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38" r:id="rId3"/>
    <p:sldId id="439" r:id="rId4"/>
    <p:sldId id="441" r:id="rId5"/>
    <p:sldId id="1407" r:id="rId6"/>
    <p:sldId id="1408" r:id="rId7"/>
    <p:sldId id="1409" r:id="rId8"/>
    <p:sldId id="1410" r:id="rId9"/>
    <p:sldId id="1411" r:id="rId10"/>
    <p:sldId id="1412" r:id="rId11"/>
    <p:sldId id="1413" r:id="rId12"/>
    <p:sldId id="1414" r:id="rId13"/>
    <p:sldId id="1404" r:id="rId14"/>
    <p:sldId id="1415" r:id="rId15"/>
    <p:sldId id="1455" r:id="rId16"/>
    <p:sldId id="1417" r:id="rId18"/>
    <p:sldId id="1418" r:id="rId19"/>
    <p:sldId id="1419" r:id="rId20"/>
    <p:sldId id="1420" r:id="rId21"/>
    <p:sldId id="1421" r:id="rId22"/>
    <p:sldId id="1422" r:id="rId23"/>
    <p:sldId id="1423" r:id="rId24"/>
    <p:sldId id="1424" r:id="rId25"/>
    <p:sldId id="1425" r:id="rId26"/>
    <p:sldId id="1426" r:id="rId27"/>
    <p:sldId id="1427" r:id="rId28"/>
    <p:sldId id="1428" r:id="rId29"/>
    <p:sldId id="1429" r:id="rId30"/>
    <p:sldId id="1430" r:id="rId31"/>
    <p:sldId id="1454" r:id="rId32"/>
    <p:sldId id="1431" r:id="rId33"/>
    <p:sldId id="1432" r:id="rId34"/>
    <p:sldId id="1433" r:id="rId35"/>
    <p:sldId id="473" r:id="rId36"/>
    <p:sldId id="1434" r:id="rId37"/>
    <p:sldId id="1435" r:id="rId38"/>
    <p:sldId id="1436" r:id="rId39"/>
    <p:sldId id="1437" r:id="rId40"/>
    <p:sldId id="1439" r:id="rId41"/>
    <p:sldId id="1442" r:id="rId42"/>
  </p:sldIdLst>
  <p:sldSz cx="12192000" cy="6858000"/>
  <p:notesSz cx="6858000" cy="9144000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613" userDrawn="1">
          <p15:clr>
            <a:srgbClr val="5ACBF0"/>
          </p15:clr>
        </p15:guide>
        <p15:guide id="3" pos="436" userDrawn="1">
          <p15:clr>
            <a:srgbClr val="5ACBF0"/>
          </p15:clr>
        </p15:guide>
        <p15:guide id="4" pos="576" userDrawn="1">
          <p15:clr>
            <a:srgbClr val="5ACBF0"/>
          </p15:clr>
        </p15:guide>
        <p15:guide id="5" pos="7266" userDrawn="1">
          <p15:clr>
            <a:srgbClr val="5ACBF0"/>
          </p15:clr>
        </p15:guide>
        <p15:guide id="6" pos="7104" userDrawn="1">
          <p15:clr>
            <a:srgbClr val="5ACBF0"/>
          </p15:clr>
        </p15:guide>
        <p15:guide id="7" orient="horz" pos="42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9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98" y="1296"/>
      </p:cViewPr>
      <p:guideLst>
        <p:guide pos="3613"/>
        <p:guide pos="436"/>
        <p:guide pos="576"/>
        <p:guide pos="7266"/>
        <p:guide pos="7104"/>
        <p:guide orient="horz" pos="42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gs" Target="tags/tag969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47.wmf"/><Relationship Id="rId3" Type="http://schemas.openxmlformats.org/officeDocument/2006/relationships/image" Target="../media/image46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66.emf"/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968.xml"/><Relationship Id="rId5" Type="http://schemas.openxmlformats.org/officeDocument/2006/relationships/tags" Target="../tags/tag967.xml"/><Relationship Id="rId4" Type="http://schemas.openxmlformats.org/officeDocument/2006/relationships/tags" Target="../tags/tag966.xml"/><Relationship Id="rId3" Type="http://schemas.openxmlformats.org/officeDocument/2006/relationships/tags" Target="../tags/tag965.xml"/><Relationship Id="rId2" Type="http://schemas.openxmlformats.org/officeDocument/2006/relationships/tags" Target="../tags/tag964.xml"/><Relationship Id="rId1" Type="http://schemas.openxmlformats.org/officeDocument/2006/relationships/tags" Target="../tags/tag96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375B-645A-4B83-93EC-8A3A766EDB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321.xml"/><Relationship Id="rId3" Type="http://schemas.openxmlformats.org/officeDocument/2006/relationships/tags" Target="../tags/tag32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0.xml.rels><?xml version="1.0" encoding="UTF-8" standalone="yes"?>
<Relationships xmlns="http://schemas.openxmlformats.org/package/2006/relationships"><Relationship Id="rId4" Type="http://schemas.openxmlformats.org/officeDocument/2006/relationships/tags" Target="../tags/tag585.xml"/><Relationship Id="rId3" Type="http://schemas.openxmlformats.org/officeDocument/2006/relationships/tags" Target="../tags/tag58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4" Type="http://schemas.openxmlformats.org/officeDocument/2006/relationships/tags" Target="../tags/tag660.xml"/><Relationship Id="rId3" Type="http://schemas.openxmlformats.org/officeDocument/2006/relationships/tags" Target="../tags/tag65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4" Type="http://schemas.openxmlformats.org/officeDocument/2006/relationships/tags" Target="../tags/tag701.xml"/><Relationship Id="rId3" Type="http://schemas.openxmlformats.org/officeDocument/2006/relationships/tags" Target="../tags/tag70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4" Type="http://schemas.openxmlformats.org/officeDocument/2006/relationships/tags" Target="../tags/tag755.xml"/><Relationship Id="rId3" Type="http://schemas.openxmlformats.org/officeDocument/2006/relationships/tags" Target="../tags/tag75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4" Type="http://schemas.openxmlformats.org/officeDocument/2006/relationships/tags" Target="../tags/tag778.xml"/><Relationship Id="rId3" Type="http://schemas.openxmlformats.org/officeDocument/2006/relationships/tags" Target="../tags/tag77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4" Type="http://schemas.openxmlformats.org/officeDocument/2006/relationships/tags" Target="../tags/tag828.xml"/><Relationship Id="rId3" Type="http://schemas.openxmlformats.org/officeDocument/2006/relationships/tags" Target="../tags/tag82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4" Type="http://schemas.openxmlformats.org/officeDocument/2006/relationships/tags" Target="../tags/tag848.xml"/><Relationship Id="rId3" Type="http://schemas.openxmlformats.org/officeDocument/2006/relationships/tags" Target="../tags/tag84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4" Type="http://schemas.openxmlformats.org/officeDocument/2006/relationships/tags" Target="../tags/tag855.xml"/><Relationship Id="rId3" Type="http://schemas.openxmlformats.org/officeDocument/2006/relationships/tags" Target="../tags/tag85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4" Type="http://schemas.openxmlformats.org/officeDocument/2006/relationships/tags" Target="../tags/tag868.xml"/><Relationship Id="rId3" Type="http://schemas.openxmlformats.org/officeDocument/2006/relationships/tags" Target="../tags/tag86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4" Type="http://schemas.openxmlformats.org/officeDocument/2006/relationships/tags" Target="../tags/tag875.xml"/><Relationship Id="rId3" Type="http://schemas.openxmlformats.org/officeDocument/2006/relationships/tags" Target="../tags/tag87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332.xml"/><Relationship Id="rId3" Type="http://schemas.openxmlformats.org/officeDocument/2006/relationships/tags" Target="../tags/tag33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0.xml.rels><?xml version="1.0" encoding="UTF-8" standalone="yes"?>
<Relationships xmlns="http://schemas.openxmlformats.org/package/2006/relationships"><Relationship Id="rId4" Type="http://schemas.openxmlformats.org/officeDocument/2006/relationships/tags" Target="../tags/tag922.xml"/><Relationship Id="rId3" Type="http://schemas.openxmlformats.org/officeDocument/2006/relationships/tags" Target="../tags/tag92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4" Type="http://schemas.openxmlformats.org/officeDocument/2006/relationships/tags" Target="../tags/tag930.xml"/><Relationship Id="rId3" Type="http://schemas.openxmlformats.org/officeDocument/2006/relationships/tags" Target="../tags/tag92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4" Type="http://schemas.openxmlformats.org/officeDocument/2006/relationships/tags" Target="../tags/tag937.xml"/><Relationship Id="rId3" Type="http://schemas.openxmlformats.org/officeDocument/2006/relationships/tags" Target="../tags/tag93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4" Type="http://schemas.openxmlformats.org/officeDocument/2006/relationships/tags" Target="../tags/tag946.xml"/><Relationship Id="rId3" Type="http://schemas.openxmlformats.org/officeDocument/2006/relationships/tags" Target="../tags/tag94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4" Type="http://schemas.openxmlformats.org/officeDocument/2006/relationships/tags" Target="../tags/tag956.xml"/><Relationship Id="rId3" Type="http://schemas.openxmlformats.org/officeDocument/2006/relationships/tags" Target="../tags/tag95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4" Type="http://schemas.openxmlformats.org/officeDocument/2006/relationships/tags" Target="../tags/tag962.xml"/><Relationship Id="rId3" Type="http://schemas.openxmlformats.org/officeDocument/2006/relationships/tags" Target="../tags/tag96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4" Type="http://schemas.openxmlformats.org/officeDocument/2006/relationships/tags" Target="../tags/tag395.xml"/><Relationship Id="rId3" Type="http://schemas.openxmlformats.org/officeDocument/2006/relationships/tags" Target="../tags/tag39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4" Type="http://schemas.openxmlformats.org/officeDocument/2006/relationships/tags" Target="../tags/tag442.xml"/><Relationship Id="rId3" Type="http://schemas.openxmlformats.org/officeDocument/2006/relationships/tags" Target="../tags/tag44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4" Type="http://schemas.openxmlformats.org/officeDocument/2006/relationships/tags" Target="../tags/tag471.xml"/><Relationship Id="rId3" Type="http://schemas.openxmlformats.org/officeDocument/2006/relationships/tags" Target="../tags/tag47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4" Type="http://schemas.openxmlformats.org/officeDocument/2006/relationships/tags" Target="../tags/tag481.xml"/><Relationship Id="rId3" Type="http://schemas.openxmlformats.org/officeDocument/2006/relationships/tags" Target="../tags/tag48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4" Type="http://schemas.openxmlformats.org/officeDocument/2006/relationships/tags" Target="../tags/tag514.xml"/><Relationship Id="rId3" Type="http://schemas.openxmlformats.org/officeDocument/2006/relationships/tags" Target="../tags/tag51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microsoft.com/office/2007/relationships/hdphoto" Target="../media/image2.wdp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microsoft.com/office/2007/relationships/hdphoto" Target="../media/image2.wdp"/><Relationship Id="rId4" Type="http://schemas.openxmlformats.org/officeDocument/2006/relationships/image" Target="../media/image1.pn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6" t="10823" r="37080" b="42549"/>
            <a:stretch>
              <a:fillRect/>
            </a:stretch>
          </p:blipFill>
          <p:spPr>
            <a:xfrm flipH="1"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9" name="矩形: 圆顶角 8"/>
            <p:cNvSpPr/>
            <p:nvPr>
              <p:custDataLst>
                <p:tags r:id="rId6"/>
              </p:custDataLst>
            </p:nvPr>
          </p:nvSpPr>
          <p:spPr>
            <a:xfrm>
              <a:off x="0" y="342900"/>
              <a:ext cx="12192000" cy="6515100"/>
            </a:xfrm>
            <a:prstGeom prst="round2SameRect">
              <a:avLst>
                <a:gd name="adj1" fmla="val 7374"/>
                <a:gd name="adj2" fmla="val 0"/>
              </a:avLst>
            </a:prstGeom>
            <a:gradFill flip="none" rotWithShape="1">
              <a:gsLst>
                <a:gs pos="0">
                  <a:srgbClr val="FCFDFE"/>
                </a:gs>
                <a:gs pos="100000">
                  <a:srgbClr val="FCFDFE">
                    <a:alpha val="7800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: 圆角 15"/>
          <p:cNvSpPr/>
          <p:nvPr userDrawn="1">
            <p:custDataLst>
              <p:tags r:id="rId7"/>
            </p:custDataLst>
          </p:nvPr>
        </p:nvSpPr>
        <p:spPr>
          <a:xfrm>
            <a:off x="577850" y="640715"/>
            <a:ext cx="139700" cy="3803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39BFC"/>
              </a:gs>
              <a:gs pos="70000">
                <a:srgbClr val="4175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91845" y="528955"/>
            <a:ext cx="10515600" cy="700405"/>
          </a:xfrm>
        </p:spPr>
        <p:txBody>
          <a:bodyPr/>
          <a:lstStyle>
            <a:lvl1pPr>
              <a:defRPr kumimoji="0" lang="zh-CN" altLang="en-US" sz="2800" b="1" i="0" u="none" strike="noStrike" kern="1200" cap="none" spc="0" normalizeH="0" baseline="0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6" t="10823" r="37080" b="42549"/>
            <a:stretch>
              <a:fillRect/>
            </a:stretch>
          </p:blipFill>
          <p:spPr>
            <a:xfrm flipH="1"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9" name="矩形: 圆顶角 8"/>
            <p:cNvSpPr/>
            <p:nvPr>
              <p:custDataLst>
                <p:tags r:id="rId6"/>
              </p:custDataLst>
            </p:nvPr>
          </p:nvSpPr>
          <p:spPr>
            <a:xfrm>
              <a:off x="0" y="342900"/>
              <a:ext cx="12192000" cy="6515100"/>
            </a:xfrm>
            <a:prstGeom prst="round2SameRect">
              <a:avLst>
                <a:gd name="adj1" fmla="val 7374"/>
                <a:gd name="adj2" fmla="val 0"/>
              </a:avLst>
            </a:prstGeom>
            <a:gradFill flip="none" rotWithShape="1">
              <a:gsLst>
                <a:gs pos="0">
                  <a:srgbClr val="FCFDFE"/>
                </a:gs>
                <a:gs pos="100000">
                  <a:srgbClr val="FCFDFE">
                    <a:alpha val="7800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边形 9"/>
          <p:cNvSpPr/>
          <p:nvPr userDrawn="1">
            <p:custDataLst>
              <p:tags r:id="rId2"/>
            </p:custDataLst>
          </p:nvPr>
        </p:nvSpPr>
        <p:spPr>
          <a:xfrm flipH="1">
            <a:off x="4489" y="2717714"/>
            <a:ext cx="1161561" cy="1005888"/>
          </a:xfrm>
          <a:prstGeom prst="parallelogram">
            <a:avLst>
              <a:gd name="adj" fmla="val 54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3"/>
            </p:custDataLst>
          </p:nvPr>
        </p:nvSpPr>
        <p:spPr>
          <a:xfrm>
            <a:off x="0" y="2696574"/>
            <a:ext cx="926548" cy="1697627"/>
          </a:xfrm>
          <a:custGeom>
            <a:avLst/>
            <a:gdLst>
              <a:gd name="connsiteX0" fmla="*/ 0 w 926548"/>
              <a:gd name="connsiteY0" fmla="*/ 0 h 1697627"/>
              <a:gd name="connsiteX1" fmla="*/ 926548 w 926548"/>
              <a:gd name="connsiteY1" fmla="*/ 1697627 h 1697627"/>
              <a:gd name="connsiteX2" fmla="*/ 0 w 926548"/>
              <a:gd name="connsiteY2" fmla="*/ 1697627 h 1697627"/>
              <a:gd name="connsiteX3" fmla="*/ 0 w 926548"/>
              <a:gd name="connsiteY3" fmla="*/ 0 h 169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6548" h="1697627">
                <a:moveTo>
                  <a:pt x="0" y="0"/>
                </a:moveTo>
                <a:lnTo>
                  <a:pt x="926548" y="1697627"/>
                </a:lnTo>
                <a:lnTo>
                  <a:pt x="0" y="16976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3" hasCustomPrompt="1"/>
            <p:custDataLst>
              <p:tags r:id="rId7"/>
            </p:custDataLst>
          </p:nvPr>
        </p:nvSpPr>
        <p:spPr>
          <a:xfrm>
            <a:off x="5620385" y="3682365"/>
            <a:ext cx="4633595" cy="408940"/>
          </a:xfrm>
        </p:spPr>
        <p:txBody>
          <a:bodyPr vert="horz" wrap="square" lIns="90170" tIns="46990" rIns="90170" bIns="46990" rtlCol="0" anchor="t" anchorCtr="0">
            <a:normAutofit/>
          </a:bodyPr>
          <a:lstStyle>
            <a:lvl1pPr>
              <a:defRPr kumimoji="0" lang="zh-CN" altLang="en-US" sz="18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>
              <a:lnSpc>
                <a:spcPct val="100000"/>
              </a:lnSpc>
              <a:spcAft>
                <a:spcPct val="0"/>
              </a:spcAft>
              <a:buClrTx/>
              <a:buSzTx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3" name="Title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5620069" y="2730183"/>
            <a:ext cx="4633595" cy="835660"/>
          </a:xfrm>
        </p:spPr>
        <p:txBody>
          <a:bodyPr vert="horz" wrap="square" lIns="90170" tIns="46990" rIns="90170" bIns="46990" rtlCol="0" anchor="b" anchorCtr="0">
            <a:normAutofit/>
          </a:bodyPr>
          <a:lstStyle>
            <a:lvl1pPr>
              <a:defRPr kumimoji="0" lang="zh-CN" altLang="en-US" sz="3600" b="0" i="0" spc="4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>
              <a:spcAft>
                <a:spcPct val="0"/>
              </a:spcAft>
              <a:buClrTx/>
              <a:buSzTx/>
              <a:buFontTx/>
            </a:pPr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r:link="rId1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46.xml"/><Relationship Id="rId25" Type="http://schemas.openxmlformats.org/officeDocument/2006/relationships/tags" Target="../tags/tag45.xml"/><Relationship Id="rId24" Type="http://schemas.openxmlformats.org/officeDocument/2006/relationships/tags" Target="../tags/tag44.xml"/><Relationship Id="rId23" Type="http://schemas.openxmlformats.org/officeDocument/2006/relationships/tags" Target="../tags/tag43.xml"/><Relationship Id="rId22" Type="http://schemas.openxmlformats.org/officeDocument/2006/relationships/tags" Target="../tags/tag42.xml"/><Relationship Id="rId21" Type="http://schemas.openxmlformats.org/officeDocument/2006/relationships/tags" Target="../tags/tag41.xml"/><Relationship Id="rId20" Type="http://schemas.openxmlformats.org/officeDocument/2006/relationships/tags" Target="../tags/tag40.xml"/><Relationship Id="rId2" Type="http://schemas.openxmlformats.org/officeDocument/2006/relationships/image" Target="../media/image4.jpeg"/><Relationship Id="rId19" Type="http://schemas.openxmlformats.org/officeDocument/2006/relationships/tags" Target="../tags/tag39.xml"/><Relationship Id="rId18" Type="http://schemas.openxmlformats.org/officeDocument/2006/relationships/tags" Target="../tags/tag38.xml"/><Relationship Id="rId17" Type="http://schemas.openxmlformats.org/officeDocument/2006/relationships/tags" Target="../tags/tag37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tags" Target="../tags/tag2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tags" Target="../tags/tag169.xml"/><Relationship Id="rId7" Type="http://schemas.openxmlformats.org/officeDocument/2006/relationships/image" Target="../media/image19.jpeg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177.xml"/><Relationship Id="rId2" Type="http://schemas.openxmlformats.org/officeDocument/2006/relationships/tags" Target="../tags/tag164.xml"/><Relationship Id="rId19" Type="http://schemas.openxmlformats.org/officeDocument/2006/relationships/tags" Target="../tags/tag176.xml"/><Relationship Id="rId18" Type="http://schemas.openxmlformats.org/officeDocument/2006/relationships/tags" Target="../tags/tag175.xml"/><Relationship Id="rId17" Type="http://schemas.openxmlformats.org/officeDocument/2006/relationships/tags" Target="../tags/tag174.xml"/><Relationship Id="rId16" Type="http://schemas.openxmlformats.org/officeDocument/2006/relationships/tags" Target="../tags/tag173.xml"/><Relationship Id="rId15" Type="http://schemas.openxmlformats.org/officeDocument/2006/relationships/image" Target="../media/image23.jpeg"/><Relationship Id="rId14" Type="http://schemas.openxmlformats.org/officeDocument/2006/relationships/tags" Target="../tags/tag172.xml"/><Relationship Id="rId13" Type="http://schemas.openxmlformats.org/officeDocument/2006/relationships/image" Target="../media/image22.jpeg"/><Relationship Id="rId12" Type="http://schemas.openxmlformats.org/officeDocument/2006/relationships/tags" Target="../tags/tag171.xml"/><Relationship Id="rId11" Type="http://schemas.openxmlformats.org/officeDocument/2006/relationships/image" Target="../media/image21.jpeg"/><Relationship Id="rId10" Type="http://schemas.openxmlformats.org/officeDocument/2006/relationships/tags" Target="../tags/tag170.xml"/><Relationship Id="rId1" Type="http://schemas.openxmlformats.org/officeDocument/2006/relationships/tags" Target="../tags/tag16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Relationship Id="rId38" Type="http://schemas.openxmlformats.org/officeDocument/2006/relationships/vmlDrawing" Target="../drawings/vmlDrawing1.vml"/><Relationship Id="rId37" Type="http://schemas.openxmlformats.org/officeDocument/2006/relationships/slideLayout" Target="../slideLayouts/slideLayout1.xml"/><Relationship Id="rId36" Type="http://schemas.openxmlformats.org/officeDocument/2006/relationships/tags" Target="../tags/tag205.xml"/><Relationship Id="rId35" Type="http://schemas.openxmlformats.org/officeDocument/2006/relationships/tags" Target="../tags/tag204.xml"/><Relationship Id="rId34" Type="http://schemas.openxmlformats.org/officeDocument/2006/relationships/image" Target="../media/image27.wmf"/><Relationship Id="rId33" Type="http://schemas.openxmlformats.org/officeDocument/2006/relationships/oleObject" Target="../embeddings/oleObject4.bin"/><Relationship Id="rId32" Type="http://schemas.openxmlformats.org/officeDocument/2006/relationships/tags" Target="../tags/tag203.xml"/><Relationship Id="rId31" Type="http://schemas.openxmlformats.org/officeDocument/2006/relationships/image" Target="../media/image26.wmf"/><Relationship Id="rId30" Type="http://schemas.openxmlformats.org/officeDocument/2006/relationships/oleObject" Target="../embeddings/oleObject3.bin"/><Relationship Id="rId3" Type="http://schemas.openxmlformats.org/officeDocument/2006/relationships/tags" Target="../tags/tag180.xml"/><Relationship Id="rId29" Type="http://schemas.openxmlformats.org/officeDocument/2006/relationships/tags" Target="../tags/tag202.xml"/><Relationship Id="rId28" Type="http://schemas.openxmlformats.org/officeDocument/2006/relationships/image" Target="../media/image25.wmf"/><Relationship Id="rId27" Type="http://schemas.openxmlformats.org/officeDocument/2006/relationships/oleObject" Target="../embeddings/oleObject2.bin"/><Relationship Id="rId26" Type="http://schemas.openxmlformats.org/officeDocument/2006/relationships/tags" Target="../tags/tag201.xml"/><Relationship Id="rId25" Type="http://schemas.openxmlformats.org/officeDocument/2006/relationships/tags" Target="../tags/tag200.xml"/><Relationship Id="rId24" Type="http://schemas.openxmlformats.org/officeDocument/2006/relationships/tags" Target="../tags/tag199.xml"/><Relationship Id="rId23" Type="http://schemas.openxmlformats.org/officeDocument/2006/relationships/tags" Target="../tags/tag198.xml"/><Relationship Id="rId22" Type="http://schemas.openxmlformats.org/officeDocument/2006/relationships/tags" Target="../tags/tag197.xml"/><Relationship Id="rId21" Type="http://schemas.openxmlformats.org/officeDocument/2006/relationships/tags" Target="../tags/tag196.xml"/><Relationship Id="rId20" Type="http://schemas.openxmlformats.org/officeDocument/2006/relationships/tags" Target="../tags/tag195.xml"/><Relationship Id="rId2" Type="http://schemas.openxmlformats.org/officeDocument/2006/relationships/tags" Target="../tags/tag179.xml"/><Relationship Id="rId19" Type="http://schemas.openxmlformats.org/officeDocument/2006/relationships/tags" Target="../tags/tag194.xml"/><Relationship Id="rId18" Type="http://schemas.openxmlformats.org/officeDocument/2006/relationships/tags" Target="../tags/tag193.xml"/><Relationship Id="rId17" Type="http://schemas.openxmlformats.org/officeDocument/2006/relationships/tags" Target="../tags/tag192.xml"/><Relationship Id="rId16" Type="http://schemas.openxmlformats.org/officeDocument/2006/relationships/tags" Target="../tags/tag191.xml"/><Relationship Id="rId15" Type="http://schemas.openxmlformats.org/officeDocument/2006/relationships/tags" Target="../tags/tag190.xml"/><Relationship Id="rId14" Type="http://schemas.openxmlformats.org/officeDocument/2006/relationships/tags" Target="../tags/tag189.xml"/><Relationship Id="rId13" Type="http://schemas.openxmlformats.org/officeDocument/2006/relationships/tags" Target="../tags/tag188.xml"/><Relationship Id="rId12" Type="http://schemas.openxmlformats.org/officeDocument/2006/relationships/tags" Target="../tags/tag187.xml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tags" Target="../tags/tag17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2" Type="http://schemas.openxmlformats.org/officeDocument/2006/relationships/slideLayout" Target="../slideLayouts/slideLayout1.xml"/><Relationship Id="rId41" Type="http://schemas.openxmlformats.org/officeDocument/2006/relationships/tags" Target="../tags/tag245.xml"/><Relationship Id="rId40" Type="http://schemas.openxmlformats.org/officeDocument/2006/relationships/tags" Target="../tags/tag244.xml"/><Relationship Id="rId4" Type="http://schemas.openxmlformats.org/officeDocument/2006/relationships/tags" Target="../tags/tag208.xml"/><Relationship Id="rId39" Type="http://schemas.openxmlformats.org/officeDocument/2006/relationships/tags" Target="../tags/tag243.xml"/><Relationship Id="rId38" Type="http://schemas.openxmlformats.org/officeDocument/2006/relationships/tags" Target="../tags/tag242.xml"/><Relationship Id="rId37" Type="http://schemas.openxmlformats.org/officeDocument/2006/relationships/tags" Target="../tags/tag241.xml"/><Relationship Id="rId36" Type="http://schemas.openxmlformats.org/officeDocument/2006/relationships/tags" Target="../tags/tag240.xml"/><Relationship Id="rId35" Type="http://schemas.openxmlformats.org/officeDocument/2006/relationships/tags" Target="../tags/tag239.xml"/><Relationship Id="rId34" Type="http://schemas.openxmlformats.org/officeDocument/2006/relationships/tags" Target="../tags/tag238.xml"/><Relationship Id="rId33" Type="http://schemas.openxmlformats.org/officeDocument/2006/relationships/tags" Target="../tags/tag237.xml"/><Relationship Id="rId32" Type="http://schemas.openxmlformats.org/officeDocument/2006/relationships/tags" Target="../tags/tag236.xml"/><Relationship Id="rId31" Type="http://schemas.openxmlformats.org/officeDocument/2006/relationships/tags" Target="../tags/tag235.xml"/><Relationship Id="rId30" Type="http://schemas.openxmlformats.org/officeDocument/2006/relationships/tags" Target="../tags/tag234.xml"/><Relationship Id="rId3" Type="http://schemas.openxmlformats.org/officeDocument/2006/relationships/image" Target="../media/image5.jpeg"/><Relationship Id="rId29" Type="http://schemas.openxmlformats.org/officeDocument/2006/relationships/tags" Target="../tags/tag233.xml"/><Relationship Id="rId28" Type="http://schemas.openxmlformats.org/officeDocument/2006/relationships/tags" Target="../tags/tag232.xml"/><Relationship Id="rId27" Type="http://schemas.openxmlformats.org/officeDocument/2006/relationships/tags" Target="../tags/tag231.xml"/><Relationship Id="rId26" Type="http://schemas.openxmlformats.org/officeDocument/2006/relationships/tags" Target="../tags/tag230.xml"/><Relationship Id="rId25" Type="http://schemas.openxmlformats.org/officeDocument/2006/relationships/tags" Target="../tags/tag229.xml"/><Relationship Id="rId24" Type="http://schemas.openxmlformats.org/officeDocument/2006/relationships/tags" Target="../tags/tag228.xml"/><Relationship Id="rId23" Type="http://schemas.openxmlformats.org/officeDocument/2006/relationships/tags" Target="../tags/tag227.xml"/><Relationship Id="rId22" Type="http://schemas.openxmlformats.org/officeDocument/2006/relationships/tags" Target="../tags/tag226.xml"/><Relationship Id="rId21" Type="http://schemas.openxmlformats.org/officeDocument/2006/relationships/tags" Target="../tags/tag225.xml"/><Relationship Id="rId20" Type="http://schemas.openxmlformats.org/officeDocument/2006/relationships/tags" Target="../tags/tag224.xml"/><Relationship Id="rId2" Type="http://schemas.openxmlformats.org/officeDocument/2006/relationships/tags" Target="../tags/tag207.xml"/><Relationship Id="rId19" Type="http://schemas.openxmlformats.org/officeDocument/2006/relationships/tags" Target="../tags/tag223.xml"/><Relationship Id="rId18" Type="http://schemas.openxmlformats.org/officeDocument/2006/relationships/tags" Target="../tags/tag222.xml"/><Relationship Id="rId17" Type="http://schemas.openxmlformats.org/officeDocument/2006/relationships/tags" Target="../tags/tag221.xml"/><Relationship Id="rId16" Type="http://schemas.openxmlformats.org/officeDocument/2006/relationships/tags" Target="../tags/tag220.xml"/><Relationship Id="rId15" Type="http://schemas.openxmlformats.org/officeDocument/2006/relationships/tags" Target="../tags/tag219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tags" Target="../tags/tag20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55.xml"/><Relationship Id="rId1" Type="http://schemas.openxmlformats.org/officeDocument/2006/relationships/tags" Target="../tags/tag24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tags" Target="../tags/tag263.xml"/><Relationship Id="rId78" Type="http://schemas.openxmlformats.org/officeDocument/2006/relationships/notesSlide" Target="../notesSlides/notesSlide1.xml"/><Relationship Id="rId77" Type="http://schemas.openxmlformats.org/officeDocument/2006/relationships/slideLayout" Target="../slideLayouts/slideLayout1.xml"/><Relationship Id="rId76" Type="http://schemas.openxmlformats.org/officeDocument/2006/relationships/tags" Target="../tags/tag319.xml"/><Relationship Id="rId75" Type="http://schemas.openxmlformats.org/officeDocument/2006/relationships/tags" Target="../tags/tag318.xml"/><Relationship Id="rId74" Type="http://schemas.openxmlformats.org/officeDocument/2006/relationships/tags" Target="../tags/tag317.xml"/><Relationship Id="rId73" Type="http://schemas.openxmlformats.org/officeDocument/2006/relationships/tags" Target="../tags/tag316.xml"/><Relationship Id="rId72" Type="http://schemas.openxmlformats.org/officeDocument/2006/relationships/tags" Target="../tags/tag315.xml"/><Relationship Id="rId71" Type="http://schemas.openxmlformats.org/officeDocument/2006/relationships/tags" Target="../tags/tag314.xml"/><Relationship Id="rId70" Type="http://schemas.openxmlformats.org/officeDocument/2006/relationships/tags" Target="../tags/tag313.xml"/><Relationship Id="rId7" Type="http://schemas.openxmlformats.org/officeDocument/2006/relationships/tags" Target="../tags/tag262.xml"/><Relationship Id="rId69" Type="http://schemas.openxmlformats.org/officeDocument/2006/relationships/tags" Target="../tags/tag312.xml"/><Relationship Id="rId68" Type="http://schemas.openxmlformats.org/officeDocument/2006/relationships/tags" Target="../tags/tag311.xml"/><Relationship Id="rId67" Type="http://schemas.openxmlformats.org/officeDocument/2006/relationships/tags" Target="../tags/tag310.xml"/><Relationship Id="rId66" Type="http://schemas.openxmlformats.org/officeDocument/2006/relationships/tags" Target="../tags/tag309.xml"/><Relationship Id="rId65" Type="http://schemas.openxmlformats.org/officeDocument/2006/relationships/tags" Target="../tags/tag308.xml"/><Relationship Id="rId64" Type="http://schemas.openxmlformats.org/officeDocument/2006/relationships/tags" Target="../tags/tag307.xml"/><Relationship Id="rId63" Type="http://schemas.openxmlformats.org/officeDocument/2006/relationships/tags" Target="../tags/tag306.xml"/><Relationship Id="rId62" Type="http://schemas.openxmlformats.org/officeDocument/2006/relationships/tags" Target="../tags/tag305.xml"/><Relationship Id="rId61" Type="http://schemas.openxmlformats.org/officeDocument/2006/relationships/tags" Target="../tags/tag304.xml"/><Relationship Id="rId60" Type="http://schemas.openxmlformats.org/officeDocument/2006/relationships/tags" Target="../tags/tag303.xml"/><Relationship Id="rId6" Type="http://schemas.openxmlformats.org/officeDocument/2006/relationships/tags" Target="../tags/tag261.xml"/><Relationship Id="rId59" Type="http://schemas.openxmlformats.org/officeDocument/2006/relationships/tags" Target="../tags/tag302.xml"/><Relationship Id="rId58" Type="http://schemas.openxmlformats.org/officeDocument/2006/relationships/tags" Target="../tags/tag301.xml"/><Relationship Id="rId57" Type="http://schemas.openxmlformats.org/officeDocument/2006/relationships/tags" Target="../tags/tag300.xml"/><Relationship Id="rId56" Type="http://schemas.openxmlformats.org/officeDocument/2006/relationships/image" Target="../media/image39.png"/><Relationship Id="rId55" Type="http://schemas.openxmlformats.org/officeDocument/2006/relationships/tags" Target="../tags/tag299.xml"/><Relationship Id="rId54" Type="http://schemas.openxmlformats.org/officeDocument/2006/relationships/tags" Target="../tags/tag298.xml"/><Relationship Id="rId53" Type="http://schemas.openxmlformats.org/officeDocument/2006/relationships/image" Target="../media/image38.png"/><Relationship Id="rId52" Type="http://schemas.openxmlformats.org/officeDocument/2006/relationships/tags" Target="../tags/tag297.xml"/><Relationship Id="rId51" Type="http://schemas.openxmlformats.org/officeDocument/2006/relationships/tags" Target="../tags/tag296.xml"/><Relationship Id="rId50" Type="http://schemas.openxmlformats.org/officeDocument/2006/relationships/image" Target="../media/image37.png"/><Relationship Id="rId5" Type="http://schemas.openxmlformats.org/officeDocument/2006/relationships/tags" Target="../tags/tag260.xml"/><Relationship Id="rId49" Type="http://schemas.openxmlformats.org/officeDocument/2006/relationships/tags" Target="../tags/tag295.xml"/><Relationship Id="rId48" Type="http://schemas.openxmlformats.org/officeDocument/2006/relationships/tags" Target="../tags/tag294.xml"/><Relationship Id="rId47" Type="http://schemas.openxmlformats.org/officeDocument/2006/relationships/image" Target="../media/image36.png"/><Relationship Id="rId46" Type="http://schemas.openxmlformats.org/officeDocument/2006/relationships/tags" Target="../tags/tag293.xml"/><Relationship Id="rId45" Type="http://schemas.openxmlformats.org/officeDocument/2006/relationships/tags" Target="../tags/tag292.xml"/><Relationship Id="rId44" Type="http://schemas.openxmlformats.org/officeDocument/2006/relationships/image" Target="../media/image35.png"/><Relationship Id="rId43" Type="http://schemas.openxmlformats.org/officeDocument/2006/relationships/tags" Target="../tags/tag291.xml"/><Relationship Id="rId42" Type="http://schemas.openxmlformats.org/officeDocument/2006/relationships/tags" Target="../tags/tag290.xml"/><Relationship Id="rId41" Type="http://schemas.openxmlformats.org/officeDocument/2006/relationships/image" Target="../media/image34.png"/><Relationship Id="rId40" Type="http://schemas.openxmlformats.org/officeDocument/2006/relationships/tags" Target="../tags/tag289.xml"/><Relationship Id="rId4" Type="http://schemas.openxmlformats.org/officeDocument/2006/relationships/tags" Target="../tags/tag259.xml"/><Relationship Id="rId39" Type="http://schemas.openxmlformats.org/officeDocument/2006/relationships/tags" Target="../tags/tag288.xml"/><Relationship Id="rId38" Type="http://schemas.openxmlformats.org/officeDocument/2006/relationships/image" Target="../media/image33.png"/><Relationship Id="rId37" Type="http://schemas.openxmlformats.org/officeDocument/2006/relationships/tags" Target="../tags/tag287.xml"/><Relationship Id="rId36" Type="http://schemas.openxmlformats.org/officeDocument/2006/relationships/tags" Target="../tags/tag286.xml"/><Relationship Id="rId35" Type="http://schemas.openxmlformats.org/officeDocument/2006/relationships/image" Target="../media/image32.png"/><Relationship Id="rId34" Type="http://schemas.openxmlformats.org/officeDocument/2006/relationships/tags" Target="../tags/tag285.xml"/><Relationship Id="rId33" Type="http://schemas.openxmlformats.org/officeDocument/2006/relationships/tags" Target="../tags/tag284.xml"/><Relationship Id="rId32" Type="http://schemas.openxmlformats.org/officeDocument/2006/relationships/image" Target="../media/image31.png"/><Relationship Id="rId31" Type="http://schemas.openxmlformats.org/officeDocument/2006/relationships/tags" Target="../tags/tag283.xml"/><Relationship Id="rId30" Type="http://schemas.openxmlformats.org/officeDocument/2006/relationships/tags" Target="../tags/tag282.xml"/><Relationship Id="rId3" Type="http://schemas.openxmlformats.org/officeDocument/2006/relationships/tags" Target="../tags/tag258.xml"/><Relationship Id="rId29" Type="http://schemas.openxmlformats.org/officeDocument/2006/relationships/image" Target="../media/image30.png"/><Relationship Id="rId28" Type="http://schemas.openxmlformats.org/officeDocument/2006/relationships/tags" Target="../tags/tag281.xml"/><Relationship Id="rId27" Type="http://schemas.openxmlformats.org/officeDocument/2006/relationships/tags" Target="../tags/tag280.xml"/><Relationship Id="rId26" Type="http://schemas.openxmlformats.org/officeDocument/2006/relationships/image" Target="../media/image29.png"/><Relationship Id="rId25" Type="http://schemas.openxmlformats.org/officeDocument/2006/relationships/tags" Target="../tags/tag279.xml"/><Relationship Id="rId24" Type="http://schemas.openxmlformats.org/officeDocument/2006/relationships/tags" Target="../tags/tag278.xml"/><Relationship Id="rId23" Type="http://schemas.openxmlformats.org/officeDocument/2006/relationships/image" Target="../media/image28.png"/><Relationship Id="rId22" Type="http://schemas.openxmlformats.org/officeDocument/2006/relationships/tags" Target="../tags/tag277.xml"/><Relationship Id="rId21" Type="http://schemas.openxmlformats.org/officeDocument/2006/relationships/tags" Target="../tags/tag276.xml"/><Relationship Id="rId20" Type="http://schemas.openxmlformats.org/officeDocument/2006/relationships/tags" Target="../tags/tag275.xml"/><Relationship Id="rId2" Type="http://schemas.openxmlformats.org/officeDocument/2006/relationships/tags" Target="../tags/tag257.xml"/><Relationship Id="rId19" Type="http://schemas.openxmlformats.org/officeDocument/2006/relationships/tags" Target="../tags/tag274.xml"/><Relationship Id="rId18" Type="http://schemas.openxmlformats.org/officeDocument/2006/relationships/tags" Target="../tags/tag273.xml"/><Relationship Id="rId17" Type="http://schemas.openxmlformats.org/officeDocument/2006/relationships/tags" Target="../tags/tag272.xml"/><Relationship Id="rId16" Type="http://schemas.openxmlformats.org/officeDocument/2006/relationships/tags" Target="../tags/tag271.xml"/><Relationship Id="rId15" Type="http://schemas.openxmlformats.org/officeDocument/2006/relationships/tags" Target="../tags/tag270.xml"/><Relationship Id="rId14" Type="http://schemas.openxmlformats.org/officeDocument/2006/relationships/tags" Target="../tags/tag269.xml"/><Relationship Id="rId13" Type="http://schemas.openxmlformats.org/officeDocument/2006/relationships/tags" Target="../tags/tag268.xml"/><Relationship Id="rId12" Type="http://schemas.openxmlformats.org/officeDocument/2006/relationships/tags" Target="../tags/tag267.xml"/><Relationship Id="rId11" Type="http://schemas.openxmlformats.org/officeDocument/2006/relationships/tags" Target="../tags/tag266.xml"/><Relationship Id="rId10" Type="http://schemas.openxmlformats.org/officeDocument/2006/relationships/tags" Target="../tags/tag265.xml"/><Relationship Id="rId1" Type="http://schemas.openxmlformats.org/officeDocument/2006/relationships/tags" Target="../tags/tag25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tags" Target="../tags/tag327.xml"/><Relationship Id="rId7" Type="http://schemas.openxmlformats.org/officeDocument/2006/relationships/image" Target="../media/image41.png"/><Relationship Id="rId6" Type="http://schemas.openxmlformats.org/officeDocument/2006/relationships/tags" Target="../tags/tag326.xml"/><Relationship Id="rId5" Type="http://schemas.openxmlformats.org/officeDocument/2006/relationships/image" Target="../media/image40.png"/><Relationship Id="rId4" Type="http://schemas.openxmlformats.org/officeDocument/2006/relationships/tags" Target="../tags/tag325.xml"/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330.xml"/><Relationship Id="rId11" Type="http://schemas.openxmlformats.org/officeDocument/2006/relationships/tags" Target="../tags/tag329.xml"/><Relationship Id="rId10" Type="http://schemas.openxmlformats.org/officeDocument/2006/relationships/tags" Target="../tags/tag328.xml"/><Relationship Id="rId1" Type="http://schemas.openxmlformats.org/officeDocument/2006/relationships/tags" Target="../tags/tag32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41.xml"/><Relationship Id="rId8" Type="http://schemas.openxmlformats.org/officeDocument/2006/relationships/tags" Target="../tags/tag340.xml"/><Relationship Id="rId7" Type="http://schemas.openxmlformats.org/officeDocument/2006/relationships/tags" Target="../tags/tag339.xml"/><Relationship Id="rId63" Type="http://schemas.openxmlformats.org/officeDocument/2006/relationships/notesSlide" Target="../notesSlides/notesSlide3.xml"/><Relationship Id="rId62" Type="http://schemas.openxmlformats.org/officeDocument/2006/relationships/slideLayout" Target="../slideLayouts/slideLayout1.xml"/><Relationship Id="rId61" Type="http://schemas.openxmlformats.org/officeDocument/2006/relationships/tags" Target="../tags/tag393.xml"/><Relationship Id="rId60" Type="http://schemas.openxmlformats.org/officeDocument/2006/relationships/tags" Target="../tags/tag392.xml"/><Relationship Id="rId6" Type="http://schemas.openxmlformats.org/officeDocument/2006/relationships/tags" Target="../tags/tag338.xml"/><Relationship Id="rId59" Type="http://schemas.openxmlformats.org/officeDocument/2006/relationships/tags" Target="../tags/tag391.xml"/><Relationship Id="rId58" Type="http://schemas.openxmlformats.org/officeDocument/2006/relationships/tags" Target="../tags/tag390.xml"/><Relationship Id="rId57" Type="http://schemas.openxmlformats.org/officeDocument/2006/relationships/tags" Target="../tags/tag389.xml"/><Relationship Id="rId56" Type="http://schemas.openxmlformats.org/officeDocument/2006/relationships/tags" Target="../tags/tag388.xml"/><Relationship Id="rId55" Type="http://schemas.openxmlformats.org/officeDocument/2006/relationships/tags" Target="../tags/tag387.xml"/><Relationship Id="rId54" Type="http://schemas.openxmlformats.org/officeDocument/2006/relationships/tags" Target="../tags/tag386.xml"/><Relationship Id="rId53" Type="http://schemas.openxmlformats.org/officeDocument/2006/relationships/tags" Target="../tags/tag385.xml"/><Relationship Id="rId52" Type="http://schemas.openxmlformats.org/officeDocument/2006/relationships/tags" Target="../tags/tag384.xml"/><Relationship Id="rId51" Type="http://schemas.openxmlformats.org/officeDocument/2006/relationships/tags" Target="../tags/tag383.xml"/><Relationship Id="rId50" Type="http://schemas.openxmlformats.org/officeDocument/2006/relationships/tags" Target="../tags/tag382.xml"/><Relationship Id="rId5" Type="http://schemas.openxmlformats.org/officeDocument/2006/relationships/tags" Target="../tags/tag337.xml"/><Relationship Id="rId49" Type="http://schemas.openxmlformats.org/officeDocument/2006/relationships/tags" Target="../tags/tag381.xml"/><Relationship Id="rId48" Type="http://schemas.openxmlformats.org/officeDocument/2006/relationships/tags" Target="../tags/tag380.xml"/><Relationship Id="rId47" Type="http://schemas.openxmlformats.org/officeDocument/2006/relationships/tags" Target="../tags/tag379.xml"/><Relationship Id="rId46" Type="http://schemas.openxmlformats.org/officeDocument/2006/relationships/tags" Target="../tags/tag378.xml"/><Relationship Id="rId45" Type="http://schemas.openxmlformats.org/officeDocument/2006/relationships/tags" Target="../tags/tag377.xml"/><Relationship Id="rId44" Type="http://schemas.openxmlformats.org/officeDocument/2006/relationships/tags" Target="../tags/tag376.xml"/><Relationship Id="rId43" Type="http://schemas.openxmlformats.org/officeDocument/2006/relationships/tags" Target="../tags/tag375.xml"/><Relationship Id="rId42" Type="http://schemas.openxmlformats.org/officeDocument/2006/relationships/tags" Target="../tags/tag374.xml"/><Relationship Id="rId41" Type="http://schemas.openxmlformats.org/officeDocument/2006/relationships/tags" Target="../tags/tag373.xml"/><Relationship Id="rId40" Type="http://schemas.openxmlformats.org/officeDocument/2006/relationships/tags" Target="../tags/tag372.xml"/><Relationship Id="rId4" Type="http://schemas.openxmlformats.org/officeDocument/2006/relationships/tags" Target="../tags/tag336.xml"/><Relationship Id="rId39" Type="http://schemas.openxmlformats.org/officeDocument/2006/relationships/tags" Target="../tags/tag371.xml"/><Relationship Id="rId38" Type="http://schemas.openxmlformats.org/officeDocument/2006/relationships/tags" Target="../tags/tag370.xml"/><Relationship Id="rId37" Type="http://schemas.openxmlformats.org/officeDocument/2006/relationships/tags" Target="../tags/tag369.xml"/><Relationship Id="rId36" Type="http://schemas.openxmlformats.org/officeDocument/2006/relationships/tags" Target="../tags/tag368.xml"/><Relationship Id="rId35" Type="http://schemas.openxmlformats.org/officeDocument/2006/relationships/tags" Target="../tags/tag367.xml"/><Relationship Id="rId34" Type="http://schemas.openxmlformats.org/officeDocument/2006/relationships/tags" Target="../tags/tag366.xml"/><Relationship Id="rId33" Type="http://schemas.openxmlformats.org/officeDocument/2006/relationships/tags" Target="../tags/tag365.xml"/><Relationship Id="rId32" Type="http://schemas.openxmlformats.org/officeDocument/2006/relationships/tags" Target="../tags/tag364.xml"/><Relationship Id="rId31" Type="http://schemas.openxmlformats.org/officeDocument/2006/relationships/tags" Target="../tags/tag363.xml"/><Relationship Id="rId30" Type="http://schemas.openxmlformats.org/officeDocument/2006/relationships/tags" Target="../tags/tag362.xml"/><Relationship Id="rId3" Type="http://schemas.openxmlformats.org/officeDocument/2006/relationships/tags" Target="../tags/tag335.xml"/><Relationship Id="rId29" Type="http://schemas.openxmlformats.org/officeDocument/2006/relationships/tags" Target="../tags/tag361.xml"/><Relationship Id="rId28" Type="http://schemas.openxmlformats.org/officeDocument/2006/relationships/tags" Target="../tags/tag360.xml"/><Relationship Id="rId27" Type="http://schemas.openxmlformats.org/officeDocument/2006/relationships/tags" Target="../tags/tag359.xml"/><Relationship Id="rId26" Type="http://schemas.openxmlformats.org/officeDocument/2006/relationships/tags" Target="../tags/tag358.xml"/><Relationship Id="rId25" Type="http://schemas.openxmlformats.org/officeDocument/2006/relationships/tags" Target="../tags/tag357.xml"/><Relationship Id="rId24" Type="http://schemas.openxmlformats.org/officeDocument/2006/relationships/tags" Target="../tags/tag356.xml"/><Relationship Id="rId23" Type="http://schemas.openxmlformats.org/officeDocument/2006/relationships/tags" Target="../tags/tag355.xml"/><Relationship Id="rId22" Type="http://schemas.openxmlformats.org/officeDocument/2006/relationships/tags" Target="../tags/tag354.xml"/><Relationship Id="rId21" Type="http://schemas.openxmlformats.org/officeDocument/2006/relationships/tags" Target="../tags/tag353.xml"/><Relationship Id="rId20" Type="http://schemas.openxmlformats.org/officeDocument/2006/relationships/tags" Target="../tags/tag352.xml"/><Relationship Id="rId2" Type="http://schemas.openxmlformats.org/officeDocument/2006/relationships/tags" Target="../tags/tag334.xml"/><Relationship Id="rId19" Type="http://schemas.openxmlformats.org/officeDocument/2006/relationships/tags" Target="../tags/tag351.xml"/><Relationship Id="rId18" Type="http://schemas.openxmlformats.org/officeDocument/2006/relationships/tags" Target="../tags/tag350.xml"/><Relationship Id="rId17" Type="http://schemas.openxmlformats.org/officeDocument/2006/relationships/tags" Target="../tags/tag349.xml"/><Relationship Id="rId16" Type="http://schemas.openxmlformats.org/officeDocument/2006/relationships/tags" Target="../tags/tag348.xml"/><Relationship Id="rId15" Type="http://schemas.openxmlformats.org/officeDocument/2006/relationships/tags" Target="../tags/tag347.xml"/><Relationship Id="rId14" Type="http://schemas.openxmlformats.org/officeDocument/2006/relationships/tags" Target="../tags/tag346.xml"/><Relationship Id="rId13" Type="http://schemas.openxmlformats.org/officeDocument/2006/relationships/tags" Target="../tags/tag345.xml"/><Relationship Id="rId12" Type="http://schemas.openxmlformats.org/officeDocument/2006/relationships/tags" Target="../tags/tag344.xml"/><Relationship Id="rId11" Type="http://schemas.openxmlformats.org/officeDocument/2006/relationships/tags" Target="../tags/tag343.xml"/><Relationship Id="rId10" Type="http://schemas.openxmlformats.org/officeDocument/2006/relationships/tags" Target="../tags/tag342.xml"/><Relationship Id="rId1" Type="http://schemas.openxmlformats.org/officeDocument/2006/relationships/tags" Target="../tags/tag33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04.xml"/><Relationship Id="rId8" Type="http://schemas.openxmlformats.org/officeDocument/2006/relationships/tags" Target="../tags/tag403.xml"/><Relationship Id="rId7" Type="http://schemas.openxmlformats.org/officeDocument/2006/relationships/tags" Target="../tags/tag402.xml"/><Relationship Id="rId6" Type="http://schemas.openxmlformats.org/officeDocument/2006/relationships/tags" Target="../tags/tag401.xml"/><Relationship Id="rId5" Type="http://schemas.openxmlformats.org/officeDocument/2006/relationships/tags" Target="../tags/tag400.xml"/><Relationship Id="rId4" Type="http://schemas.openxmlformats.org/officeDocument/2006/relationships/tags" Target="../tags/tag399.xml"/><Relationship Id="rId31" Type="http://schemas.openxmlformats.org/officeDocument/2006/relationships/notesSlide" Target="../notesSlides/notesSlide4.xml"/><Relationship Id="rId30" Type="http://schemas.openxmlformats.org/officeDocument/2006/relationships/slideLayout" Target="../slideLayouts/slideLayout1.xml"/><Relationship Id="rId3" Type="http://schemas.openxmlformats.org/officeDocument/2006/relationships/tags" Target="../tags/tag398.xml"/><Relationship Id="rId29" Type="http://schemas.openxmlformats.org/officeDocument/2006/relationships/tags" Target="../tags/tag424.xml"/><Relationship Id="rId28" Type="http://schemas.openxmlformats.org/officeDocument/2006/relationships/tags" Target="../tags/tag423.xml"/><Relationship Id="rId27" Type="http://schemas.openxmlformats.org/officeDocument/2006/relationships/tags" Target="../tags/tag422.xml"/><Relationship Id="rId26" Type="http://schemas.openxmlformats.org/officeDocument/2006/relationships/tags" Target="../tags/tag421.xml"/><Relationship Id="rId25" Type="http://schemas.openxmlformats.org/officeDocument/2006/relationships/tags" Target="../tags/tag420.xml"/><Relationship Id="rId24" Type="http://schemas.openxmlformats.org/officeDocument/2006/relationships/tags" Target="../tags/tag419.xml"/><Relationship Id="rId23" Type="http://schemas.openxmlformats.org/officeDocument/2006/relationships/tags" Target="../tags/tag418.xml"/><Relationship Id="rId22" Type="http://schemas.openxmlformats.org/officeDocument/2006/relationships/tags" Target="../tags/tag417.xml"/><Relationship Id="rId21" Type="http://schemas.openxmlformats.org/officeDocument/2006/relationships/tags" Target="../tags/tag416.xml"/><Relationship Id="rId20" Type="http://schemas.openxmlformats.org/officeDocument/2006/relationships/tags" Target="../tags/tag415.xml"/><Relationship Id="rId2" Type="http://schemas.openxmlformats.org/officeDocument/2006/relationships/tags" Target="../tags/tag397.xml"/><Relationship Id="rId19" Type="http://schemas.openxmlformats.org/officeDocument/2006/relationships/tags" Target="../tags/tag414.xml"/><Relationship Id="rId18" Type="http://schemas.openxmlformats.org/officeDocument/2006/relationships/tags" Target="../tags/tag413.xml"/><Relationship Id="rId17" Type="http://schemas.openxmlformats.org/officeDocument/2006/relationships/tags" Target="../tags/tag412.xml"/><Relationship Id="rId16" Type="http://schemas.openxmlformats.org/officeDocument/2006/relationships/tags" Target="../tags/tag411.xml"/><Relationship Id="rId15" Type="http://schemas.openxmlformats.org/officeDocument/2006/relationships/tags" Target="../tags/tag410.xml"/><Relationship Id="rId14" Type="http://schemas.openxmlformats.org/officeDocument/2006/relationships/tags" Target="../tags/tag409.xml"/><Relationship Id="rId13" Type="http://schemas.openxmlformats.org/officeDocument/2006/relationships/tags" Target="../tags/tag408.xml"/><Relationship Id="rId12" Type="http://schemas.openxmlformats.org/officeDocument/2006/relationships/tags" Target="../tags/tag407.xml"/><Relationship Id="rId11" Type="http://schemas.openxmlformats.org/officeDocument/2006/relationships/tags" Target="../tags/tag406.xml"/><Relationship Id="rId10" Type="http://schemas.openxmlformats.org/officeDocument/2006/relationships/tags" Target="../tags/tag405.xml"/><Relationship Id="rId1" Type="http://schemas.openxmlformats.org/officeDocument/2006/relationships/tags" Target="../tags/tag39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34.xml"/><Relationship Id="rId8" Type="http://schemas.openxmlformats.org/officeDocument/2006/relationships/tags" Target="../tags/tag433.xml"/><Relationship Id="rId7" Type="http://schemas.openxmlformats.org/officeDocument/2006/relationships/tags" Target="../tags/tag432.xml"/><Relationship Id="rId6" Type="http://schemas.openxmlformats.org/officeDocument/2006/relationships/image" Target="../media/image43.png"/><Relationship Id="rId5" Type="http://schemas.openxmlformats.org/officeDocument/2006/relationships/tags" Target="../tags/tag431.xml"/><Relationship Id="rId4" Type="http://schemas.openxmlformats.org/officeDocument/2006/relationships/tags" Target="../tags/tag430.xml"/><Relationship Id="rId3" Type="http://schemas.openxmlformats.org/officeDocument/2006/relationships/tags" Target="../tags/tag429.xml"/><Relationship Id="rId2" Type="http://schemas.openxmlformats.org/officeDocument/2006/relationships/tags" Target="../tags/tag428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427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tags" Target="../tags/tag440.xml"/><Relationship Id="rId3" Type="http://schemas.openxmlformats.org/officeDocument/2006/relationships/tags" Target="../tags/tag439.xml"/><Relationship Id="rId2" Type="http://schemas.openxmlformats.org/officeDocument/2006/relationships/tags" Target="../tags/tag438.xml"/><Relationship Id="rId1" Type="http://schemas.openxmlformats.org/officeDocument/2006/relationships/tags" Target="../tags/tag43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4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450.xml"/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image" Target="../media/image44.jpeg"/><Relationship Id="rId30" Type="http://schemas.openxmlformats.org/officeDocument/2006/relationships/notesSlide" Target="../notesSlides/notesSlide7.xml"/><Relationship Id="rId3" Type="http://schemas.openxmlformats.org/officeDocument/2006/relationships/tags" Target="../tags/tag445.xml"/><Relationship Id="rId29" Type="http://schemas.openxmlformats.org/officeDocument/2006/relationships/slideLayout" Target="../slideLayouts/slideLayout1.xml"/><Relationship Id="rId28" Type="http://schemas.openxmlformats.org/officeDocument/2006/relationships/tags" Target="../tags/tag469.xml"/><Relationship Id="rId27" Type="http://schemas.openxmlformats.org/officeDocument/2006/relationships/tags" Target="../tags/tag468.xml"/><Relationship Id="rId26" Type="http://schemas.openxmlformats.org/officeDocument/2006/relationships/tags" Target="../tags/tag467.xml"/><Relationship Id="rId25" Type="http://schemas.openxmlformats.org/officeDocument/2006/relationships/tags" Target="../tags/tag466.xml"/><Relationship Id="rId24" Type="http://schemas.openxmlformats.org/officeDocument/2006/relationships/tags" Target="../tags/tag465.xml"/><Relationship Id="rId23" Type="http://schemas.openxmlformats.org/officeDocument/2006/relationships/tags" Target="../tags/tag464.xml"/><Relationship Id="rId22" Type="http://schemas.openxmlformats.org/officeDocument/2006/relationships/tags" Target="../tags/tag463.xml"/><Relationship Id="rId21" Type="http://schemas.openxmlformats.org/officeDocument/2006/relationships/tags" Target="../tags/tag462.xml"/><Relationship Id="rId20" Type="http://schemas.openxmlformats.org/officeDocument/2006/relationships/tags" Target="../tags/tag461.xml"/><Relationship Id="rId2" Type="http://schemas.openxmlformats.org/officeDocument/2006/relationships/tags" Target="../tags/tag444.xml"/><Relationship Id="rId19" Type="http://schemas.openxmlformats.org/officeDocument/2006/relationships/tags" Target="../tags/tag460.xml"/><Relationship Id="rId18" Type="http://schemas.openxmlformats.org/officeDocument/2006/relationships/tags" Target="../tags/tag459.xml"/><Relationship Id="rId17" Type="http://schemas.openxmlformats.org/officeDocument/2006/relationships/tags" Target="../tags/tag458.xml"/><Relationship Id="rId16" Type="http://schemas.openxmlformats.org/officeDocument/2006/relationships/tags" Target="../tags/tag457.xml"/><Relationship Id="rId15" Type="http://schemas.openxmlformats.org/officeDocument/2006/relationships/tags" Target="../tags/tag456.xml"/><Relationship Id="rId14" Type="http://schemas.openxmlformats.org/officeDocument/2006/relationships/tags" Target="../tags/tag455.xml"/><Relationship Id="rId13" Type="http://schemas.openxmlformats.org/officeDocument/2006/relationships/tags" Target="../tags/tag454.xml"/><Relationship Id="rId12" Type="http://schemas.openxmlformats.org/officeDocument/2006/relationships/tags" Target="../tags/tag453.xml"/><Relationship Id="rId11" Type="http://schemas.openxmlformats.org/officeDocument/2006/relationships/tags" Target="../tags/tag452.xml"/><Relationship Id="rId10" Type="http://schemas.openxmlformats.org/officeDocument/2006/relationships/tags" Target="../tags/tag451.xml"/><Relationship Id="rId1" Type="http://schemas.openxmlformats.org/officeDocument/2006/relationships/tags" Target="../tags/tag44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79.xml"/><Relationship Id="rId8" Type="http://schemas.openxmlformats.org/officeDocument/2006/relationships/tags" Target="../tags/tag478.xml"/><Relationship Id="rId7" Type="http://schemas.openxmlformats.org/officeDocument/2006/relationships/image" Target="../media/image45.emf"/><Relationship Id="rId6" Type="http://schemas.openxmlformats.org/officeDocument/2006/relationships/tags" Target="../tags/tag477.xml"/><Relationship Id="rId5" Type="http://schemas.openxmlformats.org/officeDocument/2006/relationships/tags" Target="../tags/tag476.xml"/><Relationship Id="rId4" Type="http://schemas.openxmlformats.org/officeDocument/2006/relationships/tags" Target="../tags/tag475.xml"/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47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490.xml"/><Relationship Id="rId8" Type="http://schemas.openxmlformats.org/officeDocument/2006/relationships/tags" Target="../tags/tag489.xml"/><Relationship Id="rId7" Type="http://schemas.openxmlformats.org/officeDocument/2006/relationships/tags" Target="../tags/tag488.xml"/><Relationship Id="rId6" Type="http://schemas.openxmlformats.org/officeDocument/2006/relationships/tags" Target="../tags/tag487.xml"/><Relationship Id="rId5" Type="http://schemas.openxmlformats.org/officeDocument/2006/relationships/tags" Target="../tags/tag486.xml"/><Relationship Id="rId4" Type="http://schemas.openxmlformats.org/officeDocument/2006/relationships/tags" Target="../tags/tag485.xml"/><Relationship Id="rId33" Type="http://schemas.openxmlformats.org/officeDocument/2006/relationships/notesSlide" Target="../notesSlides/notesSlide9.xml"/><Relationship Id="rId32" Type="http://schemas.openxmlformats.org/officeDocument/2006/relationships/slideLayout" Target="../slideLayouts/slideLayout1.xml"/><Relationship Id="rId31" Type="http://schemas.openxmlformats.org/officeDocument/2006/relationships/tags" Target="../tags/tag512.xml"/><Relationship Id="rId30" Type="http://schemas.openxmlformats.org/officeDocument/2006/relationships/tags" Target="../tags/tag511.xml"/><Relationship Id="rId3" Type="http://schemas.openxmlformats.org/officeDocument/2006/relationships/tags" Target="../tags/tag484.xml"/><Relationship Id="rId29" Type="http://schemas.openxmlformats.org/officeDocument/2006/relationships/tags" Target="../tags/tag510.xml"/><Relationship Id="rId28" Type="http://schemas.openxmlformats.org/officeDocument/2006/relationships/tags" Target="../tags/tag509.xml"/><Relationship Id="rId27" Type="http://schemas.openxmlformats.org/officeDocument/2006/relationships/tags" Target="../tags/tag508.xml"/><Relationship Id="rId26" Type="http://schemas.openxmlformats.org/officeDocument/2006/relationships/tags" Target="../tags/tag507.xml"/><Relationship Id="rId25" Type="http://schemas.openxmlformats.org/officeDocument/2006/relationships/tags" Target="../tags/tag506.xml"/><Relationship Id="rId24" Type="http://schemas.openxmlformats.org/officeDocument/2006/relationships/tags" Target="../tags/tag505.xml"/><Relationship Id="rId23" Type="http://schemas.openxmlformats.org/officeDocument/2006/relationships/tags" Target="../tags/tag504.xml"/><Relationship Id="rId22" Type="http://schemas.openxmlformats.org/officeDocument/2006/relationships/tags" Target="../tags/tag503.xml"/><Relationship Id="rId21" Type="http://schemas.openxmlformats.org/officeDocument/2006/relationships/tags" Target="../tags/tag502.xml"/><Relationship Id="rId20" Type="http://schemas.openxmlformats.org/officeDocument/2006/relationships/tags" Target="../tags/tag501.xml"/><Relationship Id="rId2" Type="http://schemas.openxmlformats.org/officeDocument/2006/relationships/tags" Target="../tags/tag483.xml"/><Relationship Id="rId19" Type="http://schemas.openxmlformats.org/officeDocument/2006/relationships/tags" Target="../tags/tag500.xml"/><Relationship Id="rId18" Type="http://schemas.openxmlformats.org/officeDocument/2006/relationships/tags" Target="../tags/tag499.xml"/><Relationship Id="rId17" Type="http://schemas.openxmlformats.org/officeDocument/2006/relationships/tags" Target="../tags/tag498.xml"/><Relationship Id="rId16" Type="http://schemas.openxmlformats.org/officeDocument/2006/relationships/tags" Target="../tags/tag497.xml"/><Relationship Id="rId15" Type="http://schemas.openxmlformats.org/officeDocument/2006/relationships/tags" Target="../tags/tag496.xml"/><Relationship Id="rId14" Type="http://schemas.openxmlformats.org/officeDocument/2006/relationships/tags" Target="../tags/tag495.xml"/><Relationship Id="rId13" Type="http://schemas.openxmlformats.org/officeDocument/2006/relationships/tags" Target="../tags/tag494.xml"/><Relationship Id="rId12" Type="http://schemas.openxmlformats.org/officeDocument/2006/relationships/tags" Target="../tags/tag493.xml"/><Relationship Id="rId11" Type="http://schemas.openxmlformats.org/officeDocument/2006/relationships/tags" Target="../tags/tag492.xml"/><Relationship Id="rId10" Type="http://schemas.openxmlformats.org/officeDocument/2006/relationships/tags" Target="../tags/tag491.xml"/><Relationship Id="rId1" Type="http://schemas.openxmlformats.org/officeDocument/2006/relationships/tags" Target="../tags/tag48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523.xml"/><Relationship Id="rId8" Type="http://schemas.openxmlformats.org/officeDocument/2006/relationships/tags" Target="../tags/tag522.xml"/><Relationship Id="rId71" Type="http://schemas.openxmlformats.org/officeDocument/2006/relationships/notesSlide" Target="../notesSlides/notesSlide10.xml"/><Relationship Id="rId70" Type="http://schemas.openxmlformats.org/officeDocument/2006/relationships/slideLayout" Target="../slideLayouts/slideLayout1.xml"/><Relationship Id="rId7" Type="http://schemas.openxmlformats.org/officeDocument/2006/relationships/tags" Target="../tags/tag521.xml"/><Relationship Id="rId69" Type="http://schemas.openxmlformats.org/officeDocument/2006/relationships/tags" Target="../tags/tag583.xml"/><Relationship Id="rId68" Type="http://schemas.openxmlformats.org/officeDocument/2006/relationships/tags" Target="../tags/tag582.xml"/><Relationship Id="rId67" Type="http://schemas.openxmlformats.org/officeDocument/2006/relationships/tags" Target="../tags/tag581.xml"/><Relationship Id="rId66" Type="http://schemas.openxmlformats.org/officeDocument/2006/relationships/tags" Target="../tags/tag580.xml"/><Relationship Id="rId65" Type="http://schemas.openxmlformats.org/officeDocument/2006/relationships/tags" Target="../tags/tag579.xml"/><Relationship Id="rId64" Type="http://schemas.openxmlformats.org/officeDocument/2006/relationships/tags" Target="../tags/tag578.xml"/><Relationship Id="rId63" Type="http://schemas.openxmlformats.org/officeDocument/2006/relationships/tags" Target="../tags/tag577.xml"/><Relationship Id="rId62" Type="http://schemas.openxmlformats.org/officeDocument/2006/relationships/tags" Target="../tags/tag576.xml"/><Relationship Id="rId61" Type="http://schemas.openxmlformats.org/officeDocument/2006/relationships/tags" Target="../tags/tag575.xml"/><Relationship Id="rId60" Type="http://schemas.openxmlformats.org/officeDocument/2006/relationships/tags" Target="../tags/tag574.xml"/><Relationship Id="rId6" Type="http://schemas.openxmlformats.org/officeDocument/2006/relationships/tags" Target="../tags/tag520.xml"/><Relationship Id="rId59" Type="http://schemas.openxmlformats.org/officeDocument/2006/relationships/tags" Target="../tags/tag573.xml"/><Relationship Id="rId58" Type="http://schemas.openxmlformats.org/officeDocument/2006/relationships/tags" Target="../tags/tag572.xml"/><Relationship Id="rId57" Type="http://schemas.openxmlformats.org/officeDocument/2006/relationships/tags" Target="../tags/tag571.xml"/><Relationship Id="rId56" Type="http://schemas.openxmlformats.org/officeDocument/2006/relationships/tags" Target="../tags/tag570.xml"/><Relationship Id="rId55" Type="http://schemas.openxmlformats.org/officeDocument/2006/relationships/tags" Target="../tags/tag569.xml"/><Relationship Id="rId54" Type="http://schemas.openxmlformats.org/officeDocument/2006/relationships/tags" Target="../tags/tag568.xml"/><Relationship Id="rId53" Type="http://schemas.openxmlformats.org/officeDocument/2006/relationships/tags" Target="../tags/tag567.xml"/><Relationship Id="rId52" Type="http://schemas.openxmlformats.org/officeDocument/2006/relationships/tags" Target="../tags/tag566.xml"/><Relationship Id="rId51" Type="http://schemas.openxmlformats.org/officeDocument/2006/relationships/tags" Target="../tags/tag565.xml"/><Relationship Id="rId50" Type="http://schemas.openxmlformats.org/officeDocument/2006/relationships/tags" Target="../tags/tag564.xml"/><Relationship Id="rId5" Type="http://schemas.openxmlformats.org/officeDocument/2006/relationships/tags" Target="../tags/tag519.xml"/><Relationship Id="rId49" Type="http://schemas.openxmlformats.org/officeDocument/2006/relationships/tags" Target="../tags/tag563.xml"/><Relationship Id="rId48" Type="http://schemas.openxmlformats.org/officeDocument/2006/relationships/tags" Target="../tags/tag562.xml"/><Relationship Id="rId47" Type="http://schemas.openxmlformats.org/officeDocument/2006/relationships/tags" Target="../tags/tag561.xml"/><Relationship Id="rId46" Type="http://schemas.openxmlformats.org/officeDocument/2006/relationships/tags" Target="../tags/tag560.xml"/><Relationship Id="rId45" Type="http://schemas.openxmlformats.org/officeDocument/2006/relationships/tags" Target="../tags/tag559.xml"/><Relationship Id="rId44" Type="http://schemas.openxmlformats.org/officeDocument/2006/relationships/tags" Target="../tags/tag558.xml"/><Relationship Id="rId43" Type="http://schemas.openxmlformats.org/officeDocument/2006/relationships/tags" Target="../tags/tag557.xml"/><Relationship Id="rId42" Type="http://schemas.openxmlformats.org/officeDocument/2006/relationships/tags" Target="../tags/tag556.xml"/><Relationship Id="rId41" Type="http://schemas.openxmlformats.org/officeDocument/2006/relationships/tags" Target="../tags/tag555.xml"/><Relationship Id="rId40" Type="http://schemas.openxmlformats.org/officeDocument/2006/relationships/tags" Target="../tags/tag554.xml"/><Relationship Id="rId4" Type="http://schemas.openxmlformats.org/officeDocument/2006/relationships/tags" Target="../tags/tag518.xml"/><Relationship Id="rId39" Type="http://schemas.openxmlformats.org/officeDocument/2006/relationships/tags" Target="../tags/tag553.xml"/><Relationship Id="rId38" Type="http://schemas.openxmlformats.org/officeDocument/2006/relationships/tags" Target="../tags/tag552.xml"/><Relationship Id="rId37" Type="http://schemas.openxmlformats.org/officeDocument/2006/relationships/tags" Target="../tags/tag551.xml"/><Relationship Id="rId36" Type="http://schemas.openxmlformats.org/officeDocument/2006/relationships/tags" Target="../tags/tag550.xml"/><Relationship Id="rId35" Type="http://schemas.openxmlformats.org/officeDocument/2006/relationships/tags" Target="../tags/tag549.xml"/><Relationship Id="rId34" Type="http://schemas.openxmlformats.org/officeDocument/2006/relationships/tags" Target="../tags/tag548.xml"/><Relationship Id="rId33" Type="http://schemas.openxmlformats.org/officeDocument/2006/relationships/tags" Target="../tags/tag547.xml"/><Relationship Id="rId32" Type="http://schemas.openxmlformats.org/officeDocument/2006/relationships/tags" Target="../tags/tag546.xml"/><Relationship Id="rId31" Type="http://schemas.openxmlformats.org/officeDocument/2006/relationships/tags" Target="../tags/tag545.xml"/><Relationship Id="rId30" Type="http://schemas.openxmlformats.org/officeDocument/2006/relationships/tags" Target="../tags/tag544.xml"/><Relationship Id="rId3" Type="http://schemas.openxmlformats.org/officeDocument/2006/relationships/tags" Target="../tags/tag517.xml"/><Relationship Id="rId29" Type="http://schemas.openxmlformats.org/officeDocument/2006/relationships/tags" Target="../tags/tag543.xml"/><Relationship Id="rId28" Type="http://schemas.openxmlformats.org/officeDocument/2006/relationships/tags" Target="../tags/tag542.xml"/><Relationship Id="rId27" Type="http://schemas.openxmlformats.org/officeDocument/2006/relationships/tags" Target="../tags/tag541.xml"/><Relationship Id="rId26" Type="http://schemas.openxmlformats.org/officeDocument/2006/relationships/tags" Target="../tags/tag540.xml"/><Relationship Id="rId25" Type="http://schemas.openxmlformats.org/officeDocument/2006/relationships/tags" Target="../tags/tag539.xml"/><Relationship Id="rId24" Type="http://schemas.openxmlformats.org/officeDocument/2006/relationships/tags" Target="../tags/tag538.xml"/><Relationship Id="rId23" Type="http://schemas.openxmlformats.org/officeDocument/2006/relationships/tags" Target="../tags/tag537.xml"/><Relationship Id="rId22" Type="http://schemas.openxmlformats.org/officeDocument/2006/relationships/tags" Target="../tags/tag536.xml"/><Relationship Id="rId21" Type="http://schemas.openxmlformats.org/officeDocument/2006/relationships/tags" Target="../tags/tag535.xml"/><Relationship Id="rId20" Type="http://schemas.openxmlformats.org/officeDocument/2006/relationships/tags" Target="../tags/tag534.xml"/><Relationship Id="rId2" Type="http://schemas.openxmlformats.org/officeDocument/2006/relationships/tags" Target="../tags/tag516.xml"/><Relationship Id="rId19" Type="http://schemas.openxmlformats.org/officeDocument/2006/relationships/tags" Target="../tags/tag533.xml"/><Relationship Id="rId18" Type="http://schemas.openxmlformats.org/officeDocument/2006/relationships/tags" Target="../tags/tag532.xml"/><Relationship Id="rId17" Type="http://schemas.openxmlformats.org/officeDocument/2006/relationships/tags" Target="../tags/tag531.xml"/><Relationship Id="rId16" Type="http://schemas.openxmlformats.org/officeDocument/2006/relationships/tags" Target="../tags/tag530.xml"/><Relationship Id="rId15" Type="http://schemas.openxmlformats.org/officeDocument/2006/relationships/tags" Target="../tags/tag529.xml"/><Relationship Id="rId14" Type="http://schemas.openxmlformats.org/officeDocument/2006/relationships/tags" Target="../tags/tag528.xml"/><Relationship Id="rId13" Type="http://schemas.openxmlformats.org/officeDocument/2006/relationships/tags" Target="../tags/tag527.xml"/><Relationship Id="rId12" Type="http://schemas.openxmlformats.org/officeDocument/2006/relationships/tags" Target="../tags/tag526.xml"/><Relationship Id="rId11" Type="http://schemas.openxmlformats.org/officeDocument/2006/relationships/tags" Target="../tags/tag525.xml"/><Relationship Id="rId10" Type="http://schemas.openxmlformats.org/officeDocument/2006/relationships/tags" Target="../tags/tag524.xml"/><Relationship Id="rId1" Type="http://schemas.openxmlformats.org/officeDocument/2006/relationships/tags" Target="../tags/tag51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5" Type="http://schemas.openxmlformats.org/officeDocument/2006/relationships/notesSlide" Target="../notesSlides/notesSlide11.xml"/><Relationship Id="rId74" Type="http://schemas.openxmlformats.org/officeDocument/2006/relationships/slideLayout" Target="../slideLayouts/slideLayout1.xml"/><Relationship Id="rId73" Type="http://schemas.openxmlformats.org/officeDocument/2006/relationships/tags" Target="../tags/tag658.xml"/><Relationship Id="rId72" Type="http://schemas.openxmlformats.org/officeDocument/2006/relationships/tags" Target="../tags/tag657.xml"/><Relationship Id="rId71" Type="http://schemas.openxmlformats.org/officeDocument/2006/relationships/tags" Target="../tags/tag656.xml"/><Relationship Id="rId70" Type="http://schemas.openxmlformats.org/officeDocument/2006/relationships/tags" Target="../tags/tag655.xml"/><Relationship Id="rId7" Type="http://schemas.openxmlformats.org/officeDocument/2006/relationships/tags" Target="../tags/tag592.xml"/><Relationship Id="rId69" Type="http://schemas.openxmlformats.org/officeDocument/2006/relationships/tags" Target="../tags/tag654.xml"/><Relationship Id="rId68" Type="http://schemas.openxmlformats.org/officeDocument/2006/relationships/tags" Target="../tags/tag653.xml"/><Relationship Id="rId67" Type="http://schemas.openxmlformats.org/officeDocument/2006/relationships/tags" Target="../tags/tag652.xml"/><Relationship Id="rId66" Type="http://schemas.openxmlformats.org/officeDocument/2006/relationships/tags" Target="../tags/tag651.xml"/><Relationship Id="rId65" Type="http://schemas.openxmlformats.org/officeDocument/2006/relationships/tags" Target="../tags/tag650.xml"/><Relationship Id="rId64" Type="http://schemas.openxmlformats.org/officeDocument/2006/relationships/tags" Target="../tags/tag649.xml"/><Relationship Id="rId63" Type="http://schemas.openxmlformats.org/officeDocument/2006/relationships/tags" Target="../tags/tag648.xml"/><Relationship Id="rId62" Type="http://schemas.openxmlformats.org/officeDocument/2006/relationships/tags" Target="../tags/tag647.xml"/><Relationship Id="rId61" Type="http://schemas.openxmlformats.org/officeDocument/2006/relationships/tags" Target="../tags/tag646.xml"/><Relationship Id="rId60" Type="http://schemas.openxmlformats.org/officeDocument/2006/relationships/tags" Target="../tags/tag645.xml"/><Relationship Id="rId6" Type="http://schemas.openxmlformats.org/officeDocument/2006/relationships/tags" Target="../tags/tag591.xml"/><Relationship Id="rId59" Type="http://schemas.openxmlformats.org/officeDocument/2006/relationships/tags" Target="../tags/tag644.xml"/><Relationship Id="rId58" Type="http://schemas.openxmlformats.org/officeDocument/2006/relationships/tags" Target="../tags/tag643.xml"/><Relationship Id="rId57" Type="http://schemas.openxmlformats.org/officeDocument/2006/relationships/tags" Target="../tags/tag642.xml"/><Relationship Id="rId56" Type="http://schemas.openxmlformats.org/officeDocument/2006/relationships/tags" Target="../tags/tag641.xml"/><Relationship Id="rId55" Type="http://schemas.openxmlformats.org/officeDocument/2006/relationships/tags" Target="../tags/tag640.xml"/><Relationship Id="rId54" Type="http://schemas.openxmlformats.org/officeDocument/2006/relationships/tags" Target="../tags/tag639.xml"/><Relationship Id="rId53" Type="http://schemas.openxmlformats.org/officeDocument/2006/relationships/tags" Target="../tags/tag638.xml"/><Relationship Id="rId52" Type="http://schemas.openxmlformats.org/officeDocument/2006/relationships/tags" Target="../tags/tag637.xml"/><Relationship Id="rId51" Type="http://schemas.openxmlformats.org/officeDocument/2006/relationships/tags" Target="../tags/tag636.xml"/><Relationship Id="rId50" Type="http://schemas.openxmlformats.org/officeDocument/2006/relationships/tags" Target="../tags/tag635.xml"/><Relationship Id="rId5" Type="http://schemas.openxmlformats.org/officeDocument/2006/relationships/tags" Target="../tags/tag590.xml"/><Relationship Id="rId49" Type="http://schemas.openxmlformats.org/officeDocument/2006/relationships/tags" Target="../tags/tag634.xml"/><Relationship Id="rId48" Type="http://schemas.openxmlformats.org/officeDocument/2006/relationships/tags" Target="../tags/tag633.xml"/><Relationship Id="rId47" Type="http://schemas.openxmlformats.org/officeDocument/2006/relationships/tags" Target="../tags/tag632.xml"/><Relationship Id="rId46" Type="http://schemas.openxmlformats.org/officeDocument/2006/relationships/tags" Target="../tags/tag631.xml"/><Relationship Id="rId45" Type="http://schemas.openxmlformats.org/officeDocument/2006/relationships/tags" Target="../tags/tag630.xml"/><Relationship Id="rId44" Type="http://schemas.openxmlformats.org/officeDocument/2006/relationships/tags" Target="../tags/tag629.xml"/><Relationship Id="rId43" Type="http://schemas.openxmlformats.org/officeDocument/2006/relationships/tags" Target="../tags/tag628.xml"/><Relationship Id="rId42" Type="http://schemas.openxmlformats.org/officeDocument/2006/relationships/tags" Target="../tags/tag627.xml"/><Relationship Id="rId41" Type="http://schemas.openxmlformats.org/officeDocument/2006/relationships/tags" Target="../tags/tag626.xml"/><Relationship Id="rId40" Type="http://schemas.openxmlformats.org/officeDocument/2006/relationships/tags" Target="../tags/tag625.xml"/><Relationship Id="rId4" Type="http://schemas.openxmlformats.org/officeDocument/2006/relationships/tags" Target="../tags/tag589.xml"/><Relationship Id="rId39" Type="http://schemas.openxmlformats.org/officeDocument/2006/relationships/tags" Target="../tags/tag624.xml"/><Relationship Id="rId38" Type="http://schemas.openxmlformats.org/officeDocument/2006/relationships/tags" Target="../tags/tag623.xml"/><Relationship Id="rId37" Type="http://schemas.openxmlformats.org/officeDocument/2006/relationships/tags" Target="../tags/tag622.xml"/><Relationship Id="rId36" Type="http://schemas.openxmlformats.org/officeDocument/2006/relationships/tags" Target="../tags/tag621.xml"/><Relationship Id="rId35" Type="http://schemas.openxmlformats.org/officeDocument/2006/relationships/tags" Target="../tags/tag620.xml"/><Relationship Id="rId34" Type="http://schemas.openxmlformats.org/officeDocument/2006/relationships/tags" Target="../tags/tag619.xml"/><Relationship Id="rId33" Type="http://schemas.openxmlformats.org/officeDocument/2006/relationships/tags" Target="../tags/tag618.xml"/><Relationship Id="rId32" Type="http://schemas.openxmlformats.org/officeDocument/2006/relationships/tags" Target="../tags/tag617.xml"/><Relationship Id="rId31" Type="http://schemas.openxmlformats.org/officeDocument/2006/relationships/tags" Target="../tags/tag616.xml"/><Relationship Id="rId30" Type="http://schemas.openxmlformats.org/officeDocument/2006/relationships/tags" Target="../tags/tag615.xml"/><Relationship Id="rId3" Type="http://schemas.openxmlformats.org/officeDocument/2006/relationships/tags" Target="../tags/tag588.xml"/><Relationship Id="rId29" Type="http://schemas.openxmlformats.org/officeDocument/2006/relationships/tags" Target="../tags/tag614.xml"/><Relationship Id="rId28" Type="http://schemas.openxmlformats.org/officeDocument/2006/relationships/tags" Target="../tags/tag613.xml"/><Relationship Id="rId27" Type="http://schemas.openxmlformats.org/officeDocument/2006/relationships/tags" Target="../tags/tag612.xml"/><Relationship Id="rId26" Type="http://schemas.openxmlformats.org/officeDocument/2006/relationships/tags" Target="../tags/tag611.xml"/><Relationship Id="rId25" Type="http://schemas.openxmlformats.org/officeDocument/2006/relationships/tags" Target="../tags/tag610.xml"/><Relationship Id="rId24" Type="http://schemas.openxmlformats.org/officeDocument/2006/relationships/tags" Target="../tags/tag609.xml"/><Relationship Id="rId23" Type="http://schemas.openxmlformats.org/officeDocument/2006/relationships/tags" Target="../tags/tag608.xml"/><Relationship Id="rId22" Type="http://schemas.openxmlformats.org/officeDocument/2006/relationships/tags" Target="../tags/tag607.xml"/><Relationship Id="rId21" Type="http://schemas.openxmlformats.org/officeDocument/2006/relationships/tags" Target="../tags/tag606.xml"/><Relationship Id="rId20" Type="http://schemas.openxmlformats.org/officeDocument/2006/relationships/tags" Target="../tags/tag605.xml"/><Relationship Id="rId2" Type="http://schemas.openxmlformats.org/officeDocument/2006/relationships/tags" Target="../tags/tag587.xml"/><Relationship Id="rId19" Type="http://schemas.openxmlformats.org/officeDocument/2006/relationships/tags" Target="../tags/tag604.xml"/><Relationship Id="rId18" Type="http://schemas.openxmlformats.org/officeDocument/2006/relationships/tags" Target="../tags/tag603.xml"/><Relationship Id="rId17" Type="http://schemas.openxmlformats.org/officeDocument/2006/relationships/tags" Target="../tags/tag602.xml"/><Relationship Id="rId16" Type="http://schemas.openxmlformats.org/officeDocument/2006/relationships/tags" Target="../tags/tag601.xml"/><Relationship Id="rId15" Type="http://schemas.openxmlformats.org/officeDocument/2006/relationships/tags" Target="../tags/tag600.xml"/><Relationship Id="rId14" Type="http://schemas.openxmlformats.org/officeDocument/2006/relationships/tags" Target="../tags/tag599.xml"/><Relationship Id="rId13" Type="http://schemas.openxmlformats.org/officeDocument/2006/relationships/tags" Target="../tags/tag598.xml"/><Relationship Id="rId12" Type="http://schemas.openxmlformats.org/officeDocument/2006/relationships/tags" Target="../tags/tag597.xml"/><Relationship Id="rId11" Type="http://schemas.openxmlformats.org/officeDocument/2006/relationships/tags" Target="../tags/tag596.xml"/><Relationship Id="rId10" Type="http://schemas.openxmlformats.org/officeDocument/2006/relationships/tags" Target="../tags/tag595.xml"/><Relationship Id="rId1" Type="http://schemas.openxmlformats.org/officeDocument/2006/relationships/tags" Target="../tags/tag586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669.xml"/><Relationship Id="rId8" Type="http://schemas.openxmlformats.org/officeDocument/2006/relationships/tags" Target="../tags/tag668.xml"/><Relationship Id="rId7" Type="http://schemas.openxmlformats.org/officeDocument/2006/relationships/tags" Target="../tags/tag667.xml"/><Relationship Id="rId6" Type="http://schemas.openxmlformats.org/officeDocument/2006/relationships/tags" Target="../tags/tag666.xml"/><Relationship Id="rId50" Type="http://schemas.openxmlformats.org/officeDocument/2006/relationships/notesSlide" Target="../notesSlides/notesSlide12.xml"/><Relationship Id="rId5" Type="http://schemas.openxmlformats.org/officeDocument/2006/relationships/tags" Target="../tags/tag665.xml"/><Relationship Id="rId49" Type="http://schemas.openxmlformats.org/officeDocument/2006/relationships/vmlDrawing" Target="../drawings/vmlDrawing2.vml"/><Relationship Id="rId48" Type="http://schemas.openxmlformats.org/officeDocument/2006/relationships/slideLayout" Target="../slideLayouts/slideLayout1.xml"/><Relationship Id="rId47" Type="http://schemas.openxmlformats.org/officeDocument/2006/relationships/tags" Target="../tags/tag699.xml"/><Relationship Id="rId46" Type="http://schemas.openxmlformats.org/officeDocument/2006/relationships/tags" Target="../tags/tag698.xml"/><Relationship Id="rId45" Type="http://schemas.openxmlformats.org/officeDocument/2006/relationships/tags" Target="../tags/tag697.xml"/><Relationship Id="rId44" Type="http://schemas.openxmlformats.org/officeDocument/2006/relationships/tags" Target="../tags/tag696.xml"/><Relationship Id="rId43" Type="http://schemas.openxmlformats.org/officeDocument/2006/relationships/tags" Target="../tags/tag695.xml"/><Relationship Id="rId42" Type="http://schemas.openxmlformats.org/officeDocument/2006/relationships/image" Target="../media/image47.wmf"/><Relationship Id="rId41" Type="http://schemas.openxmlformats.org/officeDocument/2006/relationships/oleObject" Target="../embeddings/oleObject8.bin"/><Relationship Id="rId40" Type="http://schemas.openxmlformats.org/officeDocument/2006/relationships/tags" Target="../tags/tag694.xml"/><Relationship Id="rId4" Type="http://schemas.openxmlformats.org/officeDocument/2006/relationships/tags" Target="../tags/tag664.xml"/><Relationship Id="rId39" Type="http://schemas.openxmlformats.org/officeDocument/2006/relationships/image" Target="../media/image46.wmf"/><Relationship Id="rId38" Type="http://schemas.openxmlformats.org/officeDocument/2006/relationships/oleObject" Target="../embeddings/oleObject7.bin"/><Relationship Id="rId37" Type="http://schemas.openxmlformats.org/officeDocument/2006/relationships/tags" Target="../tags/tag693.xml"/><Relationship Id="rId36" Type="http://schemas.openxmlformats.org/officeDocument/2006/relationships/image" Target="../media/image26.wmf"/><Relationship Id="rId35" Type="http://schemas.openxmlformats.org/officeDocument/2006/relationships/oleObject" Target="../embeddings/oleObject6.bin"/><Relationship Id="rId34" Type="http://schemas.openxmlformats.org/officeDocument/2006/relationships/tags" Target="../tags/tag692.xml"/><Relationship Id="rId33" Type="http://schemas.openxmlformats.org/officeDocument/2006/relationships/image" Target="../media/image25.wmf"/><Relationship Id="rId32" Type="http://schemas.openxmlformats.org/officeDocument/2006/relationships/oleObject" Target="../embeddings/oleObject5.bin"/><Relationship Id="rId31" Type="http://schemas.openxmlformats.org/officeDocument/2006/relationships/tags" Target="../tags/tag691.xml"/><Relationship Id="rId30" Type="http://schemas.openxmlformats.org/officeDocument/2006/relationships/tags" Target="../tags/tag690.xml"/><Relationship Id="rId3" Type="http://schemas.openxmlformats.org/officeDocument/2006/relationships/tags" Target="../tags/tag663.xml"/><Relationship Id="rId29" Type="http://schemas.openxmlformats.org/officeDocument/2006/relationships/tags" Target="../tags/tag689.xml"/><Relationship Id="rId28" Type="http://schemas.openxmlformats.org/officeDocument/2006/relationships/tags" Target="../tags/tag688.xml"/><Relationship Id="rId27" Type="http://schemas.openxmlformats.org/officeDocument/2006/relationships/tags" Target="../tags/tag687.xml"/><Relationship Id="rId26" Type="http://schemas.openxmlformats.org/officeDocument/2006/relationships/tags" Target="../tags/tag686.xml"/><Relationship Id="rId25" Type="http://schemas.openxmlformats.org/officeDocument/2006/relationships/tags" Target="../tags/tag685.xml"/><Relationship Id="rId24" Type="http://schemas.openxmlformats.org/officeDocument/2006/relationships/tags" Target="../tags/tag684.xml"/><Relationship Id="rId23" Type="http://schemas.openxmlformats.org/officeDocument/2006/relationships/tags" Target="../tags/tag683.xml"/><Relationship Id="rId22" Type="http://schemas.openxmlformats.org/officeDocument/2006/relationships/tags" Target="../tags/tag682.xml"/><Relationship Id="rId21" Type="http://schemas.openxmlformats.org/officeDocument/2006/relationships/tags" Target="../tags/tag681.xml"/><Relationship Id="rId20" Type="http://schemas.openxmlformats.org/officeDocument/2006/relationships/tags" Target="../tags/tag680.xml"/><Relationship Id="rId2" Type="http://schemas.openxmlformats.org/officeDocument/2006/relationships/tags" Target="../tags/tag662.xml"/><Relationship Id="rId19" Type="http://schemas.openxmlformats.org/officeDocument/2006/relationships/tags" Target="../tags/tag679.xml"/><Relationship Id="rId18" Type="http://schemas.openxmlformats.org/officeDocument/2006/relationships/tags" Target="../tags/tag678.xml"/><Relationship Id="rId17" Type="http://schemas.openxmlformats.org/officeDocument/2006/relationships/tags" Target="../tags/tag677.xml"/><Relationship Id="rId16" Type="http://schemas.openxmlformats.org/officeDocument/2006/relationships/tags" Target="../tags/tag676.xml"/><Relationship Id="rId15" Type="http://schemas.openxmlformats.org/officeDocument/2006/relationships/tags" Target="../tags/tag675.xml"/><Relationship Id="rId14" Type="http://schemas.openxmlformats.org/officeDocument/2006/relationships/tags" Target="../tags/tag674.xml"/><Relationship Id="rId13" Type="http://schemas.openxmlformats.org/officeDocument/2006/relationships/tags" Target="../tags/tag673.xml"/><Relationship Id="rId12" Type="http://schemas.openxmlformats.org/officeDocument/2006/relationships/tags" Target="../tags/tag672.xml"/><Relationship Id="rId11" Type="http://schemas.openxmlformats.org/officeDocument/2006/relationships/tags" Target="../tags/tag671.xml"/><Relationship Id="rId10" Type="http://schemas.openxmlformats.org/officeDocument/2006/relationships/tags" Target="../tags/tag670.xml"/><Relationship Id="rId1" Type="http://schemas.openxmlformats.org/officeDocument/2006/relationships/tags" Target="../tags/tag661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710.xml"/><Relationship Id="rId8" Type="http://schemas.openxmlformats.org/officeDocument/2006/relationships/tags" Target="../tags/tag709.xml"/><Relationship Id="rId7" Type="http://schemas.openxmlformats.org/officeDocument/2006/relationships/tags" Target="../tags/tag708.xml"/><Relationship Id="rId63" Type="http://schemas.openxmlformats.org/officeDocument/2006/relationships/notesSlide" Target="../notesSlides/notesSlide13.xml"/><Relationship Id="rId62" Type="http://schemas.openxmlformats.org/officeDocument/2006/relationships/slideLayout" Target="../slideLayouts/slideLayout1.xml"/><Relationship Id="rId61" Type="http://schemas.openxmlformats.org/officeDocument/2006/relationships/tags" Target="../tags/tag753.xml"/><Relationship Id="rId60" Type="http://schemas.openxmlformats.org/officeDocument/2006/relationships/tags" Target="../tags/tag752.xml"/><Relationship Id="rId6" Type="http://schemas.openxmlformats.org/officeDocument/2006/relationships/tags" Target="../tags/tag707.xml"/><Relationship Id="rId59" Type="http://schemas.openxmlformats.org/officeDocument/2006/relationships/tags" Target="../tags/tag751.xml"/><Relationship Id="rId58" Type="http://schemas.openxmlformats.org/officeDocument/2006/relationships/tags" Target="../tags/tag750.xml"/><Relationship Id="rId57" Type="http://schemas.openxmlformats.org/officeDocument/2006/relationships/image" Target="../media/image56.png"/><Relationship Id="rId56" Type="http://schemas.openxmlformats.org/officeDocument/2006/relationships/tags" Target="../tags/tag749.xml"/><Relationship Id="rId55" Type="http://schemas.openxmlformats.org/officeDocument/2006/relationships/tags" Target="../tags/tag748.xml"/><Relationship Id="rId54" Type="http://schemas.openxmlformats.org/officeDocument/2006/relationships/image" Target="../media/image55.png"/><Relationship Id="rId53" Type="http://schemas.openxmlformats.org/officeDocument/2006/relationships/tags" Target="../tags/tag747.xml"/><Relationship Id="rId52" Type="http://schemas.openxmlformats.org/officeDocument/2006/relationships/tags" Target="../tags/tag746.xml"/><Relationship Id="rId51" Type="http://schemas.openxmlformats.org/officeDocument/2006/relationships/image" Target="../media/image54.png"/><Relationship Id="rId50" Type="http://schemas.openxmlformats.org/officeDocument/2006/relationships/tags" Target="../tags/tag745.xml"/><Relationship Id="rId5" Type="http://schemas.openxmlformats.org/officeDocument/2006/relationships/tags" Target="../tags/tag706.xml"/><Relationship Id="rId49" Type="http://schemas.openxmlformats.org/officeDocument/2006/relationships/tags" Target="../tags/tag744.xml"/><Relationship Id="rId48" Type="http://schemas.openxmlformats.org/officeDocument/2006/relationships/image" Target="../media/image53.png"/><Relationship Id="rId47" Type="http://schemas.openxmlformats.org/officeDocument/2006/relationships/tags" Target="../tags/tag743.xml"/><Relationship Id="rId46" Type="http://schemas.openxmlformats.org/officeDocument/2006/relationships/tags" Target="../tags/tag742.xml"/><Relationship Id="rId45" Type="http://schemas.openxmlformats.org/officeDocument/2006/relationships/tags" Target="../tags/tag741.xml"/><Relationship Id="rId44" Type="http://schemas.openxmlformats.org/officeDocument/2006/relationships/tags" Target="../tags/tag740.xml"/><Relationship Id="rId43" Type="http://schemas.openxmlformats.org/officeDocument/2006/relationships/tags" Target="../tags/tag739.xml"/><Relationship Id="rId42" Type="http://schemas.openxmlformats.org/officeDocument/2006/relationships/tags" Target="../tags/tag738.xml"/><Relationship Id="rId41" Type="http://schemas.openxmlformats.org/officeDocument/2006/relationships/tags" Target="../tags/tag737.xml"/><Relationship Id="rId40" Type="http://schemas.openxmlformats.org/officeDocument/2006/relationships/tags" Target="../tags/tag736.xml"/><Relationship Id="rId4" Type="http://schemas.openxmlformats.org/officeDocument/2006/relationships/tags" Target="../tags/tag705.xml"/><Relationship Id="rId39" Type="http://schemas.openxmlformats.org/officeDocument/2006/relationships/tags" Target="../tags/tag735.xml"/><Relationship Id="rId38" Type="http://schemas.openxmlformats.org/officeDocument/2006/relationships/tags" Target="../tags/tag734.xml"/><Relationship Id="rId37" Type="http://schemas.openxmlformats.org/officeDocument/2006/relationships/tags" Target="../tags/tag733.xml"/><Relationship Id="rId36" Type="http://schemas.openxmlformats.org/officeDocument/2006/relationships/tags" Target="../tags/tag732.xml"/><Relationship Id="rId35" Type="http://schemas.openxmlformats.org/officeDocument/2006/relationships/tags" Target="../tags/tag731.xml"/><Relationship Id="rId34" Type="http://schemas.openxmlformats.org/officeDocument/2006/relationships/image" Target="../media/image52.png"/><Relationship Id="rId33" Type="http://schemas.openxmlformats.org/officeDocument/2006/relationships/tags" Target="../tags/tag730.xml"/><Relationship Id="rId32" Type="http://schemas.openxmlformats.org/officeDocument/2006/relationships/tags" Target="../tags/tag729.xml"/><Relationship Id="rId31" Type="http://schemas.openxmlformats.org/officeDocument/2006/relationships/image" Target="../media/image51.png"/><Relationship Id="rId30" Type="http://schemas.openxmlformats.org/officeDocument/2006/relationships/tags" Target="../tags/tag728.xml"/><Relationship Id="rId3" Type="http://schemas.openxmlformats.org/officeDocument/2006/relationships/tags" Target="../tags/tag704.xml"/><Relationship Id="rId29" Type="http://schemas.openxmlformats.org/officeDocument/2006/relationships/tags" Target="../tags/tag727.xml"/><Relationship Id="rId28" Type="http://schemas.openxmlformats.org/officeDocument/2006/relationships/image" Target="../media/image50.png"/><Relationship Id="rId27" Type="http://schemas.openxmlformats.org/officeDocument/2006/relationships/tags" Target="../tags/tag726.xml"/><Relationship Id="rId26" Type="http://schemas.openxmlformats.org/officeDocument/2006/relationships/tags" Target="../tags/tag725.xml"/><Relationship Id="rId25" Type="http://schemas.openxmlformats.org/officeDocument/2006/relationships/image" Target="../media/image49.png"/><Relationship Id="rId24" Type="http://schemas.openxmlformats.org/officeDocument/2006/relationships/tags" Target="../tags/tag724.xml"/><Relationship Id="rId23" Type="http://schemas.openxmlformats.org/officeDocument/2006/relationships/tags" Target="../tags/tag723.xml"/><Relationship Id="rId22" Type="http://schemas.openxmlformats.org/officeDocument/2006/relationships/tags" Target="../tags/tag722.xml"/><Relationship Id="rId21" Type="http://schemas.openxmlformats.org/officeDocument/2006/relationships/tags" Target="../tags/tag721.xml"/><Relationship Id="rId20" Type="http://schemas.openxmlformats.org/officeDocument/2006/relationships/tags" Target="../tags/tag720.xml"/><Relationship Id="rId2" Type="http://schemas.openxmlformats.org/officeDocument/2006/relationships/tags" Target="../tags/tag703.xml"/><Relationship Id="rId19" Type="http://schemas.openxmlformats.org/officeDocument/2006/relationships/tags" Target="../tags/tag719.xml"/><Relationship Id="rId18" Type="http://schemas.openxmlformats.org/officeDocument/2006/relationships/tags" Target="../tags/tag718.xml"/><Relationship Id="rId17" Type="http://schemas.openxmlformats.org/officeDocument/2006/relationships/tags" Target="../tags/tag717.xml"/><Relationship Id="rId16" Type="http://schemas.openxmlformats.org/officeDocument/2006/relationships/tags" Target="../tags/tag716.xml"/><Relationship Id="rId15" Type="http://schemas.openxmlformats.org/officeDocument/2006/relationships/tags" Target="../tags/tag715.xml"/><Relationship Id="rId14" Type="http://schemas.openxmlformats.org/officeDocument/2006/relationships/tags" Target="../tags/tag714.xml"/><Relationship Id="rId13" Type="http://schemas.openxmlformats.org/officeDocument/2006/relationships/image" Target="../media/image48.png"/><Relationship Id="rId12" Type="http://schemas.openxmlformats.org/officeDocument/2006/relationships/tags" Target="../tags/tag713.xml"/><Relationship Id="rId11" Type="http://schemas.openxmlformats.org/officeDocument/2006/relationships/tags" Target="../tags/tag712.xml"/><Relationship Id="rId10" Type="http://schemas.openxmlformats.org/officeDocument/2006/relationships/tags" Target="../tags/tag711.xml"/><Relationship Id="rId1" Type="http://schemas.openxmlformats.org/officeDocument/2006/relationships/tags" Target="../tags/tag70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761.xml"/><Relationship Id="rId8" Type="http://schemas.openxmlformats.org/officeDocument/2006/relationships/image" Target="../media/image58.png"/><Relationship Id="rId7" Type="http://schemas.openxmlformats.org/officeDocument/2006/relationships/tags" Target="../tags/tag760.xml"/><Relationship Id="rId6" Type="http://schemas.openxmlformats.org/officeDocument/2006/relationships/tags" Target="../tags/tag759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.bin"/><Relationship Id="rId30" Type="http://schemas.openxmlformats.org/officeDocument/2006/relationships/notesSlide" Target="../notesSlides/notesSlide14.xml"/><Relationship Id="rId3" Type="http://schemas.openxmlformats.org/officeDocument/2006/relationships/tags" Target="../tags/tag758.xml"/><Relationship Id="rId29" Type="http://schemas.openxmlformats.org/officeDocument/2006/relationships/vmlDrawing" Target="../drawings/vmlDrawing3.vml"/><Relationship Id="rId28" Type="http://schemas.openxmlformats.org/officeDocument/2006/relationships/slideLayout" Target="../slideLayouts/slideLayout1.xml"/><Relationship Id="rId27" Type="http://schemas.openxmlformats.org/officeDocument/2006/relationships/tags" Target="../tags/tag776.xml"/><Relationship Id="rId26" Type="http://schemas.openxmlformats.org/officeDocument/2006/relationships/tags" Target="../tags/tag775.xml"/><Relationship Id="rId25" Type="http://schemas.openxmlformats.org/officeDocument/2006/relationships/tags" Target="../tags/tag774.xml"/><Relationship Id="rId24" Type="http://schemas.openxmlformats.org/officeDocument/2006/relationships/tags" Target="../tags/tag773.xml"/><Relationship Id="rId23" Type="http://schemas.openxmlformats.org/officeDocument/2006/relationships/tags" Target="../tags/tag772.xml"/><Relationship Id="rId22" Type="http://schemas.openxmlformats.org/officeDocument/2006/relationships/tags" Target="../tags/tag771.xml"/><Relationship Id="rId21" Type="http://schemas.openxmlformats.org/officeDocument/2006/relationships/tags" Target="../tags/tag770.xml"/><Relationship Id="rId20" Type="http://schemas.openxmlformats.org/officeDocument/2006/relationships/tags" Target="../tags/tag769.xml"/><Relationship Id="rId2" Type="http://schemas.openxmlformats.org/officeDocument/2006/relationships/tags" Target="../tags/tag757.xml"/><Relationship Id="rId19" Type="http://schemas.openxmlformats.org/officeDocument/2006/relationships/image" Target="../media/image61.png"/><Relationship Id="rId18" Type="http://schemas.openxmlformats.org/officeDocument/2006/relationships/tags" Target="../tags/tag768.xml"/><Relationship Id="rId17" Type="http://schemas.openxmlformats.org/officeDocument/2006/relationships/tags" Target="../tags/tag767.xml"/><Relationship Id="rId16" Type="http://schemas.openxmlformats.org/officeDocument/2006/relationships/tags" Target="../tags/tag766.xml"/><Relationship Id="rId15" Type="http://schemas.openxmlformats.org/officeDocument/2006/relationships/tags" Target="../tags/tag765.xml"/><Relationship Id="rId14" Type="http://schemas.openxmlformats.org/officeDocument/2006/relationships/tags" Target="../tags/tag764.xml"/><Relationship Id="rId13" Type="http://schemas.openxmlformats.org/officeDocument/2006/relationships/image" Target="../media/image60.png"/><Relationship Id="rId12" Type="http://schemas.openxmlformats.org/officeDocument/2006/relationships/tags" Target="../tags/tag763.xml"/><Relationship Id="rId11" Type="http://schemas.openxmlformats.org/officeDocument/2006/relationships/tags" Target="../tags/tag762.xml"/><Relationship Id="rId10" Type="http://schemas.openxmlformats.org/officeDocument/2006/relationships/image" Target="../media/image59.png"/><Relationship Id="rId1" Type="http://schemas.openxmlformats.org/officeDocument/2006/relationships/tags" Target="../tags/tag756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787.xml"/><Relationship Id="rId8" Type="http://schemas.openxmlformats.org/officeDocument/2006/relationships/tags" Target="../tags/tag786.xml"/><Relationship Id="rId7" Type="http://schemas.openxmlformats.org/officeDocument/2006/relationships/tags" Target="../tags/tag785.xml"/><Relationship Id="rId6" Type="http://schemas.openxmlformats.org/officeDocument/2006/relationships/tags" Target="../tags/tag784.xml"/><Relationship Id="rId50" Type="http://schemas.openxmlformats.org/officeDocument/2006/relationships/notesSlide" Target="../notesSlides/notesSlide15.xml"/><Relationship Id="rId5" Type="http://schemas.openxmlformats.org/officeDocument/2006/relationships/tags" Target="../tags/tag783.xml"/><Relationship Id="rId49" Type="http://schemas.openxmlformats.org/officeDocument/2006/relationships/slideLayout" Target="../slideLayouts/slideLayout1.xml"/><Relationship Id="rId48" Type="http://schemas.openxmlformats.org/officeDocument/2006/relationships/tags" Target="../tags/tag826.xml"/><Relationship Id="rId47" Type="http://schemas.openxmlformats.org/officeDocument/2006/relationships/tags" Target="../tags/tag825.xml"/><Relationship Id="rId46" Type="http://schemas.openxmlformats.org/officeDocument/2006/relationships/tags" Target="../tags/tag824.xml"/><Relationship Id="rId45" Type="http://schemas.openxmlformats.org/officeDocument/2006/relationships/tags" Target="../tags/tag823.xml"/><Relationship Id="rId44" Type="http://schemas.openxmlformats.org/officeDocument/2006/relationships/tags" Target="../tags/tag822.xml"/><Relationship Id="rId43" Type="http://schemas.openxmlformats.org/officeDocument/2006/relationships/tags" Target="../tags/tag821.xml"/><Relationship Id="rId42" Type="http://schemas.openxmlformats.org/officeDocument/2006/relationships/tags" Target="../tags/tag820.xml"/><Relationship Id="rId41" Type="http://schemas.openxmlformats.org/officeDocument/2006/relationships/tags" Target="../tags/tag819.xml"/><Relationship Id="rId40" Type="http://schemas.openxmlformats.org/officeDocument/2006/relationships/tags" Target="../tags/tag818.xml"/><Relationship Id="rId4" Type="http://schemas.openxmlformats.org/officeDocument/2006/relationships/tags" Target="../tags/tag782.xml"/><Relationship Id="rId39" Type="http://schemas.openxmlformats.org/officeDocument/2006/relationships/tags" Target="../tags/tag817.xml"/><Relationship Id="rId38" Type="http://schemas.openxmlformats.org/officeDocument/2006/relationships/tags" Target="../tags/tag816.xml"/><Relationship Id="rId37" Type="http://schemas.openxmlformats.org/officeDocument/2006/relationships/tags" Target="../tags/tag815.xml"/><Relationship Id="rId36" Type="http://schemas.openxmlformats.org/officeDocument/2006/relationships/tags" Target="../tags/tag814.xml"/><Relationship Id="rId35" Type="http://schemas.openxmlformats.org/officeDocument/2006/relationships/tags" Target="../tags/tag813.xml"/><Relationship Id="rId34" Type="http://schemas.openxmlformats.org/officeDocument/2006/relationships/tags" Target="../tags/tag812.xml"/><Relationship Id="rId33" Type="http://schemas.openxmlformats.org/officeDocument/2006/relationships/tags" Target="../tags/tag811.xml"/><Relationship Id="rId32" Type="http://schemas.openxmlformats.org/officeDocument/2006/relationships/tags" Target="../tags/tag810.xml"/><Relationship Id="rId31" Type="http://schemas.openxmlformats.org/officeDocument/2006/relationships/tags" Target="../tags/tag809.xml"/><Relationship Id="rId30" Type="http://schemas.openxmlformats.org/officeDocument/2006/relationships/tags" Target="../tags/tag808.xml"/><Relationship Id="rId3" Type="http://schemas.openxmlformats.org/officeDocument/2006/relationships/tags" Target="../tags/tag781.xml"/><Relationship Id="rId29" Type="http://schemas.openxmlformats.org/officeDocument/2006/relationships/tags" Target="../tags/tag807.xml"/><Relationship Id="rId28" Type="http://schemas.openxmlformats.org/officeDocument/2006/relationships/tags" Target="../tags/tag806.xml"/><Relationship Id="rId27" Type="http://schemas.openxmlformats.org/officeDocument/2006/relationships/tags" Target="../tags/tag805.xml"/><Relationship Id="rId26" Type="http://schemas.openxmlformats.org/officeDocument/2006/relationships/tags" Target="../tags/tag804.xml"/><Relationship Id="rId25" Type="http://schemas.openxmlformats.org/officeDocument/2006/relationships/tags" Target="../tags/tag803.xml"/><Relationship Id="rId24" Type="http://schemas.openxmlformats.org/officeDocument/2006/relationships/tags" Target="../tags/tag802.xml"/><Relationship Id="rId23" Type="http://schemas.openxmlformats.org/officeDocument/2006/relationships/tags" Target="../tags/tag801.xml"/><Relationship Id="rId22" Type="http://schemas.openxmlformats.org/officeDocument/2006/relationships/tags" Target="../tags/tag800.xml"/><Relationship Id="rId21" Type="http://schemas.openxmlformats.org/officeDocument/2006/relationships/tags" Target="../tags/tag799.xml"/><Relationship Id="rId20" Type="http://schemas.openxmlformats.org/officeDocument/2006/relationships/tags" Target="../tags/tag798.xml"/><Relationship Id="rId2" Type="http://schemas.openxmlformats.org/officeDocument/2006/relationships/tags" Target="../tags/tag780.xml"/><Relationship Id="rId19" Type="http://schemas.openxmlformats.org/officeDocument/2006/relationships/tags" Target="../tags/tag797.xml"/><Relationship Id="rId18" Type="http://schemas.openxmlformats.org/officeDocument/2006/relationships/tags" Target="../tags/tag796.xml"/><Relationship Id="rId17" Type="http://schemas.openxmlformats.org/officeDocument/2006/relationships/tags" Target="../tags/tag795.xml"/><Relationship Id="rId16" Type="http://schemas.openxmlformats.org/officeDocument/2006/relationships/tags" Target="../tags/tag794.xml"/><Relationship Id="rId15" Type="http://schemas.openxmlformats.org/officeDocument/2006/relationships/tags" Target="../tags/tag793.xml"/><Relationship Id="rId14" Type="http://schemas.openxmlformats.org/officeDocument/2006/relationships/tags" Target="../tags/tag792.xml"/><Relationship Id="rId13" Type="http://schemas.openxmlformats.org/officeDocument/2006/relationships/tags" Target="../tags/tag791.xml"/><Relationship Id="rId12" Type="http://schemas.openxmlformats.org/officeDocument/2006/relationships/tags" Target="../tags/tag790.xml"/><Relationship Id="rId11" Type="http://schemas.openxmlformats.org/officeDocument/2006/relationships/tags" Target="../tags/tag789.xml"/><Relationship Id="rId10" Type="http://schemas.openxmlformats.org/officeDocument/2006/relationships/tags" Target="../tags/tag788.xml"/><Relationship Id="rId1" Type="http://schemas.openxmlformats.org/officeDocument/2006/relationships/tags" Target="../tags/tag779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tags" Target="../tags/tag836.xml"/><Relationship Id="rId7" Type="http://schemas.openxmlformats.org/officeDocument/2006/relationships/tags" Target="../tags/tag835.xml"/><Relationship Id="rId6" Type="http://schemas.openxmlformats.org/officeDocument/2006/relationships/tags" Target="../tags/tag834.xml"/><Relationship Id="rId5" Type="http://schemas.openxmlformats.org/officeDocument/2006/relationships/tags" Target="../tags/tag833.xml"/><Relationship Id="rId4" Type="http://schemas.openxmlformats.org/officeDocument/2006/relationships/tags" Target="../tags/tag832.xml"/><Relationship Id="rId3" Type="http://schemas.openxmlformats.org/officeDocument/2006/relationships/tags" Target="../tags/tag831.xml"/><Relationship Id="rId22" Type="http://schemas.openxmlformats.org/officeDocument/2006/relationships/notesSlide" Target="../notesSlides/notesSlide16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846.xml"/><Relationship Id="rId2" Type="http://schemas.openxmlformats.org/officeDocument/2006/relationships/tags" Target="../tags/tag830.xml"/><Relationship Id="rId19" Type="http://schemas.openxmlformats.org/officeDocument/2006/relationships/tags" Target="../tags/tag845.xml"/><Relationship Id="rId18" Type="http://schemas.openxmlformats.org/officeDocument/2006/relationships/tags" Target="../tags/tag844.xml"/><Relationship Id="rId17" Type="http://schemas.openxmlformats.org/officeDocument/2006/relationships/tags" Target="../tags/tag843.xml"/><Relationship Id="rId16" Type="http://schemas.openxmlformats.org/officeDocument/2006/relationships/tags" Target="../tags/tag842.xml"/><Relationship Id="rId15" Type="http://schemas.openxmlformats.org/officeDocument/2006/relationships/tags" Target="../tags/tag841.xml"/><Relationship Id="rId14" Type="http://schemas.openxmlformats.org/officeDocument/2006/relationships/tags" Target="../tags/tag840.xml"/><Relationship Id="rId13" Type="http://schemas.openxmlformats.org/officeDocument/2006/relationships/tags" Target="../tags/tag839.xml"/><Relationship Id="rId12" Type="http://schemas.openxmlformats.org/officeDocument/2006/relationships/image" Target="../media/image61.png"/><Relationship Id="rId11" Type="http://schemas.openxmlformats.org/officeDocument/2006/relationships/tags" Target="../tags/tag838.xml"/><Relationship Id="rId10" Type="http://schemas.openxmlformats.org/officeDocument/2006/relationships/tags" Target="../tags/tag837.xml"/><Relationship Id="rId1" Type="http://schemas.openxmlformats.org/officeDocument/2006/relationships/tags" Target="../tags/tag82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2" Type="http://schemas.openxmlformats.org/officeDocument/2006/relationships/slideLayout" Target="../slideLayouts/slideLayout1.xml"/><Relationship Id="rId41" Type="http://schemas.openxmlformats.org/officeDocument/2006/relationships/tags" Target="../tags/tag102.xml"/><Relationship Id="rId40" Type="http://schemas.openxmlformats.org/officeDocument/2006/relationships/tags" Target="../tags/tag101.xml"/><Relationship Id="rId4" Type="http://schemas.openxmlformats.org/officeDocument/2006/relationships/tags" Target="../tags/tag65.xml"/><Relationship Id="rId39" Type="http://schemas.openxmlformats.org/officeDocument/2006/relationships/tags" Target="../tags/tag100.xml"/><Relationship Id="rId38" Type="http://schemas.openxmlformats.org/officeDocument/2006/relationships/tags" Target="../tags/tag99.xml"/><Relationship Id="rId37" Type="http://schemas.openxmlformats.org/officeDocument/2006/relationships/tags" Target="../tags/tag98.xml"/><Relationship Id="rId36" Type="http://schemas.openxmlformats.org/officeDocument/2006/relationships/tags" Target="../tags/tag97.xml"/><Relationship Id="rId35" Type="http://schemas.openxmlformats.org/officeDocument/2006/relationships/tags" Target="../tags/tag96.xml"/><Relationship Id="rId34" Type="http://schemas.openxmlformats.org/officeDocument/2006/relationships/tags" Target="../tags/tag95.xml"/><Relationship Id="rId33" Type="http://schemas.openxmlformats.org/officeDocument/2006/relationships/tags" Target="../tags/tag94.xml"/><Relationship Id="rId32" Type="http://schemas.openxmlformats.org/officeDocument/2006/relationships/tags" Target="../tags/tag93.xml"/><Relationship Id="rId31" Type="http://schemas.openxmlformats.org/officeDocument/2006/relationships/tags" Target="../tags/tag92.xml"/><Relationship Id="rId30" Type="http://schemas.openxmlformats.org/officeDocument/2006/relationships/tags" Target="../tags/tag91.xml"/><Relationship Id="rId3" Type="http://schemas.openxmlformats.org/officeDocument/2006/relationships/image" Target="../media/image5.jpeg"/><Relationship Id="rId29" Type="http://schemas.openxmlformats.org/officeDocument/2006/relationships/tags" Target="../tags/tag90.xml"/><Relationship Id="rId28" Type="http://schemas.openxmlformats.org/officeDocument/2006/relationships/tags" Target="../tags/tag89.xml"/><Relationship Id="rId27" Type="http://schemas.openxmlformats.org/officeDocument/2006/relationships/tags" Target="../tags/tag88.xml"/><Relationship Id="rId26" Type="http://schemas.openxmlformats.org/officeDocument/2006/relationships/tags" Target="../tags/tag87.xml"/><Relationship Id="rId25" Type="http://schemas.openxmlformats.org/officeDocument/2006/relationships/tags" Target="../tags/tag86.xml"/><Relationship Id="rId24" Type="http://schemas.openxmlformats.org/officeDocument/2006/relationships/tags" Target="../tags/tag85.xml"/><Relationship Id="rId23" Type="http://schemas.openxmlformats.org/officeDocument/2006/relationships/tags" Target="../tags/tag84.xml"/><Relationship Id="rId22" Type="http://schemas.openxmlformats.org/officeDocument/2006/relationships/tags" Target="../tags/tag83.xml"/><Relationship Id="rId21" Type="http://schemas.openxmlformats.org/officeDocument/2006/relationships/tags" Target="../tags/tag82.xml"/><Relationship Id="rId20" Type="http://schemas.openxmlformats.org/officeDocument/2006/relationships/tags" Target="../tags/tag81.xml"/><Relationship Id="rId2" Type="http://schemas.openxmlformats.org/officeDocument/2006/relationships/tags" Target="../tags/tag64.xml"/><Relationship Id="rId19" Type="http://schemas.openxmlformats.org/officeDocument/2006/relationships/tags" Target="../tags/tag80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tags" Target="../tags/tag6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853.xml"/><Relationship Id="rId5" Type="http://schemas.openxmlformats.org/officeDocument/2006/relationships/image" Target="../media/image62.png"/><Relationship Id="rId4" Type="http://schemas.openxmlformats.org/officeDocument/2006/relationships/tags" Target="../tags/tag852.xml"/><Relationship Id="rId3" Type="http://schemas.openxmlformats.org/officeDocument/2006/relationships/tags" Target="../tags/tag851.xml"/><Relationship Id="rId2" Type="http://schemas.openxmlformats.org/officeDocument/2006/relationships/tags" Target="../tags/tag850.xml"/><Relationship Id="rId1" Type="http://schemas.openxmlformats.org/officeDocument/2006/relationships/tags" Target="../tags/tag849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8" Type="http://schemas.openxmlformats.org/officeDocument/2006/relationships/tags" Target="../tags/tag861.xml"/><Relationship Id="rId7" Type="http://schemas.openxmlformats.org/officeDocument/2006/relationships/image" Target="../media/image63.emf"/><Relationship Id="rId6" Type="http://schemas.openxmlformats.org/officeDocument/2006/relationships/oleObject" Target="../embeddings/oleObject10.bin"/><Relationship Id="rId5" Type="http://schemas.openxmlformats.org/officeDocument/2006/relationships/tags" Target="../tags/tag860.xml"/><Relationship Id="rId4" Type="http://schemas.openxmlformats.org/officeDocument/2006/relationships/tags" Target="../tags/tag859.xml"/><Relationship Id="rId3" Type="http://schemas.openxmlformats.org/officeDocument/2006/relationships/tags" Target="../tags/tag858.xml"/><Relationship Id="rId22" Type="http://schemas.openxmlformats.org/officeDocument/2006/relationships/notesSlide" Target="../notesSlides/notesSlide18.xml"/><Relationship Id="rId21" Type="http://schemas.openxmlformats.org/officeDocument/2006/relationships/vmlDrawing" Target="../drawings/vmlDrawing4.v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857.xml"/><Relationship Id="rId19" Type="http://schemas.openxmlformats.org/officeDocument/2006/relationships/tags" Target="../tags/tag866.xml"/><Relationship Id="rId18" Type="http://schemas.openxmlformats.org/officeDocument/2006/relationships/tags" Target="../tags/tag865.xml"/><Relationship Id="rId17" Type="http://schemas.openxmlformats.org/officeDocument/2006/relationships/image" Target="../media/image66.emf"/><Relationship Id="rId16" Type="http://schemas.openxmlformats.org/officeDocument/2006/relationships/oleObject" Target="../embeddings/oleObject13.bin"/><Relationship Id="rId15" Type="http://schemas.openxmlformats.org/officeDocument/2006/relationships/tags" Target="../tags/tag864.xml"/><Relationship Id="rId14" Type="http://schemas.openxmlformats.org/officeDocument/2006/relationships/tags" Target="../tags/tag863.xml"/><Relationship Id="rId13" Type="http://schemas.openxmlformats.org/officeDocument/2006/relationships/image" Target="../media/image65.emf"/><Relationship Id="rId12" Type="http://schemas.openxmlformats.org/officeDocument/2006/relationships/oleObject" Target="../embeddings/oleObject12.bin"/><Relationship Id="rId11" Type="http://schemas.openxmlformats.org/officeDocument/2006/relationships/tags" Target="../tags/tag862.xml"/><Relationship Id="rId10" Type="http://schemas.openxmlformats.org/officeDocument/2006/relationships/image" Target="../media/image64.emf"/><Relationship Id="rId1" Type="http://schemas.openxmlformats.org/officeDocument/2006/relationships/tags" Target="../tags/tag856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73.xml"/><Relationship Id="rId4" Type="http://schemas.openxmlformats.org/officeDocument/2006/relationships/tags" Target="../tags/tag872.xml"/><Relationship Id="rId3" Type="http://schemas.openxmlformats.org/officeDocument/2006/relationships/tags" Target="../tags/tag871.xml"/><Relationship Id="rId2" Type="http://schemas.openxmlformats.org/officeDocument/2006/relationships/tags" Target="../tags/tag870.xml"/><Relationship Id="rId1" Type="http://schemas.openxmlformats.org/officeDocument/2006/relationships/tags" Target="../tags/tag869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883.xml"/><Relationship Id="rId8" Type="http://schemas.openxmlformats.org/officeDocument/2006/relationships/tags" Target="../tags/tag882.xml"/><Relationship Id="rId7" Type="http://schemas.openxmlformats.org/officeDocument/2006/relationships/tags" Target="../tags/tag881.xml"/><Relationship Id="rId6" Type="http://schemas.openxmlformats.org/officeDocument/2006/relationships/tags" Target="../tags/tag880.xml"/><Relationship Id="rId5" Type="http://schemas.openxmlformats.org/officeDocument/2006/relationships/tags" Target="../tags/tag879.xml"/><Relationship Id="rId42" Type="http://schemas.openxmlformats.org/officeDocument/2006/relationships/slideLayout" Target="../slideLayouts/slideLayout1.xml"/><Relationship Id="rId41" Type="http://schemas.openxmlformats.org/officeDocument/2006/relationships/tags" Target="../tags/tag915.xml"/><Relationship Id="rId40" Type="http://schemas.openxmlformats.org/officeDocument/2006/relationships/tags" Target="../tags/tag914.xml"/><Relationship Id="rId4" Type="http://schemas.openxmlformats.org/officeDocument/2006/relationships/tags" Target="../tags/tag878.xml"/><Relationship Id="rId39" Type="http://schemas.openxmlformats.org/officeDocument/2006/relationships/tags" Target="../tags/tag913.xml"/><Relationship Id="rId38" Type="http://schemas.openxmlformats.org/officeDocument/2006/relationships/tags" Target="../tags/tag912.xml"/><Relationship Id="rId37" Type="http://schemas.openxmlformats.org/officeDocument/2006/relationships/tags" Target="../tags/tag911.xml"/><Relationship Id="rId36" Type="http://schemas.openxmlformats.org/officeDocument/2006/relationships/tags" Target="../tags/tag910.xml"/><Relationship Id="rId35" Type="http://schemas.openxmlformats.org/officeDocument/2006/relationships/tags" Target="../tags/tag909.xml"/><Relationship Id="rId34" Type="http://schemas.openxmlformats.org/officeDocument/2006/relationships/tags" Target="../tags/tag908.xml"/><Relationship Id="rId33" Type="http://schemas.openxmlformats.org/officeDocument/2006/relationships/tags" Target="../tags/tag907.xml"/><Relationship Id="rId32" Type="http://schemas.openxmlformats.org/officeDocument/2006/relationships/tags" Target="../tags/tag906.xml"/><Relationship Id="rId31" Type="http://schemas.openxmlformats.org/officeDocument/2006/relationships/tags" Target="../tags/tag905.xml"/><Relationship Id="rId30" Type="http://schemas.openxmlformats.org/officeDocument/2006/relationships/tags" Target="../tags/tag904.xml"/><Relationship Id="rId3" Type="http://schemas.openxmlformats.org/officeDocument/2006/relationships/image" Target="../media/image5.jpeg"/><Relationship Id="rId29" Type="http://schemas.openxmlformats.org/officeDocument/2006/relationships/tags" Target="../tags/tag903.xml"/><Relationship Id="rId28" Type="http://schemas.openxmlformats.org/officeDocument/2006/relationships/tags" Target="../tags/tag902.xml"/><Relationship Id="rId27" Type="http://schemas.openxmlformats.org/officeDocument/2006/relationships/tags" Target="../tags/tag901.xml"/><Relationship Id="rId26" Type="http://schemas.openxmlformats.org/officeDocument/2006/relationships/tags" Target="../tags/tag900.xml"/><Relationship Id="rId25" Type="http://schemas.openxmlformats.org/officeDocument/2006/relationships/tags" Target="../tags/tag899.xml"/><Relationship Id="rId24" Type="http://schemas.openxmlformats.org/officeDocument/2006/relationships/tags" Target="../tags/tag898.xml"/><Relationship Id="rId23" Type="http://schemas.openxmlformats.org/officeDocument/2006/relationships/tags" Target="../tags/tag897.xml"/><Relationship Id="rId22" Type="http://schemas.openxmlformats.org/officeDocument/2006/relationships/tags" Target="../tags/tag896.xml"/><Relationship Id="rId21" Type="http://schemas.openxmlformats.org/officeDocument/2006/relationships/tags" Target="../tags/tag895.xml"/><Relationship Id="rId20" Type="http://schemas.openxmlformats.org/officeDocument/2006/relationships/tags" Target="../tags/tag894.xml"/><Relationship Id="rId2" Type="http://schemas.openxmlformats.org/officeDocument/2006/relationships/tags" Target="../tags/tag877.xml"/><Relationship Id="rId19" Type="http://schemas.openxmlformats.org/officeDocument/2006/relationships/tags" Target="../tags/tag893.xml"/><Relationship Id="rId18" Type="http://schemas.openxmlformats.org/officeDocument/2006/relationships/tags" Target="../tags/tag892.xml"/><Relationship Id="rId17" Type="http://schemas.openxmlformats.org/officeDocument/2006/relationships/tags" Target="../tags/tag891.xml"/><Relationship Id="rId16" Type="http://schemas.openxmlformats.org/officeDocument/2006/relationships/tags" Target="../tags/tag890.xml"/><Relationship Id="rId15" Type="http://schemas.openxmlformats.org/officeDocument/2006/relationships/tags" Target="../tags/tag889.xml"/><Relationship Id="rId14" Type="http://schemas.openxmlformats.org/officeDocument/2006/relationships/tags" Target="../tags/tag888.xml"/><Relationship Id="rId13" Type="http://schemas.openxmlformats.org/officeDocument/2006/relationships/tags" Target="../tags/tag887.xml"/><Relationship Id="rId12" Type="http://schemas.openxmlformats.org/officeDocument/2006/relationships/tags" Target="../tags/tag886.xml"/><Relationship Id="rId11" Type="http://schemas.openxmlformats.org/officeDocument/2006/relationships/tags" Target="../tags/tag885.xml"/><Relationship Id="rId10" Type="http://schemas.openxmlformats.org/officeDocument/2006/relationships/tags" Target="../tags/tag884.xml"/><Relationship Id="rId1" Type="http://schemas.openxmlformats.org/officeDocument/2006/relationships/tags" Target="../tags/tag876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20.xml"/><Relationship Id="rId4" Type="http://schemas.openxmlformats.org/officeDocument/2006/relationships/tags" Target="../tags/tag919.xml"/><Relationship Id="rId3" Type="http://schemas.openxmlformats.org/officeDocument/2006/relationships/tags" Target="../tags/tag918.xml"/><Relationship Id="rId2" Type="http://schemas.openxmlformats.org/officeDocument/2006/relationships/tags" Target="../tags/tag917.xml"/><Relationship Id="rId1" Type="http://schemas.openxmlformats.org/officeDocument/2006/relationships/tags" Target="../tags/tag91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928.xml"/><Relationship Id="rId5" Type="http://schemas.openxmlformats.org/officeDocument/2006/relationships/tags" Target="../tags/tag927.xml"/><Relationship Id="rId4" Type="http://schemas.openxmlformats.org/officeDocument/2006/relationships/tags" Target="../tags/tag926.xml"/><Relationship Id="rId3" Type="http://schemas.openxmlformats.org/officeDocument/2006/relationships/tags" Target="../tags/tag925.xml"/><Relationship Id="rId2" Type="http://schemas.openxmlformats.org/officeDocument/2006/relationships/tags" Target="../tags/tag924.xml"/><Relationship Id="rId1" Type="http://schemas.openxmlformats.org/officeDocument/2006/relationships/tags" Target="../tags/tag923.xm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35.xml"/><Relationship Id="rId4" Type="http://schemas.openxmlformats.org/officeDocument/2006/relationships/tags" Target="../tags/tag934.xml"/><Relationship Id="rId3" Type="http://schemas.openxmlformats.org/officeDocument/2006/relationships/tags" Target="../tags/tag933.xml"/><Relationship Id="rId2" Type="http://schemas.openxmlformats.org/officeDocument/2006/relationships/tags" Target="../tags/tag932.xml"/><Relationship Id="rId1" Type="http://schemas.openxmlformats.org/officeDocument/2006/relationships/tags" Target="../tags/tag931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944.xml"/><Relationship Id="rId6" Type="http://schemas.openxmlformats.org/officeDocument/2006/relationships/tags" Target="../tags/tag943.xml"/><Relationship Id="rId5" Type="http://schemas.openxmlformats.org/officeDocument/2006/relationships/tags" Target="../tags/tag942.xml"/><Relationship Id="rId4" Type="http://schemas.openxmlformats.org/officeDocument/2006/relationships/tags" Target="../tags/tag941.xml"/><Relationship Id="rId3" Type="http://schemas.openxmlformats.org/officeDocument/2006/relationships/tags" Target="../tags/tag940.xml"/><Relationship Id="rId2" Type="http://schemas.openxmlformats.org/officeDocument/2006/relationships/tags" Target="../tags/tag939.xml"/><Relationship Id="rId1" Type="http://schemas.openxmlformats.org/officeDocument/2006/relationships/tags" Target="../tags/tag938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953.xml"/><Relationship Id="rId8" Type="http://schemas.openxmlformats.org/officeDocument/2006/relationships/tags" Target="../tags/tag952.xml"/><Relationship Id="rId7" Type="http://schemas.openxmlformats.org/officeDocument/2006/relationships/image" Target="../media/image68.emf"/><Relationship Id="rId6" Type="http://schemas.openxmlformats.org/officeDocument/2006/relationships/tags" Target="../tags/tag951.xml"/><Relationship Id="rId5" Type="http://schemas.openxmlformats.org/officeDocument/2006/relationships/image" Target="../media/image67.emf"/><Relationship Id="rId4" Type="http://schemas.openxmlformats.org/officeDocument/2006/relationships/tags" Target="../tags/tag950.xml"/><Relationship Id="rId3" Type="http://schemas.openxmlformats.org/officeDocument/2006/relationships/tags" Target="../tags/tag949.xml"/><Relationship Id="rId2" Type="http://schemas.openxmlformats.org/officeDocument/2006/relationships/tags" Target="../tags/tag948.xml"/><Relationship Id="rId17" Type="http://schemas.openxmlformats.org/officeDocument/2006/relationships/notesSlide" Target="../notesSlides/notesSlide24.xml"/><Relationship Id="rId16" Type="http://schemas.openxmlformats.org/officeDocument/2006/relationships/vmlDrawing" Target="../drawings/vmlDrawing5.v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70.emf"/><Relationship Id="rId13" Type="http://schemas.openxmlformats.org/officeDocument/2006/relationships/oleObject" Target="../embeddings/oleObject15.bin"/><Relationship Id="rId12" Type="http://schemas.openxmlformats.org/officeDocument/2006/relationships/tags" Target="../tags/tag954.xml"/><Relationship Id="rId11" Type="http://schemas.openxmlformats.org/officeDocument/2006/relationships/image" Target="../media/image69.emf"/><Relationship Id="rId10" Type="http://schemas.openxmlformats.org/officeDocument/2006/relationships/oleObject" Target="../embeddings/oleObject14.bin"/><Relationship Id="rId1" Type="http://schemas.openxmlformats.org/officeDocument/2006/relationships/tags" Target="../tags/tag947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60.xml"/><Relationship Id="rId3" Type="http://schemas.openxmlformats.org/officeDocument/2006/relationships/tags" Target="../tags/tag959.xml"/><Relationship Id="rId2" Type="http://schemas.openxmlformats.org/officeDocument/2006/relationships/tags" Target="../tags/tag958.xml"/><Relationship Id="rId1" Type="http://schemas.openxmlformats.org/officeDocument/2006/relationships/tags" Target="../tags/tag95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4.xml"/><Relationship Id="rId4" Type="http://schemas.openxmlformats.org/officeDocument/2006/relationships/image" Target="../media/image7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image" Target="../media/image10.jpeg"/><Relationship Id="rId7" Type="http://schemas.openxmlformats.org/officeDocument/2006/relationships/tags" Target="../tags/tag119.xml"/><Relationship Id="rId6" Type="http://schemas.openxmlformats.org/officeDocument/2006/relationships/image" Target="../media/image9.jpeg"/><Relationship Id="rId5" Type="http://schemas.openxmlformats.org/officeDocument/2006/relationships/tags" Target="../tags/tag118.xml"/><Relationship Id="rId4" Type="http://schemas.openxmlformats.org/officeDocument/2006/relationships/image" Target="../media/image8.jpeg"/><Relationship Id="rId33" Type="http://schemas.openxmlformats.org/officeDocument/2006/relationships/slideLayout" Target="../slideLayouts/slideLayout1.xml"/><Relationship Id="rId32" Type="http://schemas.openxmlformats.org/officeDocument/2006/relationships/tags" Target="../tags/tag136.xml"/><Relationship Id="rId31" Type="http://schemas.openxmlformats.org/officeDocument/2006/relationships/tags" Target="../tags/tag135.xml"/><Relationship Id="rId30" Type="http://schemas.openxmlformats.org/officeDocument/2006/relationships/tags" Target="../tags/tag134.xml"/><Relationship Id="rId3" Type="http://schemas.openxmlformats.org/officeDocument/2006/relationships/tags" Target="../tags/tag117.xml"/><Relationship Id="rId29" Type="http://schemas.openxmlformats.org/officeDocument/2006/relationships/tags" Target="../tags/tag133.xml"/><Relationship Id="rId28" Type="http://schemas.openxmlformats.org/officeDocument/2006/relationships/tags" Target="../tags/tag132.xml"/><Relationship Id="rId27" Type="http://schemas.openxmlformats.org/officeDocument/2006/relationships/image" Target="../media/image17.jpeg"/><Relationship Id="rId26" Type="http://schemas.openxmlformats.org/officeDocument/2006/relationships/tags" Target="../tags/tag131.xml"/><Relationship Id="rId25" Type="http://schemas.openxmlformats.org/officeDocument/2006/relationships/image" Target="../media/image16.jpeg"/><Relationship Id="rId24" Type="http://schemas.openxmlformats.org/officeDocument/2006/relationships/tags" Target="../tags/tag130.xml"/><Relationship Id="rId23" Type="http://schemas.openxmlformats.org/officeDocument/2006/relationships/image" Target="../media/image15.jpeg"/><Relationship Id="rId22" Type="http://schemas.openxmlformats.org/officeDocument/2006/relationships/tags" Target="../tags/tag129.xml"/><Relationship Id="rId21" Type="http://schemas.openxmlformats.org/officeDocument/2006/relationships/image" Target="../media/image14.jpeg"/><Relationship Id="rId20" Type="http://schemas.openxmlformats.org/officeDocument/2006/relationships/tags" Target="../tags/tag128.xml"/><Relationship Id="rId2" Type="http://schemas.openxmlformats.org/officeDocument/2006/relationships/tags" Target="../tags/tag116.xml"/><Relationship Id="rId19" Type="http://schemas.openxmlformats.org/officeDocument/2006/relationships/image" Target="../media/image13.jpeg"/><Relationship Id="rId18" Type="http://schemas.openxmlformats.org/officeDocument/2006/relationships/tags" Target="../tags/tag127.xml"/><Relationship Id="rId17" Type="http://schemas.openxmlformats.org/officeDocument/2006/relationships/tags" Target="../tags/tag126.xml"/><Relationship Id="rId16" Type="http://schemas.openxmlformats.org/officeDocument/2006/relationships/tags" Target="../tags/tag125.xml"/><Relationship Id="rId15" Type="http://schemas.openxmlformats.org/officeDocument/2006/relationships/tags" Target="../tags/tag124.xml"/><Relationship Id="rId14" Type="http://schemas.openxmlformats.org/officeDocument/2006/relationships/tags" Target="../tags/tag123.xml"/><Relationship Id="rId13" Type="http://schemas.openxmlformats.org/officeDocument/2006/relationships/tags" Target="../tags/tag122.xml"/><Relationship Id="rId12" Type="http://schemas.openxmlformats.org/officeDocument/2006/relationships/image" Target="../media/image12.jpeg"/><Relationship Id="rId11" Type="http://schemas.openxmlformats.org/officeDocument/2006/relationships/tags" Target="../tags/tag121.xml"/><Relationship Id="rId10" Type="http://schemas.openxmlformats.org/officeDocument/2006/relationships/image" Target="../media/image11.jpeg"/><Relationship Id="rId1" Type="http://schemas.openxmlformats.org/officeDocument/2006/relationships/tags" Target="../tags/tag11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image" Target="../media/image10.jpeg"/><Relationship Id="rId7" Type="http://schemas.openxmlformats.org/officeDocument/2006/relationships/tags" Target="../tags/tag141.xml"/><Relationship Id="rId6" Type="http://schemas.openxmlformats.org/officeDocument/2006/relationships/image" Target="../media/image9.jpeg"/><Relationship Id="rId5" Type="http://schemas.openxmlformats.org/officeDocument/2006/relationships/tags" Target="../tags/tag140.xml"/><Relationship Id="rId4" Type="http://schemas.openxmlformats.org/officeDocument/2006/relationships/image" Target="../media/image8.jpeg"/><Relationship Id="rId33" Type="http://schemas.openxmlformats.org/officeDocument/2006/relationships/slideLayout" Target="../slideLayouts/slideLayout1.xml"/><Relationship Id="rId32" Type="http://schemas.openxmlformats.org/officeDocument/2006/relationships/tags" Target="../tags/tag158.xml"/><Relationship Id="rId31" Type="http://schemas.openxmlformats.org/officeDocument/2006/relationships/tags" Target="../tags/tag157.xml"/><Relationship Id="rId30" Type="http://schemas.openxmlformats.org/officeDocument/2006/relationships/tags" Target="../tags/tag156.xml"/><Relationship Id="rId3" Type="http://schemas.openxmlformats.org/officeDocument/2006/relationships/tags" Target="../tags/tag139.xml"/><Relationship Id="rId29" Type="http://schemas.openxmlformats.org/officeDocument/2006/relationships/tags" Target="../tags/tag155.xml"/><Relationship Id="rId28" Type="http://schemas.openxmlformats.org/officeDocument/2006/relationships/tags" Target="../tags/tag154.xml"/><Relationship Id="rId27" Type="http://schemas.openxmlformats.org/officeDocument/2006/relationships/image" Target="../media/image17.jpeg"/><Relationship Id="rId26" Type="http://schemas.openxmlformats.org/officeDocument/2006/relationships/tags" Target="../tags/tag153.xml"/><Relationship Id="rId25" Type="http://schemas.openxmlformats.org/officeDocument/2006/relationships/image" Target="../media/image16.jpeg"/><Relationship Id="rId24" Type="http://schemas.openxmlformats.org/officeDocument/2006/relationships/tags" Target="../tags/tag152.xml"/><Relationship Id="rId23" Type="http://schemas.openxmlformats.org/officeDocument/2006/relationships/image" Target="../media/image15.jpeg"/><Relationship Id="rId22" Type="http://schemas.openxmlformats.org/officeDocument/2006/relationships/tags" Target="../tags/tag151.xml"/><Relationship Id="rId21" Type="http://schemas.openxmlformats.org/officeDocument/2006/relationships/image" Target="../media/image14.jpeg"/><Relationship Id="rId20" Type="http://schemas.openxmlformats.org/officeDocument/2006/relationships/tags" Target="../tags/tag150.xml"/><Relationship Id="rId2" Type="http://schemas.openxmlformats.org/officeDocument/2006/relationships/tags" Target="../tags/tag138.xml"/><Relationship Id="rId19" Type="http://schemas.openxmlformats.org/officeDocument/2006/relationships/image" Target="../media/image13.jpeg"/><Relationship Id="rId18" Type="http://schemas.openxmlformats.org/officeDocument/2006/relationships/tags" Target="../tags/tag149.xml"/><Relationship Id="rId17" Type="http://schemas.openxmlformats.org/officeDocument/2006/relationships/tags" Target="../tags/tag148.xml"/><Relationship Id="rId16" Type="http://schemas.openxmlformats.org/officeDocument/2006/relationships/tags" Target="../tags/tag147.xml"/><Relationship Id="rId15" Type="http://schemas.openxmlformats.org/officeDocument/2006/relationships/tags" Target="../tags/tag146.xml"/><Relationship Id="rId14" Type="http://schemas.openxmlformats.org/officeDocument/2006/relationships/tags" Target="../tags/tag145.xml"/><Relationship Id="rId13" Type="http://schemas.openxmlformats.org/officeDocument/2006/relationships/tags" Target="../tags/tag144.xml"/><Relationship Id="rId12" Type="http://schemas.openxmlformats.org/officeDocument/2006/relationships/image" Target="../media/image12.jpeg"/><Relationship Id="rId11" Type="http://schemas.openxmlformats.org/officeDocument/2006/relationships/tags" Target="../tags/tag143.xml"/><Relationship Id="rId10" Type="http://schemas.openxmlformats.org/officeDocument/2006/relationships/image" Target="../media/image11.jpeg"/><Relationship Id="rId1" Type="http://schemas.openxmlformats.org/officeDocument/2006/relationships/tags" Target="../tags/tag13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6" r="36"/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grpSp>
        <p:nvGrpSpPr>
          <p:cNvPr id="22" name="组合 21"/>
          <p:cNvGrpSpPr/>
          <p:nvPr>
            <p:custDataLst>
              <p:tags r:id="rId3"/>
            </p:custDataLst>
          </p:nvPr>
        </p:nvGrpSpPr>
        <p:grpSpPr>
          <a:xfrm flipH="1">
            <a:off x="914400" y="1318230"/>
            <a:ext cx="10363200" cy="4221540"/>
            <a:chOff x="838200" y="1460500"/>
            <a:chExt cx="9664700" cy="3937000"/>
          </a:xfrm>
        </p:grpSpPr>
        <p:sp>
          <p:nvSpPr>
            <p:cNvPr id="13" name="矩形: 圆角 12"/>
            <p:cNvSpPr/>
            <p:nvPr>
              <p:custDataLst>
                <p:tags r:id="rId4"/>
              </p:custDataLst>
            </p:nvPr>
          </p:nvSpPr>
          <p:spPr>
            <a:xfrm>
              <a:off x="838200" y="1460500"/>
              <a:ext cx="9664700" cy="3937000"/>
            </a:xfrm>
            <a:prstGeom prst="roundRect">
              <a:avLst>
                <a:gd name="adj" fmla="val 9794"/>
              </a:avLst>
            </a:prstGeom>
            <a:gradFill>
              <a:gsLst>
                <a:gs pos="52000">
                  <a:srgbClr val="FFFFFF">
                    <a:alpha val="100000"/>
                  </a:srgbClr>
                </a:gs>
                <a:gs pos="0">
                  <a:schemeClr val="bg1">
                    <a:alpha val="78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>
              <a:off x="8109821" y="1460500"/>
              <a:ext cx="2393079" cy="2163898"/>
            </a:xfrm>
            <a:custGeom>
              <a:avLst/>
              <a:gdLst>
                <a:gd name="connsiteX0" fmla="*/ 29127 w 2819400"/>
                <a:gd name="connsiteY0" fmla="*/ 0 h 2565400"/>
                <a:gd name="connsiteX1" fmla="*/ 2433810 w 2819400"/>
                <a:gd name="connsiteY1" fmla="*/ 0 h 2565400"/>
                <a:gd name="connsiteX2" fmla="*/ 2819400 w 2819400"/>
                <a:gd name="connsiteY2" fmla="*/ 385590 h 2565400"/>
                <a:gd name="connsiteX3" fmla="*/ 2819400 w 2819400"/>
                <a:gd name="connsiteY3" fmla="*/ 2481938 h 2565400"/>
                <a:gd name="connsiteX4" fmla="*/ 2670411 w 2819400"/>
                <a:gd name="connsiteY4" fmla="*/ 2520247 h 2565400"/>
                <a:gd name="connsiteX5" fmla="*/ 2222500 w 2819400"/>
                <a:gd name="connsiteY5" fmla="*/ 2565400 h 2565400"/>
                <a:gd name="connsiteX6" fmla="*/ 0 w 2819400"/>
                <a:gd name="connsiteY6" fmla="*/ 342900 h 2565400"/>
                <a:gd name="connsiteX7" fmla="*/ 11475 w 2819400"/>
                <a:gd name="connsiteY7" fmla="*/ 115662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9400" h="2565400">
                  <a:moveTo>
                    <a:pt x="29127" y="0"/>
                  </a:moveTo>
                  <a:lnTo>
                    <a:pt x="2433810" y="0"/>
                  </a:lnTo>
                  <a:cubicBezTo>
                    <a:pt x="2646765" y="0"/>
                    <a:pt x="2819400" y="172635"/>
                    <a:pt x="2819400" y="385590"/>
                  </a:cubicBezTo>
                  <a:lnTo>
                    <a:pt x="2819400" y="2481938"/>
                  </a:lnTo>
                  <a:lnTo>
                    <a:pt x="2670411" y="2520247"/>
                  </a:lnTo>
                  <a:cubicBezTo>
                    <a:pt x="2525732" y="2549852"/>
                    <a:pt x="2375932" y="2565400"/>
                    <a:pt x="2222500" y="2565400"/>
                  </a:cubicBezTo>
                  <a:cubicBezTo>
                    <a:pt x="995047" y="2565400"/>
                    <a:pt x="0" y="1570353"/>
                    <a:pt x="0" y="342900"/>
                  </a:cubicBezTo>
                  <a:cubicBezTo>
                    <a:pt x="0" y="266184"/>
                    <a:pt x="3887" y="190376"/>
                    <a:pt x="11475" y="1156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076FD">
                    <a:alpha val="50000"/>
                  </a:srgbClr>
                </a:gs>
                <a:gs pos="100000">
                  <a:srgbClr val="4076FD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24"/>
          <p:cNvSpPr txBox="1"/>
          <p:nvPr>
            <p:custDataLst>
              <p:tags r:id="rId6"/>
            </p:custDataLst>
          </p:nvPr>
        </p:nvSpPr>
        <p:spPr>
          <a:xfrm>
            <a:off x="64770" y="2019935"/>
            <a:ext cx="12191365" cy="1677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4800" b="1">
                <a:solidFill>
                  <a:srgbClr val="4175F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 </a:t>
            </a:r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章</a:t>
            </a:r>
            <a:endParaRPr lang="zh-CN" altLang="en-US" sz="4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altLang="zh-CN" sz="4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立体几何初步</a:t>
            </a:r>
            <a:endParaRPr lang="zh-CN" altLang="zh-CN" sz="4800" b="1"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1" name="矩形: 圆角 30"/>
          <p:cNvSpPr/>
          <p:nvPr>
            <p:custDataLst>
              <p:tags r:id="rId7"/>
            </p:custDataLst>
          </p:nvPr>
        </p:nvSpPr>
        <p:spPr>
          <a:xfrm flipV="1">
            <a:off x="8349137" y="2657103"/>
            <a:ext cx="1674812" cy="476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076FD"/>
              </a:gs>
              <a:gs pos="100000">
                <a:srgbClr val="4076FD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>
            <p:custDataLst>
              <p:tags r:id="rId8"/>
            </p:custDataLst>
          </p:nvPr>
        </p:nvGrpSpPr>
        <p:grpSpPr>
          <a:xfrm flipH="1">
            <a:off x="10644249" y="1800935"/>
            <a:ext cx="176150" cy="780068"/>
            <a:chOff x="8290832" y="4887686"/>
            <a:chExt cx="296617" cy="1313542"/>
          </a:xfrm>
          <a:solidFill>
            <a:srgbClr val="4076FD"/>
          </a:solidFill>
        </p:grpSpPr>
        <p:grpSp>
          <p:nvGrpSpPr>
            <p:cNvPr id="33" name="组合 32"/>
            <p:cNvGrpSpPr/>
            <p:nvPr>
              <p:custDataLst>
                <p:tags r:id="rId9"/>
              </p:custDataLst>
            </p:nvPr>
          </p:nvGrpSpPr>
          <p:grpSpPr>
            <a:xfrm>
              <a:off x="8452757" y="50400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40" name="等腰三角形 39"/>
              <p:cNvSpPr/>
              <p:nvPr>
                <p:custDataLst>
                  <p:tags r:id="rId10"/>
                </p:custDataLst>
              </p:nvPr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等腰三角形 40"/>
              <p:cNvSpPr/>
              <p:nvPr>
                <p:custDataLst>
                  <p:tags r:id="rId11"/>
                </p:custDataLst>
              </p:nvPr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等腰三角形 41"/>
              <p:cNvSpPr/>
              <p:nvPr>
                <p:custDataLst>
                  <p:tags r:id="rId12"/>
                </p:custDataLst>
              </p:nvPr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等腰三角形 42"/>
              <p:cNvSpPr/>
              <p:nvPr>
                <p:custDataLst>
                  <p:tags r:id="rId13"/>
                </p:custDataLst>
              </p:nvPr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等腰三角形 43"/>
              <p:cNvSpPr/>
              <p:nvPr>
                <p:custDataLst>
                  <p:tags r:id="rId14"/>
                </p:custDataLst>
              </p:nvPr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>
              <p:custDataLst>
                <p:tags r:id="rId15"/>
              </p:custDataLst>
            </p:nvPr>
          </p:nvGrpSpPr>
          <p:grpSpPr>
            <a:xfrm>
              <a:off x="8290832" y="48876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35" name="等腰三角形 34"/>
              <p:cNvSpPr/>
              <p:nvPr>
                <p:custDataLst>
                  <p:tags r:id="rId16"/>
                </p:custDataLst>
              </p:nvPr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>
                <p:custDataLst>
                  <p:tags r:id="rId17"/>
                </p:custDataLst>
              </p:nvPr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等腰三角形 36"/>
              <p:cNvSpPr/>
              <p:nvPr>
                <p:custDataLst>
                  <p:tags r:id="rId18"/>
                </p:custDataLst>
              </p:nvPr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等腰三角形 37"/>
              <p:cNvSpPr/>
              <p:nvPr>
                <p:custDataLst>
                  <p:tags r:id="rId19"/>
                </p:custDataLst>
              </p:nvPr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等腰三角形 38"/>
              <p:cNvSpPr/>
              <p:nvPr>
                <p:custDataLst>
                  <p:tags r:id="rId20"/>
                </p:custDataLst>
              </p:nvPr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8" name="文本框 57"/>
          <p:cNvSpPr txBox="1"/>
          <p:nvPr>
            <p:custDataLst>
              <p:tags r:id="rId21"/>
            </p:custDataLst>
          </p:nvPr>
        </p:nvSpPr>
        <p:spPr>
          <a:xfrm>
            <a:off x="3382963" y="5060950"/>
            <a:ext cx="5426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高一数学必修第二册同步高效课堂（人教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版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2019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13"/>
          <p:cNvSpPr/>
          <p:nvPr>
            <p:custDataLst>
              <p:tags r:id="rId22"/>
            </p:custDataLst>
          </p:nvPr>
        </p:nvSpPr>
        <p:spPr>
          <a:xfrm>
            <a:off x="2306320" y="669925"/>
            <a:ext cx="3429000" cy="3429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076FD"/>
              </a:gs>
              <a:gs pos="100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14"/>
          <p:cNvSpPr/>
          <p:nvPr>
            <p:custDataLst>
              <p:tags r:id="rId23"/>
            </p:custDataLst>
          </p:nvPr>
        </p:nvSpPr>
        <p:spPr>
          <a:xfrm>
            <a:off x="4820920" y="5845175"/>
            <a:ext cx="4457700" cy="4025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076FD"/>
              </a:gs>
              <a:gs pos="100000">
                <a:schemeClr val="accent2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>
            <p:custDataLst>
              <p:tags r:id="rId24"/>
            </p:custDataLst>
          </p:nvPr>
        </p:nvGrpSpPr>
        <p:grpSpPr>
          <a:xfrm>
            <a:off x="2422138" y="3836670"/>
            <a:ext cx="7347724" cy="628650"/>
            <a:chOff x="-177" y="6094"/>
            <a:chExt cx="17300" cy="990"/>
          </a:xfrm>
        </p:grpSpPr>
        <p:sp>
          <p:nvSpPr>
            <p:cNvPr id="6" name="矩形: 圆角 29"/>
            <p:cNvSpPr/>
            <p:nvPr>
              <p:custDataLst>
                <p:tags r:id="rId25"/>
              </p:custDataLst>
            </p:nvPr>
          </p:nvSpPr>
          <p:spPr>
            <a:xfrm rot="10800000" flipV="1">
              <a:off x="-177" y="6094"/>
              <a:ext cx="17300" cy="99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076FD"/>
                </a:gs>
                <a:gs pos="100000">
                  <a:schemeClr val="accent2">
                    <a:alpha val="57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26"/>
              </p:custDataLst>
            </p:nvPr>
          </p:nvSpPr>
          <p:spPr>
            <a:xfrm>
              <a:off x="288" y="6148"/>
              <a:ext cx="1637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ea typeface="黑体" panose="02010609060101010101" charset="-122"/>
                </a:rPr>
                <a:t>8.1.1 </a:t>
              </a:r>
              <a:r>
                <a:rPr lang="zh-CN" altLang="en-US" sz="3200" b="1">
                  <a:solidFill>
                    <a:schemeClr val="bg1"/>
                  </a:solidFill>
                  <a:ea typeface="黑体" panose="02010609060101010101" charset="-122"/>
                </a:rPr>
                <a:t>棱柱、棱锥、棱台的结构特征</a:t>
              </a:r>
              <a:endParaRPr lang="zh-CN" altLang="en-US" sz="3200" b="1">
                <a:solidFill>
                  <a:schemeClr val="bg1"/>
                </a:solidFill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r>
              <a:rPr lang="en-US" altLang="zh-CN">
                <a:sym typeface="+mn-ea"/>
              </a:rPr>
              <a:t>——</a:t>
            </a:r>
            <a:r>
              <a:rPr lang="zh-CN" altLang="en-US"/>
              <a:t>多面体的相关概念</a:t>
            </a:r>
            <a:endParaRPr lang="zh-CN" altLang="en-US"/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709930" y="1229360"/>
            <a:ext cx="2073910" cy="6343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076FD"/>
              </a:gs>
              <a:gs pos="100000">
                <a:srgbClr val="ED9466"/>
              </a:gs>
            </a:gsLst>
            <a:lin ang="14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认知拓展</a:t>
            </a:r>
            <a:endParaRPr lang="zh-CN" altLang="en-US" sz="3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3"/>
            </p:custDataLst>
          </p:nvPr>
        </p:nvSpPr>
        <p:spPr>
          <a:xfrm>
            <a:off x="770255" y="2059305"/>
            <a:ext cx="10445750" cy="4914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多面体由平面多边形围成，这里的</a:t>
            </a:r>
            <a:r>
              <a:rPr lang="zh-CN" altLang="en-US" sz="2600" b="1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多边形包括它内部的平面部分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en-US" sz="26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4"/>
            </p:custDataLst>
          </p:nvPr>
        </p:nvSpPr>
        <p:spPr>
          <a:xfrm>
            <a:off x="770255" y="2698115"/>
            <a:ext cx="7940675" cy="4914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2.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多面体至少有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个面；</a:t>
            </a:r>
            <a:endParaRPr lang="zh-CN" altLang="en-US" sz="26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770255" y="3336925"/>
            <a:ext cx="11244580" cy="4914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3.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各个面是相同的正多边形的多面体叫做正多面体，正多面体有如下五种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—</a:t>
            </a:r>
            <a:endParaRPr lang="en-US" altLang="zh-CN" sz="26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1" y="4205877"/>
            <a:ext cx="1606040" cy="15606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91" y="4155825"/>
            <a:ext cx="1780540" cy="16607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11" y="4110308"/>
            <a:ext cx="1715770" cy="17517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01" y="4162431"/>
            <a:ext cx="1715770" cy="16475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321" y="4139235"/>
            <a:ext cx="1949450" cy="1693936"/>
          </a:xfrm>
          <a:prstGeom prst="rect">
            <a:avLst/>
          </a:prstGeom>
        </p:spPr>
      </p:pic>
      <p:sp>
        <p:nvSpPr>
          <p:cNvPr id="48" name="文本框 47"/>
          <p:cNvSpPr txBox="1"/>
          <p:nvPr>
            <p:custDataLst>
              <p:tags r:id="rId16"/>
            </p:custDataLst>
          </p:nvPr>
        </p:nvSpPr>
        <p:spPr>
          <a:xfrm>
            <a:off x="853832" y="6018008"/>
            <a:ext cx="1374539" cy="4203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zh-CN" altLang="en-US" sz="2135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正四面体</a:t>
            </a:r>
            <a:endParaRPr lang="zh-CN" altLang="en-US" sz="2135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17"/>
            </p:custDataLst>
          </p:nvPr>
        </p:nvSpPr>
        <p:spPr>
          <a:xfrm>
            <a:off x="2761771" y="6018008"/>
            <a:ext cx="2202180" cy="4203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zh-CN" altLang="en-US" sz="2135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正六面体正方体</a:t>
            </a:r>
            <a:endParaRPr lang="zh-CN" altLang="en-US" sz="2135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18"/>
            </p:custDataLst>
          </p:nvPr>
        </p:nvSpPr>
        <p:spPr>
          <a:xfrm>
            <a:off x="5390126" y="6018008"/>
            <a:ext cx="1374140" cy="4203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zh-CN" altLang="en-US" sz="2135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正八面体</a:t>
            </a:r>
            <a:endParaRPr lang="zh-CN" altLang="en-US" sz="2135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2" name="文本框 51"/>
          <p:cNvSpPr txBox="1"/>
          <p:nvPr>
            <p:custDataLst>
              <p:tags r:id="rId19"/>
            </p:custDataLst>
          </p:nvPr>
        </p:nvSpPr>
        <p:spPr>
          <a:xfrm>
            <a:off x="7514201" y="6018008"/>
            <a:ext cx="1614170" cy="4203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zh-CN" altLang="en-US" sz="2135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正十二面体</a:t>
            </a:r>
            <a:endParaRPr lang="zh-CN" altLang="en-US" sz="2135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20"/>
            </p:custDataLst>
          </p:nvPr>
        </p:nvSpPr>
        <p:spPr>
          <a:xfrm>
            <a:off x="9786321" y="6018008"/>
            <a:ext cx="1695450" cy="4203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zh-CN" altLang="en-US" sz="2135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正二十面体</a:t>
            </a:r>
            <a:endParaRPr lang="zh-CN" altLang="en-US" sz="2135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endParaRPr lang="zh-CN" altLang="en-US"/>
          </a:p>
        </p:txBody>
      </p:sp>
      <p:sp>
        <p:nvSpPr>
          <p:cNvPr id="43042" name="文本框 43041"/>
          <p:cNvSpPr txBox="1"/>
          <p:nvPr>
            <p:custDataLst>
              <p:tags r:id="rId2"/>
            </p:custDataLst>
          </p:nvPr>
        </p:nvSpPr>
        <p:spPr>
          <a:xfrm>
            <a:off x="772795" y="1142365"/>
            <a:ext cx="10502900" cy="177038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一条平面曲线（包括直线）绕它所在平面内的一条定直线旋转所形成的曲面叫做</a:t>
            </a:r>
            <a:r>
              <a:rPr lang="zh-CN" altLang="en-US" sz="2800" b="1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旋转面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，封闭的旋转面围成的几何体叫做</a:t>
            </a:r>
            <a:r>
              <a:rPr lang="zh-CN" altLang="en-US" sz="2800" b="1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旋转体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rotating solid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）．这条定直线叫做旋转体的</a:t>
            </a:r>
            <a:r>
              <a:rPr lang="zh-CN" altLang="en-US" sz="2800" b="1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 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3043" name="对象 4304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822643" y="3071495"/>
          <a:ext cx="7077710" cy="2226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4" imgW="2908300" imgH="914400" progId="Equation.DSMT4">
                  <p:embed/>
                </p:oleObj>
              </mc:Choice>
              <mc:Fallback>
                <p:oleObj name="" r:id="rId4" imgW="2908300" imgH="914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2643" y="3071495"/>
                        <a:ext cx="7077710" cy="22269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9083040" y="2491105"/>
            <a:ext cx="2574290" cy="4265930"/>
            <a:chOff x="14304" y="3923"/>
            <a:chExt cx="4054" cy="6718"/>
          </a:xfrm>
        </p:grpSpPr>
        <p:sp>
          <p:nvSpPr>
            <p:cNvPr id="43010" name="椭圆 43009"/>
            <p:cNvSpPr/>
            <p:nvPr>
              <p:custDataLst>
                <p:tags r:id="rId7"/>
              </p:custDataLst>
            </p:nvPr>
          </p:nvSpPr>
          <p:spPr>
            <a:xfrm>
              <a:off x="15222" y="8602"/>
              <a:ext cx="2399" cy="108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1" name="矩形 43010"/>
            <p:cNvSpPr/>
            <p:nvPr>
              <p:custDataLst>
                <p:tags r:id="rId8"/>
              </p:custDataLst>
            </p:nvPr>
          </p:nvSpPr>
          <p:spPr>
            <a:xfrm>
              <a:off x="14622" y="8362"/>
              <a:ext cx="3719" cy="84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0" name="任意多边形 43019"/>
            <p:cNvSpPr/>
            <p:nvPr>
              <p:custDataLst>
                <p:tags r:id="rId9"/>
              </p:custDataLst>
            </p:nvPr>
          </p:nvSpPr>
          <p:spPr>
            <a:xfrm>
              <a:off x="17621" y="5242"/>
              <a:ext cx="360" cy="3959"/>
            </a:xfrm>
            <a:custGeom>
              <a:avLst/>
              <a:gdLst/>
              <a:ahLst/>
              <a:cxnLst/>
              <a:rect l="l" t="t" r="r" b="b"/>
              <a:pathLst>
                <a:path w="144" h="1584">
                  <a:moveTo>
                    <a:pt x="0" y="0"/>
                  </a:moveTo>
                  <a:cubicBezTo>
                    <a:pt x="72" y="276"/>
                    <a:pt x="144" y="552"/>
                    <a:pt x="144" y="816"/>
                  </a:cubicBezTo>
                  <a:cubicBezTo>
                    <a:pt x="144" y="1080"/>
                    <a:pt x="24" y="1456"/>
                    <a:pt x="0" y="1584"/>
                  </a:cubicBezTo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1" name="任意多边形 43020"/>
            <p:cNvSpPr/>
            <p:nvPr>
              <p:custDataLst>
                <p:tags r:id="rId10"/>
              </p:custDataLst>
            </p:nvPr>
          </p:nvSpPr>
          <p:spPr>
            <a:xfrm flipH="1">
              <a:off x="14862" y="5242"/>
              <a:ext cx="360" cy="3959"/>
            </a:xfrm>
            <a:custGeom>
              <a:avLst/>
              <a:gdLst/>
              <a:ahLst/>
              <a:cxnLst/>
              <a:rect l="l" t="t" r="r" b="b"/>
              <a:pathLst>
                <a:path w="144" h="1584">
                  <a:moveTo>
                    <a:pt x="0" y="0"/>
                  </a:moveTo>
                  <a:cubicBezTo>
                    <a:pt x="72" y="276"/>
                    <a:pt x="144" y="552"/>
                    <a:pt x="144" y="816"/>
                  </a:cubicBezTo>
                  <a:cubicBezTo>
                    <a:pt x="144" y="1080"/>
                    <a:pt x="24" y="1456"/>
                    <a:pt x="0" y="1584"/>
                  </a:cubicBezTo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2" name="任意多边形 43021"/>
            <p:cNvSpPr/>
            <p:nvPr>
              <p:custDataLst>
                <p:tags r:id="rId11"/>
              </p:custDataLst>
            </p:nvPr>
          </p:nvSpPr>
          <p:spPr>
            <a:xfrm>
              <a:off x="17259" y="4778"/>
              <a:ext cx="390" cy="3944"/>
            </a:xfrm>
            <a:custGeom>
              <a:avLst/>
              <a:gdLst/>
              <a:ahLst/>
              <a:cxnLst/>
              <a:rect l="l" t="t" r="r" b="b"/>
              <a:pathLst>
                <a:path w="156" h="1578">
                  <a:moveTo>
                    <a:pt x="0" y="0"/>
                  </a:moveTo>
                  <a:cubicBezTo>
                    <a:pt x="25" y="178"/>
                    <a:pt x="156" y="811"/>
                    <a:pt x="156" y="1074"/>
                  </a:cubicBezTo>
                  <a:cubicBezTo>
                    <a:pt x="156" y="1337"/>
                    <a:pt x="33" y="1473"/>
                    <a:pt x="1" y="1578"/>
                  </a:cubicBezTo>
                </a:path>
              </a:pathLst>
            </a:custGeom>
            <a:noFill/>
            <a:ln w="28575" cap="flat" cmpd="sng">
              <a:solidFill>
                <a:srgbClr val="FF7F3F">
                  <a:alpha val="100000"/>
                </a:srgb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3" name="直接连接符 43022"/>
            <p:cNvSpPr/>
            <p:nvPr>
              <p:custDataLst>
                <p:tags r:id="rId12"/>
              </p:custDataLst>
            </p:nvPr>
          </p:nvSpPr>
          <p:spPr>
            <a:xfrm flipH="1" flipV="1">
              <a:off x="16421" y="4043"/>
              <a:ext cx="0" cy="1200"/>
            </a:xfrm>
            <a:prstGeom prst="line">
              <a:avLst/>
            </a:prstGeom>
            <a:ln w="28575" cap="flat" cmpd="sng">
              <a:solidFill>
                <a:srgbClr val="0F4DD9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3024" name="直接连接符 43023"/>
            <p:cNvSpPr/>
            <p:nvPr>
              <p:custDataLst>
                <p:tags r:id="rId13"/>
              </p:custDataLst>
            </p:nvPr>
          </p:nvSpPr>
          <p:spPr>
            <a:xfrm flipH="1">
              <a:off x="16421" y="9201"/>
              <a:ext cx="0" cy="1440"/>
            </a:xfrm>
            <a:prstGeom prst="line">
              <a:avLst/>
            </a:prstGeom>
            <a:ln w="28575" cap="flat" cmpd="sng">
              <a:solidFill>
                <a:srgbClr val="0F4DD9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3025" name="直接连接符 43024"/>
            <p:cNvSpPr/>
            <p:nvPr>
              <p:custDataLst>
                <p:tags r:id="rId14"/>
              </p:custDataLst>
            </p:nvPr>
          </p:nvSpPr>
          <p:spPr>
            <a:xfrm>
              <a:off x="15222" y="5242"/>
              <a:ext cx="1200" cy="0"/>
            </a:xfrm>
            <a:prstGeom prst="line">
              <a:avLst/>
            </a:prstGeom>
            <a:ln w="28575" cap="flat" cmpd="sng">
              <a:solidFill>
                <a:srgbClr val="FF7F3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3026" name="直接连接符 43025"/>
            <p:cNvSpPr/>
            <p:nvPr>
              <p:custDataLst>
                <p:tags r:id="rId15"/>
              </p:custDataLst>
            </p:nvPr>
          </p:nvSpPr>
          <p:spPr>
            <a:xfrm>
              <a:off x="15222" y="9201"/>
              <a:ext cx="1200" cy="0"/>
            </a:xfrm>
            <a:prstGeom prst="line">
              <a:avLst/>
            </a:prstGeom>
            <a:ln w="28575" cap="flat" cmpd="sng">
              <a:solidFill>
                <a:srgbClr val="FF7F3F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3027" name="直接连接符 43026"/>
            <p:cNvSpPr/>
            <p:nvPr>
              <p:custDataLst>
                <p:tags r:id="rId16"/>
              </p:custDataLst>
            </p:nvPr>
          </p:nvSpPr>
          <p:spPr>
            <a:xfrm flipV="1">
              <a:off x="16421" y="8722"/>
              <a:ext cx="84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3028" name="直接连接符 43027"/>
            <p:cNvSpPr/>
            <p:nvPr>
              <p:custDataLst>
                <p:tags r:id="rId17"/>
              </p:custDataLst>
            </p:nvPr>
          </p:nvSpPr>
          <p:spPr>
            <a:xfrm flipV="1">
              <a:off x="16421" y="4763"/>
              <a:ext cx="840" cy="480"/>
            </a:xfrm>
            <a:prstGeom prst="line">
              <a:avLst/>
            </a:prstGeom>
            <a:ln w="28575" cap="flat" cmpd="sng">
              <a:solidFill>
                <a:srgbClr val="FF7F3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3029" name="椭圆 43028"/>
            <p:cNvSpPr/>
            <p:nvPr>
              <p:custDataLst>
                <p:tags r:id="rId18"/>
              </p:custDataLst>
            </p:nvPr>
          </p:nvSpPr>
          <p:spPr>
            <a:xfrm>
              <a:off x="15222" y="4643"/>
              <a:ext cx="2399" cy="108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0" name="直接连接符 43029"/>
            <p:cNvSpPr/>
            <p:nvPr>
              <p:custDataLst>
                <p:tags r:id="rId19"/>
              </p:custDataLst>
            </p:nvPr>
          </p:nvSpPr>
          <p:spPr>
            <a:xfrm flipH="1" flipV="1">
              <a:off x="16421" y="5242"/>
              <a:ext cx="0" cy="3959"/>
            </a:xfrm>
            <a:prstGeom prst="line">
              <a:avLst/>
            </a:prstGeom>
            <a:ln w="28575" cap="flat" cmpd="sng">
              <a:solidFill>
                <a:srgbClr val="0F4DD9"/>
              </a:solidFill>
              <a:prstDash val="dashDot"/>
              <a:headEnd type="oval" w="med" len="med"/>
              <a:tailEnd type="oval" w="med" len="med"/>
            </a:ln>
          </p:spPr>
          <p:txBody>
            <a:bodyPr/>
            <a:lstStyle/>
            <a:p/>
          </p:txBody>
        </p:sp>
        <p:sp>
          <p:nvSpPr>
            <p:cNvPr id="43031" name="文本框 43030"/>
            <p:cNvSpPr txBox="1"/>
            <p:nvPr>
              <p:custDataLst>
                <p:tags r:id="rId20"/>
              </p:custDataLst>
            </p:nvPr>
          </p:nvSpPr>
          <p:spPr>
            <a:xfrm>
              <a:off x="15480" y="9782"/>
              <a:ext cx="2879" cy="725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图</a:t>
              </a:r>
              <a:r>
                <a: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8.1-3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32" name="直接连接符 43031"/>
            <p:cNvSpPr/>
            <p:nvPr>
              <p:custDataLst>
                <p:tags r:id="rId21"/>
              </p:custDataLst>
            </p:nvPr>
          </p:nvSpPr>
          <p:spPr>
            <a:xfrm>
              <a:off x="15102" y="4283"/>
              <a:ext cx="1320" cy="0"/>
            </a:xfrm>
            <a:prstGeom prst="line">
              <a:avLst/>
            </a:prstGeom>
            <a:ln w="19050" cap="flat" cmpd="sng">
              <a:solidFill>
                <a:srgbClr val="FF7F3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3033" name="文本框 43032"/>
            <p:cNvSpPr txBox="1"/>
            <p:nvPr>
              <p:custDataLst>
                <p:tags r:id="rId22"/>
              </p:custDataLst>
            </p:nvPr>
          </p:nvSpPr>
          <p:spPr>
            <a:xfrm>
              <a:off x="14304" y="3923"/>
              <a:ext cx="918" cy="77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600">
                  <a:solidFill>
                    <a:schemeClr val="tx1"/>
                  </a:solidFill>
                  <a:latin typeface="Times New Roman" panose="02020603050405020304" pitchFamily="18" charset="0"/>
                </a:rPr>
                <a:t>轴</a:t>
              </a:r>
              <a:endParaRPr lang="zh-CN" altLang="en-US" sz="26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34" name="文本框 43033"/>
            <p:cNvSpPr txBox="1"/>
            <p:nvPr>
              <p:custDataLst>
                <p:tags r:id="rId23"/>
              </p:custDataLst>
            </p:nvPr>
          </p:nvSpPr>
          <p:spPr>
            <a:xfrm>
              <a:off x="14622" y="9081"/>
              <a:ext cx="720" cy="774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60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sz="2600" i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35" name="文本框 43034"/>
            <p:cNvSpPr txBox="1"/>
            <p:nvPr>
              <p:custDataLst>
                <p:tags r:id="rId24"/>
              </p:custDataLst>
            </p:nvPr>
          </p:nvSpPr>
          <p:spPr>
            <a:xfrm>
              <a:off x="16301" y="8961"/>
              <a:ext cx="720" cy="774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60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O</a:t>
              </a:r>
              <a:endParaRPr lang="en-US" altLang="zh-CN" sz="2600" i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36" name="文本框 43035"/>
            <p:cNvSpPr txBox="1"/>
            <p:nvPr>
              <p:custDataLst>
                <p:tags r:id="rId25"/>
              </p:custDataLst>
            </p:nvPr>
          </p:nvSpPr>
          <p:spPr>
            <a:xfrm>
              <a:off x="16661" y="8002"/>
              <a:ext cx="720" cy="774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60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sz="2600" i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3037" name="对象 43036"/>
            <p:cNvGraphicFramePr>
              <a:graphicFrameLocks noChangeAspect="1"/>
            </p:cNvGraphicFramePr>
            <p:nvPr>
              <p:custDataLst>
                <p:tags r:id="rId26"/>
              </p:custDataLst>
            </p:nvPr>
          </p:nvGraphicFramePr>
          <p:xfrm>
            <a:off x="14502" y="4883"/>
            <a:ext cx="720" cy="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" r:id="rId27" imgW="203200" imgH="165100" progId="Equation.DSMT4">
                    <p:embed/>
                  </p:oleObj>
                </mc:Choice>
                <mc:Fallback>
                  <p:oleObj name="" r:id="rId27" imgW="203200" imgH="1651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14502" y="4883"/>
                          <a:ext cx="720" cy="5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38" name="对象 43037"/>
            <p:cNvGraphicFramePr>
              <a:graphicFrameLocks noChangeAspect="1"/>
            </p:cNvGraphicFramePr>
            <p:nvPr>
              <p:custDataLst>
                <p:tags r:id="rId29"/>
              </p:custDataLst>
            </p:nvPr>
          </p:nvGraphicFramePr>
          <p:xfrm>
            <a:off x="17381" y="4283"/>
            <a:ext cx="720" cy="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" r:id="rId30" imgW="203200" imgH="165100" progId="Equation.DSMT4">
                    <p:embed/>
                  </p:oleObj>
                </mc:Choice>
                <mc:Fallback>
                  <p:oleObj name="" r:id="rId30" imgW="203200" imgH="1651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7381" y="4283"/>
                          <a:ext cx="720" cy="5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39" name="对象 43038"/>
            <p:cNvGraphicFramePr>
              <a:graphicFrameLocks noChangeAspect="1"/>
            </p:cNvGraphicFramePr>
            <p:nvPr>
              <p:custDataLst>
                <p:tags r:id="rId32"/>
              </p:custDataLst>
            </p:nvPr>
          </p:nvGraphicFramePr>
          <p:xfrm>
            <a:off x="16421" y="5092"/>
            <a:ext cx="720" cy="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" r:id="rId33" imgW="202565" imgH="177800" progId="Equation.DSMT4">
                    <p:embed/>
                  </p:oleObj>
                </mc:Choice>
                <mc:Fallback>
                  <p:oleObj name="" r:id="rId33" imgW="202565" imgH="177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16421" y="5092"/>
                          <a:ext cx="720" cy="6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41" name="椭圆 43040"/>
            <p:cNvSpPr/>
            <p:nvPr>
              <p:custDataLst>
                <p:tags r:id="rId35"/>
              </p:custDataLst>
            </p:nvPr>
          </p:nvSpPr>
          <p:spPr>
            <a:xfrm>
              <a:off x="15222" y="8602"/>
              <a:ext cx="2399" cy="108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044" name="文本框 43043"/>
          <p:cNvSpPr txBox="1"/>
          <p:nvPr>
            <p:custDataLst>
              <p:tags r:id="rId36"/>
            </p:custDataLst>
          </p:nvPr>
        </p:nvSpPr>
        <p:spPr>
          <a:xfrm>
            <a:off x="758825" y="5393055"/>
            <a:ext cx="8796655" cy="117094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7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</a:rPr>
              <a:t>下面，我们从多面体和旋转体组成的元素的形状、位置关系入手，进一步认识一些特殊的多面体和旋转体．</a:t>
            </a:r>
            <a:endParaRPr lang="zh-CN" altLang="en-US" sz="2700" b="1">
              <a:solidFill>
                <a:srgbClr val="FF7F3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-587375" y="0"/>
            <a:ext cx="12779375" cy="6858000"/>
            <a:chOff x="-925" y="0"/>
            <a:chExt cx="20125" cy="10800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3" b="7813"/>
            <a:stretch>
              <a:fillRect/>
            </a:stretch>
          </p:blipFill>
          <p:spPr>
            <a:xfrm>
              <a:off x="0" y="0"/>
              <a:ext cx="19200" cy="108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-925" y="5963"/>
              <a:ext cx="2875" cy="28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8000"/>
              </a:schemeClr>
            </a:solidFill>
            <a:ln>
              <a:noFill/>
            </a:ln>
            <a:effectLst>
              <a:softEdge rad="4699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>
              <p:custDataLst>
                <p:tags r:id="rId5"/>
              </p:custDataLst>
            </p:nvPr>
          </p:nvSpPr>
          <p:spPr>
            <a:xfrm>
              <a:off x="9373" y="1081"/>
              <a:ext cx="2875" cy="2875"/>
            </a:xfrm>
            <a:prstGeom prst="ellipse">
              <a:avLst/>
            </a:prstGeom>
            <a:solidFill>
              <a:schemeClr val="accent2">
                <a:alpha val="38000"/>
              </a:schemeClr>
            </a:solidFill>
            <a:ln>
              <a:noFill/>
            </a:ln>
            <a:effectLst>
              <a:softEdge rad="4699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13"/>
            <p:cNvSpPr/>
            <p:nvPr>
              <p:custDataLst>
                <p:tags r:id="rId6"/>
              </p:custDataLst>
            </p:nvPr>
          </p:nvSpPr>
          <p:spPr>
            <a:xfrm>
              <a:off x="1180" y="780"/>
              <a:ext cx="5400" cy="5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076FD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14"/>
            <p:cNvSpPr/>
            <p:nvPr>
              <p:custDataLst>
                <p:tags r:id="rId7"/>
              </p:custDataLst>
            </p:nvPr>
          </p:nvSpPr>
          <p:spPr>
            <a:xfrm>
              <a:off x="7592" y="9205"/>
              <a:ext cx="7020" cy="6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076FD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15"/>
            <p:cNvSpPr/>
            <p:nvPr>
              <p:custDataLst>
                <p:tags r:id="rId8"/>
              </p:custDataLst>
            </p:nvPr>
          </p:nvSpPr>
          <p:spPr>
            <a:xfrm>
              <a:off x="13364" y="10320"/>
              <a:ext cx="4800" cy="1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076FD"/>
                </a:gs>
                <a:gs pos="100000">
                  <a:srgbClr val="4076FD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>
            <p:custDataLst>
              <p:tags r:id="rId9"/>
            </p:custDataLst>
          </p:nvPr>
        </p:nvGrpSpPr>
        <p:grpSpPr>
          <a:xfrm flipH="1">
            <a:off x="914400" y="1318230"/>
            <a:ext cx="10363200" cy="4221540"/>
            <a:chOff x="838200" y="1460500"/>
            <a:chExt cx="9664700" cy="3937000"/>
          </a:xfrm>
        </p:grpSpPr>
        <p:sp>
          <p:nvSpPr>
            <p:cNvPr id="13" name="矩形: 圆角 12"/>
            <p:cNvSpPr/>
            <p:nvPr>
              <p:custDataLst>
                <p:tags r:id="rId10"/>
              </p:custDataLst>
            </p:nvPr>
          </p:nvSpPr>
          <p:spPr>
            <a:xfrm>
              <a:off x="838200" y="1460500"/>
              <a:ext cx="9664700" cy="3937000"/>
            </a:xfrm>
            <a:prstGeom prst="roundRect">
              <a:avLst>
                <a:gd name="adj" fmla="val 9794"/>
              </a:avLst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/>
            <p:cNvSpPr/>
            <p:nvPr>
              <p:custDataLst>
                <p:tags r:id="rId11"/>
              </p:custDataLst>
            </p:nvPr>
          </p:nvSpPr>
          <p:spPr>
            <a:xfrm>
              <a:off x="7683500" y="1460500"/>
              <a:ext cx="2819400" cy="2565400"/>
            </a:xfrm>
            <a:custGeom>
              <a:avLst/>
              <a:gdLst>
                <a:gd name="connsiteX0" fmla="*/ 29127 w 2819400"/>
                <a:gd name="connsiteY0" fmla="*/ 0 h 2565400"/>
                <a:gd name="connsiteX1" fmla="*/ 2433810 w 2819400"/>
                <a:gd name="connsiteY1" fmla="*/ 0 h 2565400"/>
                <a:gd name="connsiteX2" fmla="*/ 2819400 w 2819400"/>
                <a:gd name="connsiteY2" fmla="*/ 385590 h 2565400"/>
                <a:gd name="connsiteX3" fmla="*/ 2819400 w 2819400"/>
                <a:gd name="connsiteY3" fmla="*/ 2481938 h 2565400"/>
                <a:gd name="connsiteX4" fmla="*/ 2670411 w 2819400"/>
                <a:gd name="connsiteY4" fmla="*/ 2520247 h 2565400"/>
                <a:gd name="connsiteX5" fmla="*/ 2222500 w 2819400"/>
                <a:gd name="connsiteY5" fmla="*/ 2565400 h 2565400"/>
                <a:gd name="connsiteX6" fmla="*/ 0 w 2819400"/>
                <a:gd name="connsiteY6" fmla="*/ 342900 h 2565400"/>
                <a:gd name="connsiteX7" fmla="*/ 11475 w 2819400"/>
                <a:gd name="connsiteY7" fmla="*/ 115662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9400" h="2565400">
                  <a:moveTo>
                    <a:pt x="29127" y="0"/>
                  </a:moveTo>
                  <a:lnTo>
                    <a:pt x="2433810" y="0"/>
                  </a:lnTo>
                  <a:cubicBezTo>
                    <a:pt x="2646765" y="0"/>
                    <a:pt x="2819400" y="172635"/>
                    <a:pt x="2819400" y="385590"/>
                  </a:cubicBezTo>
                  <a:lnTo>
                    <a:pt x="2819400" y="2481938"/>
                  </a:lnTo>
                  <a:lnTo>
                    <a:pt x="2670411" y="2520247"/>
                  </a:lnTo>
                  <a:cubicBezTo>
                    <a:pt x="2525732" y="2549852"/>
                    <a:pt x="2375932" y="2565400"/>
                    <a:pt x="2222500" y="2565400"/>
                  </a:cubicBezTo>
                  <a:cubicBezTo>
                    <a:pt x="995047" y="2565400"/>
                    <a:pt x="0" y="1570353"/>
                    <a:pt x="0" y="342900"/>
                  </a:cubicBezTo>
                  <a:cubicBezTo>
                    <a:pt x="0" y="266184"/>
                    <a:pt x="3887" y="190376"/>
                    <a:pt x="11475" y="1156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076FD">
                    <a:alpha val="22000"/>
                  </a:srgbClr>
                </a:gs>
                <a:gs pos="100000">
                  <a:srgbClr val="4076FD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/>
            <p:cNvSpPr/>
            <p:nvPr>
              <p:custDataLst>
                <p:tags r:id="rId12"/>
              </p:custDataLst>
            </p:nvPr>
          </p:nvSpPr>
          <p:spPr>
            <a:xfrm flipH="1" flipV="1">
              <a:off x="838200" y="3918350"/>
              <a:ext cx="1625600" cy="1479150"/>
            </a:xfrm>
            <a:custGeom>
              <a:avLst/>
              <a:gdLst>
                <a:gd name="connsiteX0" fmla="*/ 29127 w 2819400"/>
                <a:gd name="connsiteY0" fmla="*/ 0 h 2565400"/>
                <a:gd name="connsiteX1" fmla="*/ 2433810 w 2819400"/>
                <a:gd name="connsiteY1" fmla="*/ 0 h 2565400"/>
                <a:gd name="connsiteX2" fmla="*/ 2819400 w 2819400"/>
                <a:gd name="connsiteY2" fmla="*/ 385590 h 2565400"/>
                <a:gd name="connsiteX3" fmla="*/ 2819400 w 2819400"/>
                <a:gd name="connsiteY3" fmla="*/ 2481938 h 2565400"/>
                <a:gd name="connsiteX4" fmla="*/ 2670411 w 2819400"/>
                <a:gd name="connsiteY4" fmla="*/ 2520247 h 2565400"/>
                <a:gd name="connsiteX5" fmla="*/ 2222500 w 2819400"/>
                <a:gd name="connsiteY5" fmla="*/ 2565400 h 2565400"/>
                <a:gd name="connsiteX6" fmla="*/ 0 w 2819400"/>
                <a:gd name="connsiteY6" fmla="*/ 342900 h 2565400"/>
                <a:gd name="connsiteX7" fmla="*/ 11475 w 2819400"/>
                <a:gd name="connsiteY7" fmla="*/ 115662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9400" h="2565400">
                  <a:moveTo>
                    <a:pt x="29127" y="0"/>
                  </a:moveTo>
                  <a:lnTo>
                    <a:pt x="2433810" y="0"/>
                  </a:lnTo>
                  <a:cubicBezTo>
                    <a:pt x="2646765" y="0"/>
                    <a:pt x="2819400" y="172635"/>
                    <a:pt x="2819400" y="385590"/>
                  </a:cubicBezTo>
                  <a:lnTo>
                    <a:pt x="2819400" y="2481938"/>
                  </a:lnTo>
                  <a:lnTo>
                    <a:pt x="2670411" y="2520247"/>
                  </a:lnTo>
                  <a:cubicBezTo>
                    <a:pt x="2525732" y="2549852"/>
                    <a:pt x="2375932" y="2565400"/>
                    <a:pt x="2222500" y="2565400"/>
                  </a:cubicBezTo>
                  <a:cubicBezTo>
                    <a:pt x="995047" y="2565400"/>
                    <a:pt x="0" y="1570353"/>
                    <a:pt x="0" y="342900"/>
                  </a:cubicBezTo>
                  <a:cubicBezTo>
                    <a:pt x="0" y="266184"/>
                    <a:pt x="3887" y="190376"/>
                    <a:pt x="11475" y="1156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076FD">
                    <a:alpha val="61000"/>
                  </a:srgbClr>
                </a:gs>
                <a:gs pos="100000">
                  <a:srgbClr val="4076FD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>
            <p:custDataLst>
              <p:tags r:id="rId13"/>
            </p:custDataLst>
          </p:nvPr>
        </p:nvGrpSpPr>
        <p:grpSpPr>
          <a:xfrm flipH="1">
            <a:off x="10644249" y="2030170"/>
            <a:ext cx="176150" cy="780068"/>
            <a:chOff x="8290832" y="4887686"/>
            <a:chExt cx="296617" cy="1313542"/>
          </a:xfrm>
          <a:solidFill>
            <a:srgbClr val="4076FD"/>
          </a:solidFill>
        </p:grpSpPr>
        <p:grpSp>
          <p:nvGrpSpPr>
            <p:cNvPr id="33" name="组合 32"/>
            <p:cNvGrpSpPr/>
            <p:nvPr>
              <p:custDataLst>
                <p:tags r:id="rId14"/>
              </p:custDataLst>
            </p:nvPr>
          </p:nvGrpSpPr>
          <p:grpSpPr>
            <a:xfrm>
              <a:off x="8452757" y="50400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40" name="等腰三角形 39"/>
              <p:cNvSpPr/>
              <p:nvPr>
                <p:custDataLst>
                  <p:tags r:id="rId15"/>
                </p:custDataLst>
              </p:nvPr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等腰三角形 40"/>
              <p:cNvSpPr/>
              <p:nvPr>
                <p:custDataLst>
                  <p:tags r:id="rId16"/>
                </p:custDataLst>
              </p:nvPr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等腰三角形 41"/>
              <p:cNvSpPr/>
              <p:nvPr>
                <p:custDataLst>
                  <p:tags r:id="rId17"/>
                </p:custDataLst>
              </p:nvPr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等腰三角形 42"/>
              <p:cNvSpPr/>
              <p:nvPr>
                <p:custDataLst>
                  <p:tags r:id="rId18"/>
                </p:custDataLst>
              </p:nvPr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等腰三角形 43"/>
              <p:cNvSpPr/>
              <p:nvPr>
                <p:custDataLst>
                  <p:tags r:id="rId19"/>
                </p:custDataLst>
              </p:nvPr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>
              <p:custDataLst>
                <p:tags r:id="rId20"/>
              </p:custDataLst>
            </p:nvPr>
          </p:nvGrpSpPr>
          <p:grpSpPr>
            <a:xfrm>
              <a:off x="8290832" y="48876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35" name="等腰三角形 34"/>
              <p:cNvSpPr/>
              <p:nvPr>
                <p:custDataLst>
                  <p:tags r:id="rId21"/>
                </p:custDataLst>
              </p:nvPr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>
                <p:custDataLst>
                  <p:tags r:id="rId22"/>
                </p:custDataLst>
              </p:nvPr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等腰三角形 36"/>
              <p:cNvSpPr/>
              <p:nvPr>
                <p:custDataLst>
                  <p:tags r:id="rId23"/>
                </p:custDataLst>
              </p:nvPr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等腰三角形 37"/>
              <p:cNvSpPr/>
              <p:nvPr>
                <p:custDataLst>
                  <p:tags r:id="rId24"/>
                </p:custDataLst>
              </p:nvPr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等腰三角形 38"/>
              <p:cNvSpPr/>
              <p:nvPr>
                <p:custDataLst>
                  <p:tags r:id="rId25"/>
                </p:custDataLst>
              </p:nvPr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>
            <p:custDataLst>
              <p:tags r:id="rId26"/>
            </p:custDataLst>
          </p:nvPr>
        </p:nvGrpSpPr>
        <p:grpSpPr>
          <a:xfrm flipH="1">
            <a:off x="1424049" y="4303470"/>
            <a:ext cx="176150" cy="780068"/>
            <a:chOff x="8290832" y="4887686"/>
            <a:chExt cx="296617" cy="1313542"/>
          </a:xfrm>
          <a:solidFill>
            <a:srgbClr val="4076FD"/>
          </a:solidFill>
        </p:grpSpPr>
        <p:grpSp>
          <p:nvGrpSpPr>
            <p:cNvPr id="46" name="组合 45"/>
            <p:cNvGrpSpPr/>
            <p:nvPr>
              <p:custDataLst>
                <p:tags r:id="rId27"/>
              </p:custDataLst>
            </p:nvPr>
          </p:nvGrpSpPr>
          <p:grpSpPr>
            <a:xfrm>
              <a:off x="8452757" y="50400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53" name="等腰三角形 52"/>
              <p:cNvSpPr/>
              <p:nvPr>
                <p:custDataLst>
                  <p:tags r:id="rId28"/>
                </p:custDataLst>
              </p:nvPr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等腰三角形 53"/>
              <p:cNvSpPr/>
              <p:nvPr>
                <p:custDataLst>
                  <p:tags r:id="rId29"/>
                </p:custDataLst>
              </p:nvPr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等腰三角形 54"/>
              <p:cNvSpPr/>
              <p:nvPr>
                <p:custDataLst>
                  <p:tags r:id="rId30"/>
                </p:custDataLst>
              </p:nvPr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等腰三角形 55"/>
              <p:cNvSpPr/>
              <p:nvPr>
                <p:custDataLst>
                  <p:tags r:id="rId31"/>
                </p:custDataLst>
              </p:nvPr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等腰三角形 56"/>
              <p:cNvSpPr/>
              <p:nvPr>
                <p:custDataLst>
                  <p:tags r:id="rId32"/>
                </p:custDataLst>
              </p:nvPr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>
              <p:custDataLst>
                <p:tags r:id="rId33"/>
              </p:custDataLst>
            </p:nvPr>
          </p:nvGrpSpPr>
          <p:grpSpPr>
            <a:xfrm>
              <a:off x="8290832" y="48876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48" name="等腰三角形 47"/>
              <p:cNvSpPr/>
              <p:nvPr>
                <p:custDataLst>
                  <p:tags r:id="rId34"/>
                </p:custDataLst>
              </p:nvPr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等腰三角形 48"/>
              <p:cNvSpPr/>
              <p:nvPr>
                <p:custDataLst>
                  <p:tags r:id="rId35"/>
                </p:custDataLst>
              </p:nvPr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等腰三角形 49"/>
              <p:cNvSpPr/>
              <p:nvPr>
                <p:custDataLst>
                  <p:tags r:id="rId36"/>
                </p:custDataLst>
              </p:nvPr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等腰三角形 50"/>
              <p:cNvSpPr/>
              <p:nvPr>
                <p:custDataLst>
                  <p:tags r:id="rId37"/>
                </p:custDataLst>
              </p:nvPr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等腰三角形 51"/>
              <p:cNvSpPr/>
              <p:nvPr>
                <p:custDataLst>
                  <p:tags r:id="rId38"/>
                </p:custDataLst>
              </p:nvPr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文本框 1"/>
          <p:cNvSpPr txBox="1"/>
          <p:nvPr>
            <p:custDataLst>
              <p:tags r:id="rId39"/>
            </p:custDataLst>
          </p:nvPr>
        </p:nvSpPr>
        <p:spPr>
          <a:xfrm>
            <a:off x="2225040" y="2222500"/>
            <a:ext cx="47618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0">
                <a:gradFill>
                  <a:gsLst>
                    <a:gs pos="0">
                      <a:srgbClr val="4479FD"/>
                    </a:gs>
                    <a:gs pos="100000">
                      <a:srgbClr val="4175FC"/>
                    </a:gs>
                  </a:gsLst>
                  <a:lin ang="10800000" scaled="0"/>
                </a:gra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zh-CN" altLang="en-US" sz="18000">
              <a:gradFill>
                <a:gsLst>
                  <a:gs pos="0">
                    <a:srgbClr val="4479FD"/>
                  </a:gs>
                  <a:gs pos="100000">
                    <a:srgbClr val="4175FC"/>
                  </a:gs>
                </a:gsLst>
                <a:lin ang="108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0" name="文本框 59"/>
          <p:cNvSpPr txBox="1"/>
          <p:nvPr>
            <p:custDataLst>
              <p:tags r:id="rId40"/>
            </p:custDataLst>
          </p:nvPr>
        </p:nvSpPr>
        <p:spPr>
          <a:xfrm>
            <a:off x="5109845" y="2872105"/>
            <a:ext cx="55803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</a:rPr>
              <a:t>棱</a:t>
            </a:r>
            <a:r>
              <a:rPr lang="zh-CN" altLang="en-US" sz="4800" b="1">
                <a:solidFill>
                  <a:srgbClr val="4479FD"/>
                </a:solidFill>
                <a:latin typeface="微软雅黑" panose="020B0503020204020204" charset="-122"/>
                <a:ea typeface="微软雅黑" panose="020B0503020204020204" charset="-122"/>
              </a:rPr>
              <a:t>柱</a:t>
            </a:r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</a:rPr>
              <a:t>、棱</a:t>
            </a:r>
            <a:r>
              <a:rPr lang="zh-CN" altLang="en-US" sz="4800" b="1">
                <a:solidFill>
                  <a:srgbClr val="4479FD"/>
                </a:solidFill>
                <a:latin typeface="微软雅黑" panose="020B0503020204020204" charset="-122"/>
                <a:ea typeface="微软雅黑" panose="020B0503020204020204" charset="-122"/>
              </a:rPr>
              <a:t>锥</a:t>
            </a:r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</a:rPr>
              <a:t>、棱</a:t>
            </a:r>
            <a:r>
              <a:rPr lang="zh-CN" altLang="en-US" sz="4800" b="1">
                <a:solidFill>
                  <a:srgbClr val="4479FD"/>
                </a:solidFill>
                <a:latin typeface="微软雅黑" panose="020B0503020204020204" charset="-122"/>
                <a:ea typeface="微软雅黑" panose="020B0503020204020204" charset="-122"/>
              </a:rPr>
              <a:t>台</a:t>
            </a:r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4800" b="1">
                <a:solidFill>
                  <a:srgbClr val="4479FD"/>
                </a:solidFill>
                <a:latin typeface="微软雅黑" panose="020B0503020204020204" charset="-122"/>
                <a:ea typeface="微软雅黑" panose="020B0503020204020204" charset="-122"/>
              </a:rPr>
              <a:t>结</a:t>
            </a:r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</a:rPr>
              <a:t>构</a:t>
            </a:r>
            <a:r>
              <a:rPr lang="zh-CN" altLang="en-US" sz="4800" b="1">
                <a:solidFill>
                  <a:srgbClr val="4479FD"/>
                </a:solidFill>
                <a:latin typeface="微软雅黑" panose="020B0503020204020204" charset="-122"/>
                <a:ea typeface="微软雅黑" panose="020B0503020204020204" charset="-122"/>
              </a:rPr>
              <a:t>特</a:t>
            </a:r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</a:rPr>
              <a:t>征</a:t>
            </a:r>
            <a:endParaRPr lang="zh-CN" altLang="en-US" sz="4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1"/>
            </p:custDataLst>
          </p:nvPr>
        </p:nvSpPr>
        <p:spPr>
          <a:xfrm>
            <a:off x="3469958" y="1657350"/>
            <a:ext cx="5252085" cy="405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sz="2000"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8.1.1 棱柱、棱锥、棱台的结构特征</a:t>
            </a:r>
            <a:endParaRPr lang="zh-CN" altLang="en-US" sz="2000"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>
            <p:custDataLst>
              <p:tags r:id="rId1"/>
            </p:custDataLst>
          </p:nvPr>
        </p:nvSpPr>
        <p:spPr>
          <a:xfrm>
            <a:off x="692150" y="4980940"/>
            <a:ext cx="10820400" cy="1321435"/>
          </a:xfrm>
          <a:prstGeom prst="roundRect">
            <a:avLst>
              <a:gd name="adj" fmla="val 11323"/>
            </a:avLst>
          </a:prstGeom>
          <a:solidFill>
            <a:srgbClr val="537AFA">
              <a:alpha val="3000"/>
            </a:srgbClr>
          </a:solidFill>
          <a:ln>
            <a:gradFill>
              <a:gsLst>
                <a:gs pos="0">
                  <a:schemeClr val="accent2"/>
                </a:gs>
                <a:gs pos="100000">
                  <a:srgbClr val="537AFA"/>
                </a:gs>
              </a:gsLst>
              <a:lin ang="12600000" scaled="0"/>
            </a:gra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r>
              <a:rPr lang="en-US" altLang="zh-CN">
                <a:sym typeface="+mn-ea"/>
              </a:rPr>
              <a:t>——</a:t>
            </a:r>
            <a:r>
              <a:rPr lang="zh-CN" altLang="en-US"/>
              <a:t>棱柱的结构特征</a:t>
            </a:r>
            <a:endParaRPr lang="zh-CN" altLang="en-US"/>
          </a:p>
        </p:txBody>
      </p:sp>
      <p:sp>
        <p:nvSpPr>
          <p:cNvPr id="13313" name="文本框 3"/>
          <p:cNvSpPr/>
          <p:nvPr>
            <p:custDataLst>
              <p:tags r:id="rId3"/>
            </p:custDataLst>
          </p:nvPr>
        </p:nvSpPr>
        <p:spPr>
          <a:xfrm>
            <a:off x="772795" y="1256030"/>
            <a:ext cx="10681335" cy="1210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fontAlgn="auto" hangingPunct="0">
              <a:lnSpc>
                <a:spcPct val="13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观察下面的长方体，它的每个面是什么样多边形？不同的面之间有什么位置关系？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立方体 2"/>
          <p:cNvSpPr/>
          <p:nvPr>
            <p:custDataLst>
              <p:tags r:id="rId4"/>
            </p:custDataLst>
          </p:nvPr>
        </p:nvSpPr>
        <p:spPr>
          <a:xfrm>
            <a:off x="2139950" y="2983230"/>
            <a:ext cx="2830830" cy="1498600"/>
          </a:xfrm>
          <a:prstGeom prst="cube">
            <a:avLst/>
          </a:prstGeom>
          <a:solidFill>
            <a:srgbClr val="4986FC"/>
          </a:solidFill>
          <a:ln>
            <a:solidFill>
              <a:srgbClr val="0F4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5"/>
            </p:custDataLst>
          </p:nvPr>
        </p:nvGrpSpPr>
        <p:grpSpPr>
          <a:xfrm>
            <a:off x="6840855" y="2983230"/>
            <a:ext cx="2845435" cy="1513205"/>
            <a:chOff x="8010" y="3435"/>
            <a:chExt cx="4481" cy="2383"/>
          </a:xfrm>
        </p:grpSpPr>
        <p:sp>
          <p:nvSpPr>
            <p:cNvPr id="4" name="立方体 3"/>
            <p:cNvSpPr/>
            <p:nvPr>
              <p:custDataLst>
                <p:tags r:id="rId6"/>
              </p:custDataLst>
            </p:nvPr>
          </p:nvSpPr>
          <p:spPr>
            <a:xfrm>
              <a:off x="8011" y="3458"/>
              <a:ext cx="4458" cy="2360"/>
            </a:xfrm>
            <a:prstGeom prst="cube">
              <a:avLst/>
            </a:prstGeom>
            <a:noFill/>
            <a:ln w="31750">
              <a:solidFill>
                <a:srgbClr val="0F4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>
              <p:custDataLst>
                <p:tags r:id="rId7"/>
              </p:custDataLst>
            </p:nvPr>
          </p:nvCxnSpPr>
          <p:spPr>
            <a:xfrm flipH="1">
              <a:off x="8628" y="3435"/>
              <a:ext cx="0" cy="1854"/>
            </a:xfrm>
            <a:prstGeom prst="line">
              <a:avLst/>
            </a:prstGeom>
            <a:ln w="31750">
              <a:solidFill>
                <a:srgbClr val="0F4DD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8"/>
              </p:custDataLst>
            </p:nvPr>
          </p:nvCxnSpPr>
          <p:spPr>
            <a:xfrm rot="16200000" flipH="1">
              <a:off x="10564" y="3295"/>
              <a:ext cx="0" cy="3855"/>
            </a:xfrm>
            <a:prstGeom prst="line">
              <a:avLst/>
            </a:prstGeom>
            <a:ln w="31750">
              <a:solidFill>
                <a:srgbClr val="0F4DD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9"/>
              </p:custDataLst>
            </p:nvPr>
          </p:nvCxnSpPr>
          <p:spPr>
            <a:xfrm flipH="1">
              <a:off x="8010" y="5244"/>
              <a:ext cx="596" cy="574"/>
            </a:xfrm>
            <a:prstGeom prst="line">
              <a:avLst/>
            </a:prstGeom>
            <a:ln w="31750">
              <a:solidFill>
                <a:srgbClr val="0F4DD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761365" y="5196205"/>
            <a:ext cx="107156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它的每个面是平行四边形，并且相对的两个面，给我们以平行的形象，如同教室的地板和天花板一样</a:t>
            </a:r>
            <a:r>
              <a:rPr lang="en-US" altLang="zh-CN" sz="28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endParaRPr lang="en-US" altLang="zh-CN" sz="2800" b="1">
              <a:solidFill>
                <a:srgbClr val="0F4DD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692150" y="5023485"/>
            <a:ext cx="6551295" cy="1603375"/>
          </a:xfrm>
          <a:prstGeom prst="roundRect">
            <a:avLst>
              <a:gd name="adj" fmla="val 11323"/>
            </a:avLst>
          </a:prstGeom>
          <a:solidFill>
            <a:srgbClr val="537AFA">
              <a:alpha val="3000"/>
            </a:srgbClr>
          </a:solidFill>
          <a:ln>
            <a:gradFill>
              <a:gsLst>
                <a:gs pos="0">
                  <a:schemeClr val="accent2"/>
                </a:gs>
                <a:gs pos="100000">
                  <a:srgbClr val="537AFA"/>
                </a:gs>
              </a:gsLst>
              <a:lin ang="12600000" scaled="0"/>
            </a:gra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r>
              <a:rPr lang="en-US" altLang="zh-CN">
                <a:sym typeface="+mn-ea"/>
              </a:rPr>
              <a:t>——</a:t>
            </a:r>
            <a:r>
              <a:rPr lang="zh-CN" altLang="en-US"/>
              <a:t>棱柱的结构特征</a:t>
            </a:r>
            <a:endParaRPr lang="zh-CN" altLang="en-US"/>
          </a:p>
        </p:txBody>
      </p:sp>
      <p:sp>
        <p:nvSpPr>
          <p:cNvPr id="11" name="文本框 3"/>
          <p:cNvSpPr/>
          <p:nvPr>
            <p:custDataLst>
              <p:tags r:id="rId3"/>
            </p:custDataLst>
          </p:nvPr>
        </p:nvSpPr>
        <p:spPr>
          <a:xfrm>
            <a:off x="784225" y="1107440"/>
            <a:ext cx="1056513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fontAlgn="auto" hangingPunct="0">
              <a:lnSpc>
                <a:spcPct val="130000"/>
              </a:lnSpc>
            </a:pP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一般地,</a:t>
            </a:r>
            <a:r>
              <a:rPr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有两个面互相平行，其余各面都是四边形,并且相邻两个四边形的公共边都互相平行，由这些面所围成的几何体叫做</a:t>
            </a:r>
            <a:r>
              <a:rPr sz="28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棱柱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390" name="文本框 6"/>
          <p:cNvSpPr/>
          <p:nvPr>
            <p:custDataLst>
              <p:tags r:id="rId4"/>
            </p:custDataLst>
          </p:nvPr>
        </p:nvSpPr>
        <p:spPr>
          <a:xfrm>
            <a:off x="2792730" y="5076190"/>
            <a:ext cx="5649595" cy="1529715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anchor="t" anchorCtr="0">
            <a:spAutoFit/>
          </a:bodyPr>
          <a:lstStyle/>
          <a:p>
            <a:pPr eaLnBrk="0" fontAlgn="auto" hangingPunct="0">
              <a:lnSpc>
                <a:spcPct val="120000"/>
              </a:lnSpc>
            </a:pPr>
            <a:r>
              <a:rPr lang="zh-CN" altLang="en-US" sz="26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</a:rPr>
              <a:t>棱柱的底面互相平行且全等；</a:t>
            </a:r>
            <a:endParaRPr lang="en-US" altLang="zh-CN" sz="2600" b="1">
              <a:solidFill>
                <a:srgbClr val="0F4DD9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auto" hangingPunct="0">
              <a:lnSpc>
                <a:spcPct val="120000"/>
              </a:lnSpc>
            </a:pPr>
            <a:r>
              <a:rPr lang="zh-CN" altLang="en-US" sz="26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</a:rPr>
              <a:t>棱柱的侧面都是平行四边形；</a:t>
            </a:r>
            <a:endParaRPr lang="en-US" altLang="zh-CN" sz="2600" b="1">
              <a:solidFill>
                <a:srgbClr val="0F4DD9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auto" hangingPunct="0">
              <a:lnSpc>
                <a:spcPct val="120000"/>
              </a:lnSpc>
            </a:pPr>
            <a:r>
              <a:rPr lang="zh-CN" altLang="en-US" sz="26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</a:rPr>
              <a:t>棱柱的侧棱平行且相等．</a:t>
            </a:r>
            <a:endParaRPr lang="zh-CN" altLang="en-US" sz="2600" b="1">
              <a:solidFill>
                <a:srgbClr val="0F4DD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/>
          <p:nvPr>
            <p:custDataLst>
              <p:tags r:id="rId5"/>
            </p:custDataLst>
          </p:nvPr>
        </p:nvSpPr>
        <p:spPr>
          <a:xfrm>
            <a:off x="766445" y="5048250"/>
            <a:ext cx="2609215" cy="607695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anchor="t" anchorCtr="0">
            <a:spAutoFit/>
          </a:bodyPr>
          <a:lstStyle/>
          <a:p>
            <a:pPr eaLnBrk="0" fontAlgn="auto" hangingPunct="0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棱柱的特点：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" name="文本框 3"/>
          <p:cNvSpPr/>
          <p:nvPr>
            <p:custDataLst>
              <p:tags r:id="rId6"/>
            </p:custDataLst>
          </p:nvPr>
        </p:nvSpPr>
        <p:spPr>
          <a:xfrm>
            <a:off x="430530" y="2267585"/>
            <a:ext cx="7794625" cy="26752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在棱柱中，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800">
                <a:ln>
                  <a:noFill/>
                </a:ln>
                <a:solidFill>
                  <a:srgbClr val="0F4DD9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★</a:t>
            </a:r>
            <a:r>
              <a:rPr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底面</a:t>
            </a:r>
            <a:r>
              <a:rPr lang="zh-CN" altLang="en-US"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两个互相平行的面，简称</a:t>
            </a:r>
            <a:r>
              <a:rPr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底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800">
                <a:ln>
                  <a:noFill/>
                </a:ln>
                <a:solidFill>
                  <a:srgbClr val="0F4DD9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★</a:t>
            </a:r>
            <a:r>
              <a:rPr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侧面</a:t>
            </a:r>
            <a:r>
              <a:rPr lang="zh-CN" altLang="en-US"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其余各面；</a:t>
            </a:r>
            <a:endParaRPr 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800">
                <a:ln>
                  <a:noFill/>
                </a:ln>
                <a:solidFill>
                  <a:srgbClr val="0F4DD9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★</a:t>
            </a:r>
            <a:r>
              <a:rPr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侧棱</a:t>
            </a:r>
            <a:r>
              <a:rPr lang="zh-CN" altLang="en-US"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相邻侧面的公共边；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800">
                <a:ln>
                  <a:noFill/>
                </a:ln>
                <a:solidFill>
                  <a:srgbClr val="0F4DD9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★</a:t>
            </a:r>
            <a:r>
              <a:rPr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顶点</a:t>
            </a:r>
            <a:r>
              <a:rPr lang="zh-CN" altLang="en-US"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侧面与底面的公共顶点.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7"/>
            </p:custDataLst>
          </p:nvPr>
        </p:nvGrpSpPr>
        <p:grpSpPr>
          <a:xfrm>
            <a:off x="8545830" y="2216150"/>
            <a:ext cx="2864485" cy="3853180"/>
            <a:chOff x="13526" y="3453"/>
            <a:chExt cx="4511" cy="6068"/>
          </a:xfrm>
        </p:grpSpPr>
        <p:sp>
          <p:nvSpPr>
            <p:cNvPr id="10" name="六边形 2"/>
            <p:cNvSpPr/>
            <p:nvPr>
              <p:custDataLst>
                <p:tags r:id="rId8"/>
              </p:custDataLst>
            </p:nvPr>
          </p:nvSpPr>
          <p:spPr>
            <a:xfrm>
              <a:off x="14017" y="7845"/>
              <a:ext cx="3316" cy="1021"/>
            </a:xfrm>
            <a:custGeom>
              <a:avLst/>
              <a:gdLst>
                <a:gd name="connsiteX0" fmla="*/ 0 w 1377950"/>
                <a:gd name="connsiteY0" fmla="*/ 450844 h 761988"/>
                <a:gd name="connsiteX1" fmla="*/ 476247 w 1377950"/>
                <a:gd name="connsiteY1" fmla="*/ 6350 h 761988"/>
                <a:gd name="connsiteX2" fmla="*/ 1066803 w 1377950"/>
                <a:gd name="connsiteY2" fmla="*/ 0 h 761988"/>
                <a:gd name="connsiteX3" fmla="*/ 1377950 w 1377950"/>
                <a:gd name="connsiteY3" fmla="*/ 349244 h 761988"/>
                <a:gd name="connsiteX4" fmla="*/ 882653 w 1377950"/>
                <a:gd name="connsiteY4" fmla="*/ 761988 h 761988"/>
                <a:gd name="connsiteX5" fmla="*/ 273047 w 1377950"/>
                <a:gd name="connsiteY5" fmla="*/ 761988 h 761988"/>
                <a:gd name="connsiteX6" fmla="*/ 0 w 1377950"/>
                <a:gd name="connsiteY6" fmla="*/ 450844 h 76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950" h="761988">
                  <a:moveTo>
                    <a:pt x="0" y="450844"/>
                  </a:moveTo>
                  <a:lnTo>
                    <a:pt x="476247" y="6350"/>
                  </a:lnTo>
                  <a:lnTo>
                    <a:pt x="1066803" y="0"/>
                  </a:lnTo>
                  <a:lnTo>
                    <a:pt x="1377950" y="349244"/>
                  </a:lnTo>
                  <a:lnTo>
                    <a:pt x="882653" y="761988"/>
                  </a:lnTo>
                  <a:lnTo>
                    <a:pt x="273047" y="761988"/>
                  </a:lnTo>
                  <a:lnTo>
                    <a:pt x="0" y="450844"/>
                  </a:lnTo>
                  <a:close/>
                </a:path>
              </a:pathLst>
            </a:custGeom>
            <a:noFill/>
            <a:ln w="19050" cap="flat">
              <a:noFill/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矩形 30"/>
            <p:cNvSpPr/>
            <p:nvPr>
              <p:custDataLst>
                <p:tags r:id="rId9"/>
              </p:custDataLst>
            </p:nvPr>
          </p:nvSpPr>
          <p:spPr>
            <a:xfrm>
              <a:off x="14027" y="4544"/>
              <a:ext cx="632" cy="4322"/>
            </a:xfrm>
            <a:custGeom>
              <a:avLst/>
              <a:gdLst>
                <a:gd name="connsiteX0" fmla="*/ 0 w 274964"/>
                <a:gd name="connsiteY0" fmla="*/ 0 h 1639331"/>
                <a:gd name="connsiteX1" fmla="*/ 270201 w 274964"/>
                <a:gd name="connsiteY1" fmla="*/ 157163 h 1639331"/>
                <a:gd name="connsiteX2" fmla="*/ 274964 w 274964"/>
                <a:gd name="connsiteY2" fmla="*/ 1639331 h 1639331"/>
                <a:gd name="connsiteX3" fmla="*/ 0 w 274964"/>
                <a:gd name="connsiteY3" fmla="*/ 1486931 h 1639331"/>
                <a:gd name="connsiteX4" fmla="*/ 0 w 274964"/>
                <a:gd name="connsiteY4" fmla="*/ 0 h 16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964" h="1639330">
                  <a:moveTo>
                    <a:pt x="0" y="0"/>
                  </a:moveTo>
                  <a:lnTo>
                    <a:pt x="270201" y="157163"/>
                  </a:lnTo>
                  <a:cubicBezTo>
                    <a:pt x="271789" y="651219"/>
                    <a:pt x="273376" y="1145275"/>
                    <a:pt x="274964" y="1639331"/>
                  </a:cubicBezTo>
                  <a:lnTo>
                    <a:pt x="0" y="14869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六边形 2"/>
            <p:cNvSpPr/>
            <p:nvPr>
              <p:custDataLst>
                <p:tags r:id="rId10"/>
              </p:custDataLst>
            </p:nvPr>
          </p:nvSpPr>
          <p:spPr>
            <a:xfrm>
              <a:off x="14024" y="3947"/>
              <a:ext cx="3316" cy="1021"/>
            </a:xfrm>
            <a:custGeom>
              <a:avLst/>
              <a:gdLst>
                <a:gd name="connsiteX0" fmla="*/ 0 w 1377950"/>
                <a:gd name="connsiteY0" fmla="*/ 450844 h 761988"/>
                <a:gd name="connsiteX1" fmla="*/ 476247 w 1377950"/>
                <a:gd name="connsiteY1" fmla="*/ 6350 h 761988"/>
                <a:gd name="connsiteX2" fmla="*/ 1066803 w 1377950"/>
                <a:gd name="connsiteY2" fmla="*/ 0 h 761988"/>
                <a:gd name="connsiteX3" fmla="*/ 1377950 w 1377950"/>
                <a:gd name="connsiteY3" fmla="*/ 349244 h 761988"/>
                <a:gd name="connsiteX4" fmla="*/ 882653 w 1377950"/>
                <a:gd name="connsiteY4" fmla="*/ 761988 h 761988"/>
                <a:gd name="connsiteX5" fmla="*/ 273047 w 1377950"/>
                <a:gd name="connsiteY5" fmla="*/ 761988 h 761988"/>
                <a:gd name="connsiteX6" fmla="*/ 0 w 1377950"/>
                <a:gd name="connsiteY6" fmla="*/ 450844 h 76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950" h="761988">
                  <a:moveTo>
                    <a:pt x="0" y="450844"/>
                  </a:moveTo>
                  <a:lnTo>
                    <a:pt x="476247" y="6350"/>
                  </a:lnTo>
                  <a:lnTo>
                    <a:pt x="1066803" y="0"/>
                  </a:lnTo>
                  <a:lnTo>
                    <a:pt x="1377950" y="349244"/>
                  </a:lnTo>
                  <a:lnTo>
                    <a:pt x="882653" y="761988"/>
                  </a:lnTo>
                  <a:lnTo>
                    <a:pt x="273047" y="761988"/>
                  </a:lnTo>
                  <a:lnTo>
                    <a:pt x="0" y="450844"/>
                  </a:lnTo>
                  <a:close/>
                </a:path>
              </a:pathLst>
            </a:custGeom>
            <a:noFill/>
            <a:ln w="19050" cap="flat">
              <a:solidFill>
                <a:schemeClr val="bg1">
                  <a:lumMod val="10000"/>
                </a:schemeClr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5" name="六边形 2"/>
            <p:cNvSpPr/>
            <p:nvPr>
              <p:custDataLst>
                <p:tags r:id="rId11"/>
              </p:custDataLst>
            </p:nvPr>
          </p:nvSpPr>
          <p:spPr>
            <a:xfrm>
              <a:off x="14024" y="7852"/>
              <a:ext cx="3316" cy="1021"/>
            </a:xfrm>
            <a:custGeom>
              <a:avLst/>
              <a:gdLst>
                <a:gd name="connsiteX0" fmla="*/ 0 w 1377950"/>
                <a:gd name="connsiteY0" fmla="*/ 450844 h 761988"/>
                <a:gd name="connsiteX1" fmla="*/ 476247 w 1377950"/>
                <a:gd name="connsiteY1" fmla="*/ 6350 h 761988"/>
                <a:gd name="connsiteX2" fmla="*/ 1066803 w 1377950"/>
                <a:gd name="connsiteY2" fmla="*/ 0 h 761988"/>
                <a:gd name="connsiteX3" fmla="*/ 1377950 w 1377950"/>
                <a:gd name="connsiteY3" fmla="*/ 349244 h 761988"/>
                <a:gd name="connsiteX4" fmla="*/ 882653 w 1377950"/>
                <a:gd name="connsiteY4" fmla="*/ 761988 h 761988"/>
                <a:gd name="connsiteX5" fmla="*/ 273047 w 1377950"/>
                <a:gd name="connsiteY5" fmla="*/ 761988 h 761988"/>
                <a:gd name="connsiteX6" fmla="*/ 0 w 1377950"/>
                <a:gd name="connsiteY6" fmla="*/ 450844 h 76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950" h="761988">
                  <a:moveTo>
                    <a:pt x="0" y="450844"/>
                  </a:moveTo>
                  <a:lnTo>
                    <a:pt x="476247" y="6350"/>
                  </a:lnTo>
                  <a:lnTo>
                    <a:pt x="1066803" y="0"/>
                  </a:lnTo>
                  <a:lnTo>
                    <a:pt x="1377950" y="349244"/>
                  </a:lnTo>
                  <a:lnTo>
                    <a:pt x="882653" y="761988"/>
                  </a:lnTo>
                  <a:lnTo>
                    <a:pt x="273047" y="761988"/>
                  </a:lnTo>
                  <a:lnTo>
                    <a:pt x="0" y="450844"/>
                  </a:lnTo>
                  <a:close/>
                </a:path>
              </a:pathLst>
            </a:custGeom>
            <a:noFill/>
            <a:ln w="19050" cap="flat">
              <a:solidFill>
                <a:schemeClr val="bg1">
                  <a:lumMod val="10000"/>
                </a:schemeClr>
              </a:solidFill>
              <a:prstDash val="sysDot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cxnSp>
          <p:nvCxnSpPr>
            <p:cNvPr id="46" name="直接连接符 45"/>
            <p:cNvCxnSpPr>
              <a:endCxn id="45" idx="0"/>
            </p:cNvCxnSpPr>
            <p:nvPr>
              <p:custDataLst>
                <p:tags r:id="rId12"/>
              </p:custDataLst>
            </p:nvPr>
          </p:nvCxnSpPr>
          <p:spPr>
            <a:xfrm>
              <a:off x="14023" y="4533"/>
              <a:ext cx="1" cy="392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8" name="直接连接符 47"/>
            <p:cNvCxnSpPr/>
            <p:nvPr>
              <p:custDataLst>
                <p:tags r:id="rId13"/>
              </p:custDataLst>
            </p:nvPr>
          </p:nvCxnSpPr>
          <p:spPr>
            <a:xfrm>
              <a:off x="14666" y="4950"/>
              <a:ext cx="1" cy="392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" name="直接连接符 49"/>
            <p:cNvCxnSpPr/>
            <p:nvPr>
              <p:custDataLst>
                <p:tags r:id="rId14"/>
              </p:custDataLst>
            </p:nvPr>
          </p:nvCxnSpPr>
          <p:spPr>
            <a:xfrm>
              <a:off x="16141" y="4968"/>
              <a:ext cx="1" cy="392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直接连接符 50"/>
            <p:cNvCxnSpPr/>
            <p:nvPr>
              <p:custDataLst>
                <p:tags r:id="rId15"/>
              </p:custDataLst>
            </p:nvPr>
          </p:nvCxnSpPr>
          <p:spPr>
            <a:xfrm>
              <a:off x="17339" y="4377"/>
              <a:ext cx="1" cy="392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" name="直接连接符 51"/>
            <p:cNvCxnSpPr/>
            <p:nvPr>
              <p:custDataLst>
                <p:tags r:id="rId16"/>
              </p:custDataLst>
            </p:nvPr>
          </p:nvCxnSpPr>
          <p:spPr>
            <a:xfrm>
              <a:off x="15187" y="3952"/>
              <a:ext cx="1" cy="392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ysDot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3" name="直接连接符 52"/>
            <p:cNvCxnSpPr/>
            <p:nvPr>
              <p:custDataLst>
                <p:tags r:id="rId17"/>
              </p:custDataLst>
            </p:nvPr>
          </p:nvCxnSpPr>
          <p:spPr>
            <a:xfrm>
              <a:off x="16565" y="3947"/>
              <a:ext cx="1" cy="392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ysDot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直接连接符 53"/>
            <p:cNvCxnSpPr>
              <a:stCxn id="45" idx="5"/>
              <a:endCxn id="45" idx="0"/>
            </p:cNvCxnSpPr>
            <p:nvPr>
              <p:custDataLst>
                <p:tags r:id="rId18"/>
              </p:custDataLst>
            </p:nvPr>
          </p:nvCxnSpPr>
          <p:spPr>
            <a:xfrm flipH="1" flipV="1">
              <a:off x="14024" y="8456"/>
              <a:ext cx="657" cy="417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5" name="直接连接符 54"/>
            <p:cNvCxnSpPr>
              <a:stCxn id="45" idx="4"/>
            </p:cNvCxnSpPr>
            <p:nvPr>
              <p:custDataLst>
                <p:tags r:id="rId19"/>
              </p:custDataLst>
            </p:nvPr>
          </p:nvCxnSpPr>
          <p:spPr>
            <a:xfrm flipH="1">
              <a:off x="14666" y="8873"/>
              <a:ext cx="1483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6" name="直接连接符 55"/>
            <p:cNvCxnSpPr>
              <a:stCxn id="45" idx="4"/>
            </p:cNvCxnSpPr>
            <p:nvPr>
              <p:custDataLst>
                <p:tags r:id="rId20"/>
              </p:custDataLst>
            </p:nvPr>
          </p:nvCxnSpPr>
          <p:spPr>
            <a:xfrm flipV="1">
              <a:off x="16148" y="8314"/>
              <a:ext cx="1190" cy="559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文本框 24"/>
                <p:cNvSpPr txBox="1"/>
                <p:nvPr>
                  <p:custDataLst>
                    <p:tags r:id="rId21"/>
                  </p:custDataLst>
                </p:nvPr>
              </p:nvSpPr>
              <p:spPr>
                <a:xfrm>
                  <a:off x="14353" y="8925"/>
                  <a:ext cx="508" cy="5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zh-CN" altLang="en-US" sz="24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Arial" panose="020B0604020202020204"/>
                          </a:rPr>
                          <m:t>𝑨</m:t>
                        </m:r>
                      </m:oMath>
                    </m:oMathPara>
                  </a14:m>
                  <a:endParaRPr kumimoji="0" lang="zh-CN" altLang="en-US" sz="2400" b="1" i="1" u="none" strike="noStrike" cap="none" spc="0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mbria Math" panose="02040503050406030204" pitchFamily="18" charset="0"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57" name="文本框 24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2"/>
                  </p:custDataLst>
                </p:nvPr>
              </p:nvSpPr>
              <p:spPr>
                <a:xfrm>
                  <a:off x="14353" y="8925"/>
                  <a:ext cx="508" cy="581"/>
                </a:xfrm>
                <a:prstGeom prst="rect">
                  <a:avLst/>
                </a:prstGeom>
                <a:blipFill rotWithShape="1">
                  <a:blip r:embed="rId23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文本框 31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15931" y="8940"/>
                  <a:ext cx="532" cy="5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4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Arial" panose="020B0604020202020204"/>
                          </a:rPr>
                          <m:t>𝑩</m:t>
                        </m:r>
                      </m:oMath>
                    </m:oMathPara>
                  </a14:m>
                  <a:endParaRPr kumimoji="0" lang="en-US" altLang="zh-CN" sz="2400" b="1" i="1" u="none" strike="noStrike" cap="none" spc="0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mbria Math" panose="02040503050406030204" pitchFamily="18" charset="0"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58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5"/>
                  </p:custDataLst>
                </p:nvPr>
              </p:nvSpPr>
              <p:spPr>
                <a:xfrm>
                  <a:off x="15931" y="8940"/>
                  <a:ext cx="532" cy="581"/>
                </a:xfrm>
                <a:prstGeom prst="rect">
                  <a:avLst/>
                </a:prstGeom>
                <a:blipFill rotWithShape="1">
                  <a:blip r:embed="rId26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文本框 32"/>
                <p:cNvSpPr txBox="1"/>
                <p:nvPr>
                  <p:custDataLst>
                    <p:tags r:id="rId27"/>
                  </p:custDataLst>
                </p:nvPr>
              </p:nvSpPr>
              <p:spPr>
                <a:xfrm>
                  <a:off x="17352" y="8091"/>
                  <a:ext cx="479" cy="5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4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Arial" panose="020B0604020202020204"/>
                          </a:rPr>
                          <m:t>𝑪</m:t>
                        </m:r>
                      </m:oMath>
                    </m:oMathPara>
                  </a14:m>
                  <a:endParaRPr kumimoji="0" lang="en-US" altLang="zh-CN" sz="2400" b="1" i="1" u="none" strike="noStrike" cap="none" spc="0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mbria Math" panose="02040503050406030204" pitchFamily="18" charset="0"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59" name="文本框 32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8"/>
                  </p:custDataLst>
                </p:nvPr>
              </p:nvSpPr>
              <p:spPr>
                <a:xfrm>
                  <a:off x="17352" y="8091"/>
                  <a:ext cx="479" cy="581"/>
                </a:xfrm>
                <a:prstGeom prst="rect">
                  <a:avLst/>
                </a:prstGeom>
                <a:blipFill rotWithShape="1">
                  <a:blip r:embed="rId29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文本框 34"/>
                <p:cNvSpPr txBox="1"/>
                <p:nvPr>
                  <p:custDataLst>
                    <p:tags r:id="rId30"/>
                  </p:custDataLst>
                </p:nvPr>
              </p:nvSpPr>
              <p:spPr>
                <a:xfrm>
                  <a:off x="16565" y="7485"/>
                  <a:ext cx="546" cy="4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𝑫</m:t>
                        </m:r>
                      </m:oMath>
                    </m:oMathPara>
                  </a14:m>
                  <a:endParaRPr kumimoji="0" lang="zh-CN" altLang="en-US" sz="1800" b="1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60" name="文本框 34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1"/>
                  </p:custDataLst>
                </p:nvPr>
              </p:nvSpPr>
              <p:spPr>
                <a:xfrm>
                  <a:off x="16565" y="7485"/>
                  <a:ext cx="546" cy="435"/>
                </a:xfrm>
                <a:prstGeom prst="rect">
                  <a:avLst/>
                </a:prstGeom>
                <a:blipFill rotWithShape="1">
                  <a:blip r:embed="rId32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文本框 35"/>
                <p:cNvSpPr txBox="1"/>
                <p:nvPr>
                  <p:custDataLst>
                    <p:tags r:id="rId33"/>
                  </p:custDataLst>
                </p:nvPr>
              </p:nvSpPr>
              <p:spPr>
                <a:xfrm>
                  <a:off x="15153" y="7438"/>
                  <a:ext cx="494" cy="4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Arial" panose="020B0604020202020204"/>
                          </a:rPr>
                          <m:t>𝑬</m:t>
                        </m:r>
                      </m:oMath>
                    </m:oMathPara>
                  </a14:m>
                  <a:endParaRPr kumimoji="0" lang="zh-CN" altLang="en-US" sz="1800" b="1" i="1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61" name="文本框 35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4"/>
                  </p:custDataLst>
                </p:nvPr>
              </p:nvSpPr>
              <p:spPr>
                <a:xfrm>
                  <a:off x="15153" y="7438"/>
                  <a:ext cx="494" cy="435"/>
                </a:xfrm>
                <a:prstGeom prst="rect">
                  <a:avLst/>
                </a:prstGeom>
                <a:blipFill rotWithShape="1">
                  <a:blip r:embed="rId35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文本框 36"/>
                <p:cNvSpPr txBox="1"/>
                <p:nvPr>
                  <p:custDataLst>
                    <p:tags r:id="rId36"/>
                  </p:custDataLst>
                </p:nvPr>
              </p:nvSpPr>
              <p:spPr>
                <a:xfrm>
                  <a:off x="13526" y="8225"/>
                  <a:ext cx="486" cy="5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24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Arial" panose="020B0604020202020204"/>
                          </a:rPr>
                          <m:t>𝑭</m:t>
                        </m:r>
                      </m:oMath>
                    </m:oMathPara>
                  </a14:m>
                  <a:endParaRPr kumimoji="0" lang="en-US" altLang="zh-CN" sz="2400" b="1" i="1" u="none" strike="noStrike" cap="none" spc="0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mbria Math" panose="02040503050406030204" pitchFamily="18" charset="0"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62" name="文本框 36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7"/>
                  </p:custDataLst>
                </p:nvPr>
              </p:nvSpPr>
              <p:spPr>
                <a:xfrm>
                  <a:off x="13526" y="8225"/>
                  <a:ext cx="486" cy="581"/>
                </a:xfrm>
                <a:prstGeom prst="rect">
                  <a:avLst/>
                </a:prstGeom>
                <a:blipFill rotWithShape="1">
                  <a:blip r:embed="rId38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文本框 41"/>
                <p:cNvSpPr txBox="1"/>
                <p:nvPr>
                  <p:custDataLst>
                    <p:tags r:id="rId39"/>
                  </p:custDataLst>
                </p:nvPr>
              </p:nvSpPr>
              <p:spPr>
                <a:xfrm>
                  <a:off x="17396" y="4064"/>
                  <a:ext cx="641" cy="43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𝑪</m:t>
                      </m:r>
                    </m:oMath>
                  </a14:m>
                  <a:r>
                    <a:rPr lang="en-US" altLang="zh-CN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sym typeface="+mn-ea"/>
                    </a:rPr>
                    <a:t>′</a:t>
                  </a:r>
                  <a:endParaRPr kumimoji="0" lang="zh-CN" altLang="en-US" sz="1800" b="1" i="1" u="none" strike="noStrike" cap="none" spc="0" normalizeH="0" baseline="-2500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63" name="文本框 4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0"/>
                  </p:custDataLst>
                </p:nvPr>
              </p:nvSpPr>
              <p:spPr>
                <a:xfrm>
                  <a:off x="17396" y="4064"/>
                  <a:ext cx="641" cy="436"/>
                </a:xfrm>
                <a:prstGeom prst="rect">
                  <a:avLst/>
                </a:prstGeom>
                <a:blipFill rotWithShape="1">
                  <a:blip r:embed="rId41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文本框 42"/>
                <p:cNvSpPr txBox="1"/>
                <p:nvPr>
                  <p:custDataLst>
                    <p:tags r:id="rId42"/>
                  </p:custDataLst>
                </p:nvPr>
              </p:nvSpPr>
              <p:spPr>
                <a:xfrm>
                  <a:off x="16211" y="3453"/>
                  <a:ext cx="708" cy="43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𝑫</m:t>
                      </m:r>
                    </m:oMath>
                  </a14:m>
                  <a:r>
                    <a:rPr lang="en-US" altLang="zh-CN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sym typeface="+mn-ea"/>
                    </a:rPr>
                    <a:t>′</a:t>
                  </a:r>
                  <a:endParaRPr kumimoji="0" lang="zh-CN" altLang="en-US" sz="1800" b="1" i="1" u="none" strike="noStrike" cap="none" spc="0" normalizeH="0" baseline="-2500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64" name="文本框 42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3"/>
                  </p:custDataLst>
                </p:nvPr>
              </p:nvSpPr>
              <p:spPr>
                <a:xfrm>
                  <a:off x="16211" y="3453"/>
                  <a:ext cx="708" cy="436"/>
                </a:xfrm>
                <a:prstGeom prst="rect">
                  <a:avLst/>
                </a:prstGeom>
                <a:blipFill rotWithShape="1">
                  <a:blip r:embed="rId44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文本框 43"/>
                <p:cNvSpPr txBox="1"/>
                <p:nvPr>
                  <p:custDataLst>
                    <p:tags r:id="rId45"/>
                  </p:custDataLst>
                </p:nvPr>
              </p:nvSpPr>
              <p:spPr>
                <a:xfrm>
                  <a:off x="14842" y="3477"/>
                  <a:ext cx="656" cy="43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𝑬</m:t>
                      </m:r>
                    </m:oMath>
                  </a14:m>
                  <a:r>
                    <a:rPr lang="en-US" altLang="zh-CN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sym typeface="+mn-ea"/>
                    </a:rPr>
                    <a:t>′</a:t>
                  </a:r>
                  <a:endParaRPr kumimoji="0" lang="zh-CN" altLang="en-US" sz="1800" b="1" i="1" u="none" strike="noStrike" cap="none" spc="0" normalizeH="0" baseline="-2500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65" name="文本框 43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6"/>
                  </p:custDataLst>
                </p:nvPr>
              </p:nvSpPr>
              <p:spPr>
                <a:xfrm>
                  <a:off x="14842" y="3477"/>
                  <a:ext cx="656" cy="436"/>
                </a:xfrm>
                <a:prstGeom prst="rect">
                  <a:avLst/>
                </a:prstGeom>
                <a:blipFill rotWithShape="1">
                  <a:blip r:embed="rId47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文本框 44"/>
                <p:cNvSpPr txBox="1"/>
                <p:nvPr>
                  <p:custDataLst>
                    <p:tags r:id="rId48"/>
                  </p:custDataLst>
                </p:nvPr>
              </p:nvSpPr>
              <p:spPr>
                <a:xfrm>
                  <a:off x="13591" y="4178"/>
                  <a:ext cx="649" cy="5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𝑭</m:t>
                      </m:r>
                    </m:oMath>
                  </a14:m>
                  <a:r>
                    <a:rPr lang="en-US" altLang="zh-CN" sz="24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sym typeface="+mn-ea"/>
                    </a:rPr>
                    <a:t>′</a:t>
                  </a:r>
                  <a:endParaRPr kumimoji="0" lang="en-US" altLang="zh-CN" sz="2400" b="1" i="1" u="none" strike="noStrike" cap="none" spc="0" normalizeH="0" baseline="-2500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Arial" panose="020B0604020202020204" pitchFamily="34" charset="0"/>
                    <a:ea typeface="宋体" panose="02010600030101010101" pitchFamily="2" charset="-122"/>
                    <a:sym typeface="+mn-ea"/>
                  </a:endParaRPr>
                </a:p>
              </p:txBody>
            </p:sp>
          </mc:Choice>
          <mc:Fallback>
            <p:sp>
              <p:nvSpPr>
                <p:cNvPr id="66" name="文本框 44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9"/>
                  </p:custDataLst>
                </p:nvPr>
              </p:nvSpPr>
              <p:spPr>
                <a:xfrm>
                  <a:off x="13591" y="4178"/>
                  <a:ext cx="649" cy="581"/>
                </a:xfrm>
                <a:prstGeom prst="rect">
                  <a:avLst/>
                </a:prstGeom>
                <a:blipFill rotWithShape="1">
                  <a:blip r:embed="rId50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文本框 39"/>
                <p:cNvSpPr txBox="1"/>
                <p:nvPr>
                  <p:custDataLst>
                    <p:tags r:id="rId51"/>
                  </p:custDataLst>
                </p:nvPr>
              </p:nvSpPr>
              <p:spPr>
                <a:xfrm>
                  <a:off x="14655" y="4503"/>
                  <a:ext cx="678" cy="7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kumimoji="0" lang="zh-CN" altLang="en-US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𝑨</m:t>
                      </m:r>
                    </m:oMath>
                  </a14:m>
                  <a:r>
                    <a:rPr lang="en-US" altLang="zh-CN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sym typeface="+mn-ea"/>
                    </a:rPr>
                    <a:t>′</a:t>
                  </a:r>
                  <a:endParaRPr kumimoji="0" lang="en-US" altLang="zh-CN" b="1" i="1" u="none" strike="noStrike" cap="none" spc="0" normalizeH="0" baseline="-2500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Arial" panose="020B0604020202020204" pitchFamily="34" charset="0"/>
                    <a:ea typeface="宋体" panose="02010600030101010101" pitchFamily="2" charset="-122"/>
                    <a:sym typeface="+mn-ea"/>
                  </a:endParaRPr>
                </a:p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1" i="1" u="none" strike="noStrike" cap="none" spc="0" normalizeH="0" baseline="-2500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67" name="文本框 3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52"/>
                  </p:custDataLst>
                </p:nvPr>
              </p:nvSpPr>
              <p:spPr>
                <a:xfrm>
                  <a:off x="14655" y="4503"/>
                  <a:ext cx="678" cy="718"/>
                </a:xfrm>
                <a:prstGeom prst="rect">
                  <a:avLst/>
                </a:prstGeom>
                <a:blipFill rotWithShape="1">
                  <a:blip r:embed="rId53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文本框 40"/>
                <p:cNvSpPr txBox="1"/>
                <p:nvPr>
                  <p:custDataLst>
                    <p:tags r:id="rId54"/>
                  </p:custDataLst>
                </p:nvPr>
              </p:nvSpPr>
              <p:spPr>
                <a:xfrm>
                  <a:off x="15934" y="4541"/>
                  <a:ext cx="920" cy="43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kumimoji="0" lang="en-US" altLang="zh-CN" sz="18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𝑩</m:t>
                      </m:r>
                    </m:oMath>
                  </a14:m>
                  <a:r>
                    <a:rPr lang="en-US" altLang="zh-CN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sym typeface="+mn-ea"/>
                    </a:rPr>
                    <a:t>′</a:t>
                  </a:r>
                  <a:endParaRPr kumimoji="0" lang="zh-CN" altLang="en-US" sz="1800" b="1" i="1" u="none" strike="noStrike" cap="none" spc="0" normalizeH="0" baseline="-2500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Arial" panose="020B0604020202020204"/>
                  </a:endParaRPr>
                </a:p>
              </p:txBody>
            </p:sp>
          </mc:Choice>
          <mc:Fallback>
            <p:sp>
              <p:nvSpPr>
                <p:cNvPr id="68" name="文本框 40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55"/>
                  </p:custDataLst>
                </p:nvPr>
              </p:nvSpPr>
              <p:spPr>
                <a:xfrm>
                  <a:off x="15934" y="4541"/>
                  <a:ext cx="920" cy="436"/>
                </a:xfrm>
                <a:prstGeom prst="rect">
                  <a:avLst/>
                </a:prstGeom>
                <a:blipFill rotWithShape="1">
                  <a:blip r:embed="rId56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组合 68"/>
          <p:cNvGrpSpPr/>
          <p:nvPr>
            <p:custDataLst>
              <p:tags r:id="rId57"/>
            </p:custDataLst>
          </p:nvPr>
        </p:nvGrpSpPr>
        <p:grpSpPr>
          <a:xfrm>
            <a:off x="9975215" y="2762250"/>
            <a:ext cx="1871345" cy="2630805"/>
            <a:chOff x="15777" y="4313"/>
            <a:chExt cx="2947" cy="4143"/>
          </a:xfrm>
        </p:grpSpPr>
        <p:cxnSp>
          <p:nvCxnSpPr>
            <p:cNvPr id="70" name="直接箭头连接符 69"/>
            <p:cNvCxnSpPr/>
            <p:nvPr>
              <p:custDataLst>
                <p:tags r:id="rId58"/>
              </p:custDataLst>
            </p:nvPr>
          </p:nvCxnSpPr>
          <p:spPr>
            <a:xfrm flipV="1">
              <a:off x="15777" y="6404"/>
              <a:ext cx="2122" cy="2052"/>
            </a:xfrm>
            <a:prstGeom prst="straightConnector1">
              <a:avLst/>
            </a:prstGeom>
            <a:noFill/>
            <a:ln w="38100" cap="flat">
              <a:solidFill>
                <a:srgbClr val="FF7F3F"/>
              </a:solidFill>
              <a:prstDash val="solid"/>
              <a:miter lim="8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1" name="文本框 70"/>
            <p:cNvSpPr txBox="1"/>
            <p:nvPr>
              <p:custDataLst>
                <p:tags r:id="rId59"/>
              </p:custDataLst>
            </p:nvPr>
          </p:nvSpPr>
          <p:spPr>
            <a:xfrm>
              <a:off x="17899" y="5757"/>
              <a:ext cx="825" cy="116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40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黑体" panose="02010609060101010101" charset="-122"/>
                  <a:ea typeface="黑体" panose="02010609060101010101" charset="-122"/>
                  <a:sym typeface="Arial" panose="020B0604020202020204"/>
                </a:rPr>
                <a:t>底面</a:t>
              </a:r>
              <a:endParaRPr kumimoji="0" lang="zh-CN" altLang="en-US" sz="240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Arial" panose="020B0604020202020204"/>
              </a:endParaRPr>
            </a:p>
          </p:txBody>
        </p:sp>
        <p:cxnSp>
          <p:nvCxnSpPr>
            <p:cNvPr id="72" name="直接箭头连接符 71"/>
            <p:cNvCxnSpPr/>
            <p:nvPr>
              <p:custDataLst>
                <p:tags r:id="rId60"/>
              </p:custDataLst>
            </p:nvPr>
          </p:nvCxnSpPr>
          <p:spPr>
            <a:xfrm>
              <a:off x="15965" y="4313"/>
              <a:ext cx="1866" cy="1949"/>
            </a:xfrm>
            <a:prstGeom prst="straightConnector1">
              <a:avLst/>
            </a:prstGeom>
            <a:noFill/>
            <a:ln w="38100" cap="flat">
              <a:solidFill>
                <a:srgbClr val="FF7F3F"/>
              </a:solidFill>
              <a:prstDash val="solid"/>
              <a:miter lim="8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六边形 2"/>
          <p:cNvSpPr/>
          <p:nvPr>
            <p:custDataLst>
              <p:tags r:id="rId61"/>
            </p:custDataLst>
          </p:nvPr>
        </p:nvSpPr>
        <p:spPr>
          <a:xfrm>
            <a:off x="8882380" y="5005070"/>
            <a:ext cx="2105660" cy="648335"/>
          </a:xfrm>
          <a:custGeom>
            <a:avLst/>
            <a:gdLst>
              <a:gd name="connsiteX0" fmla="*/ 0 w 1377950"/>
              <a:gd name="connsiteY0" fmla="*/ 450844 h 761988"/>
              <a:gd name="connsiteX1" fmla="*/ 476247 w 1377950"/>
              <a:gd name="connsiteY1" fmla="*/ 6350 h 761988"/>
              <a:gd name="connsiteX2" fmla="*/ 1066803 w 1377950"/>
              <a:gd name="connsiteY2" fmla="*/ 0 h 761988"/>
              <a:gd name="connsiteX3" fmla="*/ 1377950 w 1377950"/>
              <a:gd name="connsiteY3" fmla="*/ 349244 h 761988"/>
              <a:gd name="connsiteX4" fmla="*/ 882653 w 1377950"/>
              <a:gd name="connsiteY4" fmla="*/ 761988 h 761988"/>
              <a:gd name="connsiteX5" fmla="*/ 273047 w 1377950"/>
              <a:gd name="connsiteY5" fmla="*/ 761988 h 761988"/>
              <a:gd name="connsiteX6" fmla="*/ 0 w 1377950"/>
              <a:gd name="connsiteY6" fmla="*/ 450844 h 7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7950" h="761988">
                <a:moveTo>
                  <a:pt x="0" y="450844"/>
                </a:moveTo>
                <a:lnTo>
                  <a:pt x="476247" y="6350"/>
                </a:lnTo>
                <a:lnTo>
                  <a:pt x="1066803" y="0"/>
                </a:lnTo>
                <a:lnTo>
                  <a:pt x="1377950" y="349244"/>
                </a:lnTo>
                <a:lnTo>
                  <a:pt x="882653" y="761988"/>
                </a:lnTo>
                <a:lnTo>
                  <a:pt x="273047" y="761988"/>
                </a:lnTo>
                <a:lnTo>
                  <a:pt x="0" y="450844"/>
                </a:lnTo>
                <a:close/>
              </a:path>
            </a:pathLst>
          </a:custGeom>
          <a:solidFill>
            <a:srgbClr val="0F4DD9">
              <a:alpha val="70000"/>
            </a:srgbClr>
          </a:solidFill>
          <a:ln w="1905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4" name="六边形 2"/>
          <p:cNvSpPr/>
          <p:nvPr>
            <p:custDataLst>
              <p:tags r:id="rId62"/>
            </p:custDataLst>
          </p:nvPr>
        </p:nvSpPr>
        <p:spPr>
          <a:xfrm>
            <a:off x="8851900" y="2519680"/>
            <a:ext cx="2105660" cy="648335"/>
          </a:xfrm>
          <a:custGeom>
            <a:avLst/>
            <a:gdLst>
              <a:gd name="connsiteX0" fmla="*/ 0 w 1377950"/>
              <a:gd name="connsiteY0" fmla="*/ 450844 h 761988"/>
              <a:gd name="connsiteX1" fmla="*/ 476247 w 1377950"/>
              <a:gd name="connsiteY1" fmla="*/ 6350 h 761988"/>
              <a:gd name="connsiteX2" fmla="*/ 1066803 w 1377950"/>
              <a:gd name="connsiteY2" fmla="*/ 0 h 761988"/>
              <a:gd name="connsiteX3" fmla="*/ 1377950 w 1377950"/>
              <a:gd name="connsiteY3" fmla="*/ 349244 h 761988"/>
              <a:gd name="connsiteX4" fmla="*/ 882653 w 1377950"/>
              <a:gd name="connsiteY4" fmla="*/ 761988 h 761988"/>
              <a:gd name="connsiteX5" fmla="*/ 273047 w 1377950"/>
              <a:gd name="connsiteY5" fmla="*/ 761988 h 761988"/>
              <a:gd name="connsiteX6" fmla="*/ 0 w 1377950"/>
              <a:gd name="connsiteY6" fmla="*/ 450844 h 7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7950" h="761988">
                <a:moveTo>
                  <a:pt x="0" y="450844"/>
                </a:moveTo>
                <a:lnTo>
                  <a:pt x="476247" y="6350"/>
                </a:lnTo>
                <a:lnTo>
                  <a:pt x="1066803" y="0"/>
                </a:lnTo>
                <a:lnTo>
                  <a:pt x="1377950" y="349244"/>
                </a:lnTo>
                <a:lnTo>
                  <a:pt x="882653" y="761988"/>
                </a:lnTo>
                <a:lnTo>
                  <a:pt x="273047" y="761988"/>
                </a:lnTo>
                <a:lnTo>
                  <a:pt x="0" y="450844"/>
                </a:lnTo>
                <a:close/>
              </a:path>
            </a:pathLst>
          </a:custGeom>
          <a:solidFill>
            <a:srgbClr val="0F4DD9">
              <a:alpha val="70000"/>
            </a:srgbClr>
          </a:solidFill>
          <a:ln w="1905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5" name="矩形 30"/>
          <p:cNvSpPr/>
          <p:nvPr>
            <p:custDataLst>
              <p:tags r:id="rId63"/>
            </p:custDataLst>
          </p:nvPr>
        </p:nvSpPr>
        <p:spPr>
          <a:xfrm>
            <a:off x="8867140" y="2913380"/>
            <a:ext cx="401320" cy="2744470"/>
          </a:xfrm>
          <a:custGeom>
            <a:avLst/>
            <a:gdLst>
              <a:gd name="connsiteX0" fmla="*/ 0 w 274964"/>
              <a:gd name="connsiteY0" fmla="*/ 0 h 1639331"/>
              <a:gd name="connsiteX1" fmla="*/ 270201 w 274964"/>
              <a:gd name="connsiteY1" fmla="*/ 157163 h 1639331"/>
              <a:gd name="connsiteX2" fmla="*/ 274964 w 274964"/>
              <a:gd name="connsiteY2" fmla="*/ 1639331 h 1639331"/>
              <a:gd name="connsiteX3" fmla="*/ 0 w 274964"/>
              <a:gd name="connsiteY3" fmla="*/ 1486931 h 1639331"/>
              <a:gd name="connsiteX4" fmla="*/ 0 w 274964"/>
              <a:gd name="connsiteY4" fmla="*/ 0 h 163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964" h="1639330">
                <a:moveTo>
                  <a:pt x="0" y="0"/>
                </a:moveTo>
                <a:lnTo>
                  <a:pt x="270201" y="157163"/>
                </a:lnTo>
                <a:cubicBezTo>
                  <a:pt x="271789" y="651219"/>
                  <a:pt x="273376" y="1145275"/>
                  <a:pt x="274964" y="1639331"/>
                </a:cubicBezTo>
                <a:lnTo>
                  <a:pt x="0" y="1486931"/>
                </a:lnTo>
                <a:lnTo>
                  <a:pt x="0" y="0"/>
                </a:lnTo>
                <a:close/>
              </a:path>
            </a:pathLst>
          </a:custGeom>
          <a:solidFill>
            <a:srgbClr val="0F4DD9">
              <a:alpha val="40000"/>
            </a:srgbClr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76" name="组合 75"/>
          <p:cNvGrpSpPr/>
          <p:nvPr>
            <p:custDataLst>
              <p:tags r:id="rId64"/>
            </p:custDataLst>
          </p:nvPr>
        </p:nvGrpSpPr>
        <p:grpSpPr>
          <a:xfrm>
            <a:off x="7655560" y="4556760"/>
            <a:ext cx="1623695" cy="368935"/>
            <a:chOff x="4434" y="7913"/>
            <a:chExt cx="2557" cy="581"/>
          </a:xfrm>
        </p:grpSpPr>
        <p:sp>
          <p:nvSpPr>
            <p:cNvPr id="77" name="文本框 76"/>
            <p:cNvSpPr txBox="1"/>
            <p:nvPr>
              <p:custDataLst>
                <p:tags r:id="rId65"/>
              </p:custDataLst>
            </p:nvPr>
          </p:nvSpPr>
          <p:spPr>
            <a:xfrm>
              <a:off x="4434" y="7913"/>
              <a:ext cx="1055" cy="58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40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黑体" panose="02010609060101010101" charset="-122"/>
                  <a:ea typeface="黑体" panose="02010609060101010101" charset="-122"/>
                  <a:sym typeface="Arial" panose="020B0604020202020204"/>
                </a:rPr>
                <a:t>侧棱</a:t>
              </a:r>
              <a:endParaRPr kumimoji="0" lang="zh-CN" altLang="en-US" sz="240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Arial" panose="020B0604020202020204"/>
              </a:endParaRPr>
            </a:p>
          </p:txBody>
        </p:sp>
        <p:cxnSp>
          <p:nvCxnSpPr>
            <p:cNvPr id="78" name="直接箭头连接符 77"/>
            <p:cNvCxnSpPr/>
            <p:nvPr>
              <p:custDataLst>
                <p:tags r:id="rId66"/>
              </p:custDataLst>
            </p:nvPr>
          </p:nvCxnSpPr>
          <p:spPr>
            <a:xfrm flipH="1">
              <a:off x="5601" y="8212"/>
              <a:ext cx="1390" cy="0"/>
            </a:xfrm>
            <a:prstGeom prst="straightConnector1">
              <a:avLst/>
            </a:prstGeom>
            <a:noFill/>
            <a:ln w="38100" cap="flat">
              <a:solidFill>
                <a:srgbClr val="FF7F3F"/>
              </a:solidFill>
              <a:prstDash val="solid"/>
              <a:miter lim="8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79" name="组合 78"/>
          <p:cNvGrpSpPr/>
          <p:nvPr>
            <p:custDataLst>
              <p:tags r:id="rId67"/>
            </p:custDataLst>
          </p:nvPr>
        </p:nvGrpSpPr>
        <p:grpSpPr>
          <a:xfrm>
            <a:off x="7312660" y="5412105"/>
            <a:ext cx="1784350" cy="429895"/>
            <a:chOff x="11584" y="8486"/>
            <a:chExt cx="2810" cy="677"/>
          </a:xfrm>
        </p:grpSpPr>
        <p:grpSp>
          <p:nvGrpSpPr>
            <p:cNvPr id="80" name="组合 79"/>
            <p:cNvGrpSpPr/>
            <p:nvPr>
              <p:custDataLst>
                <p:tags r:id="rId68"/>
              </p:custDataLst>
            </p:nvPr>
          </p:nvGrpSpPr>
          <p:grpSpPr>
            <a:xfrm>
              <a:off x="11584" y="8486"/>
              <a:ext cx="2810" cy="677"/>
              <a:chOff x="3084" y="6273"/>
              <a:chExt cx="2810" cy="677"/>
            </a:xfrm>
          </p:grpSpPr>
          <p:cxnSp>
            <p:nvCxnSpPr>
              <p:cNvPr id="81" name="直接箭头连接符 80"/>
              <p:cNvCxnSpPr/>
              <p:nvPr>
                <p:custDataLst>
                  <p:tags r:id="rId69"/>
                </p:custDataLst>
              </p:nvPr>
            </p:nvCxnSpPr>
            <p:spPr>
              <a:xfrm flipH="1" flipV="1">
                <a:off x="4300" y="6660"/>
                <a:ext cx="1594" cy="290"/>
              </a:xfrm>
              <a:prstGeom prst="straightConnector1">
                <a:avLst/>
              </a:prstGeom>
              <a:noFill/>
              <a:ln w="38100" cap="flat">
                <a:solidFill>
                  <a:srgbClr val="FF7F3F"/>
                </a:solidFill>
                <a:prstDash val="solid"/>
                <a:miter lim="800000"/>
                <a:tailEnd type="triangle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2" name="文本框 81"/>
              <p:cNvSpPr txBox="1"/>
              <p:nvPr>
                <p:custDataLst>
                  <p:tags r:id="rId70"/>
                </p:custDataLst>
              </p:nvPr>
            </p:nvSpPr>
            <p:spPr>
              <a:xfrm>
                <a:off x="3084" y="6273"/>
                <a:ext cx="1192" cy="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240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黑体" panose="02010609060101010101" charset="-122"/>
                    <a:ea typeface="黑体" panose="02010609060101010101" charset="-122"/>
                    <a:sym typeface="Arial" panose="020B0604020202020204"/>
                  </a:rPr>
                  <a:t>顶点</a:t>
                </a:r>
                <a:endParaRPr kumimoji="0" lang="zh-CN" altLang="zh-CN" sz="240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黑体" panose="02010609060101010101" charset="-122"/>
                  <a:ea typeface="黑体" panose="02010609060101010101" charset="-122"/>
                  <a:sym typeface="Arial" panose="020B0604020202020204"/>
                </a:endParaRPr>
              </a:p>
            </p:txBody>
          </p:sp>
        </p:grpSp>
        <p:cxnSp>
          <p:nvCxnSpPr>
            <p:cNvPr id="83" name="直接箭头连接符 82"/>
            <p:cNvCxnSpPr/>
            <p:nvPr>
              <p:custDataLst>
                <p:tags r:id="rId71"/>
              </p:custDataLst>
            </p:nvPr>
          </p:nvCxnSpPr>
          <p:spPr>
            <a:xfrm flipH="1">
              <a:off x="12824" y="8619"/>
              <a:ext cx="702" cy="114"/>
            </a:xfrm>
            <a:prstGeom prst="straightConnector1">
              <a:avLst/>
            </a:prstGeom>
            <a:noFill/>
            <a:ln w="38100" cap="flat">
              <a:solidFill>
                <a:srgbClr val="FF7F3F"/>
              </a:solidFill>
              <a:prstDash val="solid"/>
              <a:miter lim="8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84" name="组合 83"/>
          <p:cNvGrpSpPr/>
          <p:nvPr>
            <p:custDataLst>
              <p:tags r:id="rId72"/>
            </p:custDataLst>
          </p:nvPr>
        </p:nvGrpSpPr>
        <p:grpSpPr>
          <a:xfrm>
            <a:off x="7566025" y="3721100"/>
            <a:ext cx="1474470" cy="368935"/>
            <a:chOff x="3473" y="6839"/>
            <a:chExt cx="2322" cy="581"/>
          </a:xfrm>
        </p:grpSpPr>
        <p:sp>
          <p:nvSpPr>
            <p:cNvPr id="85" name="文本框 84"/>
            <p:cNvSpPr txBox="1"/>
            <p:nvPr>
              <p:custDataLst>
                <p:tags r:id="rId73"/>
              </p:custDataLst>
            </p:nvPr>
          </p:nvSpPr>
          <p:spPr>
            <a:xfrm>
              <a:off x="3473" y="6839"/>
              <a:ext cx="1192" cy="58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40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黑体" panose="02010609060101010101" charset="-122"/>
                  <a:ea typeface="黑体" panose="02010609060101010101" charset="-122"/>
                  <a:sym typeface="Arial" panose="020B0604020202020204"/>
                </a:rPr>
                <a:t>侧面</a:t>
              </a:r>
              <a:endParaRPr kumimoji="0" lang="zh-CN" altLang="en-US" sz="240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Arial" panose="020B0604020202020204"/>
              </a:endParaRPr>
            </a:p>
          </p:txBody>
        </p:sp>
        <p:cxnSp>
          <p:nvCxnSpPr>
            <p:cNvPr id="86" name="直接箭头连接符 85"/>
            <p:cNvCxnSpPr/>
            <p:nvPr>
              <p:custDataLst>
                <p:tags r:id="rId74"/>
              </p:custDataLst>
            </p:nvPr>
          </p:nvCxnSpPr>
          <p:spPr>
            <a:xfrm flipH="1" flipV="1">
              <a:off x="4723" y="7109"/>
              <a:ext cx="1072" cy="311"/>
            </a:xfrm>
            <a:prstGeom prst="straightConnector1">
              <a:avLst/>
            </a:prstGeom>
            <a:noFill/>
            <a:ln w="38100" cap="flat">
              <a:solidFill>
                <a:srgbClr val="FF7F3F"/>
              </a:solidFill>
              <a:prstDash val="solid"/>
              <a:miter lim="800000"/>
              <a:tailEnd type="triangle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87" name="直接连接符 86"/>
          <p:cNvCxnSpPr/>
          <p:nvPr>
            <p:custDataLst>
              <p:tags r:id="rId75"/>
            </p:custDataLst>
          </p:nvPr>
        </p:nvCxnSpPr>
        <p:spPr>
          <a:xfrm flipH="1">
            <a:off x="9279255" y="3178175"/>
            <a:ext cx="0" cy="2484000"/>
          </a:xfrm>
          <a:prstGeom prst="line">
            <a:avLst/>
          </a:prstGeom>
          <a:ln w="50800">
            <a:solidFill>
              <a:srgbClr val="0F4D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1024002"/>
          <p:cNvSpPr/>
          <p:nvPr>
            <p:custDataLst>
              <p:tags r:id="rId76"/>
            </p:custDataLst>
          </p:nvPr>
        </p:nvSpPr>
        <p:spPr>
          <a:xfrm>
            <a:off x="8114824" y="6121242"/>
            <a:ext cx="322580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棱柱</a:t>
            </a:r>
            <a:r>
              <a:rPr lang="en-US" altLang="zh-CN" sz="20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ABCDEF</a:t>
            </a:r>
            <a:r>
              <a:rPr lang="en-US" altLang="zh-CN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0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20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20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20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20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20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endParaRPr lang="en-US" altLang="zh-CN" sz="2000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390" grpId="0"/>
      <p:bldP spid="8" grpId="0" animBg="1"/>
      <p:bldP spid="73" grpId="0" animBg="1"/>
      <p:bldP spid="74" grpId="0" animBg="1"/>
      <p:bldP spid="75" grpId="0" animBg="1"/>
      <p:bldP spid="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r>
              <a:rPr lang="en-US" altLang="zh-CN">
                <a:sym typeface="+mn-ea"/>
              </a:rPr>
              <a:t>——</a:t>
            </a:r>
            <a:r>
              <a:rPr lang="zh-CN" altLang="en-US"/>
              <a:t>棱柱的结构特征</a:t>
            </a:r>
            <a:endParaRPr lang="zh-CN" altLang="en-US"/>
          </a:p>
        </p:txBody>
      </p:sp>
      <p:sp>
        <p:nvSpPr>
          <p:cNvPr id="11" name="文本框 3"/>
          <p:cNvSpPr/>
          <p:nvPr>
            <p:custDataLst>
              <p:tags r:id="rId2"/>
            </p:custDataLst>
          </p:nvPr>
        </p:nvSpPr>
        <p:spPr>
          <a:xfrm>
            <a:off x="784225" y="1987550"/>
            <a:ext cx="1073150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fontAlgn="auto" hangingPunct="0">
              <a:lnSpc>
                <a:spcPct val="13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棱柱的底面可以是三角形、四边形、五边形、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我们把这样的棱柱分别叫做三棱柱、四棱柱、五棱柱、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 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695325" y="1319530"/>
            <a:ext cx="2593340" cy="6343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076FD"/>
              </a:gs>
              <a:gs pos="100000">
                <a:srgbClr val="ED9466"/>
              </a:gs>
            </a:gsLst>
            <a:lin ang="14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棱柱的分类</a:t>
            </a:r>
            <a:r>
              <a:rPr lang="en-US" altLang="zh-CN"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endParaRPr lang="en-US" altLang="zh-CN" sz="3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7411" name="图片 235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00FFFF">
                  <a:alpha val="100000"/>
                </a:srgbClr>
              </a:clrFrom>
              <a:clrTo>
                <a:srgbClr val="00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5100" y="3187383"/>
            <a:ext cx="2293620" cy="2752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图片 2355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00FF80">
                  <a:alpha val="100000"/>
                </a:srgbClr>
              </a:clrFrom>
              <a:clrTo>
                <a:srgbClr val="00FF8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3770" y="3187383"/>
            <a:ext cx="2293620" cy="2752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2355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60FF80">
                  <a:alpha val="100000"/>
                </a:srgbClr>
              </a:clrFrom>
              <a:clrTo>
                <a:srgbClr val="60FF8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440" y="3155950"/>
            <a:ext cx="2345690" cy="2814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矩形 23557"/>
          <p:cNvSpPr/>
          <p:nvPr>
            <p:custDataLst>
              <p:tags r:id="rId10"/>
            </p:custDataLst>
          </p:nvPr>
        </p:nvSpPr>
        <p:spPr>
          <a:xfrm>
            <a:off x="1648460" y="5879465"/>
            <a:ext cx="15093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三棱柱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415" name="矩形 23558"/>
          <p:cNvSpPr/>
          <p:nvPr>
            <p:custDataLst>
              <p:tags r:id="rId11"/>
            </p:custDataLst>
          </p:nvPr>
        </p:nvSpPr>
        <p:spPr>
          <a:xfrm>
            <a:off x="5280026" y="5879465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四棱柱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416" name="矩形 23559"/>
          <p:cNvSpPr/>
          <p:nvPr>
            <p:custDataLst>
              <p:tags r:id="rId12"/>
            </p:custDataLst>
          </p:nvPr>
        </p:nvSpPr>
        <p:spPr>
          <a:xfrm>
            <a:off x="8655051" y="5879465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五棱柱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r>
              <a:rPr lang="en-US" altLang="zh-CN">
                <a:sym typeface="+mn-ea"/>
              </a:rPr>
              <a:t>——</a:t>
            </a:r>
            <a:r>
              <a:rPr lang="zh-CN" altLang="en-US"/>
              <a:t>棱柱的结构特征</a:t>
            </a:r>
            <a:endParaRPr lang="zh-CN" altLang="en-US"/>
          </a:p>
        </p:txBody>
      </p:sp>
      <p:sp>
        <p:nvSpPr>
          <p:cNvPr id="11" name="文本框 3"/>
          <p:cNvSpPr/>
          <p:nvPr>
            <p:custDataLst>
              <p:tags r:id="rId2"/>
            </p:custDataLst>
          </p:nvPr>
        </p:nvSpPr>
        <p:spPr>
          <a:xfrm>
            <a:off x="784225" y="1896110"/>
            <a:ext cx="10731500" cy="1651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fontAlgn="auto" hangingPunct="0">
              <a:lnSpc>
                <a:spcPct val="130000"/>
              </a:lnSpc>
            </a:pPr>
            <a:r>
              <a:rPr lang="zh-CN" altLang="en-US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一般地，把侧棱垂直于底面的棱柱叫做</a:t>
            </a:r>
            <a:r>
              <a:rPr lang="zh-CN" altLang="en-US" sz="2600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直棱柱</a:t>
            </a:r>
            <a:r>
              <a:rPr lang="zh-CN" altLang="en-US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，侧棱不垂直于底面的棱柱叫做</a:t>
            </a:r>
            <a:r>
              <a:rPr lang="zh-CN" altLang="en-US" sz="2600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斜棱柱</a:t>
            </a:r>
            <a:r>
              <a:rPr lang="zh-CN" altLang="en-US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，底面是正多边形的直棱柱叫做</a:t>
            </a:r>
            <a:r>
              <a:rPr lang="zh-CN" altLang="en-US" sz="2600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正棱柱</a:t>
            </a:r>
            <a:r>
              <a:rPr lang="zh-CN" altLang="en-US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。底面是平行四边形的四棱柱也叫</a:t>
            </a:r>
            <a:r>
              <a:rPr lang="zh-CN" altLang="en-US" sz="2600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平行六面体</a:t>
            </a:r>
            <a:r>
              <a:rPr lang="en-US" altLang="zh-CN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lang="en-US" altLang="zh-CN" sz="2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695325" y="1228090"/>
            <a:ext cx="2593340" cy="6343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076FD"/>
              </a:gs>
              <a:gs pos="100000">
                <a:srgbClr val="ED9466"/>
              </a:gs>
            </a:gsLst>
            <a:lin ang="14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棱柱的分类</a:t>
            </a:r>
            <a:r>
              <a:rPr lang="en-US" altLang="zh-CN"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endParaRPr lang="en-US" altLang="zh-CN" sz="3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3822700" y="3775393"/>
            <a:ext cx="1892300" cy="1919605"/>
            <a:chOff x="4484" y="5634"/>
            <a:chExt cx="3081" cy="2832"/>
          </a:xfrm>
        </p:grpSpPr>
        <p:cxnSp>
          <p:nvCxnSpPr>
            <p:cNvPr id="16" name="直接连接符 15"/>
            <p:cNvCxnSpPr/>
            <p:nvPr>
              <p:custDataLst>
                <p:tags r:id="rId5"/>
              </p:custDataLst>
            </p:nvPr>
          </p:nvCxnSpPr>
          <p:spPr>
            <a:xfrm flipH="1">
              <a:off x="4484" y="6101"/>
              <a:ext cx="652" cy="2365"/>
            </a:xfrm>
            <a:prstGeom prst="line">
              <a:avLst/>
            </a:prstGeom>
            <a:noFill/>
            <a:ln w="38100" cap="flat">
              <a:solidFill>
                <a:srgbClr val="00206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直接连接符 17"/>
            <p:cNvCxnSpPr/>
            <p:nvPr>
              <p:custDataLst>
                <p:tags r:id="rId6"/>
              </p:custDataLst>
            </p:nvPr>
          </p:nvCxnSpPr>
          <p:spPr>
            <a:xfrm flipH="1">
              <a:off x="5151" y="5634"/>
              <a:ext cx="652" cy="2365"/>
            </a:xfrm>
            <a:prstGeom prst="line">
              <a:avLst/>
            </a:prstGeom>
            <a:noFill/>
            <a:ln w="38100" cap="flat">
              <a:solidFill>
                <a:srgbClr val="002060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直接连接符 18"/>
            <p:cNvCxnSpPr/>
            <p:nvPr>
              <p:custDataLst>
                <p:tags r:id="rId7"/>
              </p:custDataLst>
            </p:nvPr>
          </p:nvCxnSpPr>
          <p:spPr>
            <a:xfrm flipH="1">
              <a:off x="6913" y="6101"/>
              <a:ext cx="652" cy="2365"/>
            </a:xfrm>
            <a:prstGeom prst="line">
              <a:avLst/>
            </a:prstGeom>
            <a:noFill/>
            <a:ln w="38100" cap="flat">
              <a:solidFill>
                <a:srgbClr val="00206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直接连接符 19"/>
            <p:cNvCxnSpPr/>
            <p:nvPr>
              <p:custDataLst>
                <p:tags r:id="rId8"/>
              </p:custDataLst>
            </p:nvPr>
          </p:nvCxnSpPr>
          <p:spPr>
            <a:xfrm flipH="1">
              <a:off x="5134" y="6101"/>
              <a:ext cx="2429" cy="0"/>
            </a:xfrm>
            <a:prstGeom prst="line">
              <a:avLst/>
            </a:prstGeom>
            <a:noFill/>
            <a:ln w="38100" cap="flat">
              <a:solidFill>
                <a:srgbClr val="00206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直接连接符 22"/>
            <p:cNvCxnSpPr/>
            <p:nvPr>
              <p:custDataLst>
                <p:tags r:id="rId9"/>
              </p:custDataLst>
            </p:nvPr>
          </p:nvCxnSpPr>
          <p:spPr>
            <a:xfrm flipH="1">
              <a:off x="4484" y="8466"/>
              <a:ext cx="2429" cy="0"/>
            </a:xfrm>
            <a:prstGeom prst="line">
              <a:avLst/>
            </a:prstGeom>
            <a:noFill/>
            <a:ln w="38100" cap="flat">
              <a:solidFill>
                <a:srgbClr val="00206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直接连接符 23"/>
            <p:cNvCxnSpPr/>
            <p:nvPr>
              <p:custDataLst>
                <p:tags r:id="rId10"/>
              </p:custDataLst>
            </p:nvPr>
          </p:nvCxnSpPr>
          <p:spPr>
            <a:xfrm flipH="1">
              <a:off x="5134" y="5653"/>
              <a:ext cx="650" cy="459"/>
            </a:xfrm>
            <a:prstGeom prst="line">
              <a:avLst/>
            </a:prstGeom>
            <a:noFill/>
            <a:ln w="38100" cap="flat">
              <a:solidFill>
                <a:srgbClr val="00206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直接连接符 26"/>
            <p:cNvCxnSpPr/>
            <p:nvPr>
              <p:custDataLst>
                <p:tags r:id="rId11"/>
              </p:custDataLst>
            </p:nvPr>
          </p:nvCxnSpPr>
          <p:spPr>
            <a:xfrm flipH="1">
              <a:off x="4501" y="8007"/>
              <a:ext cx="650" cy="459"/>
            </a:xfrm>
            <a:prstGeom prst="line">
              <a:avLst/>
            </a:prstGeom>
            <a:noFill/>
            <a:ln w="38100" cap="flat">
              <a:solidFill>
                <a:srgbClr val="002060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直接连接符 27"/>
            <p:cNvCxnSpPr/>
            <p:nvPr>
              <p:custDataLst>
                <p:tags r:id="rId12"/>
              </p:custDataLst>
            </p:nvPr>
          </p:nvCxnSpPr>
          <p:spPr>
            <a:xfrm>
              <a:off x="5784" y="5648"/>
              <a:ext cx="1779" cy="442"/>
            </a:xfrm>
            <a:prstGeom prst="line">
              <a:avLst/>
            </a:prstGeom>
            <a:noFill/>
            <a:ln w="38100" cap="flat">
              <a:solidFill>
                <a:srgbClr val="00206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直接连接符 30"/>
            <p:cNvCxnSpPr/>
            <p:nvPr>
              <p:custDataLst>
                <p:tags r:id="rId13"/>
              </p:custDataLst>
            </p:nvPr>
          </p:nvCxnSpPr>
          <p:spPr>
            <a:xfrm>
              <a:off x="5142" y="8018"/>
              <a:ext cx="1779" cy="442"/>
            </a:xfrm>
            <a:prstGeom prst="line">
              <a:avLst/>
            </a:prstGeom>
            <a:noFill/>
            <a:ln w="38100" cap="flat">
              <a:solidFill>
                <a:srgbClr val="002060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7" name="组合 66"/>
          <p:cNvGrpSpPr/>
          <p:nvPr>
            <p:custDataLst>
              <p:tags r:id="rId14"/>
            </p:custDataLst>
          </p:nvPr>
        </p:nvGrpSpPr>
        <p:grpSpPr>
          <a:xfrm>
            <a:off x="1193165" y="3662998"/>
            <a:ext cx="1510665" cy="2144395"/>
            <a:chOff x="1043" y="5079"/>
            <a:chExt cx="2694" cy="3824"/>
          </a:xfrm>
        </p:grpSpPr>
        <p:cxnSp>
          <p:nvCxnSpPr>
            <p:cNvPr id="15" name="直接连接符 14"/>
            <p:cNvCxnSpPr/>
            <p:nvPr>
              <p:custDataLst>
                <p:tags r:id="rId15"/>
              </p:custDataLst>
            </p:nvPr>
          </p:nvCxnSpPr>
          <p:spPr>
            <a:xfrm flipV="1">
              <a:off x="3051" y="5449"/>
              <a:ext cx="686" cy="590"/>
            </a:xfrm>
            <a:prstGeom prst="line">
              <a:avLst/>
            </a:prstGeom>
            <a:noFill/>
            <a:ln w="38100" cap="flat">
              <a:solidFill>
                <a:srgbClr val="00206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" name="组合 2"/>
            <p:cNvGrpSpPr/>
            <p:nvPr>
              <p:custDataLst>
                <p:tags r:id="rId16"/>
              </p:custDataLst>
            </p:nvPr>
          </p:nvGrpSpPr>
          <p:grpSpPr>
            <a:xfrm>
              <a:off x="1043" y="5079"/>
              <a:ext cx="2685" cy="3824"/>
              <a:chOff x="1043" y="5104"/>
              <a:chExt cx="2685" cy="3824"/>
            </a:xfrm>
          </p:grpSpPr>
          <p:grpSp>
            <p:nvGrpSpPr>
              <p:cNvPr id="6" name="组合 5"/>
              <p:cNvGrpSpPr/>
              <p:nvPr>
                <p:custDataLst>
                  <p:tags r:id="rId17"/>
                </p:custDataLst>
              </p:nvPr>
            </p:nvGrpSpPr>
            <p:grpSpPr>
              <a:xfrm>
                <a:off x="1043" y="5104"/>
                <a:ext cx="2685" cy="3798"/>
                <a:chOff x="4462" y="5324"/>
                <a:chExt cx="2451" cy="3142"/>
              </a:xfrm>
            </p:grpSpPr>
            <p:cxnSp>
              <p:nvCxnSpPr>
                <p:cNvPr id="7" name="直接连接符 6"/>
                <p:cNvCxnSpPr/>
                <p:nvPr>
                  <p:custDataLst>
                    <p:tags r:id="rId18"/>
                  </p:custDataLst>
                </p:nvPr>
              </p:nvCxnSpPr>
              <p:spPr>
                <a:xfrm flipH="1">
                  <a:off x="4484" y="6101"/>
                  <a:ext cx="0" cy="2365"/>
                </a:xfrm>
                <a:prstGeom prst="line">
                  <a:avLst/>
                </a:prstGeom>
                <a:noFill/>
                <a:ln w="38100" cap="flat">
                  <a:solidFill>
                    <a:srgbClr val="00206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" name="直接连接符 7"/>
                <p:cNvCxnSpPr/>
                <p:nvPr>
                  <p:custDataLst>
                    <p:tags r:id="rId19"/>
                  </p:custDataLst>
                </p:nvPr>
              </p:nvCxnSpPr>
              <p:spPr>
                <a:xfrm flipH="1">
                  <a:off x="6913" y="5609"/>
                  <a:ext cx="0" cy="2392"/>
                </a:xfrm>
                <a:prstGeom prst="line">
                  <a:avLst/>
                </a:prstGeom>
                <a:noFill/>
                <a:ln w="38100" cap="flat">
                  <a:solidFill>
                    <a:srgbClr val="00206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9" name="直接连接符 8"/>
                <p:cNvCxnSpPr/>
                <p:nvPr>
                  <p:custDataLst>
                    <p:tags r:id="rId20"/>
                  </p:custDataLst>
                </p:nvPr>
              </p:nvCxnSpPr>
              <p:spPr>
                <a:xfrm flipH="1">
                  <a:off x="4500" y="6097"/>
                  <a:ext cx="1795" cy="3"/>
                </a:xfrm>
                <a:prstGeom prst="line">
                  <a:avLst/>
                </a:prstGeom>
                <a:noFill/>
                <a:ln w="38100" cap="flat">
                  <a:solidFill>
                    <a:srgbClr val="00206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" name="直接连接符 9"/>
                <p:cNvCxnSpPr/>
                <p:nvPr>
                  <p:custDataLst>
                    <p:tags r:id="rId21"/>
                  </p:custDataLst>
                </p:nvPr>
              </p:nvCxnSpPr>
              <p:spPr>
                <a:xfrm flipH="1">
                  <a:off x="4462" y="8466"/>
                  <a:ext cx="1863" cy="0"/>
                </a:xfrm>
                <a:prstGeom prst="line">
                  <a:avLst/>
                </a:prstGeom>
                <a:noFill/>
                <a:ln w="38100" cap="flat">
                  <a:solidFill>
                    <a:srgbClr val="00206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2" name="直接连接符 11"/>
                <p:cNvCxnSpPr/>
                <p:nvPr>
                  <p:custDataLst>
                    <p:tags r:id="rId22"/>
                  </p:custDataLst>
                </p:nvPr>
              </p:nvCxnSpPr>
              <p:spPr>
                <a:xfrm flipH="1">
                  <a:off x="4501" y="5324"/>
                  <a:ext cx="1255" cy="794"/>
                </a:xfrm>
                <a:prstGeom prst="line">
                  <a:avLst/>
                </a:prstGeom>
                <a:noFill/>
                <a:ln w="38100" cap="flat">
                  <a:solidFill>
                    <a:srgbClr val="00206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" name="直接连接符 12"/>
                <p:cNvCxnSpPr/>
                <p:nvPr>
                  <p:custDataLst>
                    <p:tags r:id="rId23"/>
                  </p:custDataLst>
                </p:nvPr>
              </p:nvCxnSpPr>
              <p:spPr>
                <a:xfrm>
                  <a:off x="5734" y="5324"/>
                  <a:ext cx="1146" cy="285"/>
                </a:xfrm>
                <a:prstGeom prst="line">
                  <a:avLst/>
                </a:prstGeom>
                <a:noFill/>
                <a:ln w="38100" cap="flat">
                  <a:solidFill>
                    <a:srgbClr val="00206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17" name="直接连接符 16"/>
              <p:cNvCxnSpPr/>
              <p:nvPr>
                <p:custDataLst>
                  <p:tags r:id="rId24"/>
                </p:custDataLst>
              </p:nvPr>
            </p:nvCxnSpPr>
            <p:spPr>
              <a:xfrm flipH="1">
                <a:off x="3070" y="6037"/>
                <a:ext cx="0" cy="2891"/>
              </a:xfrm>
              <a:prstGeom prst="line">
                <a:avLst/>
              </a:prstGeom>
              <a:noFill/>
              <a:ln w="38100" cap="flat">
                <a:solidFill>
                  <a:srgbClr val="00206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21" name="直接连接符 20"/>
            <p:cNvCxnSpPr/>
            <p:nvPr>
              <p:custDataLst>
                <p:tags r:id="rId25"/>
              </p:custDataLst>
            </p:nvPr>
          </p:nvCxnSpPr>
          <p:spPr>
            <a:xfrm flipV="1">
              <a:off x="3051" y="8312"/>
              <a:ext cx="686" cy="590"/>
            </a:xfrm>
            <a:prstGeom prst="line">
              <a:avLst/>
            </a:prstGeom>
            <a:noFill/>
            <a:ln w="38100" cap="flat">
              <a:solidFill>
                <a:srgbClr val="00206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直接连接符 21"/>
            <p:cNvCxnSpPr/>
            <p:nvPr>
              <p:custDataLst>
                <p:tags r:id="rId26"/>
              </p:custDataLst>
            </p:nvPr>
          </p:nvCxnSpPr>
          <p:spPr>
            <a:xfrm flipH="1">
              <a:off x="1086" y="7942"/>
              <a:ext cx="1375" cy="960"/>
            </a:xfrm>
            <a:prstGeom prst="line">
              <a:avLst/>
            </a:prstGeom>
            <a:noFill/>
            <a:ln w="38100" cap="flat">
              <a:solidFill>
                <a:srgbClr val="002060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直接连接符 24"/>
            <p:cNvCxnSpPr/>
            <p:nvPr>
              <p:custDataLst>
                <p:tags r:id="rId27"/>
              </p:custDataLst>
            </p:nvPr>
          </p:nvCxnSpPr>
          <p:spPr>
            <a:xfrm>
              <a:off x="2485" y="7959"/>
              <a:ext cx="1207" cy="346"/>
            </a:xfrm>
            <a:prstGeom prst="line">
              <a:avLst/>
            </a:prstGeom>
            <a:noFill/>
            <a:ln w="38100" cap="flat">
              <a:solidFill>
                <a:srgbClr val="002060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直接连接符 25"/>
            <p:cNvCxnSpPr/>
            <p:nvPr>
              <p:custDataLst>
                <p:tags r:id="rId28"/>
              </p:custDataLst>
            </p:nvPr>
          </p:nvCxnSpPr>
          <p:spPr>
            <a:xfrm flipH="1">
              <a:off x="2461" y="5104"/>
              <a:ext cx="0" cy="2891"/>
            </a:xfrm>
            <a:prstGeom prst="line">
              <a:avLst/>
            </a:prstGeom>
            <a:noFill/>
            <a:ln w="38100" cap="flat">
              <a:solidFill>
                <a:srgbClr val="002060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0" name="组合 29"/>
          <p:cNvGrpSpPr/>
          <p:nvPr>
            <p:custDataLst>
              <p:tags r:id="rId29"/>
            </p:custDataLst>
          </p:nvPr>
        </p:nvGrpSpPr>
        <p:grpSpPr>
          <a:xfrm>
            <a:off x="6751320" y="3729038"/>
            <a:ext cx="1437640" cy="2012315"/>
            <a:chOff x="13709" y="5511"/>
            <a:chExt cx="2392" cy="3414"/>
          </a:xfrm>
        </p:grpSpPr>
        <p:cxnSp>
          <p:nvCxnSpPr>
            <p:cNvPr id="37" name="直接连接符 36"/>
            <p:cNvCxnSpPr/>
            <p:nvPr>
              <p:custDataLst>
                <p:tags r:id="rId30"/>
              </p:custDataLst>
            </p:nvPr>
          </p:nvCxnSpPr>
          <p:spPr>
            <a:xfrm flipH="1">
              <a:off x="14102" y="6165"/>
              <a:ext cx="0" cy="2761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直接连接符 37"/>
            <p:cNvCxnSpPr/>
            <p:nvPr>
              <p:custDataLst>
                <p:tags r:id="rId31"/>
              </p:custDataLst>
            </p:nvPr>
          </p:nvCxnSpPr>
          <p:spPr>
            <a:xfrm flipH="1">
              <a:off x="15447" y="6163"/>
              <a:ext cx="0" cy="2761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直接连接符 38"/>
            <p:cNvCxnSpPr/>
            <p:nvPr>
              <p:custDataLst>
                <p:tags r:id="rId32"/>
              </p:custDataLst>
            </p:nvPr>
          </p:nvCxnSpPr>
          <p:spPr>
            <a:xfrm flipH="1">
              <a:off x="16069" y="5801"/>
              <a:ext cx="0" cy="2761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0" name="直接连接符 39"/>
            <p:cNvCxnSpPr/>
            <p:nvPr>
              <p:custDataLst>
                <p:tags r:id="rId33"/>
              </p:custDataLst>
            </p:nvPr>
          </p:nvCxnSpPr>
          <p:spPr>
            <a:xfrm flipH="1">
              <a:off x="13712" y="5795"/>
              <a:ext cx="0" cy="2761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" name="直接连接符 40"/>
            <p:cNvCxnSpPr/>
            <p:nvPr>
              <p:custDataLst>
                <p:tags r:id="rId34"/>
              </p:custDataLst>
            </p:nvPr>
          </p:nvCxnSpPr>
          <p:spPr>
            <a:xfrm flipH="1">
              <a:off x="15121" y="5511"/>
              <a:ext cx="0" cy="2761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" name="直接连接符 41"/>
            <p:cNvCxnSpPr/>
            <p:nvPr>
              <p:custDataLst>
                <p:tags r:id="rId35"/>
              </p:custDataLst>
            </p:nvPr>
          </p:nvCxnSpPr>
          <p:spPr>
            <a:xfrm flipH="1">
              <a:off x="14102" y="8902"/>
              <a:ext cx="1361" cy="0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直接连接符 13"/>
            <p:cNvCxnSpPr/>
            <p:nvPr>
              <p:custDataLst>
                <p:tags r:id="rId36"/>
              </p:custDataLst>
            </p:nvPr>
          </p:nvCxnSpPr>
          <p:spPr>
            <a:xfrm flipH="1">
              <a:off x="15447" y="8545"/>
              <a:ext cx="622" cy="354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直接连接符 28"/>
            <p:cNvCxnSpPr/>
            <p:nvPr>
              <p:custDataLst>
                <p:tags r:id="rId37"/>
              </p:custDataLst>
            </p:nvPr>
          </p:nvCxnSpPr>
          <p:spPr>
            <a:xfrm>
              <a:off x="13710" y="8525"/>
              <a:ext cx="392" cy="395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7" name="直接连接符 46"/>
            <p:cNvCxnSpPr/>
            <p:nvPr>
              <p:custDataLst>
                <p:tags r:id="rId38"/>
              </p:custDataLst>
            </p:nvPr>
          </p:nvCxnSpPr>
          <p:spPr>
            <a:xfrm flipH="1">
              <a:off x="13759" y="8248"/>
              <a:ext cx="1360" cy="253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" name="直接连接符 49"/>
            <p:cNvCxnSpPr/>
            <p:nvPr>
              <p:custDataLst>
                <p:tags r:id="rId39"/>
              </p:custDataLst>
            </p:nvPr>
          </p:nvCxnSpPr>
          <p:spPr>
            <a:xfrm>
              <a:off x="15097" y="8233"/>
              <a:ext cx="972" cy="299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直接连接符 31"/>
            <p:cNvCxnSpPr/>
            <p:nvPr>
              <p:custDataLst>
                <p:tags r:id="rId40"/>
              </p:custDataLst>
            </p:nvPr>
          </p:nvCxnSpPr>
          <p:spPr>
            <a:xfrm flipH="1">
              <a:off x="14134" y="6198"/>
              <a:ext cx="1361" cy="0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" name="直接连接符 32"/>
            <p:cNvCxnSpPr/>
            <p:nvPr>
              <p:custDataLst>
                <p:tags r:id="rId41"/>
              </p:custDataLst>
            </p:nvPr>
          </p:nvCxnSpPr>
          <p:spPr>
            <a:xfrm flipH="1">
              <a:off x="15479" y="5841"/>
              <a:ext cx="622" cy="354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" name="直接连接符 33"/>
            <p:cNvCxnSpPr/>
            <p:nvPr>
              <p:custDataLst>
                <p:tags r:id="rId42"/>
              </p:custDataLst>
            </p:nvPr>
          </p:nvCxnSpPr>
          <p:spPr>
            <a:xfrm>
              <a:off x="13709" y="5817"/>
              <a:ext cx="449" cy="397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5" name="直接连接符 34"/>
            <p:cNvCxnSpPr/>
            <p:nvPr>
              <p:custDataLst>
                <p:tags r:id="rId43"/>
              </p:custDataLst>
            </p:nvPr>
          </p:nvCxnSpPr>
          <p:spPr>
            <a:xfrm flipH="1">
              <a:off x="13742" y="5544"/>
              <a:ext cx="1409" cy="253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直接连接符 35"/>
            <p:cNvCxnSpPr/>
            <p:nvPr>
              <p:custDataLst>
                <p:tags r:id="rId44"/>
              </p:custDataLst>
            </p:nvPr>
          </p:nvCxnSpPr>
          <p:spPr>
            <a:xfrm>
              <a:off x="15129" y="5553"/>
              <a:ext cx="972" cy="299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3" name="组合 42"/>
          <p:cNvGrpSpPr/>
          <p:nvPr>
            <p:custDataLst>
              <p:tags r:id="rId45"/>
            </p:custDataLst>
          </p:nvPr>
        </p:nvGrpSpPr>
        <p:grpSpPr>
          <a:xfrm>
            <a:off x="9456103" y="3781108"/>
            <a:ext cx="1522095" cy="1908175"/>
            <a:chOff x="5479" y="3152"/>
            <a:chExt cx="2025" cy="2638"/>
          </a:xfrm>
        </p:grpSpPr>
        <p:cxnSp>
          <p:nvCxnSpPr>
            <p:cNvPr id="44" name="直接连接符 43"/>
            <p:cNvCxnSpPr/>
            <p:nvPr>
              <p:custDataLst>
                <p:tags r:id="rId46"/>
              </p:custDataLst>
            </p:nvPr>
          </p:nvCxnSpPr>
          <p:spPr>
            <a:xfrm flipH="1">
              <a:off x="5479" y="3711"/>
              <a:ext cx="289" cy="2079"/>
            </a:xfrm>
            <a:prstGeom prst="line">
              <a:avLst/>
            </a:prstGeom>
            <a:noFill/>
            <a:ln w="38100" cap="flat">
              <a:solidFill>
                <a:srgbClr val="00B0F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直接连接符 45"/>
            <p:cNvCxnSpPr/>
            <p:nvPr>
              <p:custDataLst>
                <p:tags r:id="rId47"/>
              </p:custDataLst>
            </p:nvPr>
          </p:nvCxnSpPr>
          <p:spPr>
            <a:xfrm flipH="1">
              <a:off x="6750" y="3711"/>
              <a:ext cx="289" cy="2079"/>
            </a:xfrm>
            <a:prstGeom prst="line">
              <a:avLst/>
            </a:prstGeom>
            <a:noFill/>
            <a:ln w="38100" cap="flat">
              <a:solidFill>
                <a:srgbClr val="00B0F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8" name="直接连接符 47"/>
            <p:cNvCxnSpPr/>
            <p:nvPr>
              <p:custDataLst>
                <p:tags r:id="rId48"/>
              </p:custDataLst>
            </p:nvPr>
          </p:nvCxnSpPr>
          <p:spPr>
            <a:xfrm flipH="1">
              <a:off x="7216" y="3152"/>
              <a:ext cx="289" cy="2079"/>
            </a:xfrm>
            <a:prstGeom prst="line">
              <a:avLst/>
            </a:prstGeom>
            <a:noFill/>
            <a:ln w="38100" cap="flat">
              <a:solidFill>
                <a:srgbClr val="00B0F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" name="直接连接符 48"/>
            <p:cNvCxnSpPr/>
            <p:nvPr>
              <p:custDataLst>
                <p:tags r:id="rId49"/>
              </p:custDataLst>
            </p:nvPr>
          </p:nvCxnSpPr>
          <p:spPr>
            <a:xfrm flipH="1">
              <a:off x="5970" y="3152"/>
              <a:ext cx="289" cy="2079"/>
            </a:xfrm>
            <a:prstGeom prst="line">
              <a:avLst/>
            </a:prstGeom>
            <a:noFill/>
            <a:ln w="38100" cap="flat">
              <a:solidFill>
                <a:srgbClr val="00B0F0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直接连接符 50"/>
            <p:cNvCxnSpPr/>
            <p:nvPr>
              <p:custDataLst>
                <p:tags r:id="rId50"/>
              </p:custDataLst>
            </p:nvPr>
          </p:nvCxnSpPr>
          <p:spPr>
            <a:xfrm flipH="1">
              <a:off x="5479" y="5790"/>
              <a:ext cx="1271" cy="0"/>
            </a:xfrm>
            <a:prstGeom prst="line">
              <a:avLst/>
            </a:prstGeom>
            <a:noFill/>
            <a:ln w="38100" cap="flat">
              <a:solidFill>
                <a:srgbClr val="00B0F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" name="直接连接符 51"/>
            <p:cNvCxnSpPr/>
            <p:nvPr>
              <p:custDataLst>
                <p:tags r:id="rId51"/>
              </p:custDataLst>
            </p:nvPr>
          </p:nvCxnSpPr>
          <p:spPr>
            <a:xfrm flipH="1">
              <a:off x="6750" y="5231"/>
              <a:ext cx="466" cy="559"/>
            </a:xfrm>
            <a:prstGeom prst="line">
              <a:avLst/>
            </a:prstGeom>
            <a:noFill/>
            <a:ln w="38100" cap="flat">
              <a:solidFill>
                <a:srgbClr val="00B0F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直接连接符 65"/>
            <p:cNvCxnSpPr/>
            <p:nvPr>
              <p:custDataLst>
                <p:tags r:id="rId52"/>
              </p:custDataLst>
            </p:nvPr>
          </p:nvCxnSpPr>
          <p:spPr>
            <a:xfrm flipH="1">
              <a:off x="5945" y="5242"/>
              <a:ext cx="1271" cy="0"/>
            </a:xfrm>
            <a:prstGeom prst="line">
              <a:avLst/>
            </a:prstGeom>
            <a:noFill/>
            <a:ln w="38100" cap="flat">
              <a:solidFill>
                <a:srgbClr val="00B0F0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直接连接符 67"/>
            <p:cNvCxnSpPr/>
            <p:nvPr>
              <p:custDataLst>
                <p:tags r:id="rId53"/>
              </p:custDataLst>
            </p:nvPr>
          </p:nvCxnSpPr>
          <p:spPr>
            <a:xfrm flipH="1">
              <a:off x="5504" y="5220"/>
              <a:ext cx="466" cy="559"/>
            </a:xfrm>
            <a:prstGeom prst="line">
              <a:avLst/>
            </a:prstGeom>
            <a:noFill/>
            <a:ln w="38100" cap="flat">
              <a:solidFill>
                <a:srgbClr val="00B0F0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直接连接符 68"/>
            <p:cNvCxnSpPr/>
            <p:nvPr>
              <p:custDataLst>
                <p:tags r:id="rId54"/>
              </p:custDataLst>
            </p:nvPr>
          </p:nvCxnSpPr>
          <p:spPr>
            <a:xfrm flipH="1">
              <a:off x="5777" y="3728"/>
              <a:ext cx="1271" cy="0"/>
            </a:xfrm>
            <a:prstGeom prst="line">
              <a:avLst/>
            </a:prstGeom>
            <a:noFill/>
            <a:ln w="38100" cap="flat">
              <a:solidFill>
                <a:srgbClr val="00B0F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直接连接符 69"/>
            <p:cNvCxnSpPr/>
            <p:nvPr>
              <p:custDataLst>
                <p:tags r:id="rId55"/>
              </p:custDataLst>
            </p:nvPr>
          </p:nvCxnSpPr>
          <p:spPr>
            <a:xfrm flipH="1">
              <a:off x="6225" y="3152"/>
              <a:ext cx="1271" cy="0"/>
            </a:xfrm>
            <a:prstGeom prst="line">
              <a:avLst/>
            </a:prstGeom>
            <a:noFill/>
            <a:ln w="38100" cap="flat">
              <a:solidFill>
                <a:srgbClr val="00B0F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直接连接符 70"/>
            <p:cNvCxnSpPr/>
            <p:nvPr>
              <p:custDataLst>
                <p:tags r:id="rId56"/>
              </p:custDataLst>
            </p:nvPr>
          </p:nvCxnSpPr>
          <p:spPr>
            <a:xfrm flipH="1">
              <a:off x="7035" y="3172"/>
              <a:ext cx="466" cy="559"/>
            </a:xfrm>
            <a:prstGeom prst="line">
              <a:avLst/>
            </a:prstGeom>
            <a:noFill/>
            <a:ln w="38100" cap="flat">
              <a:solidFill>
                <a:srgbClr val="00B0F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2" name="直接连接符 71"/>
            <p:cNvCxnSpPr/>
            <p:nvPr>
              <p:custDataLst>
                <p:tags r:id="rId57"/>
              </p:custDataLst>
            </p:nvPr>
          </p:nvCxnSpPr>
          <p:spPr>
            <a:xfrm flipH="1">
              <a:off x="5777" y="3169"/>
              <a:ext cx="466" cy="559"/>
            </a:xfrm>
            <a:prstGeom prst="line">
              <a:avLst/>
            </a:prstGeom>
            <a:noFill/>
            <a:ln w="38100" cap="flat">
              <a:solidFill>
                <a:srgbClr val="00B0F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5" name="矩形 23557"/>
          <p:cNvSpPr/>
          <p:nvPr>
            <p:custDataLst>
              <p:tags r:id="rId58"/>
            </p:custDataLst>
          </p:nvPr>
        </p:nvSpPr>
        <p:spPr>
          <a:xfrm>
            <a:off x="1020445" y="6075045"/>
            <a:ext cx="1673225" cy="42989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3CA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200">
                <a:latin typeface="黑体" panose="02010609060101010101" charset="-122"/>
                <a:ea typeface="黑体" panose="02010609060101010101" charset="-122"/>
              </a:rPr>
              <a:t>直四棱柱</a:t>
            </a:r>
            <a:endParaRPr lang="zh-CN" altLang="en-US" sz="2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3" name="矩形 23558"/>
          <p:cNvSpPr/>
          <p:nvPr>
            <p:custDataLst>
              <p:tags r:id="rId59"/>
            </p:custDataLst>
          </p:nvPr>
        </p:nvSpPr>
        <p:spPr>
          <a:xfrm>
            <a:off x="3920490" y="6075045"/>
            <a:ext cx="1300480" cy="42989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3CA"/>
                </a:solidFill>
              </a14:hiddenFill>
            </a:ext>
          </a:extLst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200">
                <a:latin typeface="黑体" panose="02010609060101010101" charset="-122"/>
                <a:ea typeface="黑体" panose="02010609060101010101" charset="-122"/>
              </a:rPr>
              <a:t>斜三棱柱</a:t>
            </a:r>
            <a:endParaRPr lang="zh-CN" altLang="en-US" sz="2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" name="矩形 23559"/>
          <p:cNvSpPr/>
          <p:nvPr>
            <p:custDataLst>
              <p:tags r:id="rId60"/>
            </p:custDataLst>
          </p:nvPr>
        </p:nvSpPr>
        <p:spPr>
          <a:xfrm>
            <a:off x="9232900" y="6075045"/>
            <a:ext cx="1579880" cy="42989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3CA"/>
                </a:solidFill>
              </a14:hiddenFill>
            </a:ext>
          </a:extLst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200">
                <a:latin typeface="黑体" panose="02010609060101010101" charset="-122"/>
                <a:ea typeface="黑体" panose="02010609060101010101" charset="-122"/>
              </a:rPr>
              <a:t>平行六面体</a:t>
            </a:r>
            <a:endParaRPr lang="zh-CN" altLang="en-US" sz="2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3" name="矩形 23557"/>
          <p:cNvSpPr/>
          <p:nvPr>
            <p:custDataLst>
              <p:tags r:id="rId61"/>
            </p:custDataLst>
          </p:nvPr>
        </p:nvSpPr>
        <p:spPr>
          <a:xfrm>
            <a:off x="6606223" y="6075045"/>
            <a:ext cx="1727835" cy="42989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3CA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200">
                <a:latin typeface="黑体" panose="02010609060101010101" charset="-122"/>
                <a:ea typeface="黑体" panose="02010609060101010101" charset="-122"/>
              </a:rPr>
              <a:t>正五棱柱</a:t>
            </a:r>
            <a:endParaRPr lang="zh-CN" altLang="en-US" sz="22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r>
              <a:rPr lang="en-US" altLang="zh-CN">
                <a:sym typeface="+mn-ea"/>
              </a:rPr>
              <a:t>——</a:t>
            </a:r>
            <a:r>
              <a:rPr lang="zh-CN" altLang="en-US"/>
              <a:t>棱柱的结构特征</a:t>
            </a:r>
            <a:endParaRPr lang="zh-CN" altLang="en-US"/>
          </a:p>
        </p:txBody>
      </p:sp>
      <p:sp>
        <p:nvSpPr>
          <p:cNvPr id="55" name="圆角矩形 54"/>
          <p:cNvSpPr/>
          <p:nvPr>
            <p:custDataLst>
              <p:tags r:id="rId2"/>
            </p:custDataLst>
          </p:nvPr>
        </p:nvSpPr>
        <p:spPr>
          <a:xfrm>
            <a:off x="8921750" y="1839595"/>
            <a:ext cx="2241550" cy="539750"/>
          </a:xfrm>
          <a:prstGeom prst="roundRect">
            <a:avLst/>
          </a:prstGeom>
          <a:solidFill>
            <a:srgbClr val="4D7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平行六面体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6" name="圆角矩形 55"/>
          <p:cNvSpPr/>
          <p:nvPr>
            <p:custDataLst>
              <p:tags r:id="rId3"/>
            </p:custDataLst>
          </p:nvPr>
        </p:nvSpPr>
        <p:spPr>
          <a:xfrm>
            <a:off x="4961890" y="1839595"/>
            <a:ext cx="1367790" cy="539750"/>
          </a:xfrm>
          <a:prstGeom prst="roundRect">
            <a:avLst/>
          </a:prstGeom>
          <a:solidFill>
            <a:srgbClr val="4D7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斜棱柱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866140" y="2133600"/>
            <a:ext cx="1677670" cy="1295400"/>
            <a:chOff x="1364" y="3360"/>
            <a:chExt cx="2642" cy="2040"/>
          </a:xfrm>
        </p:grpSpPr>
        <p:sp>
          <p:nvSpPr>
            <p:cNvPr id="16403" name="左大括号 18"/>
            <p:cNvSpPr/>
            <p:nvPr>
              <p:custDataLst>
                <p:tags r:id="rId5"/>
              </p:custDataLst>
            </p:nvPr>
          </p:nvSpPr>
          <p:spPr>
            <a:xfrm>
              <a:off x="3696" y="3360"/>
              <a:ext cx="310" cy="2041"/>
            </a:xfrm>
            <a:prstGeom prst="leftBrace">
              <a:avLst>
                <a:gd name="adj1" fmla="val 49927"/>
                <a:gd name="adj2" fmla="val 50000"/>
              </a:avLst>
            </a:prstGeom>
            <a:noFill/>
            <a:ln w="47625">
              <a:solidFill>
                <a:srgbClr val="0F4DD9"/>
              </a:solidFill>
              <a:round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 defTabSz="815975" eaLnBrk="1" hangingPunct="1"/>
              <a:endParaRPr lang="zh-CN" altLang="en-US" sz="3200" b="1">
                <a:solidFill>
                  <a:srgbClr val="CC33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7" name="圆角矩形 56"/>
            <p:cNvSpPr/>
            <p:nvPr>
              <p:custDataLst>
                <p:tags r:id="rId6"/>
              </p:custDataLst>
            </p:nvPr>
          </p:nvSpPr>
          <p:spPr>
            <a:xfrm>
              <a:off x="1364" y="3975"/>
              <a:ext cx="2154" cy="850"/>
            </a:xfrm>
            <a:prstGeom prst="roundRect">
              <a:avLst/>
            </a:prstGeom>
            <a:solidFill>
              <a:srgbClr val="0F4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棱柱</a:t>
              </a:r>
              <a:endPara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58" name="圆角矩形 57"/>
          <p:cNvSpPr/>
          <p:nvPr>
            <p:custDataLst>
              <p:tags r:id="rId7"/>
            </p:custDataLst>
          </p:nvPr>
        </p:nvSpPr>
        <p:spPr>
          <a:xfrm>
            <a:off x="4961890" y="3246120"/>
            <a:ext cx="1367790" cy="539750"/>
          </a:xfrm>
          <a:prstGeom prst="roundRect">
            <a:avLst/>
          </a:prstGeom>
          <a:solidFill>
            <a:srgbClr val="FF7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直棱柱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59" name="组合 58"/>
          <p:cNvGrpSpPr/>
          <p:nvPr>
            <p:custDataLst>
              <p:tags r:id="rId8"/>
            </p:custDataLst>
          </p:nvPr>
        </p:nvGrpSpPr>
        <p:grpSpPr>
          <a:xfrm>
            <a:off x="2658745" y="3060700"/>
            <a:ext cx="2190115" cy="455930"/>
            <a:chOff x="3300" y="3904"/>
            <a:chExt cx="3742" cy="718"/>
          </a:xfrm>
        </p:grpSpPr>
        <p:sp>
          <p:nvSpPr>
            <p:cNvPr id="16413" name="矩形 29"/>
            <p:cNvSpPr/>
            <p:nvPr>
              <p:custDataLst>
                <p:tags r:id="rId9"/>
              </p:custDataLst>
            </p:nvPr>
          </p:nvSpPr>
          <p:spPr>
            <a:xfrm>
              <a:off x="3427" y="3904"/>
              <a:ext cx="3572" cy="6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defTabSz="815975" eaLnBrk="1" hangingPunct="1"/>
              <a:r>
                <a:rPr lang="zh-CN" altLang="en-US" sz="2200" spc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侧棱垂直底面</a:t>
              </a:r>
              <a:endParaRPr lang="zh-CN" altLang="en-US" sz="2200" spc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60" name="直接箭头连接符 28"/>
            <p:cNvCxnSpPr/>
            <p:nvPr>
              <p:custDataLst>
                <p:tags r:id="rId10"/>
              </p:custDataLst>
            </p:nvPr>
          </p:nvCxnSpPr>
          <p:spPr>
            <a:xfrm flipV="1">
              <a:off x="3300" y="4621"/>
              <a:ext cx="3742" cy="1"/>
            </a:xfrm>
            <a:prstGeom prst="line">
              <a:avLst/>
            </a:prstGeom>
            <a:noFill/>
            <a:ln w="57150">
              <a:solidFill>
                <a:srgbClr val="FF7F3F"/>
              </a:solidFill>
              <a:miter lim="800000"/>
              <a:tailEnd type="triangle"/>
            </a:ln>
          </p:spPr>
        </p:cxnSp>
      </p:grpSp>
      <p:grpSp>
        <p:nvGrpSpPr>
          <p:cNvPr id="61" name="组合 60"/>
          <p:cNvGrpSpPr/>
          <p:nvPr>
            <p:custDataLst>
              <p:tags r:id="rId11"/>
            </p:custDataLst>
          </p:nvPr>
        </p:nvGrpSpPr>
        <p:grpSpPr>
          <a:xfrm>
            <a:off x="2577510" y="1664970"/>
            <a:ext cx="2280875" cy="446405"/>
            <a:chOff x="3159" y="1706"/>
            <a:chExt cx="3898" cy="703"/>
          </a:xfrm>
        </p:grpSpPr>
        <p:sp>
          <p:nvSpPr>
            <p:cNvPr id="62" name="矩形 29"/>
            <p:cNvSpPr/>
            <p:nvPr>
              <p:custDataLst>
                <p:tags r:id="rId12"/>
              </p:custDataLst>
            </p:nvPr>
          </p:nvSpPr>
          <p:spPr>
            <a:xfrm>
              <a:off x="3159" y="1706"/>
              <a:ext cx="3898" cy="6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defTabSz="815975" eaLnBrk="1" hangingPunct="1"/>
              <a:r>
                <a:rPr lang="zh-CN" altLang="en-US" sz="2200" spc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侧棱不垂直底面</a:t>
              </a:r>
              <a:endParaRPr lang="zh-CN" altLang="en-US" sz="2200" spc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63" name="直接箭头连接符 28"/>
            <p:cNvCxnSpPr/>
            <p:nvPr>
              <p:custDataLst>
                <p:tags r:id="rId13"/>
              </p:custDataLst>
            </p:nvPr>
          </p:nvCxnSpPr>
          <p:spPr>
            <a:xfrm flipV="1">
              <a:off x="3300" y="2408"/>
              <a:ext cx="3742" cy="1"/>
            </a:xfrm>
            <a:prstGeom prst="line">
              <a:avLst/>
            </a:prstGeom>
            <a:noFill/>
            <a:ln w="57150">
              <a:solidFill>
                <a:srgbClr val="4D78FB"/>
              </a:solidFill>
              <a:miter lim="800000"/>
              <a:tailEnd type="triangle"/>
            </a:ln>
          </p:spPr>
        </p:cxnSp>
      </p:grpSp>
      <p:grpSp>
        <p:nvGrpSpPr>
          <p:cNvPr id="64" name="组合 63"/>
          <p:cNvGrpSpPr/>
          <p:nvPr>
            <p:custDataLst>
              <p:tags r:id="rId14"/>
            </p:custDataLst>
          </p:nvPr>
        </p:nvGrpSpPr>
        <p:grpSpPr>
          <a:xfrm>
            <a:off x="6369685" y="1664335"/>
            <a:ext cx="2482215" cy="445135"/>
            <a:chOff x="9437" y="1705"/>
            <a:chExt cx="3909" cy="701"/>
          </a:xfrm>
        </p:grpSpPr>
        <p:sp>
          <p:nvSpPr>
            <p:cNvPr id="65" name="矩形 29"/>
            <p:cNvSpPr/>
            <p:nvPr>
              <p:custDataLst>
                <p:tags r:id="rId15"/>
              </p:custDataLst>
            </p:nvPr>
          </p:nvSpPr>
          <p:spPr>
            <a:xfrm>
              <a:off x="9437" y="1705"/>
              <a:ext cx="3841" cy="6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defTabSz="815975" eaLnBrk="1" hangingPunct="1"/>
              <a:r>
                <a:rPr lang="zh-CN" altLang="en-US" sz="2200" spc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底面是平行四边形</a:t>
              </a:r>
              <a:endParaRPr lang="zh-CN" altLang="en-US" sz="2200" spc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74" name="直接箭头连接符 28"/>
            <p:cNvCxnSpPr/>
            <p:nvPr>
              <p:custDataLst>
                <p:tags r:id="rId16"/>
              </p:custDataLst>
            </p:nvPr>
          </p:nvCxnSpPr>
          <p:spPr>
            <a:xfrm flipV="1">
              <a:off x="9604" y="2405"/>
              <a:ext cx="3742" cy="1"/>
            </a:xfrm>
            <a:prstGeom prst="line">
              <a:avLst/>
            </a:prstGeom>
            <a:noFill/>
            <a:ln w="57150">
              <a:solidFill>
                <a:srgbClr val="4D78FB"/>
              </a:solidFill>
              <a:miter lim="800000"/>
              <a:tailEnd type="triangle"/>
            </a:ln>
          </p:spPr>
        </p:cxnSp>
      </p:grpSp>
      <p:grpSp>
        <p:nvGrpSpPr>
          <p:cNvPr id="75" name="组合 74"/>
          <p:cNvGrpSpPr/>
          <p:nvPr>
            <p:custDataLst>
              <p:tags r:id="rId17"/>
            </p:custDataLst>
          </p:nvPr>
        </p:nvGrpSpPr>
        <p:grpSpPr>
          <a:xfrm>
            <a:off x="6475730" y="3063875"/>
            <a:ext cx="2376170" cy="455930"/>
            <a:chOff x="9604" y="3909"/>
            <a:chExt cx="3742" cy="718"/>
          </a:xfrm>
        </p:grpSpPr>
        <p:sp>
          <p:nvSpPr>
            <p:cNvPr id="76" name="矩形 29"/>
            <p:cNvSpPr/>
            <p:nvPr>
              <p:custDataLst>
                <p:tags r:id="rId18"/>
              </p:custDataLst>
            </p:nvPr>
          </p:nvSpPr>
          <p:spPr>
            <a:xfrm>
              <a:off x="9964" y="3909"/>
              <a:ext cx="3328" cy="6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defTabSz="815975" eaLnBrk="1" hangingPunct="1"/>
              <a:r>
                <a:rPr sz="22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底面是正</a:t>
              </a:r>
              <a:r>
                <a:rPr lang="en-US" altLang="zh-CN" sz="2200" b="1" i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n</a:t>
              </a:r>
              <a:r>
                <a:rPr sz="22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边形</a:t>
              </a:r>
              <a:endParaRPr lang="zh-CN" altLang="en-US" sz="2200" spc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cxnSp>
          <p:nvCxnSpPr>
            <p:cNvPr id="77" name="直接箭头连接符 28"/>
            <p:cNvCxnSpPr/>
            <p:nvPr>
              <p:custDataLst>
                <p:tags r:id="rId19"/>
              </p:custDataLst>
            </p:nvPr>
          </p:nvCxnSpPr>
          <p:spPr>
            <a:xfrm flipV="1">
              <a:off x="9604" y="4626"/>
              <a:ext cx="3742" cy="1"/>
            </a:xfrm>
            <a:prstGeom prst="line">
              <a:avLst/>
            </a:prstGeom>
            <a:noFill/>
            <a:ln w="57150">
              <a:solidFill>
                <a:srgbClr val="FF7F3F"/>
              </a:solidFill>
              <a:miter lim="800000"/>
              <a:tailEnd type="triangle"/>
            </a:ln>
          </p:spPr>
        </p:cxnSp>
      </p:grpSp>
      <p:sp>
        <p:nvSpPr>
          <p:cNvPr id="78" name="圆角矩形 77"/>
          <p:cNvSpPr/>
          <p:nvPr>
            <p:custDataLst>
              <p:tags r:id="rId20"/>
            </p:custDataLst>
          </p:nvPr>
        </p:nvSpPr>
        <p:spPr>
          <a:xfrm>
            <a:off x="8982710" y="3246120"/>
            <a:ext cx="1774190" cy="539750"/>
          </a:xfrm>
          <a:prstGeom prst="roundRect">
            <a:avLst/>
          </a:prstGeom>
          <a:solidFill>
            <a:srgbClr val="FF7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正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棱柱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79" name="组合 78"/>
          <p:cNvGrpSpPr/>
          <p:nvPr>
            <p:custDataLst>
              <p:tags r:id="rId21"/>
            </p:custDataLst>
          </p:nvPr>
        </p:nvGrpSpPr>
        <p:grpSpPr>
          <a:xfrm>
            <a:off x="5645785" y="3785870"/>
            <a:ext cx="525780" cy="1783715"/>
            <a:chOff x="8297" y="5046"/>
            <a:chExt cx="828" cy="2809"/>
          </a:xfrm>
        </p:grpSpPr>
        <p:sp>
          <p:nvSpPr>
            <p:cNvPr id="80" name="矩形 29"/>
            <p:cNvSpPr/>
            <p:nvPr>
              <p:custDataLst>
                <p:tags r:id="rId22"/>
              </p:custDataLst>
            </p:nvPr>
          </p:nvSpPr>
          <p:spPr>
            <a:xfrm>
              <a:off x="8297" y="5046"/>
              <a:ext cx="828" cy="280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defTabSz="815975" eaLnBrk="1" hangingPunct="1"/>
              <a:r>
                <a:rPr sz="22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底面是矩形</a:t>
              </a:r>
              <a:endParaRPr lang="en-US" altLang="zh-CN" sz="2200" spc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cxnSp>
          <p:nvCxnSpPr>
            <p:cNvPr id="81" name="直接箭头连接符 28"/>
            <p:cNvCxnSpPr/>
            <p:nvPr>
              <p:custDataLst>
                <p:tags r:id="rId23"/>
              </p:custDataLst>
            </p:nvPr>
          </p:nvCxnSpPr>
          <p:spPr>
            <a:xfrm rot="5400000" flipV="1">
              <a:off x="6965" y="6449"/>
              <a:ext cx="2665" cy="1"/>
            </a:xfrm>
            <a:prstGeom prst="line">
              <a:avLst/>
            </a:prstGeom>
            <a:noFill/>
            <a:ln w="57150">
              <a:solidFill>
                <a:srgbClr val="FF7F3F"/>
              </a:solidFill>
              <a:miter lim="800000"/>
              <a:tailEnd type="triangle"/>
            </a:ln>
          </p:spPr>
        </p:cxnSp>
      </p:grpSp>
      <p:sp>
        <p:nvSpPr>
          <p:cNvPr id="82" name="圆角矩形 81"/>
          <p:cNvSpPr/>
          <p:nvPr>
            <p:custDataLst>
              <p:tags r:id="rId24"/>
            </p:custDataLst>
          </p:nvPr>
        </p:nvSpPr>
        <p:spPr>
          <a:xfrm>
            <a:off x="4961890" y="5584190"/>
            <a:ext cx="1367790" cy="539750"/>
          </a:xfrm>
          <a:prstGeom prst="roundRect">
            <a:avLst/>
          </a:prstGeom>
          <a:solidFill>
            <a:srgbClr val="FF7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长方体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3" name="圆角矩形 82"/>
          <p:cNvSpPr/>
          <p:nvPr>
            <p:custDataLst>
              <p:tags r:id="rId25"/>
            </p:custDataLst>
          </p:nvPr>
        </p:nvSpPr>
        <p:spPr>
          <a:xfrm>
            <a:off x="8982710" y="5601335"/>
            <a:ext cx="1367790" cy="539750"/>
          </a:xfrm>
          <a:prstGeom prst="roundRect">
            <a:avLst/>
          </a:prstGeom>
          <a:solidFill>
            <a:srgbClr val="FF7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正方体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84" name="组合 83"/>
          <p:cNvGrpSpPr/>
          <p:nvPr>
            <p:custDataLst>
              <p:tags r:id="rId26"/>
            </p:custDataLst>
          </p:nvPr>
        </p:nvGrpSpPr>
        <p:grpSpPr>
          <a:xfrm>
            <a:off x="6386195" y="5415915"/>
            <a:ext cx="2376170" cy="455930"/>
            <a:chOff x="9604" y="3909"/>
            <a:chExt cx="3742" cy="718"/>
          </a:xfrm>
        </p:grpSpPr>
        <p:sp>
          <p:nvSpPr>
            <p:cNvPr id="85" name="矩形 29"/>
            <p:cNvSpPr/>
            <p:nvPr>
              <p:custDataLst>
                <p:tags r:id="rId27"/>
              </p:custDataLst>
            </p:nvPr>
          </p:nvSpPr>
          <p:spPr>
            <a:xfrm>
              <a:off x="9874" y="3909"/>
              <a:ext cx="3166" cy="6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 defTabSz="815975" eaLnBrk="1" hangingPunct="1"/>
              <a:r>
                <a:rPr altLang="zh-CN" sz="2200" spc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各棱长都相等</a:t>
              </a:r>
              <a:endParaRPr altLang="zh-CN" sz="2200" spc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86" name="直接箭头连接符 28"/>
            <p:cNvCxnSpPr/>
            <p:nvPr>
              <p:custDataLst>
                <p:tags r:id="rId28"/>
              </p:custDataLst>
            </p:nvPr>
          </p:nvCxnSpPr>
          <p:spPr>
            <a:xfrm flipV="1">
              <a:off x="9604" y="4626"/>
              <a:ext cx="3742" cy="1"/>
            </a:xfrm>
            <a:prstGeom prst="line">
              <a:avLst/>
            </a:prstGeom>
            <a:noFill/>
            <a:ln w="57150">
              <a:solidFill>
                <a:srgbClr val="FF7F3F"/>
              </a:solidFill>
              <a:miter lim="800000"/>
              <a:tailEnd type="triangle"/>
            </a:ln>
          </p:spPr>
        </p:cxnSp>
      </p:grpSp>
      <p:cxnSp>
        <p:nvCxnSpPr>
          <p:cNvPr id="87" name="直接箭头连接符 28"/>
          <p:cNvCxnSpPr/>
          <p:nvPr>
            <p:custDataLst>
              <p:tags r:id="rId29"/>
            </p:custDataLst>
          </p:nvPr>
        </p:nvCxnSpPr>
        <p:spPr>
          <a:xfrm flipV="1">
            <a:off x="6322060" y="2468245"/>
            <a:ext cx="2491105" cy="777875"/>
          </a:xfrm>
          <a:prstGeom prst="line">
            <a:avLst/>
          </a:prstGeom>
          <a:noFill/>
          <a:ln w="57150">
            <a:solidFill>
              <a:srgbClr val="4D78FB"/>
            </a:solidFill>
            <a:miter lim="800000"/>
            <a:tailEnd type="triangle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55" grpId="0" animBg="1"/>
      <p:bldP spid="78" grpId="0" animBg="1"/>
      <p:bldP spid="82" grpId="0" animBg="1"/>
      <p:bldP spid="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endParaRPr lang="zh-CN" altLang="en-US"/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691515" y="1393825"/>
            <a:ext cx="10807700" cy="5144770"/>
          </a:xfrm>
          <a:prstGeom prst="roundRect">
            <a:avLst>
              <a:gd name="adj" fmla="val 5869"/>
            </a:avLst>
          </a:prstGeom>
          <a:solidFill>
            <a:srgbClr val="537AFA">
              <a:alpha val="3000"/>
            </a:srgbClr>
          </a:solidFill>
          <a:ln w="12700" cmpd="sng">
            <a:gradFill>
              <a:gsLst>
                <a:gs pos="4000">
                  <a:schemeClr val="accent2"/>
                </a:gs>
                <a:gs pos="100000">
                  <a:srgbClr val="5178FA"/>
                </a:gs>
              </a:gsLst>
              <a:lin ang="20940000" scaled="1"/>
            </a:gra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887095" y="1198245"/>
            <a:ext cx="2007235" cy="5156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076FD"/>
              </a:gs>
              <a:gs pos="100000">
                <a:srgbClr val="ED9466"/>
              </a:gs>
            </a:gsLst>
            <a:lin ang="14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典型例题</a:t>
            </a:r>
            <a:endParaRPr lang="zh-CN" altLang="en-US" sz="2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5060" name="文本框 45059"/>
          <p:cNvSpPr txBox="1"/>
          <p:nvPr>
            <p:custDataLst>
              <p:tags r:id="rId4"/>
            </p:custDataLst>
          </p:nvPr>
        </p:nvSpPr>
        <p:spPr>
          <a:xfrm>
            <a:off x="803275" y="1725335"/>
            <a:ext cx="12192000" cy="26911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6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sz="26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例1</a:t>
            </a:r>
            <a:r>
              <a:rPr lang="zh-CN" sz="26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】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下列命题中正确的是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（        ）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endParaRPr lang="zh-CN" altLang="en-US" sz="26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、有两个面平行其余各面都是四边形的几何体叫棱柱。</a:t>
            </a:r>
            <a:endParaRPr lang="zh-CN" altLang="en-US" sz="26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、有两个面平行，其余各面都是平行四边形的几何体叫棱柱。</a:t>
            </a:r>
            <a:endParaRPr lang="zh-CN" altLang="en-US" sz="26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、有两个侧面是矩形的棱柱是直棱柱。 </a:t>
            </a:r>
            <a:endParaRPr lang="zh-CN" altLang="en-US" sz="26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、有两个相邻侧面垂直与底面的棱柱是直棱柱。</a:t>
            </a:r>
            <a:endParaRPr lang="zh-CN" altLang="en-US" sz="26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45064" name="图片 4506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000" y="4339590"/>
            <a:ext cx="2030730" cy="2163445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45065" name="立方体 45064"/>
          <p:cNvSpPr/>
          <p:nvPr>
            <p:custDataLst>
              <p:tags r:id="rId7"/>
            </p:custDataLst>
          </p:nvPr>
        </p:nvSpPr>
        <p:spPr>
          <a:xfrm rot="984766">
            <a:off x="4753610" y="4427220"/>
            <a:ext cx="1101725" cy="1988185"/>
          </a:xfrm>
          <a:prstGeom prst="cube">
            <a:avLst>
              <a:gd name="adj" fmla="val 45407"/>
            </a:avLst>
          </a:prstGeom>
          <a:gradFill rotWithShape="0">
            <a:gsLst>
              <a:gs pos="0">
                <a:srgbClr val="0F4DD9"/>
              </a:gs>
              <a:gs pos="100000">
                <a:srgbClr val="FFFFFF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66" name="立方体 45065"/>
          <p:cNvSpPr/>
          <p:nvPr>
            <p:custDataLst>
              <p:tags r:id="rId8"/>
            </p:custDataLst>
          </p:nvPr>
        </p:nvSpPr>
        <p:spPr>
          <a:xfrm>
            <a:off x="7308215" y="4504373"/>
            <a:ext cx="962025" cy="1833880"/>
          </a:xfrm>
          <a:prstGeom prst="cube">
            <a:avLst>
              <a:gd name="adj" fmla="val 25000"/>
            </a:avLst>
          </a:prstGeom>
          <a:solidFill>
            <a:srgbClr val="537AF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61" name="文本框 45060"/>
          <p:cNvSpPr txBox="1"/>
          <p:nvPr>
            <p:custDataLst>
              <p:tags r:id="rId9"/>
            </p:custDataLst>
          </p:nvPr>
        </p:nvSpPr>
        <p:spPr>
          <a:xfrm>
            <a:off x="5462528" y="1771055"/>
            <a:ext cx="9141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 b="1" i="1">
                <a:solidFill>
                  <a:srgbClr val="FF7F3F"/>
                </a:solidFill>
                <a:latin typeface="Times New Roman" panose="02020603050405020304" pitchFamily="18" charset="0"/>
              </a:rPr>
              <a:t>D</a:t>
            </a:r>
            <a:endParaRPr lang="en-US" altLang="zh-CN" sz="3200" b="1" i="1">
              <a:solidFill>
                <a:srgbClr val="FF7F3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endParaRPr lang="zh-CN" altLang="en-US"/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695325" y="1319530"/>
            <a:ext cx="2593340" cy="6343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076FD"/>
              </a:gs>
              <a:gs pos="100000">
                <a:srgbClr val="ED9466"/>
              </a:gs>
            </a:gsLst>
            <a:lin ang="14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．棱锥</a:t>
            </a:r>
            <a:endParaRPr lang="zh-CN" altLang="en-US" sz="30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438" name="文本框 18437"/>
          <p:cNvSpPr txBox="1"/>
          <p:nvPr>
            <p:custDataLst>
              <p:tags r:id="rId3"/>
            </p:custDataLst>
          </p:nvPr>
        </p:nvSpPr>
        <p:spPr>
          <a:xfrm>
            <a:off x="784225" y="2202385"/>
            <a:ext cx="4594860" cy="3221990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像图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8.1-1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中金字塔这样的多面体，均由平面图形围成，其中一个面是多边形，其余各面都是三角形，并且这些三角形有一个公共顶点．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8439" name="图片 184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45289" y="1920779"/>
            <a:ext cx="5713512" cy="3785201"/>
          </a:xfrm>
          <a:prstGeom prst="roundRect">
            <a:avLst>
              <a:gd name="adj" fmla="val 12712"/>
            </a:avLst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学习目标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68020" y="1704975"/>
            <a:ext cx="11162030" cy="297751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342900" indent="-342900" algn="just" fontAlgn="auto">
              <a:lnSpc>
                <a:spcPct val="200000"/>
              </a:lnSpc>
              <a:buClr>
                <a:srgbClr val="ED7D31"/>
              </a:buClr>
              <a:buFont typeface="Wingdings" panose="05000000000000000000" charset="0"/>
              <a:buChar char="l"/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通过对实物模型的观察，归纳认知棱柱、棱锥、棱台的结构特征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;</a:t>
            </a:r>
            <a:endParaRPr lang="en-US" altLang="zh-CN" sz="28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342900" indent="-342900" algn="just" fontAlgn="auto">
              <a:lnSpc>
                <a:spcPct val="200000"/>
              </a:lnSpc>
              <a:buClr>
                <a:srgbClr val="ED7D31"/>
              </a:buClr>
              <a:buFont typeface="Wingdings" panose="05000000000000000000" charset="0"/>
              <a:buChar char="l"/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理解棱柱、棱锥、棱台之间的关系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;</a:t>
            </a:r>
            <a:endParaRPr lang="en-US" altLang="zh-CN" sz="28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342900" indent="-342900" algn="just" fontAlgn="auto">
              <a:lnSpc>
                <a:spcPct val="200000"/>
              </a:lnSpc>
              <a:buClr>
                <a:srgbClr val="ED7D31"/>
              </a:buClr>
              <a:buFont typeface="Wingdings" panose="05000000000000000000" charset="0"/>
              <a:buChar char="l"/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能运用棱柱、棱锥、棱台的结构特征描述现实生活中简单几何体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indent="0" algn="just" fontAlgn="auto">
              <a:lnSpc>
                <a:spcPct val="200000"/>
              </a:lnSpc>
              <a:buClr>
                <a:srgbClr val="ED7D31"/>
              </a:buClr>
              <a:buFont typeface="Wingdings" panose="05000000000000000000" charset="0"/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的结构并进行有关计算．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 rot="16200000" flipH="1">
            <a:off x="10828399" y="5261685"/>
            <a:ext cx="176150" cy="780068"/>
            <a:chOff x="8290832" y="4887686"/>
            <a:chExt cx="296617" cy="1313542"/>
          </a:xfrm>
          <a:solidFill>
            <a:srgbClr val="4076FD"/>
          </a:solidFill>
        </p:grpSpPr>
        <p:grpSp>
          <p:nvGrpSpPr>
            <p:cNvPr id="5" name="组合 4"/>
            <p:cNvGrpSpPr/>
            <p:nvPr>
              <p:custDataLst>
                <p:tags r:id="rId4"/>
              </p:custDataLst>
            </p:nvPr>
          </p:nvGrpSpPr>
          <p:grpSpPr>
            <a:xfrm>
              <a:off x="8452757" y="50400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15" name="等腰三角形 14"/>
              <p:cNvSpPr/>
              <p:nvPr>
                <p:custDataLst>
                  <p:tags r:id="rId5"/>
                </p:custDataLst>
              </p:nvPr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7"/>
              <p:cNvSpPr/>
              <p:nvPr>
                <p:custDataLst>
                  <p:tags r:id="rId7"/>
                </p:custDataLst>
              </p:nvPr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8"/>
              <p:cNvSpPr/>
              <p:nvPr>
                <p:custDataLst>
                  <p:tags r:id="rId8"/>
                </p:custDataLst>
              </p:nvPr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等腰三角形 20"/>
              <p:cNvSpPr/>
              <p:nvPr>
                <p:custDataLst>
                  <p:tags r:id="rId9"/>
                </p:custDataLst>
              </p:nvPr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>
              <p:custDataLst>
                <p:tags r:id="rId10"/>
              </p:custDataLst>
            </p:nvPr>
          </p:nvGrpSpPr>
          <p:grpSpPr>
            <a:xfrm>
              <a:off x="8290832" y="48876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23" name="等腰三角形 22"/>
              <p:cNvSpPr/>
              <p:nvPr>
                <p:custDataLst>
                  <p:tags r:id="rId11"/>
                </p:custDataLst>
              </p:nvPr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等腰三角形 23"/>
              <p:cNvSpPr/>
              <p:nvPr>
                <p:custDataLst>
                  <p:tags r:id="rId12"/>
                </p:custDataLst>
              </p:nvPr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25"/>
              <p:cNvSpPr/>
              <p:nvPr>
                <p:custDataLst>
                  <p:tags r:id="rId13"/>
                </p:custDataLst>
              </p:nvPr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等腰三角形 26"/>
              <p:cNvSpPr/>
              <p:nvPr>
                <p:custDataLst>
                  <p:tags r:id="rId14"/>
                </p:custDataLst>
              </p:nvPr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等腰三角形 27"/>
              <p:cNvSpPr/>
              <p:nvPr>
                <p:custDataLst>
                  <p:tags r:id="rId15"/>
                </p:custDataLst>
              </p:nvPr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9" name="矩形: 圆角 13"/>
          <p:cNvSpPr/>
          <p:nvPr>
            <p:custDataLst>
              <p:tags r:id="rId16"/>
            </p:custDataLst>
          </p:nvPr>
        </p:nvSpPr>
        <p:spPr>
          <a:xfrm>
            <a:off x="8764905" y="5964555"/>
            <a:ext cx="2736850" cy="2279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076FD"/>
              </a:gs>
              <a:gs pos="100000">
                <a:schemeClr val="accent2">
                  <a:alpha val="11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endParaRPr lang="zh-CN" altLang="en-US"/>
          </a:p>
        </p:txBody>
      </p:sp>
      <p:sp>
        <p:nvSpPr>
          <p:cNvPr id="16416" name="文本框 16415"/>
          <p:cNvSpPr txBox="1"/>
          <p:nvPr>
            <p:custDataLst>
              <p:tags r:id="rId2"/>
            </p:custDataLst>
          </p:nvPr>
        </p:nvSpPr>
        <p:spPr>
          <a:xfrm>
            <a:off x="795655" y="1151890"/>
            <a:ext cx="10605135" cy="21710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如图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8.1-7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，一般地，有一个面是多边形，其余各面都是有一个公共顶点的三角形，由这些面所围成的多面体叫做</a:t>
            </a:r>
            <a:r>
              <a:rPr lang="zh-CN" altLang="en-US" sz="2600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棱锥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pyramid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）．这个多边形面叫做</a:t>
            </a:r>
            <a:r>
              <a:rPr lang="zh-CN" altLang="en-US" sz="2600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棱锥的底面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；有公共顶点的各个三角形叫做</a:t>
            </a:r>
            <a:r>
              <a:rPr lang="zh-CN" altLang="en-US" sz="2600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棱锥的侧面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；相邻侧面的公共边叫做</a:t>
            </a:r>
            <a:r>
              <a:rPr lang="zh-CN" altLang="en-US" sz="2600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棱锥的侧棱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；各侧面的公共顶点叫做</a:t>
            </a:r>
            <a:r>
              <a:rPr lang="zh-CN" altLang="en-US" sz="2600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棱锥的顶点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endParaRPr lang="zh-CN" altLang="en-US" sz="26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6390" name="图片 1638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2951" t="9091" r="22951" b="13637"/>
          <a:stretch>
            <a:fillRect/>
          </a:stretch>
        </p:blipFill>
        <p:spPr>
          <a:xfrm>
            <a:off x="1167130" y="3190875"/>
            <a:ext cx="3083560" cy="3176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14" name="文本框 16413"/>
          <p:cNvSpPr txBox="1"/>
          <p:nvPr>
            <p:custDataLst>
              <p:tags r:id="rId5"/>
            </p:custDataLst>
          </p:nvPr>
        </p:nvSpPr>
        <p:spPr>
          <a:xfrm>
            <a:off x="2281238" y="6155055"/>
            <a:ext cx="1083945" cy="36830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图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8.1-7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404" name="任意多边形 16403"/>
          <p:cNvSpPr/>
          <p:nvPr>
            <p:custDataLst>
              <p:tags r:id="rId6"/>
            </p:custDataLst>
          </p:nvPr>
        </p:nvSpPr>
        <p:spPr>
          <a:xfrm>
            <a:off x="6953012" y="5444153"/>
            <a:ext cx="2666306" cy="685621"/>
          </a:xfrm>
          <a:custGeom>
            <a:avLst/>
            <a:gdLst/>
            <a:ahLst/>
            <a:cxnLst/>
            <a:rect l="l" t="t" r="r" b="b"/>
            <a:pathLst>
              <a:path w="1680" h="432">
                <a:moveTo>
                  <a:pt x="0" y="432"/>
                </a:moveTo>
                <a:lnTo>
                  <a:pt x="432" y="0"/>
                </a:lnTo>
                <a:lnTo>
                  <a:pt x="1680" y="0"/>
                </a:lnTo>
                <a:lnTo>
                  <a:pt x="1248" y="432"/>
                </a:lnTo>
                <a:lnTo>
                  <a:pt x="0" y="432"/>
                </a:lnTo>
                <a:close/>
              </a:path>
            </a:pathLst>
          </a:custGeom>
          <a:solidFill>
            <a:srgbClr val="0F4DD9">
              <a:alpha val="60000"/>
            </a:srgbClr>
          </a:solidFill>
          <a:ln w="2857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5" name="任意多边形 16404"/>
          <p:cNvSpPr/>
          <p:nvPr>
            <p:custDataLst>
              <p:tags r:id="rId7"/>
            </p:custDataLst>
          </p:nvPr>
        </p:nvSpPr>
        <p:spPr>
          <a:xfrm>
            <a:off x="8248075" y="3615829"/>
            <a:ext cx="1371243" cy="2513945"/>
          </a:xfrm>
          <a:custGeom>
            <a:avLst/>
            <a:gdLst/>
            <a:ahLst/>
            <a:cxnLst/>
            <a:rect l="l" t="t" r="r" b="b"/>
            <a:pathLst>
              <a:path w="864" h="1584">
                <a:moveTo>
                  <a:pt x="0" y="0"/>
                </a:moveTo>
                <a:lnTo>
                  <a:pt x="864" y="1152"/>
                </a:lnTo>
                <a:lnTo>
                  <a:pt x="432" y="1584"/>
                </a:lnTo>
                <a:lnTo>
                  <a:pt x="0" y="0"/>
                </a:lnTo>
                <a:close/>
              </a:path>
            </a:pathLst>
          </a:custGeom>
          <a:solidFill>
            <a:srgbClr val="FF7F3F">
              <a:alpha val="55000"/>
            </a:srgbClr>
          </a:solidFill>
          <a:ln w="2857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1" name="直接连接符 16390"/>
          <p:cNvSpPr/>
          <p:nvPr>
            <p:custDataLst>
              <p:tags r:id="rId8"/>
            </p:custDataLst>
          </p:nvPr>
        </p:nvSpPr>
        <p:spPr>
          <a:xfrm>
            <a:off x="6953012" y="6144058"/>
            <a:ext cx="1980684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392" name="直接连接符 16391"/>
          <p:cNvSpPr/>
          <p:nvPr>
            <p:custDataLst>
              <p:tags r:id="rId9"/>
            </p:custDataLst>
          </p:nvPr>
        </p:nvSpPr>
        <p:spPr>
          <a:xfrm flipV="1">
            <a:off x="6953012" y="5458437"/>
            <a:ext cx="685621" cy="685621"/>
          </a:xfrm>
          <a:prstGeom prst="line">
            <a:avLst/>
          </a:prstGeom>
          <a:ln w="28575" cap="flat" cmpd="sng">
            <a:solidFill>
              <a:srgbClr val="0F4DD9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393" name="直接连接符 16392"/>
          <p:cNvSpPr/>
          <p:nvPr>
            <p:custDataLst>
              <p:tags r:id="rId10"/>
            </p:custDataLst>
          </p:nvPr>
        </p:nvSpPr>
        <p:spPr>
          <a:xfrm flipV="1">
            <a:off x="8933697" y="5458437"/>
            <a:ext cx="685621" cy="685621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394" name="直接连接符 16393"/>
          <p:cNvSpPr/>
          <p:nvPr>
            <p:custDataLst>
              <p:tags r:id="rId11"/>
            </p:custDataLst>
          </p:nvPr>
        </p:nvSpPr>
        <p:spPr>
          <a:xfrm>
            <a:off x="7638634" y="5444153"/>
            <a:ext cx="1980684" cy="0"/>
          </a:xfrm>
          <a:prstGeom prst="line">
            <a:avLst/>
          </a:prstGeom>
          <a:ln w="28575" cap="flat" cmpd="sng">
            <a:solidFill>
              <a:srgbClr val="0F4DD9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395" name="直接连接符 16394"/>
          <p:cNvSpPr/>
          <p:nvPr>
            <p:custDataLst>
              <p:tags r:id="rId12"/>
            </p:custDataLst>
          </p:nvPr>
        </p:nvSpPr>
        <p:spPr>
          <a:xfrm flipV="1">
            <a:off x="7638634" y="3630113"/>
            <a:ext cx="609441" cy="1828324"/>
          </a:xfrm>
          <a:prstGeom prst="line">
            <a:avLst/>
          </a:prstGeom>
          <a:ln w="28575" cap="flat" cmpd="sng">
            <a:solidFill>
              <a:srgbClr val="0F4DD9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396" name="直接连接符 16395"/>
          <p:cNvSpPr/>
          <p:nvPr>
            <p:custDataLst>
              <p:tags r:id="rId13"/>
            </p:custDataLst>
          </p:nvPr>
        </p:nvSpPr>
        <p:spPr>
          <a:xfrm>
            <a:off x="8248075" y="3630113"/>
            <a:ext cx="1371243" cy="1828324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397" name="直接连接符 16396"/>
          <p:cNvSpPr/>
          <p:nvPr>
            <p:custDataLst>
              <p:tags r:id="rId14"/>
            </p:custDataLst>
          </p:nvPr>
        </p:nvSpPr>
        <p:spPr>
          <a:xfrm>
            <a:off x="8248075" y="3630113"/>
            <a:ext cx="685621" cy="251394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398" name="直接连接符 16397"/>
          <p:cNvSpPr/>
          <p:nvPr>
            <p:custDataLst>
              <p:tags r:id="rId15"/>
            </p:custDataLst>
          </p:nvPr>
        </p:nvSpPr>
        <p:spPr>
          <a:xfrm flipH="1">
            <a:off x="6953012" y="3630113"/>
            <a:ext cx="1295063" cy="251394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400" name="文本框 16399"/>
          <p:cNvSpPr txBox="1"/>
          <p:nvPr>
            <p:custDataLst>
              <p:tags r:id="rId16"/>
            </p:custDataLst>
          </p:nvPr>
        </p:nvSpPr>
        <p:spPr>
          <a:xfrm>
            <a:off x="6640751" y="6028841"/>
            <a:ext cx="837982" cy="39878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000" b="1" i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endParaRPr lang="en-US" altLang="zh-CN" sz="20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1" name="文本框 16400"/>
          <p:cNvSpPr txBox="1"/>
          <p:nvPr>
            <p:custDataLst>
              <p:tags r:id="rId17"/>
            </p:custDataLst>
          </p:nvPr>
        </p:nvSpPr>
        <p:spPr>
          <a:xfrm>
            <a:off x="8655666" y="6105022"/>
            <a:ext cx="837982" cy="39878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000" b="1" i="1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  <a:endParaRPr lang="en-US" altLang="zh-CN" sz="20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2" name="文本框 16401"/>
          <p:cNvSpPr txBox="1"/>
          <p:nvPr>
            <p:custDataLst>
              <p:tags r:id="rId18"/>
            </p:custDataLst>
          </p:nvPr>
        </p:nvSpPr>
        <p:spPr>
          <a:xfrm>
            <a:off x="9505078" y="5096566"/>
            <a:ext cx="837982" cy="39878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000" b="1" i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endParaRPr lang="en-US" altLang="zh-CN" sz="20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3" name="文本框 16402"/>
          <p:cNvSpPr txBox="1"/>
          <p:nvPr>
            <p:custDataLst>
              <p:tags r:id="rId19"/>
            </p:custDataLst>
          </p:nvPr>
        </p:nvSpPr>
        <p:spPr>
          <a:xfrm>
            <a:off x="7383404" y="5081366"/>
            <a:ext cx="837982" cy="39878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000" b="1" i="1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  <a:endParaRPr lang="en-US" altLang="zh-CN" sz="20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6" name="直接连接符 16405"/>
          <p:cNvSpPr/>
          <p:nvPr>
            <p:custDataLst>
              <p:tags r:id="rId20"/>
            </p:custDataLst>
          </p:nvPr>
        </p:nvSpPr>
        <p:spPr>
          <a:xfrm>
            <a:off x="8248075" y="3630113"/>
            <a:ext cx="1142702" cy="0"/>
          </a:xfrm>
          <a:prstGeom prst="line">
            <a:avLst/>
          </a:prstGeom>
          <a:ln w="19050" cap="flat" cmpd="sng">
            <a:solidFill>
              <a:srgbClr val="FF7F3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407" name="文本框 16406"/>
          <p:cNvSpPr txBox="1"/>
          <p:nvPr>
            <p:custDataLst>
              <p:tags r:id="rId21"/>
            </p:custDataLst>
          </p:nvPr>
        </p:nvSpPr>
        <p:spPr>
          <a:xfrm>
            <a:off x="9375775" y="3442335"/>
            <a:ext cx="762000" cy="36830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顶点</a:t>
            </a:r>
            <a:endParaRPr lang="zh-CN" altLang="en-US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408" name="直接连接符 16407"/>
          <p:cNvSpPr/>
          <p:nvPr>
            <p:custDataLst>
              <p:tags r:id="rId22"/>
            </p:custDataLst>
          </p:nvPr>
        </p:nvSpPr>
        <p:spPr>
          <a:xfrm flipV="1">
            <a:off x="8933697" y="4391915"/>
            <a:ext cx="1371243" cy="533261"/>
          </a:xfrm>
          <a:prstGeom prst="line">
            <a:avLst/>
          </a:prstGeom>
          <a:ln w="19050" cap="flat" cmpd="sng">
            <a:solidFill>
              <a:srgbClr val="FF7F3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409" name="文本框 16408"/>
          <p:cNvSpPr txBox="1"/>
          <p:nvPr>
            <p:custDataLst>
              <p:tags r:id="rId23"/>
            </p:custDataLst>
          </p:nvPr>
        </p:nvSpPr>
        <p:spPr>
          <a:xfrm>
            <a:off x="10304940" y="4163374"/>
            <a:ext cx="990342" cy="36830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侧面</a:t>
            </a:r>
            <a:endParaRPr lang="zh-CN" altLang="en-US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410" name="直接连接符 16409"/>
          <p:cNvSpPr/>
          <p:nvPr>
            <p:custDataLst>
              <p:tags r:id="rId24"/>
            </p:custDataLst>
          </p:nvPr>
        </p:nvSpPr>
        <p:spPr>
          <a:xfrm>
            <a:off x="6724472" y="4848996"/>
            <a:ext cx="914162" cy="0"/>
          </a:xfrm>
          <a:prstGeom prst="line">
            <a:avLst/>
          </a:prstGeom>
          <a:ln w="19050" cap="flat" cmpd="sng">
            <a:solidFill>
              <a:srgbClr val="FF7F3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411" name="文本框 16410"/>
          <p:cNvSpPr txBox="1"/>
          <p:nvPr>
            <p:custDataLst>
              <p:tags r:id="rId25"/>
            </p:custDataLst>
          </p:nvPr>
        </p:nvSpPr>
        <p:spPr>
          <a:xfrm>
            <a:off x="6008370" y="4672965"/>
            <a:ext cx="826770" cy="36830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侧棱</a:t>
            </a:r>
            <a:endParaRPr lang="zh-CN" altLang="en-US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412" name="直接连接符 16411"/>
          <p:cNvSpPr/>
          <p:nvPr>
            <p:custDataLst>
              <p:tags r:id="rId26"/>
            </p:custDataLst>
          </p:nvPr>
        </p:nvSpPr>
        <p:spPr>
          <a:xfrm>
            <a:off x="6800652" y="5672693"/>
            <a:ext cx="1295063" cy="304721"/>
          </a:xfrm>
          <a:prstGeom prst="line">
            <a:avLst/>
          </a:prstGeom>
          <a:ln w="19050" cap="flat" cmpd="sng">
            <a:solidFill>
              <a:srgbClr val="FF7F3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413" name="文本框 16412"/>
          <p:cNvSpPr txBox="1"/>
          <p:nvPr>
            <p:custDataLst>
              <p:tags r:id="rId27"/>
            </p:custDataLst>
          </p:nvPr>
        </p:nvSpPr>
        <p:spPr>
          <a:xfrm>
            <a:off x="6096000" y="5406390"/>
            <a:ext cx="750570" cy="36830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底面</a:t>
            </a:r>
            <a:endParaRPr lang="zh-CN" altLang="en-US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8"/>
            </p:custDataLst>
          </p:nvPr>
        </p:nvSpPr>
        <p:spPr>
          <a:xfrm>
            <a:off x="7993361" y="3293877"/>
            <a:ext cx="837982" cy="39878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000" b="1" i="1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endParaRPr lang="en-US" altLang="zh-CN" sz="20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7" grpId="0"/>
      <p:bldP spid="16409" grpId="0"/>
      <p:bldP spid="16411" grpId="0"/>
      <p:bldP spid="164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692150" y="4921885"/>
            <a:ext cx="7034530" cy="1603375"/>
          </a:xfrm>
          <a:prstGeom prst="roundRect">
            <a:avLst>
              <a:gd name="adj" fmla="val 11323"/>
            </a:avLst>
          </a:prstGeom>
          <a:solidFill>
            <a:srgbClr val="537AFA">
              <a:alpha val="3000"/>
            </a:srgbClr>
          </a:solidFill>
          <a:ln>
            <a:gradFill>
              <a:gsLst>
                <a:gs pos="0">
                  <a:schemeClr val="accent2"/>
                </a:gs>
                <a:gs pos="100000">
                  <a:srgbClr val="537AFA"/>
                </a:gs>
              </a:gsLst>
              <a:lin ang="12600000" scaled="0"/>
            </a:gra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r>
              <a:rPr lang="en-US" altLang="zh-CN">
                <a:sym typeface="+mn-ea"/>
              </a:rPr>
              <a:t>——</a:t>
            </a:r>
            <a:r>
              <a:rPr lang="zh-CN" altLang="en-US"/>
              <a:t>棱锥的结构特征</a:t>
            </a:r>
            <a:endParaRPr lang="zh-CN" altLang="en-US"/>
          </a:p>
        </p:txBody>
      </p:sp>
      <p:sp>
        <p:nvSpPr>
          <p:cNvPr id="11" name="文本框 3"/>
          <p:cNvSpPr/>
          <p:nvPr>
            <p:custDataLst>
              <p:tags r:id="rId3"/>
            </p:custDataLst>
          </p:nvPr>
        </p:nvSpPr>
        <p:spPr>
          <a:xfrm>
            <a:off x="784225" y="1168400"/>
            <a:ext cx="1056513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fontAlgn="auto" hangingPunct="0">
              <a:lnSpc>
                <a:spcPct val="13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一般地，有一个面是多边形，其余各面都是</a:t>
            </a:r>
            <a:r>
              <a:rPr lang="zh-CN" altLang="en-US" sz="2800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有一个公共顶点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的三角形，由这些面围成的多面体叫做</a:t>
            </a:r>
            <a:r>
              <a:rPr lang="zh-CN" altLang="en-US" sz="2800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棱锥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/>
          <p:nvPr>
            <p:custDataLst>
              <p:tags r:id="rId4"/>
            </p:custDataLst>
          </p:nvPr>
        </p:nvSpPr>
        <p:spPr>
          <a:xfrm>
            <a:off x="776605" y="4926330"/>
            <a:ext cx="2609215" cy="607695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anchor="t" anchorCtr="0">
            <a:spAutoFit/>
          </a:bodyPr>
          <a:lstStyle/>
          <a:p>
            <a:pPr eaLnBrk="0" fontAlgn="auto" hangingPunct="0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棱柱的特点：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3559" name="矩形 14"/>
          <p:cNvSpPr/>
          <p:nvPr>
            <p:custDataLst>
              <p:tags r:id="rId5"/>
            </p:custDataLst>
          </p:nvPr>
        </p:nvSpPr>
        <p:spPr>
          <a:xfrm>
            <a:off x="435610" y="2381250"/>
            <a:ext cx="6532245" cy="2330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fontAlgn="auto" hangingPunct="0">
              <a:lnSpc>
                <a:spcPct val="130000"/>
              </a:lnSpc>
            </a:pPr>
            <a:r>
              <a:rPr lang="zh-CN" altLang="en-US" sz="280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★</a:t>
            </a:r>
            <a:r>
              <a:rPr lang="zh-CN" altLang="en-US"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</a:rPr>
              <a:t>底面：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棱锥的多边形面；</a:t>
            </a:r>
            <a:endParaRPr lang="en-US" altLang="zh-CN" sz="280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auto" hangingPunct="0">
              <a:lnSpc>
                <a:spcPct val="130000"/>
              </a:lnSpc>
            </a:pPr>
            <a:r>
              <a:rPr lang="zh-CN" altLang="en-US" sz="280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★</a:t>
            </a:r>
            <a:r>
              <a:rPr lang="zh-CN" altLang="en-US"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</a:rPr>
              <a:t>侧面：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有公共顶点的各个三角形面；</a:t>
            </a:r>
            <a:endParaRPr lang="en-US" altLang="zh-CN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auto" hangingPunct="0">
              <a:lnSpc>
                <a:spcPct val="130000"/>
              </a:lnSpc>
            </a:pPr>
            <a:r>
              <a:rPr lang="zh-CN" altLang="en-US" sz="280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★</a:t>
            </a:r>
            <a:r>
              <a:rPr lang="zh-CN" altLang="en-US"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</a:rPr>
              <a:t>侧棱：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相邻侧面的公共边；</a:t>
            </a:r>
            <a:endParaRPr lang="en-US" altLang="zh-CN" sz="280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auto" hangingPunct="0">
              <a:lnSpc>
                <a:spcPct val="130000"/>
              </a:lnSpc>
            </a:pPr>
            <a:r>
              <a:rPr lang="zh-CN" altLang="en-US" sz="280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★</a:t>
            </a:r>
            <a:r>
              <a:rPr lang="zh-CN" altLang="en-US"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</a:rPr>
              <a:t>顶点：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各侧面的公共顶点．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3557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995" y="1983740"/>
            <a:ext cx="4578350" cy="3741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1024002"/>
          <p:cNvSpPr/>
          <p:nvPr>
            <p:custDataLst>
              <p:tags r:id="rId8"/>
            </p:custDataLst>
          </p:nvPr>
        </p:nvSpPr>
        <p:spPr>
          <a:xfrm>
            <a:off x="8439309" y="5523389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 eaLnBrk="0" hangingPunct="0"/>
            <a:r>
              <a:rPr lang="zh-CN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棱锥</a:t>
            </a:r>
            <a:r>
              <a:rPr lang="en-US" altLang="zh-CN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 - </a:t>
            </a:r>
            <a:r>
              <a:rPr lang="en-US" altLang="zh-CN" sz="24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ABCD</a:t>
            </a:r>
            <a:endParaRPr lang="en-US" altLang="zh-CN" sz="2400" i="1"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6"/>
          <p:cNvSpPr/>
          <p:nvPr>
            <p:custDataLst>
              <p:tags r:id="rId9"/>
            </p:custDataLst>
          </p:nvPr>
        </p:nvSpPr>
        <p:spPr>
          <a:xfrm>
            <a:off x="2759710" y="4956810"/>
            <a:ext cx="6392545" cy="1529715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anchor="t" anchorCtr="0">
            <a:spAutoFit/>
          </a:bodyPr>
          <a:lstStyle/>
          <a:p>
            <a:pPr eaLnBrk="0" fontAlgn="auto" hangingPunct="0">
              <a:lnSpc>
                <a:spcPct val="120000"/>
              </a:lnSpc>
            </a:pPr>
            <a:r>
              <a:rPr lang="zh-CN" altLang="en-US" sz="26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仅有一个底面且是多边形</a:t>
            </a:r>
            <a:r>
              <a:rPr lang="zh-CN" altLang="en-US" sz="26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；</a:t>
            </a:r>
            <a:endParaRPr lang="en-US" altLang="zh-CN" sz="2600" b="1">
              <a:solidFill>
                <a:srgbClr val="0F4DD9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  <a:p>
            <a:pPr eaLnBrk="0" fontAlgn="auto" hangingPunct="0">
              <a:lnSpc>
                <a:spcPct val="120000"/>
              </a:lnSpc>
            </a:pPr>
            <a:r>
              <a:rPr lang="zh-CN" altLang="en-US" sz="26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侧面都是三角形；</a:t>
            </a:r>
            <a:endParaRPr lang="zh-CN" altLang="en-US" sz="2600" b="1">
              <a:solidFill>
                <a:srgbClr val="0F4DD9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  <a:p>
            <a:pPr eaLnBrk="0" fontAlgn="auto" hangingPunct="0">
              <a:lnSpc>
                <a:spcPct val="120000"/>
              </a:lnSpc>
            </a:pPr>
            <a:r>
              <a:rPr lang="zh-CN" altLang="en-US" sz="26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所有</a:t>
            </a:r>
            <a:r>
              <a:rPr lang="zh-CN" altLang="en-US" sz="26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侧面有且只有一个公共顶点</a:t>
            </a:r>
            <a:r>
              <a:rPr lang="zh-CN" altLang="en-US" sz="26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．</a:t>
            </a:r>
            <a:endParaRPr lang="zh-CN" altLang="en-US" sz="2600" b="1">
              <a:solidFill>
                <a:srgbClr val="0F4DD9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7" grpId="0"/>
      <p:bldP spid="43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圆角矩形 36"/>
          <p:cNvSpPr/>
          <p:nvPr>
            <p:custDataLst>
              <p:tags r:id="rId1"/>
            </p:custDataLst>
          </p:nvPr>
        </p:nvSpPr>
        <p:spPr>
          <a:xfrm>
            <a:off x="4008120" y="3972243"/>
            <a:ext cx="3212465" cy="2049780"/>
          </a:xfrm>
          <a:prstGeom prst="roundRect">
            <a:avLst>
              <a:gd name="adj" fmla="val 13258"/>
            </a:avLst>
          </a:prstGeom>
          <a:solidFill>
            <a:srgbClr val="537AFA">
              <a:alpha val="3000"/>
            </a:srgbClr>
          </a:solidFill>
          <a:ln>
            <a:gradFill>
              <a:gsLst>
                <a:gs pos="0">
                  <a:schemeClr val="accent2"/>
                </a:gs>
                <a:gs pos="100000">
                  <a:srgbClr val="537AFA"/>
                </a:gs>
              </a:gsLst>
              <a:lin ang="12600000" scaled="0"/>
            </a:gra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r>
              <a:rPr lang="en-US" altLang="zh-CN">
                <a:sym typeface="+mn-ea"/>
              </a:rPr>
              <a:t>——</a:t>
            </a:r>
            <a:r>
              <a:rPr lang="zh-CN" altLang="en-US"/>
              <a:t>棱锥的结构特征</a:t>
            </a:r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695325" y="1319530"/>
            <a:ext cx="2593340" cy="6343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076FD"/>
              </a:gs>
              <a:gs pos="100000">
                <a:srgbClr val="ED9466"/>
              </a:gs>
            </a:gsLst>
            <a:lin ang="14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棱锥的分类</a:t>
            </a:r>
            <a:endParaRPr lang="zh-CN" altLang="en-US" sz="30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763905" y="2115820"/>
            <a:ext cx="110921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按照棱锥的底面多边形的边数，</a:t>
            </a:r>
            <a:r>
              <a:rPr lang="zh-CN" altLang="en-US" sz="2600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棱锥</a:t>
            </a:r>
            <a:r>
              <a:rPr lang="zh-CN" altLang="en-US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可分为：三棱锥、四棱锥、五棱锥</a:t>
            </a:r>
            <a:r>
              <a:rPr lang="en-US" altLang="zh-CN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……</a:t>
            </a:r>
            <a:endParaRPr lang="en-US" altLang="zh-CN" sz="26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794385" y="2583815"/>
            <a:ext cx="10742295" cy="1130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fontAlgn="auto" hangingPunct="0">
              <a:lnSpc>
                <a:spcPct val="130000"/>
              </a:lnSpc>
            </a:pPr>
            <a:r>
              <a:rPr lang="zh-CN" altLang="en-US" sz="2600">
                <a:latin typeface="黑体" panose="02010609060101010101" charset="-122"/>
                <a:ea typeface="黑体" panose="02010609060101010101" charset="-122"/>
                <a:sym typeface="+mn-ea"/>
              </a:rPr>
              <a:t>特别地，三棱锥又叫</a:t>
            </a:r>
            <a:r>
              <a:rPr lang="zh-CN" altLang="en-US" sz="2600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四面体</a:t>
            </a:r>
            <a:r>
              <a:rPr lang="zh-CN" altLang="en-US" sz="2600">
                <a:latin typeface="黑体" panose="02010609060101010101" charset="-122"/>
                <a:ea typeface="黑体" panose="02010609060101010101" charset="-122"/>
                <a:sym typeface="+mn-ea"/>
              </a:rPr>
              <a:t>，底面是正多边形，且顶点与底面中心的连线垂直于底面的棱锥叫做</a:t>
            </a:r>
            <a:r>
              <a:rPr lang="zh-CN" altLang="en-US" sz="2600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正棱锥</a:t>
            </a:r>
            <a:r>
              <a:rPr lang="zh-CN" altLang="en-US" sz="2600">
                <a:latin typeface="黑体" panose="02010609060101010101" charset="-122"/>
                <a:ea typeface="黑体" panose="02010609060101010101" charset="-122"/>
                <a:sym typeface="+mn-ea"/>
              </a:rPr>
              <a:t>．</a:t>
            </a:r>
            <a:endParaRPr lang="zh-CN" altLang="en-US" sz="26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14" name="组合 13"/>
          <p:cNvGrpSpPr/>
          <p:nvPr>
            <p:custDataLst>
              <p:tags r:id="rId6"/>
            </p:custDataLst>
          </p:nvPr>
        </p:nvGrpSpPr>
        <p:grpSpPr>
          <a:xfrm>
            <a:off x="7495540" y="3745230"/>
            <a:ext cx="3158490" cy="2240280"/>
            <a:chOff x="10782" y="5951"/>
            <a:chExt cx="4974" cy="3528"/>
          </a:xfrm>
        </p:grpSpPr>
        <p:cxnSp>
          <p:nvCxnSpPr>
            <p:cNvPr id="38" name="直接连接符 37"/>
            <p:cNvCxnSpPr/>
            <p:nvPr>
              <p:custDataLst>
                <p:tags r:id="rId7"/>
              </p:custDataLst>
            </p:nvPr>
          </p:nvCxnSpPr>
          <p:spPr>
            <a:xfrm flipH="1">
              <a:off x="10804" y="9459"/>
              <a:ext cx="3606" cy="0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" name="直接连接符 40"/>
            <p:cNvCxnSpPr/>
            <p:nvPr>
              <p:custDataLst>
                <p:tags r:id="rId8"/>
              </p:custDataLst>
            </p:nvPr>
          </p:nvCxnSpPr>
          <p:spPr>
            <a:xfrm flipH="1">
              <a:off x="10782" y="7893"/>
              <a:ext cx="1399" cy="1566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直接连接符 14"/>
            <p:cNvCxnSpPr/>
            <p:nvPr>
              <p:custDataLst>
                <p:tags r:id="rId9"/>
              </p:custDataLst>
            </p:nvPr>
          </p:nvCxnSpPr>
          <p:spPr>
            <a:xfrm flipH="1">
              <a:off x="12129" y="7913"/>
              <a:ext cx="3606" cy="0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直接连接符 15"/>
            <p:cNvCxnSpPr/>
            <p:nvPr>
              <p:custDataLst>
                <p:tags r:id="rId10"/>
              </p:custDataLst>
            </p:nvPr>
          </p:nvCxnSpPr>
          <p:spPr>
            <a:xfrm flipH="1">
              <a:off x="14358" y="7913"/>
              <a:ext cx="1399" cy="1566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直接连接符 16"/>
            <p:cNvCxnSpPr/>
            <p:nvPr>
              <p:custDataLst>
                <p:tags r:id="rId11"/>
              </p:custDataLst>
            </p:nvPr>
          </p:nvCxnSpPr>
          <p:spPr>
            <a:xfrm flipH="1" flipV="1">
              <a:off x="12181" y="7935"/>
              <a:ext cx="2185" cy="1502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直接连接符 17"/>
            <p:cNvCxnSpPr/>
            <p:nvPr>
              <p:custDataLst>
                <p:tags r:id="rId12"/>
              </p:custDataLst>
            </p:nvPr>
          </p:nvCxnSpPr>
          <p:spPr>
            <a:xfrm flipH="1">
              <a:off x="10813" y="7915"/>
              <a:ext cx="4899" cy="15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直接连接符 18"/>
            <p:cNvCxnSpPr/>
            <p:nvPr>
              <p:custDataLst>
                <p:tags r:id="rId13"/>
              </p:custDataLst>
            </p:nvPr>
          </p:nvCxnSpPr>
          <p:spPr>
            <a:xfrm flipH="1">
              <a:off x="13255" y="5996"/>
              <a:ext cx="0" cy="266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直接连接符 19"/>
            <p:cNvCxnSpPr/>
            <p:nvPr>
              <p:custDataLst>
                <p:tags r:id="rId14"/>
              </p:custDataLst>
            </p:nvPr>
          </p:nvCxnSpPr>
          <p:spPr>
            <a:xfrm flipH="1">
              <a:off x="10813" y="5951"/>
              <a:ext cx="2449" cy="3486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直接连接符 20"/>
            <p:cNvCxnSpPr/>
            <p:nvPr>
              <p:custDataLst>
                <p:tags r:id="rId15"/>
              </p:custDataLst>
            </p:nvPr>
          </p:nvCxnSpPr>
          <p:spPr>
            <a:xfrm>
              <a:off x="13262" y="5973"/>
              <a:ext cx="2495" cy="1920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直接连接符 21"/>
            <p:cNvCxnSpPr/>
            <p:nvPr>
              <p:custDataLst>
                <p:tags r:id="rId16"/>
              </p:custDataLst>
            </p:nvPr>
          </p:nvCxnSpPr>
          <p:spPr>
            <a:xfrm>
              <a:off x="13285" y="5951"/>
              <a:ext cx="1125" cy="3486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直接连接符 22"/>
            <p:cNvCxnSpPr/>
            <p:nvPr>
              <p:custDataLst>
                <p:tags r:id="rId17"/>
              </p:custDataLst>
            </p:nvPr>
          </p:nvCxnSpPr>
          <p:spPr>
            <a:xfrm flipH="1">
              <a:off x="12203" y="6017"/>
              <a:ext cx="1059" cy="1876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组合 23"/>
          <p:cNvGrpSpPr/>
          <p:nvPr>
            <p:custDataLst>
              <p:tags r:id="rId18"/>
            </p:custDataLst>
          </p:nvPr>
        </p:nvGrpSpPr>
        <p:grpSpPr>
          <a:xfrm>
            <a:off x="1278890" y="3915410"/>
            <a:ext cx="2196465" cy="2045970"/>
            <a:chOff x="2431" y="6215"/>
            <a:chExt cx="3459" cy="3222"/>
          </a:xfrm>
        </p:grpSpPr>
        <p:cxnSp>
          <p:nvCxnSpPr>
            <p:cNvPr id="25" name="直接连接符 24"/>
            <p:cNvCxnSpPr/>
            <p:nvPr>
              <p:custDataLst>
                <p:tags r:id="rId19"/>
              </p:custDataLst>
            </p:nvPr>
          </p:nvCxnSpPr>
          <p:spPr>
            <a:xfrm flipH="1">
              <a:off x="2431" y="6215"/>
              <a:ext cx="1805" cy="3222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直接连接符 25"/>
            <p:cNvCxnSpPr/>
            <p:nvPr>
              <p:custDataLst>
                <p:tags r:id="rId20"/>
              </p:custDataLst>
            </p:nvPr>
          </p:nvCxnSpPr>
          <p:spPr>
            <a:xfrm>
              <a:off x="4192" y="6215"/>
              <a:ext cx="1699" cy="3178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直接连接符 26"/>
            <p:cNvCxnSpPr/>
            <p:nvPr>
              <p:custDataLst>
                <p:tags r:id="rId21"/>
              </p:custDataLst>
            </p:nvPr>
          </p:nvCxnSpPr>
          <p:spPr>
            <a:xfrm flipV="1">
              <a:off x="2472" y="9359"/>
              <a:ext cx="3419" cy="34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直接连接符 27"/>
            <p:cNvCxnSpPr/>
            <p:nvPr>
              <p:custDataLst>
                <p:tags r:id="rId22"/>
              </p:custDataLst>
            </p:nvPr>
          </p:nvCxnSpPr>
          <p:spPr>
            <a:xfrm>
              <a:off x="4482" y="7821"/>
              <a:ext cx="1387" cy="1528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直接连接符 28"/>
            <p:cNvCxnSpPr/>
            <p:nvPr>
              <p:custDataLst>
                <p:tags r:id="rId23"/>
              </p:custDataLst>
            </p:nvPr>
          </p:nvCxnSpPr>
          <p:spPr>
            <a:xfrm flipV="1">
              <a:off x="2472" y="7831"/>
              <a:ext cx="2007" cy="1562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直接连接符 29"/>
            <p:cNvCxnSpPr/>
            <p:nvPr>
              <p:custDataLst>
                <p:tags r:id="rId24"/>
              </p:custDataLst>
            </p:nvPr>
          </p:nvCxnSpPr>
          <p:spPr>
            <a:xfrm>
              <a:off x="4236" y="6237"/>
              <a:ext cx="265" cy="1612"/>
            </a:xfrm>
            <a:prstGeom prst="line">
              <a:avLst/>
            </a:prstGeom>
            <a:noFill/>
            <a:ln w="38100" cap="flat">
              <a:solidFill>
                <a:srgbClr val="7030A0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直接连接符 30"/>
            <p:cNvCxnSpPr/>
            <p:nvPr>
              <p:custDataLst>
                <p:tags r:id="rId25"/>
              </p:custDataLst>
            </p:nvPr>
          </p:nvCxnSpPr>
          <p:spPr>
            <a:xfrm flipH="1" flipV="1">
              <a:off x="4216" y="6245"/>
              <a:ext cx="0" cy="2494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直接连接符 31"/>
            <p:cNvCxnSpPr/>
            <p:nvPr>
              <p:custDataLst>
                <p:tags r:id="rId26"/>
              </p:custDataLst>
            </p:nvPr>
          </p:nvCxnSpPr>
          <p:spPr>
            <a:xfrm flipH="1">
              <a:off x="2494" y="8484"/>
              <a:ext cx="2559" cy="865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" name="直接连接符 32"/>
            <p:cNvCxnSpPr/>
            <p:nvPr>
              <p:custDataLst>
                <p:tags r:id="rId27"/>
              </p:custDataLst>
            </p:nvPr>
          </p:nvCxnSpPr>
          <p:spPr>
            <a:xfrm>
              <a:off x="3486" y="8555"/>
              <a:ext cx="2405" cy="794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" name="直接连接符 33"/>
            <p:cNvCxnSpPr/>
            <p:nvPr>
              <p:custDataLst>
                <p:tags r:id="rId28"/>
              </p:custDataLst>
            </p:nvPr>
          </p:nvCxnSpPr>
          <p:spPr>
            <a:xfrm flipH="1">
              <a:off x="4038" y="7867"/>
              <a:ext cx="444" cy="153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7416" name="矩形 23559"/>
          <p:cNvSpPr/>
          <p:nvPr>
            <p:custDataLst>
              <p:tags r:id="rId29"/>
            </p:custDataLst>
          </p:nvPr>
        </p:nvSpPr>
        <p:spPr>
          <a:xfrm>
            <a:off x="8373745" y="6114415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正四棱锥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矩形 23559"/>
          <p:cNvSpPr/>
          <p:nvPr>
            <p:custDataLst>
              <p:tags r:id="rId30"/>
            </p:custDataLst>
          </p:nvPr>
        </p:nvSpPr>
        <p:spPr>
          <a:xfrm>
            <a:off x="1676083" y="6108065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正三棱锥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31"/>
            </p:custDataLst>
          </p:nvPr>
        </p:nvSpPr>
        <p:spPr>
          <a:xfrm>
            <a:off x="4150360" y="3992245"/>
            <a:ext cx="3065145" cy="2009775"/>
          </a:xfrm>
          <a:prstGeom prst="rect">
            <a:avLst/>
          </a:prstGeom>
          <a:noFill/>
          <a:ln w="22225">
            <a:noFill/>
            <a:prstDash val="dash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特别：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当正三棱锥的侧棱长与底面边长相等时，称该三棱锥为</a:t>
            </a:r>
            <a:r>
              <a:rPr lang="zh-CN" altLang="en-US" sz="2400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正四面体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lang="en-US" alt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784225" y="1174115"/>
            <a:ext cx="10742295" cy="2691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fontAlgn="auto" hangingPunct="0">
              <a:lnSpc>
                <a:spcPct val="13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棱锥用表示顶点和底面各顶点的字母来表示，如图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8.1-7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中的棱锥记作棱锥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S-ABCD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．棱锥的底面可以是三角形、四边形、五边形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，我们把这样的棱锥叫做</a:t>
            </a:r>
            <a:r>
              <a:rPr lang="zh-CN" altLang="en-US" sz="2600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三棱锥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600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四棱锥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600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五棱锥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，其中三棱锥又叫四面体．底面是正多边形，并且顶点与底面中心的连线垂直于底面的棱锥叫做</a:t>
            </a:r>
            <a:r>
              <a:rPr lang="zh-CN" altLang="en-US" sz="2600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正棱锥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6200" name="任意多边形 46199"/>
          <p:cNvSpPr/>
          <p:nvPr>
            <p:custDataLst>
              <p:tags r:id="rId3"/>
            </p:custDataLst>
          </p:nvPr>
        </p:nvSpPr>
        <p:spPr>
          <a:xfrm>
            <a:off x="9520397" y="4935736"/>
            <a:ext cx="1599783" cy="685621"/>
          </a:xfrm>
          <a:custGeom>
            <a:avLst/>
            <a:gdLst/>
            <a:ahLst/>
            <a:cxnLst/>
            <a:rect l="l" t="t" r="r" b="b"/>
            <a:pathLst>
              <a:path w="1005" h="432">
                <a:moveTo>
                  <a:pt x="0" y="192"/>
                </a:moveTo>
                <a:lnTo>
                  <a:pt x="432" y="0"/>
                </a:lnTo>
                <a:lnTo>
                  <a:pt x="816" y="0"/>
                </a:lnTo>
                <a:lnTo>
                  <a:pt x="1008" y="240"/>
                </a:lnTo>
                <a:lnTo>
                  <a:pt x="624" y="432"/>
                </a:lnTo>
                <a:lnTo>
                  <a:pt x="144" y="432"/>
                </a:lnTo>
                <a:lnTo>
                  <a:pt x="0" y="192"/>
                </a:lnTo>
                <a:close/>
              </a:path>
            </a:pathLst>
          </a:custGeom>
          <a:solidFill>
            <a:srgbClr val="FF7F3F">
              <a:alpha val="50000"/>
            </a:srgbClr>
          </a:solidFill>
          <a:ln w="2857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99" name="任意多边形 46198"/>
          <p:cNvSpPr/>
          <p:nvPr>
            <p:custDataLst>
              <p:tags r:id="rId4"/>
            </p:custDataLst>
          </p:nvPr>
        </p:nvSpPr>
        <p:spPr>
          <a:xfrm>
            <a:off x="6397070" y="4554835"/>
            <a:ext cx="1675964" cy="990342"/>
          </a:xfrm>
          <a:custGeom>
            <a:avLst/>
            <a:gdLst/>
            <a:ahLst/>
            <a:cxnLst/>
            <a:rect l="l" t="t" r="r" b="b"/>
            <a:pathLst>
              <a:path w="1056" h="624">
                <a:moveTo>
                  <a:pt x="0" y="336"/>
                </a:moveTo>
                <a:lnTo>
                  <a:pt x="672" y="0"/>
                </a:lnTo>
                <a:lnTo>
                  <a:pt x="1056" y="288"/>
                </a:lnTo>
                <a:lnTo>
                  <a:pt x="960" y="528"/>
                </a:lnTo>
                <a:lnTo>
                  <a:pt x="336" y="624"/>
                </a:lnTo>
                <a:lnTo>
                  <a:pt x="0" y="336"/>
                </a:lnTo>
                <a:close/>
              </a:path>
            </a:pathLst>
          </a:custGeom>
          <a:solidFill>
            <a:srgbClr val="0F4DD9">
              <a:alpha val="55000"/>
            </a:srgbClr>
          </a:solidFill>
          <a:ln w="2857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98" name="任意多边形 46197"/>
          <p:cNvSpPr/>
          <p:nvPr>
            <p:custDataLst>
              <p:tags r:id="rId5"/>
            </p:custDataLst>
          </p:nvPr>
        </p:nvSpPr>
        <p:spPr>
          <a:xfrm>
            <a:off x="3528854" y="4977626"/>
            <a:ext cx="1828324" cy="380901"/>
          </a:xfrm>
          <a:custGeom>
            <a:avLst/>
            <a:gdLst/>
            <a:ahLst/>
            <a:cxnLst/>
            <a:rect l="l" t="t" r="r" b="b"/>
            <a:pathLst>
              <a:path w="1152" h="240">
                <a:moveTo>
                  <a:pt x="0" y="240"/>
                </a:moveTo>
                <a:lnTo>
                  <a:pt x="384" y="0"/>
                </a:lnTo>
                <a:lnTo>
                  <a:pt x="1152" y="0"/>
                </a:lnTo>
                <a:lnTo>
                  <a:pt x="768" y="240"/>
                </a:lnTo>
                <a:lnTo>
                  <a:pt x="0" y="240"/>
                </a:lnTo>
                <a:close/>
              </a:path>
            </a:pathLst>
          </a:custGeom>
          <a:solidFill>
            <a:srgbClr val="FF7F3F">
              <a:alpha val="50000"/>
            </a:srgbClr>
          </a:solidFill>
          <a:ln w="2857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97" name="任意多边形 46196"/>
          <p:cNvSpPr/>
          <p:nvPr>
            <p:custDataLst>
              <p:tags r:id="rId6"/>
            </p:custDataLst>
          </p:nvPr>
        </p:nvSpPr>
        <p:spPr>
          <a:xfrm>
            <a:off x="1376779" y="5190907"/>
            <a:ext cx="1210947" cy="304721"/>
          </a:xfrm>
          <a:custGeom>
            <a:avLst/>
            <a:gdLst/>
            <a:ahLst/>
            <a:cxnLst/>
            <a:rect l="l" t="t" r="r" b="b"/>
            <a:pathLst>
              <a:path w="763" h="192">
                <a:moveTo>
                  <a:pt x="0" y="0"/>
                </a:moveTo>
                <a:lnTo>
                  <a:pt x="763" y="0"/>
                </a:lnTo>
                <a:lnTo>
                  <a:pt x="288" y="192"/>
                </a:lnTo>
                <a:lnTo>
                  <a:pt x="0" y="0"/>
                </a:lnTo>
                <a:close/>
              </a:path>
            </a:pathLst>
          </a:custGeom>
          <a:solidFill>
            <a:srgbClr val="0F4DD9">
              <a:alpha val="55000"/>
            </a:srgbClr>
          </a:solidFill>
          <a:ln w="2857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34" name="文本框 46133"/>
          <p:cNvSpPr txBox="1"/>
          <p:nvPr>
            <p:custDataLst>
              <p:tags r:id="rId7"/>
            </p:custDataLst>
          </p:nvPr>
        </p:nvSpPr>
        <p:spPr>
          <a:xfrm>
            <a:off x="1148715" y="5901373"/>
            <a:ext cx="13925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三棱锥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135" name="文本框 46134"/>
          <p:cNvSpPr txBox="1"/>
          <p:nvPr>
            <p:custDataLst>
              <p:tags r:id="rId8"/>
            </p:custDataLst>
          </p:nvPr>
        </p:nvSpPr>
        <p:spPr>
          <a:xfrm>
            <a:off x="3779520" y="5901373"/>
            <a:ext cx="12192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四棱锥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136" name="文本框 46135"/>
          <p:cNvSpPr txBox="1"/>
          <p:nvPr>
            <p:custDataLst>
              <p:tags r:id="rId9"/>
            </p:custDataLst>
          </p:nvPr>
        </p:nvSpPr>
        <p:spPr>
          <a:xfrm>
            <a:off x="6705600" y="5901373"/>
            <a:ext cx="12039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五棱锥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137" name="文本框 46136"/>
          <p:cNvSpPr txBox="1"/>
          <p:nvPr>
            <p:custDataLst>
              <p:tags r:id="rId10"/>
            </p:custDataLst>
          </p:nvPr>
        </p:nvSpPr>
        <p:spPr>
          <a:xfrm>
            <a:off x="9730740" y="5912803"/>
            <a:ext cx="11950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六棱锥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138" name="直接连接符 46137"/>
          <p:cNvSpPr/>
          <p:nvPr>
            <p:custDataLst>
              <p:tags r:id="rId11"/>
            </p:custDataLst>
          </p:nvPr>
        </p:nvSpPr>
        <p:spPr>
          <a:xfrm>
            <a:off x="1376779" y="5190907"/>
            <a:ext cx="121888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39" name="直接连接符 46138"/>
          <p:cNvSpPr/>
          <p:nvPr>
            <p:custDataLst>
              <p:tags r:id="rId12"/>
            </p:custDataLst>
          </p:nvPr>
        </p:nvSpPr>
        <p:spPr>
          <a:xfrm flipH="1" flipV="1">
            <a:off x="1376779" y="4276745"/>
            <a:ext cx="0" cy="9141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40" name="直接连接符 46139"/>
          <p:cNvSpPr/>
          <p:nvPr>
            <p:custDataLst>
              <p:tags r:id="rId13"/>
            </p:custDataLst>
          </p:nvPr>
        </p:nvSpPr>
        <p:spPr>
          <a:xfrm>
            <a:off x="1376779" y="5190907"/>
            <a:ext cx="457081" cy="304721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41" name="直接连接符 46140"/>
          <p:cNvSpPr/>
          <p:nvPr>
            <p:custDataLst>
              <p:tags r:id="rId14"/>
            </p:custDataLst>
          </p:nvPr>
        </p:nvSpPr>
        <p:spPr>
          <a:xfrm flipV="1">
            <a:off x="1833860" y="5190907"/>
            <a:ext cx="761802" cy="304721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42" name="直接连接符 46141"/>
          <p:cNvSpPr/>
          <p:nvPr>
            <p:custDataLst>
              <p:tags r:id="rId15"/>
            </p:custDataLst>
          </p:nvPr>
        </p:nvSpPr>
        <p:spPr>
          <a:xfrm>
            <a:off x="1376779" y="4276745"/>
            <a:ext cx="1218883" cy="9141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43" name="直接连接符 46142"/>
          <p:cNvSpPr/>
          <p:nvPr>
            <p:custDataLst>
              <p:tags r:id="rId16"/>
            </p:custDataLst>
          </p:nvPr>
        </p:nvSpPr>
        <p:spPr>
          <a:xfrm>
            <a:off x="1376779" y="4276745"/>
            <a:ext cx="457081" cy="121888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44" name="直接连接符 46143"/>
          <p:cNvSpPr/>
          <p:nvPr>
            <p:custDataLst>
              <p:tags r:id="rId17"/>
            </p:custDataLst>
          </p:nvPr>
        </p:nvSpPr>
        <p:spPr>
          <a:xfrm>
            <a:off x="4125599" y="4977626"/>
            <a:ext cx="121888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45" name="直接连接符 46144"/>
          <p:cNvSpPr/>
          <p:nvPr>
            <p:custDataLst>
              <p:tags r:id="rId18"/>
            </p:custDataLst>
          </p:nvPr>
        </p:nvSpPr>
        <p:spPr>
          <a:xfrm flipH="1">
            <a:off x="3528854" y="4977626"/>
            <a:ext cx="609441" cy="380901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46" name="直接连接符 46145"/>
          <p:cNvSpPr/>
          <p:nvPr>
            <p:custDataLst>
              <p:tags r:id="rId19"/>
            </p:custDataLst>
          </p:nvPr>
        </p:nvSpPr>
        <p:spPr>
          <a:xfrm flipH="1">
            <a:off x="4747737" y="4977626"/>
            <a:ext cx="609441" cy="380901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47" name="直接连接符 46146"/>
          <p:cNvSpPr/>
          <p:nvPr>
            <p:custDataLst>
              <p:tags r:id="rId20"/>
            </p:custDataLst>
          </p:nvPr>
        </p:nvSpPr>
        <p:spPr>
          <a:xfrm>
            <a:off x="3528854" y="5358527"/>
            <a:ext cx="121888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48" name="直接连接符 46147"/>
          <p:cNvSpPr/>
          <p:nvPr>
            <p:custDataLst>
              <p:tags r:id="rId21"/>
            </p:custDataLst>
          </p:nvPr>
        </p:nvSpPr>
        <p:spPr>
          <a:xfrm flipH="1" flipV="1">
            <a:off x="3973238" y="4139644"/>
            <a:ext cx="152360" cy="837982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49" name="直接连接符 46148"/>
          <p:cNvSpPr/>
          <p:nvPr>
            <p:custDataLst>
              <p:tags r:id="rId22"/>
            </p:custDataLst>
          </p:nvPr>
        </p:nvSpPr>
        <p:spPr>
          <a:xfrm>
            <a:off x="3985935" y="4139644"/>
            <a:ext cx="1371243" cy="83798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50" name="直接连接符 46149"/>
          <p:cNvSpPr/>
          <p:nvPr>
            <p:custDataLst>
              <p:tags r:id="rId23"/>
            </p:custDataLst>
          </p:nvPr>
        </p:nvSpPr>
        <p:spPr>
          <a:xfrm>
            <a:off x="3985935" y="4139644"/>
            <a:ext cx="761802" cy="121888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51" name="直接连接符 46150"/>
          <p:cNvSpPr/>
          <p:nvPr>
            <p:custDataLst>
              <p:tags r:id="rId24"/>
            </p:custDataLst>
          </p:nvPr>
        </p:nvSpPr>
        <p:spPr>
          <a:xfrm flipH="1">
            <a:off x="3528854" y="4139644"/>
            <a:ext cx="457081" cy="121888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52" name="直接连接符 46151"/>
          <p:cNvSpPr/>
          <p:nvPr>
            <p:custDataLst>
              <p:tags r:id="rId25"/>
            </p:custDataLst>
          </p:nvPr>
        </p:nvSpPr>
        <p:spPr>
          <a:xfrm>
            <a:off x="6397070" y="5088096"/>
            <a:ext cx="533261" cy="457081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53" name="直接连接符 46152"/>
          <p:cNvSpPr/>
          <p:nvPr>
            <p:custDataLst>
              <p:tags r:id="rId26"/>
            </p:custDataLst>
          </p:nvPr>
        </p:nvSpPr>
        <p:spPr>
          <a:xfrm flipV="1">
            <a:off x="6930331" y="5392817"/>
            <a:ext cx="990342" cy="15236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54" name="直接连接符 46153"/>
          <p:cNvSpPr/>
          <p:nvPr>
            <p:custDataLst>
              <p:tags r:id="rId27"/>
            </p:custDataLst>
          </p:nvPr>
        </p:nvSpPr>
        <p:spPr>
          <a:xfrm flipV="1">
            <a:off x="7920673" y="5011916"/>
            <a:ext cx="152360" cy="380901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55" name="直接连接符 46154"/>
          <p:cNvSpPr/>
          <p:nvPr>
            <p:custDataLst>
              <p:tags r:id="rId28"/>
            </p:custDataLst>
          </p:nvPr>
        </p:nvSpPr>
        <p:spPr>
          <a:xfrm flipH="1" flipV="1">
            <a:off x="7463592" y="4554835"/>
            <a:ext cx="609441" cy="457081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56" name="直接连接符 46155"/>
          <p:cNvSpPr/>
          <p:nvPr>
            <p:custDataLst>
              <p:tags r:id="rId29"/>
            </p:custDataLst>
          </p:nvPr>
        </p:nvSpPr>
        <p:spPr>
          <a:xfrm flipH="1">
            <a:off x="6397070" y="4554835"/>
            <a:ext cx="1066522" cy="533261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57" name="直接连接符 46156"/>
          <p:cNvSpPr/>
          <p:nvPr>
            <p:custDataLst>
              <p:tags r:id="rId30"/>
            </p:custDataLst>
          </p:nvPr>
        </p:nvSpPr>
        <p:spPr>
          <a:xfrm flipV="1">
            <a:off x="6930331" y="5011916"/>
            <a:ext cx="1142702" cy="533261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58" name="直接连接符 46157"/>
          <p:cNvSpPr/>
          <p:nvPr>
            <p:custDataLst>
              <p:tags r:id="rId31"/>
            </p:custDataLst>
          </p:nvPr>
        </p:nvSpPr>
        <p:spPr>
          <a:xfrm flipV="1">
            <a:off x="6930331" y="3945394"/>
            <a:ext cx="533261" cy="159978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59" name="直接连接符 46158"/>
          <p:cNvSpPr/>
          <p:nvPr>
            <p:custDataLst>
              <p:tags r:id="rId32"/>
            </p:custDataLst>
          </p:nvPr>
        </p:nvSpPr>
        <p:spPr>
          <a:xfrm flipH="1">
            <a:off x="6397070" y="3945394"/>
            <a:ext cx="1066522" cy="114270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60" name="直接连接符 46159"/>
          <p:cNvSpPr/>
          <p:nvPr>
            <p:custDataLst>
              <p:tags r:id="rId33"/>
            </p:custDataLst>
          </p:nvPr>
        </p:nvSpPr>
        <p:spPr>
          <a:xfrm>
            <a:off x="7463592" y="3945394"/>
            <a:ext cx="457081" cy="144742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61" name="直接连接符 46160"/>
          <p:cNvSpPr/>
          <p:nvPr>
            <p:custDataLst>
              <p:tags r:id="rId34"/>
            </p:custDataLst>
          </p:nvPr>
        </p:nvSpPr>
        <p:spPr>
          <a:xfrm>
            <a:off x="7463592" y="3945394"/>
            <a:ext cx="609441" cy="106652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62" name="直接连接符 46161"/>
          <p:cNvSpPr/>
          <p:nvPr>
            <p:custDataLst>
              <p:tags r:id="rId35"/>
            </p:custDataLst>
          </p:nvPr>
        </p:nvSpPr>
        <p:spPr>
          <a:xfrm flipH="1">
            <a:off x="7463592" y="3945394"/>
            <a:ext cx="0" cy="609441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63" name="直接连接符 46162"/>
          <p:cNvSpPr/>
          <p:nvPr>
            <p:custDataLst>
              <p:tags r:id="rId36"/>
            </p:custDataLst>
          </p:nvPr>
        </p:nvSpPr>
        <p:spPr>
          <a:xfrm>
            <a:off x="9748937" y="5621357"/>
            <a:ext cx="76180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64" name="直接连接符 46163"/>
          <p:cNvSpPr/>
          <p:nvPr>
            <p:custDataLst>
              <p:tags r:id="rId37"/>
            </p:custDataLst>
          </p:nvPr>
        </p:nvSpPr>
        <p:spPr>
          <a:xfrm flipH="1" flipV="1">
            <a:off x="9520397" y="5240457"/>
            <a:ext cx="228540" cy="380901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65" name="直接连接符 46164"/>
          <p:cNvSpPr/>
          <p:nvPr>
            <p:custDataLst>
              <p:tags r:id="rId38"/>
            </p:custDataLst>
          </p:nvPr>
        </p:nvSpPr>
        <p:spPr>
          <a:xfrm flipV="1">
            <a:off x="9520397" y="4935736"/>
            <a:ext cx="685621" cy="304721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66" name="直接连接符 46165"/>
          <p:cNvSpPr/>
          <p:nvPr>
            <p:custDataLst>
              <p:tags r:id="rId39"/>
            </p:custDataLst>
          </p:nvPr>
        </p:nvSpPr>
        <p:spPr>
          <a:xfrm>
            <a:off x="10206018" y="4935736"/>
            <a:ext cx="609441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67" name="直接连接符 46166"/>
          <p:cNvSpPr/>
          <p:nvPr>
            <p:custDataLst>
              <p:tags r:id="rId40"/>
            </p:custDataLst>
          </p:nvPr>
        </p:nvSpPr>
        <p:spPr>
          <a:xfrm>
            <a:off x="10815460" y="4935736"/>
            <a:ext cx="304721" cy="380901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68" name="直接连接符 46167"/>
          <p:cNvSpPr/>
          <p:nvPr>
            <p:custDataLst>
              <p:tags r:id="rId41"/>
            </p:custDataLst>
          </p:nvPr>
        </p:nvSpPr>
        <p:spPr>
          <a:xfrm flipH="1">
            <a:off x="10510739" y="5316637"/>
            <a:ext cx="609441" cy="304721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69" name="直接连接符 46168"/>
          <p:cNvSpPr/>
          <p:nvPr>
            <p:custDataLst>
              <p:tags r:id="rId42"/>
            </p:custDataLst>
          </p:nvPr>
        </p:nvSpPr>
        <p:spPr>
          <a:xfrm flipH="1" flipV="1">
            <a:off x="10434559" y="3869214"/>
            <a:ext cx="76180" cy="1752144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70" name="直接连接符 46169"/>
          <p:cNvSpPr/>
          <p:nvPr>
            <p:custDataLst>
              <p:tags r:id="rId43"/>
            </p:custDataLst>
          </p:nvPr>
        </p:nvSpPr>
        <p:spPr>
          <a:xfrm flipH="1">
            <a:off x="10206018" y="3869214"/>
            <a:ext cx="228540" cy="1066522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71" name="直接连接符 46170"/>
          <p:cNvSpPr/>
          <p:nvPr>
            <p:custDataLst>
              <p:tags r:id="rId44"/>
            </p:custDataLst>
          </p:nvPr>
        </p:nvSpPr>
        <p:spPr>
          <a:xfrm>
            <a:off x="10434559" y="3869214"/>
            <a:ext cx="380901" cy="1066522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72" name="直接连接符 46171"/>
          <p:cNvSpPr/>
          <p:nvPr>
            <p:custDataLst>
              <p:tags r:id="rId45"/>
            </p:custDataLst>
          </p:nvPr>
        </p:nvSpPr>
        <p:spPr>
          <a:xfrm flipH="1">
            <a:off x="9520397" y="3869214"/>
            <a:ext cx="914162" cy="137124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73" name="直接连接符 46172"/>
          <p:cNvSpPr/>
          <p:nvPr>
            <p:custDataLst>
              <p:tags r:id="rId46"/>
            </p:custDataLst>
          </p:nvPr>
        </p:nvSpPr>
        <p:spPr>
          <a:xfrm flipH="1">
            <a:off x="9748937" y="3869214"/>
            <a:ext cx="685621" cy="1752144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74" name="直接连接符 46173"/>
          <p:cNvSpPr/>
          <p:nvPr>
            <p:custDataLst>
              <p:tags r:id="rId47"/>
            </p:custDataLst>
          </p:nvPr>
        </p:nvSpPr>
        <p:spPr>
          <a:xfrm>
            <a:off x="10434559" y="3869214"/>
            <a:ext cx="685621" cy="144742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175" name="文本框 46174"/>
          <p:cNvSpPr txBox="1"/>
          <p:nvPr>
            <p:custDataLst>
              <p:tags r:id="rId48"/>
            </p:custDataLst>
          </p:nvPr>
        </p:nvSpPr>
        <p:spPr>
          <a:xfrm>
            <a:off x="995879" y="3925999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76" name="文本框 46175"/>
          <p:cNvSpPr txBox="1"/>
          <p:nvPr>
            <p:custDataLst>
              <p:tags r:id="rId49"/>
            </p:custDataLst>
          </p:nvPr>
        </p:nvSpPr>
        <p:spPr>
          <a:xfrm>
            <a:off x="919698" y="4962366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77" name="文本框 46176"/>
          <p:cNvSpPr txBox="1"/>
          <p:nvPr>
            <p:custDataLst>
              <p:tags r:id="rId50"/>
            </p:custDataLst>
          </p:nvPr>
        </p:nvSpPr>
        <p:spPr>
          <a:xfrm>
            <a:off x="2511882" y="4977626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78" name="文本框 46177"/>
          <p:cNvSpPr txBox="1"/>
          <p:nvPr>
            <p:custDataLst>
              <p:tags r:id="rId51"/>
            </p:custDataLst>
          </p:nvPr>
        </p:nvSpPr>
        <p:spPr>
          <a:xfrm>
            <a:off x="1517710" y="5465167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79" name="文本框 46178"/>
          <p:cNvSpPr txBox="1"/>
          <p:nvPr>
            <p:custDataLst>
              <p:tags r:id="rId52"/>
            </p:custDataLst>
          </p:nvPr>
        </p:nvSpPr>
        <p:spPr>
          <a:xfrm>
            <a:off x="3681214" y="3758744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80" name="文本框 46179"/>
          <p:cNvSpPr txBox="1"/>
          <p:nvPr>
            <p:custDataLst>
              <p:tags r:id="rId53"/>
            </p:custDataLst>
          </p:nvPr>
        </p:nvSpPr>
        <p:spPr>
          <a:xfrm>
            <a:off x="3681214" y="4672905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81" name="文本框 46180"/>
          <p:cNvSpPr txBox="1"/>
          <p:nvPr>
            <p:custDataLst>
              <p:tags r:id="rId54"/>
            </p:custDataLst>
          </p:nvPr>
        </p:nvSpPr>
        <p:spPr>
          <a:xfrm>
            <a:off x="3151783" y="5206167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82" name="文本框 46181"/>
          <p:cNvSpPr txBox="1"/>
          <p:nvPr>
            <p:custDataLst>
              <p:tags r:id="rId55"/>
            </p:custDataLst>
          </p:nvPr>
        </p:nvSpPr>
        <p:spPr>
          <a:xfrm>
            <a:off x="4519196" y="5282347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83" name="文本框 46182"/>
          <p:cNvSpPr txBox="1"/>
          <p:nvPr>
            <p:custDataLst>
              <p:tags r:id="rId56"/>
            </p:custDataLst>
          </p:nvPr>
        </p:nvSpPr>
        <p:spPr>
          <a:xfrm>
            <a:off x="5284828" y="4749086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84" name="文本框 46183"/>
          <p:cNvSpPr txBox="1"/>
          <p:nvPr>
            <p:custDataLst>
              <p:tags r:id="rId57"/>
            </p:custDataLst>
          </p:nvPr>
        </p:nvSpPr>
        <p:spPr>
          <a:xfrm>
            <a:off x="7235052" y="3564493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85" name="文本框 46184"/>
          <p:cNvSpPr txBox="1"/>
          <p:nvPr>
            <p:custDataLst>
              <p:tags r:id="rId58"/>
            </p:custDataLst>
          </p:nvPr>
        </p:nvSpPr>
        <p:spPr>
          <a:xfrm>
            <a:off x="7128411" y="4524375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86" name="文本框 46185"/>
          <p:cNvSpPr txBox="1"/>
          <p:nvPr>
            <p:custDataLst>
              <p:tags r:id="rId59"/>
            </p:custDataLst>
          </p:nvPr>
        </p:nvSpPr>
        <p:spPr>
          <a:xfrm>
            <a:off x="6019999" y="4859556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87" name="文本框 46186"/>
          <p:cNvSpPr txBox="1"/>
          <p:nvPr>
            <p:custDataLst>
              <p:tags r:id="rId60"/>
            </p:custDataLst>
          </p:nvPr>
        </p:nvSpPr>
        <p:spPr>
          <a:xfrm>
            <a:off x="6549430" y="5468997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88" name="文本框 46187"/>
          <p:cNvSpPr txBox="1"/>
          <p:nvPr>
            <p:custDataLst>
              <p:tags r:id="rId61"/>
            </p:custDataLst>
          </p:nvPr>
        </p:nvSpPr>
        <p:spPr>
          <a:xfrm>
            <a:off x="7768313" y="5270612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89" name="文本框 46188"/>
          <p:cNvSpPr txBox="1"/>
          <p:nvPr>
            <p:custDataLst>
              <p:tags r:id="rId62"/>
            </p:custDataLst>
          </p:nvPr>
        </p:nvSpPr>
        <p:spPr>
          <a:xfrm>
            <a:off x="8012113" y="4783376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E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90" name="文本框 46189"/>
          <p:cNvSpPr txBox="1"/>
          <p:nvPr>
            <p:custDataLst>
              <p:tags r:id="rId63"/>
            </p:custDataLst>
          </p:nvPr>
        </p:nvSpPr>
        <p:spPr>
          <a:xfrm>
            <a:off x="10129838" y="3488313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91" name="文本框 46190"/>
          <p:cNvSpPr txBox="1"/>
          <p:nvPr>
            <p:custDataLst>
              <p:tags r:id="rId64"/>
            </p:custDataLst>
          </p:nvPr>
        </p:nvSpPr>
        <p:spPr>
          <a:xfrm>
            <a:off x="9901298" y="4859556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92" name="文本框 46191"/>
          <p:cNvSpPr txBox="1"/>
          <p:nvPr>
            <p:custDataLst>
              <p:tags r:id="rId65"/>
            </p:custDataLst>
          </p:nvPr>
        </p:nvSpPr>
        <p:spPr>
          <a:xfrm>
            <a:off x="9109036" y="5011916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93" name="文本框 46192"/>
          <p:cNvSpPr txBox="1"/>
          <p:nvPr>
            <p:custDataLst>
              <p:tags r:id="rId66"/>
            </p:custDataLst>
          </p:nvPr>
        </p:nvSpPr>
        <p:spPr>
          <a:xfrm>
            <a:off x="9368037" y="5575332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94" name="文本框 46193"/>
          <p:cNvSpPr txBox="1"/>
          <p:nvPr>
            <p:custDataLst>
              <p:tags r:id="rId67"/>
            </p:custDataLst>
          </p:nvPr>
        </p:nvSpPr>
        <p:spPr>
          <a:xfrm>
            <a:off x="10282199" y="5545177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95" name="文本框 46194"/>
          <p:cNvSpPr txBox="1"/>
          <p:nvPr>
            <p:custDataLst>
              <p:tags r:id="rId68"/>
            </p:custDataLst>
          </p:nvPr>
        </p:nvSpPr>
        <p:spPr>
          <a:xfrm>
            <a:off x="11024970" y="5088096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E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96" name="文本框 46195"/>
          <p:cNvSpPr txBox="1"/>
          <p:nvPr>
            <p:custDataLst>
              <p:tags r:id="rId69"/>
            </p:custDataLst>
          </p:nvPr>
        </p:nvSpPr>
        <p:spPr>
          <a:xfrm>
            <a:off x="10434559" y="4859556"/>
            <a:ext cx="60944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F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692785" y="1203960"/>
            <a:ext cx="10841990" cy="1116965"/>
          </a:xfrm>
          <a:prstGeom prst="roundRect">
            <a:avLst>
              <a:gd name="adj" fmla="val 23852"/>
            </a:avLst>
          </a:prstGeom>
          <a:solidFill>
            <a:srgbClr val="EAEFFE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2329815" y="1270000"/>
            <a:ext cx="9180195" cy="10502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 fontAlgn="auto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三棱锥也叫四面体</a:t>
            </a:r>
            <a:r>
              <a:rPr lang="en-US" altLang="zh-CN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r>
              <a:rPr lang="zh-CN" altLang="en-US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你认为三棱锥和四棱锥、五棱锥</a:t>
            </a:r>
            <a:r>
              <a:rPr lang="en-US" altLang="zh-CN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……</a:t>
            </a:r>
            <a:r>
              <a:rPr lang="zh-CN" altLang="en-US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等有何不同</a:t>
            </a:r>
            <a:r>
              <a:rPr lang="en-US" altLang="zh-CN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?</a:t>
            </a:r>
            <a:endParaRPr lang="en-US" altLang="zh-CN" sz="26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619125" y="1327150"/>
            <a:ext cx="187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【</a:t>
            </a:r>
            <a:r>
              <a:rPr lang="zh-CN" altLang="en-US" sz="28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想一想</a:t>
            </a:r>
            <a:r>
              <a:rPr lang="zh-CN" sz="28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】</a:t>
            </a:r>
            <a:endParaRPr lang="zh-CN" sz="2800" b="1">
              <a:solidFill>
                <a:srgbClr val="0F4DD9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48132" name="组合 48131"/>
          <p:cNvGrpSpPr/>
          <p:nvPr>
            <p:custDataLst>
              <p:tags r:id="rId5"/>
            </p:custDataLst>
          </p:nvPr>
        </p:nvGrpSpPr>
        <p:grpSpPr>
          <a:xfrm>
            <a:off x="659765" y="3425825"/>
            <a:ext cx="3032125" cy="2522281"/>
            <a:chOff x="3379" y="119"/>
            <a:chExt cx="2094" cy="1742"/>
          </a:xfrm>
        </p:grpSpPr>
        <p:grpSp>
          <p:nvGrpSpPr>
            <p:cNvPr id="48133" name="组合 48132"/>
            <p:cNvGrpSpPr/>
            <p:nvPr>
              <p:custDataLst>
                <p:tags r:id="rId6"/>
              </p:custDataLst>
            </p:nvPr>
          </p:nvGrpSpPr>
          <p:grpSpPr>
            <a:xfrm>
              <a:off x="3606" y="300"/>
              <a:ext cx="1179" cy="1315"/>
              <a:chOff x="3606" y="754"/>
              <a:chExt cx="1179" cy="1315"/>
            </a:xfrm>
          </p:grpSpPr>
          <p:sp>
            <p:nvSpPr>
              <p:cNvPr id="48134" name="直接连接符 48133"/>
              <p:cNvSpPr/>
              <p:nvPr>
                <p:custDataLst>
                  <p:tags r:id="rId7"/>
                </p:custDataLst>
              </p:nvPr>
            </p:nvSpPr>
            <p:spPr>
              <a:xfrm>
                <a:off x="3606" y="1570"/>
                <a:ext cx="1179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48135" name="直接连接符 48134"/>
              <p:cNvSpPr/>
              <p:nvPr>
                <p:custDataLst>
                  <p:tags r:id="rId8"/>
                </p:custDataLst>
              </p:nvPr>
            </p:nvSpPr>
            <p:spPr>
              <a:xfrm flipH="1">
                <a:off x="4105" y="754"/>
                <a:ext cx="317" cy="1315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48136" name="直接连接符 48135"/>
              <p:cNvSpPr/>
              <p:nvPr>
                <p:custDataLst>
                  <p:tags r:id="rId9"/>
                </p:custDataLst>
              </p:nvPr>
            </p:nvSpPr>
            <p:spPr>
              <a:xfrm flipH="1">
                <a:off x="3606" y="754"/>
                <a:ext cx="816" cy="816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48137" name="直接连接符 48136"/>
              <p:cNvSpPr/>
              <p:nvPr>
                <p:custDataLst>
                  <p:tags r:id="rId10"/>
                </p:custDataLst>
              </p:nvPr>
            </p:nvSpPr>
            <p:spPr>
              <a:xfrm>
                <a:off x="3606" y="1570"/>
                <a:ext cx="499" cy="499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48138" name="直接连接符 48137"/>
              <p:cNvSpPr/>
              <p:nvPr>
                <p:custDataLst>
                  <p:tags r:id="rId11"/>
                </p:custDataLst>
              </p:nvPr>
            </p:nvSpPr>
            <p:spPr>
              <a:xfrm>
                <a:off x="4422" y="754"/>
                <a:ext cx="363" cy="816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48139" name="直接连接符 48138"/>
              <p:cNvSpPr/>
              <p:nvPr>
                <p:custDataLst>
                  <p:tags r:id="rId12"/>
                </p:custDataLst>
              </p:nvPr>
            </p:nvSpPr>
            <p:spPr>
              <a:xfrm flipH="1">
                <a:off x="4105" y="1570"/>
                <a:ext cx="680" cy="499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48140" name="文本框 48139"/>
            <p:cNvSpPr txBox="1"/>
            <p:nvPr>
              <p:custDataLst>
                <p:tags r:id="rId13"/>
              </p:custDataLst>
            </p:nvPr>
          </p:nvSpPr>
          <p:spPr>
            <a:xfrm>
              <a:off x="4423" y="119"/>
              <a:ext cx="725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41" name="文本框 48140"/>
            <p:cNvSpPr txBox="1"/>
            <p:nvPr>
              <p:custDataLst>
                <p:tags r:id="rId14"/>
              </p:custDataLst>
            </p:nvPr>
          </p:nvSpPr>
          <p:spPr>
            <a:xfrm>
              <a:off x="3379" y="1008"/>
              <a:ext cx="725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42" name="文本框 48141"/>
            <p:cNvSpPr txBox="1"/>
            <p:nvPr>
              <p:custDataLst>
                <p:tags r:id="rId15"/>
              </p:custDataLst>
            </p:nvPr>
          </p:nvSpPr>
          <p:spPr>
            <a:xfrm>
              <a:off x="4003" y="1543"/>
              <a:ext cx="725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43" name="文本框 48142"/>
            <p:cNvSpPr txBox="1"/>
            <p:nvPr>
              <p:custDataLst>
                <p:tags r:id="rId16"/>
              </p:custDataLst>
            </p:nvPr>
          </p:nvSpPr>
          <p:spPr>
            <a:xfrm>
              <a:off x="4748" y="980"/>
              <a:ext cx="725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8146" name="文本框 48145"/>
          <p:cNvSpPr txBox="1"/>
          <p:nvPr>
            <p:custDataLst>
              <p:tags r:id="rId17"/>
            </p:custDataLst>
          </p:nvPr>
        </p:nvSpPr>
        <p:spPr>
          <a:xfrm>
            <a:off x="1189355" y="5973128"/>
            <a:ext cx="12369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三棱锥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圆角矩形标注 25"/>
          <p:cNvSpPr/>
          <p:nvPr>
            <p:custDataLst>
              <p:tags r:id="rId18"/>
            </p:custDataLst>
          </p:nvPr>
        </p:nvSpPr>
        <p:spPr>
          <a:xfrm>
            <a:off x="689610" y="2477770"/>
            <a:ext cx="4394200" cy="800100"/>
          </a:xfrm>
          <a:prstGeom prst="wedgeRoundRectCallout">
            <a:avLst>
              <a:gd name="adj1" fmla="val 2037"/>
              <a:gd name="adj2" fmla="val 88730"/>
              <a:gd name="adj3" fmla="val 16667"/>
            </a:avLst>
          </a:prstGeom>
          <a:gradFill>
            <a:gsLst>
              <a:gs pos="0">
                <a:srgbClr val="4076FD"/>
              </a:gs>
              <a:gs pos="100000">
                <a:srgbClr val="ED9466"/>
              </a:gs>
            </a:gsLst>
            <a:lin ang="14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三棱锥的任意一个面都可以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作为底面，而其他棱锥则不行。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任意多边形 10"/>
          <p:cNvSpPr/>
          <p:nvPr>
            <p:custDataLst>
              <p:tags r:id="rId19"/>
            </p:custDataLst>
          </p:nvPr>
        </p:nvSpPr>
        <p:spPr>
          <a:xfrm>
            <a:off x="3783965" y="4908550"/>
            <a:ext cx="1828165" cy="381000"/>
          </a:xfrm>
          <a:custGeom>
            <a:avLst/>
            <a:gdLst/>
            <a:ahLst/>
            <a:cxnLst/>
            <a:rect l="l" t="t" r="r" b="b"/>
            <a:pathLst>
              <a:path w="1152" h="240">
                <a:moveTo>
                  <a:pt x="0" y="240"/>
                </a:moveTo>
                <a:lnTo>
                  <a:pt x="384" y="0"/>
                </a:lnTo>
                <a:lnTo>
                  <a:pt x="1152" y="0"/>
                </a:lnTo>
                <a:lnTo>
                  <a:pt x="768" y="240"/>
                </a:lnTo>
                <a:lnTo>
                  <a:pt x="0" y="240"/>
                </a:lnTo>
                <a:close/>
              </a:path>
            </a:pathLst>
          </a:custGeom>
          <a:solidFill>
            <a:srgbClr val="FF7F3F">
              <a:alpha val="50000"/>
            </a:srgbClr>
          </a:solidFill>
          <a:ln w="2857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20"/>
            </p:custDataLst>
          </p:nvPr>
        </p:nvSpPr>
        <p:spPr>
          <a:xfrm>
            <a:off x="4066540" y="5973128"/>
            <a:ext cx="121983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四棱锥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直接连接符 13"/>
          <p:cNvSpPr/>
          <p:nvPr>
            <p:custDataLst>
              <p:tags r:id="rId21"/>
            </p:custDataLst>
          </p:nvPr>
        </p:nvSpPr>
        <p:spPr>
          <a:xfrm>
            <a:off x="4380865" y="4908550"/>
            <a:ext cx="1219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5" name="直接连接符 14"/>
          <p:cNvSpPr/>
          <p:nvPr>
            <p:custDataLst>
              <p:tags r:id="rId22"/>
            </p:custDataLst>
          </p:nvPr>
        </p:nvSpPr>
        <p:spPr>
          <a:xfrm flipH="1">
            <a:off x="3783965" y="4908550"/>
            <a:ext cx="609600" cy="38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" name="直接连接符 15"/>
          <p:cNvSpPr/>
          <p:nvPr>
            <p:custDataLst>
              <p:tags r:id="rId23"/>
            </p:custDataLst>
          </p:nvPr>
        </p:nvSpPr>
        <p:spPr>
          <a:xfrm flipH="1">
            <a:off x="5003165" y="4908550"/>
            <a:ext cx="609600" cy="38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" name="直接连接符 16"/>
          <p:cNvSpPr/>
          <p:nvPr>
            <p:custDataLst>
              <p:tags r:id="rId24"/>
            </p:custDataLst>
          </p:nvPr>
        </p:nvSpPr>
        <p:spPr>
          <a:xfrm>
            <a:off x="3783965" y="5289550"/>
            <a:ext cx="1219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8" name="直接连接符 17"/>
          <p:cNvSpPr/>
          <p:nvPr>
            <p:custDataLst>
              <p:tags r:id="rId25"/>
            </p:custDataLst>
          </p:nvPr>
        </p:nvSpPr>
        <p:spPr>
          <a:xfrm flipH="1" flipV="1">
            <a:off x="4228465" y="4070985"/>
            <a:ext cx="152400" cy="83820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9" name="直接连接符 18"/>
          <p:cNvSpPr/>
          <p:nvPr>
            <p:custDataLst>
              <p:tags r:id="rId26"/>
            </p:custDataLst>
          </p:nvPr>
        </p:nvSpPr>
        <p:spPr>
          <a:xfrm>
            <a:off x="4241165" y="4070985"/>
            <a:ext cx="1370965" cy="838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" name="直接连接符 19"/>
          <p:cNvSpPr/>
          <p:nvPr>
            <p:custDataLst>
              <p:tags r:id="rId27"/>
            </p:custDataLst>
          </p:nvPr>
        </p:nvSpPr>
        <p:spPr>
          <a:xfrm>
            <a:off x="4241165" y="4070985"/>
            <a:ext cx="762000" cy="1219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1" name="直接连接符 20"/>
          <p:cNvSpPr/>
          <p:nvPr>
            <p:custDataLst>
              <p:tags r:id="rId28"/>
            </p:custDataLst>
          </p:nvPr>
        </p:nvSpPr>
        <p:spPr>
          <a:xfrm flipH="1">
            <a:off x="3783965" y="4070985"/>
            <a:ext cx="457200" cy="1219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2" name="文本框 21"/>
          <p:cNvSpPr txBox="1"/>
          <p:nvPr>
            <p:custDataLst>
              <p:tags r:id="rId29"/>
            </p:custDataLst>
          </p:nvPr>
        </p:nvSpPr>
        <p:spPr>
          <a:xfrm>
            <a:off x="3936365" y="3689985"/>
            <a:ext cx="609600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30"/>
            </p:custDataLst>
          </p:nvPr>
        </p:nvSpPr>
        <p:spPr>
          <a:xfrm>
            <a:off x="3936365" y="4603750"/>
            <a:ext cx="609600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31"/>
            </p:custDataLst>
          </p:nvPr>
        </p:nvSpPr>
        <p:spPr>
          <a:xfrm>
            <a:off x="3326765" y="5137150"/>
            <a:ext cx="609600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32"/>
            </p:custDataLst>
          </p:nvPr>
        </p:nvSpPr>
        <p:spPr>
          <a:xfrm>
            <a:off x="4774565" y="5213350"/>
            <a:ext cx="609600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33"/>
            </p:custDataLst>
          </p:nvPr>
        </p:nvSpPr>
        <p:spPr>
          <a:xfrm>
            <a:off x="5548630" y="4691380"/>
            <a:ext cx="609600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74" name="任意多边形 48173"/>
          <p:cNvSpPr/>
          <p:nvPr>
            <p:custDataLst>
              <p:tags r:id="rId34"/>
            </p:custDataLst>
          </p:nvPr>
        </p:nvSpPr>
        <p:spPr>
          <a:xfrm>
            <a:off x="6715125" y="4486910"/>
            <a:ext cx="1675765" cy="990600"/>
          </a:xfrm>
          <a:custGeom>
            <a:avLst/>
            <a:gdLst/>
            <a:ahLst/>
            <a:cxnLst/>
            <a:rect l="l" t="t" r="r" b="b"/>
            <a:pathLst>
              <a:path w="1056" h="624">
                <a:moveTo>
                  <a:pt x="0" y="336"/>
                </a:moveTo>
                <a:lnTo>
                  <a:pt x="672" y="0"/>
                </a:lnTo>
                <a:lnTo>
                  <a:pt x="1056" y="288"/>
                </a:lnTo>
                <a:lnTo>
                  <a:pt x="960" y="528"/>
                </a:lnTo>
                <a:lnTo>
                  <a:pt x="336" y="624"/>
                </a:lnTo>
                <a:lnTo>
                  <a:pt x="0" y="336"/>
                </a:lnTo>
                <a:close/>
              </a:path>
            </a:pathLst>
          </a:custGeom>
          <a:solidFill>
            <a:srgbClr val="0F4DD9">
              <a:alpha val="55000"/>
            </a:srgbClr>
          </a:solidFill>
          <a:ln w="2857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77" name="文本框 48176"/>
          <p:cNvSpPr txBox="1"/>
          <p:nvPr>
            <p:custDataLst>
              <p:tags r:id="rId35"/>
            </p:custDataLst>
          </p:nvPr>
        </p:nvSpPr>
        <p:spPr>
          <a:xfrm>
            <a:off x="6926580" y="5973128"/>
            <a:ext cx="128079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五棱锥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8187" name="直接连接符 48186"/>
          <p:cNvSpPr/>
          <p:nvPr>
            <p:custDataLst>
              <p:tags r:id="rId36"/>
            </p:custDataLst>
          </p:nvPr>
        </p:nvSpPr>
        <p:spPr>
          <a:xfrm>
            <a:off x="6715125" y="5019675"/>
            <a:ext cx="533400" cy="457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188" name="直接连接符 48187"/>
          <p:cNvSpPr/>
          <p:nvPr>
            <p:custDataLst>
              <p:tags r:id="rId37"/>
            </p:custDataLst>
          </p:nvPr>
        </p:nvSpPr>
        <p:spPr>
          <a:xfrm flipV="1">
            <a:off x="7248525" y="5324475"/>
            <a:ext cx="990600" cy="152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189" name="直接连接符 48188"/>
          <p:cNvSpPr/>
          <p:nvPr>
            <p:custDataLst>
              <p:tags r:id="rId38"/>
            </p:custDataLst>
          </p:nvPr>
        </p:nvSpPr>
        <p:spPr>
          <a:xfrm flipV="1">
            <a:off x="8239125" y="4943475"/>
            <a:ext cx="152400" cy="38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190" name="直接连接符 48189"/>
          <p:cNvSpPr/>
          <p:nvPr>
            <p:custDataLst>
              <p:tags r:id="rId39"/>
            </p:custDataLst>
          </p:nvPr>
        </p:nvSpPr>
        <p:spPr>
          <a:xfrm flipH="1" flipV="1">
            <a:off x="7781925" y="4486910"/>
            <a:ext cx="609600" cy="45720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191" name="直接连接符 48190"/>
          <p:cNvSpPr/>
          <p:nvPr>
            <p:custDataLst>
              <p:tags r:id="rId40"/>
            </p:custDataLst>
          </p:nvPr>
        </p:nvSpPr>
        <p:spPr>
          <a:xfrm flipH="1">
            <a:off x="6715125" y="4486910"/>
            <a:ext cx="1066800" cy="53340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192" name="直接连接符 48191"/>
          <p:cNvSpPr/>
          <p:nvPr>
            <p:custDataLst>
              <p:tags r:id="rId41"/>
            </p:custDataLst>
          </p:nvPr>
        </p:nvSpPr>
        <p:spPr>
          <a:xfrm flipV="1">
            <a:off x="7248525" y="4943475"/>
            <a:ext cx="1143000" cy="53340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193" name="直接连接符 48192"/>
          <p:cNvSpPr/>
          <p:nvPr>
            <p:custDataLst>
              <p:tags r:id="rId42"/>
            </p:custDataLst>
          </p:nvPr>
        </p:nvSpPr>
        <p:spPr>
          <a:xfrm flipV="1">
            <a:off x="7248525" y="3877310"/>
            <a:ext cx="533400" cy="159956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194" name="直接连接符 48193"/>
          <p:cNvSpPr/>
          <p:nvPr>
            <p:custDataLst>
              <p:tags r:id="rId43"/>
            </p:custDataLst>
          </p:nvPr>
        </p:nvSpPr>
        <p:spPr>
          <a:xfrm flipH="1">
            <a:off x="6715125" y="3877310"/>
            <a:ext cx="1066800" cy="1143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195" name="直接连接符 48194"/>
          <p:cNvSpPr/>
          <p:nvPr>
            <p:custDataLst>
              <p:tags r:id="rId44"/>
            </p:custDataLst>
          </p:nvPr>
        </p:nvSpPr>
        <p:spPr>
          <a:xfrm>
            <a:off x="7781925" y="3877310"/>
            <a:ext cx="457200" cy="144716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196" name="直接连接符 48195"/>
          <p:cNvSpPr/>
          <p:nvPr>
            <p:custDataLst>
              <p:tags r:id="rId45"/>
            </p:custDataLst>
          </p:nvPr>
        </p:nvSpPr>
        <p:spPr>
          <a:xfrm>
            <a:off x="7781925" y="3877310"/>
            <a:ext cx="609600" cy="1066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197" name="直接连接符 48196"/>
          <p:cNvSpPr/>
          <p:nvPr>
            <p:custDataLst>
              <p:tags r:id="rId46"/>
            </p:custDataLst>
          </p:nvPr>
        </p:nvSpPr>
        <p:spPr>
          <a:xfrm flipH="1">
            <a:off x="7781925" y="3877310"/>
            <a:ext cx="0" cy="60960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215" name="文本框 48214"/>
          <p:cNvSpPr txBox="1"/>
          <p:nvPr>
            <p:custDataLst>
              <p:tags r:id="rId47"/>
            </p:custDataLst>
          </p:nvPr>
        </p:nvSpPr>
        <p:spPr>
          <a:xfrm>
            <a:off x="7553325" y="3496310"/>
            <a:ext cx="609600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16" name="文本框 48215"/>
          <p:cNvSpPr txBox="1"/>
          <p:nvPr>
            <p:custDataLst>
              <p:tags r:id="rId48"/>
            </p:custDataLst>
          </p:nvPr>
        </p:nvSpPr>
        <p:spPr>
          <a:xfrm>
            <a:off x="7400925" y="4410710"/>
            <a:ext cx="609600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17" name="文本框 48216"/>
          <p:cNvSpPr txBox="1"/>
          <p:nvPr>
            <p:custDataLst>
              <p:tags r:id="rId49"/>
            </p:custDataLst>
          </p:nvPr>
        </p:nvSpPr>
        <p:spPr>
          <a:xfrm>
            <a:off x="6372860" y="4791075"/>
            <a:ext cx="609600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18" name="文本框 48217"/>
          <p:cNvSpPr txBox="1"/>
          <p:nvPr>
            <p:custDataLst>
              <p:tags r:id="rId50"/>
            </p:custDataLst>
          </p:nvPr>
        </p:nvSpPr>
        <p:spPr>
          <a:xfrm>
            <a:off x="6867525" y="5400675"/>
            <a:ext cx="609600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19" name="文本框 48218"/>
          <p:cNvSpPr txBox="1"/>
          <p:nvPr>
            <p:custDataLst>
              <p:tags r:id="rId51"/>
            </p:custDataLst>
          </p:nvPr>
        </p:nvSpPr>
        <p:spPr>
          <a:xfrm>
            <a:off x="8132445" y="5248275"/>
            <a:ext cx="609600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20" name="文本框 48219"/>
          <p:cNvSpPr txBox="1"/>
          <p:nvPr>
            <p:custDataLst>
              <p:tags r:id="rId52"/>
            </p:custDataLst>
          </p:nvPr>
        </p:nvSpPr>
        <p:spPr>
          <a:xfrm>
            <a:off x="8341995" y="4714875"/>
            <a:ext cx="609600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E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73" name="任意多边形 48172"/>
          <p:cNvSpPr/>
          <p:nvPr>
            <p:custDataLst>
              <p:tags r:id="rId53"/>
            </p:custDataLst>
          </p:nvPr>
        </p:nvSpPr>
        <p:spPr>
          <a:xfrm>
            <a:off x="9638030" y="4867275"/>
            <a:ext cx="1599565" cy="685800"/>
          </a:xfrm>
          <a:custGeom>
            <a:avLst/>
            <a:gdLst/>
            <a:ahLst/>
            <a:cxnLst/>
            <a:rect l="l" t="t" r="r" b="b"/>
            <a:pathLst>
              <a:path w="1005" h="432">
                <a:moveTo>
                  <a:pt x="0" y="192"/>
                </a:moveTo>
                <a:lnTo>
                  <a:pt x="432" y="0"/>
                </a:lnTo>
                <a:lnTo>
                  <a:pt x="816" y="0"/>
                </a:lnTo>
                <a:lnTo>
                  <a:pt x="1008" y="240"/>
                </a:lnTo>
                <a:lnTo>
                  <a:pt x="624" y="432"/>
                </a:lnTo>
                <a:lnTo>
                  <a:pt x="144" y="432"/>
                </a:lnTo>
                <a:lnTo>
                  <a:pt x="0" y="192"/>
                </a:lnTo>
                <a:close/>
              </a:path>
            </a:pathLst>
          </a:custGeom>
          <a:solidFill>
            <a:srgbClr val="FF7F3F">
              <a:alpha val="50000"/>
            </a:srgbClr>
          </a:solidFill>
          <a:ln w="2857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78" name="文本框 48177"/>
          <p:cNvSpPr txBox="1"/>
          <p:nvPr>
            <p:custDataLst>
              <p:tags r:id="rId54"/>
            </p:custDataLst>
          </p:nvPr>
        </p:nvSpPr>
        <p:spPr>
          <a:xfrm>
            <a:off x="9847580" y="5973128"/>
            <a:ext cx="10439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六棱锥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8198" name="直接连接符 48197"/>
          <p:cNvSpPr/>
          <p:nvPr>
            <p:custDataLst>
              <p:tags r:id="rId55"/>
            </p:custDataLst>
          </p:nvPr>
        </p:nvSpPr>
        <p:spPr>
          <a:xfrm>
            <a:off x="9866630" y="5553075"/>
            <a:ext cx="762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199" name="直接连接符 48198"/>
          <p:cNvSpPr/>
          <p:nvPr>
            <p:custDataLst>
              <p:tags r:id="rId56"/>
            </p:custDataLst>
          </p:nvPr>
        </p:nvSpPr>
        <p:spPr>
          <a:xfrm flipH="1" flipV="1">
            <a:off x="9638030" y="5172075"/>
            <a:ext cx="228600" cy="38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200" name="直接连接符 48199"/>
          <p:cNvSpPr/>
          <p:nvPr>
            <p:custDataLst>
              <p:tags r:id="rId57"/>
            </p:custDataLst>
          </p:nvPr>
        </p:nvSpPr>
        <p:spPr>
          <a:xfrm flipV="1">
            <a:off x="9638030" y="4867275"/>
            <a:ext cx="68580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201" name="直接连接符 48200"/>
          <p:cNvSpPr/>
          <p:nvPr>
            <p:custDataLst>
              <p:tags r:id="rId58"/>
            </p:custDataLst>
          </p:nvPr>
        </p:nvSpPr>
        <p:spPr>
          <a:xfrm>
            <a:off x="10323830" y="4867275"/>
            <a:ext cx="609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202" name="直接连接符 48201"/>
          <p:cNvSpPr/>
          <p:nvPr>
            <p:custDataLst>
              <p:tags r:id="rId59"/>
            </p:custDataLst>
          </p:nvPr>
        </p:nvSpPr>
        <p:spPr>
          <a:xfrm>
            <a:off x="10932795" y="4867275"/>
            <a:ext cx="304800" cy="38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203" name="直接连接符 48202"/>
          <p:cNvSpPr/>
          <p:nvPr>
            <p:custDataLst>
              <p:tags r:id="rId60"/>
            </p:custDataLst>
          </p:nvPr>
        </p:nvSpPr>
        <p:spPr>
          <a:xfrm flipH="1">
            <a:off x="10627995" y="5248275"/>
            <a:ext cx="60960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204" name="直接连接符 48203"/>
          <p:cNvSpPr/>
          <p:nvPr>
            <p:custDataLst>
              <p:tags r:id="rId61"/>
            </p:custDataLst>
          </p:nvPr>
        </p:nvSpPr>
        <p:spPr>
          <a:xfrm flipH="1" flipV="1">
            <a:off x="10551795" y="3801110"/>
            <a:ext cx="76200" cy="175196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205" name="直接连接符 48204"/>
          <p:cNvSpPr/>
          <p:nvPr>
            <p:custDataLst>
              <p:tags r:id="rId62"/>
            </p:custDataLst>
          </p:nvPr>
        </p:nvSpPr>
        <p:spPr>
          <a:xfrm flipH="1">
            <a:off x="10323830" y="3801110"/>
            <a:ext cx="228600" cy="106680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206" name="直接连接符 48205"/>
          <p:cNvSpPr/>
          <p:nvPr>
            <p:custDataLst>
              <p:tags r:id="rId63"/>
            </p:custDataLst>
          </p:nvPr>
        </p:nvSpPr>
        <p:spPr>
          <a:xfrm>
            <a:off x="10551795" y="3801110"/>
            <a:ext cx="381000" cy="106680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207" name="直接连接符 48206"/>
          <p:cNvSpPr/>
          <p:nvPr>
            <p:custDataLst>
              <p:tags r:id="rId64"/>
            </p:custDataLst>
          </p:nvPr>
        </p:nvSpPr>
        <p:spPr>
          <a:xfrm flipH="1">
            <a:off x="9638030" y="3801110"/>
            <a:ext cx="914400" cy="137096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208" name="直接连接符 48207"/>
          <p:cNvSpPr/>
          <p:nvPr>
            <p:custDataLst>
              <p:tags r:id="rId65"/>
            </p:custDataLst>
          </p:nvPr>
        </p:nvSpPr>
        <p:spPr>
          <a:xfrm flipH="1">
            <a:off x="9866630" y="3801110"/>
            <a:ext cx="685800" cy="175196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209" name="直接连接符 48208"/>
          <p:cNvSpPr/>
          <p:nvPr>
            <p:custDataLst>
              <p:tags r:id="rId66"/>
            </p:custDataLst>
          </p:nvPr>
        </p:nvSpPr>
        <p:spPr>
          <a:xfrm>
            <a:off x="10551795" y="3801110"/>
            <a:ext cx="685800" cy="144716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8221" name="文本框 48220"/>
          <p:cNvSpPr txBox="1"/>
          <p:nvPr>
            <p:custDataLst>
              <p:tags r:id="rId67"/>
            </p:custDataLst>
          </p:nvPr>
        </p:nvSpPr>
        <p:spPr>
          <a:xfrm>
            <a:off x="10270490" y="3454400"/>
            <a:ext cx="609600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22" name="文本框 48221"/>
          <p:cNvSpPr txBox="1"/>
          <p:nvPr>
            <p:custDataLst>
              <p:tags r:id="rId68"/>
            </p:custDataLst>
          </p:nvPr>
        </p:nvSpPr>
        <p:spPr>
          <a:xfrm>
            <a:off x="10019030" y="4791075"/>
            <a:ext cx="609600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23" name="文本框 48222"/>
          <p:cNvSpPr txBox="1"/>
          <p:nvPr>
            <p:custDataLst>
              <p:tags r:id="rId69"/>
            </p:custDataLst>
          </p:nvPr>
        </p:nvSpPr>
        <p:spPr>
          <a:xfrm>
            <a:off x="9180830" y="4943475"/>
            <a:ext cx="609600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24" name="文本框 48223"/>
          <p:cNvSpPr txBox="1"/>
          <p:nvPr>
            <p:custDataLst>
              <p:tags r:id="rId70"/>
            </p:custDataLst>
          </p:nvPr>
        </p:nvSpPr>
        <p:spPr>
          <a:xfrm>
            <a:off x="9485630" y="5484495"/>
            <a:ext cx="609600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25" name="文本框 48224"/>
          <p:cNvSpPr txBox="1"/>
          <p:nvPr>
            <p:custDataLst>
              <p:tags r:id="rId71"/>
            </p:custDataLst>
          </p:nvPr>
        </p:nvSpPr>
        <p:spPr>
          <a:xfrm>
            <a:off x="10400030" y="5476875"/>
            <a:ext cx="609600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26" name="文本框 48225"/>
          <p:cNvSpPr txBox="1"/>
          <p:nvPr>
            <p:custDataLst>
              <p:tags r:id="rId72"/>
            </p:custDataLst>
          </p:nvPr>
        </p:nvSpPr>
        <p:spPr>
          <a:xfrm>
            <a:off x="11153775" y="5019675"/>
            <a:ext cx="609600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E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27" name="文本框 48226"/>
          <p:cNvSpPr txBox="1"/>
          <p:nvPr>
            <p:custDataLst>
              <p:tags r:id="rId73"/>
            </p:custDataLst>
          </p:nvPr>
        </p:nvSpPr>
        <p:spPr>
          <a:xfrm>
            <a:off x="10551795" y="4791075"/>
            <a:ext cx="609600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F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695325" y="1182370"/>
            <a:ext cx="2593340" cy="6343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076FD"/>
              </a:gs>
              <a:gs pos="100000">
                <a:srgbClr val="ED9466"/>
              </a:gs>
            </a:gsLst>
            <a:lin ang="14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．棱台</a:t>
            </a:r>
            <a:endParaRPr lang="zh-CN" altLang="en-US" sz="30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775335" y="1830070"/>
            <a:ext cx="10757535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如图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8.1-8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，用一个平行于棱锥底面的平面去截棱锥，我们把底面和截面之间那部分多面体叫做</a:t>
            </a:r>
            <a:r>
              <a:rPr lang="zh-CN" altLang="en-US" sz="2600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棱台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frustum of a pyramid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）．图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8.1-1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中的储物箱就给我们以棱台的形象．在棱台中，原棱锥的底面和截面分别叫做</a:t>
            </a:r>
            <a:r>
              <a:rPr lang="zh-CN" altLang="en-US" sz="2600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棱台的下底面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zh-CN" altLang="en-US" sz="2600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上底面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．类似于棱柱、棱锥，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棱台也有侧面、侧棱、顶点．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413" name="任意多边形 17412"/>
          <p:cNvSpPr/>
          <p:nvPr>
            <p:custDataLst>
              <p:tags r:id="rId4"/>
            </p:custDataLst>
          </p:nvPr>
        </p:nvSpPr>
        <p:spPr>
          <a:xfrm>
            <a:off x="951230" y="4541100"/>
            <a:ext cx="990342" cy="1599783"/>
          </a:xfrm>
          <a:custGeom>
            <a:avLst/>
            <a:gdLst/>
            <a:ahLst/>
            <a:cxnLst/>
            <a:rect l="l" t="t" r="r" b="b"/>
            <a:pathLst>
              <a:path w="624" h="1005">
                <a:moveTo>
                  <a:pt x="0" y="1008"/>
                </a:moveTo>
                <a:lnTo>
                  <a:pt x="624" y="1008"/>
                </a:lnTo>
                <a:lnTo>
                  <a:pt x="432" y="0"/>
                </a:lnTo>
                <a:lnTo>
                  <a:pt x="0" y="1008"/>
                </a:lnTo>
                <a:close/>
              </a:path>
            </a:pathLst>
          </a:custGeom>
          <a:solidFill>
            <a:srgbClr val="537AFA"/>
          </a:solidFill>
          <a:ln w="317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5" name="任意多边形 17414"/>
          <p:cNvSpPr/>
          <p:nvPr>
            <p:custDataLst>
              <p:tags r:id="rId5"/>
            </p:custDataLst>
          </p:nvPr>
        </p:nvSpPr>
        <p:spPr>
          <a:xfrm>
            <a:off x="1636852" y="4541100"/>
            <a:ext cx="761802" cy="1599783"/>
          </a:xfrm>
          <a:custGeom>
            <a:avLst/>
            <a:gdLst/>
            <a:ahLst/>
            <a:cxnLst/>
            <a:rect l="l" t="t" r="r" b="b"/>
            <a:pathLst>
              <a:path w="480" h="1005">
                <a:moveTo>
                  <a:pt x="192" y="1008"/>
                </a:moveTo>
                <a:lnTo>
                  <a:pt x="0" y="0"/>
                </a:lnTo>
                <a:lnTo>
                  <a:pt x="480" y="768"/>
                </a:lnTo>
                <a:lnTo>
                  <a:pt x="192" y="1008"/>
                </a:lnTo>
                <a:close/>
              </a:path>
            </a:pathLst>
          </a:custGeom>
          <a:solidFill>
            <a:srgbClr val="0F4DD9"/>
          </a:solidFill>
          <a:ln w="317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6"/>
          <p:cNvSpPr/>
          <p:nvPr>
            <p:custDataLst>
              <p:tags r:id="rId6"/>
            </p:custDataLst>
          </p:nvPr>
        </p:nvSpPr>
        <p:spPr>
          <a:xfrm>
            <a:off x="2703374" y="4922001"/>
            <a:ext cx="1828324" cy="1244276"/>
          </a:xfrm>
          <a:custGeom>
            <a:avLst/>
            <a:gdLst/>
            <a:ahLst/>
            <a:cxnLst/>
            <a:rect l="l" t="t" r="r" b="b"/>
            <a:pathLst>
              <a:path w="1152" h="784">
                <a:moveTo>
                  <a:pt x="0" y="768"/>
                </a:moveTo>
                <a:lnTo>
                  <a:pt x="1152" y="784"/>
                </a:lnTo>
                <a:lnTo>
                  <a:pt x="1008" y="0"/>
                </a:lnTo>
                <a:lnTo>
                  <a:pt x="336" y="0"/>
                </a:lnTo>
                <a:lnTo>
                  <a:pt x="0" y="768"/>
                </a:lnTo>
                <a:close/>
              </a:path>
            </a:pathLst>
          </a:custGeom>
          <a:solidFill>
            <a:srgbClr val="537AFA"/>
          </a:solidFill>
          <a:ln w="317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7" name="任意多边形 17416"/>
          <p:cNvSpPr/>
          <p:nvPr>
            <p:custDataLst>
              <p:tags r:id="rId7"/>
            </p:custDataLst>
          </p:nvPr>
        </p:nvSpPr>
        <p:spPr>
          <a:xfrm>
            <a:off x="4303157" y="4541100"/>
            <a:ext cx="1066522" cy="1599783"/>
          </a:xfrm>
          <a:custGeom>
            <a:avLst/>
            <a:gdLst/>
            <a:ahLst/>
            <a:cxnLst/>
            <a:rect l="l" t="t" r="r" b="b"/>
            <a:pathLst>
              <a:path w="672" h="1005">
                <a:moveTo>
                  <a:pt x="144" y="1008"/>
                </a:moveTo>
                <a:lnTo>
                  <a:pt x="0" y="240"/>
                </a:lnTo>
                <a:lnTo>
                  <a:pt x="240" y="0"/>
                </a:lnTo>
                <a:lnTo>
                  <a:pt x="672" y="624"/>
                </a:lnTo>
                <a:lnTo>
                  <a:pt x="144" y="1008"/>
                </a:lnTo>
                <a:close/>
              </a:path>
            </a:pathLst>
          </a:custGeom>
          <a:solidFill>
            <a:srgbClr val="537AFA"/>
          </a:solidFill>
          <a:ln w="317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8" name="任意多边形 17417"/>
          <p:cNvSpPr/>
          <p:nvPr>
            <p:custDataLst>
              <p:tags r:id="rId8"/>
            </p:custDataLst>
          </p:nvPr>
        </p:nvSpPr>
        <p:spPr>
          <a:xfrm>
            <a:off x="3236635" y="4541100"/>
            <a:ext cx="1447423" cy="380901"/>
          </a:xfrm>
          <a:custGeom>
            <a:avLst/>
            <a:gdLst/>
            <a:ahLst/>
            <a:cxnLst/>
            <a:rect l="l" t="t" r="r" b="b"/>
            <a:pathLst>
              <a:path w="912" h="240">
                <a:moveTo>
                  <a:pt x="0" y="240"/>
                </a:moveTo>
                <a:lnTo>
                  <a:pt x="672" y="240"/>
                </a:lnTo>
                <a:lnTo>
                  <a:pt x="912" y="0"/>
                </a:lnTo>
                <a:lnTo>
                  <a:pt x="288" y="0"/>
                </a:lnTo>
                <a:lnTo>
                  <a:pt x="0" y="240"/>
                </a:lnTo>
                <a:close/>
              </a:path>
            </a:pathLst>
          </a:custGeom>
          <a:solidFill>
            <a:srgbClr val="537AFA"/>
          </a:solidFill>
          <a:ln w="317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45" name="任意多边形 17444"/>
          <p:cNvSpPr/>
          <p:nvPr>
            <p:custDataLst>
              <p:tags r:id="rId9"/>
            </p:custDataLst>
          </p:nvPr>
        </p:nvSpPr>
        <p:spPr>
          <a:xfrm>
            <a:off x="8179726" y="4654686"/>
            <a:ext cx="1420443" cy="380901"/>
          </a:xfrm>
          <a:custGeom>
            <a:avLst/>
            <a:gdLst/>
            <a:ahLst/>
            <a:cxnLst/>
            <a:rect l="l" t="t" r="r" b="b"/>
            <a:pathLst>
              <a:path w="895" h="240">
                <a:moveTo>
                  <a:pt x="0" y="234"/>
                </a:moveTo>
                <a:cubicBezTo>
                  <a:pt x="12" y="234"/>
                  <a:pt x="24" y="234"/>
                  <a:pt x="36" y="234"/>
                </a:cubicBezTo>
                <a:lnTo>
                  <a:pt x="607" y="240"/>
                </a:lnTo>
                <a:lnTo>
                  <a:pt x="895" y="0"/>
                </a:lnTo>
                <a:lnTo>
                  <a:pt x="271" y="0"/>
                </a:lnTo>
                <a:lnTo>
                  <a:pt x="0" y="234"/>
                </a:lnTo>
                <a:close/>
              </a:path>
            </a:pathLst>
          </a:custGeom>
          <a:solidFill>
            <a:srgbClr val="0F4DD9">
              <a:alpha val="50000"/>
            </a:srgbClr>
          </a:solidFill>
          <a:ln w="2857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44" name="任意多边形 17443"/>
          <p:cNvSpPr/>
          <p:nvPr>
            <p:custDataLst>
              <p:tags r:id="rId10"/>
            </p:custDataLst>
          </p:nvPr>
        </p:nvSpPr>
        <p:spPr>
          <a:xfrm>
            <a:off x="7619485" y="5645028"/>
            <a:ext cx="2590125" cy="685621"/>
          </a:xfrm>
          <a:custGeom>
            <a:avLst/>
            <a:gdLst/>
            <a:ahLst/>
            <a:cxnLst/>
            <a:rect l="l" t="t" r="r" b="b"/>
            <a:pathLst>
              <a:path w="1632" h="432">
                <a:moveTo>
                  <a:pt x="0" y="432"/>
                </a:moveTo>
                <a:lnTo>
                  <a:pt x="1104" y="432"/>
                </a:lnTo>
                <a:lnTo>
                  <a:pt x="1632" y="0"/>
                </a:lnTo>
                <a:lnTo>
                  <a:pt x="480" y="0"/>
                </a:lnTo>
                <a:lnTo>
                  <a:pt x="0" y="432"/>
                </a:lnTo>
                <a:close/>
              </a:path>
            </a:pathLst>
          </a:custGeom>
          <a:solidFill>
            <a:srgbClr val="0F4DD9">
              <a:alpha val="50000"/>
            </a:srgbClr>
          </a:solidFill>
          <a:ln w="2857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9" name="直接连接符 17418"/>
          <p:cNvSpPr/>
          <p:nvPr>
            <p:custDataLst>
              <p:tags r:id="rId11"/>
            </p:custDataLst>
          </p:nvPr>
        </p:nvSpPr>
        <p:spPr>
          <a:xfrm>
            <a:off x="7619485" y="6330649"/>
            <a:ext cx="1752144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20" name="直接连接符 17419"/>
          <p:cNvSpPr/>
          <p:nvPr>
            <p:custDataLst>
              <p:tags r:id="rId12"/>
            </p:custDataLst>
          </p:nvPr>
        </p:nvSpPr>
        <p:spPr>
          <a:xfrm flipV="1">
            <a:off x="7619485" y="5645028"/>
            <a:ext cx="761802" cy="685621"/>
          </a:xfrm>
          <a:prstGeom prst="line">
            <a:avLst/>
          </a:prstGeom>
          <a:ln w="28575" cap="flat" cmpd="sng">
            <a:solidFill>
              <a:srgbClr val="0F4DD9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21" name="直接连接符 17420"/>
          <p:cNvSpPr/>
          <p:nvPr>
            <p:custDataLst>
              <p:tags r:id="rId13"/>
            </p:custDataLst>
          </p:nvPr>
        </p:nvSpPr>
        <p:spPr>
          <a:xfrm>
            <a:off x="8381286" y="5645028"/>
            <a:ext cx="1828324" cy="0"/>
          </a:xfrm>
          <a:prstGeom prst="line">
            <a:avLst/>
          </a:prstGeom>
          <a:ln w="28575" cap="flat" cmpd="sng">
            <a:solidFill>
              <a:srgbClr val="0F4DD9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22" name="直接连接符 17421"/>
          <p:cNvSpPr/>
          <p:nvPr>
            <p:custDataLst>
              <p:tags r:id="rId14"/>
            </p:custDataLst>
          </p:nvPr>
        </p:nvSpPr>
        <p:spPr>
          <a:xfrm flipV="1">
            <a:off x="9371628" y="5645028"/>
            <a:ext cx="837982" cy="685621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23" name="直接连接符 17422"/>
          <p:cNvSpPr/>
          <p:nvPr>
            <p:custDataLst>
              <p:tags r:id="rId15"/>
            </p:custDataLst>
          </p:nvPr>
        </p:nvSpPr>
        <p:spPr>
          <a:xfrm flipH="1" flipV="1">
            <a:off x="8838367" y="3435803"/>
            <a:ext cx="1371243" cy="2209225"/>
          </a:xfrm>
          <a:prstGeom prst="line">
            <a:avLst/>
          </a:prstGeom>
          <a:ln w="28575" cap="flat" cmpd="sng">
            <a:solidFill>
              <a:srgbClr val="0F4DD9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24" name="直接连接符 17423"/>
          <p:cNvSpPr/>
          <p:nvPr>
            <p:custDataLst>
              <p:tags r:id="rId16"/>
            </p:custDataLst>
          </p:nvPr>
        </p:nvSpPr>
        <p:spPr>
          <a:xfrm flipH="1">
            <a:off x="8381286" y="3435803"/>
            <a:ext cx="457081" cy="2209225"/>
          </a:xfrm>
          <a:prstGeom prst="line">
            <a:avLst/>
          </a:prstGeom>
          <a:ln w="28575" cap="flat" cmpd="sng">
            <a:solidFill>
              <a:srgbClr val="0F4DD9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25" name="直接连接符 17424"/>
          <p:cNvSpPr/>
          <p:nvPr>
            <p:custDataLst>
              <p:tags r:id="rId17"/>
            </p:custDataLst>
          </p:nvPr>
        </p:nvSpPr>
        <p:spPr>
          <a:xfrm>
            <a:off x="8838367" y="3435803"/>
            <a:ext cx="295198" cy="1599783"/>
          </a:xfrm>
          <a:prstGeom prst="line">
            <a:avLst/>
          </a:prstGeom>
          <a:ln w="28575" cap="flat" cmpd="sng">
            <a:solidFill>
              <a:srgbClr val="0F4DD9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26" name="直接连接符 17425"/>
          <p:cNvSpPr/>
          <p:nvPr>
            <p:custDataLst>
              <p:tags r:id="rId18"/>
            </p:custDataLst>
          </p:nvPr>
        </p:nvSpPr>
        <p:spPr>
          <a:xfrm flipH="1">
            <a:off x="7619485" y="5035587"/>
            <a:ext cx="545958" cy="129506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27" name="直接连接符 17426"/>
          <p:cNvSpPr/>
          <p:nvPr>
            <p:custDataLst>
              <p:tags r:id="rId19"/>
            </p:custDataLst>
          </p:nvPr>
        </p:nvSpPr>
        <p:spPr>
          <a:xfrm>
            <a:off x="8152746" y="5035587"/>
            <a:ext cx="990342" cy="0"/>
          </a:xfrm>
          <a:prstGeom prst="line">
            <a:avLst/>
          </a:prstGeom>
          <a:ln w="28575" cap="flat" cmpd="sng">
            <a:solidFill>
              <a:srgbClr val="0F4DD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29" name="直接连接符 17428"/>
          <p:cNvSpPr/>
          <p:nvPr>
            <p:custDataLst>
              <p:tags r:id="rId20"/>
            </p:custDataLst>
          </p:nvPr>
        </p:nvSpPr>
        <p:spPr>
          <a:xfrm flipV="1">
            <a:off x="9143088" y="4661034"/>
            <a:ext cx="457081" cy="374552"/>
          </a:xfrm>
          <a:prstGeom prst="line">
            <a:avLst/>
          </a:prstGeom>
          <a:ln w="28575" cap="flat" cmpd="sng">
            <a:solidFill>
              <a:srgbClr val="0F4DD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30" name="直接连接符 17429"/>
          <p:cNvSpPr/>
          <p:nvPr>
            <p:custDataLst>
              <p:tags r:id="rId21"/>
            </p:custDataLst>
          </p:nvPr>
        </p:nvSpPr>
        <p:spPr>
          <a:xfrm flipV="1">
            <a:off x="8152746" y="4654686"/>
            <a:ext cx="457081" cy="374552"/>
          </a:xfrm>
          <a:prstGeom prst="line">
            <a:avLst/>
          </a:prstGeom>
          <a:ln w="28575" cap="flat" cmpd="sng">
            <a:solidFill>
              <a:srgbClr val="0F4DD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31" name="直接连接符 17430"/>
          <p:cNvSpPr/>
          <p:nvPr>
            <p:custDataLst>
              <p:tags r:id="rId22"/>
            </p:custDataLst>
          </p:nvPr>
        </p:nvSpPr>
        <p:spPr>
          <a:xfrm>
            <a:off x="8609827" y="4654686"/>
            <a:ext cx="990342" cy="0"/>
          </a:xfrm>
          <a:prstGeom prst="line">
            <a:avLst/>
          </a:prstGeom>
          <a:ln w="28575" cap="flat" cmpd="sng">
            <a:solidFill>
              <a:srgbClr val="0F4DD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32" name="直接连接符 17431"/>
          <p:cNvSpPr/>
          <p:nvPr>
            <p:custDataLst>
              <p:tags r:id="rId23"/>
            </p:custDataLst>
          </p:nvPr>
        </p:nvSpPr>
        <p:spPr>
          <a:xfrm>
            <a:off x="9133565" y="5035587"/>
            <a:ext cx="238063" cy="129506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33" name="直接连接符 17432"/>
          <p:cNvSpPr/>
          <p:nvPr>
            <p:custDataLst>
              <p:tags r:id="rId24"/>
            </p:custDataLst>
          </p:nvPr>
        </p:nvSpPr>
        <p:spPr>
          <a:xfrm flipH="1" flipV="1">
            <a:off x="9593821" y="4654686"/>
            <a:ext cx="615790" cy="99034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34" name="直接连接符 17433"/>
          <p:cNvSpPr/>
          <p:nvPr>
            <p:custDataLst>
              <p:tags r:id="rId25"/>
            </p:custDataLst>
          </p:nvPr>
        </p:nvSpPr>
        <p:spPr>
          <a:xfrm flipH="1">
            <a:off x="8197184" y="3435803"/>
            <a:ext cx="641183" cy="1523603"/>
          </a:xfrm>
          <a:prstGeom prst="line">
            <a:avLst/>
          </a:prstGeom>
          <a:ln w="28575" cap="flat" cmpd="sng">
            <a:solidFill>
              <a:srgbClr val="0F4DD9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35" name="文本框 17434"/>
          <p:cNvSpPr txBox="1"/>
          <p:nvPr>
            <p:custDataLst>
              <p:tags r:id="rId26"/>
            </p:custDataLst>
          </p:nvPr>
        </p:nvSpPr>
        <p:spPr>
          <a:xfrm>
            <a:off x="7162404" y="6178289"/>
            <a:ext cx="53326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6" name="文本框 17435"/>
          <p:cNvSpPr txBox="1"/>
          <p:nvPr>
            <p:custDataLst>
              <p:tags r:id="rId27"/>
            </p:custDataLst>
          </p:nvPr>
        </p:nvSpPr>
        <p:spPr>
          <a:xfrm>
            <a:off x="9143088" y="6254469"/>
            <a:ext cx="53326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7" name="文本框 17436"/>
          <p:cNvSpPr txBox="1"/>
          <p:nvPr>
            <p:custDataLst>
              <p:tags r:id="rId28"/>
            </p:custDataLst>
          </p:nvPr>
        </p:nvSpPr>
        <p:spPr>
          <a:xfrm>
            <a:off x="10209610" y="5416487"/>
            <a:ext cx="53326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8" name="文本框 17437"/>
          <p:cNvSpPr txBox="1"/>
          <p:nvPr>
            <p:custDataLst>
              <p:tags r:id="rId29"/>
            </p:custDataLst>
          </p:nvPr>
        </p:nvSpPr>
        <p:spPr>
          <a:xfrm>
            <a:off x="7924205" y="5308565"/>
            <a:ext cx="53326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9" name="文本框 17438"/>
          <p:cNvSpPr txBox="1"/>
          <p:nvPr>
            <p:custDataLst>
              <p:tags r:id="rId30"/>
            </p:custDataLst>
          </p:nvPr>
        </p:nvSpPr>
        <p:spPr>
          <a:xfrm>
            <a:off x="8430777" y="3253042"/>
            <a:ext cx="533261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altLang="zh-CN" sz="2200" i="1">
                <a:solidFill>
                  <a:schemeClr val="tx1"/>
                </a:solidFill>
                <a:latin typeface="Times New Roman" panose="02020603050405020304" pitchFamily="18" charset="0"/>
              </a:rPr>
              <a:t>O</a:t>
            </a:r>
            <a:endParaRPr lang="en-US" altLang="zh-CN" sz="22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7440" name="对象 17439"/>
          <p:cNvGraphicFramePr>
            <a:graphicFrameLocks noChangeAspect="1"/>
          </p:cNvGraphicFramePr>
          <p:nvPr>
            <p:custDataLst>
              <p:tags r:id="rId31"/>
            </p:custDataLst>
          </p:nvPr>
        </p:nvGraphicFramePr>
        <p:xfrm>
          <a:off x="7695565" y="4730750"/>
          <a:ext cx="383540" cy="31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32" imgW="203200" imgH="165100" progId="Equation.DSMT4">
                  <p:embed/>
                </p:oleObj>
              </mc:Choice>
              <mc:Fallback>
                <p:oleObj name="" r:id="rId32" imgW="203200" imgH="165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695565" y="4730750"/>
                        <a:ext cx="383540" cy="3117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1" name="对象 17440"/>
          <p:cNvGraphicFramePr>
            <a:graphicFrameLocks noChangeAspect="1"/>
          </p:cNvGraphicFramePr>
          <p:nvPr>
            <p:custDataLst>
              <p:tags r:id="rId34"/>
            </p:custDataLst>
          </p:nvPr>
        </p:nvGraphicFramePr>
        <p:xfrm>
          <a:off x="9219565" y="4883150"/>
          <a:ext cx="378460" cy="30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" r:id="rId35" imgW="203200" imgH="165100" progId="Equation.DSMT4">
                  <p:embed/>
                </p:oleObj>
              </mc:Choice>
              <mc:Fallback>
                <p:oleObj name="" r:id="rId35" imgW="203200" imgH="165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9219565" y="4883150"/>
                        <a:ext cx="378460" cy="3073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2" name="对象 17441"/>
          <p:cNvGraphicFramePr>
            <a:graphicFrameLocks noChangeAspect="1"/>
          </p:cNvGraphicFramePr>
          <p:nvPr>
            <p:custDataLst>
              <p:tags r:id="rId37"/>
            </p:custDataLst>
          </p:nvPr>
        </p:nvGraphicFramePr>
        <p:xfrm>
          <a:off x="9641840" y="4296410"/>
          <a:ext cx="34798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" r:id="rId38" imgW="202565" imgH="177800" progId="Equation.DSMT4">
                  <p:embed/>
                </p:oleObj>
              </mc:Choice>
              <mc:Fallback>
                <p:oleObj name="" r:id="rId38" imgW="202565" imgH="177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9641840" y="4296410"/>
                        <a:ext cx="347980" cy="30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3" name="对象 17442"/>
          <p:cNvGraphicFramePr>
            <a:graphicFrameLocks noChangeAspect="1"/>
          </p:cNvGraphicFramePr>
          <p:nvPr>
            <p:custDataLst>
              <p:tags r:id="rId40"/>
            </p:custDataLst>
          </p:nvPr>
        </p:nvGraphicFramePr>
        <p:xfrm>
          <a:off x="8568055" y="4284980"/>
          <a:ext cx="375920" cy="30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" r:id="rId41" imgW="203200" imgH="165100" progId="Equation.DSMT4">
                  <p:embed/>
                </p:oleObj>
              </mc:Choice>
              <mc:Fallback>
                <p:oleObj name="" r:id="rId41" imgW="203200" imgH="165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8568055" y="4284980"/>
                        <a:ext cx="375920" cy="3054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6" name="直接连接符 17445"/>
          <p:cNvSpPr/>
          <p:nvPr>
            <p:custDataLst>
              <p:tags r:id="rId43"/>
            </p:custDataLst>
          </p:nvPr>
        </p:nvSpPr>
        <p:spPr>
          <a:xfrm>
            <a:off x="9143088" y="4807046"/>
            <a:ext cx="990342" cy="0"/>
          </a:xfrm>
          <a:prstGeom prst="line">
            <a:avLst/>
          </a:prstGeom>
          <a:ln w="19050" cap="flat" cmpd="sng">
            <a:solidFill>
              <a:srgbClr val="FF7F3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47" name="文本框 17446"/>
          <p:cNvSpPr txBox="1"/>
          <p:nvPr>
            <p:custDataLst>
              <p:tags r:id="rId44"/>
            </p:custDataLst>
          </p:nvPr>
        </p:nvSpPr>
        <p:spPr>
          <a:xfrm>
            <a:off x="10026790" y="4578506"/>
            <a:ext cx="1371243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上底面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448" name="直接连接符 17447"/>
          <p:cNvSpPr/>
          <p:nvPr>
            <p:custDataLst>
              <p:tags r:id="rId45"/>
            </p:custDataLst>
          </p:nvPr>
        </p:nvSpPr>
        <p:spPr>
          <a:xfrm>
            <a:off x="9447809" y="5949748"/>
            <a:ext cx="990342" cy="0"/>
          </a:xfrm>
          <a:prstGeom prst="line">
            <a:avLst/>
          </a:prstGeom>
          <a:ln w="19050" cap="flat" cmpd="sng">
            <a:solidFill>
              <a:srgbClr val="FF7F3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49" name="文本框 17448"/>
          <p:cNvSpPr txBox="1"/>
          <p:nvPr>
            <p:custDataLst>
              <p:tags r:id="rId46"/>
            </p:custDataLst>
          </p:nvPr>
        </p:nvSpPr>
        <p:spPr>
          <a:xfrm>
            <a:off x="10363557" y="5721208"/>
            <a:ext cx="1371243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下底面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450" name="文本框 17449"/>
          <p:cNvSpPr txBox="1"/>
          <p:nvPr>
            <p:custDataLst>
              <p:tags r:id="rId47"/>
            </p:custDataLst>
          </p:nvPr>
        </p:nvSpPr>
        <p:spPr>
          <a:xfrm>
            <a:off x="5181600" y="6095365"/>
            <a:ext cx="1270000" cy="36830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图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8.1-8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7" grpId="0"/>
      <p:bldP spid="17445" grpId="0" animBg="1"/>
      <p:bldP spid="17449" grpId="0"/>
      <p:bldP spid="174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692150" y="4796155"/>
            <a:ext cx="7668895" cy="1603375"/>
          </a:xfrm>
          <a:prstGeom prst="roundRect">
            <a:avLst>
              <a:gd name="adj" fmla="val 17069"/>
            </a:avLst>
          </a:prstGeom>
          <a:solidFill>
            <a:srgbClr val="537AFA">
              <a:alpha val="3000"/>
            </a:srgbClr>
          </a:solidFill>
          <a:ln>
            <a:gradFill>
              <a:gsLst>
                <a:gs pos="0">
                  <a:schemeClr val="accent2"/>
                </a:gs>
                <a:gs pos="100000">
                  <a:srgbClr val="537AFA"/>
                </a:gs>
              </a:gsLst>
              <a:lin ang="12600000" scaled="0"/>
            </a:gra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r>
              <a:rPr lang="en-US" altLang="zh-CN">
                <a:sym typeface="+mn-ea"/>
              </a:rPr>
              <a:t>——</a:t>
            </a:r>
            <a:r>
              <a:rPr lang="zh-CN" altLang="en-US"/>
              <a:t>棱台的结构特征</a:t>
            </a:r>
            <a:endParaRPr lang="zh-CN" altLang="en-US"/>
          </a:p>
        </p:txBody>
      </p:sp>
      <p:sp>
        <p:nvSpPr>
          <p:cNvPr id="11" name="文本框 3"/>
          <p:cNvSpPr/>
          <p:nvPr>
            <p:custDataLst>
              <p:tags r:id="rId3"/>
            </p:custDataLst>
          </p:nvPr>
        </p:nvSpPr>
        <p:spPr>
          <a:xfrm>
            <a:off x="772795" y="1168400"/>
            <a:ext cx="1056513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fontAlgn="auto" hangingPunct="0">
              <a:lnSpc>
                <a:spcPct val="13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用一个平行于棱锥底面的平面去截棱锥，我们把底面和截面之间的那部分多面体叫做</a:t>
            </a:r>
            <a:r>
              <a:rPr lang="zh-CN" altLang="en-US" sz="2800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棱台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/>
          <p:nvPr>
            <p:custDataLst>
              <p:tags r:id="rId4"/>
            </p:custDataLst>
          </p:nvPr>
        </p:nvSpPr>
        <p:spPr>
          <a:xfrm>
            <a:off x="776605" y="4800600"/>
            <a:ext cx="2609215" cy="607695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anchor="t" anchorCtr="0">
            <a:spAutoFit/>
          </a:bodyPr>
          <a:lstStyle/>
          <a:p>
            <a:pPr eaLnBrk="0" fontAlgn="auto" hangingPunct="0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棱台的特点：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3" name="文本框 6"/>
          <p:cNvSpPr/>
          <p:nvPr>
            <p:custDataLst>
              <p:tags r:id="rId5"/>
            </p:custDataLst>
          </p:nvPr>
        </p:nvSpPr>
        <p:spPr>
          <a:xfrm>
            <a:off x="2759710" y="4842510"/>
            <a:ext cx="6392545" cy="1529715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 anchor="t" anchorCtr="0">
            <a:spAutoFit/>
          </a:bodyPr>
          <a:lstStyle/>
          <a:p>
            <a:pPr eaLnBrk="0" fontAlgn="auto" hangingPunct="0">
              <a:lnSpc>
                <a:spcPct val="120000"/>
              </a:lnSpc>
            </a:pPr>
            <a:r>
              <a:rPr lang="zh-CN" altLang="en-US" sz="26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上下底面是互相平行且相似的多边形；</a:t>
            </a:r>
            <a:endParaRPr lang="zh-CN" altLang="en-US" sz="2600" b="1">
              <a:solidFill>
                <a:srgbClr val="0F4DD9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  <a:p>
            <a:pPr eaLnBrk="0" fontAlgn="auto" hangingPunct="0">
              <a:lnSpc>
                <a:spcPct val="120000"/>
              </a:lnSpc>
            </a:pPr>
            <a:r>
              <a:rPr lang="zh-CN" altLang="en-US" sz="26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侧面都是梯形；</a:t>
            </a:r>
            <a:endParaRPr lang="zh-CN" altLang="en-US" sz="2600" b="1">
              <a:solidFill>
                <a:srgbClr val="0F4DD9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  <a:p>
            <a:pPr eaLnBrk="0" fontAlgn="auto" hangingPunct="0">
              <a:lnSpc>
                <a:spcPct val="120000"/>
              </a:lnSpc>
            </a:pPr>
            <a:r>
              <a:rPr lang="zh-CN" altLang="en-US" sz="26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各侧棱的延长线交于一点．</a:t>
            </a:r>
            <a:endParaRPr lang="zh-CN" altLang="en-US" sz="2600" b="1">
              <a:solidFill>
                <a:srgbClr val="0F4DD9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矩形 14"/>
          <p:cNvSpPr/>
          <p:nvPr>
            <p:custDataLst>
              <p:tags r:id="rId6"/>
            </p:custDataLst>
          </p:nvPr>
        </p:nvSpPr>
        <p:spPr>
          <a:xfrm>
            <a:off x="425450" y="2358390"/>
            <a:ext cx="8216265" cy="2330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fontAlgn="auto" hangingPunct="0">
              <a:lnSpc>
                <a:spcPct val="130000"/>
              </a:lnSpc>
            </a:pPr>
            <a:r>
              <a:rPr lang="zh-CN" altLang="en-US" sz="280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★</a:t>
            </a:r>
            <a:r>
              <a:rPr lang="zh-CN" altLang="en-US"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</a:rPr>
              <a:t>底面：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原棱锥的底面</a:t>
            </a:r>
            <a:r>
              <a:rPr lang="en-US" altLang="zh-CN" sz="2800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800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</a:rPr>
              <a:t>下底面</a:t>
            </a:r>
            <a:r>
              <a:rPr lang="en-US" altLang="zh-CN" sz="2800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和截面</a:t>
            </a:r>
            <a:r>
              <a:rPr lang="en-US" altLang="zh-CN" sz="2800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(</a:t>
            </a:r>
            <a:r>
              <a:rPr lang="zh-CN" altLang="zh-CN" sz="2800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上</a:t>
            </a:r>
            <a:r>
              <a:rPr lang="zh-CN" altLang="en-US" sz="2800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底面</a:t>
            </a:r>
            <a:r>
              <a:rPr lang="en-US" altLang="zh-CN" sz="2800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)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；</a:t>
            </a:r>
            <a:endParaRPr lang="en-US" altLang="zh-CN" sz="280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auto" hangingPunct="0">
              <a:lnSpc>
                <a:spcPct val="130000"/>
              </a:lnSpc>
            </a:pPr>
            <a:r>
              <a:rPr lang="zh-CN" altLang="en-US" sz="280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★</a:t>
            </a:r>
            <a:r>
              <a:rPr lang="zh-CN" altLang="en-US"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</a:rPr>
              <a:t>侧面：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其余各面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；</a:t>
            </a:r>
            <a:endParaRPr lang="en-US" altLang="zh-CN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auto" hangingPunct="0">
              <a:lnSpc>
                <a:spcPct val="130000"/>
              </a:lnSpc>
            </a:pPr>
            <a:r>
              <a:rPr lang="zh-CN" altLang="en-US" sz="280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★</a:t>
            </a:r>
            <a:r>
              <a:rPr lang="zh-CN" altLang="en-US"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</a:rPr>
              <a:t>侧棱：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相邻侧面的公共边；</a:t>
            </a:r>
            <a:endParaRPr lang="en-US" altLang="zh-CN" sz="280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0" fontAlgn="auto" hangingPunct="0">
              <a:lnSpc>
                <a:spcPct val="130000"/>
              </a:lnSpc>
            </a:pPr>
            <a:r>
              <a:rPr lang="zh-CN" altLang="en-US" sz="280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★</a:t>
            </a:r>
            <a:r>
              <a:rPr lang="zh-CN" altLang="en-US"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</a:rPr>
              <a:t>顶点：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各侧面的公共顶点．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矩形 80"/>
          <p:cNvSpPr/>
          <p:nvPr>
            <p:custDataLst>
              <p:tags r:id="rId7"/>
            </p:custDataLst>
          </p:nvPr>
        </p:nvSpPr>
        <p:spPr>
          <a:xfrm>
            <a:off x="8502650" y="4176395"/>
            <a:ext cx="2664460" cy="736600"/>
          </a:xfrm>
          <a:custGeom>
            <a:avLst/>
            <a:gdLst>
              <a:gd name="connsiteX0" fmla="*/ 628650 w 1882303"/>
              <a:gd name="connsiteY0" fmla="*/ 0 h 487397"/>
              <a:gd name="connsiteX1" fmla="*/ 1882303 w 1882303"/>
              <a:gd name="connsiteY1" fmla="*/ 4763 h 487397"/>
              <a:gd name="connsiteX2" fmla="*/ 1256034 w 1882303"/>
              <a:gd name="connsiteY2" fmla="*/ 487397 h 487397"/>
              <a:gd name="connsiteX3" fmla="*/ 0 w 1882303"/>
              <a:gd name="connsiteY3" fmla="*/ 485015 h 487397"/>
              <a:gd name="connsiteX4" fmla="*/ 628650 w 1882303"/>
              <a:gd name="connsiteY4" fmla="*/ 0 h 48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303" h="487397">
                <a:moveTo>
                  <a:pt x="628650" y="0"/>
                </a:moveTo>
                <a:lnTo>
                  <a:pt x="1882303" y="4763"/>
                </a:lnTo>
                <a:lnTo>
                  <a:pt x="1256034" y="487397"/>
                </a:lnTo>
                <a:lnTo>
                  <a:pt x="0" y="485015"/>
                </a:lnTo>
                <a:lnTo>
                  <a:pt x="628650" y="0"/>
                </a:lnTo>
                <a:close/>
              </a:path>
            </a:pathLst>
          </a:custGeom>
          <a:gradFill flip="none" rotWithShape="1">
            <a:gsLst>
              <a:gs pos="0">
                <a:srgbClr val="0F4DD9"/>
              </a:gs>
              <a:gs pos="50000">
                <a:srgbClr val="0F4DD9">
                  <a:alpha val="84000"/>
                </a:srgbClr>
              </a:gs>
              <a:gs pos="100000">
                <a:srgbClr val="0F4DD9">
                  <a:alpha val="46000"/>
                </a:srgbClr>
              </a:gs>
            </a:gsLst>
            <a:lin ang="16200000" scaled="1"/>
          </a:gra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 80"/>
          <p:cNvSpPr/>
          <p:nvPr>
            <p:custDataLst>
              <p:tags r:id="rId8"/>
            </p:custDataLst>
          </p:nvPr>
        </p:nvSpPr>
        <p:spPr>
          <a:xfrm>
            <a:off x="10151745" y="3290570"/>
            <a:ext cx="1016000" cy="1624330"/>
          </a:xfrm>
          <a:custGeom>
            <a:avLst/>
            <a:gdLst>
              <a:gd name="connsiteX0" fmla="*/ 0 w 2068389"/>
              <a:gd name="connsiteY0" fmla="*/ 238006 h 1075273"/>
              <a:gd name="connsiteX1" fmla="*/ 917417 w 2068389"/>
              <a:gd name="connsiteY1" fmla="*/ 0 h 1075273"/>
              <a:gd name="connsiteX2" fmla="*/ 2068389 w 2068389"/>
              <a:gd name="connsiteY2" fmla="*/ 592118 h 1075273"/>
              <a:gd name="connsiteX3" fmla="*/ 270261 w 2068389"/>
              <a:gd name="connsiteY3" fmla="*/ 1075273 h 1075273"/>
              <a:gd name="connsiteX4" fmla="*/ 0 w 2068389"/>
              <a:gd name="connsiteY4" fmla="*/ 238006 h 107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89" h="1075273">
                <a:moveTo>
                  <a:pt x="0" y="238006"/>
                </a:moveTo>
                <a:lnTo>
                  <a:pt x="917417" y="0"/>
                </a:lnTo>
                <a:lnTo>
                  <a:pt x="2068389" y="592118"/>
                </a:lnTo>
                <a:lnTo>
                  <a:pt x="270261" y="1075273"/>
                </a:lnTo>
                <a:lnTo>
                  <a:pt x="0" y="238006"/>
                </a:lnTo>
                <a:close/>
              </a:path>
            </a:pathLst>
          </a:custGeom>
          <a:gradFill flip="none" rotWithShape="1">
            <a:gsLst>
              <a:gs pos="0">
                <a:srgbClr val="FF7F3F"/>
              </a:gs>
              <a:gs pos="50000">
                <a:srgbClr val="FF7F3F">
                  <a:alpha val="50000"/>
                </a:srgbClr>
              </a:gs>
              <a:gs pos="100000">
                <a:srgbClr val="FF7F3F">
                  <a:alpha val="50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" name="矩形 80"/>
          <p:cNvSpPr/>
          <p:nvPr>
            <p:custDataLst>
              <p:tags r:id="rId9"/>
            </p:custDataLst>
          </p:nvPr>
        </p:nvSpPr>
        <p:spPr>
          <a:xfrm>
            <a:off x="9282430" y="3307080"/>
            <a:ext cx="1287145" cy="343535"/>
          </a:xfrm>
          <a:custGeom>
            <a:avLst/>
            <a:gdLst>
              <a:gd name="connsiteX0" fmla="*/ 628650 w 1882303"/>
              <a:gd name="connsiteY0" fmla="*/ 0 h 487397"/>
              <a:gd name="connsiteX1" fmla="*/ 1882303 w 1882303"/>
              <a:gd name="connsiteY1" fmla="*/ 4763 h 487397"/>
              <a:gd name="connsiteX2" fmla="*/ 1256034 w 1882303"/>
              <a:gd name="connsiteY2" fmla="*/ 487397 h 487397"/>
              <a:gd name="connsiteX3" fmla="*/ 0 w 1882303"/>
              <a:gd name="connsiteY3" fmla="*/ 485015 h 487397"/>
              <a:gd name="connsiteX4" fmla="*/ 628650 w 1882303"/>
              <a:gd name="connsiteY4" fmla="*/ 0 h 48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303" h="487397">
                <a:moveTo>
                  <a:pt x="628650" y="0"/>
                </a:moveTo>
                <a:lnTo>
                  <a:pt x="1882303" y="4763"/>
                </a:lnTo>
                <a:lnTo>
                  <a:pt x="1256034" y="487397"/>
                </a:lnTo>
                <a:lnTo>
                  <a:pt x="0" y="485015"/>
                </a:lnTo>
                <a:lnTo>
                  <a:pt x="628650" y="0"/>
                </a:lnTo>
                <a:close/>
              </a:path>
            </a:pathLst>
          </a:custGeom>
          <a:gradFill flip="none" rotWithShape="1">
            <a:gsLst>
              <a:gs pos="0">
                <a:srgbClr val="0F4DD9"/>
              </a:gs>
              <a:gs pos="50000">
                <a:srgbClr val="0F4DD9"/>
              </a:gs>
              <a:gs pos="100000">
                <a:srgbClr val="0F4DD9">
                  <a:alpha val="63000"/>
                </a:srgbClr>
              </a:gs>
            </a:gsLst>
            <a:lin ang="16200000" scaled="1"/>
          </a:gra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 flipH="1">
            <a:off x="8493125" y="4916805"/>
            <a:ext cx="178816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5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395970" y="4942840"/>
                <a:ext cx="313055" cy="3079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Arial" panose="020B0604020202020204"/>
                        </a:rPr>
                        <m:t>𝑨</m:t>
                      </m:r>
                    </m:oMath>
                  </m:oMathPara>
                </a14:m>
                <a:endParaRPr kumimoji="0" lang="zh-CN" altLang="en-US" sz="2000" b="1" i="1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mbria Math" panose="02040503050406030204" pitchFamily="18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7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8395970" y="4942840"/>
                <a:ext cx="313055" cy="3079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/>
          <p:cNvCxnSpPr/>
          <p:nvPr>
            <p:custDataLst>
              <p:tags r:id="rId14"/>
            </p:custDataLst>
          </p:nvPr>
        </p:nvCxnSpPr>
        <p:spPr>
          <a:xfrm flipV="1">
            <a:off x="10709910" y="3373120"/>
            <a:ext cx="514350" cy="524510"/>
          </a:xfrm>
          <a:prstGeom prst="straightConnector1">
            <a:avLst/>
          </a:prstGeom>
          <a:noFill/>
          <a:ln w="19050" cap="flat">
            <a:solidFill>
              <a:srgbClr val="FF7F3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文本框 18"/>
          <p:cNvSpPr txBox="1"/>
          <p:nvPr>
            <p:custDataLst>
              <p:tags r:id="rId15"/>
            </p:custDataLst>
          </p:nvPr>
        </p:nvSpPr>
        <p:spPr>
          <a:xfrm>
            <a:off x="11064875" y="2993390"/>
            <a:ext cx="739775" cy="3689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Arial" panose="020B0604020202020204"/>
              </a:rPr>
              <a:t>侧面</a:t>
            </a:r>
            <a:endParaRPr kumimoji="0" lang="zh-CN" altLang="en-US" sz="240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Arial" panose="020B0604020202020204"/>
            </a:endParaRPr>
          </a:p>
        </p:txBody>
      </p:sp>
      <p:cxnSp>
        <p:nvCxnSpPr>
          <p:cNvPr id="20" name="直接连接符 19"/>
          <p:cNvCxnSpPr/>
          <p:nvPr>
            <p:custDataLst>
              <p:tags r:id="rId16"/>
            </p:custDataLst>
          </p:nvPr>
        </p:nvCxnSpPr>
        <p:spPr>
          <a:xfrm flipH="1">
            <a:off x="9387205" y="4180205"/>
            <a:ext cx="1788160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直接连接符 20"/>
          <p:cNvCxnSpPr/>
          <p:nvPr>
            <p:custDataLst>
              <p:tags r:id="rId17"/>
            </p:custDataLst>
          </p:nvPr>
        </p:nvCxnSpPr>
        <p:spPr>
          <a:xfrm flipH="1">
            <a:off x="8493125" y="4180205"/>
            <a:ext cx="894715" cy="73660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直接连接符 21"/>
          <p:cNvCxnSpPr/>
          <p:nvPr>
            <p:custDataLst>
              <p:tags r:id="rId18"/>
            </p:custDataLst>
          </p:nvPr>
        </p:nvCxnSpPr>
        <p:spPr>
          <a:xfrm flipH="1">
            <a:off x="10281285" y="4180205"/>
            <a:ext cx="894715" cy="736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直接连接符 22"/>
          <p:cNvCxnSpPr>
            <a:endCxn id="15" idx="0"/>
          </p:cNvCxnSpPr>
          <p:nvPr>
            <p:custDataLst>
              <p:tags r:id="rId19"/>
            </p:custDataLst>
          </p:nvPr>
        </p:nvCxnSpPr>
        <p:spPr>
          <a:xfrm flipH="1">
            <a:off x="9711690" y="2389505"/>
            <a:ext cx="306705" cy="917575"/>
          </a:xfrm>
          <a:prstGeom prst="line">
            <a:avLst/>
          </a:prstGeom>
          <a:noFill/>
          <a:ln w="25400" cap="flat">
            <a:solidFill>
              <a:srgbClr val="0F4DD9"/>
            </a:solidFill>
            <a:prstDash val="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直接连接符 23"/>
          <p:cNvCxnSpPr/>
          <p:nvPr>
            <p:custDataLst>
              <p:tags r:id="rId20"/>
            </p:custDataLst>
          </p:nvPr>
        </p:nvCxnSpPr>
        <p:spPr>
          <a:xfrm flipH="1">
            <a:off x="8502015" y="3642360"/>
            <a:ext cx="765175" cy="127444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直接连接符 24"/>
          <p:cNvCxnSpPr/>
          <p:nvPr>
            <p:custDataLst>
              <p:tags r:id="rId21"/>
            </p:custDataLst>
          </p:nvPr>
        </p:nvCxnSpPr>
        <p:spPr>
          <a:xfrm>
            <a:off x="10147935" y="3630930"/>
            <a:ext cx="133985" cy="12852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直接连接符 25"/>
          <p:cNvCxnSpPr/>
          <p:nvPr>
            <p:custDataLst>
              <p:tags r:id="rId22"/>
            </p:custDataLst>
          </p:nvPr>
        </p:nvCxnSpPr>
        <p:spPr>
          <a:xfrm>
            <a:off x="10588625" y="3275330"/>
            <a:ext cx="588010" cy="91376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34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0106660" y="4908550"/>
                <a:ext cx="327025" cy="3079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Arial" panose="020B0604020202020204"/>
                        </a:rPr>
                        <m:t>𝑩</m:t>
                      </m:r>
                    </m:oMath>
                  </m:oMathPara>
                </a14:m>
                <a:endParaRPr kumimoji="0" lang="en-US" altLang="zh-CN" sz="2000" b="1" i="1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mbria Math" panose="02040503050406030204" pitchFamily="18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7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10106660" y="4908550"/>
                <a:ext cx="327025" cy="3079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35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11194415" y="3916680"/>
                <a:ext cx="294640" cy="3079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Arial" panose="020B0604020202020204"/>
                        </a:rPr>
                        <m:t>𝑪</m:t>
                      </m:r>
                    </m:oMath>
                  </m:oMathPara>
                </a14:m>
                <a:endParaRPr kumimoji="0" lang="en-US" altLang="zh-CN" sz="2000" b="1" i="1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mbria Math" panose="02040503050406030204" pitchFamily="18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8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11194415" y="3916680"/>
                <a:ext cx="294640" cy="307975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36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9468485" y="3886200"/>
                <a:ext cx="335915" cy="3079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Arial" panose="020B0604020202020204"/>
                        </a:rPr>
                        <m:t>𝑫</m:t>
                      </m:r>
                    </m:oMath>
                  </m:oMathPara>
                </a14:m>
                <a:endParaRPr kumimoji="0" lang="en-US" altLang="zh-CN" sz="2000" b="1" i="1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mbria Math" panose="02040503050406030204" pitchFamily="18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9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9468485" y="3886200"/>
                <a:ext cx="335915" cy="307975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37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10066020" y="2143760"/>
                <a:ext cx="276860" cy="3079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Arial" panose="020B0604020202020204"/>
                        </a:rPr>
                        <m:t>𝑺</m:t>
                      </m:r>
                    </m:oMath>
                  </m:oMathPara>
                </a14:m>
                <a:endParaRPr kumimoji="0" lang="en-US" altLang="zh-CN" sz="2000" b="1" i="1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mbria Math" panose="02040503050406030204" pitchFamily="18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30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10066020" y="2143760"/>
                <a:ext cx="276860" cy="307975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/>
          <p:cNvCxnSpPr>
            <a:endCxn id="36" idx="2"/>
          </p:cNvCxnSpPr>
          <p:nvPr>
            <p:custDataLst>
              <p:tags r:id="rId35"/>
            </p:custDataLst>
          </p:nvPr>
        </p:nvCxnSpPr>
        <p:spPr>
          <a:xfrm flipH="1" flipV="1">
            <a:off x="9167495" y="2724150"/>
            <a:ext cx="581660" cy="800735"/>
          </a:xfrm>
          <a:prstGeom prst="straightConnector1">
            <a:avLst/>
          </a:prstGeom>
          <a:noFill/>
          <a:ln w="19050" cap="flat">
            <a:solidFill>
              <a:srgbClr val="FF7F3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文本框 35"/>
          <p:cNvSpPr txBox="1"/>
          <p:nvPr>
            <p:custDataLst>
              <p:tags r:id="rId36"/>
            </p:custDataLst>
          </p:nvPr>
        </p:nvSpPr>
        <p:spPr>
          <a:xfrm>
            <a:off x="8629650" y="2354580"/>
            <a:ext cx="1075055" cy="3689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Arial" panose="020B0604020202020204"/>
              </a:rPr>
              <a:t>上底面</a:t>
            </a:r>
            <a:endParaRPr kumimoji="0" lang="zh-CN" altLang="en-US" sz="240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Arial" panose="020B0604020202020204"/>
            </a:endParaRPr>
          </a:p>
        </p:txBody>
      </p:sp>
      <p:sp>
        <p:nvSpPr>
          <p:cNvPr id="37" name="文本框 36"/>
          <p:cNvSpPr txBox="1"/>
          <p:nvPr>
            <p:custDataLst>
              <p:tags r:id="rId37"/>
            </p:custDataLst>
          </p:nvPr>
        </p:nvSpPr>
        <p:spPr>
          <a:xfrm>
            <a:off x="8733790" y="5241290"/>
            <a:ext cx="1062355" cy="3689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Arial" panose="020B0604020202020204"/>
              </a:rPr>
              <a:t>下底面</a:t>
            </a:r>
            <a:endParaRPr kumimoji="0" lang="zh-CN" altLang="en-US" sz="240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Arial" panose="020B0604020202020204"/>
            </a:endParaRPr>
          </a:p>
        </p:txBody>
      </p:sp>
      <p:cxnSp>
        <p:nvCxnSpPr>
          <p:cNvPr id="38" name="直接箭头连接符 37"/>
          <p:cNvCxnSpPr/>
          <p:nvPr>
            <p:custDataLst>
              <p:tags r:id="rId38"/>
            </p:custDataLst>
          </p:nvPr>
        </p:nvCxnSpPr>
        <p:spPr>
          <a:xfrm flipH="1">
            <a:off x="9227185" y="4506595"/>
            <a:ext cx="311150" cy="713740"/>
          </a:xfrm>
          <a:prstGeom prst="straightConnector1">
            <a:avLst/>
          </a:prstGeom>
          <a:noFill/>
          <a:ln w="19050" cap="flat">
            <a:solidFill>
              <a:srgbClr val="FF7F3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直接连接符 30"/>
          <p:cNvCxnSpPr/>
          <p:nvPr>
            <p:custDataLst>
              <p:tags r:id="rId39"/>
            </p:custDataLst>
          </p:nvPr>
        </p:nvCxnSpPr>
        <p:spPr>
          <a:xfrm flipH="1">
            <a:off x="10158730" y="3297555"/>
            <a:ext cx="431165" cy="355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直接连接符 31"/>
          <p:cNvCxnSpPr/>
          <p:nvPr>
            <p:custDataLst>
              <p:tags r:id="rId40"/>
            </p:custDataLst>
          </p:nvPr>
        </p:nvCxnSpPr>
        <p:spPr>
          <a:xfrm flipH="1">
            <a:off x="9260840" y="3653155"/>
            <a:ext cx="91948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直接连接符 32"/>
          <p:cNvCxnSpPr/>
          <p:nvPr>
            <p:custDataLst>
              <p:tags r:id="rId41"/>
            </p:custDataLst>
          </p:nvPr>
        </p:nvCxnSpPr>
        <p:spPr>
          <a:xfrm flipH="1">
            <a:off x="9270365" y="3300095"/>
            <a:ext cx="431165" cy="355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直接连接符 45"/>
          <p:cNvCxnSpPr/>
          <p:nvPr>
            <p:custDataLst>
              <p:tags r:id="rId42"/>
            </p:custDataLst>
          </p:nvPr>
        </p:nvCxnSpPr>
        <p:spPr>
          <a:xfrm flipH="1">
            <a:off x="9695815" y="3297555"/>
            <a:ext cx="91948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直接连接符 46"/>
          <p:cNvCxnSpPr/>
          <p:nvPr>
            <p:custDataLst>
              <p:tags r:id="rId43"/>
            </p:custDataLst>
          </p:nvPr>
        </p:nvCxnSpPr>
        <p:spPr>
          <a:xfrm flipH="1">
            <a:off x="9253220" y="2389505"/>
            <a:ext cx="765175" cy="1274445"/>
          </a:xfrm>
          <a:prstGeom prst="line">
            <a:avLst/>
          </a:prstGeom>
          <a:noFill/>
          <a:ln w="25400" cap="flat">
            <a:solidFill>
              <a:srgbClr val="0F4DD9"/>
            </a:solidFill>
            <a:prstDash val="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直接连接符 47"/>
          <p:cNvCxnSpPr/>
          <p:nvPr>
            <p:custDataLst>
              <p:tags r:id="rId44"/>
            </p:custDataLst>
          </p:nvPr>
        </p:nvCxnSpPr>
        <p:spPr>
          <a:xfrm>
            <a:off x="10016490" y="2393315"/>
            <a:ext cx="133985" cy="1285240"/>
          </a:xfrm>
          <a:prstGeom prst="line">
            <a:avLst/>
          </a:prstGeom>
          <a:noFill/>
          <a:ln w="25400" cap="flat">
            <a:solidFill>
              <a:srgbClr val="0F4DD9"/>
            </a:solidFill>
            <a:prstDash val="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直接连接符 48"/>
          <p:cNvCxnSpPr/>
          <p:nvPr>
            <p:custDataLst>
              <p:tags r:id="rId45"/>
            </p:custDataLst>
          </p:nvPr>
        </p:nvCxnSpPr>
        <p:spPr>
          <a:xfrm>
            <a:off x="10013315" y="2386330"/>
            <a:ext cx="588010" cy="913765"/>
          </a:xfrm>
          <a:prstGeom prst="line">
            <a:avLst/>
          </a:prstGeom>
          <a:noFill/>
          <a:ln w="28575" cap="flat">
            <a:solidFill>
              <a:srgbClr val="0F4DD9"/>
            </a:solidFill>
            <a:prstDash val="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文本框 65"/>
              <p:cNvSpPr txBox="1"/>
              <p:nvPr>
                <p:custDataLst>
                  <p:tags r:id="rId46"/>
                </p:custDataLst>
              </p:nvPr>
            </p:nvSpPr>
            <p:spPr>
              <a:xfrm>
                <a:off x="8990330" y="3406775"/>
                <a:ext cx="303530" cy="3079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7F3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𝑨</m:t>
                      </m:r>
                      <m:r>
                        <a:rPr kumimoji="0" lang="en-US" altLang="zh-CN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7F3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Arial" panose="020B0604020202020204"/>
                        </a:rPr>
                        <m:t>′</m:t>
                      </m:r>
                    </m:oMath>
                  </m:oMathPara>
                </a14:m>
                <a:endParaRPr kumimoji="0" lang="en-US" altLang="zh-CN" sz="2000" b="1" i="1" u="none" strike="noStrike" cap="none" spc="0" normalizeH="0" baseline="0" smtClean="0">
                  <a:ln>
                    <a:noFill/>
                  </a:ln>
                  <a:solidFill>
                    <a:srgbClr val="FF7F3F"/>
                  </a:solidFill>
                  <a:effectLst/>
                  <a:uFillTx/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50" name="文本框 6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7"/>
                </p:custDataLst>
              </p:nvPr>
            </p:nvSpPr>
            <p:spPr>
              <a:xfrm>
                <a:off x="8990330" y="3406775"/>
                <a:ext cx="303530" cy="307975"/>
              </a:xfrm>
              <a:prstGeom prst="rect">
                <a:avLst/>
              </a:prstGeom>
              <a:blipFill rotWithShape="1">
                <a:blip r:embed="rId48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66"/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9893300" y="3380740"/>
                <a:ext cx="320040" cy="3079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7F3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𝑩</m:t>
                      </m:r>
                      <m:r>
                        <a:rPr kumimoji="0" lang="en-US" altLang="zh-CN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7F3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Arial" panose="020B0604020202020204"/>
                        </a:rPr>
                        <m:t>′</m:t>
                      </m:r>
                    </m:oMath>
                  </m:oMathPara>
                </a14:m>
                <a:endParaRPr kumimoji="0" lang="en-US" altLang="zh-CN" sz="2000" b="1" i="1" u="none" strike="noStrike" cap="none" spc="0" normalizeH="0" baseline="0" smtClean="0">
                  <a:ln>
                    <a:noFill/>
                  </a:ln>
                  <a:solidFill>
                    <a:srgbClr val="FF7F3F"/>
                  </a:solidFill>
                  <a:effectLst/>
                  <a:uFillTx/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51" name="文本框 6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9893300" y="3380740"/>
                <a:ext cx="320040" cy="307975"/>
              </a:xfrm>
              <a:prstGeom prst="rect">
                <a:avLst/>
              </a:prstGeom>
              <a:blipFill rotWithShape="1">
                <a:blip r:embed="rId51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文本框 67"/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10573385" y="3006090"/>
                <a:ext cx="294640" cy="3079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7F3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𝑪</m:t>
                      </m:r>
                      <m:r>
                        <a:rPr kumimoji="0" lang="en-US" altLang="zh-CN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7F3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Arial" panose="020B0604020202020204"/>
                        </a:rPr>
                        <m:t>′</m:t>
                      </m:r>
                    </m:oMath>
                  </m:oMathPara>
                </a14:m>
                <a:endParaRPr kumimoji="0" lang="en-US" altLang="zh-CN" sz="2000" b="1" i="1" u="none" strike="noStrike" cap="none" spc="0" normalizeH="0" baseline="0" smtClean="0">
                  <a:ln>
                    <a:noFill/>
                  </a:ln>
                  <a:solidFill>
                    <a:srgbClr val="FF7F3F"/>
                  </a:solidFill>
                  <a:effectLst/>
                  <a:uFillTx/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52" name="文本框 6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>
              <a:xfrm>
                <a:off x="10573385" y="3006090"/>
                <a:ext cx="294640" cy="307975"/>
              </a:xfrm>
              <a:prstGeom prst="rect">
                <a:avLst/>
              </a:prstGeom>
              <a:blipFill rotWithShape="1">
                <a:blip r:embed="rId54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68"/>
              <p:cNvSpPr txBox="1"/>
              <p:nvPr>
                <p:custDataLst>
                  <p:tags r:id="rId55"/>
                </p:custDataLst>
              </p:nvPr>
            </p:nvSpPr>
            <p:spPr>
              <a:xfrm>
                <a:off x="9728200" y="3010535"/>
                <a:ext cx="327025" cy="3079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7F3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 panose="020B0604020202020204"/>
                        </a:rPr>
                        <m:t>𝑫</m:t>
                      </m:r>
                      <m:r>
                        <a:rPr kumimoji="0" lang="en-US" altLang="zh-CN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7F3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Arial" panose="020B0604020202020204"/>
                        </a:rPr>
                        <m:t>′</m:t>
                      </m:r>
                    </m:oMath>
                  </m:oMathPara>
                </a14:m>
                <a:endParaRPr kumimoji="0" lang="en-US" altLang="zh-CN" sz="2000" b="1" i="1" u="none" strike="noStrike" cap="none" spc="0" normalizeH="0" baseline="0" smtClean="0">
                  <a:ln>
                    <a:noFill/>
                  </a:ln>
                  <a:solidFill>
                    <a:srgbClr val="FF7F3F"/>
                  </a:solidFill>
                  <a:effectLst/>
                  <a:uFillTx/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34" name="文本框 6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9728200" y="3010535"/>
                <a:ext cx="327025" cy="307975"/>
              </a:xfrm>
              <a:prstGeom prst="rect">
                <a:avLst/>
              </a:prstGeom>
              <a:blipFill rotWithShape="1">
                <a:blip r:embed="rId57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/>
          <p:cNvCxnSpPr/>
          <p:nvPr>
            <p:custDataLst>
              <p:tags r:id="rId58"/>
            </p:custDataLst>
          </p:nvPr>
        </p:nvCxnSpPr>
        <p:spPr>
          <a:xfrm>
            <a:off x="10275570" y="4899025"/>
            <a:ext cx="778510" cy="99060"/>
          </a:xfrm>
          <a:prstGeom prst="straightConnector1">
            <a:avLst/>
          </a:prstGeom>
          <a:noFill/>
          <a:ln w="19050" cap="flat">
            <a:solidFill>
              <a:srgbClr val="FF7F3F"/>
            </a:solidFill>
            <a:prstDash val="solid"/>
            <a:miter lim="8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文本框 39"/>
          <p:cNvSpPr txBox="1"/>
          <p:nvPr>
            <p:custDataLst>
              <p:tags r:id="rId59"/>
            </p:custDataLst>
          </p:nvPr>
        </p:nvSpPr>
        <p:spPr>
          <a:xfrm>
            <a:off x="11026775" y="4847590"/>
            <a:ext cx="711200" cy="3689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Arial" panose="020B0604020202020204"/>
              </a:rPr>
              <a:t>顶点</a:t>
            </a:r>
            <a:endParaRPr kumimoji="0" lang="zh-CN" altLang="en-US" sz="240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sym typeface="Arial" panose="020B0604020202020204"/>
            </a:endParaRPr>
          </a:p>
        </p:txBody>
      </p:sp>
      <p:cxnSp>
        <p:nvCxnSpPr>
          <p:cNvPr id="41" name="直接连接符 40"/>
          <p:cNvCxnSpPr/>
          <p:nvPr>
            <p:custDataLst>
              <p:tags r:id="rId60"/>
            </p:custDataLst>
          </p:nvPr>
        </p:nvCxnSpPr>
        <p:spPr>
          <a:xfrm flipH="1">
            <a:off x="9407525" y="3295650"/>
            <a:ext cx="306705" cy="917575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dash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219" name="矩形 1024002"/>
          <p:cNvSpPr/>
          <p:nvPr>
            <p:custDataLst>
              <p:tags r:id="rId61"/>
            </p:custDataLst>
          </p:nvPr>
        </p:nvSpPr>
        <p:spPr>
          <a:xfrm>
            <a:off x="8712835" y="5732780"/>
            <a:ext cx="243205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棱台</a:t>
            </a:r>
            <a:r>
              <a:rPr lang="en-US" altLang="zh-CN" sz="20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ABCD </a:t>
            </a:r>
            <a:r>
              <a:rPr lang="en-US" altLang="zh-CN" sz="2000" b="1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0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en-US" altLang="zh-CN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′</a:t>
            </a:r>
            <a:r>
              <a:rPr lang="en-US" altLang="zh-CN" sz="20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en-US" altLang="zh-CN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′</a:t>
            </a:r>
            <a:r>
              <a:rPr lang="en-US" altLang="zh-CN" sz="20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en-US" altLang="zh-CN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′</a:t>
            </a:r>
            <a:r>
              <a:rPr lang="en-US" altLang="zh-CN" sz="20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′</a:t>
            </a:r>
            <a:endParaRPr lang="en-US" altLang="zh-CN" sz="2000"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43" grpId="0"/>
      <p:bldP spid="37" grpId="0" animBg="1"/>
      <p:bldP spid="13" grpId="0" animBg="1"/>
      <p:bldP spid="36" grpId="0" animBg="1"/>
      <p:bldP spid="15" grpId="0" animBg="1"/>
      <p:bldP spid="14" grpId="0" animBg="1"/>
      <p:bldP spid="19" grpId="0" animBg="1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>
            <p:custDataLst>
              <p:tags r:id="rId1"/>
            </p:custDataLst>
          </p:nvPr>
        </p:nvSpPr>
        <p:spPr>
          <a:xfrm>
            <a:off x="7473950" y="2442210"/>
            <a:ext cx="3931285" cy="1943735"/>
          </a:xfrm>
          <a:prstGeom prst="roundRect">
            <a:avLst>
              <a:gd name="adj" fmla="val 13258"/>
            </a:avLst>
          </a:prstGeom>
          <a:solidFill>
            <a:srgbClr val="537AFA">
              <a:alpha val="3000"/>
            </a:srgbClr>
          </a:solidFill>
          <a:ln>
            <a:gradFill>
              <a:gsLst>
                <a:gs pos="0">
                  <a:schemeClr val="accent2"/>
                </a:gs>
                <a:gs pos="100000">
                  <a:srgbClr val="537AFA"/>
                </a:gs>
              </a:gsLst>
              <a:lin ang="12600000" scaled="0"/>
            </a:gra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endParaRPr lang="zh-CN" altLang="en-US"/>
          </a:p>
        </p:txBody>
      </p:sp>
      <p:graphicFrame>
        <p:nvGraphicFramePr>
          <p:cNvPr id="47108" name="对象 47107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803275" y="1205865"/>
          <a:ext cx="10602595" cy="1202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" r:id="rId4" imgW="3924300" imgH="444500" progId="Equation.DSMT4">
                  <p:embed/>
                </p:oleObj>
              </mc:Choice>
              <mc:Fallback>
                <p:oleObj name="" r:id="rId4" imgW="3924300" imgH="4445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3275" y="1205865"/>
                        <a:ext cx="10602595" cy="12026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58" name="文本框 47157"/>
          <p:cNvSpPr txBox="1"/>
          <p:nvPr>
            <p:custDataLst>
              <p:tags r:id="rId6"/>
            </p:custDataLst>
          </p:nvPr>
        </p:nvSpPr>
        <p:spPr>
          <a:xfrm>
            <a:off x="7508240" y="2536825"/>
            <a:ext cx="3774440" cy="18148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由三棱锥、四棱锥、五棱锥</a:t>
            </a:r>
            <a:r>
              <a:rPr lang="en-US" altLang="zh-CN" sz="2800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</a:t>
            </a:r>
            <a:r>
              <a:rPr lang="zh-CN" altLang="en-US" sz="2800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截得的棱台分别叫做三棱台、四棱台、五棱台</a:t>
            </a:r>
            <a:r>
              <a:rPr lang="en-US" altLang="zh-CN" sz="2800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</a:t>
            </a:r>
            <a:endParaRPr lang="en-US" altLang="zh-CN" sz="2800">
              <a:solidFill>
                <a:srgbClr val="FF7F3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7139" name="图片 4713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557" y="2792920"/>
            <a:ext cx="2231444" cy="14569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41" name="图片 471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6898" y="2493010"/>
            <a:ext cx="2583815" cy="2056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42" name="直接连接符 47141"/>
          <p:cNvSpPr/>
          <p:nvPr>
            <p:custDataLst>
              <p:tags r:id="rId11"/>
            </p:custDataLst>
          </p:nvPr>
        </p:nvSpPr>
        <p:spPr>
          <a:xfrm rot="16200000">
            <a:off x="4564063" y="3180715"/>
            <a:ext cx="19050" cy="699770"/>
          </a:xfrm>
          <a:prstGeom prst="line">
            <a:avLst/>
          </a:prstGeom>
          <a:ln w="50800" cap="flat" cmpd="sng">
            <a:solidFill>
              <a:srgbClr val="0F4DD9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pic>
        <p:nvPicPr>
          <p:cNvPr id="47144" name="图片 4714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0858" y="4196715"/>
            <a:ext cx="2418715" cy="22282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6" name="文本框 47155"/>
          <p:cNvSpPr txBox="1"/>
          <p:nvPr>
            <p:custDataLst>
              <p:tags r:id="rId14"/>
            </p:custDataLst>
          </p:nvPr>
        </p:nvSpPr>
        <p:spPr>
          <a:xfrm>
            <a:off x="762648" y="3291205"/>
            <a:ext cx="1368069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三棱台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7157" name="文本框 47156"/>
          <p:cNvSpPr txBox="1"/>
          <p:nvPr>
            <p:custDataLst>
              <p:tags r:id="rId15"/>
            </p:custDataLst>
          </p:nvPr>
        </p:nvSpPr>
        <p:spPr>
          <a:xfrm>
            <a:off x="762648" y="5377472"/>
            <a:ext cx="1368069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四棱台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直接连接符 8"/>
          <p:cNvSpPr/>
          <p:nvPr>
            <p:custDataLst>
              <p:tags r:id="rId16"/>
            </p:custDataLst>
          </p:nvPr>
        </p:nvSpPr>
        <p:spPr>
          <a:xfrm rot="16200000">
            <a:off x="4564063" y="5104765"/>
            <a:ext cx="19050" cy="699770"/>
          </a:xfrm>
          <a:prstGeom prst="line">
            <a:avLst/>
          </a:prstGeom>
          <a:ln w="50800" cap="flat" cmpd="sng">
            <a:solidFill>
              <a:srgbClr val="0F4DD9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grpSp>
        <p:nvGrpSpPr>
          <p:cNvPr id="16" name="组合 15"/>
          <p:cNvGrpSpPr/>
          <p:nvPr>
            <p:custDataLst>
              <p:tags r:id="rId17"/>
            </p:custDataLst>
          </p:nvPr>
        </p:nvGrpSpPr>
        <p:grpSpPr>
          <a:xfrm>
            <a:off x="4965065" y="4484370"/>
            <a:ext cx="2446020" cy="2054860"/>
            <a:chOff x="12401" y="7764"/>
            <a:chExt cx="3852" cy="3236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548" y="8009"/>
              <a:ext cx="3254" cy="28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文本框 6"/>
            <p:cNvSpPr txBox="1"/>
            <p:nvPr>
              <p:custDataLst>
                <p:tags r:id="rId20"/>
              </p:custDataLst>
            </p:nvPr>
          </p:nvSpPr>
          <p:spPr>
            <a:xfrm>
              <a:off x="12401" y="10236"/>
              <a:ext cx="90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40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1"/>
              </p:custDataLst>
            </p:nvPr>
          </p:nvSpPr>
          <p:spPr>
            <a:xfrm>
              <a:off x="14328" y="10276"/>
              <a:ext cx="90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40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22"/>
              </p:custDataLst>
            </p:nvPr>
          </p:nvSpPr>
          <p:spPr>
            <a:xfrm>
              <a:off x="15347" y="9256"/>
              <a:ext cx="90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40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C</a:t>
              </a:r>
              <a:endPara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23"/>
              </p:custDataLst>
            </p:nvPr>
          </p:nvSpPr>
          <p:spPr>
            <a:xfrm>
              <a:off x="13150" y="9144"/>
              <a:ext cx="90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40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D</a:t>
              </a:r>
              <a:endPara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24"/>
              </p:custDataLst>
            </p:nvPr>
          </p:nvSpPr>
          <p:spPr>
            <a:xfrm>
              <a:off x="13080" y="8274"/>
              <a:ext cx="907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00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CN" sz="2000" i="1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000" i="1" baseline="-250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53" name="文本框 47152"/>
            <p:cNvSpPr txBox="1"/>
            <p:nvPr>
              <p:custDataLst>
                <p:tags r:id="rId25"/>
              </p:custDataLst>
            </p:nvPr>
          </p:nvSpPr>
          <p:spPr>
            <a:xfrm>
              <a:off x="14440" y="8349"/>
              <a:ext cx="907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00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altLang="zh-CN" sz="2000" i="1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000" i="1" baseline="-250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26"/>
              </p:custDataLst>
            </p:nvPr>
          </p:nvSpPr>
          <p:spPr>
            <a:xfrm>
              <a:off x="14667" y="7877"/>
              <a:ext cx="907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00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zh-CN" sz="2000" i="1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000" i="1" baseline="-250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27"/>
              </p:custDataLst>
            </p:nvPr>
          </p:nvSpPr>
          <p:spPr>
            <a:xfrm>
              <a:off x="13648" y="7764"/>
              <a:ext cx="907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00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zh-CN" sz="2000" i="1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000" i="1" baseline="-250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8" grpId="0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683895" y="1182370"/>
            <a:ext cx="2593340" cy="6343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076FD"/>
              </a:gs>
              <a:gs pos="100000">
                <a:srgbClr val="ED9466"/>
              </a:gs>
            </a:gsLst>
            <a:lin ang="14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棱台的分类</a:t>
            </a:r>
            <a:endParaRPr lang="zh-CN" altLang="en-US" sz="30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61365" y="1892935"/>
            <a:ext cx="10725150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由三棱锥、四棱锥、五棱锥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……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截得的棱台分别叫做三棱台、四棱台、五棱台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……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4511675" y="3513150"/>
            <a:ext cx="2759075" cy="1730986"/>
            <a:chOff x="5510" y="4935"/>
            <a:chExt cx="2984" cy="1712"/>
          </a:xfrm>
        </p:grpSpPr>
        <p:sp>
          <p:nvSpPr>
            <p:cNvPr id="26" name="矩形 80"/>
            <p:cNvSpPr/>
            <p:nvPr>
              <p:custDataLst>
                <p:tags r:id="rId5"/>
              </p:custDataLst>
            </p:nvPr>
          </p:nvSpPr>
          <p:spPr>
            <a:xfrm>
              <a:off x="5521" y="5876"/>
              <a:ext cx="2964" cy="768"/>
            </a:xfrm>
            <a:custGeom>
              <a:avLst/>
              <a:gdLst>
                <a:gd name="connsiteX0" fmla="*/ 628650 w 1882303"/>
                <a:gd name="connsiteY0" fmla="*/ 0 h 487397"/>
                <a:gd name="connsiteX1" fmla="*/ 1882303 w 1882303"/>
                <a:gd name="connsiteY1" fmla="*/ 4763 h 487397"/>
                <a:gd name="connsiteX2" fmla="*/ 1256034 w 1882303"/>
                <a:gd name="connsiteY2" fmla="*/ 487397 h 487397"/>
                <a:gd name="connsiteX3" fmla="*/ 0 w 1882303"/>
                <a:gd name="connsiteY3" fmla="*/ 485015 h 487397"/>
                <a:gd name="connsiteX4" fmla="*/ 628650 w 1882303"/>
                <a:gd name="connsiteY4" fmla="*/ 0 h 48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2303" h="487397">
                  <a:moveTo>
                    <a:pt x="628650" y="0"/>
                  </a:moveTo>
                  <a:lnTo>
                    <a:pt x="1882303" y="4763"/>
                  </a:lnTo>
                  <a:lnTo>
                    <a:pt x="1256034" y="487397"/>
                  </a:lnTo>
                  <a:lnTo>
                    <a:pt x="0" y="485015"/>
                  </a:lnTo>
                  <a:lnTo>
                    <a:pt x="6286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4DD9">
                    <a:alpha val="91000"/>
                  </a:srgbClr>
                </a:gs>
                <a:gs pos="49000">
                  <a:srgbClr val="0F4DD9">
                    <a:alpha val="67000"/>
                  </a:srgbClr>
                </a:gs>
                <a:gs pos="100000">
                  <a:srgbClr val="0F4DD9">
                    <a:alpha val="54000"/>
                  </a:srgbClr>
                </a:gs>
              </a:gsLst>
              <a:lin ang="16200000" scaled="1"/>
            </a:gradFill>
            <a:ln w="12700" cap="flat">
              <a:noFill/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cxnSp>
          <p:nvCxnSpPr>
            <p:cNvPr id="14" name="直接连接符 13"/>
            <p:cNvCxnSpPr/>
            <p:nvPr>
              <p:custDataLst>
                <p:tags r:id="rId6"/>
              </p:custDataLst>
            </p:nvPr>
          </p:nvCxnSpPr>
          <p:spPr>
            <a:xfrm flipH="1">
              <a:off x="5510" y="6647"/>
              <a:ext cx="1989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直接连接符 27"/>
            <p:cNvCxnSpPr/>
            <p:nvPr>
              <p:custDataLst>
                <p:tags r:id="rId7"/>
              </p:custDataLst>
            </p:nvPr>
          </p:nvCxnSpPr>
          <p:spPr>
            <a:xfrm flipH="1">
              <a:off x="6504" y="5879"/>
              <a:ext cx="1989" cy="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ys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直接连接符 28"/>
            <p:cNvCxnSpPr/>
            <p:nvPr>
              <p:custDataLst>
                <p:tags r:id="rId8"/>
              </p:custDataLst>
            </p:nvPr>
          </p:nvCxnSpPr>
          <p:spPr>
            <a:xfrm flipH="1">
              <a:off x="5510" y="5879"/>
              <a:ext cx="995" cy="768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ys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直接连接符 29"/>
            <p:cNvCxnSpPr/>
            <p:nvPr>
              <p:custDataLst>
                <p:tags r:id="rId9"/>
              </p:custDataLst>
            </p:nvPr>
          </p:nvCxnSpPr>
          <p:spPr>
            <a:xfrm flipH="1">
              <a:off x="7499" y="5879"/>
              <a:ext cx="995" cy="76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直接连接符 31"/>
            <p:cNvCxnSpPr/>
            <p:nvPr>
              <p:custDataLst>
                <p:tags r:id="rId10"/>
              </p:custDataLst>
            </p:nvPr>
          </p:nvCxnSpPr>
          <p:spPr>
            <a:xfrm flipH="1">
              <a:off x="5520" y="5318"/>
              <a:ext cx="851" cy="132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" name="直接连接符 32"/>
            <p:cNvCxnSpPr/>
            <p:nvPr>
              <p:custDataLst>
                <p:tags r:id="rId11"/>
              </p:custDataLst>
            </p:nvPr>
          </p:nvCxnSpPr>
          <p:spPr>
            <a:xfrm>
              <a:off x="7350" y="5307"/>
              <a:ext cx="149" cy="13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" name="直接连接符 33"/>
            <p:cNvCxnSpPr/>
            <p:nvPr>
              <p:custDataLst>
                <p:tags r:id="rId12"/>
              </p:custDataLst>
            </p:nvPr>
          </p:nvCxnSpPr>
          <p:spPr>
            <a:xfrm>
              <a:off x="7840" y="4935"/>
              <a:ext cx="654" cy="953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直接连接符 10"/>
            <p:cNvCxnSpPr/>
            <p:nvPr>
              <p:custDataLst>
                <p:tags r:id="rId13"/>
              </p:custDataLst>
            </p:nvPr>
          </p:nvCxnSpPr>
          <p:spPr>
            <a:xfrm flipH="1">
              <a:off x="7363" y="4958"/>
              <a:ext cx="480" cy="37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直接连接符 11"/>
            <p:cNvCxnSpPr/>
            <p:nvPr>
              <p:custDataLst>
                <p:tags r:id="rId14"/>
              </p:custDataLst>
            </p:nvPr>
          </p:nvCxnSpPr>
          <p:spPr>
            <a:xfrm flipH="1">
              <a:off x="6363" y="5329"/>
              <a:ext cx="102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直接连接符 12"/>
            <p:cNvCxnSpPr/>
            <p:nvPr>
              <p:custDataLst>
                <p:tags r:id="rId15"/>
              </p:custDataLst>
            </p:nvPr>
          </p:nvCxnSpPr>
          <p:spPr>
            <a:xfrm flipH="1">
              <a:off x="6374" y="4962"/>
              <a:ext cx="480" cy="37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直接连接符 14"/>
            <p:cNvCxnSpPr/>
            <p:nvPr>
              <p:custDataLst>
                <p:tags r:id="rId16"/>
              </p:custDataLst>
            </p:nvPr>
          </p:nvCxnSpPr>
          <p:spPr>
            <a:xfrm flipH="1">
              <a:off x="6848" y="4958"/>
              <a:ext cx="102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1" name="直接连接符 80"/>
            <p:cNvCxnSpPr/>
            <p:nvPr>
              <p:custDataLst>
                <p:tags r:id="rId17"/>
              </p:custDataLst>
            </p:nvPr>
          </p:nvCxnSpPr>
          <p:spPr>
            <a:xfrm flipH="1">
              <a:off x="6522" y="4956"/>
              <a:ext cx="345" cy="915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ys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6" name="组合 15"/>
          <p:cNvGrpSpPr/>
          <p:nvPr>
            <p:custDataLst>
              <p:tags r:id="rId18"/>
            </p:custDataLst>
          </p:nvPr>
        </p:nvGrpSpPr>
        <p:grpSpPr>
          <a:xfrm>
            <a:off x="1156335" y="3486150"/>
            <a:ext cx="2314575" cy="1784985"/>
            <a:chOff x="981" y="4738"/>
            <a:chExt cx="3645" cy="2811"/>
          </a:xfrm>
        </p:grpSpPr>
        <p:sp>
          <p:nvSpPr>
            <p:cNvPr id="71" name="等腰三角形 79"/>
            <p:cNvSpPr/>
            <p:nvPr>
              <p:custDataLst>
                <p:tags r:id="rId19"/>
              </p:custDataLst>
            </p:nvPr>
          </p:nvSpPr>
          <p:spPr>
            <a:xfrm>
              <a:off x="981" y="6276"/>
              <a:ext cx="3620" cy="1261"/>
            </a:xfrm>
            <a:custGeom>
              <a:avLst/>
              <a:gdLst>
                <a:gd name="connsiteX0" fmla="*/ 386556 w 1505743"/>
                <a:gd name="connsiteY0" fmla="*/ 480215 h 480215"/>
                <a:gd name="connsiteX1" fmla="*/ 0 w 1505743"/>
                <a:gd name="connsiteY1" fmla="*/ 0 h 480215"/>
                <a:gd name="connsiteX2" fmla="*/ 1505743 w 1505743"/>
                <a:gd name="connsiteY2" fmla="*/ 2378 h 480215"/>
                <a:gd name="connsiteX3" fmla="*/ 386556 w 1505743"/>
                <a:gd name="connsiteY3" fmla="*/ 480215 h 48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743" h="480215">
                  <a:moveTo>
                    <a:pt x="386556" y="480215"/>
                  </a:moveTo>
                  <a:lnTo>
                    <a:pt x="0" y="0"/>
                  </a:lnTo>
                  <a:lnTo>
                    <a:pt x="1505743" y="2378"/>
                  </a:lnTo>
                  <a:lnTo>
                    <a:pt x="386556" y="4802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37AFA">
                    <a:alpha val="31000"/>
                  </a:srgbClr>
                </a:gs>
                <a:gs pos="50000">
                  <a:srgbClr val="537AFA">
                    <a:alpha val="57000"/>
                  </a:srgbClr>
                </a:gs>
                <a:gs pos="100000">
                  <a:srgbClr val="537AFA">
                    <a:alpha val="100000"/>
                  </a:srgbClr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cxnSp>
          <p:nvCxnSpPr>
            <p:cNvPr id="73" name="直接连接符 72"/>
            <p:cNvCxnSpPr/>
            <p:nvPr>
              <p:custDataLst>
                <p:tags r:id="rId20"/>
              </p:custDataLst>
            </p:nvPr>
          </p:nvCxnSpPr>
          <p:spPr>
            <a:xfrm flipH="1">
              <a:off x="995" y="6276"/>
              <a:ext cx="3617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4" name="直接连接符 73"/>
            <p:cNvCxnSpPr/>
            <p:nvPr>
              <p:custDataLst>
                <p:tags r:id="rId21"/>
              </p:custDataLst>
            </p:nvPr>
          </p:nvCxnSpPr>
          <p:spPr>
            <a:xfrm flipH="1" flipV="1">
              <a:off x="995" y="6291"/>
              <a:ext cx="900" cy="125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5" name="直接连接符 74"/>
            <p:cNvCxnSpPr/>
            <p:nvPr>
              <p:custDataLst>
                <p:tags r:id="rId22"/>
              </p:custDataLst>
            </p:nvPr>
          </p:nvCxnSpPr>
          <p:spPr>
            <a:xfrm flipH="1">
              <a:off x="1895" y="6284"/>
              <a:ext cx="2717" cy="126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7" name="直接连接符 76"/>
            <p:cNvCxnSpPr/>
            <p:nvPr>
              <p:custDataLst>
                <p:tags r:id="rId23"/>
              </p:custDataLst>
            </p:nvPr>
          </p:nvCxnSpPr>
          <p:spPr>
            <a:xfrm flipH="1">
              <a:off x="995" y="4745"/>
              <a:ext cx="779" cy="156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8" name="直接连接符 77"/>
            <p:cNvCxnSpPr/>
            <p:nvPr>
              <p:custDataLst>
                <p:tags r:id="rId24"/>
              </p:custDataLst>
            </p:nvPr>
          </p:nvCxnSpPr>
          <p:spPr>
            <a:xfrm flipH="1">
              <a:off x="1895" y="5405"/>
              <a:ext cx="317" cy="214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0" name="直接连接符 79"/>
            <p:cNvCxnSpPr/>
            <p:nvPr>
              <p:custDataLst>
                <p:tags r:id="rId25"/>
              </p:custDataLst>
            </p:nvPr>
          </p:nvCxnSpPr>
          <p:spPr>
            <a:xfrm>
              <a:off x="3568" y="4738"/>
              <a:ext cx="1059" cy="155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直接连接符 81"/>
            <p:cNvCxnSpPr/>
            <p:nvPr>
              <p:custDataLst>
                <p:tags r:id="rId26"/>
              </p:custDataLst>
            </p:nvPr>
          </p:nvCxnSpPr>
          <p:spPr>
            <a:xfrm flipH="1">
              <a:off x="2188" y="4757"/>
              <a:ext cx="1393" cy="64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直接连接符 82"/>
            <p:cNvCxnSpPr/>
            <p:nvPr>
              <p:custDataLst>
                <p:tags r:id="rId27"/>
              </p:custDataLst>
            </p:nvPr>
          </p:nvCxnSpPr>
          <p:spPr>
            <a:xfrm flipH="1" flipV="1">
              <a:off x="1734" y="4757"/>
              <a:ext cx="480" cy="67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直接连接符 83"/>
            <p:cNvCxnSpPr/>
            <p:nvPr>
              <p:custDataLst>
                <p:tags r:id="rId28"/>
              </p:custDataLst>
            </p:nvPr>
          </p:nvCxnSpPr>
          <p:spPr>
            <a:xfrm flipH="1">
              <a:off x="1734" y="4757"/>
              <a:ext cx="184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组合 16"/>
          <p:cNvGrpSpPr/>
          <p:nvPr>
            <p:custDataLst>
              <p:tags r:id="rId29"/>
            </p:custDataLst>
          </p:nvPr>
        </p:nvGrpSpPr>
        <p:grpSpPr>
          <a:xfrm>
            <a:off x="8551545" y="3441700"/>
            <a:ext cx="2372995" cy="1873885"/>
            <a:chOff x="12948" y="4062"/>
            <a:chExt cx="3737" cy="2951"/>
          </a:xfrm>
        </p:grpSpPr>
        <p:sp>
          <p:nvSpPr>
            <p:cNvPr id="85" name="五边形 38"/>
            <p:cNvSpPr/>
            <p:nvPr>
              <p:custDataLst>
                <p:tags r:id="rId30"/>
              </p:custDataLst>
            </p:nvPr>
          </p:nvSpPr>
          <p:spPr>
            <a:xfrm>
              <a:off x="12962" y="5718"/>
              <a:ext cx="3722" cy="1266"/>
            </a:xfrm>
            <a:custGeom>
              <a:avLst/>
              <a:gdLst>
                <a:gd name="connsiteX0" fmla="*/ 0 w 1277970"/>
                <a:gd name="connsiteY0" fmla="*/ 191562 h 352109"/>
                <a:gd name="connsiteX1" fmla="*/ 774717 w 1277970"/>
                <a:gd name="connsiteY1" fmla="*/ 0 h 352109"/>
                <a:gd name="connsiteX2" fmla="*/ 1277970 w 1277970"/>
                <a:gd name="connsiteY2" fmla="*/ 132031 h 352109"/>
                <a:gd name="connsiteX3" fmla="*/ 1032701 w 1277970"/>
                <a:gd name="connsiteY3" fmla="*/ 349728 h 352109"/>
                <a:gd name="connsiteX4" fmla="*/ 195263 w 1277970"/>
                <a:gd name="connsiteY4" fmla="*/ 352109 h 352109"/>
                <a:gd name="connsiteX5" fmla="*/ 0 w 1277970"/>
                <a:gd name="connsiteY5" fmla="*/ 191562 h 35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7970" h="352109">
                  <a:moveTo>
                    <a:pt x="0" y="191562"/>
                  </a:moveTo>
                  <a:lnTo>
                    <a:pt x="774717" y="0"/>
                  </a:lnTo>
                  <a:lnTo>
                    <a:pt x="1277970" y="132031"/>
                  </a:lnTo>
                  <a:lnTo>
                    <a:pt x="1032701" y="349728"/>
                  </a:lnTo>
                  <a:lnTo>
                    <a:pt x="195263" y="352109"/>
                  </a:lnTo>
                  <a:lnTo>
                    <a:pt x="0" y="19156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F3F"/>
                </a:gs>
                <a:gs pos="50000">
                  <a:srgbClr val="FF7F3F">
                    <a:alpha val="59000"/>
                  </a:srgbClr>
                </a:gs>
                <a:gs pos="100000">
                  <a:srgbClr val="FF7F3F">
                    <a:alpha val="5000"/>
                  </a:srgbClr>
                </a:gs>
              </a:gsLst>
              <a:lin ang="13500000" scaled="1"/>
            </a:gradFill>
            <a:ln w="12700" cap="flat">
              <a:noFill/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cxnSp>
          <p:nvCxnSpPr>
            <p:cNvPr id="86" name="直接连接符 85"/>
            <p:cNvCxnSpPr/>
            <p:nvPr>
              <p:custDataLst>
                <p:tags r:id="rId31"/>
              </p:custDataLst>
            </p:nvPr>
          </p:nvCxnSpPr>
          <p:spPr>
            <a:xfrm flipH="1">
              <a:off x="13477" y="6992"/>
              <a:ext cx="2524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7" name="直接连接符 86"/>
            <p:cNvCxnSpPr>
              <a:stCxn id="85" idx="0"/>
            </p:cNvCxnSpPr>
            <p:nvPr>
              <p:custDataLst>
                <p:tags r:id="rId32"/>
              </p:custDataLst>
            </p:nvPr>
          </p:nvCxnSpPr>
          <p:spPr>
            <a:xfrm>
              <a:off x="12962" y="6447"/>
              <a:ext cx="550" cy="567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8" name="直接连接符 87"/>
            <p:cNvCxnSpPr/>
            <p:nvPr>
              <p:custDataLst>
                <p:tags r:id="rId33"/>
              </p:custDataLst>
            </p:nvPr>
          </p:nvCxnSpPr>
          <p:spPr>
            <a:xfrm flipH="1">
              <a:off x="15985" y="6212"/>
              <a:ext cx="700" cy="80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9" name="直接连接符 88"/>
            <p:cNvCxnSpPr>
              <a:stCxn id="85" idx="1"/>
            </p:cNvCxnSpPr>
            <p:nvPr>
              <p:custDataLst>
                <p:tags r:id="rId34"/>
              </p:custDataLst>
            </p:nvPr>
          </p:nvCxnSpPr>
          <p:spPr>
            <a:xfrm flipH="1">
              <a:off x="12948" y="5759"/>
              <a:ext cx="2270" cy="67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0" name="直接连接符 89"/>
            <p:cNvCxnSpPr>
              <a:stCxn id="85" idx="2"/>
            </p:cNvCxnSpPr>
            <p:nvPr>
              <p:custDataLst>
                <p:tags r:id="rId35"/>
              </p:custDataLst>
            </p:nvPr>
          </p:nvCxnSpPr>
          <p:spPr>
            <a:xfrm flipH="1" flipV="1">
              <a:off x="15224" y="5730"/>
              <a:ext cx="1460" cy="50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1" name="直接连接符 90"/>
            <p:cNvCxnSpPr>
              <a:endCxn id="85" idx="1"/>
            </p:cNvCxnSpPr>
            <p:nvPr>
              <p:custDataLst>
                <p:tags r:id="rId36"/>
              </p:custDataLst>
            </p:nvPr>
          </p:nvCxnSpPr>
          <p:spPr>
            <a:xfrm>
              <a:off x="15006" y="4103"/>
              <a:ext cx="213" cy="165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ash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2" name="直接连接符 91"/>
            <p:cNvCxnSpPr>
              <a:endCxn id="85" idx="0"/>
            </p:cNvCxnSpPr>
            <p:nvPr>
              <p:custDataLst>
                <p:tags r:id="rId37"/>
              </p:custDataLst>
            </p:nvPr>
          </p:nvCxnSpPr>
          <p:spPr>
            <a:xfrm flipH="1">
              <a:off x="12962" y="4404"/>
              <a:ext cx="919" cy="20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直接连接符 92"/>
            <p:cNvCxnSpPr/>
            <p:nvPr>
              <p:custDataLst>
                <p:tags r:id="rId38"/>
              </p:custDataLst>
            </p:nvPr>
          </p:nvCxnSpPr>
          <p:spPr>
            <a:xfrm flipH="1">
              <a:off x="13475" y="4721"/>
              <a:ext cx="638" cy="225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直接连接符 93"/>
            <p:cNvCxnSpPr/>
            <p:nvPr>
              <p:custDataLst>
                <p:tags r:id="rId39"/>
              </p:custDataLst>
            </p:nvPr>
          </p:nvCxnSpPr>
          <p:spPr>
            <a:xfrm>
              <a:off x="15406" y="4721"/>
              <a:ext cx="573" cy="227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直接连接符 94"/>
            <p:cNvCxnSpPr>
              <a:endCxn id="85" idx="2"/>
            </p:cNvCxnSpPr>
            <p:nvPr>
              <p:custDataLst>
                <p:tags r:id="rId40"/>
              </p:custDataLst>
            </p:nvPr>
          </p:nvCxnSpPr>
          <p:spPr>
            <a:xfrm>
              <a:off x="15760" y="4337"/>
              <a:ext cx="924" cy="1897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7" name="直接连接符 106"/>
            <p:cNvCxnSpPr/>
            <p:nvPr>
              <p:custDataLst>
                <p:tags r:id="rId41"/>
              </p:custDataLst>
            </p:nvPr>
          </p:nvCxnSpPr>
          <p:spPr>
            <a:xfrm flipH="1">
              <a:off x="14136" y="4726"/>
              <a:ext cx="1255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2" name="直接连接符 111"/>
            <p:cNvCxnSpPr/>
            <p:nvPr>
              <p:custDataLst>
                <p:tags r:id="rId42"/>
              </p:custDataLst>
            </p:nvPr>
          </p:nvCxnSpPr>
          <p:spPr>
            <a:xfrm flipH="1">
              <a:off x="15393" y="4296"/>
              <a:ext cx="372" cy="42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6" name="直接连接符 115"/>
            <p:cNvCxnSpPr/>
            <p:nvPr>
              <p:custDataLst>
                <p:tags r:id="rId43"/>
              </p:custDataLst>
            </p:nvPr>
          </p:nvCxnSpPr>
          <p:spPr>
            <a:xfrm>
              <a:off x="13853" y="4420"/>
              <a:ext cx="290" cy="31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8" name="直接连接符 117"/>
            <p:cNvCxnSpPr/>
            <p:nvPr>
              <p:custDataLst>
                <p:tags r:id="rId44"/>
              </p:custDataLst>
            </p:nvPr>
          </p:nvCxnSpPr>
          <p:spPr>
            <a:xfrm flipH="1">
              <a:off x="13848" y="4062"/>
              <a:ext cx="1173" cy="34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0" name="直接连接符 119"/>
            <p:cNvCxnSpPr/>
            <p:nvPr>
              <p:custDataLst>
                <p:tags r:id="rId45"/>
              </p:custDataLst>
            </p:nvPr>
          </p:nvCxnSpPr>
          <p:spPr>
            <a:xfrm flipH="1" flipV="1">
              <a:off x="15000" y="4067"/>
              <a:ext cx="766" cy="26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27" name="矩形: 圆角 126"/>
          <p:cNvSpPr/>
          <p:nvPr>
            <p:custDataLst>
              <p:tags r:id="rId46"/>
            </p:custDataLst>
          </p:nvPr>
        </p:nvSpPr>
        <p:spPr>
          <a:xfrm>
            <a:off x="1448453" y="5607364"/>
            <a:ext cx="1296000" cy="475385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1EDA1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20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rPr>
              <a:t>三棱台</a:t>
            </a:r>
            <a:endParaRPr kumimoji="0" lang="zh-CN" altLang="en-US" sz="220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8" name="矩形: 圆角 127"/>
          <p:cNvSpPr/>
          <p:nvPr>
            <p:custDataLst>
              <p:tags r:id="rId47"/>
            </p:custDataLst>
          </p:nvPr>
        </p:nvSpPr>
        <p:spPr>
          <a:xfrm>
            <a:off x="5243212" y="5607365"/>
            <a:ext cx="1296000" cy="475381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1EDA1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20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rPr>
              <a:t>四棱台</a:t>
            </a:r>
            <a:endParaRPr kumimoji="0" lang="zh-CN" altLang="en-US" sz="220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9" name="矩形: 圆角 128"/>
          <p:cNvSpPr/>
          <p:nvPr>
            <p:custDataLst>
              <p:tags r:id="rId48"/>
            </p:custDataLst>
          </p:nvPr>
        </p:nvSpPr>
        <p:spPr>
          <a:xfrm>
            <a:off x="9090043" y="5607365"/>
            <a:ext cx="1296000" cy="475381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1EDA1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20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rPr>
              <a:t>五棱台</a:t>
            </a:r>
            <a:endParaRPr kumimoji="0" lang="zh-CN" altLang="en-US" sz="220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endParaRPr lang="zh-CN" altLang="en-US"/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691515" y="1439545"/>
            <a:ext cx="10807700" cy="4516120"/>
          </a:xfrm>
          <a:prstGeom prst="roundRect">
            <a:avLst>
              <a:gd name="adj" fmla="val 5869"/>
            </a:avLst>
          </a:prstGeom>
          <a:solidFill>
            <a:srgbClr val="537AFA">
              <a:alpha val="3000"/>
            </a:srgbClr>
          </a:solidFill>
          <a:ln w="12700" cmpd="sng">
            <a:gradFill>
              <a:gsLst>
                <a:gs pos="4000">
                  <a:schemeClr val="accent2"/>
                </a:gs>
                <a:gs pos="100000">
                  <a:srgbClr val="5178FA"/>
                </a:gs>
              </a:gsLst>
              <a:lin ang="20940000" scaled="1"/>
            </a:gra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887095" y="1152525"/>
            <a:ext cx="2021840" cy="6527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076FD"/>
              </a:gs>
              <a:gs pos="100000">
                <a:srgbClr val="ED9466"/>
              </a:gs>
            </a:gsLst>
            <a:lin ang="14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做一做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72795" y="1889760"/>
            <a:ext cx="674624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棱台的上下底面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______;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棱台的侧面是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_______;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棱台的侧面延长线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_________________.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4526" name="文本框 64525"/>
          <p:cNvSpPr txBox="1"/>
          <p:nvPr>
            <p:custDataLst>
              <p:tags r:id="rId5"/>
            </p:custDataLst>
          </p:nvPr>
        </p:nvSpPr>
        <p:spPr>
          <a:xfrm>
            <a:off x="3269143" y="2052494"/>
            <a:ext cx="123475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</a:rPr>
              <a:t>平行</a:t>
            </a:r>
            <a:endParaRPr lang="zh-CN" altLang="en-US" sz="2800">
              <a:solidFill>
                <a:srgbClr val="0F4DD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527" name="文本框 64526"/>
          <p:cNvSpPr txBox="1"/>
          <p:nvPr>
            <p:custDataLst>
              <p:tags r:id="rId6"/>
            </p:custDataLst>
          </p:nvPr>
        </p:nvSpPr>
        <p:spPr>
          <a:xfrm>
            <a:off x="3132693" y="2680635"/>
            <a:ext cx="106652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800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</a:rPr>
              <a:t>梯形</a:t>
            </a:r>
            <a:endParaRPr lang="zh-CN" altLang="en-US" sz="2800">
              <a:solidFill>
                <a:srgbClr val="0F4DD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528" name="文本框 64527"/>
          <p:cNvSpPr txBox="1"/>
          <p:nvPr>
            <p:custDataLst>
              <p:tags r:id="rId7"/>
            </p:custDataLst>
          </p:nvPr>
        </p:nvSpPr>
        <p:spPr>
          <a:xfrm>
            <a:off x="3894455" y="3314700"/>
            <a:ext cx="26320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</a:rPr>
              <a:t>相交于一点</a:t>
            </a:r>
            <a:endParaRPr lang="zh-CN" altLang="en-US" sz="2800">
              <a:solidFill>
                <a:srgbClr val="0F4DD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4514" name="图片 645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9864" y="1477645"/>
            <a:ext cx="2585720" cy="238188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" name="组合 15"/>
          <p:cNvGrpSpPr/>
          <p:nvPr>
            <p:custDataLst>
              <p:tags r:id="rId10"/>
            </p:custDataLst>
          </p:nvPr>
        </p:nvGrpSpPr>
        <p:grpSpPr>
          <a:xfrm>
            <a:off x="7632065" y="3870325"/>
            <a:ext cx="2446020" cy="2054860"/>
            <a:chOff x="12401" y="7764"/>
            <a:chExt cx="3852" cy="3236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548" y="8009"/>
              <a:ext cx="3254" cy="28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文本框 6"/>
            <p:cNvSpPr txBox="1"/>
            <p:nvPr>
              <p:custDataLst>
                <p:tags r:id="rId13"/>
              </p:custDataLst>
            </p:nvPr>
          </p:nvSpPr>
          <p:spPr>
            <a:xfrm>
              <a:off x="12401" y="10236"/>
              <a:ext cx="90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40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14"/>
              </p:custDataLst>
            </p:nvPr>
          </p:nvSpPr>
          <p:spPr>
            <a:xfrm>
              <a:off x="14328" y="10276"/>
              <a:ext cx="90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40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5"/>
              </p:custDataLst>
            </p:nvPr>
          </p:nvSpPr>
          <p:spPr>
            <a:xfrm>
              <a:off x="15347" y="9256"/>
              <a:ext cx="90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40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C</a:t>
              </a:r>
              <a:endPara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6"/>
              </p:custDataLst>
            </p:nvPr>
          </p:nvSpPr>
          <p:spPr>
            <a:xfrm>
              <a:off x="13150" y="9144"/>
              <a:ext cx="90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40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D</a:t>
              </a:r>
              <a:endPara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7"/>
              </p:custDataLst>
            </p:nvPr>
          </p:nvSpPr>
          <p:spPr>
            <a:xfrm>
              <a:off x="13080" y="8274"/>
              <a:ext cx="907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00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CN" sz="2000" i="1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000" i="1" baseline="-250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53" name="文本框 47152"/>
            <p:cNvSpPr txBox="1"/>
            <p:nvPr>
              <p:custDataLst>
                <p:tags r:id="rId18"/>
              </p:custDataLst>
            </p:nvPr>
          </p:nvSpPr>
          <p:spPr>
            <a:xfrm>
              <a:off x="14440" y="8349"/>
              <a:ext cx="907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00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altLang="zh-CN" sz="2000" i="1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000" i="1" baseline="-250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9"/>
              </p:custDataLst>
            </p:nvPr>
          </p:nvSpPr>
          <p:spPr>
            <a:xfrm>
              <a:off x="14667" y="7877"/>
              <a:ext cx="907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00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zh-CN" sz="2000" i="1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000" i="1" baseline="-250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20"/>
              </p:custDataLst>
            </p:nvPr>
          </p:nvSpPr>
          <p:spPr>
            <a:xfrm>
              <a:off x="13648" y="7764"/>
              <a:ext cx="907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2000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zh-CN" sz="2000" i="1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000" i="1" baseline="-250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/>
      <p:bldP spid="64527" grpId="0"/>
      <p:bldP spid="645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-587375" y="0"/>
            <a:ext cx="12779375" cy="6858000"/>
            <a:chOff x="-925" y="0"/>
            <a:chExt cx="20125" cy="10800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3" b="7813"/>
            <a:stretch>
              <a:fillRect/>
            </a:stretch>
          </p:blipFill>
          <p:spPr>
            <a:xfrm>
              <a:off x="0" y="0"/>
              <a:ext cx="19200" cy="108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-925" y="5963"/>
              <a:ext cx="2875" cy="28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8000"/>
              </a:schemeClr>
            </a:solidFill>
            <a:ln>
              <a:noFill/>
            </a:ln>
            <a:effectLst>
              <a:softEdge rad="4699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>
              <p:custDataLst>
                <p:tags r:id="rId5"/>
              </p:custDataLst>
            </p:nvPr>
          </p:nvSpPr>
          <p:spPr>
            <a:xfrm>
              <a:off x="9373" y="1081"/>
              <a:ext cx="2875" cy="2875"/>
            </a:xfrm>
            <a:prstGeom prst="ellipse">
              <a:avLst/>
            </a:prstGeom>
            <a:solidFill>
              <a:schemeClr val="accent2">
                <a:alpha val="38000"/>
              </a:schemeClr>
            </a:solidFill>
            <a:ln>
              <a:noFill/>
            </a:ln>
            <a:effectLst>
              <a:softEdge rad="4699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13"/>
            <p:cNvSpPr/>
            <p:nvPr>
              <p:custDataLst>
                <p:tags r:id="rId6"/>
              </p:custDataLst>
            </p:nvPr>
          </p:nvSpPr>
          <p:spPr>
            <a:xfrm>
              <a:off x="1180" y="780"/>
              <a:ext cx="5400" cy="5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076FD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14"/>
            <p:cNvSpPr/>
            <p:nvPr>
              <p:custDataLst>
                <p:tags r:id="rId7"/>
              </p:custDataLst>
            </p:nvPr>
          </p:nvSpPr>
          <p:spPr>
            <a:xfrm>
              <a:off x="7592" y="9205"/>
              <a:ext cx="7020" cy="6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076FD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15"/>
            <p:cNvSpPr/>
            <p:nvPr>
              <p:custDataLst>
                <p:tags r:id="rId8"/>
              </p:custDataLst>
            </p:nvPr>
          </p:nvSpPr>
          <p:spPr>
            <a:xfrm>
              <a:off x="13364" y="10320"/>
              <a:ext cx="4800" cy="1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076FD"/>
                </a:gs>
                <a:gs pos="100000">
                  <a:srgbClr val="4076FD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>
            <p:custDataLst>
              <p:tags r:id="rId9"/>
            </p:custDataLst>
          </p:nvPr>
        </p:nvGrpSpPr>
        <p:grpSpPr>
          <a:xfrm flipH="1">
            <a:off x="914400" y="1318230"/>
            <a:ext cx="10363200" cy="4221540"/>
            <a:chOff x="838200" y="1460500"/>
            <a:chExt cx="9664700" cy="3937000"/>
          </a:xfrm>
        </p:grpSpPr>
        <p:sp>
          <p:nvSpPr>
            <p:cNvPr id="13" name="矩形: 圆角 12"/>
            <p:cNvSpPr/>
            <p:nvPr>
              <p:custDataLst>
                <p:tags r:id="rId10"/>
              </p:custDataLst>
            </p:nvPr>
          </p:nvSpPr>
          <p:spPr>
            <a:xfrm>
              <a:off x="838200" y="1460500"/>
              <a:ext cx="9664700" cy="3937000"/>
            </a:xfrm>
            <a:prstGeom prst="roundRect">
              <a:avLst>
                <a:gd name="adj" fmla="val 9794"/>
              </a:avLst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/>
            <p:cNvSpPr/>
            <p:nvPr>
              <p:custDataLst>
                <p:tags r:id="rId11"/>
              </p:custDataLst>
            </p:nvPr>
          </p:nvSpPr>
          <p:spPr>
            <a:xfrm>
              <a:off x="7683500" y="1460500"/>
              <a:ext cx="2819400" cy="2565400"/>
            </a:xfrm>
            <a:custGeom>
              <a:avLst/>
              <a:gdLst>
                <a:gd name="connsiteX0" fmla="*/ 29127 w 2819400"/>
                <a:gd name="connsiteY0" fmla="*/ 0 h 2565400"/>
                <a:gd name="connsiteX1" fmla="*/ 2433810 w 2819400"/>
                <a:gd name="connsiteY1" fmla="*/ 0 h 2565400"/>
                <a:gd name="connsiteX2" fmla="*/ 2819400 w 2819400"/>
                <a:gd name="connsiteY2" fmla="*/ 385590 h 2565400"/>
                <a:gd name="connsiteX3" fmla="*/ 2819400 w 2819400"/>
                <a:gd name="connsiteY3" fmla="*/ 2481938 h 2565400"/>
                <a:gd name="connsiteX4" fmla="*/ 2670411 w 2819400"/>
                <a:gd name="connsiteY4" fmla="*/ 2520247 h 2565400"/>
                <a:gd name="connsiteX5" fmla="*/ 2222500 w 2819400"/>
                <a:gd name="connsiteY5" fmla="*/ 2565400 h 2565400"/>
                <a:gd name="connsiteX6" fmla="*/ 0 w 2819400"/>
                <a:gd name="connsiteY6" fmla="*/ 342900 h 2565400"/>
                <a:gd name="connsiteX7" fmla="*/ 11475 w 2819400"/>
                <a:gd name="connsiteY7" fmla="*/ 115662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9400" h="2565400">
                  <a:moveTo>
                    <a:pt x="29127" y="0"/>
                  </a:moveTo>
                  <a:lnTo>
                    <a:pt x="2433810" y="0"/>
                  </a:lnTo>
                  <a:cubicBezTo>
                    <a:pt x="2646765" y="0"/>
                    <a:pt x="2819400" y="172635"/>
                    <a:pt x="2819400" y="385590"/>
                  </a:cubicBezTo>
                  <a:lnTo>
                    <a:pt x="2819400" y="2481938"/>
                  </a:lnTo>
                  <a:lnTo>
                    <a:pt x="2670411" y="2520247"/>
                  </a:lnTo>
                  <a:cubicBezTo>
                    <a:pt x="2525732" y="2549852"/>
                    <a:pt x="2375932" y="2565400"/>
                    <a:pt x="2222500" y="2565400"/>
                  </a:cubicBezTo>
                  <a:cubicBezTo>
                    <a:pt x="995047" y="2565400"/>
                    <a:pt x="0" y="1570353"/>
                    <a:pt x="0" y="342900"/>
                  </a:cubicBezTo>
                  <a:cubicBezTo>
                    <a:pt x="0" y="266184"/>
                    <a:pt x="3887" y="190376"/>
                    <a:pt x="11475" y="1156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076FD">
                    <a:alpha val="22000"/>
                  </a:srgbClr>
                </a:gs>
                <a:gs pos="100000">
                  <a:srgbClr val="4076FD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/>
            <p:cNvSpPr/>
            <p:nvPr>
              <p:custDataLst>
                <p:tags r:id="rId12"/>
              </p:custDataLst>
            </p:nvPr>
          </p:nvSpPr>
          <p:spPr>
            <a:xfrm flipH="1" flipV="1">
              <a:off x="838200" y="3918350"/>
              <a:ext cx="1625600" cy="1479150"/>
            </a:xfrm>
            <a:custGeom>
              <a:avLst/>
              <a:gdLst>
                <a:gd name="connsiteX0" fmla="*/ 29127 w 2819400"/>
                <a:gd name="connsiteY0" fmla="*/ 0 h 2565400"/>
                <a:gd name="connsiteX1" fmla="*/ 2433810 w 2819400"/>
                <a:gd name="connsiteY1" fmla="*/ 0 h 2565400"/>
                <a:gd name="connsiteX2" fmla="*/ 2819400 w 2819400"/>
                <a:gd name="connsiteY2" fmla="*/ 385590 h 2565400"/>
                <a:gd name="connsiteX3" fmla="*/ 2819400 w 2819400"/>
                <a:gd name="connsiteY3" fmla="*/ 2481938 h 2565400"/>
                <a:gd name="connsiteX4" fmla="*/ 2670411 w 2819400"/>
                <a:gd name="connsiteY4" fmla="*/ 2520247 h 2565400"/>
                <a:gd name="connsiteX5" fmla="*/ 2222500 w 2819400"/>
                <a:gd name="connsiteY5" fmla="*/ 2565400 h 2565400"/>
                <a:gd name="connsiteX6" fmla="*/ 0 w 2819400"/>
                <a:gd name="connsiteY6" fmla="*/ 342900 h 2565400"/>
                <a:gd name="connsiteX7" fmla="*/ 11475 w 2819400"/>
                <a:gd name="connsiteY7" fmla="*/ 115662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9400" h="2565400">
                  <a:moveTo>
                    <a:pt x="29127" y="0"/>
                  </a:moveTo>
                  <a:lnTo>
                    <a:pt x="2433810" y="0"/>
                  </a:lnTo>
                  <a:cubicBezTo>
                    <a:pt x="2646765" y="0"/>
                    <a:pt x="2819400" y="172635"/>
                    <a:pt x="2819400" y="385590"/>
                  </a:cubicBezTo>
                  <a:lnTo>
                    <a:pt x="2819400" y="2481938"/>
                  </a:lnTo>
                  <a:lnTo>
                    <a:pt x="2670411" y="2520247"/>
                  </a:lnTo>
                  <a:cubicBezTo>
                    <a:pt x="2525732" y="2549852"/>
                    <a:pt x="2375932" y="2565400"/>
                    <a:pt x="2222500" y="2565400"/>
                  </a:cubicBezTo>
                  <a:cubicBezTo>
                    <a:pt x="995047" y="2565400"/>
                    <a:pt x="0" y="1570353"/>
                    <a:pt x="0" y="342900"/>
                  </a:cubicBezTo>
                  <a:cubicBezTo>
                    <a:pt x="0" y="266184"/>
                    <a:pt x="3887" y="190376"/>
                    <a:pt x="11475" y="1156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076FD">
                    <a:alpha val="61000"/>
                  </a:srgbClr>
                </a:gs>
                <a:gs pos="100000">
                  <a:srgbClr val="4076FD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>
            <p:custDataLst>
              <p:tags r:id="rId13"/>
            </p:custDataLst>
          </p:nvPr>
        </p:nvGrpSpPr>
        <p:grpSpPr>
          <a:xfrm flipH="1">
            <a:off x="10644249" y="2030170"/>
            <a:ext cx="176150" cy="780068"/>
            <a:chOff x="8290832" y="4887686"/>
            <a:chExt cx="296617" cy="1313542"/>
          </a:xfrm>
          <a:solidFill>
            <a:srgbClr val="4076FD"/>
          </a:solidFill>
        </p:grpSpPr>
        <p:grpSp>
          <p:nvGrpSpPr>
            <p:cNvPr id="33" name="组合 32"/>
            <p:cNvGrpSpPr/>
            <p:nvPr>
              <p:custDataLst>
                <p:tags r:id="rId14"/>
              </p:custDataLst>
            </p:nvPr>
          </p:nvGrpSpPr>
          <p:grpSpPr>
            <a:xfrm>
              <a:off x="8452757" y="50400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40" name="等腰三角形 39"/>
              <p:cNvSpPr/>
              <p:nvPr>
                <p:custDataLst>
                  <p:tags r:id="rId15"/>
                </p:custDataLst>
              </p:nvPr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等腰三角形 40"/>
              <p:cNvSpPr/>
              <p:nvPr>
                <p:custDataLst>
                  <p:tags r:id="rId16"/>
                </p:custDataLst>
              </p:nvPr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等腰三角形 41"/>
              <p:cNvSpPr/>
              <p:nvPr>
                <p:custDataLst>
                  <p:tags r:id="rId17"/>
                </p:custDataLst>
              </p:nvPr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等腰三角形 42"/>
              <p:cNvSpPr/>
              <p:nvPr>
                <p:custDataLst>
                  <p:tags r:id="rId18"/>
                </p:custDataLst>
              </p:nvPr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等腰三角形 43"/>
              <p:cNvSpPr/>
              <p:nvPr>
                <p:custDataLst>
                  <p:tags r:id="rId19"/>
                </p:custDataLst>
              </p:nvPr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>
              <p:custDataLst>
                <p:tags r:id="rId20"/>
              </p:custDataLst>
            </p:nvPr>
          </p:nvGrpSpPr>
          <p:grpSpPr>
            <a:xfrm>
              <a:off x="8290832" y="48876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35" name="等腰三角形 34"/>
              <p:cNvSpPr/>
              <p:nvPr>
                <p:custDataLst>
                  <p:tags r:id="rId21"/>
                </p:custDataLst>
              </p:nvPr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>
                <p:custDataLst>
                  <p:tags r:id="rId22"/>
                </p:custDataLst>
              </p:nvPr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等腰三角形 36"/>
              <p:cNvSpPr/>
              <p:nvPr>
                <p:custDataLst>
                  <p:tags r:id="rId23"/>
                </p:custDataLst>
              </p:nvPr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等腰三角形 37"/>
              <p:cNvSpPr/>
              <p:nvPr>
                <p:custDataLst>
                  <p:tags r:id="rId24"/>
                </p:custDataLst>
              </p:nvPr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等腰三角形 38"/>
              <p:cNvSpPr/>
              <p:nvPr>
                <p:custDataLst>
                  <p:tags r:id="rId25"/>
                </p:custDataLst>
              </p:nvPr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>
            <p:custDataLst>
              <p:tags r:id="rId26"/>
            </p:custDataLst>
          </p:nvPr>
        </p:nvGrpSpPr>
        <p:grpSpPr>
          <a:xfrm flipH="1">
            <a:off x="1424049" y="4303470"/>
            <a:ext cx="176150" cy="780068"/>
            <a:chOff x="8290832" y="4887686"/>
            <a:chExt cx="296617" cy="1313542"/>
          </a:xfrm>
          <a:solidFill>
            <a:srgbClr val="4076FD"/>
          </a:solidFill>
        </p:grpSpPr>
        <p:grpSp>
          <p:nvGrpSpPr>
            <p:cNvPr id="46" name="组合 45"/>
            <p:cNvGrpSpPr/>
            <p:nvPr>
              <p:custDataLst>
                <p:tags r:id="rId27"/>
              </p:custDataLst>
            </p:nvPr>
          </p:nvGrpSpPr>
          <p:grpSpPr>
            <a:xfrm>
              <a:off x="8452757" y="50400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53" name="等腰三角形 52"/>
              <p:cNvSpPr/>
              <p:nvPr>
                <p:custDataLst>
                  <p:tags r:id="rId28"/>
                </p:custDataLst>
              </p:nvPr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等腰三角形 53"/>
              <p:cNvSpPr/>
              <p:nvPr>
                <p:custDataLst>
                  <p:tags r:id="rId29"/>
                </p:custDataLst>
              </p:nvPr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等腰三角形 54"/>
              <p:cNvSpPr/>
              <p:nvPr>
                <p:custDataLst>
                  <p:tags r:id="rId30"/>
                </p:custDataLst>
              </p:nvPr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等腰三角形 55"/>
              <p:cNvSpPr/>
              <p:nvPr>
                <p:custDataLst>
                  <p:tags r:id="rId31"/>
                </p:custDataLst>
              </p:nvPr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等腰三角形 56"/>
              <p:cNvSpPr/>
              <p:nvPr>
                <p:custDataLst>
                  <p:tags r:id="rId32"/>
                </p:custDataLst>
              </p:nvPr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>
              <p:custDataLst>
                <p:tags r:id="rId33"/>
              </p:custDataLst>
            </p:nvPr>
          </p:nvGrpSpPr>
          <p:grpSpPr>
            <a:xfrm>
              <a:off x="8290832" y="48876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48" name="等腰三角形 47"/>
              <p:cNvSpPr/>
              <p:nvPr>
                <p:custDataLst>
                  <p:tags r:id="rId34"/>
                </p:custDataLst>
              </p:nvPr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等腰三角形 48"/>
              <p:cNvSpPr/>
              <p:nvPr>
                <p:custDataLst>
                  <p:tags r:id="rId35"/>
                </p:custDataLst>
              </p:nvPr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等腰三角形 49"/>
              <p:cNvSpPr/>
              <p:nvPr>
                <p:custDataLst>
                  <p:tags r:id="rId36"/>
                </p:custDataLst>
              </p:nvPr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等腰三角形 50"/>
              <p:cNvSpPr/>
              <p:nvPr>
                <p:custDataLst>
                  <p:tags r:id="rId37"/>
                </p:custDataLst>
              </p:nvPr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等腰三角形 51"/>
              <p:cNvSpPr/>
              <p:nvPr>
                <p:custDataLst>
                  <p:tags r:id="rId38"/>
                </p:custDataLst>
              </p:nvPr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文本框 1"/>
          <p:cNvSpPr txBox="1"/>
          <p:nvPr>
            <p:custDataLst>
              <p:tags r:id="rId39"/>
            </p:custDataLst>
          </p:nvPr>
        </p:nvSpPr>
        <p:spPr>
          <a:xfrm>
            <a:off x="2282190" y="2222500"/>
            <a:ext cx="505968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0">
                <a:gradFill>
                  <a:gsLst>
                    <a:gs pos="0">
                      <a:srgbClr val="4479FD"/>
                    </a:gs>
                    <a:gs pos="100000">
                      <a:srgbClr val="4175FC"/>
                    </a:gs>
                  </a:gsLst>
                  <a:lin ang="10800000" scaled="0"/>
                </a:gra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zh-CN" altLang="en-US" sz="18000">
              <a:gradFill>
                <a:gsLst>
                  <a:gs pos="0">
                    <a:srgbClr val="4479FD"/>
                  </a:gs>
                  <a:gs pos="100000">
                    <a:srgbClr val="4175FC"/>
                  </a:gs>
                </a:gsLst>
                <a:lin ang="108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0" name="文本框 59"/>
          <p:cNvSpPr txBox="1"/>
          <p:nvPr>
            <p:custDataLst>
              <p:tags r:id="rId40"/>
            </p:custDataLst>
          </p:nvPr>
        </p:nvSpPr>
        <p:spPr>
          <a:xfrm>
            <a:off x="4859020" y="2814955"/>
            <a:ext cx="55803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</a:t>
            </a:r>
            <a:r>
              <a:rPr lang="zh-CN" altLang="en-US" sz="4800" b="1">
                <a:solidFill>
                  <a:srgbClr val="4479F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面</a:t>
            </a:r>
            <a:r>
              <a:rPr lang="zh-CN" alt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体、</a:t>
            </a:r>
            <a:r>
              <a:rPr lang="zh-CN" altLang="en-US" sz="4800" b="1">
                <a:solidFill>
                  <a:srgbClr val="4479F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旋</a:t>
            </a:r>
            <a:r>
              <a:rPr lang="zh-CN" alt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转</a:t>
            </a:r>
            <a:r>
              <a:rPr lang="zh-CN" altLang="en-US" sz="4800" b="1">
                <a:solidFill>
                  <a:srgbClr val="4479F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体</a:t>
            </a:r>
            <a:endParaRPr lang="zh-CN" altLang="en-US" sz="48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lang="zh-CN" altLang="en-US" sz="4800" b="1">
                <a:solidFill>
                  <a:srgbClr val="4479F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定</a:t>
            </a:r>
            <a:r>
              <a:rPr lang="zh-CN" alt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义</a:t>
            </a:r>
            <a:endParaRPr lang="zh-CN" altLang="en-US" sz="48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1"/>
            </p:custDataLst>
          </p:nvPr>
        </p:nvSpPr>
        <p:spPr>
          <a:xfrm>
            <a:off x="3743960" y="1657350"/>
            <a:ext cx="4704080" cy="405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sz="2000"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8.1.1 棱柱、棱锥、棱台的结构特征</a:t>
            </a:r>
            <a:endParaRPr lang="zh-CN" altLang="en-US" sz="2000"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766445" y="1159193"/>
            <a:ext cx="95694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800" b="1">
                <a:solidFill>
                  <a:srgbClr val="0F4D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>
                <a:solidFill>
                  <a:srgbClr val="0F4D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F4D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2800" b="1">
              <a:solidFill>
                <a:srgbClr val="0F4DD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1551940" y="1153795"/>
            <a:ext cx="9835515" cy="177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将下列各类几何体之间的关系用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Venn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图表示出来：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多面体，长方体，棱柱，棱锥，棱台，直棱柱，四面体，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平行六面体．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765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C9D4D9">
                  <a:alpha val="100000"/>
                </a:srgbClr>
              </a:clrFrom>
              <a:clrTo>
                <a:srgbClr val="C9D4D9">
                  <a:alpha val="100000"/>
                  <a:alpha val="0"/>
                </a:srgbClr>
              </a:clrTo>
            </a:clrChange>
          </a:blip>
          <a:srcRect l="1347" t="4967" r="2281" b="7123"/>
          <a:stretch>
            <a:fillRect/>
          </a:stretch>
        </p:blipFill>
        <p:spPr>
          <a:xfrm>
            <a:off x="1470660" y="3006725"/>
            <a:ext cx="9422130" cy="2963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7" name="文本框 19476"/>
          <p:cNvSpPr txBox="1"/>
          <p:nvPr>
            <p:custDataLst>
              <p:tags r:id="rId6"/>
            </p:custDataLst>
          </p:nvPr>
        </p:nvSpPr>
        <p:spPr>
          <a:xfrm>
            <a:off x="5302885" y="6011545"/>
            <a:ext cx="1751330" cy="39878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图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8.1-9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692150" y="3528060"/>
            <a:ext cx="10909300" cy="1731645"/>
          </a:xfrm>
          <a:prstGeom prst="roundRect">
            <a:avLst>
              <a:gd name="adj" fmla="val 7073"/>
            </a:avLst>
          </a:prstGeom>
          <a:solidFill>
            <a:srgbClr val="537AFA">
              <a:alpha val="3000"/>
            </a:srgbClr>
          </a:solidFill>
          <a:ln>
            <a:gradFill>
              <a:gsLst>
                <a:gs pos="0">
                  <a:schemeClr val="accent2"/>
                </a:gs>
                <a:gs pos="100000">
                  <a:srgbClr val="537AFA"/>
                </a:gs>
              </a:gsLst>
              <a:lin ang="12600000" scaled="0"/>
            </a:gra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627380" y="3684905"/>
            <a:ext cx="187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【详解】</a:t>
            </a:r>
            <a:endParaRPr lang="zh-CN" sz="2800" b="1">
              <a:solidFill>
                <a:srgbClr val="0F4DD9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623570" y="1179830"/>
            <a:ext cx="187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【变式】</a:t>
            </a:r>
            <a:endParaRPr lang="zh-CN" sz="2800" b="1">
              <a:solidFill>
                <a:srgbClr val="0F4DD9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057400" y="1202690"/>
          <a:ext cx="12628245" cy="95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Microsoft Word 97-2003" r:id="rId6" imgW="11071860" imgH="795655" progId="Word.Document.8">
                  <p:embed/>
                </p:oleObj>
              </mc:Choice>
              <mc:Fallback>
                <p:oleObj name="Microsoft Word 97-2003" r:id="rId6" imgW="11071860" imgH="79565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7400" y="1202690"/>
                        <a:ext cx="12628245" cy="9594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080260" y="2162175"/>
          <a:ext cx="12232005" cy="69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Microsoft Word 97-2003" r:id="rId9" imgW="11071860" imgH="597535" progId="Word.Document.8">
                  <p:embed/>
                </p:oleObj>
              </mc:Choice>
              <mc:Fallback>
                <p:oleObj name="Microsoft Word 97-2003" r:id="rId9" imgW="11071860" imgH="59753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80260" y="2162175"/>
                        <a:ext cx="12232005" cy="6908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080260" y="2771141"/>
          <a:ext cx="12232005" cy="69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Microsoft Word 97-2003" r:id="rId12" imgW="11071860" imgH="597535" progId="Word.Document.8">
                  <p:embed/>
                </p:oleObj>
              </mc:Choice>
              <mc:Fallback>
                <p:oleObj name="Microsoft Word 97-2003" r:id="rId12" imgW="11071860" imgH="59753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80260" y="2771141"/>
                        <a:ext cx="12232005" cy="6908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1953895" y="5313045"/>
            <a:ext cx="962723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本题主要考查四种棱柱的理解，注意长方体和正四棱柱的关系，正四棱柱一定是长方体，但长方体不一定是正四棱柱</a:t>
            </a:r>
            <a:r>
              <a:rPr lang="en-US" altLang="zh-CN" sz="26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lang="en-US" altLang="zh-CN" sz="2600" b="1">
              <a:solidFill>
                <a:srgbClr val="FF7F3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19" name="Object 10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9693910" y="4166235"/>
          <a:ext cx="1560830" cy="50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Microsoft Word 97-2003" r:id="rId16" imgW="1525270" imgH="469265" progId="Word.Document.8">
                  <p:embed/>
                </p:oleObj>
              </mc:Choice>
              <mc:Fallback>
                <p:oleObj name="Microsoft Word 97-2003" r:id="rId16" imgW="1525270" imgH="4692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693910" y="4166235"/>
                        <a:ext cx="1560830" cy="5035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20"/>
          <p:cNvSpPr txBox="1"/>
          <p:nvPr>
            <p:custDataLst>
              <p:tags r:id="rId18"/>
            </p:custDataLst>
          </p:nvPr>
        </p:nvSpPr>
        <p:spPr>
          <a:xfrm>
            <a:off x="1995170" y="3634105"/>
            <a:ext cx="95357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易知四种棱柱中正方体最特殊，直四棱柱最一般，而正四棱柱是底面为正方形的长方体，由此可知四个集合的关系为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.</a:t>
            </a:r>
            <a:endParaRPr lang="en-US" altLang="zh-CN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故选：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D.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9"/>
            </p:custDataLst>
          </p:nvPr>
        </p:nvSpPr>
        <p:spPr>
          <a:xfrm>
            <a:off x="617220" y="5385435"/>
            <a:ext cx="187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【</a:t>
            </a:r>
            <a:r>
              <a:rPr lang="zh-CN" altLang="en-US"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点睛</a:t>
            </a:r>
            <a:r>
              <a:rPr lang="zh-CN" sz="28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】</a:t>
            </a:r>
            <a:endParaRPr lang="zh-CN" sz="2800" b="1">
              <a:solidFill>
                <a:srgbClr val="FF7F3F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6" grpId="0" animBg="1"/>
      <p:bldP spid="13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endParaRPr lang="zh-CN" altLang="en-US"/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697865" y="1419225"/>
            <a:ext cx="10792460" cy="4654550"/>
          </a:xfrm>
          <a:prstGeom prst="roundRect">
            <a:avLst>
              <a:gd name="adj" fmla="val 7073"/>
            </a:avLst>
          </a:prstGeom>
          <a:solidFill>
            <a:srgbClr val="537AFA">
              <a:alpha val="3000"/>
            </a:srgbClr>
          </a:solidFill>
          <a:ln>
            <a:gradFill>
              <a:gsLst>
                <a:gs pos="0">
                  <a:schemeClr val="accent2"/>
                </a:gs>
                <a:gs pos="100000">
                  <a:srgbClr val="537AFA"/>
                </a:gs>
              </a:gsLst>
              <a:lin ang="12600000" scaled="0"/>
            </a:gra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791845" y="1587500"/>
            <a:ext cx="1059624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判断一个几何体是不是棱柱，关键看它是否具备棱柱的</a:t>
            </a:r>
            <a:endParaRPr lang="zh-CN" altLang="en-US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三个本质特征：</a:t>
            </a:r>
            <a:endParaRPr lang="zh-CN" altLang="en-US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(1)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有两个面互相平行；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(2)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其余各面都是平行四边形；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(3)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每相邻两个四边形的公共边都互相平行．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2057400" y="5226050"/>
            <a:ext cx="5390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以上三个本质特征缺一不可．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633095" y="5226050"/>
            <a:ext cx="187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【</a:t>
            </a:r>
            <a:r>
              <a:rPr lang="zh-CN" altLang="en-US" sz="28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注意</a:t>
            </a:r>
            <a:r>
              <a:rPr lang="zh-CN" sz="28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】</a:t>
            </a:r>
            <a:endParaRPr lang="zh-CN" sz="2800" b="1">
              <a:solidFill>
                <a:srgbClr val="0F4DD9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-587375" y="0"/>
            <a:ext cx="12779375" cy="6858000"/>
            <a:chOff x="-925" y="0"/>
            <a:chExt cx="20125" cy="10800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3" b="7813"/>
            <a:stretch>
              <a:fillRect/>
            </a:stretch>
          </p:blipFill>
          <p:spPr>
            <a:xfrm>
              <a:off x="0" y="0"/>
              <a:ext cx="19200" cy="108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-925" y="5963"/>
              <a:ext cx="2875" cy="28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8000"/>
              </a:schemeClr>
            </a:solidFill>
            <a:ln>
              <a:noFill/>
            </a:ln>
            <a:effectLst>
              <a:softEdge rad="4699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>
              <p:custDataLst>
                <p:tags r:id="rId5"/>
              </p:custDataLst>
            </p:nvPr>
          </p:nvSpPr>
          <p:spPr>
            <a:xfrm>
              <a:off x="9373" y="1081"/>
              <a:ext cx="2875" cy="2875"/>
            </a:xfrm>
            <a:prstGeom prst="ellipse">
              <a:avLst/>
            </a:prstGeom>
            <a:solidFill>
              <a:schemeClr val="accent2">
                <a:alpha val="38000"/>
              </a:schemeClr>
            </a:solidFill>
            <a:ln>
              <a:noFill/>
            </a:ln>
            <a:effectLst>
              <a:softEdge rad="4699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13"/>
            <p:cNvSpPr/>
            <p:nvPr>
              <p:custDataLst>
                <p:tags r:id="rId6"/>
              </p:custDataLst>
            </p:nvPr>
          </p:nvSpPr>
          <p:spPr>
            <a:xfrm>
              <a:off x="1180" y="780"/>
              <a:ext cx="5400" cy="5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076FD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14"/>
            <p:cNvSpPr/>
            <p:nvPr>
              <p:custDataLst>
                <p:tags r:id="rId7"/>
              </p:custDataLst>
            </p:nvPr>
          </p:nvSpPr>
          <p:spPr>
            <a:xfrm>
              <a:off x="7592" y="9205"/>
              <a:ext cx="7020" cy="6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076FD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15"/>
            <p:cNvSpPr/>
            <p:nvPr>
              <p:custDataLst>
                <p:tags r:id="rId8"/>
              </p:custDataLst>
            </p:nvPr>
          </p:nvSpPr>
          <p:spPr>
            <a:xfrm>
              <a:off x="13364" y="10320"/>
              <a:ext cx="4800" cy="1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076FD"/>
                </a:gs>
                <a:gs pos="100000">
                  <a:srgbClr val="4076FD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>
            <p:custDataLst>
              <p:tags r:id="rId9"/>
            </p:custDataLst>
          </p:nvPr>
        </p:nvGrpSpPr>
        <p:grpSpPr>
          <a:xfrm flipH="1">
            <a:off x="914400" y="1318230"/>
            <a:ext cx="10363200" cy="4221540"/>
            <a:chOff x="838200" y="1460500"/>
            <a:chExt cx="9664700" cy="3937000"/>
          </a:xfrm>
        </p:grpSpPr>
        <p:sp>
          <p:nvSpPr>
            <p:cNvPr id="13" name="矩形: 圆角 12"/>
            <p:cNvSpPr/>
            <p:nvPr>
              <p:custDataLst>
                <p:tags r:id="rId10"/>
              </p:custDataLst>
            </p:nvPr>
          </p:nvSpPr>
          <p:spPr>
            <a:xfrm>
              <a:off x="838200" y="1460500"/>
              <a:ext cx="9664700" cy="3937000"/>
            </a:xfrm>
            <a:prstGeom prst="roundRect">
              <a:avLst>
                <a:gd name="adj" fmla="val 9794"/>
              </a:avLst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/>
            <p:cNvSpPr/>
            <p:nvPr>
              <p:custDataLst>
                <p:tags r:id="rId11"/>
              </p:custDataLst>
            </p:nvPr>
          </p:nvSpPr>
          <p:spPr>
            <a:xfrm>
              <a:off x="7683500" y="1460500"/>
              <a:ext cx="2819400" cy="2565400"/>
            </a:xfrm>
            <a:custGeom>
              <a:avLst/>
              <a:gdLst>
                <a:gd name="connsiteX0" fmla="*/ 29127 w 2819400"/>
                <a:gd name="connsiteY0" fmla="*/ 0 h 2565400"/>
                <a:gd name="connsiteX1" fmla="*/ 2433810 w 2819400"/>
                <a:gd name="connsiteY1" fmla="*/ 0 h 2565400"/>
                <a:gd name="connsiteX2" fmla="*/ 2819400 w 2819400"/>
                <a:gd name="connsiteY2" fmla="*/ 385590 h 2565400"/>
                <a:gd name="connsiteX3" fmla="*/ 2819400 w 2819400"/>
                <a:gd name="connsiteY3" fmla="*/ 2481938 h 2565400"/>
                <a:gd name="connsiteX4" fmla="*/ 2670411 w 2819400"/>
                <a:gd name="connsiteY4" fmla="*/ 2520247 h 2565400"/>
                <a:gd name="connsiteX5" fmla="*/ 2222500 w 2819400"/>
                <a:gd name="connsiteY5" fmla="*/ 2565400 h 2565400"/>
                <a:gd name="connsiteX6" fmla="*/ 0 w 2819400"/>
                <a:gd name="connsiteY6" fmla="*/ 342900 h 2565400"/>
                <a:gd name="connsiteX7" fmla="*/ 11475 w 2819400"/>
                <a:gd name="connsiteY7" fmla="*/ 115662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9400" h="2565400">
                  <a:moveTo>
                    <a:pt x="29127" y="0"/>
                  </a:moveTo>
                  <a:lnTo>
                    <a:pt x="2433810" y="0"/>
                  </a:lnTo>
                  <a:cubicBezTo>
                    <a:pt x="2646765" y="0"/>
                    <a:pt x="2819400" y="172635"/>
                    <a:pt x="2819400" y="385590"/>
                  </a:cubicBezTo>
                  <a:lnTo>
                    <a:pt x="2819400" y="2481938"/>
                  </a:lnTo>
                  <a:lnTo>
                    <a:pt x="2670411" y="2520247"/>
                  </a:lnTo>
                  <a:cubicBezTo>
                    <a:pt x="2525732" y="2549852"/>
                    <a:pt x="2375932" y="2565400"/>
                    <a:pt x="2222500" y="2565400"/>
                  </a:cubicBezTo>
                  <a:cubicBezTo>
                    <a:pt x="995047" y="2565400"/>
                    <a:pt x="0" y="1570353"/>
                    <a:pt x="0" y="342900"/>
                  </a:cubicBezTo>
                  <a:cubicBezTo>
                    <a:pt x="0" y="266184"/>
                    <a:pt x="3887" y="190376"/>
                    <a:pt x="11475" y="1156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076FD">
                    <a:alpha val="22000"/>
                  </a:srgbClr>
                </a:gs>
                <a:gs pos="100000">
                  <a:srgbClr val="4076FD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/>
            <p:cNvSpPr/>
            <p:nvPr>
              <p:custDataLst>
                <p:tags r:id="rId12"/>
              </p:custDataLst>
            </p:nvPr>
          </p:nvSpPr>
          <p:spPr>
            <a:xfrm flipH="1" flipV="1">
              <a:off x="838200" y="3918350"/>
              <a:ext cx="1625600" cy="1479150"/>
            </a:xfrm>
            <a:custGeom>
              <a:avLst/>
              <a:gdLst>
                <a:gd name="connsiteX0" fmla="*/ 29127 w 2819400"/>
                <a:gd name="connsiteY0" fmla="*/ 0 h 2565400"/>
                <a:gd name="connsiteX1" fmla="*/ 2433810 w 2819400"/>
                <a:gd name="connsiteY1" fmla="*/ 0 h 2565400"/>
                <a:gd name="connsiteX2" fmla="*/ 2819400 w 2819400"/>
                <a:gd name="connsiteY2" fmla="*/ 385590 h 2565400"/>
                <a:gd name="connsiteX3" fmla="*/ 2819400 w 2819400"/>
                <a:gd name="connsiteY3" fmla="*/ 2481938 h 2565400"/>
                <a:gd name="connsiteX4" fmla="*/ 2670411 w 2819400"/>
                <a:gd name="connsiteY4" fmla="*/ 2520247 h 2565400"/>
                <a:gd name="connsiteX5" fmla="*/ 2222500 w 2819400"/>
                <a:gd name="connsiteY5" fmla="*/ 2565400 h 2565400"/>
                <a:gd name="connsiteX6" fmla="*/ 0 w 2819400"/>
                <a:gd name="connsiteY6" fmla="*/ 342900 h 2565400"/>
                <a:gd name="connsiteX7" fmla="*/ 11475 w 2819400"/>
                <a:gd name="connsiteY7" fmla="*/ 115662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9400" h="2565400">
                  <a:moveTo>
                    <a:pt x="29127" y="0"/>
                  </a:moveTo>
                  <a:lnTo>
                    <a:pt x="2433810" y="0"/>
                  </a:lnTo>
                  <a:cubicBezTo>
                    <a:pt x="2646765" y="0"/>
                    <a:pt x="2819400" y="172635"/>
                    <a:pt x="2819400" y="385590"/>
                  </a:cubicBezTo>
                  <a:lnTo>
                    <a:pt x="2819400" y="2481938"/>
                  </a:lnTo>
                  <a:lnTo>
                    <a:pt x="2670411" y="2520247"/>
                  </a:lnTo>
                  <a:cubicBezTo>
                    <a:pt x="2525732" y="2549852"/>
                    <a:pt x="2375932" y="2565400"/>
                    <a:pt x="2222500" y="2565400"/>
                  </a:cubicBezTo>
                  <a:cubicBezTo>
                    <a:pt x="995047" y="2565400"/>
                    <a:pt x="0" y="1570353"/>
                    <a:pt x="0" y="342900"/>
                  </a:cubicBezTo>
                  <a:cubicBezTo>
                    <a:pt x="0" y="266184"/>
                    <a:pt x="3887" y="190376"/>
                    <a:pt x="11475" y="1156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076FD">
                    <a:alpha val="61000"/>
                  </a:srgbClr>
                </a:gs>
                <a:gs pos="100000">
                  <a:srgbClr val="4076FD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>
            <p:custDataLst>
              <p:tags r:id="rId13"/>
            </p:custDataLst>
          </p:nvPr>
        </p:nvGrpSpPr>
        <p:grpSpPr>
          <a:xfrm flipH="1">
            <a:off x="10644249" y="2030170"/>
            <a:ext cx="176150" cy="780068"/>
            <a:chOff x="8290832" y="4887686"/>
            <a:chExt cx="296617" cy="1313542"/>
          </a:xfrm>
          <a:solidFill>
            <a:srgbClr val="4076FD"/>
          </a:solidFill>
        </p:grpSpPr>
        <p:grpSp>
          <p:nvGrpSpPr>
            <p:cNvPr id="33" name="组合 32"/>
            <p:cNvGrpSpPr/>
            <p:nvPr>
              <p:custDataLst>
                <p:tags r:id="rId14"/>
              </p:custDataLst>
            </p:nvPr>
          </p:nvGrpSpPr>
          <p:grpSpPr>
            <a:xfrm>
              <a:off x="8452757" y="50400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40" name="等腰三角形 39"/>
              <p:cNvSpPr/>
              <p:nvPr>
                <p:custDataLst>
                  <p:tags r:id="rId15"/>
                </p:custDataLst>
              </p:nvPr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等腰三角形 40"/>
              <p:cNvSpPr/>
              <p:nvPr>
                <p:custDataLst>
                  <p:tags r:id="rId16"/>
                </p:custDataLst>
              </p:nvPr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等腰三角形 41"/>
              <p:cNvSpPr/>
              <p:nvPr>
                <p:custDataLst>
                  <p:tags r:id="rId17"/>
                </p:custDataLst>
              </p:nvPr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等腰三角形 42"/>
              <p:cNvSpPr/>
              <p:nvPr>
                <p:custDataLst>
                  <p:tags r:id="rId18"/>
                </p:custDataLst>
              </p:nvPr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等腰三角形 43"/>
              <p:cNvSpPr/>
              <p:nvPr>
                <p:custDataLst>
                  <p:tags r:id="rId19"/>
                </p:custDataLst>
              </p:nvPr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>
              <p:custDataLst>
                <p:tags r:id="rId20"/>
              </p:custDataLst>
            </p:nvPr>
          </p:nvGrpSpPr>
          <p:grpSpPr>
            <a:xfrm>
              <a:off x="8290832" y="48876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35" name="等腰三角形 34"/>
              <p:cNvSpPr/>
              <p:nvPr>
                <p:custDataLst>
                  <p:tags r:id="rId21"/>
                </p:custDataLst>
              </p:nvPr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>
                <p:custDataLst>
                  <p:tags r:id="rId22"/>
                </p:custDataLst>
              </p:nvPr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等腰三角形 36"/>
              <p:cNvSpPr/>
              <p:nvPr>
                <p:custDataLst>
                  <p:tags r:id="rId23"/>
                </p:custDataLst>
              </p:nvPr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等腰三角形 37"/>
              <p:cNvSpPr/>
              <p:nvPr>
                <p:custDataLst>
                  <p:tags r:id="rId24"/>
                </p:custDataLst>
              </p:nvPr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等腰三角形 38"/>
              <p:cNvSpPr/>
              <p:nvPr>
                <p:custDataLst>
                  <p:tags r:id="rId25"/>
                </p:custDataLst>
              </p:nvPr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>
            <p:custDataLst>
              <p:tags r:id="rId26"/>
            </p:custDataLst>
          </p:nvPr>
        </p:nvGrpSpPr>
        <p:grpSpPr>
          <a:xfrm flipH="1">
            <a:off x="1424049" y="4303470"/>
            <a:ext cx="176150" cy="780068"/>
            <a:chOff x="8290832" y="4887686"/>
            <a:chExt cx="296617" cy="1313542"/>
          </a:xfrm>
          <a:solidFill>
            <a:srgbClr val="4076FD"/>
          </a:solidFill>
        </p:grpSpPr>
        <p:grpSp>
          <p:nvGrpSpPr>
            <p:cNvPr id="46" name="组合 45"/>
            <p:cNvGrpSpPr/>
            <p:nvPr>
              <p:custDataLst>
                <p:tags r:id="rId27"/>
              </p:custDataLst>
            </p:nvPr>
          </p:nvGrpSpPr>
          <p:grpSpPr>
            <a:xfrm>
              <a:off x="8452757" y="50400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53" name="等腰三角形 52"/>
              <p:cNvSpPr/>
              <p:nvPr>
                <p:custDataLst>
                  <p:tags r:id="rId28"/>
                </p:custDataLst>
              </p:nvPr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等腰三角形 53"/>
              <p:cNvSpPr/>
              <p:nvPr>
                <p:custDataLst>
                  <p:tags r:id="rId29"/>
                </p:custDataLst>
              </p:nvPr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等腰三角形 54"/>
              <p:cNvSpPr/>
              <p:nvPr>
                <p:custDataLst>
                  <p:tags r:id="rId30"/>
                </p:custDataLst>
              </p:nvPr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等腰三角形 55"/>
              <p:cNvSpPr/>
              <p:nvPr>
                <p:custDataLst>
                  <p:tags r:id="rId31"/>
                </p:custDataLst>
              </p:nvPr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等腰三角形 56"/>
              <p:cNvSpPr/>
              <p:nvPr>
                <p:custDataLst>
                  <p:tags r:id="rId32"/>
                </p:custDataLst>
              </p:nvPr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>
              <p:custDataLst>
                <p:tags r:id="rId33"/>
              </p:custDataLst>
            </p:nvPr>
          </p:nvGrpSpPr>
          <p:grpSpPr>
            <a:xfrm>
              <a:off x="8290832" y="4887686"/>
              <a:ext cx="134692" cy="1161142"/>
              <a:chOff x="8490857" y="4963886"/>
              <a:chExt cx="134692" cy="1161142"/>
            </a:xfrm>
            <a:grpFill/>
          </p:grpSpPr>
          <p:sp>
            <p:nvSpPr>
              <p:cNvPr id="48" name="等腰三角形 47"/>
              <p:cNvSpPr/>
              <p:nvPr>
                <p:custDataLst>
                  <p:tags r:id="rId34"/>
                </p:custDataLst>
              </p:nvPr>
            </p:nvSpPr>
            <p:spPr>
              <a:xfrm>
                <a:off x="8490857" y="4963886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等腰三角形 48"/>
              <p:cNvSpPr/>
              <p:nvPr>
                <p:custDataLst>
                  <p:tags r:id="rId35"/>
                </p:custDataLst>
              </p:nvPr>
            </p:nvSpPr>
            <p:spPr>
              <a:xfrm>
                <a:off x="8490857" y="5225143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等腰三角形 49"/>
              <p:cNvSpPr/>
              <p:nvPr>
                <p:custDataLst>
                  <p:tags r:id="rId36"/>
                </p:custDataLst>
              </p:nvPr>
            </p:nvSpPr>
            <p:spPr>
              <a:xfrm>
                <a:off x="8490857" y="5486400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等腰三角形 50"/>
              <p:cNvSpPr/>
              <p:nvPr>
                <p:custDataLst>
                  <p:tags r:id="rId37"/>
                </p:custDataLst>
              </p:nvPr>
            </p:nvSpPr>
            <p:spPr>
              <a:xfrm>
                <a:off x="8490857" y="5747657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等腰三角形 51"/>
              <p:cNvSpPr/>
              <p:nvPr>
                <p:custDataLst>
                  <p:tags r:id="rId38"/>
                </p:custDataLst>
              </p:nvPr>
            </p:nvSpPr>
            <p:spPr>
              <a:xfrm>
                <a:off x="8490857" y="6008914"/>
                <a:ext cx="134692" cy="1161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文本框 1"/>
          <p:cNvSpPr txBox="1"/>
          <p:nvPr>
            <p:custDataLst>
              <p:tags r:id="rId39"/>
            </p:custDataLst>
          </p:nvPr>
        </p:nvSpPr>
        <p:spPr>
          <a:xfrm>
            <a:off x="2225040" y="2222500"/>
            <a:ext cx="48075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0">
                <a:gradFill>
                  <a:gsLst>
                    <a:gs pos="0">
                      <a:srgbClr val="4479FD"/>
                    </a:gs>
                    <a:gs pos="100000">
                      <a:srgbClr val="4175FC"/>
                    </a:gs>
                  </a:gsLst>
                  <a:lin ang="10800000" scaled="0"/>
                </a:gradFill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zh-CN" altLang="en-US" sz="18000">
              <a:gradFill>
                <a:gsLst>
                  <a:gs pos="0">
                    <a:srgbClr val="4479FD"/>
                  </a:gs>
                  <a:gs pos="100000">
                    <a:srgbClr val="4175FC"/>
                  </a:gs>
                </a:gsLst>
                <a:lin ang="108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0" name="文本框 59"/>
          <p:cNvSpPr txBox="1"/>
          <p:nvPr>
            <p:custDataLst>
              <p:tags r:id="rId40"/>
            </p:custDataLst>
          </p:nvPr>
        </p:nvSpPr>
        <p:spPr>
          <a:xfrm>
            <a:off x="5263515" y="3123565"/>
            <a:ext cx="41376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题</a:t>
            </a:r>
            <a:r>
              <a:rPr lang="zh-CN" altLang="en-US" sz="4800" b="1">
                <a:solidFill>
                  <a:srgbClr val="4378FD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型</a:t>
            </a:r>
            <a:r>
              <a:rPr lang="zh-CN" alt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强</a:t>
            </a:r>
            <a:r>
              <a:rPr lang="zh-CN" altLang="en-US" sz="4800" b="1">
                <a:solidFill>
                  <a:srgbClr val="4378FD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化</a:t>
            </a:r>
            <a:r>
              <a:rPr lang="zh-CN" alt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训</a:t>
            </a:r>
            <a:r>
              <a:rPr lang="zh-CN" altLang="en-US" sz="4800" b="1">
                <a:solidFill>
                  <a:srgbClr val="4378FD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练</a:t>
            </a:r>
            <a:endParaRPr lang="en-US" altLang="zh-CN" sz="4800" b="1">
              <a:solidFill>
                <a:srgbClr val="4378F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1"/>
            </p:custDataLst>
          </p:nvPr>
        </p:nvSpPr>
        <p:spPr>
          <a:xfrm>
            <a:off x="3960178" y="1657350"/>
            <a:ext cx="4271645" cy="405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sz="2000"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8.1.1 棱柱、棱锥、棱台的结构特征</a:t>
            </a:r>
            <a:endParaRPr lang="zh-CN" altLang="en-US" sz="2000"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能力提升</a:t>
            </a:r>
            <a:endParaRPr lang="zh-CN" altLang="en-US"/>
          </a:p>
        </p:txBody>
      </p:sp>
      <p:sp>
        <p:nvSpPr>
          <p:cNvPr id="7" name="圆角矩形 6"/>
          <p:cNvSpPr/>
          <p:nvPr>
            <p:custDataLst>
              <p:tags r:id="rId2"/>
            </p:custDataLst>
          </p:nvPr>
        </p:nvSpPr>
        <p:spPr>
          <a:xfrm>
            <a:off x="691515" y="1414145"/>
            <a:ext cx="10807700" cy="2565400"/>
          </a:xfrm>
          <a:prstGeom prst="roundRect">
            <a:avLst>
              <a:gd name="adj" fmla="val 11919"/>
            </a:avLst>
          </a:prstGeom>
          <a:solidFill>
            <a:srgbClr val="537AFA">
              <a:alpha val="3000"/>
            </a:srgbClr>
          </a:solidFill>
          <a:ln w="12700" cmpd="sng">
            <a:gradFill>
              <a:gsLst>
                <a:gs pos="4000">
                  <a:schemeClr val="accent2"/>
                </a:gs>
                <a:gs pos="100000">
                  <a:srgbClr val="5178FA"/>
                </a:gs>
              </a:gsLst>
              <a:lin ang="20940000" scaled="1"/>
            </a:gra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874395" y="1218565"/>
            <a:ext cx="4523105" cy="5156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076FD"/>
              </a:gs>
              <a:gs pos="100000">
                <a:srgbClr val="ED9466"/>
              </a:gs>
            </a:gsLst>
            <a:lin ang="14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题型一、</a:t>
            </a:r>
            <a:r>
              <a:rPr lang="en-US" altLang="zh-CN" sz="2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棱柱的结构特征</a:t>
            </a:r>
            <a:endParaRPr lang="zh-CN" altLang="en-US" sz="2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28650" y="1830070"/>
            <a:ext cx="11383010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【练习</a:t>
            </a:r>
            <a:r>
              <a:rPr lang="en-US" altLang="zh-CN" sz="2600" b="1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】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关于空间几何体的结构特征，下列说法不正确的是（　）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A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．棱柱的侧棱长都相等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B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．四棱锥有四个顶点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C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．三棱台的上、下底面是相似三角形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D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．有的棱台的侧棱长都相等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73430" y="4075430"/>
            <a:ext cx="11400155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6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【详解】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对于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：根据棱柱的定义可以判断棱柱的侧棱长都相等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故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正确；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对于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：根据棱柱的定义可以判断四棱锥有五个顶点．故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错误；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对于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：根据棱台的定义可以判断三棱台的上、下底面是相似三角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形，正棱台的侧棱长都相等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故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正确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. </a:t>
            </a:r>
            <a:endParaRPr lang="en-US" altLang="zh-CN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故选：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B.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能力提升</a:t>
            </a:r>
            <a:endParaRPr lang="zh-CN" altLang="en-US"/>
          </a:p>
        </p:txBody>
      </p:sp>
      <p:sp>
        <p:nvSpPr>
          <p:cNvPr id="7" name="圆角矩形 6"/>
          <p:cNvSpPr/>
          <p:nvPr>
            <p:custDataLst>
              <p:tags r:id="rId2"/>
            </p:custDataLst>
          </p:nvPr>
        </p:nvSpPr>
        <p:spPr>
          <a:xfrm>
            <a:off x="691515" y="1414145"/>
            <a:ext cx="10807700" cy="4676775"/>
          </a:xfrm>
          <a:prstGeom prst="roundRect">
            <a:avLst>
              <a:gd name="adj" fmla="val 7427"/>
            </a:avLst>
          </a:prstGeom>
          <a:solidFill>
            <a:srgbClr val="537AFA">
              <a:alpha val="3000"/>
            </a:srgbClr>
          </a:solidFill>
          <a:ln w="12700" cmpd="sng">
            <a:gradFill>
              <a:gsLst>
                <a:gs pos="4000">
                  <a:schemeClr val="accent2"/>
                </a:gs>
                <a:gs pos="100000">
                  <a:srgbClr val="5178FA"/>
                </a:gs>
              </a:gsLst>
              <a:lin ang="20940000" scaled="1"/>
            </a:gra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874395" y="1218565"/>
            <a:ext cx="4523105" cy="5156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076FD"/>
              </a:gs>
              <a:gs pos="100000">
                <a:srgbClr val="ED9466"/>
              </a:gs>
            </a:gsLst>
            <a:lin ang="14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题型一、</a:t>
            </a:r>
            <a:r>
              <a:rPr lang="en-US" altLang="zh-CN" sz="2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棱柱的结构特征</a:t>
            </a:r>
            <a:endParaRPr lang="zh-CN" altLang="en-US" sz="2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17855" y="186817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【反思感悟】</a:t>
            </a:r>
            <a:endParaRPr lang="zh-CN" altLang="en-US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803910" y="2275840"/>
            <a:ext cx="1057148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(1)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扣定义：判定一个几何体是不是棱柱的关键是是否符合棱柱的定义．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①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看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面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，即观察这个多面体是否有两个互相平行的面，其余各面都是平行四边形．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②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看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线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，即观察每相邻两个四边形的公共边是否平行．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(2)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举反例：通过举反例，如与常见几何体或实物模型、图片等不吻合，给予排除．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2885440" y="186817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棱柱结构的辨析方法：</a:t>
            </a:r>
            <a:endParaRPr lang="zh-CN" altLang="en-US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能力提升</a:t>
            </a:r>
            <a:endParaRPr lang="zh-CN" altLang="en-US"/>
          </a:p>
        </p:txBody>
      </p:sp>
      <p:sp>
        <p:nvSpPr>
          <p:cNvPr id="7" name="圆角矩形 6"/>
          <p:cNvSpPr/>
          <p:nvPr>
            <p:custDataLst>
              <p:tags r:id="rId2"/>
            </p:custDataLst>
          </p:nvPr>
        </p:nvSpPr>
        <p:spPr>
          <a:xfrm>
            <a:off x="691515" y="1414145"/>
            <a:ext cx="10807700" cy="2565400"/>
          </a:xfrm>
          <a:prstGeom prst="roundRect">
            <a:avLst>
              <a:gd name="adj" fmla="val 11919"/>
            </a:avLst>
          </a:prstGeom>
          <a:solidFill>
            <a:srgbClr val="537AFA">
              <a:alpha val="3000"/>
            </a:srgbClr>
          </a:solidFill>
          <a:ln w="12700" cmpd="sng">
            <a:gradFill>
              <a:gsLst>
                <a:gs pos="4000">
                  <a:schemeClr val="accent2"/>
                </a:gs>
                <a:gs pos="100000">
                  <a:srgbClr val="5178FA"/>
                </a:gs>
              </a:gsLst>
              <a:lin ang="20940000" scaled="1"/>
            </a:gra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874395" y="1218565"/>
            <a:ext cx="5295265" cy="5156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076FD"/>
              </a:gs>
              <a:gs pos="100000">
                <a:srgbClr val="ED9466"/>
              </a:gs>
            </a:gsLst>
            <a:lin ang="14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题型二、棱锥、棱台的结构特征</a:t>
            </a:r>
            <a:endParaRPr lang="zh-CN" altLang="en-US" sz="2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28650" y="1830070"/>
            <a:ext cx="1138301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【练习</a:t>
            </a:r>
            <a:r>
              <a:rPr lang="en-US" altLang="zh-CN" sz="2600" b="1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600" b="1">
                <a:solidFill>
                  <a:srgbClr val="0F4DD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】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多选题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关于简单几何体的结构特征，下列说法正确的是（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A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．棱柱的侧棱长都相等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B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．棱锥的侧棱长都相等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C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．三棱台的上、下底面是相似三角形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D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．有的棱台的侧棱长都相等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endParaRPr lang="en-US" altLang="zh-CN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773430" y="4075430"/>
            <a:ext cx="11400155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6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【详解】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根据棱柱的几何性质可得，棱柱的侧棱长都相等，故选项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正确；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根据棱锥的定义可知，只有正棱锥的侧棱长都相等，故选项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错误；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根据棱台的定义可知，棱台的上下底面是相似多边形，侧棱长都相等，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故选项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正确．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故选：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ACD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．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能力提升</a:t>
            </a:r>
            <a:endParaRPr lang="zh-CN" altLang="en-US"/>
          </a:p>
        </p:txBody>
      </p:sp>
      <p:sp>
        <p:nvSpPr>
          <p:cNvPr id="7" name="圆角矩形 6"/>
          <p:cNvSpPr/>
          <p:nvPr>
            <p:custDataLst>
              <p:tags r:id="rId2"/>
            </p:custDataLst>
          </p:nvPr>
        </p:nvSpPr>
        <p:spPr>
          <a:xfrm>
            <a:off x="691515" y="1414145"/>
            <a:ext cx="10807700" cy="4697730"/>
          </a:xfrm>
          <a:prstGeom prst="roundRect">
            <a:avLst>
              <a:gd name="adj" fmla="val 8379"/>
            </a:avLst>
          </a:prstGeom>
          <a:solidFill>
            <a:srgbClr val="537AFA">
              <a:alpha val="3000"/>
            </a:srgbClr>
          </a:solidFill>
          <a:ln w="12700" cmpd="sng">
            <a:gradFill>
              <a:gsLst>
                <a:gs pos="4000">
                  <a:schemeClr val="accent2"/>
                </a:gs>
                <a:gs pos="100000">
                  <a:srgbClr val="5178FA"/>
                </a:gs>
              </a:gsLst>
              <a:lin ang="20940000" scaled="1"/>
            </a:gra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319145" y="1085850"/>
            <a:ext cx="5553710" cy="6483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076FD"/>
              </a:gs>
              <a:gs pos="100000">
                <a:srgbClr val="ED9466"/>
              </a:gs>
            </a:gsLst>
            <a:lin ang="14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判断棱锥、棱台形状的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个方法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803275" y="1734185"/>
            <a:ext cx="10433685" cy="165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(1)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举反例法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结合棱锥、棱台的定义举反例直接判断关于棱锥、棱台结构特征的某些说法不正确．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875030" y="4168775"/>
          <a:ext cx="10432415" cy="167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25"/>
                <a:gridCol w="5136515"/>
                <a:gridCol w="4168775"/>
              </a:tblGrid>
              <a:tr h="47561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vert="horz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  <a:solidFill>
                      <a:srgbClr val="0F4DD9">
                        <a:alpha val="25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棱锥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vert="horz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  <a:solidFill>
                      <a:srgbClr val="0F4DD9">
                        <a:alpha val="25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棱台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vert="horz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  <a:solidFill>
                      <a:srgbClr val="0F4DD9">
                        <a:alpha val="25000"/>
                      </a:srgbClr>
                    </a:solidFill>
                  </a:tcPr>
                </a:tc>
              </a:tr>
              <a:tr h="62039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定底面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vert="horz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  <a:solidFill>
                      <a:srgbClr val="0F4DD9">
                        <a:alpha val="1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只有一个面是多边形，此面即为底面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vert="horz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  <a:solidFill>
                      <a:srgbClr val="0F4DD9">
                        <a:alpha val="1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两个互相平行的面，即为底面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vert="horz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  <a:solidFill>
                      <a:srgbClr val="0F4DD9">
                        <a:alpha val="10000"/>
                      </a:srgbClr>
                    </a:solidFill>
                  </a:tcPr>
                </a:tc>
              </a:tr>
              <a:tr h="57848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看侧棱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vert="horz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  <a:solidFill>
                      <a:srgbClr val="0F4DD9">
                        <a:alpha val="25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相交于一点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vert="horz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  <a:solidFill>
                      <a:srgbClr val="0F4DD9">
                        <a:alpha val="25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延长后相交于一点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vert="horz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  <a:solidFill>
                      <a:srgbClr val="0F4DD9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7" name="直接连接符 16"/>
          <p:cNvCxnSpPr/>
          <p:nvPr>
            <p:custDataLst>
              <p:tags r:id="rId6"/>
            </p:custDataLst>
          </p:nvPr>
        </p:nvCxnSpPr>
        <p:spPr>
          <a:xfrm>
            <a:off x="874395" y="4172585"/>
            <a:ext cx="1131570" cy="4629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789305" y="3520440"/>
            <a:ext cx="4064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直接法</a:t>
            </a:r>
            <a:endParaRPr lang="zh-CN" altLang="en-US" sz="260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能力提升</a:t>
            </a:r>
            <a:endParaRPr lang="zh-CN" altLang="en-US"/>
          </a:p>
        </p:txBody>
      </p:sp>
      <p:sp>
        <p:nvSpPr>
          <p:cNvPr id="7" name="圆角矩形 6"/>
          <p:cNvSpPr/>
          <p:nvPr>
            <p:custDataLst>
              <p:tags r:id="rId2"/>
            </p:custDataLst>
          </p:nvPr>
        </p:nvSpPr>
        <p:spPr>
          <a:xfrm>
            <a:off x="691515" y="1414145"/>
            <a:ext cx="10842625" cy="2245995"/>
          </a:xfrm>
          <a:prstGeom prst="roundRect">
            <a:avLst>
              <a:gd name="adj" fmla="val 11919"/>
            </a:avLst>
          </a:prstGeom>
          <a:solidFill>
            <a:srgbClr val="537AFA">
              <a:alpha val="3000"/>
            </a:srgbClr>
          </a:solidFill>
          <a:ln w="12700" cmpd="sng">
            <a:gradFill>
              <a:gsLst>
                <a:gs pos="4000">
                  <a:schemeClr val="accent2"/>
                </a:gs>
                <a:gs pos="100000">
                  <a:srgbClr val="5178FA"/>
                </a:gs>
              </a:gsLst>
              <a:lin ang="20940000" scaled="1"/>
            </a:gra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874395" y="1218565"/>
            <a:ext cx="5687695" cy="5156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076FD"/>
              </a:gs>
              <a:gs pos="100000">
                <a:srgbClr val="ED9466"/>
              </a:gs>
            </a:gsLst>
            <a:lin ang="14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题型三、空间几何体的侧面展开图</a:t>
            </a:r>
            <a:endParaRPr lang="zh-CN" altLang="en-US" sz="2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6195" y="3978275"/>
            <a:ext cx="1872615" cy="2299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1850" y="4705350"/>
            <a:ext cx="2134235" cy="156591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764540" y="5290820"/>
            <a:ext cx="81508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</a:rPr>
              <a:t>【点睛】</a:t>
            </a:r>
            <a:r>
              <a:rPr lang="zh-CN" altLang="en-US" sz="2400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</a:rPr>
              <a:t>本题考查利用侧面展开图求最短路程，</a:t>
            </a:r>
            <a:endParaRPr lang="zh-CN" altLang="en-US" sz="2400">
              <a:solidFill>
                <a:srgbClr val="FF7F3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</a:rPr>
              <a:t>掌握把空间图形展开转化为平面图形的解决方法，</a:t>
            </a:r>
            <a:endParaRPr lang="zh-CN" altLang="en-US" sz="2400">
              <a:solidFill>
                <a:srgbClr val="FF7F3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>
                <a:solidFill>
                  <a:srgbClr val="FF7F3F"/>
                </a:solidFill>
                <a:latin typeface="黑体" panose="02010609060101010101" charset="-122"/>
                <a:ea typeface="黑体" panose="02010609060101010101" charset="-122"/>
              </a:rPr>
              <a:t>是基础题．</a:t>
            </a:r>
            <a:endParaRPr lang="zh-CN" altLang="en-US" sz="2400">
              <a:solidFill>
                <a:srgbClr val="FF7F3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861695" y="1830705"/>
          <a:ext cx="13131164" cy="1830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Microsoft Word 97-2003" r:id="rId10" imgW="11071860" imgH="1390015" progId="Word.Document.8">
                  <p:embed/>
                </p:oleObj>
              </mc:Choice>
              <mc:Fallback>
                <p:oleObj name="Microsoft Word 97-2003" r:id="rId10" imgW="11071860" imgH="139001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1695" y="1830705"/>
                        <a:ext cx="13131164" cy="18300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863600" y="3833495"/>
          <a:ext cx="1238377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Microsoft Word 97-2003" r:id="rId13" imgW="11071860" imgH="1191895" progId="Word.Document.8">
                  <p:embed/>
                </p:oleObj>
              </mc:Choice>
              <mc:Fallback>
                <p:oleObj name="Microsoft Word 97-2003" r:id="rId13" imgW="11071860" imgH="119189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3600" y="3833495"/>
                        <a:ext cx="12383770" cy="1441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能力提升</a:t>
            </a:r>
            <a:endParaRPr lang="zh-CN" altLang="en-US"/>
          </a:p>
        </p:txBody>
      </p:sp>
      <p:sp>
        <p:nvSpPr>
          <p:cNvPr id="7" name="圆角矩形 6"/>
          <p:cNvSpPr/>
          <p:nvPr>
            <p:custDataLst>
              <p:tags r:id="rId2"/>
            </p:custDataLst>
          </p:nvPr>
        </p:nvSpPr>
        <p:spPr>
          <a:xfrm>
            <a:off x="691515" y="1414145"/>
            <a:ext cx="10842625" cy="4854575"/>
          </a:xfrm>
          <a:prstGeom prst="roundRect">
            <a:avLst>
              <a:gd name="adj" fmla="val 9771"/>
            </a:avLst>
          </a:prstGeom>
          <a:solidFill>
            <a:srgbClr val="537AFA">
              <a:alpha val="3000"/>
            </a:srgbClr>
          </a:solidFill>
          <a:ln w="12700" cmpd="sng">
            <a:gradFill>
              <a:gsLst>
                <a:gs pos="4000">
                  <a:schemeClr val="accent2"/>
                </a:gs>
                <a:gs pos="100000">
                  <a:srgbClr val="5178FA"/>
                </a:gs>
              </a:gsLst>
              <a:lin ang="20940000" scaled="1"/>
            </a:gra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874395" y="1218565"/>
            <a:ext cx="5687695" cy="5156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076FD"/>
              </a:gs>
              <a:gs pos="100000">
                <a:srgbClr val="ED9466"/>
              </a:gs>
            </a:gsLst>
            <a:lin ang="14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题型三、空间几何体的侧面展开图</a:t>
            </a:r>
            <a:endParaRPr lang="zh-CN" altLang="en-US" sz="2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91845" y="1824990"/>
            <a:ext cx="10516235" cy="425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多面体展开图问题的解题策略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(1)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绘制展开图：绘制多面体的平面展开图要结合多面体的几何特征，发挥空间想象能力或者是亲手制作多面体模型．在解题过程中，常常给多面体的顶点标上字母，先把多面体的底面画出来，然后依次画出各侧面，便可得到其平面展开图．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(2)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由展开图复原几何体：若是给出多面体的平面展开图，来判断是由哪一个多面体展开的，则可把上述过程逆推．同一个几何体的平面展开图可能是不一样的，也就是说，一个多面体可有多个平面展开图．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688340" y="1800225"/>
            <a:ext cx="10813415" cy="3968750"/>
          </a:xfrm>
          <a:prstGeom prst="roundRect">
            <a:avLst>
              <a:gd name="adj" fmla="val 7073"/>
            </a:avLst>
          </a:prstGeom>
          <a:solidFill>
            <a:srgbClr val="537AFA">
              <a:alpha val="3000"/>
            </a:srgbClr>
          </a:solidFill>
          <a:ln>
            <a:gradFill>
              <a:gsLst>
                <a:gs pos="0">
                  <a:schemeClr val="accent2"/>
                </a:gs>
                <a:gs pos="100000">
                  <a:srgbClr val="537AFA"/>
                </a:gs>
              </a:gsLst>
              <a:lin ang="12600000" scaled="0"/>
            </a:gra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3672205" y="1478280"/>
            <a:ext cx="4847590" cy="6343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076FD"/>
              </a:gs>
              <a:gs pos="100000">
                <a:srgbClr val="ED9466"/>
              </a:gs>
            </a:gsLst>
            <a:lin ang="144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空间几何体的相关概念</a:t>
            </a:r>
            <a:endParaRPr lang="zh-CN" altLang="en-US" sz="3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772160" y="2178685"/>
            <a:ext cx="1063879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在我们周围存在着各种各样的物体，它们都占据着空间的一部分，如果只考虑这些物体的</a:t>
            </a:r>
            <a:r>
              <a:rPr lang="zh-CN" altLang="en-US" sz="28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形状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和</a:t>
            </a:r>
            <a:r>
              <a:rPr lang="zh-CN" altLang="en-US" sz="28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大小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，而不考虑其他因素，那么由这些物体抽象出来的空间图形就叫做</a:t>
            </a:r>
            <a:r>
              <a:rPr lang="zh-CN" altLang="en-US" sz="3200" b="1">
                <a:solidFill>
                  <a:srgbClr val="0F4DD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空间几何体</a:t>
            </a:r>
            <a:r>
              <a:rPr lang="en-US" alt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endParaRPr lang="en-US" altLang="zh-CN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marR="0" indent="0" algn="l" defTabSz="914400" rtl="0"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本节我们主要从几何体的组成元素及其相互关系的角度，认识几种最基本的空间几何体</a:t>
            </a:r>
            <a:r>
              <a:rPr lang="en-US" alt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endParaRPr lang="en-US" altLang="zh-CN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689293" y="1229360"/>
            <a:ext cx="10813415" cy="5036185"/>
          </a:xfrm>
          <a:prstGeom prst="roundRect">
            <a:avLst>
              <a:gd name="adj" fmla="val 6392"/>
            </a:avLst>
          </a:prstGeom>
          <a:solidFill>
            <a:srgbClr val="537AFA">
              <a:alpha val="3000"/>
            </a:srgbClr>
          </a:solidFill>
          <a:ln>
            <a:gradFill>
              <a:gsLst>
                <a:gs pos="0">
                  <a:schemeClr val="accent2"/>
                </a:gs>
                <a:gs pos="100000">
                  <a:srgbClr val="537AFA"/>
                </a:gs>
              </a:gsLst>
              <a:lin ang="12600000" scaled="0"/>
            </a:gra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53110" y="1355725"/>
            <a:ext cx="10749280" cy="47720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5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立体图形各式各样、千姿百态，如何认识和把握它们呢？本章我们将从对空间几何体的整体观察入手，研究它们的结构特征，学习它们的表示方法，了解它们的表面积和体积的计算方法；借助长方体，从构成立体图形的基本元素</a:t>
            </a:r>
            <a:r>
              <a:rPr lang="en-US" altLang="zh-CN" sz="25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altLang="en-US" sz="25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点、直线、平面入手，研究它们的性质以及相互之间的位置关系，特别是对直线、平面的平行与垂直的关系展开研究，从而进一步认识空间几何体的性质．</a:t>
            </a:r>
            <a:endParaRPr lang="zh-CN" altLang="en-US" sz="25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marR="0" indent="0" algn="l" defTabSz="914400" rtl="0" fontAlgn="auto" latinLnBrk="1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9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marR="0" indent="0" algn="l" defTabSz="914400" rtl="0" fontAlgn="auto" latinLnBrk="1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5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立体图形是由现实物体抽象而成的．直观感知、操作确认、推理论证、度量计算，是认识立体图形的基本方法．由整体到局部，由局部再到整体，是认识立体图形的有效途径．学习本章内容要注意观察，并善于想象．</a:t>
            </a:r>
            <a:endParaRPr lang="zh-CN" altLang="en-US" sz="25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10769600" y="11455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r>
              <a:rPr lang="en-US" altLang="zh-CN"/>
              <a:t>——</a:t>
            </a:r>
            <a:r>
              <a:rPr lang="zh-CN" altLang="en-US"/>
              <a:t>空间几何体的相关概念</a:t>
            </a:r>
            <a:endParaRPr lang="zh-CN" altLang="en-US"/>
          </a:p>
        </p:txBody>
      </p:sp>
      <p:sp>
        <p:nvSpPr>
          <p:cNvPr id="8194" name="内容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69620" y="1309370"/>
            <a:ext cx="10777220" cy="1219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>
              <a:lnSpc>
                <a:spcPct val="13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zh-CN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8.1-1</a:t>
            </a:r>
            <a:r>
              <a:rPr lang="zh-CN" altLang="zh-CN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，这些图片中的物体具有怎样的形状？如何描述它们的形状？在日常生活中，我们把这些物体的形状叫做什么？</a:t>
            </a:r>
            <a:endParaRPr lang="zh-CN" altLang="zh-CN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D4E5F5">
                  <a:alpha val="100000"/>
                </a:srgbClr>
              </a:clrFrom>
              <a:clrTo>
                <a:srgbClr val="D4E5F5">
                  <a:alpha val="100000"/>
                  <a:alpha val="0"/>
                </a:srgbClr>
              </a:clrTo>
            </a:clrChange>
          </a:blip>
          <a:srcRect b="54819"/>
          <a:stretch>
            <a:fillRect/>
          </a:stretch>
        </p:blipFill>
        <p:spPr>
          <a:xfrm>
            <a:off x="705803" y="2583180"/>
            <a:ext cx="10826115" cy="191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D4E5F5">
                  <a:alpha val="100000"/>
                </a:srgbClr>
              </a:clrFrom>
              <a:clrTo>
                <a:srgbClr val="D4E5F5">
                  <a:alpha val="100000"/>
                  <a:alpha val="0"/>
                </a:srgbClr>
              </a:clrTo>
            </a:clrChange>
          </a:blip>
          <a:srcRect t="54145"/>
          <a:stretch>
            <a:fillRect/>
          </a:stretch>
        </p:blipFill>
        <p:spPr>
          <a:xfrm>
            <a:off x="705803" y="4500245"/>
            <a:ext cx="10826115" cy="19456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endParaRPr lang="zh-CN" altLang="en-US"/>
          </a:p>
        </p:txBody>
      </p:sp>
      <p:sp>
        <p:nvSpPr>
          <p:cNvPr id="39959" name="文本框 39958"/>
          <p:cNvSpPr txBox="1"/>
          <p:nvPr>
            <p:custDataLst>
              <p:tags r:id="rId2"/>
            </p:custDataLst>
          </p:nvPr>
        </p:nvSpPr>
        <p:spPr>
          <a:xfrm>
            <a:off x="764540" y="1141095"/>
            <a:ext cx="10592435" cy="152971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观察一个物体，将它抽象成空间几何体，并描述它的结构特征，应先从整体入手，想象围成物体的每个面的形状、面与面之间的关系，并注意利用平面图形的知识．</a:t>
            </a:r>
            <a:endParaRPr lang="zh-CN" altLang="en-US" sz="2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0345" t="6824" r="17241" b="2823"/>
          <a:stretch>
            <a:fillRect/>
          </a:stretch>
        </p:blipFill>
        <p:spPr>
          <a:xfrm>
            <a:off x="988070" y="2787015"/>
            <a:ext cx="1192530" cy="1363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7475" y="2675255"/>
            <a:ext cx="1982470" cy="1586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22134" y="2693988"/>
            <a:ext cx="1549400" cy="154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384614" y="2832418"/>
            <a:ext cx="1920240" cy="1272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800154" y="2693988"/>
            <a:ext cx="1549400" cy="154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936804" y="4302046"/>
            <a:ext cx="1295063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纸杯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4"/>
            </p:custDataLst>
          </p:nvPr>
        </p:nvSpPr>
        <p:spPr>
          <a:xfrm>
            <a:off x="3001328" y="4302046"/>
            <a:ext cx="1294765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纸箱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5"/>
            </p:custDataLst>
          </p:nvPr>
        </p:nvSpPr>
        <p:spPr>
          <a:xfrm>
            <a:off x="5449451" y="4302046"/>
            <a:ext cx="1294765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腰鼓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6"/>
            </p:custDataLst>
          </p:nvPr>
        </p:nvSpPr>
        <p:spPr>
          <a:xfrm>
            <a:off x="7697351" y="4302046"/>
            <a:ext cx="1294765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金字塔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7"/>
            </p:custDataLst>
          </p:nvPr>
        </p:nvSpPr>
        <p:spPr>
          <a:xfrm>
            <a:off x="9927471" y="4302046"/>
            <a:ext cx="1294765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茶叶罐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99488" y="4797743"/>
            <a:ext cx="1369695" cy="1369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5428" r="17714"/>
          <a:stretch>
            <a:fillRect/>
          </a:stretch>
        </p:blipFill>
        <p:spPr>
          <a:xfrm>
            <a:off x="3124518" y="4698365"/>
            <a:ext cx="1048385" cy="1568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22459" t="21704" r="15901" b="15274"/>
          <a:stretch>
            <a:fillRect/>
          </a:stretch>
        </p:blipFill>
        <p:spPr>
          <a:xfrm>
            <a:off x="5411351" y="4767898"/>
            <a:ext cx="1370965" cy="14293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405" t="20076" r="21739" b="10664"/>
          <a:stretch>
            <a:fillRect/>
          </a:stretch>
        </p:blipFill>
        <p:spPr>
          <a:xfrm>
            <a:off x="7451289" y="4757103"/>
            <a:ext cx="1786890" cy="145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>
            <a:clrChange>
              <a:clrFrom>
                <a:srgbClr val="EAEAEA">
                  <a:alpha val="100000"/>
                </a:srgbClr>
              </a:clrFrom>
              <a:clrTo>
                <a:srgbClr val="EAEAE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19534" y="4827270"/>
            <a:ext cx="1310640" cy="1310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>
            <p:custDataLst>
              <p:tags r:id="rId28"/>
            </p:custDataLst>
          </p:nvPr>
        </p:nvSpPr>
        <p:spPr>
          <a:xfrm>
            <a:off x="632083" y="6269881"/>
            <a:ext cx="1904504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水晶萤石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29"/>
            </p:custDataLst>
          </p:nvPr>
        </p:nvSpPr>
        <p:spPr>
          <a:xfrm>
            <a:off x="3001328" y="6269881"/>
            <a:ext cx="1294765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奶粉罐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30"/>
            </p:custDataLst>
          </p:nvPr>
        </p:nvSpPr>
        <p:spPr>
          <a:xfrm>
            <a:off x="5106551" y="6269881"/>
            <a:ext cx="1980565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篮球和足球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1"/>
            </p:custDataLst>
          </p:nvPr>
        </p:nvSpPr>
        <p:spPr>
          <a:xfrm>
            <a:off x="7697351" y="6269881"/>
            <a:ext cx="1294765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储物箱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32"/>
            </p:custDataLst>
          </p:nvPr>
        </p:nvSpPr>
        <p:spPr>
          <a:xfrm>
            <a:off x="10059551" y="6259721"/>
            <a:ext cx="1294765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铅锤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endParaRPr lang="zh-CN" altLang="en-US"/>
          </a:p>
        </p:txBody>
      </p:sp>
      <p:sp>
        <p:nvSpPr>
          <p:cNvPr id="39959" name="文本框 39958"/>
          <p:cNvSpPr txBox="1"/>
          <p:nvPr>
            <p:custDataLst>
              <p:tags r:id="rId2"/>
            </p:custDataLst>
          </p:nvPr>
        </p:nvSpPr>
        <p:spPr>
          <a:xfrm>
            <a:off x="764540" y="1072515"/>
            <a:ext cx="10592435" cy="163004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5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在图</a:t>
            </a:r>
            <a:r>
              <a:rPr lang="en-US" altLang="zh-CN" sz="25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8.1-1</a:t>
            </a:r>
            <a:r>
              <a:rPr lang="zh-CN" altLang="en-US" sz="25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中，可以发现纸箱、金字塔、茶叶盒、水晶萤石、储物箱等物体有相同的特点：围成它们的每个面都是平面图形，并且都是平面多边形；纸杯、腰鼓、奶粉罐、篮球和足球、铅锤等物体也有相同的特点：围成它们的面不全是平面图形，有些面是曲面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39938" name="图片 399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0345" t="6824" r="17241" b="2823"/>
          <a:stretch>
            <a:fillRect/>
          </a:stretch>
        </p:blipFill>
        <p:spPr>
          <a:xfrm>
            <a:off x="988070" y="2787015"/>
            <a:ext cx="1192530" cy="1363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9" name="图片 399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7475" y="2675255"/>
            <a:ext cx="1982470" cy="1586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图片 399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22134" y="2693988"/>
            <a:ext cx="1549400" cy="154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384614" y="2832418"/>
            <a:ext cx="1920240" cy="1272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图片 3994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800154" y="2693988"/>
            <a:ext cx="1549400" cy="154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9" name="文本框 39948"/>
          <p:cNvSpPr txBox="1"/>
          <p:nvPr>
            <p:custDataLst>
              <p:tags r:id="rId13"/>
            </p:custDataLst>
          </p:nvPr>
        </p:nvSpPr>
        <p:spPr>
          <a:xfrm>
            <a:off x="936804" y="4302046"/>
            <a:ext cx="1295063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纸杯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950" name="文本框 39949"/>
          <p:cNvSpPr txBox="1"/>
          <p:nvPr>
            <p:custDataLst>
              <p:tags r:id="rId14"/>
            </p:custDataLst>
          </p:nvPr>
        </p:nvSpPr>
        <p:spPr>
          <a:xfrm>
            <a:off x="3001328" y="4302046"/>
            <a:ext cx="1294765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纸箱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951" name="文本框 39950"/>
          <p:cNvSpPr txBox="1"/>
          <p:nvPr>
            <p:custDataLst>
              <p:tags r:id="rId15"/>
            </p:custDataLst>
          </p:nvPr>
        </p:nvSpPr>
        <p:spPr>
          <a:xfrm>
            <a:off x="5449451" y="4302046"/>
            <a:ext cx="1294765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腰鼓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952" name="文本框 39951"/>
          <p:cNvSpPr txBox="1"/>
          <p:nvPr>
            <p:custDataLst>
              <p:tags r:id="rId16"/>
            </p:custDataLst>
          </p:nvPr>
        </p:nvSpPr>
        <p:spPr>
          <a:xfrm>
            <a:off x="7697351" y="4302046"/>
            <a:ext cx="1294765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金字塔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953" name="文本框 39952"/>
          <p:cNvSpPr txBox="1"/>
          <p:nvPr>
            <p:custDataLst>
              <p:tags r:id="rId17"/>
            </p:custDataLst>
          </p:nvPr>
        </p:nvSpPr>
        <p:spPr>
          <a:xfrm>
            <a:off x="9927471" y="4302046"/>
            <a:ext cx="1294765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茶叶罐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9943" name="图片 3994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99488" y="4797743"/>
            <a:ext cx="1369695" cy="1369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4" name="图片 39943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5428" r="17714"/>
          <a:stretch>
            <a:fillRect/>
          </a:stretch>
        </p:blipFill>
        <p:spPr>
          <a:xfrm>
            <a:off x="3124518" y="4698365"/>
            <a:ext cx="1048385" cy="1568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6" name="图片 3994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22459" t="21704" r="15901" b="15274"/>
          <a:stretch>
            <a:fillRect/>
          </a:stretch>
        </p:blipFill>
        <p:spPr>
          <a:xfrm>
            <a:off x="5411351" y="4767898"/>
            <a:ext cx="1370965" cy="14293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7" name="图片 39946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405" t="20076" r="21739" b="10664"/>
          <a:stretch>
            <a:fillRect/>
          </a:stretch>
        </p:blipFill>
        <p:spPr>
          <a:xfrm>
            <a:off x="7451289" y="4757103"/>
            <a:ext cx="1786890" cy="145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8" name="图片 39947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>
            <a:clrChange>
              <a:clrFrom>
                <a:srgbClr val="EAEAEA">
                  <a:alpha val="100000"/>
                </a:srgbClr>
              </a:clrFrom>
              <a:clrTo>
                <a:srgbClr val="EAEAE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19534" y="4827270"/>
            <a:ext cx="1310640" cy="1310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54" name="文本框 39953"/>
          <p:cNvSpPr txBox="1"/>
          <p:nvPr>
            <p:custDataLst>
              <p:tags r:id="rId28"/>
            </p:custDataLst>
          </p:nvPr>
        </p:nvSpPr>
        <p:spPr>
          <a:xfrm>
            <a:off x="632083" y="6269881"/>
            <a:ext cx="1904504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水晶萤石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955" name="文本框 39954"/>
          <p:cNvSpPr txBox="1"/>
          <p:nvPr>
            <p:custDataLst>
              <p:tags r:id="rId29"/>
            </p:custDataLst>
          </p:nvPr>
        </p:nvSpPr>
        <p:spPr>
          <a:xfrm>
            <a:off x="3001328" y="6269881"/>
            <a:ext cx="1294765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奶粉罐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956" name="文本框 39955"/>
          <p:cNvSpPr txBox="1"/>
          <p:nvPr>
            <p:custDataLst>
              <p:tags r:id="rId30"/>
            </p:custDataLst>
          </p:nvPr>
        </p:nvSpPr>
        <p:spPr>
          <a:xfrm>
            <a:off x="5106551" y="6269881"/>
            <a:ext cx="1980565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篮球和足球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957" name="文本框 39956"/>
          <p:cNvSpPr txBox="1"/>
          <p:nvPr>
            <p:custDataLst>
              <p:tags r:id="rId31"/>
            </p:custDataLst>
          </p:nvPr>
        </p:nvSpPr>
        <p:spPr>
          <a:xfrm>
            <a:off x="7697351" y="6269881"/>
            <a:ext cx="1294765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储物箱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958" name="文本框 39957"/>
          <p:cNvSpPr txBox="1"/>
          <p:nvPr>
            <p:custDataLst>
              <p:tags r:id="rId32"/>
            </p:custDataLst>
          </p:nvPr>
        </p:nvSpPr>
        <p:spPr>
          <a:xfrm>
            <a:off x="10059551" y="6259721"/>
            <a:ext cx="1294765" cy="4298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铅锤</a:t>
            </a:r>
            <a:endParaRPr lang="zh-CN" altLang="en-US" sz="2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</a:t>
            </a:r>
            <a:r>
              <a:rPr>
                <a:sym typeface="+mn-ea"/>
              </a:rPr>
              <a:t>新知</a:t>
            </a:r>
            <a:r>
              <a:rPr lang="en-US" altLang="zh-CN">
                <a:sym typeface="+mn-ea"/>
              </a:rPr>
              <a:t>——</a:t>
            </a:r>
            <a:r>
              <a:rPr lang="zh-CN" altLang="en-US"/>
              <a:t>多面体的相关概念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74065" y="1259840"/>
            <a:ext cx="9060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一般地，由若</a:t>
            </a:r>
            <a:r>
              <a:rPr lang="zh-CN" altLang="en-US" sz="2800">
                <a:ln>
                  <a:noFill/>
                </a:ln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干个平面多边形围成的几何体叫做</a:t>
            </a:r>
            <a:r>
              <a:rPr lang="zh-CN" altLang="en-US" sz="2800" b="1">
                <a:ln>
                  <a:noFill/>
                </a:ln>
                <a:solidFill>
                  <a:srgbClr val="0F4DD9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多面体</a:t>
            </a:r>
            <a:r>
              <a:rPr lang="en-US" altLang="zh-CN" sz="280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.</a:t>
            </a:r>
            <a:endParaRPr lang="en-US" altLang="zh-CN" sz="280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16230" y="1752600"/>
            <a:ext cx="8382000" cy="474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>
                <a:ln>
                  <a:noFill/>
                </a:ln>
                <a:solidFill>
                  <a:srgbClr val="0F4DD9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★ </a:t>
            </a:r>
            <a:r>
              <a:rPr lang="zh-CN" altLang="en-US" sz="2800" b="1">
                <a:ln>
                  <a:noFill/>
                </a:ln>
                <a:solidFill>
                  <a:srgbClr val="0F4DD9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多面体的</a:t>
            </a:r>
            <a:r>
              <a:rPr lang="zh-CN" altLang="en-US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面</a:t>
            </a:r>
            <a:r>
              <a:rPr lang="zh-CN" altLang="en-US" sz="2800" b="1">
                <a:ln>
                  <a:noFill/>
                </a:ln>
                <a:solidFill>
                  <a:srgbClr val="0F4DD9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：</a:t>
            </a:r>
            <a:endParaRPr lang="zh-CN" altLang="en-US" sz="2800" b="1">
              <a:ln>
                <a:noFill/>
              </a:ln>
              <a:solidFill>
                <a:srgbClr val="0F4DD9"/>
              </a:solidFill>
              <a:effectLst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微软雅黑" panose="020B0503020204020204" charset="-122"/>
            </a:endParaRPr>
          </a:p>
          <a:p>
            <a:pPr marL="0" marR="0" indent="0" algn="l" defTabSz="914400" rtl="0" fontAlgn="auto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 </a:t>
            </a:r>
            <a:r>
              <a:rPr lang="en-US" altLang="zh-CN" sz="2800" b="1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    </a:t>
            </a:r>
            <a:r>
              <a:rPr lang="zh-CN" altLang="en-US" sz="2800">
                <a:ln>
                  <a:noFill/>
                </a:ln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围成多面体的各个多边形叫做多面体的面</a:t>
            </a:r>
            <a:r>
              <a:rPr lang="zh-CN" altLang="en-US" sz="280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；</a:t>
            </a:r>
            <a:endParaRPr lang="zh-CN" altLang="en-US" sz="280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微软雅黑" panose="020B0503020204020204" charset="-122"/>
            </a:endParaRPr>
          </a:p>
          <a:p>
            <a:pPr marL="0" marR="0" indent="0" algn="l" defTabSz="914400" rtl="0" fontAlgn="auto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   </a:t>
            </a:r>
            <a:r>
              <a:rPr lang="zh-CN" altLang="en-US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（面</a:t>
            </a:r>
            <a:r>
              <a:rPr lang="en-US" altLang="zh-CN" sz="2800" b="1" i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ABE</a:t>
            </a:r>
            <a:r>
              <a:rPr lang="zh-CN" altLang="en-US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，面</a:t>
            </a:r>
            <a:r>
              <a:rPr lang="en-US" altLang="zh-CN" sz="2800" b="1" i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BAF</a:t>
            </a:r>
            <a:r>
              <a:rPr lang="zh-CN" altLang="en-US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，面</a:t>
            </a:r>
            <a:r>
              <a:rPr lang="en-US" altLang="zh-CN" sz="2800" b="1" i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CDE</a:t>
            </a:r>
            <a:r>
              <a:rPr lang="en-US" altLang="zh-CN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……</a:t>
            </a:r>
            <a:r>
              <a:rPr lang="zh-CN" altLang="en-US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）</a:t>
            </a:r>
            <a:endParaRPr kumimoji="0" lang="en-US" altLang="zh-CN" sz="2800" b="1" i="0" u="none" strike="noStrike" cap="none" spc="0" normalizeH="0" baseline="0">
              <a:ln>
                <a:noFill/>
              </a:ln>
              <a:solidFill>
                <a:srgbClr val="FF7F3F"/>
              </a:solidFill>
              <a:effectLst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微软雅黑" panose="020B0503020204020204" charset="-122"/>
            </a:endParaRPr>
          </a:p>
          <a:p>
            <a:pPr marL="0" marR="0" indent="0" algn="l" defTabSz="914400" rtl="0" fontAlgn="auto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>
                <a:ln>
                  <a:noFill/>
                </a:ln>
                <a:solidFill>
                  <a:srgbClr val="0F4DD9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★ </a:t>
            </a:r>
            <a:r>
              <a:rPr lang="zh-CN" altLang="en-US" sz="2800" b="1">
                <a:ln>
                  <a:noFill/>
                </a:ln>
                <a:solidFill>
                  <a:srgbClr val="0F4DD9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多面体的</a:t>
            </a:r>
            <a:r>
              <a:rPr lang="zh-CN" altLang="en-US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棱</a:t>
            </a:r>
            <a:r>
              <a:rPr lang="zh-CN" altLang="en-US" sz="2800" b="1">
                <a:ln>
                  <a:noFill/>
                </a:ln>
                <a:solidFill>
                  <a:srgbClr val="0F4DD9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：</a:t>
            </a:r>
            <a:endParaRPr lang="zh-CN" altLang="en-US" sz="2800" b="1">
              <a:ln>
                <a:noFill/>
              </a:ln>
              <a:solidFill>
                <a:srgbClr val="0F4DD9"/>
              </a:solidFill>
              <a:effectLst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微软雅黑" panose="020B0503020204020204" charset="-122"/>
            </a:endParaRPr>
          </a:p>
          <a:p>
            <a:pPr marL="0" marR="0" indent="0" algn="l" defTabSz="914400" rtl="0" fontAlgn="auto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 </a:t>
            </a:r>
            <a:r>
              <a:rPr lang="en-US" altLang="zh-CN" sz="2800" b="1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    </a:t>
            </a:r>
            <a:r>
              <a:rPr lang="zh-CN" altLang="en-US" sz="2800">
                <a:ln>
                  <a:noFill/>
                </a:ln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两个面的公共边叫做多面体的棱</a:t>
            </a:r>
            <a:r>
              <a:rPr lang="zh-CN" altLang="en-US" sz="280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；</a:t>
            </a:r>
            <a:endParaRPr lang="zh-CN" altLang="en-US" sz="280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微软雅黑" panose="020B0503020204020204" charset="-122"/>
            </a:endParaRPr>
          </a:p>
          <a:p>
            <a:pPr marL="0" marR="0" indent="0" algn="l" defTabSz="914400" rtl="0" fontAlgn="auto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 </a:t>
            </a:r>
            <a:r>
              <a:rPr lang="en-US" altLang="zh-CN" sz="280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  </a:t>
            </a:r>
            <a:r>
              <a:rPr lang="zh-CN" altLang="en-US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（</a:t>
            </a:r>
            <a:r>
              <a:rPr lang="en-US" altLang="zh-CN" sz="2800" b="1" i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AB</a:t>
            </a:r>
            <a:r>
              <a:rPr lang="zh-CN" altLang="en-US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，</a:t>
            </a:r>
            <a:r>
              <a:rPr lang="en-US" altLang="zh-CN" sz="2800" b="1" i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AF</a:t>
            </a:r>
            <a:r>
              <a:rPr lang="zh-CN" altLang="en-US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，</a:t>
            </a:r>
            <a:r>
              <a:rPr lang="en-US" altLang="zh-CN" sz="2800" b="1" i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BE</a:t>
            </a:r>
            <a:r>
              <a:rPr lang="en-US" altLang="zh-CN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……</a:t>
            </a:r>
            <a:r>
              <a:rPr lang="zh-CN" altLang="en-US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）</a:t>
            </a:r>
            <a:endParaRPr kumimoji="0" lang="en-US" altLang="zh-CN" sz="2800" b="1" i="0" u="none" strike="noStrike" cap="none" spc="0" normalizeH="0" baseline="0">
              <a:ln>
                <a:noFill/>
              </a:ln>
              <a:solidFill>
                <a:srgbClr val="FF7F3F"/>
              </a:solidFill>
              <a:effectLst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微软雅黑" panose="020B0503020204020204" charset="-122"/>
            </a:endParaRPr>
          </a:p>
          <a:p>
            <a:pPr marL="0" marR="0" indent="0" algn="l" defTabSz="914400" rtl="0" fontAlgn="auto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>
                <a:ln>
                  <a:noFill/>
                </a:ln>
                <a:solidFill>
                  <a:srgbClr val="0F4DD9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★ </a:t>
            </a:r>
            <a:r>
              <a:rPr lang="zh-CN" altLang="en-US" sz="2800" b="1">
                <a:ln>
                  <a:noFill/>
                </a:ln>
                <a:solidFill>
                  <a:srgbClr val="0F4DD9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多面体的</a:t>
            </a:r>
            <a:r>
              <a:rPr lang="zh-CN" altLang="en-US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顶点</a:t>
            </a:r>
            <a:r>
              <a:rPr lang="zh-CN" altLang="en-US" sz="2800" b="1">
                <a:ln>
                  <a:noFill/>
                </a:ln>
                <a:solidFill>
                  <a:srgbClr val="0F4DD9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：</a:t>
            </a:r>
            <a:endParaRPr lang="zh-CN" altLang="en-US" sz="2800" b="1">
              <a:ln>
                <a:noFill/>
              </a:ln>
              <a:solidFill>
                <a:srgbClr val="0F4DD9"/>
              </a:solidFill>
              <a:effectLst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微软雅黑" panose="020B0503020204020204" charset="-122"/>
            </a:endParaRPr>
          </a:p>
          <a:p>
            <a:pPr marL="0" marR="0" indent="0" algn="l" defTabSz="914400" rtl="0" fontAlgn="auto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 </a:t>
            </a:r>
            <a:r>
              <a:rPr lang="en-US" altLang="zh-CN" sz="2800" b="1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    </a:t>
            </a:r>
            <a:r>
              <a:rPr lang="zh-CN" altLang="en-US" sz="2800">
                <a:ln>
                  <a:noFill/>
                </a:ln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棱与棱的公共点叫做多面体的顶点</a:t>
            </a:r>
            <a:r>
              <a:rPr lang="en-US" altLang="zh-CN" sz="280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.</a:t>
            </a:r>
            <a:endParaRPr lang="en-US" altLang="zh-CN" sz="280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微软雅黑" panose="020B0503020204020204" charset="-122"/>
            </a:endParaRPr>
          </a:p>
          <a:p>
            <a:pPr marL="0" marR="0" indent="0" algn="l" defTabSz="914400" rtl="0" fontAlgn="auto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（</a:t>
            </a:r>
            <a:r>
              <a:rPr lang="en-US" altLang="zh-CN" sz="2800" b="1" i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A</a:t>
            </a:r>
            <a:r>
              <a:rPr lang="zh-CN" altLang="en-US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，</a:t>
            </a:r>
            <a:r>
              <a:rPr lang="en-US" altLang="zh-CN" sz="2800" b="1" i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B</a:t>
            </a:r>
            <a:r>
              <a:rPr lang="zh-CN" altLang="en-US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，</a:t>
            </a:r>
            <a:r>
              <a:rPr lang="en-US" altLang="zh-CN" sz="2800" b="1" i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C</a:t>
            </a:r>
            <a:r>
              <a:rPr lang="zh-CN" altLang="en-US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，</a:t>
            </a:r>
            <a:r>
              <a:rPr lang="en-US" altLang="zh-CN" sz="2800" b="1" i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D</a:t>
            </a:r>
            <a:r>
              <a:rPr lang="zh-CN" altLang="en-US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，</a:t>
            </a:r>
            <a:r>
              <a:rPr lang="en-US" altLang="zh-CN" sz="2800" b="1" i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E</a:t>
            </a:r>
            <a:r>
              <a:rPr lang="zh-CN" altLang="en-US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，</a:t>
            </a:r>
            <a:r>
              <a:rPr lang="en-US" altLang="zh-CN" sz="2800" b="1" i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F</a:t>
            </a:r>
            <a:r>
              <a:rPr lang="zh-CN" altLang="en-US" sz="2800" b="1">
                <a:ln>
                  <a:noFill/>
                </a:ln>
                <a:solidFill>
                  <a:srgbClr val="FF7F3F"/>
                </a:solidFill>
                <a:effectLst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）</a:t>
            </a:r>
            <a:endParaRPr lang="zh-CN" altLang="en-US" sz="2800" b="1">
              <a:ln>
                <a:noFill/>
              </a:ln>
              <a:solidFill>
                <a:srgbClr val="FF7F3F"/>
              </a:solidFill>
              <a:effectLst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8400" y="2194560"/>
            <a:ext cx="4130040" cy="421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AS_UNIQUEID" val="2244"/>
</p:tagLst>
</file>

<file path=ppt/tags/tag10.xml><?xml version="1.0" encoding="utf-8"?>
<p:tagLst xmlns:p="http://schemas.openxmlformats.org/presentationml/2006/main">
  <p:tag name="AS_UNIQUEID" val="22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0.xml><?xml version="1.0" encoding="utf-8"?>
<p:tagLst xmlns:p="http://schemas.openxmlformats.org/presentationml/2006/main">
  <p:tag name="AS_UNIQUEID" val="2374"/>
</p:tagLst>
</file>

<file path=ppt/tags/tag101.xml><?xml version="1.0" encoding="utf-8"?>
<p:tagLst xmlns:p="http://schemas.openxmlformats.org/presentationml/2006/main">
  <p:tag name="AS_UNIQUEID" val="2375"/>
</p:tagLst>
</file>

<file path=ppt/tags/tag102.xml><?xml version="1.0" encoding="utf-8"?>
<p:tagLst xmlns:p="http://schemas.openxmlformats.org/presentationml/2006/main">
  <p:tag name="AS_UNIQUEID" val="2376"/>
</p:tagLst>
</file>

<file path=ppt/tags/tag103.xml><?xml version="1.0" encoding="utf-8"?>
<p:tagLst xmlns:p="http://schemas.openxmlformats.org/presentationml/2006/main">
  <p:tag name="AS_UNIQUEID" val="2378"/>
  <p:tag name="KSO_WM_BEAUTIFY_FLAG" val=""/>
</p:tagLst>
</file>

<file path=ppt/tags/tag104.xml><?xml version="1.0" encoding="utf-8"?>
<p:tagLst xmlns:p="http://schemas.openxmlformats.org/presentationml/2006/main">
  <p:tag name="AS_UNIQUEID" val="2379"/>
</p:tagLst>
</file>

<file path=ppt/tags/tag105.xml><?xml version="1.0" encoding="utf-8"?>
<p:tagLst xmlns:p="http://schemas.openxmlformats.org/presentationml/2006/main">
  <p:tag name="AS_UNIQUEID" val="2380"/>
  <p:tag name="KSO_WM_BEAUTIFY_FLAG" val=""/>
</p:tagLst>
</file>

<file path=ppt/tags/tag106.xml><?xml version="1.0" encoding="utf-8"?>
<p:tagLst xmlns:p="http://schemas.openxmlformats.org/presentationml/2006/main">
  <p:tag name="AS_UNIQUEID" val="2381"/>
</p:tagLst>
</file>

<file path=ppt/tags/tag107.xml><?xml version="1.0" encoding="utf-8"?>
<p:tagLst xmlns:p="http://schemas.openxmlformats.org/presentationml/2006/main">
  <p:tag name="AS_UNIQUEID" val="2383"/>
  <p:tag name="KSO_WM_BEAUTIFY_FLAG" val=""/>
</p:tagLst>
</file>

<file path=ppt/tags/tag108.xml><?xml version="1.0" encoding="utf-8"?>
<p:tagLst xmlns:p="http://schemas.openxmlformats.org/presentationml/2006/main">
  <p:tag name="AS_UNIQUEID" val="2384"/>
</p:tagLst>
</file>

<file path=ppt/tags/tag109.xml><?xml version="1.0" encoding="utf-8"?>
<p:tagLst xmlns:p="http://schemas.openxmlformats.org/presentationml/2006/main">
  <p:tag name="AS_UNIQUEID" val="2385"/>
</p:tagLst>
</file>

<file path=ppt/tags/tag11.xml><?xml version="1.0" encoding="utf-8"?>
<p:tagLst xmlns:p="http://schemas.openxmlformats.org/presentationml/2006/main">
  <p:tag name="AS_UNIQUEID" val="22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AS_UNIQUEID" val="3568"/>
</p:tagLst>
</file>

<file path=ppt/tags/tag111.xml><?xml version="1.0" encoding="utf-8"?>
<p:tagLst xmlns:p="http://schemas.openxmlformats.org/presentationml/2006/main">
  <p:tag name="AS_UNIQUEID" val="2387"/>
</p:tagLst>
</file>

<file path=ppt/tags/tag112.xml><?xml version="1.0" encoding="utf-8"?>
<p:tagLst xmlns:p="http://schemas.openxmlformats.org/presentationml/2006/main">
  <p:tag name="AS_UNIQUEID" val="2388"/>
</p:tagLst>
</file>

<file path=ppt/tags/tag113.xml><?xml version="1.0" encoding="utf-8"?>
<p:tagLst xmlns:p="http://schemas.openxmlformats.org/presentationml/2006/main">
  <p:tag name="AS_UNIQUEID" val="2389"/>
</p:tagLst>
</file>

<file path=ppt/tags/tag114.xml><?xml version="1.0" encoding="utf-8"?>
<p:tagLst xmlns:p="http://schemas.openxmlformats.org/presentationml/2006/main">
  <p:tag name="AS_UNIQUEID" val="2390"/>
</p:tagLst>
</file>

<file path=ppt/tags/tag115.xml><?xml version="1.0" encoding="utf-8"?>
<p:tagLst xmlns:p="http://schemas.openxmlformats.org/presentationml/2006/main">
  <p:tag name="AS_UNIQUEID" val="2392"/>
</p:tagLst>
</file>

<file path=ppt/tags/tag116.xml><?xml version="1.0" encoding="utf-8"?>
<p:tagLst xmlns:p="http://schemas.openxmlformats.org/presentationml/2006/main">
  <p:tag name="AS_UNIQUEID" val="2393"/>
</p:tagLst>
</file>

<file path=ppt/tags/tag117.xml><?xml version="1.0" encoding="utf-8"?>
<p:tagLst xmlns:p="http://schemas.openxmlformats.org/presentationml/2006/main">
  <p:tag name="AS_UNIQUEID" val="2394"/>
</p:tagLst>
</file>

<file path=ppt/tags/tag118.xml><?xml version="1.0" encoding="utf-8"?>
<p:tagLst xmlns:p="http://schemas.openxmlformats.org/presentationml/2006/main">
  <p:tag name="AS_UNIQUEID" val="2395"/>
</p:tagLst>
</file>

<file path=ppt/tags/tag119.xml><?xml version="1.0" encoding="utf-8"?>
<p:tagLst xmlns:p="http://schemas.openxmlformats.org/presentationml/2006/main">
  <p:tag name="AS_UNIQUEID" val="2396"/>
</p:tagLst>
</file>

<file path=ppt/tags/tag12.xml><?xml version="1.0" encoding="utf-8"?>
<p:tagLst xmlns:p="http://schemas.openxmlformats.org/presentationml/2006/main">
  <p:tag name="AS_UNIQUEID" val="22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AS_UNIQUEID" val="2397"/>
</p:tagLst>
</file>

<file path=ppt/tags/tag121.xml><?xml version="1.0" encoding="utf-8"?>
<p:tagLst xmlns:p="http://schemas.openxmlformats.org/presentationml/2006/main">
  <p:tag name="AS_UNIQUEID" val="2398"/>
</p:tagLst>
</file>

<file path=ppt/tags/tag122.xml><?xml version="1.0" encoding="utf-8"?>
<p:tagLst xmlns:p="http://schemas.openxmlformats.org/presentationml/2006/main">
  <p:tag name="AS_UNIQUEID" val="2399"/>
</p:tagLst>
</file>

<file path=ppt/tags/tag123.xml><?xml version="1.0" encoding="utf-8"?>
<p:tagLst xmlns:p="http://schemas.openxmlformats.org/presentationml/2006/main">
  <p:tag name="AS_UNIQUEID" val="2400"/>
</p:tagLst>
</file>

<file path=ppt/tags/tag124.xml><?xml version="1.0" encoding="utf-8"?>
<p:tagLst xmlns:p="http://schemas.openxmlformats.org/presentationml/2006/main">
  <p:tag name="AS_UNIQUEID" val="2401"/>
</p:tagLst>
</file>

<file path=ppt/tags/tag125.xml><?xml version="1.0" encoding="utf-8"?>
<p:tagLst xmlns:p="http://schemas.openxmlformats.org/presentationml/2006/main">
  <p:tag name="AS_UNIQUEID" val="2402"/>
</p:tagLst>
</file>

<file path=ppt/tags/tag126.xml><?xml version="1.0" encoding="utf-8"?>
<p:tagLst xmlns:p="http://schemas.openxmlformats.org/presentationml/2006/main">
  <p:tag name="AS_UNIQUEID" val="2403"/>
</p:tagLst>
</file>

<file path=ppt/tags/tag127.xml><?xml version="1.0" encoding="utf-8"?>
<p:tagLst xmlns:p="http://schemas.openxmlformats.org/presentationml/2006/main">
  <p:tag name="AS_UNIQUEID" val="2404"/>
</p:tagLst>
</file>

<file path=ppt/tags/tag128.xml><?xml version="1.0" encoding="utf-8"?>
<p:tagLst xmlns:p="http://schemas.openxmlformats.org/presentationml/2006/main">
  <p:tag name="AS_UNIQUEID" val="2405"/>
</p:tagLst>
</file>

<file path=ppt/tags/tag129.xml><?xml version="1.0" encoding="utf-8"?>
<p:tagLst xmlns:p="http://schemas.openxmlformats.org/presentationml/2006/main">
  <p:tag name="AS_UNIQUEID" val="2406"/>
</p:tagLst>
</file>

<file path=ppt/tags/tag13.xml><?xml version="1.0" encoding="utf-8"?>
<p:tagLst xmlns:p="http://schemas.openxmlformats.org/presentationml/2006/main">
  <p:tag name="AS_UNIQUEID" val="22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AS_UNIQUEID" val="2407"/>
</p:tagLst>
</file>

<file path=ppt/tags/tag131.xml><?xml version="1.0" encoding="utf-8"?>
<p:tagLst xmlns:p="http://schemas.openxmlformats.org/presentationml/2006/main">
  <p:tag name="AS_UNIQUEID" val="2408"/>
</p:tagLst>
</file>

<file path=ppt/tags/tag132.xml><?xml version="1.0" encoding="utf-8"?>
<p:tagLst xmlns:p="http://schemas.openxmlformats.org/presentationml/2006/main">
  <p:tag name="AS_UNIQUEID" val="2409"/>
</p:tagLst>
</file>

<file path=ppt/tags/tag133.xml><?xml version="1.0" encoding="utf-8"?>
<p:tagLst xmlns:p="http://schemas.openxmlformats.org/presentationml/2006/main">
  <p:tag name="AS_UNIQUEID" val="2410"/>
</p:tagLst>
</file>

<file path=ppt/tags/tag134.xml><?xml version="1.0" encoding="utf-8"?>
<p:tagLst xmlns:p="http://schemas.openxmlformats.org/presentationml/2006/main">
  <p:tag name="AS_UNIQUEID" val="2411"/>
</p:tagLst>
</file>

<file path=ppt/tags/tag135.xml><?xml version="1.0" encoding="utf-8"?>
<p:tagLst xmlns:p="http://schemas.openxmlformats.org/presentationml/2006/main">
  <p:tag name="AS_UNIQUEID" val="2412"/>
</p:tagLst>
</file>

<file path=ppt/tags/tag136.xml><?xml version="1.0" encoding="utf-8"?>
<p:tagLst xmlns:p="http://schemas.openxmlformats.org/presentationml/2006/main">
  <p:tag name="AS_UNIQUEID" val="2413"/>
</p:tagLst>
</file>

<file path=ppt/tags/tag137.xml><?xml version="1.0" encoding="utf-8"?>
<p:tagLst xmlns:p="http://schemas.openxmlformats.org/presentationml/2006/main">
  <p:tag name="AS_UNIQUEID" val="2415"/>
</p:tagLst>
</file>

<file path=ppt/tags/tag138.xml><?xml version="1.0" encoding="utf-8"?>
<p:tagLst xmlns:p="http://schemas.openxmlformats.org/presentationml/2006/main">
  <p:tag name="AS_UNIQUEID" val="2416"/>
</p:tagLst>
</file>

<file path=ppt/tags/tag139.xml><?xml version="1.0" encoding="utf-8"?>
<p:tagLst xmlns:p="http://schemas.openxmlformats.org/presentationml/2006/main">
  <p:tag name="AS_UNIQUEID" val="2417"/>
</p:tagLst>
</file>

<file path=ppt/tags/tag14.xml><?xml version="1.0" encoding="utf-8"?>
<p:tagLst xmlns:p="http://schemas.openxmlformats.org/presentationml/2006/main">
  <p:tag name="AS_UNIQUEID" val="22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AS_UNIQUEID" val="2418"/>
</p:tagLst>
</file>

<file path=ppt/tags/tag141.xml><?xml version="1.0" encoding="utf-8"?>
<p:tagLst xmlns:p="http://schemas.openxmlformats.org/presentationml/2006/main">
  <p:tag name="AS_UNIQUEID" val="2419"/>
</p:tagLst>
</file>

<file path=ppt/tags/tag142.xml><?xml version="1.0" encoding="utf-8"?>
<p:tagLst xmlns:p="http://schemas.openxmlformats.org/presentationml/2006/main">
  <p:tag name="AS_UNIQUEID" val="2420"/>
</p:tagLst>
</file>

<file path=ppt/tags/tag143.xml><?xml version="1.0" encoding="utf-8"?>
<p:tagLst xmlns:p="http://schemas.openxmlformats.org/presentationml/2006/main">
  <p:tag name="AS_UNIQUEID" val="2421"/>
</p:tagLst>
</file>

<file path=ppt/tags/tag144.xml><?xml version="1.0" encoding="utf-8"?>
<p:tagLst xmlns:p="http://schemas.openxmlformats.org/presentationml/2006/main">
  <p:tag name="AS_UNIQUEID" val="2422"/>
</p:tagLst>
</file>

<file path=ppt/tags/tag145.xml><?xml version="1.0" encoding="utf-8"?>
<p:tagLst xmlns:p="http://schemas.openxmlformats.org/presentationml/2006/main">
  <p:tag name="AS_UNIQUEID" val="2423"/>
</p:tagLst>
</file>

<file path=ppt/tags/tag146.xml><?xml version="1.0" encoding="utf-8"?>
<p:tagLst xmlns:p="http://schemas.openxmlformats.org/presentationml/2006/main">
  <p:tag name="AS_UNIQUEID" val="2424"/>
</p:tagLst>
</file>

<file path=ppt/tags/tag147.xml><?xml version="1.0" encoding="utf-8"?>
<p:tagLst xmlns:p="http://schemas.openxmlformats.org/presentationml/2006/main">
  <p:tag name="AS_UNIQUEID" val="2425"/>
</p:tagLst>
</file>

<file path=ppt/tags/tag148.xml><?xml version="1.0" encoding="utf-8"?>
<p:tagLst xmlns:p="http://schemas.openxmlformats.org/presentationml/2006/main">
  <p:tag name="AS_UNIQUEID" val="2426"/>
</p:tagLst>
</file>

<file path=ppt/tags/tag149.xml><?xml version="1.0" encoding="utf-8"?>
<p:tagLst xmlns:p="http://schemas.openxmlformats.org/presentationml/2006/main">
  <p:tag name="AS_UNIQUEID" val="2427"/>
</p:tagLst>
</file>

<file path=ppt/tags/tag15.xml><?xml version="1.0" encoding="utf-8"?>
<p:tagLst xmlns:p="http://schemas.openxmlformats.org/presentationml/2006/main">
  <p:tag name="AS_UNIQUEID" val="22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AS_UNIQUEID" val="2428"/>
</p:tagLst>
</file>

<file path=ppt/tags/tag151.xml><?xml version="1.0" encoding="utf-8"?>
<p:tagLst xmlns:p="http://schemas.openxmlformats.org/presentationml/2006/main">
  <p:tag name="AS_UNIQUEID" val="2429"/>
</p:tagLst>
</file>

<file path=ppt/tags/tag152.xml><?xml version="1.0" encoding="utf-8"?>
<p:tagLst xmlns:p="http://schemas.openxmlformats.org/presentationml/2006/main">
  <p:tag name="AS_UNIQUEID" val="2430"/>
</p:tagLst>
</file>

<file path=ppt/tags/tag153.xml><?xml version="1.0" encoding="utf-8"?>
<p:tagLst xmlns:p="http://schemas.openxmlformats.org/presentationml/2006/main">
  <p:tag name="AS_UNIQUEID" val="2431"/>
</p:tagLst>
</file>

<file path=ppt/tags/tag154.xml><?xml version="1.0" encoding="utf-8"?>
<p:tagLst xmlns:p="http://schemas.openxmlformats.org/presentationml/2006/main">
  <p:tag name="AS_UNIQUEID" val="2432"/>
</p:tagLst>
</file>

<file path=ppt/tags/tag155.xml><?xml version="1.0" encoding="utf-8"?>
<p:tagLst xmlns:p="http://schemas.openxmlformats.org/presentationml/2006/main">
  <p:tag name="AS_UNIQUEID" val="2433"/>
</p:tagLst>
</file>

<file path=ppt/tags/tag156.xml><?xml version="1.0" encoding="utf-8"?>
<p:tagLst xmlns:p="http://schemas.openxmlformats.org/presentationml/2006/main">
  <p:tag name="AS_UNIQUEID" val="2434"/>
</p:tagLst>
</file>

<file path=ppt/tags/tag157.xml><?xml version="1.0" encoding="utf-8"?>
<p:tagLst xmlns:p="http://schemas.openxmlformats.org/presentationml/2006/main">
  <p:tag name="AS_UNIQUEID" val="2435"/>
</p:tagLst>
</file>

<file path=ppt/tags/tag158.xml><?xml version="1.0" encoding="utf-8"?>
<p:tagLst xmlns:p="http://schemas.openxmlformats.org/presentationml/2006/main">
  <p:tag name="AS_UNIQUEID" val="2436"/>
</p:tagLst>
</file>

<file path=ppt/tags/tag159.xml><?xml version="1.0" encoding="utf-8"?>
<p:tagLst xmlns:p="http://schemas.openxmlformats.org/presentationml/2006/main">
  <p:tag name="AS_UNIQUEID" val="2438"/>
</p:tagLst>
</file>

<file path=ppt/tags/tag16.xml><?xml version="1.0" encoding="utf-8"?>
<p:tagLst xmlns:p="http://schemas.openxmlformats.org/presentationml/2006/main">
  <p:tag name="AS_UNIQUEID" val="2262"/>
</p:tagLst>
</file>

<file path=ppt/tags/tag160.xml><?xml version="1.0" encoding="utf-8"?>
<p:tagLst xmlns:p="http://schemas.openxmlformats.org/presentationml/2006/main">
  <p:tag name="AS_UNIQUEID" val="2439"/>
</p:tagLst>
</file>

<file path=ppt/tags/tag161.xml><?xml version="1.0" encoding="utf-8"?>
<p:tagLst xmlns:p="http://schemas.openxmlformats.org/presentationml/2006/main">
  <p:tag name="AS_UNIQUEID" val="2440"/>
</p:tagLst>
</file>

<file path=ppt/tags/tag162.xml><?xml version="1.0" encoding="utf-8"?>
<p:tagLst xmlns:p="http://schemas.openxmlformats.org/presentationml/2006/main">
  <p:tag name="AS_UNIQUEID" val="2441"/>
</p:tagLst>
</file>

<file path=ppt/tags/tag163.xml><?xml version="1.0" encoding="utf-8"?>
<p:tagLst xmlns:p="http://schemas.openxmlformats.org/presentationml/2006/main">
  <p:tag name="AS_UNIQUEID" val="2443"/>
</p:tagLst>
</file>

<file path=ppt/tags/tag164.xml><?xml version="1.0" encoding="utf-8"?>
<p:tagLst xmlns:p="http://schemas.openxmlformats.org/presentationml/2006/main">
  <p:tag name="AS_UNIQUEID" val="2444"/>
  <p:tag name="KSO_WM_BEAUTIFY_FLAG" val=""/>
</p:tagLst>
</file>

<file path=ppt/tags/tag165.xml><?xml version="1.0" encoding="utf-8"?>
<p:tagLst xmlns:p="http://schemas.openxmlformats.org/presentationml/2006/main">
  <p:tag name="AS_UNIQUEID" val="2445"/>
</p:tagLst>
</file>

<file path=ppt/tags/tag166.xml><?xml version="1.0" encoding="utf-8"?>
<p:tagLst xmlns:p="http://schemas.openxmlformats.org/presentationml/2006/main">
  <p:tag name="AS_UNIQUEID" val="2446"/>
</p:tagLst>
</file>

<file path=ppt/tags/tag167.xml><?xml version="1.0" encoding="utf-8"?>
<p:tagLst xmlns:p="http://schemas.openxmlformats.org/presentationml/2006/main">
  <p:tag name="AS_UNIQUEID" val="2447"/>
</p:tagLst>
</file>

<file path=ppt/tags/tag168.xml><?xml version="1.0" encoding="utf-8"?>
<p:tagLst xmlns:p="http://schemas.openxmlformats.org/presentationml/2006/main">
  <p:tag name="AS_UNIQUEID" val="2448"/>
</p:tagLst>
</file>

<file path=ppt/tags/tag169.xml><?xml version="1.0" encoding="utf-8"?>
<p:tagLst xmlns:p="http://schemas.openxmlformats.org/presentationml/2006/main">
  <p:tag name="AS_UNIQUEID" val="2449"/>
</p:tagLst>
</file>

<file path=ppt/tags/tag17.xml><?xml version="1.0" encoding="utf-8"?>
<p:tagLst xmlns:p="http://schemas.openxmlformats.org/presentationml/2006/main">
  <p:tag name="AS_UNIQUEID" val="2263"/>
</p:tagLst>
</file>

<file path=ppt/tags/tag170.xml><?xml version="1.0" encoding="utf-8"?>
<p:tagLst xmlns:p="http://schemas.openxmlformats.org/presentationml/2006/main">
  <p:tag name="AS_UNIQUEID" val="2450"/>
</p:tagLst>
</file>

<file path=ppt/tags/tag171.xml><?xml version="1.0" encoding="utf-8"?>
<p:tagLst xmlns:p="http://schemas.openxmlformats.org/presentationml/2006/main">
  <p:tag name="AS_UNIQUEID" val="2451"/>
</p:tagLst>
</file>

<file path=ppt/tags/tag172.xml><?xml version="1.0" encoding="utf-8"?>
<p:tagLst xmlns:p="http://schemas.openxmlformats.org/presentationml/2006/main">
  <p:tag name="AS_UNIQUEID" val="2452"/>
</p:tagLst>
</file>

<file path=ppt/tags/tag173.xml><?xml version="1.0" encoding="utf-8"?>
<p:tagLst xmlns:p="http://schemas.openxmlformats.org/presentationml/2006/main">
  <p:tag name="AS_UNIQUEID" val="2453"/>
</p:tagLst>
</file>

<file path=ppt/tags/tag174.xml><?xml version="1.0" encoding="utf-8"?>
<p:tagLst xmlns:p="http://schemas.openxmlformats.org/presentationml/2006/main">
  <p:tag name="AS_UNIQUEID" val="2454"/>
</p:tagLst>
</file>

<file path=ppt/tags/tag175.xml><?xml version="1.0" encoding="utf-8"?>
<p:tagLst xmlns:p="http://schemas.openxmlformats.org/presentationml/2006/main">
  <p:tag name="AS_UNIQUEID" val="2455"/>
</p:tagLst>
</file>

<file path=ppt/tags/tag176.xml><?xml version="1.0" encoding="utf-8"?>
<p:tagLst xmlns:p="http://schemas.openxmlformats.org/presentationml/2006/main">
  <p:tag name="AS_UNIQUEID" val="2456"/>
</p:tagLst>
</file>

<file path=ppt/tags/tag177.xml><?xml version="1.0" encoding="utf-8"?>
<p:tagLst xmlns:p="http://schemas.openxmlformats.org/presentationml/2006/main">
  <p:tag name="AS_UNIQUEID" val="2457"/>
</p:tagLst>
</file>

<file path=ppt/tags/tag178.xml><?xml version="1.0" encoding="utf-8"?>
<p:tagLst xmlns:p="http://schemas.openxmlformats.org/presentationml/2006/main">
  <p:tag name="AS_UNIQUEID" val="2459"/>
</p:tagLst>
</file>

<file path=ppt/tags/tag179.xml><?xml version="1.0" encoding="utf-8"?>
<p:tagLst xmlns:p="http://schemas.openxmlformats.org/presentationml/2006/main">
  <p:tag name="AS_UNIQUEID" val="2460"/>
</p:tagLst>
</file>

<file path=ppt/tags/tag18.xml><?xml version="1.0" encoding="utf-8"?>
<p:tagLst xmlns:p="http://schemas.openxmlformats.org/presentationml/2006/main">
  <p:tag name="AS_UNIQUEID" val="2264"/>
</p:tagLst>
</file>

<file path=ppt/tags/tag180.xml><?xml version="1.0" encoding="utf-8"?>
<p:tagLst xmlns:p="http://schemas.openxmlformats.org/presentationml/2006/main">
  <p:tag name="AS_UNIQUEID" val="2461"/>
</p:tagLst>
</file>

<file path=ppt/tags/tag181.xml><?xml version="1.0" encoding="utf-8"?>
<p:tagLst xmlns:p="http://schemas.openxmlformats.org/presentationml/2006/main">
  <p:tag name="AS_UNIQUEID" val="2462"/>
</p:tagLst>
</file>

<file path=ppt/tags/tag182.xml><?xml version="1.0" encoding="utf-8"?>
<p:tagLst xmlns:p="http://schemas.openxmlformats.org/presentationml/2006/main">
  <p:tag name="AS_UNIQUEID" val="2463"/>
</p:tagLst>
</file>

<file path=ppt/tags/tag183.xml><?xml version="1.0" encoding="utf-8"?>
<p:tagLst xmlns:p="http://schemas.openxmlformats.org/presentationml/2006/main">
  <p:tag name="AS_UNIQUEID" val="2464"/>
</p:tagLst>
</file>

<file path=ppt/tags/tag184.xml><?xml version="1.0" encoding="utf-8"?>
<p:tagLst xmlns:p="http://schemas.openxmlformats.org/presentationml/2006/main">
  <p:tag name="AS_UNIQUEID" val="2465"/>
</p:tagLst>
</file>

<file path=ppt/tags/tag185.xml><?xml version="1.0" encoding="utf-8"?>
<p:tagLst xmlns:p="http://schemas.openxmlformats.org/presentationml/2006/main">
  <p:tag name="AS_UNIQUEID" val="2466"/>
</p:tagLst>
</file>

<file path=ppt/tags/tag186.xml><?xml version="1.0" encoding="utf-8"?>
<p:tagLst xmlns:p="http://schemas.openxmlformats.org/presentationml/2006/main">
  <p:tag name="AS_UNIQUEID" val="2467"/>
</p:tagLst>
</file>

<file path=ppt/tags/tag187.xml><?xml version="1.0" encoding="utf-8"?>
<p:tagLst xmlns:p="http://schemas.openxmlformats.org/presentationml/2006/main">
  <p:tag name="AS_UNIQUEID" val="2468"/>
</p:tagLst>
</file>

<file path=ppt/tags/tag188.xml><?xml version="1.0" encoding="utf-8"?>
<p:tagLst xmlns:p="http://schemas.openxmlformats.org/presentationml/2006/main">
  <p:tag name="AS_UNIQUEID" val="2469"/>
</p:tagLst>
</file>

<file path=ppt/tags/tag189.xml><?xml version="1.0" encoding="utf-8"?>
<p:tagLst xmlns:p="http://schemas.openxmlformats.org/presentationml/2006/main">
  <p:tag name="AS_UNIQUEID" val="2470"/>
</p:tagLst>
</file>

<file path=ppt/tags/tag19.xml><?xml version="1.0" encoding="utf-8"?>
<p:tagLst xmlns:p="http://schemas.openxmlformats.org/presentationml/2006/main">
  <p:tag name="AS_UNIQUEID" val="2265"/>
</p:tagLst>
</file>

<file path=ppt/tags/tag190.xml><?xml version="1.0" encoding="utf-8"?>
<p:tagLst xmlns:p="http://schemas.openxmlformats.org/presentationml/2006/main">
  <p:tag name="AS_UNIQUEID" val="2471"/>
</p:tagLst>
</file>

<file path=ppt/tags/tag191.xml><?xml version="1.0" encoding="utf-8"?>
<p:tagLst xmlns:p="http://schemas.openxmlformats.org/presentationml/2006/main">
  <p:tag name="AS_UNIQUEID" val="2472"/>
</p:tagLst>
</file>

<file path=ppt/tags/tag192.xml><?xml version="1.0" encoding="utf-8"?>
<p:tagLst xmlns:p="http://schemas.openxmlformats.org/presentationml/2006/main">
  <p:tag name="AS_UNIQUEID" val="2473"/>
</p:tagLst>
</file>

<file path=ppt/tags/tag193.xml><?xml version="1.0" encoding="utf-8"?>
<p:tagLst xmlns:p="http://schemas.openxmlformats.org/presentationml/2006/main">
  <p:tag name="AS_UNIQUEID" val="2474"/>
</p:tagLst>
</file>

<file path=ppt/tags/tag194.xml><?xml version="1.0" encoding="utf-8"?>
<p:tagLst xmlns:p="http://schemas.openxmlformats.org/presentationml/2006/main">
  <p:tag name="AS_UNIQUEID" val="2475"/>
</p:tagLst>
</file>

<file path=ppt/tags/tag195.xml><?xml version="1.0" encoding="utf-8"?>
<p:tagLst xmlns:p="http://schemas.openxmlformats.org/presentationml/2006/main">
  <p:tag name="AS_UNIQUEID" val="2476"/>
</p:tagLst>
</file>

<file path=ppt/tags/tag196.xml><?xml version="1.0" encoding="utf-8"?>
<p:tagLst xmlns:p="http://schemas.openxmlformats.org/presentationml/2006/main">
  <p:tag name="AS_UNIQUEID" val="2477"/>
</p:tagLst>
</file>

<file path=ppt/tags/tag197.xml><?xml version="1.0" encoding="utf-8"?>
<p:tagLst xmlns:p="http://schemas.openxmlformats.org/presentationml/2006/main">
  <p:tag name="AS_UNIQUEID" val="2478"/>
</p:tagLst>
</file>

<file path=ppt/tags/tag198.xml><?xml version="1.0" encoding="utf-8"?>
<p:tagLst xmlns:p="http://schemas.openxmlformats.org/presentationml/2006/main">
  <p:tag name="AS_UNIQUEID" val="2479"/>
</p:tagLst>
</file>

<file path=ppt/tags/tag199.xml><?xml version="1.0" encoding="utf-8"?>
<p:tagLst xmlns:p="http://schemas.openxmlformats.org/presentationml/2006/main">
  <p:tag name="AS_UNIQUEID" val="2480"/>
</p:tagLst>
</file>

<file path=ppt/tags/tag2.xml><?xml version="1.0" encoding="utf-8"?>
<p:tagLst xmlns:p="http://schemas.openxmlformats.org/presentationml/2006/main">
  <p:tag name="AS_UNIQUEID" val="2245"/>
</p:tagLst>
</file>

<file path=ppt/tags/tag20.xml><?xml version="1.0" encoding="utf-8"?>
<p:tagLst xmlns:p="http://schemas.openxmlformats.org/presentationml/2006/main">
  <p:tag name="AS_UNIQUEID" val="2266"/>
</p:tagLst>
</file>

<file path=ppt/tags/tag200.xml><?xml version="1.0" encoding="utf-8"?>
<p:tagLst xmlns:p="http://schemas.openxmlformats.org/presentationml/2006/main">
  <p:tag name="AS_UNIQUEID" val="2481"/>
</p:tagLst>
</file>

<file path=ppt/tags/tag201.xml><?xml version="1.0" encoding="utf-8"?>
<p:tagLst xmlns:p="http://schemas.openxmlformats.org/presentationml/2006/main">
  <p:tag name="AS_UNIQUEID" val="2482"/>
</p:tagLst>
</file>

<file path=ppt/tags/tag202.xml><?xml version="1.0" encoding="utf-8"?>
<p:tagLst xmlns:p="http://schemas.openxmlformats.org/presentationml/2006/main">
  <p:tag name="AS_UNIQUEID" val="2483"/>
</p:tagLst>
</file>

<file path=ppt/tags/tag203.xml><?xml version="1.0" encoding="utf-8"?>
<p:tagLst xmlns:p="http://schemas.openxmlformats.org/presentationml/2006/main">
  <p:tag name="AS_UNIQUEID" val="2484"/>
</p:tagLst>
</file>

<file path=ppt/tags/tag204.xml><?xml version="1.0" encoding="utf-8"?>
<p:tagLst xmlns:p="http://schemas.openxmlformats.org/presentationml/2006/main">
  <p:tag name="AS_UNIQUEID" val="2485"/>
</p:tagLst>
</file>

<file path=ppt/tags/tag205.xml><?xml version="1.0" encoding="utf-8"?>
<p:tagLst xmlns:p="http://schemas.openxmlformats.org/presentationml/2006/main">
  <p:tag name="AS_UNIQUEID" val="2486"/>
</p:tagLst>
</file>

<file path=ppt/tags/tag206.xml><?xml version="1.0" encoding="utf-8"?>
<p:tagLst xmlns:p="http://schemas.openxmlformats.org/presentationml/2006/main">
  <p:tag name="AS_UNIQUEID" val="2488"/>
</p:tagLst>
</file>

<file path=ppt/tags/tag207.xml><?xml version="1.0" encoding="utf-8"?>
<p:tagLst xmlns:p="http://schemas.openxmlformats.org/presentationml/2006/main">
  <p:tag name="AS_UNIQUEID" val="2489"/>
  <p:tag name="KSO_WM_BEAUTIFY_FLAG" val=""/>
</p:tagLst>
</file>

<file path=ppt/tags/tag208.xml><?xml version="1.0" encoding="utf-8"?>
<p:tagLst xmlns:p="http://schemas.openxmlformats.org/presentationml/2006/main">
  <p:tag name="AS_UNIQUEID" val="2490"/>
  <p:tag name="KSO_WM_BEAUTIFY_FLAG" val=""/>
</p:tagLst>
</file>

<file path=ppt/tags/tag209.xml><?xml version="1.0" encoding="utf-8"?>
<p:tagLst xmlns:p="http://schemas.openxmlformats.org/presentationml/2006/main">
  <p:tag name="AS_UNIQUEID" val="2491"/>
  <p:tag name="KSO_WM_BEAUTIFY_FLAG" val=""/>
</p:tagLst>
</file>

<file path=ppt/tags/tag21.xml><?xml version="1.0" encoding="utf-8"?>
<p:tagLst xmlns:p="http://schemas.openxmlformats.org/presentationml/2006/main">
  <p:tag name="AS_UNIQUEID" val="2267"/>
</p:tagLst>
</file>

<file path=ppt/tags/tag210.xml><?xml version="1.0" encoding="utf-8"?>
<p:tagLst xmlns:p="http://schemas.openxmlformats.org/presentationml/2006/main">
  <p:tag name="AS_UNIQUEID" val="2492"/>
  <p:tag name="KSO_WM_BEAUTIFY_FLAG" val=""/>
</p:tagLst>
</file>

<file path=ppt/tags/tag211.xml><?xml version="1.0" encoding="utf-8"?>
<p:tagLst xmlns:p="http://schemas.openxmlformats.org/presentationml/2006/main">
  <p:tag name="AS_UNIQUEID" val="2493"/>
  <p:tag name="KSO_WM_BEAUTIFY_FLAG" val=""/>
</p:tagLst>
</file>

<file path=ppt/tags/tag212.xml><?xml version="1.0" encoding="utf-8"?>
<p:tagLst xmlns:p="http://schemas.openxmlformats.org/presentationml/2006/main">
  <p:tag name="AS_UNIQUEID" val="2494"/>
  <p:tag name="KSO_WM_BEAUTIFY_FLAG" val=""/>
</p:tagLst>
</file>

<file path=ppt/tags/tag213.xml><?xml version="1.0" encoding="utf-8"?>
<p:tagLst xmlns:p="http://schemas.openxmlformats.org/presentationml/2006/main">
  <p:tag name="AS_UNIQUEID" val="2495"/>
</p:tagLst>
</file>

<file path=ppt/tags/tag214.xml><?xml version="1.0" encoding="utf-8"?>
<p:tagLst xmlns:p="http://schemas.openxmlformats.org/presentationml/2006/main">
  <p:tag name="AS_UNIQUEID" val="2496"/>
</p:tagLst>
</file>

<file path=ppt/tags/tag215.xml><?xml version="1.0" encoding="utf-8"?>
<p:tagLst xmlns:p="http://schemas.openxmlformats.org/presentationml/2006/main">
  <p:tag name="AS_UNIQUEID" val="2497"/>
</p:tagLst>
</file>

<file path=ppt/tags/tag216.xml><?xml version="1.0" encoding="utf-8"?>
<p:tagLst xmlns:p="http://schemas.openxmlformats.org/presentationml/2006/main">
  <p:tag name="AS_UNIQUEID" val="2498"/>
</p:tagLst>
</file>

<file path=ppt/tags/tag217.xml><?xml version="1.0" encoding="utf-8"?>
<p:tagLst xmlns:p="http://schemas.openxmlformats.org/presentationml/2006/main">
  <p:tag name="AS_UNIQUEID" val="2499"/>
</p:tagLst>
</file>

<file path=ppt/tags/tag218.xml><?xml version="1.0" encoding="utf-8"?>
<p:tagLst xmlns:p="http://schemas.openxmlformats.org/presentationml/2006/main">
  <p:tag name="AS_UNIQUEID" val="2500"/>
</p:tagLst>
</file>

<file path=ppt/tags/tag219.xml><?xml version="1.0" encoding="utf-8"?>
<p:tagLst xmlns:p="http://schemas.openxmlformats.org/presentationml/2006/main">
  <p:tag name="AS_UNIQUEID" val="2501"/>
</p:tagLst>
</file>

<file path=ppt/tags/tag22.xml><?xml version="1.0" encoding="utf-8"?>
<p:tagLst xmlns:p="http://schemas.openxmlformats.org/presentationml/2006/main">
  <p:tag name="AS_UNIQUEID" val="2276"/>
</p:tagLst>
</file>

<file path=ppt/tags/tag220.xml><?xml version="1.0" encoding="utf-8"?>
<p:tagLst xmlns:p="http://schemas.openxmlformats.org/presentationml/2006/main">
  <p:tag name="AS_UNIQUEID" val="2502"/>
</p:tagLst>
</file>

<file path=ppt/tags/tag221.xml><?xml version="1.0" encoding="utf-8"?>
<p:tagLst xmlns:p="http://schemas.openxmlformats.org/presentationml/2006/main">
  <p:tag name="AS_UNIQUEID" val="2503"/>
</p:tagLst>
</file>

<file path=ppt/tags/tag222.xml><?xml version="1.0" encoding="utf-8"?>
<p:tagLst xmlns:p="http://schemas.openxmlformats.org/presentationml/2006/main">
  <p:tag name="AS_UNIQUEID" val="2504"/>
</p:tagLst>
</file>

<file path=ppt/tags/tag223.xml><?xml version="1.0" encoding="utf-8"?>
<p:tagLst xmlns:p="http://schemas.openxmlformats.org/presentationml/2006/main">
  <p:tag name="AS_UNIQUEID" val="2505"/>
</p:tagLst>
</file>

<file path=ppt/tags/tag224.xml><?xml version="1.0" encoding="utf-8"?>
<p:tagLst xmlns:p="http://schemas.openxmlformats.org/presentationml/2006/main">
  <p:tag name="AS_UNIQUEID" val="2506"/>
</p:tagLst>
</file>

<file path=ppt/tags/tag225.xml><?xml version="1.0" encoding="utf-8"?>
<p:tagLst xmlns:p="http://schemas.openxmlformats.org/presentationml/2006/main">
  <p:tag name="AS_UNIQUEID" val="2507"/>
</p:tagLst>
</file>

<file path=ppt/tags/tag226.xml><?xml version="1.0" encoding="utf-8"?>
<p:tagLst xmlns:p="http://schemas.openxmlformats.org/presentationml/2006/main">
  <p:tag name="AS_UNIQUEID" val="2508"/>
</p:tagLst>
</file>

<file path=ppt/tags/tag227.xml><?xml version="1.0" encoding="utf-8"?>
<p:tagLst xmlns:p="http://schemas.openxmlformats.org/presentationml/2006/main">
  <p:tag name="AS_UNIQUEID" val="2509"/>
</p:tagLst>
</file>

<file path=ppt/tags/tag228.xml><?xml version="1.0" encoding="utf-8"?>
<p:tagLst xmlns:p="http://schemas.openxmlformats.org/presentationml/2006/main">
  <p:tag name="AS_UNIQUEID" val="2510"/>
</p:tagLst>
</file>

<file path=ppt/tags/tag229.xml><?xml version="1.0" encoding="utf-8"?>
<p:tagLst xmlns:p="http://schemas.openxmlformats.org/presentationml/2006/main">
  <p:tag name="AS_UNIQUEID" val="2511"/>
</p:tagLst>
</file>

<file path=ppt/tags/tag23.xml><?xml version="1.0" encoding="utf-8"?>
<p:tagLst xmlns:p="http://schemas.openxmlformats.org/presentationml/2006/main">
  <p:tag name="AS_UNIQUEID" val="2277"/>
</p:tagLst>
</file>

<file path=ppt/tags/tag230.xml><?xml version="1.0" encoding="utf-8"?>
<p:tagLst xmlns:p="http://schemas.openxmlformats.org/presentationml/2006/main">
  <p:tag name="AS_UNIQUEID" val="2512"/>
</p:tagLst>
</file>

<file path=ppt/tags/tag231.xml><?xml version="1.0" encoding="utf-8"?>
<p:tagLst xmlns:p="http://schemas.openxmlformats.org/presentationml/2006/main">
  <p:tag name="AS_UNIQUEID" val="2513"/>
</p:tagLst>
</file>

<file path=ppt/tags/tag232.xml><?xml version="1.0" encoding="utf-8"?>
<p:tagLst xmlns:p="http://schemas.openxmlformats.org/presentationml/2006/main">
  <p:tag name="AS_UNIQUEID" val="2514"/>
</p:tagLst>
</file>

<file path=ppt/tags/tag233.xml><?xml version="1.0" encoding="utf-8"?>
<p:tagLst xmlns:p="http://schemas.openxmlformats.org/presentationml/2006/main">
  <p:tag name="AS_UNIQUEID" val="2515"/>
</p:tagLst>
</file>

<file path=ppt/tags/tag234.xml><?xml version="1.0" encoding="utf-8"?>
<p:tagLst xmlns:p="http://schemas.openxmlformats.org/presentationml/2006/main">
  <p:tag name="AS_UNIQUEID" val="2516"/>
</p:tagLst>
</file>

<file path=ppt/tags/tag235.xml><?xml version="1.0" encoding="utf-8"?>
<p:tagLst xmlns:p="http://schemas.openxmlformats.org/presentationml/2006/main">
  <p:tag name="AS_UNIQUEID" val="2517"/>
</p:tagLst>
</file>

<file path=ppt/tags/tag236.xml><?xml version="1.0" encoding="utf-8"?>
<p:tagLst xmlns:p="http://schemas.openxmlformats.org/presentationml/2006/main">
  <p:tag name="AS_UNIQUEID" val="2518"/>
</p:tagLst>
</file>

<file path=ppt/tags/tag237.xml><?xml version="1.0" encoding="utf-8"?>
<p:tagLst xmlns:p="http://schemas.openxmlformats.org/presentationml/2006/main">
  <p:tag name="AS_UNIQUEID" val="2519"/>
</p:tagLst>
</file>

<file path=ppt/tags/tag238.xml><?xml version="1.0" encoding="utf-8"?>
<p:tagLst xmlns:p="http://schemas.openxmlformats.org/presentationml/2006/main">
  <p:tag name="AS_UNIQUEID" val="2520"/>
</p:tagLst>
</file>

<file path=ppt/tags/tag239.xml><?xml version="1.0" encoding="utf-8"?>
<p:tagLst xmlns:p="http://schemas.openxmlformats.org/presentationml/2006/main">
  <p:tag name="AS_UNIQUEID" val="2521"/>
</p:tagLst>
</file>

<file path=ppt/tags/tag24.xml><?xml version="1.0" encoding="utf-8"?>
<p:tagLst xmlns:p="http://schemas.openxmlformats.org/presentationml/2006/main">
  <p:tag name="AS_UNIQUEID" val="2278"/>
</p:tagLst>
</file>

<file path=ppt/tags/tag240.xml><?xml version="1.0" encoding="utf-8"?>
<p:tagLst xmlns:p="http://schemas.openxmlformats.org/presentationml/2006/main">
  <p:tag name="AS_UNIQUEID" val="2522"/>
</p:tagLst>
</file>

<file path=ppt/tags/tag241.xml><?xml version="1.0" encoding="utf-8"?>
<p:tagLst xmlns:p="http://schemas.openxmlformats.org/presentationml/2006/main">
  <p:tag name="AS_UNIQUEID" val="2523"/>
</p:tagLst>
</file>

<file path=ppt/tags/tag242.xml><?xml version="1.0" encoding="utf-8"?>
<p:tagLst xmlns:p="http://schemas.openxmlformats.org/presentationml/2006/main">
  <p:tag name="AS_UNIQUEID" val="2524"/>
</p:tagLst>
</file>

<file path=ppt/tags/tag243.xml><?xml version="1.0" encoding="utf-8"?>
<p:tagLst xmlns:p="http://schemas.openxmlformats.org/presentationml/2006/main">
  <p:tag name="AS_UNIQUEID" val="2525"/>
</p:tagLst>
</file>

<file path=ppt/tags/tag244.xml><?xml version="1.0" encoding="utf-8"?>
<p:tagLst xmlns:p="http://schemas.openxmlformats.org/presentationml/2006/main">
  <p:tag name="AS_UNIQUEID" val="2526"/>
</p:tagLst>
</file>

<file path=ppt/tags/tag245.xml><?xml version="1.0" encoding="utf-8"?>
<p:tagLst xmlns:p="http://schemas.openxmlformats.org/presentationml/2006/main">
  <p:tag name="AS_UNIQUEID" val="2527"/>
</p:tagLst>
</file>

<file path=ppt/tags/tag246.xml><?xml version="1.0" encoding="utf-8"?>
<p:tagLst xmlns:p="http://schemas.openxmlformats.org/presentationml/2006/main">
  <p:tag name="AS_UNIQUEID" val="2529"/>
</p:tagLst>
</file>

<file path=ppt/tags/tag247.xml><?xml version="1.0" encoding="utf-8"?>
<p:tagLst xmlns:p="http://schemas.openxmlformats.org/presentationml/2006/main">
  <p:tag name="AS_UNIQUEID" val="2530"/>
</p:tagLst>
</file>

<file path=ppt/tags/tag248.xml><?xml version="1.0" encoding="utf-8"?>
<p:tagLst xmlns:p="http://schemas.openxmlformats.org/presentationml/2006/main">
  <p:tag name="AS_UNIQUEID" val="2531"/>
</p:tagLst>
</file>

<file path=ppt/tags/tag249.xml><?xml version="1.0" encoding="utf-8"?>
<p:tagLst xmlns:p="http://schemas.openxmlformats.org/presentationml/2006/main">
  <p:tag name="AS_UNIQUEID" val="2532"/>
</p:tagLst>
</file>

<file path=ppt/tags/tag25.xml><?xml version="1.0" encoding="utf-8"?>
<p:tagLst xmlns:p="http://schemas.openxmlformats.org/presentationml/2006/main">
  <p:tag name="AS_UNIQUEID" val="2279"/>
</p:tagLst>
</file>

<file path=ppt/tags/tag250.xml><?xml version="1.0" encoding="utf-8"?>
<p:tagLst xmlns:p="http://schemas.openxmlformats.org/presentationml/2006/main">
  <p:tag name="AS_UNIQUEID" val="2533"/>
</p:tagLst>
</file>

<file path=ppt/tags/tag251.xml><?xml version="1.0" encoding="utf-8"?>
<p:tagLst xmlns:p="http://schemas.openxmlformats.org/presentationml/2006/main">
  <p:tag name="AS_UNIQUEID" val="2534"/>
</p:tagLst>
</file>

<file path=ppt/tags/tag252.xml><?xml version="1.0" encoding="utf-8"?>
<p:tagLst xmlns:p="http://schemas.openxmlformats.org/presentationml/2006/main">
  <p:tag name="AS_UNIQUEID" val="2535"/>
</p:tagLst>
</file>

<file path=ppt/tags/tag253.xml><?xml version="1.0" encoding="utf-8"?>
<p:tagLst xmlns:p="http://schemas.openxmlformats.org/presentationml/2006/main">
  <p:tag name="AS_UNIQUEID" val="2536"/>
</p:tagLst>
</file>

<file path=ppt/tags/tag254.xml><?xml version="1.0" encoding="utf-8"?>
<p:tagLst xmlns:p="http://schemas.openxmlformats.org/presentationml/2006/main">
  <p:tag name="AS_UNIQUEID" val="2537"/>
</p:tagLst>
</file>

<file path=ppt/tags/tag255.xml><?xml version="1.0" encoding="utf-8"?>
<p:tagLst xmlns:p="http://schemas.openxmlformats.org/presentationml/2006/main">
  <p:tag name="AS_UNIQUEID" val="2538"/>
</p:tagLst>
</file>

<file path=ppt/tags/tag256.xml><?xml version="1.0" encoding="utf-8"?>
<p:tagLst xmlns:p="http://schemas.openxmlformats.org/presentationml/2006/main">
  <p:tag name="AS_UNIQUEID" val="2543"/>
</p:tagLst>
</file>

<file path=ppt/tags/tag257.xml><?xml version="1.0" encoding="utf-8"?>
<p:tagLst xmlns:p="http://schemas.openxmlformats.org/presentationml/2006/main">
  <p:tag name="AS_UNIQUEID" val="2544"/>
</p:tagLst>
</file>

<file path=ppt/tags/tag258.xml><?xml version="1.0" encoding="utf-8"?>
<p:tagLst xmlns:p="http://schemas.openxmlformats.org/presentationml/2006/main">
  <p:tag name="AS_UNIQUEID" val="2545"/>
</p:tagLst>
</file>

<file path=ppt/tags/tag259.xml><?xml version="1.0" encoding="utf-8"?>
<p:tagLst xmlns:p="http://schemas.openxmlformats.org/presentationml/2006/main">
  <p:tag name="AS_UNIQUEID" val="2546"/>
</p:tagLst>
</file>

<file path=ppt/tags/tag26.xml><?xml version="1.0" encoding="utf-8"?>
<p:tagLst xmlns:p="http://schemas.openxmlformats.org/presentationml/2006/main">
  <p:tag name="AS_UNIQUEID" val="2280"/>
</p:tagLst>
</file>

<file path=ppt/tags/tag260.xml><?xml version="1.0" encoding="utf-8"?>
<p:tagLst xmlns:p="http://schemas.openxmlformats.org/presentationml/2006/main">
  <p:tag name="AS_UNIQUEID" val="2547"/>
</p:tagLst>
</file>

<file path=ppt/tags/tag261.xml><?xml version="1.0" encoding="utf-8"?>
<p:tagLst xmlns:p="http://schemas.openxmlformats.org/presentationml/2006/main">
  <p:tag name="AS_UNIQUEID" val="2548"/>
</p:tagLst>
</file>

<file path=ppt/tags/tag262.xml><?xml version="1.0" encoding="utf-8"?>
<p:tagLst xmlns:p="http://schemas.openxmlformats.org/presentationml/2006/main">
  <p:tag name="AS_UNIQUEID" val="2549"/>
</p:tagLst>
</file>

<file path=ppt/tags/tag263.xml><?xml version="1.0" encoding="utf-8"?>
<p:tagLst xmlns:p="http://schemas.openxmlformats.org/presentationml/2006/main">
  <p:tag name="AS_UNIQUEID" val="2550"/>
</p:tagLst>
</file>

<file path=ppt/tags/tag264.xml><?xml version="1.0" encoding="utf-8"?>
<p:tagLst xmlns:p="http://schemas.openxmlformats.org/presentationml/2006/main">
  <p:tag name="AS_UNIQUEID" val="2551"/>
</p:tagLst>
</file>

<file path=ppt/tags/tag265.xml><?xml version="1.0" encoding="utf-8"?>
<p:tagLst xmlns:p="http://schemas.openxmlformats.org/presentationml/2006/main">
  <p:tag name="AS_UNIQUEID" val="2552"/>
</p:tagLst>
</file>

<file path=ppt/tags/tag266.xml><?xml version="1.0" encoding="utf-8"?>
<p:tagLst xmlns:p="http://schemas.openxmlformats.org/presentationml/2006/main">
  <p:tag name="AS_UNIQUEID" val="2553"/>
</p:tagLst>
</file>

<file path=ppt/tags/tag267.xml><?xml version="1.0" encoding="utf-8"?>
<p:tagLst xmlns:p="http://schemas.openxmlformats.org/presentationml/2006/main">
  <p:tag name="AS_UNIQUEID" val="2554"/>
</p:tagLst>
</file>

<file path=ppt/tags/tag268.xml><?xml version="1.0" encoding="utf-8"?>
<p:tagLst xmlns:p="http://schemas.openxmlformats.org/presentationml/2006/main">
  <p:tag name="AS_UNIQUEID" val="2555"/>
</p:tagLst>
</file>

<file path=ppt/tags/tag269.xml><?xml version="1.0" encoding="utf-8"?>
<p:tagLst xmlns:p="http://schemas.openxmlformats.org/presentationml/2006/main">
  <p:tag name="AS_UNIQUEID" val="2556"/>
</p:tagLst>
</file>

<file path=ppt/tags/tag27.xml><?xml version="1.0" encoding="utf-8"?>
<p:tagLst xmlns:p="http://schemas.openxmlformats.org/presentationml/2006/main">
  <p:tag name="AS_UNIQUEID" val="2281"/>
</p:tagLst>
</file>

<file path=ppt/tags/tag270.xml><?xml version="1.0" encoding="utf-8"?>
<p:tagLst xmlns:p="http://schemas.openxmlformats.org/presentationml/2006/main">
  <p:tag name="AS_UNIQUEID" val="2557"/>
</p:tagLst>
</file>

<file path=ppt/tags/tag271.xml><?xml version="1.0" encoding="utf-8"?>
<p:tagLst xmlns:p="http://schemas.openxmlformats.org/presentationml/2006/main">
  <p:tag name="AS_UNIQUEID" val="2558"/>
</p:tagLst>
</file>

<file path=ppt/tags/tag272.xml><?xml version="1.0" encoding="utf-8"?>
<p:tagLst xmlns:p="http://schemas.openxmlformats.org/presentationml/2006/main">
  <p:tag name="AS_UNIQUEID" val="2559"/>
</p:tagLst>
</file>

<file path=ppt/tags/tag273.xml><?xml version="1.0" encoding="utf-8"?>
<p:tagLst xmlns:p="http://schemas.openxmlformats.org/presentationml/2006/main">
  <p:tag name="AS_UNIQUEID" val="2560"/>
</p:tagLst>
</file>

<file path=ppt/tags/tag274.xml><?xml version="1.0" encoding="utf-8"?>
<p:tagLst xmlns:p="http://schemas.openxmlformats.org/presentationml/2006/main">
  <p:tag name="AS_UNIQUEID" val="2561"/>
</p:tagLst>
</file>

<file path=ppt/tags/tag275.xml><?xml version="1.0" encoding="utf-8"?>
<p:tagLst xmlns:p="http://schemas.openxmlformats.org/presentationml/2006/main">
  <p:tag name="AS_UNIQUEID" val="2562"/>
</p:tagLst>
</file>

<file path=ppt/tags/tag276.xml><?xml version="1.0" encoding="utf-8"?>
<p:tagLst xmlns:p="http://schemas.openxmlformats.org/presentationml/2006/main">
  <p:tag name="AS_UNIQUEID" val="2563"/>
</p:tagLst>
</file>

<file path=ppt/tags/tag277.xml><?xml version="1.0" encoding="utf-8"?>
<p:tagLst xmlns:p="http://schemas.openxmlformats.org/presentationml/2006/main">
  <p:tag name="AS_UNIQUEID" val="2563"/>
</p:tagLst>
</file>

<file path=ppt/tags/tag278.xml><?xml version="1.0" encoding="utf-8"?>
<p:tagLst xmlns:p="http://schemas.openxmlformats.org/presentationml/2006/main">
  <p:tag name="AS_UNIQUEID" val="2565"/>
</p:tagLst>
</file>

<file path=ppt/tags/tag279.xml><?xml version="1.0" encoding="utf-8"?>
<p:tagLst xmlns:p="http://schemas.openxmlformats.org/presentationml/2006/main">
  <p:tag name="AS_UNIQUEID" val="2565"/>
</p:tagLst>
</file>

<file path=ppt/tags/tag28.xml><?xml version="1.0" encoding="utf-8"?>
<p:tagLst xmlns:p="http://schemas.openxmlformats.org/presentationml/2006/main">
  <p:tag name="AS_UNIQUEID" val="2282"/>
</p:tagLst>
</file>

<file path=ppt/tags/tag280.xml><?xml version="1.0" encoding="utf-8"?>
<p:tagLst xmlns:p="http://schemas.openxmlformats.org/presentationml/2006/main">
  <p:tag name="AS_UNIQUEID" val="2567"/>
</p:tagLst>
</file>

<file path=ppt/tags/tag281.xml><?xml version="1.0" encoding="utf-8"?>
<p:tagLst xmlns:p="http://schemas.openxmlformats.org/presentationml/2006/main">
  <p:tag name="AS_UNIQUEID" val="2567"/>
</p:tagLst>
</file>

<file path=ppt/tags/tag282.xml><?xml version="1.0" encoding="utf-8"?>
<p:tagLst xmlns:p="http://schemas.openxmlformats.org/presentationml/2006/main">
  <p:tag name="AS_UNIQUEID" val="2569"/>
</p:tagLst>
</file>

<file path=ppt/tags/tag283.xml><?xml version="1.0" encoding="utf-8"?>
<p:tagLst xmlns:p="http://schemas.openxmlformats.org/presentationml/2006/main">
  <p:tag name="AS_UNIQUEID" val="2569"/>
</p:tagLst>
</file>

<file path=ppt/tags/tag284.xml><?xml version="1.0" encoding="utf-8"?>
<p:tagLst xmlns:p="http://schemas.openxmlformats.org/presentationml/2006/main">
  <p:tag name="AS_UNIQUEID" val="2571"/>
</p:tagLst>
</file>

<file path=ppt/tags/tag285.xml><?xml version="1.0" encoding="utf-8"?>
<p:tagLst xmlns:p="http://schemas.openxmlformats.org/presentationml/2006/main">
  <p:tag name="AS_UNIQUEID" val="2571"/>
</p:tagLst>
</file>

<file path=ppt/tags/tag286.xml><?xml version="1.0" encoding="utf-8"?>
<p:tagLst xmlns:p="http://schemas.openxmlformats.org/presentationml/2006/main">
  <p:tag name="AS_UNIQUEID" val="2573"/>
</p:tagLst>
</file>

<file path=ppt/tags/tag287.xml><?xml version="1.0" encoding="utf-8"?>
<p:tagLst xmlns:p="http://schemas.openxmlformats.org/presentationml/2006/main">
  <p:tag name="AS_UNIQUEID" val="2573"/>
</p:tagLst>
</file>

<file path=ppt/tags/tag288.xml><?xml version="1.0" encoding="utf-8"?>
<p:tagLst xmlns:p="http://schemas.openxmlformats.org/presentationml/2006/main">
  <p:tag name="AS_UNIQUEID" val="2575"/>
</p:tagLst>
</file>

<file path=ppt/tags/tag289.xml><?xml version="1.0" encoding="utf-8"?>
<p:tagLst xmlns:p="http://schemas.openxmlformats.org/presentationml/2006/main">
  <p:tag name="AS_UNIQUEID" val="2575"/>
</p:tagLst>
</file>

<file path=ppt/tags/tag29.xml><?xml version="1.0" encoding="utf-8"?>
<p:tagLst xmlns:p="http://schemas.openxmlformats.org/presentationml/2006/main">
  <p:tag name="AS_UNIQUEID" val="2283"/>
</p:tagLst>
</file>

<file path=ppt/tags/tag290.xml><?xml version="1.0" encoding="utf-8"?>
<p:tagLst xmlns:p="http://schemas.openxmlformats.org/presentationml/2006/main">
  <p:tag name="AS_UNIQUEID" val="2577"/>
</p:tagLst>
</file>

<file path=ppt/tags/tag291.xml><?xml version="1.0" encoding="utf-8"?>
<p:tagLst xmlns:p="http://schemas.openxmlformats.org/presentationml/2006/main">
  <p:tag name="AS_UNIQUEID" val="2577"/>
</p:tagLst>
</file>

<file path=ppt/tags/tag292.xml><?xml version="1.0" encoding="utf-8"?>
<p:tagLst xmlns:p="http://schemas.openxmlformats.org/presentationml/2006/main">
  <p:tag name="AS_UNIQUEID" val="2579"/>
</p:tagLst>
</file>

<file path=ppt/tags/tag293.xml><?xml version="1.0" encoding="utf-8"?>
<p:tagLst xmlns:p="http://schemas.openxmlformats.org/presentationml/2006/main">
  <p:tag name="AS_UNIQUEID" val="2579"/>
</p:tagLst>
</file>

<file path=ppt/tags/tag294.xml><?xml version="1.0" encoding="utf-8"?>
<p:tagLst xmlns:p="http://schemas.openxmlformats.org/presentationml/2006/main">
  <p:tag name="AS_UNIQUEID" val="2581"/>
</p:tagLst>
</file>

<file path=ppt/tags/tag295.xml><?xml version="1.0" encoding="utf-8"?>
<p:tagLst xmlns:p="http://schemas.openxmlformats.org/presentationml/2006/main">
  <p:tag name="AS_UNIQUEID" val="2581"/>
</p:tagLst>
</file>

<file path=ppt/tags/tag296.xml><?xml version="1.0" encoding="utf-8"?>
<p:tagLst xmlns:p="http://schemas.openxmlformats.org/presentationml/2006/main">
  <p:tag name="AS_UNIQUEID" val="2583"/>
</p:tagLst>
</file>

<file path=ppt/tags/tag297.xml><?xml version="1.0" encoding="utf-8"?>
<p:tagLst xmlns:p="http://schemas.openxmlformats.org/presentationml/2006/main">
  <p:tag name="AS_UNIQUEID" val="2583"/>
</p:tagLst>
</file>

<file path=ppt/tags/tag298.xml><?xml version="1.0" encoding="utf-8"?>
<p:tagLst xmlns:p="http://schemas.openxmlformats.org/presentationml/2006/main">
  <p:tag name="AS_UNIQUEID" val="2585"/>
</p:tagLst>
</file>

<file path=ppt/tags/tag299.xml><?xml version="1.0" encoding="utf-8"?>
<p:tagLst xmlns:p="http://schemas.openxmlformats.org/presentationml/2006/main">
  <p:tag name="AS_UNIQUEID" val="2585"/>
</p:tagLst>
</file>

<file path=ppt/tags/tag3.xml><?xml version="1.0" encoding="utf-8"?>
<p:tagLst xmlns:p="http://schemas.openxmlformats.org/presentationml/2006/main">
  <p:tag name="AS_UNIQUEID" val="2246"/>
</p:tagLst>
</file>

<file path=ppt/tags/tag30.xml><?xml version="1.0" encoding="utf-8"?>
<p:tagLst xmlns:p="http://schemas.openxmlformats.org/presentationml/2006/main">
  <p:tag name="AS_UNIQUEID" val="2284"/>
</p:tagLst>
</file>

<file path=ppt/tags/tag300.xml><?xml version="1.0" encoding="utf-8"?>
<p:tagLst xmlns:p="http://schemas.openxmlformats.org/presentationml/2006/main">
  <p:tag name="AS_UNIQUEID" val="2587"/>
</p:tagLst>
</file>

<file path=ppt/tags/tag301.xml><?xml version="1.0" encoding="utf-8"?>
<p:tagLst xmlns:p="http://schemas.openxmlformats.org/presentationml/2006/main">
  <p:tag name="AS_UNIQUEID" val="2588"/>
</p:tagLst>
</file>

<file path=ppt/tags/tag302.xml><?xml version="1.0" encoding="utf-8"?>
<p:tagLst xmlns:p="http://schemas.openxmlformats.org/presentationml/2006/main">
  <p:tag name="AS_UNIQUEID" val="2589"/>
</p:tagLst>
</file>

<file path=ppt/tags/tag303.xml><?xml version="1.0" encoding="utf-8"?>
<p:tagLst xmlns:p="http://schemas.openxmlformats.org/presentationml/2006/main">
  <p:tag name="AS_UNIQUEID" val="2590"/>
</p:tagLst>
</file>

<file path=ppt/tags/tag304.xml><?xml version="1.0" encoding="utf-8"?>
<p:tagLst xmlns:p="http://schemas.openxmlformats.org/presentationml/2006/main">
  <p:tag name="AS_UNIQUEID" val="2591"/>
</p:tagLst>
</file>

<file path=ppt/tags/tag305.xml><?xml version="1.0" encoding="utf-8"?>
<p:tagLst xmlns:p="http://schemas.openxmlformats.org/presentationml/2006/main">
  <p:tag name="AS_UNIQUEID" val="2592"/>
</p:tagLst>
</file>

<file path=ppt/tags/tag306.xml><?xml version="1.0" encoding="utf-8"?>
<p:tagLst xmlns:p="http://schemas.openxmlformats.org/presentationml/2006/main">
  <p:tag name="AS_UNIQUEID" val="2593"/>
</p:tagLst>
</file>

<file path=ppt/tags/tag307.xml><?xml version="1.0" encoding="utf-8"?>
<p:tagLst xmlns:p="http://schemas.openxmlformats.org/presentationml/2006/main">
  <p:tag name="AS_UNIQUEID" val="2594"/>
</p:tagLst>
</file>

<file path=ppt/tags/tag308.xml><?xml version="1.0" encoding="utf-8"?>
<p:tagLst xmlns:p="http://schemas.openxmlformats.org/presentationml/2006/main">
  <p:tag name="AS_UNIQUEID" val="2595"/>
</p:tagLst>
</file>

<file path=ppt/tags/tag309.xml><?xml version="1.0" encoding="utf-8"?>
<p:tagLst xmlns:p="http://schemas.openxmlformats.org/presentationml/2006/main">
  <p:tag name="AS_UNIQUEID" val="2596"/>
</p:tagLst>
</file>

<file path=ppt/tags/tag31.xml><?xml version="1.0" encoding="utf-8"?>
<p:tagLst xmlns:p="http://schemas.openxmlformats.org/presentationml/2006/main">
  <p:tag name="AS_UNIQUEID" val="2285"/>
</p:tagLst>
</file>

<file path=ppt/tags/tag310.xml><?xml version="1.0" encoding="utf-8"?>
<p:tagLst xmlns:p="http://schemas.openxmlformats.org/presentationml/2006/main">
  <p:tag name="AS_UNIQUEID" val="2597"/>
</p:tagLst>
</file>

<file path=ppt/tags/tag311.xml><?xml version="1.0" encoding="utf-8"?>
<p:tagLst xmlns:p="http://schemas.openxmlformats.org/presentationml/2006/main">
  <p:tag name="AS_UNIQUEID" val="2598"/>
</p:tagLst>
</file>

<file path=ppt/tags/tag312.xml><?xml version="1.0" encoding="utf-8"?>
<p:tagLst xmlns:p="http://schemas.openxmlformats.org/presentationml/2006/main">
  <p:tag name="AS_UNIQUEID" val="2599"/>
</p:tagLst>
</file>

<file path=ppt/tags/tag313.xml><?xml version="1.0" encoding="utf-8"?>
<p:tagLst xmlns:p="http://schemas.openxmlformats.org/presentationml/2006/main">
  <p:tag name="AS_UNIQUEID" val="2600"/>
</p:tagLst>
</file>

<file path=ppt/tags/tag314.xml><?xml version="1.0" encoding="utf-8"?>
<p:tagLst xmlns:p="http://schemas.openxmlformats.org/presentationml/2006/main">
  <p:tag name="AS_UNIQUEID" val="2601"/>
</p:tagLst>
</file>

<file path=ppt/tags/tag315.xml><?xml version="1.0" encoding="utf-8"?>
<p:tagLst xmlns:p="http://schemas.openxmlformats.org/presentationml/2006/main">
  <p:tag name="AS_UNIQUEID" val="2602"/>
</p:tagLst>
</file>

<file path=ppt/tags/tag316.xml><?xml version="1.0" encoding="utf-8"?>
<p:tagLst xmlns:p="http://schemas.openxmlformats.org/presentationml/2006/main">
  <p:tag name="AS_UNIQUEID" val="2603"/>
</p:tagLst>
</file>

<file path=ppt/tags/tag317.xml><?xml version="1.0" encoding="utf-8"?>
<p:tagLst xmlns:p="http://schemas.openxmlformats.org/presentationml/2006/main">
  <p:tag name="AS_UNIQUEID" val="2604"/>
</p:tagLst>
</file>

<file path=ppt/tags/tag318.xml><?xml version="1.0" encoding="utf-8"?>
<p:tagLst xmlns:p="http://schemas.openxmlformats.org/presentationml/2006/main">
  <p:tag name="AS_UNIQUEID" val="2605"/>
</p:tagLst>
</file>

<file path=ppt/tags/tag319.xml><?xml version="1.0" encoding="utf-8"?>
<p:tagLst xmlns:p="http://schemas.openxmlformats.org/presentationml/2006/main">
  <p:tag name="AS_UNIQUEID" val="2606"/>
</p:tagLst>
</file>

<file path=ppt/tags/tag32.xml><?xml version="1.0" encoding="utf-8"?>
<p:tagLst xmlns:p="http://schemas.openxmlformats.org/presentationml/2006/main">
  <p:tag name="AS_UNIQUEID" val="2286"/>
</p:tagLst>
</file>

<file path=ppt/tags/tag320.xml><?xml version="1.0" encoding="utf-8"?>
<p:tagLst xmlns:p="http://schemas.openxmlformats.org/presentationml/2006/main">
  <p:tag name="AS_UNIQUEID" val="2540"/>
</p:tagLst>
</file>

<file path=ppt/tags/tag321.xml><?xml version="1.0" encoding="utf-8"?>
<p:tagLst xmlns:p="http://schemas.openxmlformats.org/presentationml/2006/main">
  <p:tag name="AS_UNIQUEID" val="2541"/>
</p:tagLst>
</file>

<file path=ppt/tags/tag322.xml><?xml version="1.0" encoding="utf-8"?>
<p:tagLst xmlns:p="http://schemas.openxmlformats.org/presentationml/2006/main">
  <p:tag name="AS_UNIQUEID" val="2611"/>
</p:tagLst>
</file>

<file path=ppt/tags/tag323.xml><?xml version="1.0" encoding="utf-8"?>
<p:tagLst xmlns:p="http://schemas.openxmlformats.org/presentationml/2006/main">
  <p:tag name="AS_UNIQUEID" val="2612"/>
</p:tagLst>
</file>

<file path=ppt/tags/tag324.xml><?xml version="1.0" encoding="utf-8"?>
<p:tagLst xmlns:p="http://schemas.openxmlformats.org/presentationml/2006/main">
  <p:tag name="AS_UNIQUEID" val="2613"/>
  <p:tag name="KSO_WM_BEAUTIFY_FLAG" val=""/>
</p:tagLst>
</file>

<file path=ppt/tags/tag325.xml><?xml version="1.0" encoding="utf-8"?>
<p:tagLst xmlns:p="http://schemas.openxmlformats.org/presentationml/2006/main">
  <p:tag name="AS_UNIQUEID" val="2614"/>
  <p:tag name="KSO_WM_DIAGRAM_VIRTUALLY_FRAME" val="{&quot;height&quot;:250.7,&quot;left&quot;:113,&quot;top&quot;:248.5,&quot;width&quot;:708.9}"/>
</p:tagLst>
</file>

<file path=ppt/tags/tag326.xml><?xml version="1.0" encoding="utf-8"?>
<p:tagLst xmlns:p="http://schemas.openxmlformats.org/presentationml/2006/main">
  <p:tag name="AS_UNIQUEID" val="2615"/>
  <p:tag name="KSO_WM_DIAGRAM_VIRTUALLY_FRAME" val="{&quot;height&quot;:250.7,&quot;left&quot;:113,&quot;top&quot;:248.5,&quot;width&quot;:708.9}"/>
</p:tagLst>
</file>

<file path=ppt/tags/tag327.xml><?xml version="1.0" encoding="utf-8"?>
<p:tagLst xmlns:p="http://schemas.openxmlformats.org/presentationml/2006/main">
  <p:tag name="AS_UNIQUEID" val="2616"/>
  <p:tag name="KSO_WM_DIAGRAM_VIRTUALLY_FRAME" val="{&quot;height&quot;:250.7,&quot;left&quot;:113,&quot;top&quot;:248.5,&quot;width&quot;:708.9}"/>
</p:tagLst>
</file>

<file path=ppt/tags/tag328.xml><?xml version="1.0" encoding="utf-8"?>
<p:tagLst xmlns:p="http://schemas.openxmlformats.org/presentationml/2006/main">
  <p:tag name="AS_UNIQUEID" val="2617"/>
  <p:tag name="KSO_WM_DIAGRAM_VIRTUALLY_FRAME" val="{&quot;height&quot;:250.7,&quot;left&quot;:113,&quot;top&quot;:248.5,&quot;width&quot;:708.9}"/>
</p:tagLst>
</file>

<file path=ppt/tags/tag329.xml><?xml version="1.0" encoding="utf-8"?>
<p:tagLst xmlns:p="http://schemas.openxmlformats.org/presentationml/2006/main">
  <p:tag name="AS_UNIQUEID" val="2618"/>
  <p:tag name="KSO_WM_DIAGRAM_VIRTUALLY_FRAME" val="{&quot;height&quot;:250.7,&quot;left&quot;:113,&quot;top&quot;:248.5,&quot;width&quot;:708.9}"/>
</p:tagLst>
</file>

<file path=ppt/tags/tag33.xml><?xml version="1.0" encoding="utf-8"?>
<p:tagLst xmlns:p="http://schemas.openxmlformats.org/presentationml/2006/main">
  <p:tag name="AS_UNIQUEID" val="2287"/>
</p:tagLst>
</file>

<file path=ppt/tags/tag330.xml><?xml version="1.0" encoding="utf-8"?>
<p:tagLst xmlns:p="http://schemas.openxmlformats.org/presentationml/2006/main">
  <p:tag name="AS_UNIQUEID" val="2619"/>
  <p:tag name="KSO_WM_DIAGRAM_VIRTUALLY_FRAME" val="{&quot;height&quot;:250.7,&quot;left&quot;:113,&quot;top&quot;:248.5,&quot;width&quot;:708.9}"/>
</p:tagLst>
</file>

<file path=ppt/tags/tag331.xml><?xml version="1.0" encoding="utf-8"?>
<p:tagLst xmlns:p="http://schemas.openxmlformats.org/presentationml/2006/main">
  <p:tag name="AS_UNIQUEID" val="2608"/>
</p:tagLst>
</file>

<file path=ppt/tags/tag332.xml><?xml version="1.0" encoding="utf-8"?>
<p:tagLst xmlns:p="http://schemas.openxmlformats.org/presentationml/2006/main">
  <p:tag name="AS_UNIQUEID" val="2609"/>
</p:tagLst>
</file>

<file path=ppt/tags/tag333.xml><?xml version="1.0" encoding="utf-8"?>
<p:tagLst xmlns:p="http://schemas.openxmlformats.org/presentationml/2006/main">
  <p:tag name="AS_UNIQUEID" val="2624"/>
</p:tagLst>
</file>

<file path=ppt/tags/tag334.xml><?xml version="1.0" encoding="utf-8"?>
<p:tagLst xmlns:p="http://schemas.openxmlformats.org/presentationml/2006/main">
  <p:tag name="AS_UNIQUEID" val="2625"/>
</p:tagLst>
</file>

<file path=ppt/tags/tag335.xml><?xml version="1.0" encoding="utf-8"?>
<p:tagLst xmlns:p="http://schemas.openxmlformats.org/presentationml/2006/main">
  <p:tag name="AS_UNIQUEID" val="2626"/>
  <p:tag name="KSO_WM_BEAUTIFY_FLAG" val=""/>
</p:tagLst>
</file>

<file path=ppt/tags/tag336.xml><?xml version="1.0" encoding="utf-8"?>
<p:tagLst xmlns:p="http://schemas.openxmlformats.org/presentationml/2006/main">
  <p:tag name="AS_UNIQUEID" val="2627"/>
</p:tagLst>
</file>

<file path=ppt/tags/tag337.xml><?xml version="1.0" encoding="utf-8"?>
<p:tagLst xmlns:p="http://schemas.openxmlformats.org/presentationml/2006/main">
  <p:tag name="AS_UNIQUEID" val="2628"/>
</p:tagLst>
</file>

<file path=ppt/tags/tag338.xml><?xml version="1.0" encoding="utf-8"?>
<p:tagLst xmlns:p="http://schemas.openxmlformats.org/presentationml/2006/main">
  <p:tag name="AS_UNIQUEID" val="2629"/>
</p:tagLst>
</file>

<file path=ppt/tags/tag339.xml><?xml version="1.0" encoding="utf-8"?>
<p:tagLst xmlns:p="http://schemas.openxmlformats.org/presentationml/2006/main">
  <p:tag name="AS_UNIQUEID" val="2630"/>
</p:tagLst>
</file>

<file path=ppt/tags/tag34.xml><?xml version="1.0" encoding="utf-8"?>
<p:tagLst xmlns:p="http://schemas.openxmlformats.org/presentationml/2006/main">
  <p:tag name="AS_UNIQUEID" val="2288"/>
</p:tagLst>
</file>

<file path=ppt/tags/tag340.xml><?xml version="1.0" encoding="utf-8"?>
<p:tagLst xmlns:p="http://schemas.openxmlformats.org/presentationml/2006/main">
  <p:tag name="AS_UNIQUEID" val="2631"/>
</p:tagLst>
</file>

<file path=ppt/tags/tag341.xml><?xml version="1.0" encoding="utf-8"?>
<p:tagLst xmlns:p="http://schemas.openxmlformats.org/presentationml/2006/main">
  <p:tag name="AS_UNIQUEID" val="2632"/>
</p:tagLst>
</file>

<file path=ppt/tags/tag342.xml><?xml version="1.0" encoding="utf-8"?>
<p:tagLst xmlns:p="http://schemas.openxmlformats.org/presentationml/2006/main">
  <p:tag name="AS_UNIQUEID" val="2633"/>
</p:tagLst>
</file>

<file path=ppt/tags/tag343.xml><?xml version="1.0" encoding="utf-8"?>
<p:tagLst xmlns:p="http://schemas.openxmlformats.org/presentationml/2006/main">
  <p:tag name="AS_UNIQUEID" val="2634"/>
</p:tagLst>
</file>

<file path=ppt/tags/tag344.xml><?xml version="1.0" encoding="utf-8"?>
<p:tagLst xmlns:p="http://schemas.openxmlformats.org/presentationml/2006/main">
  <p:tag name="AS_UNIQUEID" val="2635"/>
</p:tagLst>
</file>

<file path=ppt/tags/tag345.xml><?xml version="1.0" encoding="utf-8"?>
<p:tagLst xmlns:p="http://schemas.openxmlformats.org/presentationml/2006/main">
  <p:tag name="AS_UNIQUEID" val="2636"/>
</p:tagLst>
</file>

<file path=ppt/tags/tag346.xml><?xml version="1.0" encoding="utf-8"?>
<p:tagLst xmlns:p="http://schemas.openxmlformats.org/presentationml/2006/main">
  <p:tag name="AS_UNIQUEID" val="2637"/>
</p:tagLst>
</file>

<file path=ppt/tags/tag347.xml><?xml version="1.0" encoding="utf-8"?>
<p:tagLst xmlns:p="http://schemas.openxmlformats.org/presentationml/2006/main">
  <p:tag name="AS_UNIQUEID" val="2638"/>
</p:tagLst>
</file>

<file path=ppt/tags/tag348.xml><?xml version="1.0" encoding="utf-8"?>
<p:tagLst xmlns:p="http://schemas.openxmlformats.org/presentationml/2006/main">
  <p:tag name="AS_UNIQUEID" val="2639"/>
</p:tagLst>
</file>

<file path=ppt/tags/tag349.xml><?xml version="1.0" encoding="utf-8"?>
<p:tagLst xmlns:p="http://schemas.openxmlformats.org/presentationml/2006/main">
  <p:tag name="AS_UNIQUEID" val="2640"/>
</p:tagLst>
</file>

<file path=ppt/tags/tag35.xml><?xml version="1.0" encoding="utf-8"?>
<p:tagLst xmlns:p="http://schemas.openxmlformats.org/presentationml/2006/main">
  <p:tag name="AS_UNIQUEID" val="2289"/>
</p:tagLst>
</file>

<file path=ppt/tags/tag350.xml><?xml version="1.0" encoding="utf-8"?>
<p:tagLst xmlns:p="http://schemas.openxmlformats.org/presentationml/2006/main">
  <p:tag name="AS_UNIQUEID" val="2641"/>
</p:tagLst>
</file>

<file path=ppt/tags/tag351.xml><?xml version="1.0" encoding="utf-8"?>
<p:tagLst xmlns:p="http://schemas.openxmlformats.org/presentationml/2006/main">
  <p:tag name="AS_UNIQUEID" val="2642"/>
</p:tagLst>
</file>

<file path=ppt/tags/tag352.xml><?xml version="1.0" encoding="utf-8"?>
<p:tagLst xmlns:p="http://schemas.openxmlformats.org/presentationml/2006/main">
  <p:tag name="AS_UNIQUEID" val="2643"/>
</p:tagLst>
</file>

<file path=ppt/tags/tag353.xml><?xml version="1.0" encoding="utf-8"?>
<p:tagLst xmlns:p="http://schemas.openxmlformats.org/presentationml/2006/main">
  <p:tag name="AS_UNIQUEID" val="2644"/>
</p:tagLst>
</file>

<file path=ppt/tags/tag354.xml><?xml version="1.0" encoding="utf-8"?>
<p:tagLst xmlns:p="http://schemas.openxmlformats.org/presentationml/2006/main">
  <p:tag name="AS_UNIQUEID" val="2645"/>
</p:tagLst>
</file>

<file path=ppt/tags/tag355.xml><?xml version="1.0" encoding="utf-8"?>
<p:tagLst xmlns:p="http://schemas.openxmlformats.org/presentationml/2006/main">
  <p:tag name="AS_UNIQUEID" val="2646"/>
</p:tagLst>
</file>

<file path=ppt/tags/tag356.xml><?xml version="1.0" encoding="utf-8"?>
<p:tagLst xmlns:p="http://schemas.openxmlformats.org/presentationml/2006/main">
  <p:tag name="AS_UNIQUEID" val="2647"/>
</p:tagLst>
</file>

<file path=ppt/tags/tag357.xml><?xml version="1.0" encoding="utf-8"?>
<p:tagLst xmlns:p="http://schemas.openxmlformats.org/presentationml/2006/main">
  <p:tag name="AS_UNIQUEID" val="2648"/>
</p:tagLst>
</file>

<file path=ppt/tags/tag358.xml><?xml version="1.0" encoding="utf-8"?>
<p:tagLst xmlns:p="http://schemas.openxmlformats.org/presentationml/2006/main">
  <p:tag name="AS_UNIQUEID" val="2649"/>
</p:tagLst>
</file>

<file path=ppt/tags/tag359.xml><?xml version="1.0" encoding="utf-8"?>
<p:tagLst xmlns:p="http://schemas.openxmlformats.org/presentationml/2006/main">
  <p:tag name="AS_UNIQUEID" val="2650"/>
</p:tagLst>
</file>

<file path=ppt/tags/tag36.xml><?xml version="1.0" encoding="utf-8"?>
<p:tagLst xmlns:p="http://schemas.openxmlformats.org/presentationml/2006/main">
  <p:tag name="AS_UNIQUEID" val="2290"/>
</p:tagLst>
</file>

<file path=ppt/tags/tag360.xml><?xml version="1.0" encoding="utf-8"?>
<p:tagLst xmlns:p="http://schemas.openxmlformats.org/presentationml/2006/main">
  <p:tag name="AS_UNIQUEID" val="2651"/>
</p:tagLst>
</file>

<file path=ppt/tags/tag361.xml><?xml version="1.0" encoding="utf-8"?>
<p:tagLst xmlns:p="http://schemas.openxmlformats.org/presentationml/2006/main">
  <p:tag name="AS_UNIQUEID" val="2652"/>
</p:tagLst>
</file>

<file path=ppt/tags/tag362.xml><?xml version="1.0" encoding="utf-8"?>
<p:tagLst xmlns:p="http://schemas.openxmlformats.org/presentationml/2006/main">
  <p:tag name="AS_UNIQUEID" val="2653"/>
</p:tagLst>
</file>

<file path=ppt/tags/tag363.xml><?xml version="1.0" encoding="utf-8"?>
<p:tagLst xmlns:p="http://schemas.openxmlformats.org/presentationml/2006/main">
  <p:tag name="AS_UNIQUEID" val="2654"/>
</p:tagLst>
</file>

<file path=ppt/tags/tag364.xml><?xml version="1.0" encoding="utf-8"?>
<p:tagLst xmlns:p="http://schemas.openxmlformats.org/presentationml/2006/main">
  <p:tag name="AS_UNIQUEID" val="2655"/>
</p:tagLst>
</file>

<file path=ppt/tags/tag365.xml><?xml version="1.0" encoding="utf-8"?>
<p:tagLst xmlns:p="http://schemas.openxmlformats.org/presentationml/2006/main">
  <p:tag name="AS_UNIQUEID" val="2656"/>
</p:tagLst>
</file>

<file path=ppt/tags/tag366.xml><?xml version="1.0" encoding="utf-8"?>
<p:tagLst xmlns:p="http://schemas.openxmlformats.org/presentationml/2006/main">
  <p:tag name="AS_UNIQUEID" val="2657"/>
</p:tagLst>
</file>

<file path=ppt/tags/tag367.xml><?xml version="1.0" encoding="utf-8"?>
<p:tagLst xmlns:p="http://schemas.openxmlformats.org/presentationml/2006/main">
  <p:tag name="AS_UNIQUEID" val="2658"/>
</p:tagLst>
</file>

<file path=ppt/tags/tag368.xml><?xml version="1.0" encoding="utf-8"?>
<p:tagLst xmlns:p="http://schemas.openxmlformats.org/presentationml/2006/main">
  <p:tag name="AS_UNIQUEID" val="2659"/>
</p:tagLst>
</file>

<file path=ppt/tags/tag369.xml><?xml version="1.0" encoding="utf-8"?>
<p:tagLst xmlns:p="http://schemas.openxmlformats.org/presentationml/2006/main">
  <p:tag name="AS_UNIQUEID" val="2660"/>
</p:tagLst>
</file>

<file path=ppt/tags/tag37.xml><?xml version="1.0" encoding="utf-8"?>
<p:tagLst xmlns:p="http://schemas.openxmlformats.org/presentationml/2006/main">
  <p:tag name="AS_UNIQUEID" val="2291"/>
</p:tagLst>
</file>

<file path=ppt/tags/tag370.xml><?xml version="1.0" encoding="utf-8"?>
<p:tagLst xmlns:p="http://schemas.openxmlformats.org/presentationml/2006/main">
  <p:tag name="AS_UNIQUEID" val="2661"/>
</p:tagLst>
</file>

<file path=ppt/tags/tag371.xml><?xml version="1.0" encoding="utf-8"?>
<p:tagLst xmlns:p="http://schemas.openxmlformats.org/presentationml/2006/main">
  <p:tag name="AS_UNIQUEID" val="2662"/>
</p:tagLst>
</file>

<file path=ppt/tags/tag372.xml><?xml version="1.0" encoding="utf-8"?>
<p:tagLst xmlns:p="http://schemas.openxmlformats.org/presentationml/2006/main">
  <p:tag name="AS_UNIQUEID" val="2663"/>
</p:tagLst>
</file>

<file path=ppt/tags/tag373.xml><?xml version="1.0" encoding="utf-8"?>
<p:tagLst xmlns:p="http://schemas.openxmlformats.org/presentationml/2006/main">
  <p:tag name="AS_UNIQUEID" val="2664"/>
</p:tagLst>
</file>

<file path=ppt/tags/tag374.xml><?xml version="1.0" encoding="utf-8"?>
<p:tagLst xmlns:p="http://schemas.openxmlformats.org/presentationml/2006/main">
  <p:tag name="AS_UNIQUEID" val="2665"/>
</p:tagLst>
</file>

<file path=ppt/tags/tag375.xml><?xml version="1.0" encoding="utf-8"?>
<p:tagLst xmlns:p="http://schemas.openxmlformats.org/presentationml/2006/main">
  <p:tag name="AS_UNIQUEID" val="2666"/>
</p:tagLst>
</file>

<file path=ppt/tags/tag376.xml><?xml version="1.0" encoding="utf-8"?>
<p:tagLst xmlns:p="http://schemas.openxmlformats.org/presentationml/2006/main">
  <p:tag name="AS_UNIQUEID" val="2667"/>
</p:tagLst>
</file>

<file path=ppt/tags/tag377.xml><?xml version="1.0" encoding="utf-8"?>
<p:tagLst xmlns:p="http://schemas.openxmlformats.org/presentationml/2006/main">
  <p:tag name="AS_UNIQUEID" val="2668"/>
</p:tagLst>
</file>

<file path=ppt/tags/tag378.xml><?xml version="1.0" encoding="utf-8"?>
<p:tagLst xmlns:p="http://schemas.openxmlformats.org/presentationml/2006/main">
  <p:tag name="AS_UNIQUEID" val="2669"/>
</p:tagLst>
</file>

<file path=ppt/tags/tag379.xml><?xml version="1.0" encoding="utf-8"?>
<p:tagLst xmlns:p="http://schemas.openxmlformats.org/presentationml/2006/main">
  <p:tag name="AS_UNIQUEID" val="2670"/>
</p:tagLst>
</file>

<file path=ppt/tags/tag38.xml><?xml version="1.0" encoding="utf-8"?>
<p:tagLst xmlns:p="http://schemas.openxmlformats.org/presentationml/2006/main">
  <p:tag name="AS_UNIQUEID" val="2292"/>
</p:tagLst>
</file>

<file path=ppt/tags/tag380.xml><?xml version="1.0" encoding="utf-8"?>
<p:tagLst xmlns:p="http://schemas.openxmlformats.org/presentationml/2006/main">
  <p:tag name="AS_UNIQUEID" val="2671"/>
</p:tagLst>
</file>

<file path=ppt/tags/tag381.xml><?xml version="1.0" encoding="utf-8"?>
<p:tagLst xmlns:p="http://schemas.openxmlformats.org/presentationml/2006/main">
  <p:tag name="AS_UNIQUEID" val="2672"/>
</p:tagLst>
</file>

<file path=ppt/tags/tag382.xml><?xml version="1.0" encoding="utf-8"?>
<p:tagLst xmlns:p="http://schemas.openxmlformats.org/presentationml/2006/main">
  <p:tag name="AS_UNIQUEID" val="2673"/>
</p:tagLst>
</file>

<file path=ppt/tags/tag383.xml><?xml version="1.0" encoding="utf-8"?>
<p:tagLst xmlns:p="http://schemas.openxmlformats.org/presentationml/2006/main">
  <p:tag name="AS_UNIQUEID" val="2674"/>
</p:tagLst>
</file>

<file path=ppt/tags/tag384.xml><?xml version="1.0" encoding="utf-8"?>
<p:tagLst xmlns:p="http://schemas.openxmlformats.org/presentationml/2006/main">
  <p:tag name="AS_UNIQUEID" val="2675"/>
</p:tagLst>
</file>

<file path=ppt/tags/tag385.xml><?xml version="1.0" encoding="utf-8"?>
<p:tagLst xmlns:p="http://schemas.openxmlformats.org/presentationml/2006/main">
  <p:tag name="AS_UNIQUEID" val="2676"/>
</p:tagLst>
</file>

<file path=ppt/tags/tag386.xml><?xml version="1.0" encoding="utf-8"?>
<p:tagLst xmlns:p="http://schemas.openxmlformats.org/presentationml/2006/main">
  <p:tag name="AS_UNIQUEID" val="2677"/>
</p:tagLst>
</file>

<file path=ppt/tags/tag387.xml><?xml version="1.0" encoding="utf-8"?>
<p:tagLst xmlns:p="http://schemas.openxmlformats.org/presentationml/2006/main">
  <p:tag name="AS_UNIQUEID" val="2678"/>
</p:tagLst>
</file>

<file path=ppt/tags/tag388.xml><?xml version="1.0" encoding="utf-8"?>
<p:tagLst xmlns:p="http://schemas.openxmlformats.org/presentationml/2006/main">
  <p:tag name="AS_UNIQUEID" val="2679"/>
</p:tagLst>
</file>

<file path=ppt/tags/tag389.xml><?xml version="1.0" encoding="utf-8"?>
<p:tagLst xmlns:p="http://schemas.openxmlformats.org/presentationml/2006/main">
  <p:tag name="AS_UNIQUEID" val="2680"/>
</p:tagLst>
</file>

<file path=ppt/tags/tag39.xml><?xml version="1.0" encoding="utf-8"?>
<p:tagLst xmlns:p="http://schemas.openxmlformats.org/presentationml/2006/main">
  <p:tag name="AS_UNIQUEID" val="2293"/>
</p:tagLst>
</file>

<file path=ppt/tags/tag390.xml><?xml version="1.0" encoding="utf-8"?>
<p:tagLst xmlns:p="http://schemas.openxmlformats.org/presentationml/2006/main">
  <p:tag name="AS_UNIQUEID" val="2681"/>
</p:tagLst>
</file>

<file path=ppt/tags/tag391.xml><?xml version="1.0" encoding="utf-8"?>
<p:tagLst xmlns:p="http://schemas.openxmlformats.org/presentationml/2006/main">
  <p:tag name="AS_UNIQUEID" val="2682"/>
</p:tagLst>
</file>

<file path=ppt/tags/tag392.xml><?xml version="1.0" encoding="utf-8"?>
<p:tagLst xmlns:p="http://schemas.openxmlformats.org/presentationml/2006/main">
  <p:tag name="AS_UNIQUEID" val="2683"/>
</p:tagLst>
</file>

<file path=ppt/tags/tag393.xml><?xml version="1.0" encoding="utf-8"?>
<p:tagLst xmlns:p="http://schemas.openxmlformats.org/presentationml/2006/main">
  <p:tag name="AS_UNIQUEID" val="2684"/>
</p:tagLst>
</file>

<file path=ppt/tags/tag394.xml><?xml version="1.0" encoding="utf-8"?>
<p:tagLst xmlns:p="http://schemas.openxmlformats.org/presentationml/2006/main">
  <p:tag name="AS_UNIQUEID" val="2621"/>
</p:tagLst>
</file>

<file path=ppt/tags/tag395.xml><?xml version="1.0" encoding="utf-8"?>
<p:tagLst xmlns:p="http://schemas.openxmlformats.org/presentationml/2006/main">
  <p:tag name="AS_UNIQUEID" val="2622"/>
</p:tagLst>
</file>

<file path=ppt/tags/tag396.xml><?xml version="1.0" encoding="utf-8"?>
<p:tagLst xmlns:p="http://schemas.openxmlformats.org/presentationml/2006/main">
  <p:tag name="AS_UNIQUEID" val="2689"/>
</p:tagLst>
</file>

<file path=ppt/tags/tag397.xml><?xml version="1.0" encoding="utf-8"?>
<p:tagLst xmlns:p="http://schemas.openxmlformats.org/presentationml/2006/main">
  <p:tag name="AS_UNIQUEID" val="2690"/>
</p:tagLst>
</file>

<file path=ppt/tags/tag398.xml><?xml version="1.0" encoding="utf-8"?>
<p:tagLst xmlns:p="http://schemas.openxmlformats.org/presentationml/2006/main">
  <p:tag name="AS_UNIQUEID" val="2691"/>
</p:tagLst>
</file>

<file path=ppt/tags/tag399.xml><?xml version="1.0" encoding="utf-8"?>
<p:tagLst xmlns:p="http://schemas.openxmlformats.org/presentationml/2006/main">
  <p:tag name="AS_UNIQUEID" val="2692"/>
</p:tagLst>
</file>

<file path=ppt/tags/tag4.xml><?xml version="1.0" encoding="utf-8"?>
<p:tagLst xmlns:p="http://schemas.openxmlformats.org/presentationml/2006/main">
  <p:tag name="AS_UNIQUEID" val="2247"/>
  <p:tag name="KSO_WM_BEAUTIFY_FLAG" val=""/>
</p:tagLst>
</file>

<file path=ppt/tags/tag40.xml><?xml version="1.0" encoding="utf-8"?>
<p:tagLst xmlns:p="http://schemas.openxmlformats.org/presentationml/2006/main">
  <p:tag name="AS_UNIQUEID" val="2294"/>
</p:tagLst>
</file>

<file path=ppt/tags/tag400.xml><?xml version="1.0" encoding="utf-8"?>
<p:tagLst xmlns:p="http://schemas.openxmlformats.org/presentationml/2006/main">
  <p:tag name="AS_UNIQUEID" val="2693"/>
</p:tagLst>
</file>

<file path=ppt/tags/tag401.xml><?xml version="1.0" encoding="utf-8"?>
<p:tagLst xmlns:p="http://schemas.openxmlformats.org/presentationml/2006/main">
  <p:tag name="AS_UNIQUEID" val="2694"/>
</p:tagLst>
</file>

<file path=ppt/tags/tag402.xml><?xml version="1.0" encoding="utf-8"?>
<p:tagLst xmlns:p="http://schemas.openxmlformats.org/presentationml/2006/main">
  <p:tag name="AS_UNIQUEID" val="2695"/>
</p:tagLst>
</file>

<file path=ppt/tags/tag403.xml><?xml version="1.0" encoding="utf-8"?>
<p:tagLst xmlns:p="http://schemas.openxmlformats.org/presentationml/2006/main">
  <p:tag name="AS_UNIQUEID" val="2696"/>
</p:tagLst>
</file>

<file path=ppt/tags/tag404.xml><?xml version="1.0" encoding="utf-8"?>
<p:tagLst xmlns:p="http://schemas.openxmlformats.org/presentationml/2006/main">
  <p:tag name="AS_UNIQUEID" val="2697"/>
</p:tagLst>
</file>

<file path=ppt/tags/tag405.xml><?xml version="1.0" encoding="utf-8"?>
<p:tagLst xmlns:p="http://schemas.openxmlformats.org/presentationml/2006/main">
  <p:tag name="AS_UNIQUEID" val="2698"/>
</p:tagLst>
</file>

<file path=ppt/tags/tag406.xml><?xml version="1.0" encoding="utf-8"?>
<p:tagLst xmlns:p="http://schemas.openxmlformats.org/presentationml/2006/main">
  <p:tag name="AS_UNIQUEID" val="2699"/>
</p:tagLst>
</file>

<file path=ppt/tags/tag407.xml><?xml version="1.0" encoding="utf-8"?>
<p:tagLst xmlns:p="http://schemas.openxmlformats.org/presentationml/2006/main">
  <p:tag name="AS_UNIQUEID" val="2700"/>
</p:tagLst>
</file>

<file path=ppt/tags/tag408.xml><?xml version="1.0" encoding="utf-8"?>
<p:tagLst xmlns:p="http://schemas.openxmlformats.org/presentationml/2006/main">
  <p:tag name="AS_UNIQUEID" val="2701"/>
</p:tagLst>
</file>

<file path=ppt/tags/tag409.xml><?xml version="1.0" encoding="utf-8"?>
<p:tagLst xmlns:p="http://schemas.openxmlformats.org/presentationml/2006/main">
  <p:tag name="AS_UNIQUEID" val="2702"/>
</p:tagLst>
</file>

<file path=ppt/tags/tag41.xml><?xml version="1.0" encoding="utf-8"?>
<p:tagLst xmlns:p="http://schemas.openxmlformats.org/presentationml/2006/main">
  <p:tag name="AS_UNIQUEID" val="2295"/>
</p:tagLst>
</file>

<file path=ppt/tags/tag410.xml><?xml version="1.0" encoding="utf-8"?>
<p:tagLst xmlns:p="http://schemas.openxmlformats.org/presentationml/2006/main">
  <p:tag name="AS_UNIQUEID" val="2703"/>
</p:tagLst>
</file>

<file path=ppt/tags/tag411.xml><?xml version="1.0" encoding="utf-8"?>
<p:tagLst xmlns:p="http://schemas.openxmlformats.org/presentationml/2006/main">
  <p:tag name="AS_UNIQUEID" val="2704"/>
</p:tagLst>
</file>

<file path=ppt/tags/tag412.xml><?xml version="1.0" encoding="utf-8"?>
<p:tagLst xmlns:p="http://schemas.openxmlformats.org/presentationml/2006/main">
  <p:tag name="AS_UNIQUEID" val="2705"/>
</p:tagLst>
</file>

<file path=ppt/tags/tag413.xml><?xml version="1.0" encoding="utf-8"?>
<p:tagLst xmlns:p="http://schemas.openxmlformats.org/presentationml/2006/main">
  <p:tag name="AS_UNIQUEID" val="2706"/>
</p:tagLst>
</file>

<file path=ppt/tags/tag414.xml><?xml version="1.0" encoding="utf-8"?>
<p:tagLst xmlns:p="http://schemas.openxmlformats.org/presentationml/2006/main">
  <p:tag name="AS_UNIQUEID" val="2707"/>
</p:tagLst>
</file>

<file path=ppt/tags/tag415.xml><?xml version="1.0" encoding="utf-8"?>
<p:tagLst xmlns:p="http://schemas.openxmlformats.org/presentationml/2006/main">
  <p:tag name="AS_UNIQUEID" val="2708"/>
</p:tagLst>
</file>

<file path=ppt/tags/tag416.xml><?xml version="1.0" encoding="utf-8"?>
<p:tagLst xmlns:p="http://schemas.openxmlformats.org/presentationml/2006/main">
  <p:tag name="AS_UNIQUEID" val="2709"/>
</p:tagLst>
</file>

<file path=ppt/tags/tag417.xml><?xml version="1.0" encoding="utf-8"?>
<p:tagLst xmlns:p="http://schemas.openxmlformats.org/presentationml/2006/main">
  <p:tag name="AS_UNIQUEID" val="2710"/>
</p:tagLst>
</file>

<file path=ppt/tags/tag418.xml><?xml version="1.0" encoding="utf-8"?>
<p:tagLst xmlns:p="http://schemas.openxmlformats.org/presentationml/2006/main">
  <p:tag name="AS_UNIQUEID" val="2711"/>
</p:tagLst>
</file>

<file path=ppt/tags/tag419.xml><?xml version="1.0" encoding="utf-8"?>
<p:tagLst xmlns:p="http://schemas.openxmlformats.org/presentationml/2006/main">
  <p:tag name="AS_UNIQUEID" val="2712"/>
</p:tagLst>
</file>

<file path=ppt/tags/tag42.xml><?xml version="1.0" encoding="utf-8"?>
<p:tagLst xmlns:p="http://schemas.openxmlformats.org/presentationml/2006/main">
  <p:tag name="AS_UNIQUEID" val="2296"/>
  <p:tag name="KSO_WM_BEAUTIFY_FLAG" val=""/>
</p:tagLst>
</file>

<file path=ppt/tags/tag420.xml><?xml version="1.0" encoding="utf-8"?>
<p:tagLst xmlns:p="http://schemas.openxmlformats.org/presentationml/2006/main">
  <p:tag name="AS_UNIQUEID" val="2713"/>
</p:tagLst>
</file>

<file path=ppt/tags/tag421.xml><?xml version="1.0" encoding="utf-8"?>
<p:tagLst xmlns:p="http://schemas.openxmlformats.org/presentationml/2006/main">
  <p:tag name="AS_UNIQUEID" val="2714"/>
</p:tagLst>
</file>

<file path=ppt/tags/tag422.xml><?xml version="1.0" encoding="utf-8"?>
<p:tagLst xmlns:p="http://schemas.openxmlformats.org/presentationml/2006/main">
  <p:tag name="AS_UNIQUEID" val="2715"/>
</p:tagLst>
</file>

<file path=ppt/tags/tag423.xml><?xml version="1.0" encoding="utf-8"?>
<p:tagLst xmlns:p="http://schemas.openxmlformats.org/presentationml/2006/main">
  <p:tag name="AS_UNIQUEID" val="2716"/>
</p:tagLst>
</file>

<file path=ppt/tags/tag424.xml><?xml version="1.0" encoding="utf-8"?>
<p:tagLst xmlns:p="http://schemas.openxmlformats.org/presentationml/2006/main">
  <p:tag name="AS_UNIQUEID" val="2717"/>
</p:tagLst>
</file>

<file path=ppt/tags/tag425.xml><?xml version="1.0" encoding="utf-8"?>
<p:tagLst xmlns:p="http://schemas.openxmlformats.org/presentationml/2006/main">
  <p:tag name="AS_UNIQUEID" val="2686"/>
</p:tagLst>
</file>

<file path=ppt/tags/tag426.xml><?xml version="1.0" encoding="utf-8"?>
<p:tagLst xmlns:p="http://schemas.openxmlformats.org/presentationml/2006/main">
  <p:tag name="AS_UNIQUEID" val="2687"/>
</p:tagLst>
</file>

<file path=ppt/tags/tag427.xml><?xml version="1.0" encoding="utf-8"?>
<p:tagLst xmlns:p="http://schemas.openxmlformats.org/presentationml/2006/main">
  <p:tag name="AS_UNIQUEID" val="2722"/>
</p:tagLst>
</file>

<file path=ppt/tags/tag428.xml><?xml version="1.0" encoding="utf-8"?>
<p:tagLst xmlns:p="http://schemas.openxmlformats.org/presentationml/2006/main">
  <p:tag name="AS_UNIQUEID" val="2723"/>
</p:tagLst>
</file>

<file path=ppt/tags/tag429.xml><?xml version="1.0" encoding="utf-8"?>
<p:tagLst xmlns:p="http://schemas.openxmlformats.org/presentationml/2006/main">
  <p:tag name="AS_UNIQUEID" val="2724"/>
  <p:tag name="KSO_WM_BEAUTIFY_FLAG" val=""/>
</p:tagLst>
</file>

<file path=ppt/tags/tag43.xml><?xml version="1.0" encoding="utf-8"?>
<p:tagLst xmlns:p="http://schemas.openxmlformats.org/presentationml/2006/main">
  <p:tag name="AS_UNIQUEID" val="2297"/>
  <p:tag name="KSO_WM_BEAUTIFY_FLAG" val=""/>
</p:tagLst>
</file>

<file path=ppt/tags/tag430.xml><?xml version="1.0" encoding="utf-8"?>
<p:tagLst xmlns:p="http://schemas.openxmlformats.org/presentationml/2006/main">
  <p:tag name="AS_UNIQUEID" val="2725"/>
</p:tagLst>
</file>

<file path=ppt/tags/tag431.xml><?xml version="1.0" encoding="utf-8"?>
<p:tagLst xmlns:p="http://schemas.openxmlformats.org/presentationml/2006/main">
  <p:tag name="AS_UNIQUEID" val="2726"/>
</p:tagLst>
</file>

<file path=ppt/tags/tag432.xml><?xml version="1.0" encoding="utf-8"?>
<p:tagLst xmlns:p="http://schemas.openxmlformats.org/presentationml/2006/main">
  <p:tag name="AS_UNIQUEID" val="2727"/>
</p:tagLst>
</file>

<file path=ppt/tags/tag433.xml><?xml version="1.0" encoding="utf-8"?>
<p:tagLst xmlns:p="http://schemas.openxmlformats.org/presentationml/2006/main">
  <p:tag name="AS_UNIQUEID" val="2728"/>
</p:tagLst>
</file>

<file path=ppt/tags/tag434.xml><?xml version="1.0" encoding="utf-8"?>
<p:tagLst xmlns:p="http://schemas.openxmlformats.org/presentationml/2006/main">
  <p:tag name="AS_UNIQUEID" val="2729"/>
</p:tagLst>
</file>

<file path=ppt/tags/tag435.xml><?xml version="1.0" encoding="utf-8"?>
<p:tagLst xmlns:p="http://schemas.openxmlformats.org/presentationml/2006/main">
  <p:tag name="AS_UNIQUEID" val="2719"/>
</p:tagLst>
</file>

<file path=ppt/tags/tag436.xml><?xml version="1.0" encoding="utf-8"?>
<p:tagLst xmlns:p="http://schemas.openxmlformats.org/presentationml/2006/main">
  <p:tag name="AS_UNIQUEID" val="2720"/>
</p:tagLst>
</file>

<file path=ppt/tags/tag437.xml><?xml version="1.0" encoding="utf-8"?>
<p:tagLst xmlns:p="http://schemas.openxmlformats.org/presentationml/2006/main">
  <p:tag name="AS_UNIQUEID" val="2734"/>
</p:tagLst>
</file>

<file path=ppt/tags/tag438.xml><?xml version="1.0" encoding="utf-8"?>
<p:tagLst xmlns:p="http://schemas.openxmlformats.org/presentationml/2006/main">
  <p:tag name="AS_UNIQUEID" val="2735"/>
  <p:tag name="KSO_WM_BEAUTIFY_FLAG" val=""/>
</p:tagLst>
</file>

<file path=ppt/tags/tag439.xml><?xml version="1.0" encoding="utf-8"?>
<p:tagLst xmlns:p="http://schemas.openxmlformats.org/presentationml/2006/main">
  <p:tag name="AS_UNIQUEID" val="2736"/>
</p:tagLst>
</file>

<file path=ppt/tags/tag44.xml><?xml version="1.0" encoding="utf-8"?>
<p:tagLst xmlns:p="http://schemas.openxmlformats.org/presentationml/2006/main">
  <p:tag name="AS_UNIQUEID" val="2298"/>
</p:tagLst>
</file>

<file path=ppt/tags/tag440.xml><?xml version="1.0" encoding="utf-8"?>
<p:tagLst xmlns:p="http://schemas.openxmlformats.org/presentationml/2006/main">
  <p:tag name="AS_UNIQUEID" val="2737"/>
</p:tagLst>
</file>

<file path=ppt/tags/tag441.xml><?xml version="1.0" encoding="utf-8"?>
<p:tagLst xmlns:p="http://schemas.openxmlformats.org/presentationml/2006/main">
  <p:tag name="AS_UNIQUEID" val="2731"/>
</p:tagLst>
</file>

<file path=ppt/tags/tag442.xml><?xml version="1.0" encoding="utf-8"?>
<p:tagLst xmlns:p="http://schemas.openxmlformats.org/presentationml/2006/main">
  <p:tag name="AS_UNIQUEID" val="2732"/>
</p:tagLst>
</file>

<file path=ppt/tags/tag443.xml><?xml version="1.0" encoding="utf-8"?>
<p:tagLst xmlns:p="http://schemas.openxmlformats.org/presentationml/2006/main">
  <p:tag name="AS_UNIQUEID" val="2742"/>
</p:tagLst>
</file>

<file path=ppt/tags/tag444.xml><?xml version="1.0" encoding="utf-8"?>
<p:tagLst xmlns:p="http://schemas.openxmlformats.org/presentationml/2006/main">
  <p:tag name="AS_UNIQUEID" val="2743"/>
</p:tagLst>
</file>

<file path=ppt/tags/tag445.xml><?xml version="1.0" encoding="utf-8"?>
<p:tagLst xmlns:p="http://schemas.openxmlformats.org/presentationml/2006/main">
  <p:tag name="AS_UNIQUEID" val="2744"/>
</p:tagLst>
</file>

<file path=ppt/tags/tag446.xml><?xml version="1.0" encoding="utf-8"?>
<p:tagLst xmlns:p="http://schemas.openxmlformats.org/presentationml/2006/main">
  <p:tag name="AS_UNIQUEID" val="2745"/>
</p:tagLst>
</file>

<file path=ppt/tags/tag447.xml><?xml version="1.0" encoding="utf-8"?>
<p:tagLst xmlns:p="http://schemas.openxmlformats.org/presentationml/2006/main">
  <p:tag name="AS_UNIQUEID" val="2746"/>
</p:tagLst>
</file>

<file path=ppt/tags/tag448.xml><?xml version="1.0" encoding="utf-8"?>
<p:tagLst xmlns:p="http://schemas.openxmlformats.org/presentationml/2006/main">
  <p:tag name="AS_UNIQUEID" val="2747"/>
</p:tagLst>
</file>

<file path=ppt/tags/tag449.xml><?xml version="1.0" encoding="utf-8"?>
<p:tagLst xmlns:p="http://schemas.openxmlformats.org/presentationml/2006/main">
  <p:tag name="AS_UNIQUEID" val="2748"/>
</p:tagLst>
</file>

<file path=ppt/tags/tag45.xml><?xml version="1.0" encoding="utf-8"?>
<p:tagLst xmlns:p="http://schemas.openxmlformats.org/presentationml/2006/main">
  <p:tag name="AS_UNIQUEID" val="2299"/>
</p:tagLst>
</file>

<file path=ppt/tags/tag450.xml><?xml version="1.0" encoding="utf-8"?>
<p:tagLst xmlns:p="http://schemas.openxmlformats.org/presentationml/2006/main">
  <p:tag name="AS_UNIQUEID" val="2749"/>
</p:tagLst>
</file>

<file path=ppt/tags/tag451.xml><?xml version="1.0" encoding="utf-8"?>
<p:tagLst xmlns:p="http://schemas.openxmlformats.org/presentationml/2006/main">
  <p:tag name="AS_UNIQUEID" val="2750"/>
</p:tagLst>
</file>

<file path=ppt/tags/tag452.xml><?xml version="1.0" encoding="utf-8"?>
<p:tagLst xmlns:p="http://schemas.openxmlformats.org/presentationml/2006/main">
  <p:tag name="AS_UNIQUEID" val="2751"/>
</p:tagLst>
</file>

<file path=ppt/tags/tag453.xml><?xml version="1.0" encoding="utf-8"?>
<p:tagLst xmlns:p="http://schemas.openxmlformats.org/presentationml/2006/main">
  <p:tag name="AS_UNIQUEID" val="2752"/>
</p:tagLst>
</file>

<file path=ppt/tags/tag454.xml><?xml version="1.0" encoding="utf-8"?>
<p:tagLst xmlns:p="http://schemas.openxmlformats.org/presentationml/2006/main">
  <p:tag name="AS_UNIQUEID" val="2753"/>
</p:tagLst>
</file>

<file path=ppt/tags/tag455.xml><?xml version="1.0" encoding="utf-8"?>
<p:tagLst xmlns:p="http://schemas.openxmlformats.org/presentationml/2006/main">
  <p:tag name="AS_UNIQUEID" val="2754"/>
</p:tagLst>
</file>

<file path=ppt/tags/tag456.xml><?xml version="1.0" encoding="utf-8"?>
<p:tagLst xmlns:p="http://schemas.openxmlformats.org/presentationml/2006/main">
  <p:tag name="AS_UNIQUEID" val="2755"/>
</p:tagLst>
</file>

<file path=ppt/tags/tag457.xml><?xml version="1.0" encoding="utf-8"?>
<p:tagLst xmlns:p="http://schemas.openxmlformats.org/presentationml/2006/main">
  <p:tag name="AS_UNIQUEID" val="2756"/>
</p:tagLst>
</file>

<file path=ppt/tags/tag458.xml><?xml version="1.0" encoding="utf-8"?>
<p:tagLst xmlns:p="http://schemas.openxmlformats.org/presentationml/2006/main">
  <p:tag name="AS_UNIQUEID" val="2757"/>
</p:tagLst>
</file>

<file path=ppt/tags/tag459.xml><?xml version="1.0" encoding="utf-8"?>
<p:tagLst xmlns:p="http://schemas.openxmlformats.org/presentationml/2006/main">
  <p:tag name="AS_UNIQUEID" val="2758"/>
</p:tagLst>
</file>

<file path=ppt/tags/tag46.xml><?xml version="1.0" encoding="utf-8"?>
<p:tagLst xmlns:p="http://schemas.openxmlformats.org/presentationml/2006/main">
  <p:tag name="AS_UNIQUEID" val="2300"/>
  <p:tag name="KSO_WM_BEAUTIFY_FLAG" val=""/>
</p:tagLst>
</file>

<file path=ppt/tags/tag460.xml><?xml version="1.0" encoding="utf-8"?>
<p:tagLst xmlns:p="http://schemas.openxmlformats.org/presentationml/2006/main">
  <p:tag name="AS_UNIQUEID" val="2759"/>
</p:tagLst>
</file>

<file path=ppt/tags/tag461.xml><?xml version="1.0" encoding="utf-8"?>
<p:tagLst xmlns:p="http://schemas.openxmlformats.org/presentationml/2006/main">
  <p:tag name="AS_UNIQUEID" val="2760"/>
</p:tagLst>
</file>

<file path=ppt/tags/tag462.xml><?xml version="1.0" encoding="utf-8"?>
<p:tagLst xmlns:p="http://schemas.openxmlformats.org/presentationml/2006/main">
  <p:tag name="AS_UNIQUEID" val="2761"/>
</p:tagLst>
</file>

<file path=ppt/tags/tag463.xml><?xml version="1.0" encoding="utf-8"?>
<p:tagLst xmlns:p="http://schemas.openxmlformats.org/presentationml/2006/main">
  <p:tag name="AS_UNIQUEID" val="2762"/>
</p:tagLst>
</file>

<file path=ppt/tags/tag464.xml><?xml version="1.0" encoding="utf-8"?>
<p:tagLst xmlns:p="http://schemas.openxmlformats.org/presentationml/2006/main">
  <p:tag name="AS_UNIQUEID" val="2763"/>
</p:tagLst>
</file>

<file path=ppt/tags/tag465.xml><?xml version="1.0" encoding="utf-8"?>
<p:tagLst xmlns:p="http://schemas.openxmlformats.org/presentationml/2006/main">
  <p:tag name="AS_UNIQUEID" val="2764"/>
</p:tagLst>
</file>

<file path=ppt/tags/tag466.xml><?xml version="1.0" encoding="utf-8"?>
<p:tagLst xmlns:p="http://schemas.openxmlformats.org/presentationml/2006/main">
  <p:tag name="AS_UNIQUEID" val="2765"/>
</p:tagLst>
</file>

<file path=ppt/tags/tag467.xml><?xml version="1.0" encoding="utf-8"?>
<p:tagLst xmlns:p="http://schemas.openxmlformats.org/presentationml/2006/main">
  <p:tag name="AS_UNIQUEID" val="2766"/>
</p:tagLst>
</file>

<file path=ppt/tags/tag468.xml><?xml version="1.0" encoding="utf-8"?>
<p:tagLst xmlns:p="http://schemas.openxmlformats.org/presentationml/2006/main">
  <p:tag name="AS_UNIQUEID" val="2767"/>
</p:tagLst>
</file>

<file path=ppt/tags/tag469.xml><?xml version="1.0" encoding="utf-8"?>
<p:tagLst xmlns:p="http://schemas.openxmlformats.org/presentationml/2006/main">
  <p:tag name="AS_UNIQUEID" val="2768"/>
</p:tagLst>
</file>

<file path=ppt/tags/tag47.xml><?xml version="1.0" encoding="utf-8"?>
<p:tagLst xmlns:p="http://schemas.openxmlformats.org/presentationml/2006/main">
  <p:tag name="AS_UNIQUEID" val="2303"/>
</p:tagLst>
</file>

<file path=ppt/tags/tag470.xml><?xml version="1.0" encoding="utf-8"?>
<p:tagLst xmlns:p="http://schemas.openxmlformats.org/presentationml/2006/main">
  <p:tag name="AS_UNIQUEID" val="2739"/>
</p:tagLst>
</file>

<file path=ppt/tags/tag471.xml><?xml version="1.0" encoding="utf-8"?>
<p:tagLst xmlns:p="http://schemas.openxmlformats.org/presentationml/2006/main">
  <p:tag name="AS_UNIQUEID" val="2740"/>
</p:tagLst>
</file>

<file path=ppt/tags/tag472.xml><?xml version="1.0" encoding="utf-8"?>
<p:tagLst xmlns:p="http://schemas.openxmlformats.org/presentationml/2006/main">
  <p:tag name="AS_UNIQUEID" val="2773"/>
</p:tagLst>
</file>

<file path=ppt/tags/tag473.xml><?xml version="1.0" encoding="utf-8"?>
<p:tagLst xmlns:p="http://schemas.openxmlformats.org/presentationml/2006/main">
  <p:tag name="AS_UNIQUEID" val="2774"/>
</p:tagLst>
</file>

<file path=ppt/tags/tag474.xml><?xml version="1.0" encoding="utf-8"?>
<p:tagLst xmlns:p="http://schemas.openxmlformats.org/presentationml/2006/main">
  <p:tag name="AS_UNIQUEID" val="2775"/>
</p:tagLst>
</file>

<file path=ppt/tags/tag475.xml><?xml version="1.0" encoding="utf-8"?>
<p:tagLst xmlns:p="http://schemas.openxmlformats.org/presentationml/2006/main">
  <p:tag name="AS_UNIQUEID" val="2776"/>
</p:tagLst>
</file>

<file path=ppt/tags/tag476.xml><?xml version="1.0" encoding="utf-8"?>
<p:tagLst xmlns:p="http://schemas.openxmlformats.org/presentationml/2006/main">
  <p:tag name="AS_UNIQUEID" val="2777"/>
</p:tagLst>
</file>

<file path=ppt/tags/tag477.xml><?xml version="1.0" encoding="utf-8"?>
<p:tagLst xmlns:p="http://schemas.openxmlformats.org/presentationml/2006/main">
  <p:tag name="AS_UNIQUEID" val="2778"/>
</p:tagLst>
</file>

<file path=ppt/tags/tag478.xml><?xml version="1.0" encoding="utf-8"?>
<p:tagLst xmlns:p="http://schemas.openxmlformats.org/presentationml/2006/main">
  <p:tag name="AS_UNIQUEID" val="2779"/>
</p:tagLst>
</file>

<file path=ppt/tags/tag479.xml><?xml version="1.0" encoding="utf-8"?>
<p:tagLst xmlns:p="http://schemas.openxmlformats.org/presentationml/2006/main">
  <p:tag name="AS_UNIQUEID" val="2780"/>
</p:tagLst>
</file>

<file path=ppt/tags/tag48.xml><?xml version="1.0" encoding="utf-8"?>
<p:tagLst xmlns:p="http://schemas.openxmlformats.org/presentationml/2006/main">
  <p:tag name="AS_UNIQUEID" val="2304"/>
</p:tagLst>
</file>

<file path=ppt/tags/tag480.xml><?xml version="1.0" encoding="utf-8"?>
<p:tagLst xmlns:p="http://schemas.openxmlformats.org/presentationml/2006/main">
  <p:tag name="AS_UNIQUEID" val="2770"/>
</p:tagLst>
</file>

<file path=ppt/tags/tag481.xml><?xml version="1.0" encoding="utf-8"?>
<p:tagLst xmlns:p="http://schemas.openxmlformats.org/presentationml/2006/main">
  <p:tag name="AS_UNIQUEID" val="2771"/>
</p:tagLst>
</file>

<file path=ppt/tags/tag482.xml><?xml version="1.0" encoding="utf-8"?>
<p:tagLst xmlns:p="http://schemas.openxmlformats.org/presentationml/2006/main">
  <p:tag name="AS_UNIQUEID" val="2785"/>
</p:tagLst>
</file>

<file path=ppt/tags/tag483.xml><?xml version="1.0" encoding="utf-8"?>
<p:tagLst xmlns:p="http://schemas.openxmlformats.org/presentationml/2006/main">
  <p:tag name="AS_UNIQUEID" val="2786"/>
</p:tagLst>
</file>

<file path=ppt/tags/tag484.xml><?xml version="1.0" encoding="utf-8"?>
<p:tagLst xmlns:p="http://schemas.openxmlformats.org/presentationml/2006/main">
  <p:tag name="AS_UNIQUEID" val="2787"/>
  <p:tag name="KSO_WM_BEAUTIFY_FLAG" val=""/>
</p:tagLst>
</file>

<file path=ppt/tags/tag485.xml><?xml version="1.0" encoding="utf-8"?>
<p:tagLst xmlns:p="http://schemas.openxmlformats.org/presentationml/2006/main">
  <p:tag name="AS_UNIQUEID" val="2788"/>
</p:tagLst>
</file>

<file path=ppt/tags/tag486.xml><?xml version="1.0" encoding="utf-8"?>
<p:tagLst xmlns:p="http://schemas.openxmlformats.org/presentationml/2006/main">
  <p:tag name="AS_UNIQUEID" val="2789"/>
</p:tagLst>
</file>

<file path=ppt/tags/tag487.xml><?xml version="1.0" encoding="utf-8"?>
<p:tagLst xmlns:p="http://schemas.openxmlformats.org/presentationml/2006/main">
  <p:tag name="AS_UNIQUEID" val="2790"/>
</p:tagLst>
</file>

<file path=ppt/tags/tag488.xml><?xml version="1.0" encoding="utf-8"?>
<p:tagLst xmlns:p="http://schemas.openxmlformats.org/presentationml/2006/main">
  <p:tag name="AS_UNIQUEID" val="2791"/>
</p:tagLst>
</file>

<file path=ppt/tags/tag489.xml><?xml version="1.0" encoding="utf-8"?>
<p:tagLst xmlns:p="http://schemas.openxmlformats.org/presentationml/2006/main">
  <p:tag name="AS_UNIQUEID" val="2792"/>
</p:tagLst>
</file>

<file path=ppt/tags/tag49.xml><?xml version="1.0" encoding="utf-8"?>
<p:tagLst xmlns:p="http://schemas.openxmlformats.org/presentationml/2006/main">
  <p:tag name="AS_UNIQUEID" val="2305"/>
</p:tagLst>
</file>

<file path=ppt/tags/tag490.xml><?xml version="1.0" encoding="utf-8"?>
<p:tagLst xmlns:p="http://schemas.openxmlformats.org/presentationml/2006/main">
  <p:tag name="AS_UNIQUEID" val="2793"/>
</p:tagLst>
</file>

<file path=ppt/tags/tag491.xml><?xml version="1.0" encoding="utf-8"?>
<p:tagLst xmlns:p="http://schemas.openxmlformats.org/presentationml/2006/main">
  <p:tag name="AS_UNIQUEID" val="2794"/>
</p:tagLst>
</file>

<file path=ppt/tags/tag492.xml><?xml version="1.0" encoding="utf-8"?>
<p:tagLst xmlns:p="http://schemas.openxmlformats.org/presentationml/2006/main">
  <p:tag name="AS_UNIQUEID" val="2795"/>
</p:tagLst>
</file>

<file path=ppt/tags/tag493.xml><?xml version="1.0" encoding="utf-8"?>
<p:tagLst xmlns:p="http://schemas.openxmlformats.org/presentationml/2006/main">
  <p:tag name="AS_UNIQUEID" val="2796"/>
</p:tagLst>
</file>

<file path=ppt/tags/tag494.xml><?xml version="1.0" encoding="utf-8"?>
<p:tagLst xmlns:p="http://schemas.openxmlformats.org/presentationml/2006/main">
  <p:tag name="AS_UNIQUEID" val="2797"/>
</p:tagLst>
</file>

<file path=ppt/tags/tag495.xml><?xml version="1.0" encoding="utf-8"?>
<p:tagLst xmlns:p="http://schemas.openxmlformats.org/presentationml/2006/main">
  <p:tag name="AS_UNIQUEID" val="2798"/>
</p:tagLst>
</file>

<file path=ppt/tags/tag496.xml><?xml version="1.0" encoding="utf-8"?>
<p:tagLst xmlns:p="http://schemas.openxmlformats.org/presentationml/2006/main">
  <p:tag name="AS_UNIQUEID" val="2799"/>
</p:tagLst>
</file>

<file path=ppt/tags/tag497.xml><?xml version="1.0" encoding="utf-8"?>
<p:tagLst xmlns:p="http://schemas.openxmlformats.org/presentationml/2006/main">
  <p:tag name="AS_UNIQUEID" val="2800"/>
</p:tagLst>
</file>

<file path=ppt/tags/tag498.xml><?xml version="1.0" encoding="utf-8"?>
<p:tagLst xmlns:p="http://schemas.openxmlformats.org/presentationml/2006/main">
  <p:tag name="AS_UNIQUEID" val="2801"/>
</p:tagLst>
</file>

<file path=ppt/tags/tag499.xml><?xml version="1.0" encoding="utf-8"?>
<p:tagLst xmlns:p="http://schemas.openxmlformats.org/presentationml/2006/main">
  <p:tag name="AS_UNIQUEID" val="2802"/>
</p:tagLst>
</file>

<file path=ppt/tags/tag5.xml><?xml version="1.0" encoding="utf-8"?>
<p:tagLst xmlns:p="http://schemas.openxmlformats.org/presentationml/2006/main">
  <p:tag name="AS_UNIQUEID" val="2248"/>
  <p:tag name="KSO_WM_BEAUTIFY_FLAG" val=""/>
</p:tagLst>
</file>

<file path=ppt/tags/tag50.xml><?xml version="1.0" encoding="utf-8"?>
<p:tagLst xmlns:p="http://schemas.openxmlformats.org/presentationml/2006/main">
  <p:tag name="AS_UNIQUEID" val="2306"/>
</p:tagLst>
</file>

<file path=ppt/tags/tag500.xml><?xml version="1.0" encoding="utf-8"?>
<p:tagLst xmlns:p="http://schemas.openxmlformats.org/presentationml/2006/main">
  <p:tag name="AS_UNIQUEID" val="2803"/>
</p:tagLst>
</file>

<file path=ppt/tags/tag501.xml><?xml version="1.0" encoding="utf-8"?>
<p:tagLst xmlns:p="http://schemas.openxmlformats.org/presentationml/2006/main">
  <p:tag name="AS_UNIQUEID" val="2804"/>
</p:tagLst>
</file>

<file path=ppt/tags/tag502.xml><?xml version="1.0" encoding="utf-8"?>
<p:tagLst xmlns:p="http://schemas.openxmlformats.org/presentationml/2006/main">
  <p:tag name="AS_UNIQUEID" val="2805"/>
</p:tagLst>
</file>

<file path=ppt/tags/tag503.xml><?xml version="1.0" encoding="utf-8"?>
<p:tagLst xmlns:p="http://schemas.openxmlformats.org/presentationml/2006/main">
  <p:tag name="AS_UNIQUEID" val="2806"/>
</p:tagLst>
</file>

<file path=ppt/tags/tag504.xml><?xml version="1.0" encoding="utf-8"?>
<p:tagLst xmlns:p="http://schemas.openxmlformats.org/presentationml/2006/main">
  <p:tag name="AS_UNIQUEID" val="2807"/>
</p:tagLst>
</file>

<file path=ppt/tags/tag505.xml><?xml version="1.0" encoding="utf-8"?>
<p:tagLst xmlns:p="http://schemas.openxmlformats.org/presentationml/2006/main">
  <p:tag name="AS_UNIQUEID" val="2808"/>
</p:tagLst>
</file>

<file path=ppt/tags/tag506.xml><?xml version="1.0" encoding="utf-8"?>
<p:tagLst xmlns:p="http://schemas.openxmlformats.org/presentationml/2006/main">
  <p:tag name="AS_UNIQUEID" val="2809"/>
</p:tagLst>
</file>

<file path=ppt/tags/tag507.xml><?xml version="1.0" encoding="utf-8"?>
<p:tagLst xmlns:p="http://schemas.openxmlformats.org/presentationml/2006/main">
  <p:tag name="AS_UNIQUEID" val="2810"/>
</p:tagLst>
</file>

<file path=ppt/tags/tag508.xml><?xml version="1.0" encoding="utf-8"?>
<p:tagLst xmlns:p="http://schemas.openxmlformats.org/presentationml/2006/main">
  <p:tag name="AS_UNIQUEID" val="2811"/>
</p:tagLst>
</file>

<file path=ppt/tags/tag509.xml><?xml version="1.0" encoding="utf-8"?>
<p:tagLst xmlns:p="http://schemas.openxmlformats.org/presentationml/2006/main">
  <p:tag name="AS_UNIQUEID" val="2812"/>
</p:tagLst>
</file>

<file path=ppt/tags/tag51.xml><?xml version="1.0" encoding="utf-8"?>
<p:tagLst xmlns:p="http://schemas.openxmlformats.org/presentationml/2006/main">
  <p:tag name="AS_UNIQUEID" val="2307"/>
  <p:tag name="KSO_WM_BEAUTIFY_FLAG" val=""/>
</p:tagLst>
</file>

<file path=ppt/tags/tag510.xml><?xml version="1.0" encoding="utf-8"?>
<p:tagLst xmlns:p="http://schemas.openxmlformats.org/presentationml/2006/main">
  <p:tag name="AS_UNIQUEID" val="2813"/>
</p:tagLst>
</file>

<file path=ppt/tags/tag511.xml><?xml version="1.0" encoding="utf-8"?>
<p:tagLst xmlns:p="http://schemas.openxmlformats.org/presentationml/2006/main">
  <p:tag name="AS_UNIQUEID" val="2814"/>
</p:tagLst>
</file>

<file path=ppt/tags/tag512.xml><?xml version="1.0" encoding="utf-8"?>
<p:tagLst xmlns:p="http://schemas.openxmlformats.org/presentationml/2006/main">
  <p:tag name="AS_UNIQUEID" val="2815"/>
</p:tagLst>
</file>

<file path=ppt/tags/tag513.xml><?xml version="1.0" encoding="utf-8"?>
<p:tagLst xmlns:p="http://schemas.openxmlformats.org/presentationml/2006/main">
  <p:tag name="AS_UNIQUEID" val="2782"/>
</p:tagLst>
</file>

<file path=ppt/tags/tag514.xml><?xml version="1.0" encoding="utf-8"?>
<p:tagLst xmlns:p="http://schemas.openxmlformats.org/presentationml/2006/main">
  <p:tag name="AS_UNIQUEID" val="2783"/>
</p:tagLst>
</file>

<file path=ppt/tags/tag515.xml><?xml version="1.0" encoding="utf-8"?>
<p:tagLst xmlns:p="http://schemas.openxmlformats.org/presentationml/2006/main">
  <p:tag name="AS_UNIQUEID" val="2820"/>
</p:tagLst>
</file>

<file path=ppt/tags/tag516.xml><?xml version="1.0" encoding="utf-8"?>
<p:tagLst xmlns:p="http://schemas.openxmlformats.org/presentationml/2006/main">
  <p:tag name="AS_UNIQUEID" val="2821"/>
</p:tagLst>
</file>

<file path=ppt/tags/tag517.xml><?xml version="1.0" encoding="utf-8"?>
<p:tagLst xmlns:p="http://schemas.openxmlformats.org/presentationml/2006/main">
  <p:tag name="AS_UNIQUEID" val="2822"/>
</p:tagLst>
</file>

<file path=ppt/tags/tag518.xml><?xml version="1.0" encoding="utf-8"?>
<p:tagLst xmlns:p="http://schemas.openxmlformats.org/presentationml/2006/main">
  <p:tag name="AS_UNIQUEID" val="2823"/>
</p:tagLst>
</file>

<file path=ppt/tags/tag519.xml><?xml version="1.0" encoding="utf-8"?>
<p:tagLst xmlns:p="http://schemas.openxmlformats.org/presentationml/2006/main">
  <p:tag name="AS_UNIQUEID" val="2824"/>
</p:tagLst>
</file>

<file path=ppt/tags/tag52.xml><?xml version="1.0" encoding="utf-8"?>
<p:tagLst xmlns:p="http://schemas.openxmlformats.org/presentationml/2006/main">
  <p:tag name="AS_UNIQUEID" val="2308"/>
  <p:tag name="KSO_WM_BEAUTIFY_FLAG" val=""/>
</p:tagLst>
</file>

<file path=ppt/tags/tag520.xml><?xml version="1.0" encoding="utf-8"?>
<p:tagLst xmlns:p="http://schemas.openxmlformats.org/presentationml/2006/main">
  <p:tag name="AS_UNIQUEID" val="2825"/>
</p:tagLst>
</file>

<file path=ppt/tags/tag521.xml><?xml version="1.0" encoding="utf-8"?>
<p:tagLst xmlns:p="http://schemas.openxmlformats.org/presentationml/2006/main">
  <p:tag name="AS_UNIQUEID" val="2826"/>
</p:tagLst>
</file>

<file path=ppt/tags/tag522.xml><?xml version="1.0" encoding="utf-8"?>
<p:tagLst xmlns:p="http://schemas.openxmlformats.org/presentationml/2006/main">
  <p:tag name="AS_UNIQUEID" val="2827"/>
</p:tagLst>
</file>

<file path=ppt/tags/tag523.xml><?xml version="1.0" encoding="utf-8"?>
<p:tagLst xmlns:p="http://schemas.openxmlformats.org/presentationml/2006/main">
  <p:tag name="AS_UNIQUEID" val="2828"/>
</p:tagLst>
</file>

<file path=ppt/tags/tag524.xml><?xml version="1.0" encoding="utf-8"?>
<p:tagLst xmlns:p="http://schemas.openxmlformats.org/presentationml/2006/main">
  <p:tag name="AS_UNIQUEID" val="2829"/>
</p:tagLst>
</file>

<file path=ppt/tags/tag525.xml><?xml version="1.0" encoding="utf-8"?>
<p:tagLst xmlns:p="http://schemas.openxmlformats.org/presentationml/2006/main">
  <p:tag name="AS_UNIQUEID" val="2830"/>
</p:tagLst>
</file>

<file path=ppt/tags/tag526.xml><?xml version="1.0" encoding="utf-8"?>
<p:tagLst xmlns:p="http://schemas.openxmlformats.org/presentationml/2006/main">
  <p:tag name="AS_UNIQUEID" val="2831"/>
</p:tagLst>
</file>

<file path=ppt/tags/tag527.xml><?xml version="1.0" encoding="utf-8"?>
<p:tagLst xmlns:p="http://schemas.openxmlformats.org/presentationml/2006/main">
  <p:tag name="AS_UNIQUEID" val="2832"/>
</p:tagLst>
</file>

<file path=ppt/tags/tag528.xml><?xml version="1.0" encoding="utf-8"?>
<p:tagLst xmlns:p="http://schemas.openxmlformats.org/presentationml/2006/main">
  <p:tag name="AS_UNIQUEID" val="2833"/>
</p:tagLst>
</file>

<file path=ppt/tags/tag529.xml><?xml version="1.0" encoding="utf-8"?>
<p:tagLst xmlns:p="http://schemas.openxmlformats.org/presentationml/2006/main">
  <p:tag name="AS_UNIQUEID" val="2834"/>
</p:tagLst>
</file>

<file path=ppt/tags/tag53.xml><?xml version="1.0" encoding="utf-8"?>
<p:tagLst xmlns:p="http://schemas.openxmlformats.org/presentationml/2006/main">
  <p:tag name="AS_UNIQUEID" val="2309"/>
  <p:tag name="KSO_WM_BEAUTIFY_FLAG" val=""/>
</p:tagLst>
</file>

<file path=ppt/tags/tag530.xml><?xml version="1.0" encoding="utf-8"?>
<p:tagLst xmlns:p="http://schemas.openxmlformats.org/presentationml/2006/main">
  <p:tag name="AS_UNIQUEID" val="2835"/>
</p:tagLst>
</file>

<file path=ppt/tags/tag531.xml><?xml version="1.0" encoding="utf-8"?>
<p:tagLst xmlns:p="http://schemas.openxmlformats.org/presentationml/2006/main">
  <p:tag name="AS_UNIQUEID" val="2836"/>
</p:tagLst>
</file>

<file path=ppt/tags/tag532.xml><?xml version="1.0" encoding="utf-8"?>
<p:tagLst xmlns:p="http://schemas.openxmlformats.org/presentationml/2006/main">
  <p:tag name="AS_UNIQUEID" val="2837"/>
</p:tagLst>
</file>

<file path=ppt/tags/tag533.xml><?xml version="1.0" encoding="utf-8"?>
<p:tagLst xmlns:p="http://schemas.openxmlformats.org/presentationml/2006/main">
  <p:tag name="AS_UNIQUEID" val="2838"/>
</p:tagLst>
</file>

<file path=ppt/tags/tag534.xml><?xml version="1.0" encoding="utf-8"?>
<p:tagLst xmlns:p="http://schemas.openxmlformats.org/presentationml/2006/main">
  <p:tag name="AS_UNIQUEID" val="2839"/>
</p:tagLst>
</file>

<file path=ppt/tags/tag535.xml><?xml version="1.0" encoding="utf-8"?>
<p:tagLst xmlns:p="http://schemas.openxmlformats.org/presentationml/2006/main">
  <p:tag name="AS_UNIQUEID" val="2840"/>
</p:tagLst>
</file>

<file path=ppt/tags/tag536.xml><?xml version="1.0" encoding="utf-8"?>
<p:tagLst xmlns:p="http://schemas.openxmlformats.org/presentationml/2006/main">
  <p:tag name="AS_UNIQUEID" val="2841"/>
</p:tagLst>
</file>

<file path=ppt/tags/tag537.xml><?xml version="1.0" encoding="utf-8"?>
<p:tagLst xmlns:p="http://schemas.openxmlformats.org/presentationml/2006/main">
  <p:tag name="AS_UNIQUEID" val="2842"/>
</p:tagLst>
</file>

<file path=ppt/tags/tag538.xml><?xml version="1.0" encoding="utf-8"?>
<p:tagLst xmlns:p="http://schemas.openxmlformats.org/presentationml/2006/main">
  <p:tag name="AS_UNIQUEID" val="2843"/>
</p:tagLst>
</file>

<file path=ppt/tags/tag539.xml><?xml version="1.0" encoding="utf-8"?>
<p:tagLst xmlns:p="http://schemas.openxmlformats.org/presentationml/2006/main">
  <p:tag name="AS_UNIQUEID" val="2844"/>
</p:tagLst>
</file>

<file path=ppt/tags/tag54.xml><?xml version="1.0" encoding="utf-8"?>
<p:tagLst xmlns:p="http://schemas.openxmlformats.org/presentationml/2006/main">
  <p:tag name="AS_UNIQUEID" val="2310"/>
  <p:tag name="KSO_WM_BEAUTIFY_FLAG" val=""/>
</p:tagLst>
</file>

<file path=ppt/tags/tag540.xml><?xml version="1.0" encoding="utf-8"?>
<p:tagLst xmlns:p="http://schemas.openxmlformats.org/presentationml/2006/main">
  <p:tag name="AS_UNIQUEID" val="2845"/>
</p:tagLst>
</file>

<file path=ppt/tags/tag541.xml><?xml version="1.0" encoding="utf-8"?>
<p:tagLst xmlns:p="http://schemas.openxmlformats.org/presentationml/2006/main">
  <p:tag name="AS_UNIQUEID" val="2846"/>
</p:tagLst>
</file>

<file path=ppt/tags/tag542.xml><?xml version="1.0" encoding="utf-8"?>
<p:tagLst xmlns:p="http://schemas.openxmlformats.org/presentationml/2006/main">
  <p:tag name="AS_UNIQUEID" val="2847"/>
</p:tagLst>
</file>

<file path=ppt/tags/tag543.xml><?xml version="1.0" encoding="utf-8"?>
<p:tagLst xmlns:p="http://schemas.openxmlformats.org/presentationml/2006/main">
  <p:tag name="AS_UNIQUEID" val="2848"/>
</p:tagLst>
</file>

<file path=ppt/tags/tag544.xml><?xml version="1.0" encoding="utf-8"?>
<p:tagLst xmlns:p="http://schemas.openxmlformats.org/presentationml/2006/main">
  <p:tag name="AS_UNIQUEID" val="2849"/>
</p:tagLst>
</file>

<file path=ppt/tags/tag545.xml><?xml version="1.0" encoding="utf-8"?>
<p:tagLst xmlns:p="http://schemas.openxmlformats.org/presentationml/2006/main">
  <p:tag name="AS_UNIQUEID" val="2850"/>
</p:tagLst>
</file>

<file path=ppt/tags/tag546.xml><?xml version="1.0" encoding="utf-8"?>
<p:tagLst xmlns:p="http://schemas.openxmlformats.org/presentationml/2006/main">
  <p:tag name="AS_UNIQUEID" val="2851"/>
</p:tagLst>
</file>

<file path=ppt/tags/tag547.xml><?xml version="1.0" encoding="utf-8"?>
<p:tagLst xmlns:p="http://schemas.openxmlformats.org/presentationml/2006/main">
  <p:tag name="AS_UNIQUEID" val="2852"/>
</p:tagLst>
</file>

<file path=ppt/tags/tag548.xml><?xml version="1.0" encoding="utf-8"?>
<p:tagLst xmlns:p="http://schemas.openxmlformats.org/presentationml/2006/main">
  <p:tag name="AS_UNIQUEID" val="2853"/>
</p:tagLst>
</file>

<file path=ppt/tags/tag549.xml><?xml version="1.0" encoding="utf-8"?>
<p:tagLst xmlns:p="http://schemas.openxmlformats.org/presentationml/2006/main">
  <p:tag name="AS_UNIQUEID" val="2854"/>
</p:tagLst>
</file>

<file path=ppt/tags/tag55.xml><?xml version="1.0" encoding="utf-8"?>
<p:tagLst xmlns:p="http://schemas.openxmlformats.org/presentationml/2006/main">
  <p:tag name="AS_UNIQUEID" val="2311"/>
  <p:tag name="KSO_WM_BEAUTIFY_FLAG" val=""/>
</p:tagLst>
</file>

<file path=ppt/tags/tag550.xml><?xml version="1.0" encoding="utf-8"?>
<p:tagLst xmlns:p="http://schemas.openxmlformats.org/presentationml/2006/main">
  <p:tag name="AS_UNIQUEID" val="2855"/>
</p:tagLst>
</file>

<file path=ppt/tags/tag551.xml><?xml version="1.0" encoding="utf-8"?>
<p:tagLst xmlns:p="http://schemas.openxmlformats.org/presentationml/2006/main">
  <p:tag name="AS_UNIQUEID" val="2856"/>
</p:tagLst>
</file>

<file path=ppt/tags/tag552.xml><?xml version="1.0" encoding="utf-8"?>
<p:tagLst xmlns:p="http://schemas.openxmlformats.org/presentationml/2006/main">
  <p:tag name="AS_UNIQUEID" val="2857"/>
</p:tagLst>
</file>

<file path=ppt/tags/tag553.xml><?xml version="1.0" encoding="utf-8"?>
<p:tagLst xmlns:p="http://schemas.openxmlformats.org/presentationml/2006/main">
  <p:tag name="AS_UNIQUEID" val="2858"/>
</p:tagLst>
</file>

<file path=ppt/tags/tag554.xml><?xml version="1.0" encoding="utf-8"?>
<p:tagLst xmlns:p="http://schemas.openxmlformats.org/presentationml/2006/main">
  <p:tag name="AS_UNIQUEID" val="2859"/>
</p:tagLst>
</file>

<file path=ppt/tags/tag555.xml><?xml version="1.0" encoding="utf-8"?>
<p:tagLst xmlns:p="http://schemas.openxmlformats.org/presentationml/2006/main">
  <p:tag name="AS_UNIQUEID" val="2860"/>
</p:tagLst>
</file>

<file path=ppt/tags/tag556.xml><?xml version="1.0" encoding="utf-8"?>
<p:tagLst xmlns:p="http://schemas.openxmlformats.org/presentationml/2006/main">
  <p:tag name="AS_UNIQUEID" val="2861"/>
</p:tagLst>
</file>

<file path=ppt/tags/tag557.xml><?xml version="1.0" encoding="utf-8"?>
<p:tagLst xmlns:p="http://schemas.openxmlformats.org/presentationml/2006/main">
  <p:tag name="AS_UNIQUEID" val="2862"/>
</p:tagLst>
</file>

<file path=ppt/tags/tag558.xml><?xml version="1.0" encoding="utf-8"?>
<p:tagLst xmlns:p="http://schemas.openxmlformats.org/presentationml/2006/main">
  <p:tag name="AS_UNIQUEID" val="2863"/>
</p:tagLst>
</file>

<file path=ppt/tags/tag559.xml><?xml version="1.0" encoding="utf-8"?>
<p:tagLst xmlns:p="http://schemas.openxmlformats.org/presentationml/2006/main">
  <p:tag name="AS_UNIQUEID" val="2864"/>
</p:tagLst>
</file>

<file path=ppt/tags/tag56.xml><?xml version="1.0" encoding="utf-8"?>
<p:tagLst xmlns:p="http://schemas.openxmlformats.org/presentationml/2006/main">
  <p:tag name="AS_UNIQUEID" val="2312"/>
</p:tagLst>
</file>

<file path=ppt/tags/tag560.xml><?xml version="1.0" encoding="utf-8"?>
<p:tagLst xmlns:p="http://schemas.openxmlformats.org/presentationml/2006/main">
  <p:tag name="AS_UNIQUEID" val="2865"/>
</p:tagLst>
</file>

<file path=ppt/tags/tag561.xml><?xml version="1.0" encoding="utf-8"?>
<p:tagLst xmlns:p="http://schemas.openxmlformats.org/presentationml/2006/main">
  <p:tag name="AS_UNIQUEID" val="2866"/>
</p:tagLst>
</file>

<file path=ppt/tags/tag562.xml><?xml version="1.0" encoding="utf-8"?>
<p:tagLst xmlns:p="http://schemas.openxmlformats.org/presentationml/2006/main">
  <p:tag name="AS_UNIQUEID" val="2867"/>
</p:tagLst>
</file>

<file path=ppt/tags/tag563.xml><?xml version="1.0" encoding="utf-8"?>
<p:tagLst xmlns:p="http://schemas.openxmlformats.org/presentationml/2006/main">
  <p:tag name="AS_UNIQUEID" val="2868"/>
</p:tagLst>
</file>

<file path=ppt/tags/tag564.xml><?xml version="1.0" encoding="utf-8"?>
<p:tagLst xmlns:p="http://schemas.openxmlformats.org/presentationml/2006/main">
  <p:tag name="AS_UNIQUEID" val="2869"/>
</p:tagLst>
</file>

<file path=ppt/tags/tag565.xml><?xml version="1.0" encoding="utf-8"?>
<p:tagLst xmlns:p="http://schemas.openxmlformats.org/presentationml/2006/main">
  <p:tag name="AS_UNIQUEID" val="2870"/>
</p:tagLst>
</file>

<file path=ppt/tags/tag566.xml><?xml version="1.0" encoding="utf-8"?>
<p:tagLst xmlns:p="http://schemas.openxmlformats.org/presentationml/2006/main">
  <p:tag name="AS_UNIQUEID" val="2871"/>
</p:tagLst>
</file>

<file path=ppt/tags/tag567.xml><?xml version="1.0" encoding="utf-8"?>
<p:tagLst xmlns:p="http://schemas.openxmlformats.org/presentationml/2006/main">
  <p:tag name="AS_UNIQUEID" val="2872"/>
</p:tagLst>
</file>

<file path=ppt/tags/tag568.xml><?xml version="1.0" encoding="utf-8"?>
<p:tagLst xmlns:p="http://schemas.openxmlformats.org/presentationml/2006/main">
  <p:tag name="AS_UNIQUEID" val="2873"/>
</p:tagLst>
</file>

<file path=ppt/tags/tag569.xml><?xml version="1.0" encoding="utf-8"?>
<p:tagLst xmlns:p="http://schemas.openxmlformats.org/presentationml/2006/main">
  <p:tag name="AS_UNIQUEID" val="2874"/>
</p:tagLst>
</file>

<file path=ppt/tags/tag57.xml><?xml version="1.0" encoding="utf-8"?>
<p:tagLst xmlns:p="http://schemas.openxmlformats.org/presentationml/2006/main">
  <p:tag name="AS_UNIQUEID" val="2313"/>
  <p:tag name="KSO_WM_BEAUTIFY_FLAG" val=""/>
</p:tagLst>
</file>

<file path=ppt/tags/tag570.xml><?xml version="1.0" encoding="utf-8"?>
<p:tagLst xmlns:p="http://schemas.openxmlformats.org/presentationml/2006/main">
  <p:tag name="AS_UNIQUEID" val="2875"/>
</p:tagLst>
</file>

<file path=ppt/tags/tag571.xml><?xml version="1.0" encoding="utf-8"?>
<p:tagLst xmlns:p="http://schemas.openxmlformats.org/presentationml/2006/main">
  <p:tag name="AS_UNIQUEID" val="2876"/>
</p:tagLst>
</file>

<file path=ppt/tags/tag572.xml><?xml version="1.0" encoding="utf-8"?>
<p:tagLst xmlns:p="http://schemas.openxmlformats.org/presentationml/2006/main">
  <p:tag name="AS_UNIQUEID" val="2877"/>
</p:tagLst>
</file>

<file path=ppt/tags/tag573.xml><?xml version="1.0" encoding="utf-8"?>
<p:tagLst xmlns:p="http://schemas.openxmlformats.org/presentationml/2006/main">
  <p:tag name="AS_UNIQUEID" val="2878"/>
</p:tagLst>
</file>

<file path=ppt/tags/tag574.xml><?xml version="1.0" encoding="utf-8"?>
<p:tagLst xmlns:p="http://schemas.openxmlformats.org/presentationml/2006/main">
  <p:tag name="AS_UNIQUEID" val="2879"/>
</p:tagLst>
</file>

<file path=ppt/tags/tag575.xml><?xml version="1.0" encoding="utf-8"?>
<p:tagLst xmlns:p="http://schemas.openxmlformats.org/presentationml/2006/main">
  <p:tag name="AS_UNIQUEID" val="2880"/>
</p:tagLst>
</file>

<file path=ppt/tags/tag576.xml><?xml version="1.0" encoding="utf-8"?>
<p:tagLst xmlns:p="http://schemas.openxmlformats.org/presentationml/2006/main">
  <p:tag name="AS_UNIQUEID" val="2881"/>
</p:tagLst>
</file>

<file path=ppt/tags/tag577.xml><?xml version="1.0" encoding="utf-8"?>
<p:tagLst xmlns:p="http://schemas.openxmlformats.org/presentationml/2006/main">
  <p:tag name="AS_UNIQUEID" val="2882"/>
</p:tagLst>
</file>

<file path=ppt/tags/tag578.xml><?xml version="1.0" encoding="utf-8"?>
<p:tagLst xmlns:p="http://schemas.openxmlformats.org/presentationml/2006/main">
  <p:tag name="AS_UNIQUEID" val="2883"/>
</p:tagLst>
</file>

<file path=ppt/tags/tag579.xml><?xml version="1.0" encoding="utf-8"?>
<p:tagLst xmlns:p="http://schemas.openxmlformats.org/presentationml/2006/main">
  <p:tag name="AS_UNIQUEID" val="2884"/>
</p:tagLst>
</file>

<file path=ppt/tags/tag58.xml><?xml version="1.0" encoding="utf-8"?>
<p:tagLst xmlns:p="http://schemas.openxmlformats.org/presentationml/2006/main">
  <p:tag name="AS_UNIQUEID" val="2314"/>
  <p:tag name="KSO_WM_BEAUTIFY_FLAG" val=""/>
</p:tagLst>
</file>

<file path=ppt/tags/tag580.xml><?xml version="1.0" encoding="utf-8"?>
<p:tagLst xmlns:p="http://schemas.openxmlformats.org/presentationml/2006/main">
  <p:tag name="AS_UNIQUEID" val="2885"/>
</p:tagLst>
</file>

<file path=ppt/tags/tag581.xml><?xml version="1.0" encoding="utf-8"?>
<p:tagLst xmlns:p="http://schemas.openxmlformats.org/presentationml/2006/main">
  <p:tag name="AS_UNIQUEID" val="2886"/>
</p:tagLst>
</file>

<file path=ppt/tags/tag582.xml><?xml version="1.0" encoding="utf-8"?>
<p:tagLst xmlns:p="http://schemas.openxmlformats.org/presentationml/2006/main">
  <p:tag name="AS_UNIQUEID" val="2887"/>
</p:tagLst>
</file>

<file path=ppt/tags/tag583.xml><?xml version="1.0" encoding="utf-8"?>
<p:tagLst xmlns:p="http://schemas.openxmlformats.org/presentationml/2006/main">
  <p:tag name="AS_UNIQUEID" val="2888"/>
</p:tagLst>
</file>

<file path=ppt/tags/tag584.xml><?xml version="1.0" encoding="utf-8"?>
<p:tagLst xmlns:p="http://schemas.openxmlformats.org/presentationml/2006/main">
  <p:tag name="AS_UNIQUEID" val="2817"/>
</p:tagLst>
</file>

<file path=ppt/tags/tag585.xml><?xml version="1.0" encoding="utf-8"?>
<p:tagLst xmlns:p="http://schemas.openxmlformats.org/presentationml/2006/main">
  <p:tag name="AS_UNIQUEID" val="2818"/>
</p:tagLst>
</file>

<file path=ppt/tags/tag586.xml><?xml version="1.0" encoding="utf-8"?>
<p:tagLst xmlns:p="http://schemas.openxmlformats.org/presentationml/2006/main">
  <p:tag name="AS_UNIQUEID" val="2893"/>
</p:tagLst>
</file>

<file path=ppt/tags/tag587.xml><?xml version="1.0" encoding="utf-8"?>
<p:tagLst xmlns:p="http://schemas.openxmlformats.org/presentationml/2006/main">
  <p:tag name="AS_UNIQUEID" val="2894"/>
</p:tagLst>
</file>

<file path=ppt/tags/tag588.xml><?xml version="1.0" encoding="utf-8"?>
<p:tagLst xmlns:p="http://schemas.openxmlformats.org/presentationml/2006/main">
  <p:tag name="AS_UNIQUEID" val="2242"/>
  <p:tag name="KSO_WM_BEAUTIFY_FLAG" val=""/>
</p:tagLst>
</file>

<file path=ppt/tags/tag589.xml><?xml version="1.0" encoding="utf-8"?>
<p:tagLst xmlns:p="http://schemas.openxmlformats.org/presentationml/2006/main">
  <p:tag name="AS_UNIQUEID" val="2895"/>
</p:tagLst>
</file>

<file path=ppt/tags/tag59.xml><?xml version="1.0" encoding="utf-8"?>
<p:tagLst xmlns:p="http://schemas.openxmlformats.org/presentationml/2006/main">
  <p:tag name="AS_UNIQUEID" val="2315"/>
  <p:tag name="KSO_WM_BEAUTIFY_FLAG" val=""/>
</p:tagLst>
</file>

<file path=ppt/tags/tag590.xml><?xml version="1.0" encoding="utf-8"?>
<p:tagLst xmlns:p="http://schemas.openxmlformats.org/presentationml/2006/main">
  <p:tag name="AS_UNIQUEID" val="2896"/>
</p:tagLst>
</file>

<file path=ppt/tags/tag591.xml><?xml version="1.0" encoding="utf-8"?>
<p:tagLst xmlns:p="http://schemas.openxmlformats.org/presentationml/2006/main">
  <p:tag name="AS_UNIQUEID" val="2897"/>
</p:tagLst>
</file>

<file path=ppt/tags/tag592.xml><?xml version="1.0" encoding="utf-8"?>
<p:tagLst xmlns:p="http://schemas.openxmlformats.org/presentationml/2006/main">
  <p:tag name="AS_UNIQUEID" val="2898"/>
</p:tagLst>
</file>

<file path=ppt/tags/tag593.xml><?xml version="1.0" encoding="utf-8"?>
<p:tagLst xmlns:p="http://schemas.openxmlformats.org/presentationml/2006/main">
  <p:tag name="AS_UNIQUEID" val="2899"/>
</p:tagLst>
</file>

<file path=ppt/tags/tag594.xml><?xml version="1.0" encoding="utf-8"?>
<p:tagLst xmlns:p="http://schemas.openxmlformats.org/presentationml/2006/main">
  <p:tag name="AS_UNIQUEID" val="2900"/>
</p:tagLst>
</file>

<file path=ppt/tags/tag595.xml><?xml version="1.0" encoding="utf-8"?>
<p:tagLst xmlns:p="http://schemas.openxmlformats.org/presentationml/2006/main">
  <p:tag name="AS_UNIQUEID" val="2901"/>
</p:tagLst>
</file>

<file path=ppt/tags/tag596.xml><?xml version="1.0" encoding="utf-8"?>
<p:tagLst xmlns:p="http://schemas.openxmlformats.org/presentationml/2006/main">
  <p:tag name="AS_UNIQUEID" val="2902"/>
</p:tagLst>
</file>

<file path=ppt/tags/tag597.xml><?xml version="1.0" encoding="utf-8"?>
<p:tagLst xmlns:p="http://schemas.openxmlformats.org/presentationml/2006/main">
  <p:tag name="AS_UNIQUEID" val="2903"/>
</p:tagLst>
</file>

<file path=ppt/tags/tag598.xml><?xml version="1.0" encoding="utf-8"?>
<p:tagLst xmlns:p="http://schemas.openxmlformats.org/presentationml/2006/main">
  <p:tag name="AS_UNIQUEID" val="2904"/>
</p:tagLst>
</file>

<file path=ppt/tags/tag599.xml><?xml version="1.0" encoding="utf-8"?>
<p:tagLst xmlns:p="http://schemas.openxmlformats.org/presentationml/2006/main">
  <p:tag name="AS_UNIQUEID" val="2905"/>
</p:tagLst>
</file>

<file path=ppt/tags/tag6.xml><?xml version="1.0" encoding="utf-8"?>
<p:tagLst xmlns:p="http://schemas.openxmlformats.org/presentationml/2006/main">
  <p:tag name="AS_UNIQUEID" val="2250"/>
</p:tagLst>
</file>

<file path=ppt/tags/tag60.xml><?xml version="1.0" encoding="utf-8"?>
<p:tagLst xmlns:p="http://schemas.openxmlformats.org/presentationml/2006/main">
  <p:tag name="AS_UNIQUEID" val="2316"/>
  <p:tag name="KSO_WM_BEAUTIFY_FLAG" val=""/>
</p:tagLst>
</file>

<file path=ppt/tags/tag600.xml><?xml version="1.0" encoding="utf-8"?>
<p:tagLst xmlns:p="http://schemas.openxmlformats.org/presentationml/2006/main">
  <p:tag name="AS_UNIQUEID" val="2906"/>
</p:tagLst>
</file>

<file path=ppt/tags/tag601.xml><?xml version="1.0" encoding="utf-8"?>
<p:tagLst xmlns:p="http://schemas.openxmlformats.org/presentationml/2006/main">
  <p:tag name="AS_UNIQUEID" val="2907"/>
</p:tagLst>
</file>

<file path=ppt/tags/tag602.xml><?xml version="1.0" encoding="utf-8"?>
<p:tagLst xmlns:p="http://schemas.openxmlformats.org/presentationml/2006/main">
  <p:tag name="AS_UNIQUEID" val="2908"/>
</p:tagLst>
</file>

<file path=ppt/tags/tag603.xml><?xml version="1.0" encoding="utf-8"?>
<p:tagLst xmlns:p="http://schemas.openxmlformats.org/presentationml/2006/main">
  <p:tag name="AS_UNIQUEID" val="2909"/>
</p:tagLst>
</file>

<file path=ppt/tags/tag604.xml><?xml version="1.0" encoding="utf-8"?>
<p:tagLst xmlns:p="http://schemas.openxmlformats.org/presentationml/2006/main">
  <p:tag name="AS_UNIQUEID" val="2910"/>
</p:tagLst>
</file>

<file path=ppt/tags/tag605.xml><?xml version="1.0" encoding="utf-8"?>
<p:tagLst xmlns:p="http://schemas.openxmlformats.org/presentationml/2006/main">
  <p:tag name="AS_UNIQUEID" val="2911"/>
</p:tagLst>
</file>

<file path=ppt/tags/tag606.xml><?xml version="1.0" encoding="utf-8"?>
<p:tagLst xmlns:p="http://schemas.openxmlformats.org/presentationml/2006/main">
  <p:tag name="AS_UNIQUEID" val="2912"/>
</p:tagLst>
</file>

<file path=ppt/tags/tag607.xml><?xml version="1.0" encoding="utf-8"?>
<p:tagLst xmlns:p="http://schemas.openxmlformats.org/presentationml/2006/main">
  <p:tag name="AS_UNIQUEID" val="2913"/>
</p:tagLst>
</file>

<file path=ppt/tags/tag608.xml><?xml version="1.0" encoding="utf-8"?>
<p:tagLst xmlns:p="http://schemas.openxmlformats.org/presentationml/2006/main">
  <p:tag name="AS_UNIQUEID" val="2914"/>
</p:tagLst>
</file>

<file path=ppt/tags/tag609.xml><?xml version="1.0" encoding="utf-8"?>
<p:tagLst xmlns:p="http://schemas.openxmlformats.org/presentationml/2006/main">
  <p:tag name="AS_UNIQUEID" val="2915"/>
</p:tagLst>
</file>

<file path=ppt/tags/tag61.xml><?xml version="1.0" encoding="utf-8"?>
<p:tagLst xmlns:p="http://schemas.openxmlformats.org/presentationml/2006/main">
  <p:tag name="AS_UNIQUEID" val="2317"/>
  <p:tag name="KSO_WM_BEAUTIFY_FLAG" val=""/>
</p:tagLst>
</file>

<file path=ppt/tags/tag610.xml><?xml version="1.0" encoding="utf-8"?>
<p:tagLst xmlns:p="http://schemas.openxmlformats.org/presentationml/2006/main">
  <p:tag name="AS_UNIQUEID" val="2916"/>
</p:tagLst>
</file>

<file path=ppt/tags/tag611.xml><?xml version="1.0" encoding="utf-8"?>
<p:tagLst xmlns:p="http://schemas.openxmlformats.org/presentationml/2006/main">
  <p:tag name="AS_UNIQUEID" val="2917"/>
</p:tagLst>
</file>

<file path=ppt/tags/tag612.xml><?xml version="1.0" encoding="utf-8"?>
<p:tagLst xmlns:p="http://schemas.openxmlformats.org/presentationml/2006/main">
  <p:tag name="AS_UNIQUEID" val="2918"/>
</p:tagLst>
</file>

<file path=ppt/tags/tag613.xml><?xml version="1.0" encoding="utf-8"?>
<p:tagLst xmlns:p="http://schemas.openxmlformats.org/presentationml/2006/main">
  <p:tag name="AS_UNIQUEID" val="2919"/>
</p:tagLst>
</file>

<file path=ppt/tags/tag614.xml><?xml version="1.0" encoding="utf-8"?>
<p:tagLst xmlns:p="http://schemas.openxmlformats.org/presentationml/2006/main">
  <p:tag name="AS_UNIQUEID" val="2920"/>
</p:tagLst>
</file>

<file path=ppt/tags/tag615.xml><?xml version="1.0" encoding="utf-8"?>
<p:tagLst xmlns:p="http://schemas.openxmlformats.org/presentationml/2006/main">
  <p:tag name="AS_UNIQUEID" val="2921"/>
</p:tagLst>
</file>

<file path=ppt/tags/tag616.xml><?xml version="1.0" encoding="utf-8"?>
<p:tagLst xmlns:p="http://schemas.openxmlformats.org/presentationml/2006/main">
  <p:tag name="AS_UNIQUEID" val="2922"/>
</p:tagLst>
</file>

<file path=ppt/tags/tag617.xml><?xml version="1.0" encoding="utf-8"?>
<p:tagLst xmlns:p="http://schemas.openxmlformats.org/presentationml/2006/main">
  <p:tag name="AS_UNIQUEID" val="2923"/>
</p:tagLst>
</file>

<file path=ppt/tags/tag618.xml><?xml version="1.0" encoding="utf-8"?>
<p:tagLst xmlns:p="http://schemas.openxmlformats.org/presentationml/2006/main">
  <p:tag name="AS_UNIQUEID" val="2924"/>
</p:tagLst>
</file>

<file path=ppt/tags/tag619.xml><?xml version="1.0" encoding="utf-8"?>
<p:tagLst xmlns:p="http://schemas.openxmlformats.org/presentationml/2006/main">
  <p:tag name="AS_UNIQUEID" val="2925"/>
</p:tagLst>
</file>

<file path=ppt/tags/tag62.xml><?xml version="1.0" encoding="utf-8"?>
<p:tagLst xmlns:p="http://schemas.openxmlformats.org/presentationml/2006/main">
  <p:tag name="AS_UNIQUEID" val="2318"/>
  <p:tag name="KSO_WM_BEAUTIFY_FLAG" val=""/>
</p:tagLst>
</file>

<file path=ppt/tags/tag620.xml><?xml version="1.0" encoding="utf-8"?>
<p:tagLst xmlns:p="http://schemas.openxmlformats.org/presentationml/2006/main">
  <p:tag name="AS_UNIQUEID" val="2926"/>
</p:tagLst>
</file>

<file path=ppt/tags/tag621.xml><?xml version="1.0" encoding="utf-8"?>
<p:tagLst xmlns:p="http://schemas.openxmlformats.org/presentationml/2006/main">
  <p:tag name="AS_UNIQUEID" val="2927"/>
</p:tagLst>
</file>

<file path=ppt/tags/tag622.xml><?xml version="1.0" encoding="utf-8"?>
<p:tagLst xmlns:p="http://schemas.openxmlformats.org/presentationml/2006/main">
  <p:tag name="AS_UNIQUEID" val="2928"/>
</p:tagLst>
</file>

<file path=ppt/tags/tag623.xml><?xml version="1.0" encoding="utf-8"?>
<p:tagLst xmlns:p="http://schemas.openxmlformats.org/presentationml/2006/main">
  <p:tag name="AS_UNIQUEID" val="2929"/>
</p:tagLst>
</file>

<file path=ppt/tags/tag624.xml><?xml version="1.0" encoding="utf-8"?>
<p:tagLst xmlns:p="http://schemas.openxmlformats.org/presentationml/2006/main">
  <p:tag name="AS_UNIQUEID" val="2930"/>
</p:tagLst>
</file>

<file path=ppt/tags/tag625.xml><?xml version="1.0" encoding="utf-8"?>
<p:tagLst xmlns:p="http://schemas.openxmlformats.org/presentationml/2006/main">
  <p:tag name="AS_UNIQUEID" val="2931"/>
</p:tagLst>
</file>

<file path=ppt/tags/tag626.xml><?xml version="1.0" encoding="utf-8"?>
<p:tagLst xmlns:p="http://schemas.openxmlformats.org/presentationml/2006/main">
  <p:tag name="AS_UNIQUEID" val="2932"/>
</p:tagLst>
</file>

<file path=ppt/tags/tag627.xml><?xml version="1.0" encoding="utf-8"?>
<p:tagLst xmlns:p="http://schemas.openxmlformats.org/presentationml/2006/main">
  <p:tag name="AS_UNIQUEID" val="2933"/>
</p:tagLst>
</file>

<file path=ppt/tags/tag628.xml><?xml version="1.0" encoding="utf-8"?>
<p:tagLst xmlns:p="http://schemas.openxmlformats.org/presentationml/2006/main">
  <p:tag name="AS_UNIQUEID" val="2934"/>
</p:tagLst>
</file>

<file path=ppt/tags/tag629.xml><?xml version="1.0" encoding="utf-8"?>
<p:tagLst xmlns:p="http://schemas.openxmlformats.org/presentationml/2006/main">
  <p:tag name="AS_UNIQUEID" val="2935"/>
</p:tagLst>
</file>

<file path=ppt/tags/tag63.xml><?xml version="1.0" encoding="utf-8"?>
<p:tagLst xmlns:p="http://schemas.openxmlformats.org/presentationml/2006/main">
  <p:tag name="AS_UNIQUEID" val="2337"/>
</p:tagLst>
</file>

<file path=ppt/tags/tag630.xml><?xml version="1.0" encoding="utf-8"?>
<p:tagLst xmlns:p="http://schemas.openxmlformats.org/presentationml/2006/main">
  <p:tag name="AS_UNIQUEID" val="2936"/>
</p:tagLst>
</file>

<file path=ppt/tags/tag631.xml><?xml version="1.0" encoding="utf-8"?>
<p:tagLst xmlns:p="http://schemas.openxmlformats.org/presentationml/2006/main">
  <p:tag name="AS_UNIQUEID" val="2937"/>
</p:tagLst>
</file>

<file path=ppt/tags/tag632.xml><?xml version="1.0" encoding="utf-8"?>
<p:tagLst xmlns:p="http://schemas.openxmlformats.org/presentationml/2006/main">
  <p:tag name="AS_UNIQUEID" val="2938"/>
</p:tagLst>
</file>

<file path=ppt/tags/tag633.xml><?xml version="1.0" encoding="utf-8"?>
<p:tagLst xmlns:p="http://schemas.openxmlformats.org/presentationml/2006/main">
  <p:tag name="AS_UNIQUEID" val="2939"/>
</p:tagLst>
</file>

<file path=ppt/tags/tag634.xml><?xml version="1.0" encoding="utf-8"?>
<p:tagLst xmlns:p="http://schemas.openxmlformats.org/presentationml/2006/main">
  <p:tag name="AS_UNIQUEID" val="2940"/>
</p:tagLst>
</file>

<file path=ppt/tags/tag635.xml><?xml version="1.0" encoding="utf-8"?>
<p:tagLst xmlns:p="http://schemas.openxmlformats.org/presentationml/2006/main">
  <p:tag name="AS_UNIQUEID" val="2941"/>
</p:tagLst>
</file>

<file path=ppt/tags/tag636.xml><?xml version="1.0" encoding="utf-8"?>
<p:tagLst xmlns:p="http://schemas.openxmlformats.org/presentationml/2006/main">
  <p:tag name="AS_UNIQUEID" val="2942"/>
</p:tagLst>
</file>

<file path=ppt/tags/tag637.xml><?xml version="1.0" encoding="utf-8"?>
<p:tagLst xmlns:p="http://schemas.openxmlformats.org/presentationml/2006/main">
  <p:tag name="AS_UNIQUEID" val="2943"/>
</p:tagLst>
</file>

<file path=ppt/tags/tag638.xml><?xml version="1.0" encoding="utf-8"?>
<p:tagLst xmlns:p="http://schemas.openxmlformats.org/presentationml/2006/main">
  <p:tag name="AS_UNIQUEID" val="2944"/>
</p:tagLst>
</file>

<file path=ppt/tags/tag639.xml><?xml version="1.0" encoding="utf-8"?>
<p:tagLst xmlns:p="http://schemas.openxmlformats.org/presentationml/2006/main">
  <p:tag name="AS_UNIQUEID" val="2945"/>
</p:tagLst>
</file>

<file path=ppt/tags/tag64.xml><?xml version="1.0" encoding="utf-8"?>
<p:tagLst xmlns:p="http://schemas.openxmlformats.org/presentationml/2006/main">
  <p:tag name="AS_UNIQUEID" val="2338"/>
  <p:tag name="KSO_WM_BEAUTIFY_FLAG" val=""/>
</p:tagLst>
</file>

<file path=ppt/tags/tag640.xml><?xml version="1.0" encoding="utf-8"?>
<p:tagLst xmlns:p="http://schemas.openxmlformats.org/presentationml/2006/main">
  <p:tag name="AS_UNIQUEID" val="2946"/>
</p:tagLst>
</file>

<file path=ppt/tags/tag641.xml><?xml version="1.0" encoding="utf-8"?>
<p:tagLst xmlns:p="http://schemas.openxmlformats.org/presentationml/2006/main">
  <p:tag name="AS_UNIQUEID" val="2947"/>
</p:tagLst>
</file>

<file path=ppt/tags/tag642.xml><?xml version="1.0" encoding="utf-8"?>
<p:tagLst xmlns:p="http://schemas.openxmlformats.org/presentationml/2006/main">
  <p:tag name="AS_UNIQUEID" val="2948"/>
</p:tagLst>
</file>

<file path=ppt/tags/tag643.xml><?xml version="1.0" encoding="utf-8"?>
<p:tagLst xmlns:p="http://schemas.openxmlformats.org/presentationml/2006/main">
  <p:tag name="AS_UNIQUEID" val="2949"/>
</p:tagLst>
</file>

<file path=ppt/tags/tag644.xml><?xml version="1.0" encoding="utf-8"?>
<p:tagLst xmlns:p="http://schemas.openxmlformats.org/presentationml/2006/main">
  <p:tag name="AS_UNIQUEID" val="2950"/>
</p:tagLst>
</file>

<file path=ppt/tags/tag645.xml><?xml version="1.0" encoding="utf-8"?>
<p:tagLst xmlns:p="http://schemas.openxmlformats.org/presentationml/2006/main">
  <p:tag name="AS_UNIQUEID" val="2951"/>
</p:tagLst>
</file>

<file path=ppt/tags/tag646.xml><?xml version="1.0" encoding="utf-8"?>
<p:tagLst xmlns:p="http://schemas.openxmlformats.org/presentationml/2006/main">
  <p:tag name="AS_UNIQUEID" val="2952"/>
</p:tagLst>
</file>

<file path=ppt/tags/tag647.xml><?xml version="1.0" encoding="utf-8"?>
<p:tagLst xmlns:p="http://schemas.openxmlformats.org/presentationml/2006/main">
  <p:tag name="AS_UNIQUEID" val="2953"/>
</p:tagLst>
</file>

<file path=ppt/tags/tag648.xml><?xml version="1.0" encoding="utf-8"?>
<p:tagLst xmlns:p="http://schemas.openxmlformats.org/presentationml/2006/main">
  <p:tag name="AS_UNIQUEID" val="2954"/>
</p:tagLst>
</file>

<file path=ppt/tags/tag649.xml><?xml version="1.0" encoding="utf-8"?>
<p:tagLst xmlns:p="http://schemas.openxmlformats.org/presentationml/2006/main">
  <p:tag name="AS_UNIQUEID" val="2955"/>
</p:tagLst>
</file>

<file path=ppt/tags/tag65.xml><?xml version="1.0" encoding="utf-8"?>
<p:tagLst xmlns:p="http://schemas.openxmlformats.org/presentationml/2006/main">
  <p:tag name="AS_UNIQUEID" val="2339"/>
  <p:tag name="KSO_WM_BEAUTIFY_FLAG" val=""/>
</p:tagLst>
</file>

<file path=ppt/tags/tag650.xml><?xml version="1.0" encoding="utf-8"?>
<p:tagLst xmlns:p="http://schemas.openxmlformats.org/presentationml/2006/main">
  <p:tag name="AS_UNIQUEID" val="2956"/>
</p:tagLst>
</file>

<file path=ppt/tags/tag651.xml><?xml version="1.0" encoding="utf-8"?>
<p:tagLst xmlns:p="http://schemas.openxmlformats.org/presentationml/2006/main">
  <p:tag name="AS_UNIQUEID" val="2957"/>
</p:tagLst>
</file>

<file path=ppt/tags/tag652.xml><?xml version="1.0" encoding="utf-8"?>
<p:tagLst xmlns:p="http://schemas.openxmlformats.org/presentationml/2006/main">
  <p:tag name="AS_UNIQUEID" val="2958"/>
</p:tagLst>
</file>

<file path=ppt/tags/tag653.xml><?xml version="1.0" encoding="utf-8"?>
<p:tagLst xmlns:p="http://schemas.openxmlformats.org/presentationml/2006/main">
  <p:tag name="AS_UNIQUEID" val="2959"/>
</p:tagLst>
</file>

<file path=ppt/tags/tag654.xml><?xml version="1.0" encoding="utf-8"?>
<p:tagLst xmlns:p="http://schemas.openxmlformats.org/presentationml/2006/main">
  <p:tag name="AS_UNIQUEID" val="2960"/>
</p:tagLst>
</file>

<file path=ppt/tags/tag655.xml><?xml version="1.0" encoding="utf-8"?>
<p:tagLst xmlns:p="http://schemas.openxmlformats.org/presentationml/2006/main">
  <p:tag name="AS_UNIQUEID" val="2961"/>
</p:tagLst>
</file>

<file path=ppt/tags/tag656.xml><?xml version="1.0" encoding="utf-8"?>
<p:tagLst xmlns:p="http://schemas.openxmlformats.org/presentationml/2006/main">
  <p:tag name="AS_UNIQUEID" val="2962"/>
</p:tagLst>
</file>

<file path=ppt/tags/tag657.xml><?xml version="1.0" encoding="utf-8"?>
<p:tagLst xmlns:p="http://schemas.openxmlformats.org/presentationml/2006/main">
  <p:tag name="AS_UNIQUEID" val="2963"/>
</p:tagLst>
</file>

<file path=ppt/tags/tag658.xml><?xml version="1.0" encoding="utf-8"?>
<p:tagLst xmlns:p="http://schemas.openxmlformats.org/presentationml/2006/main">
  <p:tag name="AS_UNIQUEID" val="2964"/>
</p:tagLst>
</file>

<file path=ppt/tags/tag659.xml><?xml version="1.0" encoding="utf-8"?>
<p:tagLst xmlns:p="http://schemas.openxmlformats.org/presentationml/2006/main">
  <p:tag name="AS_UNIQUEID" val="2890"/>
</p:tagLst>
</file>

<file path=ppt/tags/tag66.xml><?xml version="1.0" encoding="utf-8"?>
<p:tagLst xmlns:p="http://schemas.openxmlformats.org/presentationml/2006/main">
  <p:tag name="AS_UNIQUEID" val="2340"/>
  <p:tag name="KSO_WM_BEAUTIFY_FLAG" val=""/>
</p:tagLst>
</file>

<file path=ppt/tags/tag660.xml><?xml version="1.0" encoding="utf-8"?>
<p:tagLst xmlns:p="http://schemas.openxmlformats.org/presentationml/2006/main">
  <p:tag name="AS_UNIQUEID" val="2891"/>
</p:tagLst>
</file>

<file path=ppt/tags/tag661.xml><?xml version="1.0" encoding="utf-8"?>
<p:tagLst xmlns:p="http://schemas.openxmlformats.org/presentationml/2006/main">
  <p:tag name="AS_UNIQUEID" val="2969"/>
</p:tagLst>
</file>

<file path=ppt/tags/tag662.xml><?xml version="1.0" encoding="utf-8"?>
<p:tagLst xmlns:p="http://schemas.openxmlformats.org/presentationml/2006/main">
  <p:tag name="AS_UNIQUEID" val="2970"/>
  <p:tag name="KSO_WM_BEAUTIFY_FLAG" val=""/>
</p:tagLst>
</file>

<file path=ppt/tags/tag663.xml><?xml version="1.0" encoding="utf-8"?>
<p:tagLst xmlns:p="http://schemas.openxmlformats.org/presentationml/2006/main">
  <p:tag name="AS_UNIQUEID" val="2971"/>
</p:tagLst>
</file>

<file path=ppt/tags/tag664.xml><?xml version="1.0" encoding="utf-8"?>
<p:tagLst xmlns:p="http://schemas.openxmlformats.org/presentationml/2006/main">
  <p:tag name="AS_UNIQUEID" val="2972"/>
</p:tagLst>
</file>

<file path=ppt/tags/tag665.xml><?xml version="1.0" encoding="utf-8"?>
<p:tagLst xmlns:p="http://schemas.openxmlformats.org/presentationml/2006/main">
  <p:tag name="AS_UNIQUEID" val="2973"/>
</p:tagLst>
</file>

<file path=ppt/tags/tag666.xml><?xml version="1.0" encoding="utf-8"?>
<p:tagLst xmlns:p="http://schemas.openxmlformats.org/presentationml/2006/main">
  <p:tag name="AS_UNIQUEID" val="2974"/>
</p:tagLst>
</file>

<file path=ppt/tags/tag667.xml><?xml version="1.0" encoding="utf-8"?>
<p:tagLst xmlns:p="http://schemas.openxmlformats.org/presentationml/2006/main">
  <p:tag name="AS_UNIQUEID" val="2975"/>
</p:tagLst>
</file>

<file path=ppt/tags/tag668.xml><?xml version="1.0" encoding="utf-8"?>
<p:tagLst xmlns:p="http://schemas.openxmlformats.org/presentationml/2006/main">
  <p:tag name="AS_UNIQUEID" val="2976"/>
</p:tagLst>
</file>

<file path=ppt/tags/tag669.xml><?xml version="1.0" encoding="utf-8"?>
<p:tagLst xmlns:p="http://schemas.openxmlformats.org/presentationml/2006/main">
  <p:tag name="AS_UNIQUEID" val="2977"/>
</p:tagLst>
</file>

<file path=ppt/tags/tag67.xml><?xml version="1.0" encoding="utf-8"?>
<p:tagLst xmlns:p="http://schemas.openxmlformats.org/presentationml/2006/main">
  <p:tag name="AS_UNIQUEID" val="2341"/>
  <p:tag name="KSO_WM_BEAUTIFY_FLAG" val=""/>
</p:tagLst>
</file>

<file path=ppt/tags/tag670.xml><?xml version="1.0" encoding="utf-8"?>
<p:tagLst xmlns:p="http://schemas.openxmlformats.org/presentationml/2006/main">
  <p:tag name="AS_UNIQUEID" val="2978"/>
</p:tagLst>
</file>

<file path=ppt/tags/tag671.xml><?xml version="1.0" encoding="utf-8"?>
<p:tagLst xmlns:p="http://schemas.openxmlformats.org/presentationml/2006/main">
  <p:tag name="AS_UNIQUEID" val="2979"/>
</p:tagLst>
</file>

<file path=ppt/tags/tag672.xml><?xml version="1.0" encoding="utf-8"?>
<p:tagLst xmlns:p="http://schemas.openxmlformats.org/presentationml/2006/main">
  <p:tag name="AS_UNIQUEID" val="2980"/>
</p:tagLst>
</file>

<file path=ppt/tags/tag673.xml><?xml version="1.0" encoding="utf-8"?>
<p:tagLst xmlns:p="http://schemas.openxmlformats.org/presentationml/2006/main">
  <p:tag name="AS_UNIQUEID" val="2981"/>
</p:tagLst>
</file>

<file path=ppt/tags/tag674.xml><?xml version="1.0" encoding="utf-8"?>
<p:tagLst xmlns:p="http://schemas.openxmlformats.org/presentationml/2006/main">
  <p:tag name="AS_UNIQUEID" val="2982"/>
</p:tagLst>
</file>

<file path=ppt/tags/tag675.xml><?xml version="1.0" encoding="utf-8"?>
<p:tagLst xmlns:p="http://schemas.openxmlformats.org/presentationml/2006/main">
  <p:tag name="AS_UNIQUEID" val="2983"/>
</p:tagLst>
</file>

<file path=ppt/tags/tag676.xml><?xml version="1.0" encoding="utf-8"?>
<p:tagLst xmlns:p="http://schemas.openxmlformats.org/presentationml/2006/main">
  <p:tag name="AS_UNIQUEID" val="2984"/>
</p:tagLst>
</file>

<file path=ppt/tags/tag677.xml><?xml version="1.0" encoding="utf-8"?>
<p:tagLst xmlns:p="http://schemas.openxmlformats.org/presentationml/2006/main">
  <p:tag name="AS_UNIQUEID" val="2985"/>
</p:tagLst>
</file>

<file path=ppt/tags/tag678.xml><?xml version="1.0" encoding="utf-8"?>
<p:tagLst xmlns:p="http://schemas.openxmlformats.org/presentationml/2006/main">
  <p:tag name="AS_UNIQUEID" val="2986"/>
</p:tagLst>
</file>

<file path=ppt/tags/tag679.xml><?xml version="1.0" encoding="utf-8"?>
<p:tagLst xmlns:p="http://schemas.openxmlformats.org/presentationml/2006/main">
  <p:tag name="AS_UNIQUEID" val="2987"/>
</p:tagLst>
</file>

<file path=ppt/tags/tag68.xml><?xml version="1.0" encoding="utf-8"?>
<p:tagLst xmlns:p="http://schemas.openxmlformats.org/presentationml/2006/main">
  <p:tag name="AS_UNIQUEID" val="2342"/>
  <p:tag name="KSO_WM_BEAUTIFY_FLAG" val=""/>
</p:tagLst>
</file>

<file path=ppt/tags/tag680.xml><?xml version="1.0" encoding="utf-8"?>
<p:tagLst xmlns:p="http://schemas.openxmlformats.org/presentationml/2006/main">
  <p:tag name="AS_UNIQUEID" val="2988"/>
</p:tagLst>
</file>

<file path=ppt/tags/tag681.xml><?xml version="1.0" encoding="utf-8"?>
<p:tagLst xmlns:p="http://schemas.openxmlformats.org/presentationml/2006/main">
  <p:tag name="AS_UNIQUEID" val="2989"/>
</p:tagLst>
</file>

<file path=ppt/tags/tag682.xml><?xml version="1.0" encoding="utf-8"?>
<p:tagLst xmlns:p="http://schemas.openxmlformats.org/presentationml/2006/main">
  <p:tag name="AS_UNIQUEID" val="2990"/>
</p:tagLst>
</file>

<file path=ppt/tags/tag683.xml><?xml version="1.0" encoding="utf-8"?>
<p:tagLst xmlns:p="http://schemas.openxmlformats.org/presentationml/2006/main">
  <p:tag name="AS_UNIQUEID" val="2991"/>
</p:tagLst>
</file>

<file path=ppt/tags/tag684.xml><?xml version="1.0" encoding="utf-8"?>
<p:tagLst xmlns:p="http://schemas.openxmlformats.org/presentationml/2006/main">
  <p:tag name="AS_UNIQUEID" val="2992"/>
</p:tagLst>
</file>

<file path=ppt/tags/tag685.xml><?xml version="1.0" encoding="utf-8"?>
<p:tagLst xmlns:p="http://schemas.openxmlformats.org/presentationml/2006/main">
  <p:tag name="AS_UNIQUEID" val="2993"/>
</p:tagLst>
</file>

<file path=ppt/tags/tag686.xml><?xml version="1.0" encoding="utf-8"?>
<p:tagLst xmlns:p="http://schemas.openxmlformats.org/presentationml/2006/main">
  <p:tag name="AS_UNIQUEID" val="2994"/>
</p:tagLst>
</file>

<file path=ppt/tags/tag687.xml><?xml version="1.0" encoding="utf-8"?>
<p:tagLst xmlns:p="http://schemas.openxmlformats.org/presentationml/2006/main">
  <p:tag name="AS_UNIQUEID" val="2995"/>
</p:tagLst>
</file>

<file path=ppt/tags/tag688.xml><?xml version="1.0" encoding="utf-8"?>
<p:tagLst xmlns:p="http://schemas.openxmlformats.org/presentationml/2006/main">
  <p:tag name="AS_UNIQUEID" val="2996"/>
</p:tagLst>
</file>

<file path=ppt/tags/tag689.xml><?xml version="1.0" encoding="utf-8"?>
<p:tagLst xmlns:p="http://schemas.openxmlformats.org/presentationml/2006/main">
  <p:tag name="AS_UNIQUEID" val="2997"/>
</p:tagLst>
</file>

<file path=ppt/tags/tag69.xml><?xml version="1.0" encoding="utf-8"?>
<p:tagLst xmlns:p="http://schemas.openxmlformats.org/presentationml/2006/main">
  <p:tag name="AS_UNIQUEID" val="2343"/>
  <p:tag name="KSO_WM_BEAUTIFY_FLAG" val=""/>
</p:tagLst>
</file>

<file path=ppt/tags/tag690.xml><?xml version="1.0" encoding="utf-8"?>
<p:tagLst xmlns:p="http://schemas.openxmlformats.org/presentationml/2006/main">
  <p:tag name="AS_UNIQUEID" val="2998"/>
</p:tagLst>
</file>

<file path=ppt/tags/tag691.xml><?xml version="1.0" encoding="utf-8"?>
<p:tagLst xmlns:p="http://schemas.openxmlformats.org/presentationml/2006/main">
  <p:tag name="AS_UNIQUEID" val="2999"/>
</p:tagLst>
</file>

<file path=ppt/tags/tag692.xml><?xml version="1.0" encoding="utf-8"?>
<p:tagLst xmlns:p="http://schemas.openxmlformats.org/presentationml/2006/main">
  <p:tag name="AS_UNIQUEID" val="3000"/>
</p:tagLst>
</file>

<file path=ppt/tags/tag693.xml><?xml version="1.0" encoding="utf-8"?>
<p:tagLst xmlns:p="http://schemas.openxmlformats.org/presentationml/2006/main">
  <p:tag name="AS_UNIQUEID" val="3001"/>
</p:tagLst>
</file>

<file path=ppt/tags/tag694.xml><?xml version="1.0" encoding="utf-8"?>
<p:tagLst xmlns:p="http://schemas.openxmlformats.org/presentationml/2006/main">
  <p:tag name="AS_UNIQUEID" val="3002"/>
</p:tagLst>
</file>

<file path=ppt/tags/tag695.xml><?xml version="1.0" encoding="utf-8"?>
<p:tagLst xmlns:p="http://schemas.openxmlformats.org/presentationml/2006/main">
  <p:tag name="AS_UNIQUEID" val="3003"/>
</p:tagLst>
</file>

<file path=ppt/tags/tag696.xml><?xml version="1.0" encoding="utf-8"?>
<p:tagLst xmlns:p="http://schemas.openxmlformats.org/presentationml/2006/main">
  <p:tag name="AS_UNIQUEID" val="3004"/>
</p:tagLst>
</file>

<file path=ppt/tags/tag697.xml><?xml version="1.0" encoding="utf-8"?>
<p:tagLst xmlns:p="http://schemas.openxmlformats.org/presentationml/2006/main">
  <p:tag name="AS_UNIQUEID" val="3005"/>
</p:tagLst>
</file>

<file path=ppt/tags/tag698.xml><?xml version="1.0" encoding="utf-8"?>
<p:tagLst xmlns:p="http://schemas.openxmlformats.org/presentationml/2006/main">
  <p:tag name="AS_UNIQUEID" val="3006"/>
</p:tagLst>
</file>

<file path=ppt/tags/tag699.xml><?xml version="1.0" encoding="utf-8"?>
<p:tagLst xmlns:p="http://schemas.openxmlformats.org/presentationml/2006/main">
  <p:tag name="AS_UNIQUEID" val="3007"/>
</p:tagLst>
</file>

<file path=ppt/tags/tag7.xml><?xml version="1.0" encoding="utf-8"?>
<p:tagLst xmlns:p="http://schemas.openxmlformats.org/presentationml/2006/main">
  <p:tag name="AS_UNIQUEID" val="2251"/>
</p:tagLst>
</file>

<file path=ppt/tags/tag70.xml><?xml version="1.0" encoding="utf-8"?>
<p:tagLst xmlns:p="http://schemas.openxmlformats.org/presentationml/2006/main">
  <p:tag name="AS_UNIQUEID" val="2344"/>
</p:tagLst>
</file>

<file path=ppt/tags/tag700.xml><?xml version="1.0" encoding="utf-8"?>
<p:tagLst xmlns:p="http://schemas.openxmlformats.org/presentationml/2006/main">
  <p:tag name="AS_UNIQUEID" val="2966"/>
</p:tagLst>
</file>

<file path=ppt/tags/tag701.xml><?xml version="1.0" encoding="utf-8"?>
<p:tagLst xmlns:p="http://schemas.openxmlformats.org/presentationml/2006/main">
  <p:tag name="AS_UNIQUEID" val="2967"/>
</p:tagLst>
</file>

<file path=ppt/tags/tag702.xml><?xml version="1.0" encoding="utf-8"?>
<p:tagLst xmlns:p="http://schemas.openxmlformats.org/presentationml/2006/main">
  <p:tag name="AS_UNIQUEID" val="3012"/>
</p:tagLst>
</file>

<file path=ppt/tags/tag703.xml><?xml version="1.0" encoding="utf-8"?>
<p:tagLst xmlns:p="http://schemas.openxmlformats.org/presentationml/2006/main">
  <p:tag name="AS_UNIQUEID" val="3013"/>
</p:tagLst>
</file>

<file path=ppt/tags/tag704.xml><?xml version="1.0" encoding="utf-8"?>
<p:tagLst xmlns:p="http://schemas.openxmlformats.org/presentationml/2006/main">
  <p:tag name="AS_UNIQUEID" val="3014"/>
</p:tagLst>
</file>

<file path=ppt/tags/tag705.xml><?xml version="1.0" encoding="utf-8"?>
<p:tagLst xmlns:p="http://schemas.openxmlformats.org/presentationml/2006/main">
  <p:tag name="AS_UNIQUEID" val="3015"/>
</p:tagLst>
</file>

<file path=ppt/tags/tag706.xml><?xml version="1.0" encoding="utf-8"?>
<p:tagLst xmlns:p="http://schemas.openxmlformats.org/presentationml/2006/main">
  <p:tag name="AS_UNIQUEID" val="3016"/>
</p:tagLst>
</file>

<file path=ppt/tags/tag707.xml><?xml version="1.0" encoding="utf-8"?>
<p:tagLst xmlns:p="http://schemas.openxmlformats.org/presentationml/2006/main">
  <p:tag name="AS_UNIQUEID" val="3017"/>
</p:tagLst>
</file>

<file path=ppt/tags/tag708.xml><?xml version="1.0" encoding="utf-8"?>
<p:tagLst xmlns:p="http://schemas.openxmlformats.org/presentationml/2006/main">
  <p:tag name="AS_UNIQUEID" val="3018"/>
</p:tagLst>
</file>

<file path=ppt/tags/tag709.xml><?xml version="1.0" encoding="utf-8"?>
<p:tagLst xmlns:p="http://schemas.openxmlformats.org/presentationml/2006/main">
  <p:tag name="AS_UNIQUEID" val="3019"/>
</p:tagLst>
</file>

<file path=ppt/tags/tag71.xml><?xml version="1.0" encoding="utf-8"?>
<p:tagLst xmlns:p="http://schemas.openxmlformats.org/presentationml/2006/main">
  <p:tag name="AS_UNIQUEID" val="2345"/>
</p:tagLst>
</file>

<file path=ppt/tags/tag710.xml><?xml version="1.0" encoding="utf-8"?>
<p:tagLst xmlns:p="http://schemas.openxmlformats.org/presentationml/2006/main">
  <p:tag name="AS_UNIQUEID" val="3020"/>
</p:tagLst>
</file>

<file path=ppt/tags/tag711.xml><?xml version="1.0" encoding="utf-8"?>
<p:tagLst xmlns:p="http://schemas.openxmlformats.org/presentationml/2006/main">
  <p:tag name="AS_UNIQUEID" val="3021"/>
</p:tagLst>
</file>

<file path=ppt/tags/tag712.xml><?xml version="1.0" encoding="utf-8"?>
<p:tagLst xmlns:p="http://schemas.openxmlformats.org/presentationml/2006/main">
  <p:tag name="AS_UNIQUEID" val="3022"/>
</p:tagLst>
</file>

<file path=ppt/tags/tag713.xml><?xml version="1.0" encoding="utf-8"?>
<p:tagLst xmlns:p="http://schemas.openxmlformats.org/presentationml/2006/main">
  <p:tag name="AS_UNIQUEID" val="3022"/>
</p:tagLst>
</file>

<file path=ppt/tags/tag714.xml><?xml version="1.0" encoding="utf-8"?>
<p:tagLst xmlns:p="http://schemas.openxmlformats.org/presentationml/2006/main">
  <p:tag name="AS_UNIQUEID" val="3024"/>
</p:tagLst>
</file>

<file path=ppt/tags/tag715.xml><?xml version="1.0" encoding="utf-8"?>
<p:tagLst xmlns:p="http://schemas.openxmlformats.org/presentationml/2006/main">
  <p:tag name="AS_UNIQUEID" val="3025"/>
</p:tagLst>
</file>

<file path=ppt/tags/tag716.xml><?xml version="1.0" encoding="utf-8"?>
<p:tagLst xmlns:p="http://schemas.openxmlformats.org/presentationml/2006/main">
  <p:tag name="AS_UNIQUEID" val="3026"/>
</p:tagLst>
</file>

<file path=ppt/tags/tag717.xml><?xml version="1.0" encoding="utf-8"?>
<p:tagLst xmlns:p="http://schemas.openxmlformats.org/presentationml/2006/main">
  <p:tag name="AS_UNIQUEID" val="3027"/>
</p:tagLst>
</file>

<file path=ppt/tags/tag718.xml><?xml version="1.0" encoding="utf-8"?>
<p:tagLst xmlns:p="http://schemas.openxmlformats.org/presentationml/2006/main">
  <p:tag name="AS_UNIQUEID" val="3028"/>
</p:tagLst>
</file>

<file path=ppt/tags/tag719.xml><?xml version="1.0" encoding="utf-8"?>
<p:tagLst xmlns:p="http://schemas.openxmlformats.org/presentationml/2006/main">
  <p:tag name="AS_UNIQUEID" val="3029"/>
</p:tagLst>
</file>

<file path=ppt/tags/tag72.xml><?xml version="1.0" encoding="utf-8"?>
<p:tagLst xmlns:p="http://schemas.openxmlformats.org/presentationml/2006/main">
  <p:tag name="AS_UNIQUEID" val="2346"/>
</p:tagLst>
</file>

<file path=ppt/tags/tag720.xml><?xml version="1.0" encoding="utf-8"?>
<p:tagLst xmlns:p="http://schemas.openxmlformats.org/presentationml/2006/main">
  <p:tag name="AS_UNIQUEID" val="3030"/>
</p:tagLst>
</file>

<file path=ppt/tags/tag721.xml><?xml version="1.0" encoding="utf-8"?>
<p:tagLst xmlns:p="http://schemas.openxmlformats.org/presentationml/2006/main">
  <p:tag name="AS_UNIQUEID" val="3031"/>
</p:tagLst>
</file>

<file path=ppt/tags/tag722.xml><?xml version="1.0" encoding="utf-8"?>
<p:tagLst xmlns:p="http://schemas.openxmlformats.org/presentationml/2006/main">
  <p:tag name="AS_UNIQUEID" val="3032"/>
</p:tagLst>
</file>

<file path=ppt/tags/tag723.xml><?xml version="1.0" encoding="utf-8"?>
<p:tagLst xmlns:p="http://schemas.openxmlformats.org/presentationml/2006/main">
  <p:tag name="AS_UNIQUEID" val="3033"/>
</p:tagLst>
</file>

<file path=ppt/tags/tag724.xml><?xml version="1.0" encoding="utf-8"?>
<p:tagLst xmlns:p="http://schemas.openxmlformats.org/presentationml/2006/main">
  <p:tag name="AS_UNIQUEID" val="3033"/>
</p:tagLst>
</file>

<file path=ppt/tags/tag725.xml><?xml version="1.0" encoding="utf-8"?>
<p:tagLst xmlns:p="http://schemas.openxmlformats.org/presentationml/2006/main">
  <p:tag name="AS_UNIQUEID" val="3035"/>
</p:tagLst>
</file>

<file path=ppt/tags/tag726.xml><?xml version="1.0" encoding="utf-8"?>
<p:tagLst xmlns:p="http://schemas.openxmlformats.org/presentationml/2006/main">
  <p:tag name="AS_UNIQUEID" val="3035"/>
</p:tagLst>
</file>

<file path=ppt/tags/tag727.xml><?xml version="1.0" encoding="utf-8"?>
<p:tagLst xmlns:p="http://schemas.openxmlformats.org/presentationml/2006/main">
  <p:tag name="AS_UNIQUEID" val="3037"/>
</p:tagLst>
</file>

<file path=ppt/tags/tag728.xml><?xml version="1.0" encoding="utf-8"?>
<p:tagLst xmlns:p="http://schemas.openxmlformats.org/presentationml/2006/main">
  <p:tag name="AS_UNIQUEID" val="3037"/>
</p:tagLst>
</file>

<file path=ppt/tags/tag729.xml><?xml version="1.0" encoding="utf-8"?>
<p:tagLst xmlns:p="http://schemas.openxmlformats.org/presentationml/2006/main">
  <p:tag name="AS_UNIQUEID" val="3039"/>
</p:tagLst>
</file>

<file path=ppt/tags/tag73.xml><?xml version="1.0" encoding="utf-8"?>
<p:tagLst xmlns:p="http://schemas.openxmlformats.org/presentationml/2006/main">
  <p:tag name="AS_UNIQUEID" val="2347"/>
</p:tagLst>
</file>

<file path=ppt/tags/tag730.xml><?xml version="1.0" encoding="utf-8"?>
<p:tagLst xmlns:p="http://schemas.openxmlformats.org/presentationml/2006/main">
  <p:tag name="AS_UNIQUEID" val="3039"/>
</p:tagLst>
</file>

<file path=ppt/tags/tag731.xml><?xml version="1.0" encoding="utf-8"?>
<p:tagLst xmlns:p="http://schemas.openxmlformats.org/presentationml/2006/main">
  <p:tag name="AS_UNIQUEID" val="3041"/>
</p:tagLst>
</file>

<file path=ppt/tags/tag732.xml><?xml version="1.0" encoding="utf-8"?>
<p:tagLst xmlns:p="http://schemas.openxmlformats.org/presentationml/2006/main">
  <p:tag name="AS_UNIQUEID" val="3042"/>
</p:tagLst>
</file>

<file path=ppt/tags/tag733.xml><?xml version="1.0" encoding="utf-8"?>
<p:tagLst xmlns:p="http://schemas.openxmlformats.org/presentationml/2006/main">
  <p:tag name="AS_UNIQUEID" val="3043"/>
</p:tagLst>
</file>

<file path=ppt/tags/tag734.xml><?xml version="1.0" encoding="utf-8"?>
<p:tagLst xmlns:p="http://schemas.openxmlformats.org/presentationml/2006/main">
  <p:tag name="AS_UNIQUEID" val="3044"/>
</p:tagLst>
</file>

<file path=ppt/tags/tag735.xml><?xml version="1.0" encoding="utf-8"?>
<p:tagLst xmlns:p="http://schemas.openxmlformats.org/presentationml/2006/main">
  <p:tag name="AS_UNIQUEID" val="3045"/>
</p:tagLst>
</file>

<file path=ppt/tags/tag736.xml><?xml version="1.0" encoding="utf-8"?>
<p:tagLst xmlns:p="http://schemas.openxmlformats.org/presentationml/2006/main">
  <p:tag name="AS_UNIQUEID" val="3046"/>
</p:tagLst>
</file>

<file path=ppt/tags/tag737.xml><?xml version="1.0" encoding="utf-8"?>
<p:tagLst xmlns:p="http://schemas.openxmlformats.org/presentationml/2006/main">
  <p:tag name="AS_UNIQUEID" val="3047"/>
</p:tagLst>
</file>

<file path=ppt/tags/tag738.xml><?xml version="1.0" encoding="utf-8"?>
<p:tagLst xmlns:p="http://schemas.openxmlformats.org/presentationml/2006/main">
  <p:tag name="AS_UNIQUEID" val="3048"/>
</p:tagLst>
</file>

<file path=ppt/tags/tag739.xml><?xml version="1.0" encoding="utf-8"?>
<p:tagLst xmlns:p="http://schemas.openxmlformats.org/presentationml/2006/main">
  <p:tag name="AS_UNIQUEID" val="3049"/>
</p:tagLst>
</file>

<file path=ppt/tags/tag74.xml><?xml version="1.0" encoding="utf-8"?>
<p:tagLst xmlns:p="http://schemas.openxmlformats.org/presentationml/2006/main">
  <p:tag name="AS_UNIQUEID" val="2348"/>
</p:tagLst>
</file>

<file path=ppt/tags/tag740.xml><?xml version="1.0" encoding="utf-8"?>
<p:tagLst xmlns:p="http://schemas.openxmlformats.org/presentationml/2006/main">
  <p:tag name="AS_UNIQUEID" val="3050"/>
</p:tagLst>
</file>

<file path=ppt/tags/tag741.xml><?xml version="1.0" encoding="utf-8"?>
<p:tagLst xmlns:p="http://schemas.openxmlformats.org/presentationml/2006/main">
  <p:tag name="AS_UNIQUEID" val="3051"/>
</p:tagLst>
</file>

<file path=ppt/tags/tag742.xml><?xml version="1.0" encoding="utf-8"?>
<p:tagLst xmlns:p="http://schemas.openxmlformats.org/presentationml/2006/main">
  <p:tag name="AS_UNIQUEID" val="3052"/>
</p:tagLst>
</file>

<file path=ppt/tags/tag743.xml><?xml version="1.0" encoding="utf-8"?>
<p:tagLst xmlns:p="http://schemas.openxmlformats.org/presentationml/2006/main">
  <p:tag name="AS_UNIQUEID" val="3052"/>
</p:tagLst>
</file>

<file path=ppt/tags/tag744.xml><?xml version="1.0" encoding="utf-8"?>
<p:tagLst xmlns:p="http://schemas.openxmlformats.org/presentationml/2006/main">
  <p:tag name="AS_UNIQUEID" val="3054"/>
</p:tagLst>
</file>

<file path=ppt/tags/tag745.xml><?xml version="1.0" encoding="utf-8"?>
<p:tagLst xmlns:p="http://schemas.openxmlformats.org/presentationml/2006/main">
  <p:tag name="AS_UNIQUEID" val="3054"/>
</p:tagLst>
</file>

<file path=ppt/tags/tag746.xml><?xml version="1.0" encoding="utf-8"?>
<p:tagLst xmlns:p="http://schemas.openxmlformats.org/presentationml/2006/main">
  <p:tag name="AS_UNIQUEID" val="3056"/>
</p:tagLst>
</file>

<file path=ppt/tags/tag747.xml><?xml version="1.0" encoding="utf-8"?>
<p:tagLst xmlns:p="http://schemas.openxmlformats.org/presentationml/2006/main">
  <p:tag name="AS_UNIQUEID" val="3056"/>
</p:tagLst>
</file>

<file path=ppt/tags/tag748.xml><?xml version="1.0" encoding="utf-8"?>
<p:tagLst xmlns:p="http://schemas.openxmlformats.org/presentationml/2006/main">
  <p:tag name="AS_UNIQUEID" val="3058"/>
</p:tagLst>
</file>

<file path=ppt/tags/tag749.xml><?xml version="1.0" encoding="utf-8"?>
<p:tagLst xmlns:p="http://schemas.openxmlformats.org/presentationml/2006/main">
  <p:tag name="AS_UNIQUEID" val="3058"/>
</p:tagLst>
</file>

<file path=ppt/tags/tag75.xml><?xml version="1.0" encoding="utf-8"?>
<p:tagLst xmlns:p="http://schemas.openxmlformats.org/presentationml/2006/main">
  <p:tag name="AS_UNIQUEID" val="2349"/>
</p:tagLst>
</file>

<file path=ppt/tags/tag750.xml><?xml version="1.0" encoding="utf-8"?>
<p:tagLst xmlns:p="http://schemas.openxmlformats.org/presentationml/2006/main">
  <p:tag name="AS_UNIQUEID" val="3060"/>
</p:tagLst>
</file>

<file path=ppt/tags/tag751.xml><?xml version="1.0" encoding="utf-8"?>
<p:tagLst xmlns:p="http://schemas.openxmlformats.org/presentationml/2006/main">
  <p:tag name="AS_UNIQUEID" val="3061"/>
</p:tagLst>
</file>

<file path=ppt/tags/tag752.xml><?xml version="1.0" encoding="utf-8"?>
<p:tagLst xmlns:p="http://schemas.openxmlformats.org/presentationml/2006/main">
  <p:tag name="AS_UNIQUEID" val="3062"/>
</p:tagLst>
</file>

<file path=ppt/tags/tag753.xml><?xml version="1.0" encoding="utf-8"?>
<p:tagLst xmlns:p="http://schemas.openxmlformats.org/presentationml/2006/main">
  <p:tag name="AS_UNIQUEID" val="3063"/>
</p:tagLst>
</file>

<file path=ppt/tags/tag754.xml><?xml version="1.0" encoding="utf-8"?>
<p:tagLst xmlns:p="http://schemas.openxmlformats.org/presentationml/2006/main">
  <p:tag name="AS_UNIQUEID" val="3009"/>
</p:tagLst>
</file>

<file path=ppt/tags/tag755.xml><?xml version="1.0" encoding="utf-8"?>
<p:tagLst xmlns:p="http://schemas.openxmlformats.org/presentationml/2006/main">
  <p:tag name="AS_UNIQUEID" val="3010"/>
</p:tagLst>
</file>

<file path=ppt/tags/tag756.xml><?xml version="1.0" encoding="utf-8"?>
<p:tagLst xmlns:p="http://schemas.openxmlformats.org/presentationml/2006/main">
  <p:tag name="AS_UNIQUEID" val="3068"/>
</p:tagLst>
</file>

<file path=ppt/tags/tag757.xml><?xml version="1.0" encoding="utf-8"?>
<p:tagLst xmlns:p="http://schemas.openxmlformats.org/presentationml/2006/main">
  <p:tag name="AS_UNIQUEID" val="3069"/>
</p:tagLst>
</file>

<file path=ppt/tags/tag758.xml><?xml version="1.0" encoding="utf-8"?>
<p:tagLst xmlns:p="http://schemas.openxmlformats.org/presentationml/2006/main">
  <p:tag name="AS_UNIQUEID" val="3070"/>
</p:tagLst>
</file>

<file path=ppt/tags/tag759.xml><?xml version="1.0" encoding="utf-8"?>
<p:tagLst xmlns:p="http://schemas.openxmlformats.org/presentationml/2006/main">
  <p:tag name="AS_UNIQUEID" val="3071"/>
</p:tagLst>
</file>

<file path=ppt/tags/tag76.xml><?xml version="1.0" encoding="utf-8"?>
<p:tagLst xmlns:p="http://schemas.openxmlformats.org/presentationml/2006/main">
  <p:tag name="AS_UNIQUEID" val="2350"/>
</p:tagLst>
</file>

<file path=ppt/tags/tag760.xml><?xml version="1.0" encoding="utf-8"?>
<p:tagLst xmlns:p="http://schemas.openxmlformats.org/presentationml/2006/main">
  <p:tag name="AS_UNIQUEID" val="3072"/>
</p:tagLst>
</file>

<file path=ppt/tags/tag761.xml><?xml version="1.0" encoding="utf-8"?>
<p:tagLst xmlns:p="http://schemas.openxmlformats.org/presentationml/2006/main">
  <p:tag name="AS_UNIQUEID" val="3073"/>
  <p:tag name="KSO_WM_DIAGRAM_VIRTUALLY_FRAME" val="{&quot;height&quot;:309.6,&quot;left&quot;:54.51417322834641,&quot;top&quot;:196.3,&quot;width&quot;:321.42864211921307}"/>
</p:tagLst>
</file>

<file path=ppt/tags/tag762.xml><?xml version="1.0" encoding="utf-8"?>
<p:tagLst xmlns:p="http://schemas.openxmlformats.org/presentationml/2006/main">
  <p:tag name="AS_UNIQUEID" val="3074"/>
</p:tagLst>
</file>

<file path=ppt/tags/tag763.xml><?xml version="1.0" encoding="utf-8"?>
<p:tagLst xmlns:p="http://schemas.openxmlformats.org/presentationml/2006/main">
  <p:tag name="AS_UNIQUEID" val="3075"/>
  <p:tag name="KSO_WM_DIAGRAM_VIRTUALLY_FRAME" val="{&quot;height&quot;:309.6,&quot;left&quot;:54.51417322834641,&quot;top&quot;:196.3,&quot;width&quot;:321.42864211921307}"/>
</p:tagLst>
</file>

<file path=ppt/tags/tag764.xml><?xml version="1.0" encoding="utf-8"?>
<p:tagLst xmlns:p="http://schemas.openxmlformats.org/presentationml/2006/main">
  <p:tag name="AS_UNIQUEID" val="3076"/>
  <p:tag name="KSO_WM_DIAGRAM_VIRTUALLY_FRAME" val="{&quot;height&quot;:309.6,&quot;left&quot;:54.51417322834641,&quot;top&quot;:196.3,&quot;width&quot;:321.42864211921307}"/>
</p:tagLst>
</file>

<file path=ppt/tags/tag765.xml><?xml version="1.0" encoding="utf-8"?>
<p:tagLst xmlns:p="http://schemas.openxmlformats.org/presentationml/2006/main">
  <p:tag name="AS_UNIQUEID" val="3077"/>
  <p:tag name="KSO_WM_DIAGRAM_VIRTUALLY_FRAME" val="{&quot;height&quot;:309.6,&quot;left&quot;:54.51417322834641,&quot;top&quot;:196.3,&quot;width&quot;:321.42864211921307}"/>
</p:tagLst>
</file>

<file path=ppt/tags/tag766.xml><?xml version="1.0" encoding="utf-8"?>
<p:tagLst xmlns:p="http://schemas.openxmlformats.org/presentationml/2006/main">
  <p:tag name="AS_UNIQUEID" val="3078"/>
</p:tagLst>
</file>

<file path=ppt/tags/tag767.xml><?xml version="1.0" encoding="utf-8"?>
<p:tagLst xmlns:p="http://schemas.openxmlformats.org/presentationml/2006/main">
  <p:tag name="AS_UNIQUEID" val="3079"/>
</p:tagLst>
</file>

<file path=ppt/tags/tag768.xml><?xml version="1.0" encoding="utf-8"?>
<p:tagLst xmlns:p="http://schemas.openxmlformats.org/presentationml/2006/main">
  <p:tag name="AS_UNIQUEID" val="3080"/>
  <p:tag name="KSO_WM_DIAGRAM_VIRTUALLY_FRAME" val="{&quot;height&quot;:161.83283464566935,&quot;left&quot;:752.9289763779527,&quot;top&quot;:299.8672440944882,&quot;width&quot;:192.6998425196851}"/>
</p:tagLst>
</file>

<file path=ppt/tags/tag769.xml><?xml version="1.0" encoding="utf-8"?>
<p:tagLst xmlns:p="http://schemas.openxmlformats.org/presentationml/2006/main">
  <p:tag name="AS_UNIQUEID" val="3081"/>
  <p:tag name="KSO_WM_DIAGRAM_VIRTUALLY_FRAME" val="{&quot;height&quot;:161.83283464566935,&quot;left&quot;:752.9289763779527,&quot;top&quot;:299.8672440944882,&quot;width&quot;:192.6998425196851}"/>
</p:tagLst>
</file>

<file path=ppt/tags/tag77.xml><?xml version="1.0" encoding="utf-8"?>
<p:tagLst xmlns:p="http://schemas.openxmlformats.org/presentationml/2006/main">
  <p:tag name="AS_UNIQUEID" val="2351"/>
</p:tagLst>
</file>

<file path=ppt/tags/tag770.xml><?xml version="1.0" encoding="utf-8"?>
<p:tagLst xmlns:p="http://schemas.openxmlformats.org/presentationml/2006/main">
  <p:tag name="AS_UNIQUEID" val="3082"/>
  <p:tag name="KSO_WM_DIAGRAM_VIRTUALLY_FRAME" val="{&quot;height&quot;:161.83283464566935,&quot;left&quot;:752.9289763779527,&quot;top&quot;:299.8672440944882,&quot;width&quot;:192.6998425196851}"/>
</p:tagLst>
</file>

<file path=ppt/tags/tag771.xml><?xml version="1.0" encoding="utf-8"?>
<p:tagLst xmlns:p="http://schemas.openxmlformats.org/presentationml/2006/main">
  <p:tag name="AS_UNIQUEID" val="3083"/>
  <p:tag name="KSO_WM_DIAGRAM_VIRTUALLY_FRAME" val="{&quot;height&quot;:161.83283464566935,&quot;left&quot;:752.9289763779527,&quot;top&quot;:299.8672440944882,&quot;width&quot;:192.6998425196851}"/>
</p:tagLst>
</file>

<file path=ppt/tags/tag772.xml><?xml version="1.0" encoding="utf-8"?>
<p:tagLst xmlns:p="http://schemas.openxmlformats.org/presentationml/2006/main">
  <p:tag name="AS_UNIQUEID" val="3084"/>
  <p:tag name="KSO_WM_DIAGRAM_VIRTUALLY_FRAME" val="{&quot;height&quot;:161.83283464566935,&quot;left&quot;:752.9289763779527,&quot;top&quot;:299.8672440944882,&quot;width&quot;:192.6998425196851}"/>
</p:tagLst>
</file>

<file path=ppt/tags/tag773.xml><?xml version="1.0" encoding="utf-8"?>
<p:tagLst xmlns:p="http://schemas.openxmlformats.org/presentationml/2006/main">
  <p:tag name="AS_UNIQUEID" val="3085"/>
  <p:tag name="KSO_WM_DIAGRAM_VIRTUALLY_FRAME" val="{&quot;height&quot;:161.83283464566935,&quot;left&quot;:752.9289763779527,&quot;top&quot;:299.8672440944882,&quot;width&quot;:192.6998425196851}"/>
</p:tagLst>
</file>

<file path=ppt/tags/tag774.xml><?xml version="1.0" encoding="utf-8"?>
<p:tagLst xmlns:p="http://schemas.openxmlformats.org/presentationml/2006/main">
  <p:tag name="AS_UNIQUEID" val="3086"/>
  <p:tag name="KSO_WM_DIAGRAM_VIRTUALLY_FRAME" val="{&quot;height&quot;:161.83283464566935,&quot;left&quot;:752.9289763779527,&quot;top&quot;:299.8672440944882,&quot;width&quot;:192.6998425196851}"/>
</p:tagLst>
</file>

<file path=ppt/tags/tag775.xml><?xml version="1.0" encoding="utf-8"?>
<p:tagLst xmlns:p="http://schemas.openxmlformats.org/presentationml/2006/main">
  <p:tag name="AS_UNIQUEID" val="3087"/>
  <p:tag name="KSO_WM_DIAGRAM_VIRTUALLY_FRAME" val="{&quot;height&quot;:161.83283464566935,&quot;left&quot;:752.9289763779527,&quot;top&quot;:299.8672440944882,&quot;width&quot;:192.6998425196851}"/>
</p:tagLst>
</file>

<file path=ppt/tags/tag776.xml><?xml version="1.0" encoding="utf-8"?>
<p:tagLst xmlns:p="http://schemas.openxmlformats.org/presentationml/2006/main">
  <p:tag name="AS_UNIQUEID" val="3088"/>
  <p:tag name="KSO_WM_DIAGRAM_VIRTUALLY_FRAME" val="{&quot;height&quot;:161.83283464566935,&quot;left&quot;:752.9289763779527,&quot;top&quot;:299.8672440944882,&quot;width&quot;:192.6998425196851}"/>
</p:tagLst>
</file>

<file path=ppt/tags/tag777.xml><?xml version="1.0" encoding="utf-8"?>
<p:tagLst xmlns:p="http://schemas.openxmlformats.org/presentationml/2006/main">
  <p:tag name="AS_UNIQUEID" val="3065"/>
</p:tagLst>
</file>

<file path=ppt/tags/tag778.xml><?xml version="1.0" encoding="utf-8"?>
<p:tagLst xmlns:p="http://schemas.openxmlformats.org/presentationml/2006/main">
  <p:tag name="AS_UNIQUEID" val="3066"/>
</p:tagLst>
</file>

<file path=ppt/tags/tag779.xml><?xml version="1.0" encoding="utf-8"?>
<p:tagLst xmlns:p="http://schemas.openxmlformats.org/presentationml/2006/main">
  <p:tag name="AS_UNIQUEID" val="3093"/>
</p:tagLst>
</file>

<file path=ppt/tags/tag78.xml><?xml version="1.0" encoding="utf-8"?>
<p:tagLst xmlns:p="http://schemas.openxmlformats.org/presentationml/2006/main">
  <p:tag name="AS_UNIQUEID" val="2352"/>
</p:tagLst>
</file>

<file path=ppt/tags/tag780.xml><?xml version="1.0" encoding="utf-8"?>
<p:tagLst xmlns:p="http://schemas.openxmlformats.org/presentationml/2006/main">
  <p:tag name="AS_UNIQUEID" val="3094"/>
  <p:tag name="KSO_WM_BEAUTIFY_FLAG" val=""/>
</p:tagLst>
</file>

<file path=ppt/tags/tag781.xml><?xml version="1.0" encoding="utf-8"?>
<p:tagLst xmlns:p="http://schemas.openxmlformats.org/presentationml/2006/main">
  <p:tag name="AS_UNIQUEID" val="3095"/>
</p:tagLst>
</file>

<file path=ppt/tags/tag782.xml><?xml version="1.0" encoding="utf-8"?>
<p:tagLst xmlns:p="http://schemas.openxmlformats.org/presentationml/2006/main">
  <p:tag name="AS_UNIQUEID" val="3096"/>
</p:tagLst>
</file>

<file path=ppt/tags/tag783.xml><?xml version="1.0" encoding="utf-8"?>
<p:tagLst xmlns:p="http://schemas.openxmlformats.org/presentationml/2006/main">
  <p:tag name="AS_UNIQUEID" val="3097"/>
</p:tagLst>
</file>

<file path=ppt/tags/tag784.xml><?xml version="1.0" encoding="utf-8"?>
<p:tagLst xmlns:p="http://schemas.openxmlformats.org/presentationml/2006/main">
  <p:tag name="AS_UNIQUEID" val="3098"/>
</p:tagLst>
</file>

<file path=ppt/tags/tag785.xml><?xml version="1.0" encoding="utf-8"?>
<p:tagLst xmlns:p="http://schemas.openxmlformats.org/presentationml/2006/main">
  <p:tag name="AS_UNIQUEID" val="3099"/>
</p:tagLst>
</file>

<file path=ppt/tags/tag786.xml><?xml version="1.0" encoding="utf-8"?>
<p:tagLst xmlns:p="http://schemas.openxmlformats.org/presentationml/2006/main">
  <p:tag name="AS_UNIQUEID" val="3100"/>
</p:tagLst>
</file>

<file path=ppt/tags/tag787.xml><?xml version="1.0" encoding="utf-8"?>
<p:tagLst xmlns:p="http://schemas.openxmlformats.org/presentationml/2006/main">
  <p:tag name="AS_UNIQUEID" val="3101"/>
</p:tagLst>
</file>

<file path=ppt/tags/tag788.xml><?xml version="1.0" encoding="utf-8"?>
<p:tagLst xmlns:p="http://schemas.openxmlformats.org/presentationml/2006/main">
  <p:tag name="AS_UNIQUEID" val="3102"/>
</p:tagLst>
</file>

<file path=ppt/tags/tag789.xml><?xml version="1.0" encoding="utf-8"?>
<p:tagLst xmlns:p="http://schemas.openxmlformats.org/presentationml/2006/main">
  <p:tag name="AS_UNIQUEID" val="3103"/>
</p:tagLst>
</file>

<file path=ppt/tags/tag79.xml><?xml version="1.0" encoding="utf-8"?>
<p:tagLst xmlns:p="http://schemas.openxmlformats.org/presentationml/2006/main">
  <p:tag name="AS_UNIQUEID" val="2353"/>
</p:tagLst>
</file>

<file path=ppt/tags/tag790.xml><?xml version="1.0" encoding="utf-8"?>
<p:tagLst xmlns:p="http://schemas.openxmlformats.org/presentationml/2006/main">
  <p:tag name="AS_UNIQUEID" val="3104"/>
</p:tagLst>
</file>

<file path=ppt/tags/tag791.xml><?xml version="1.0" encoding="utf-8"?>
<p:tagLst xmlns:p="http://schemas.openxmlformats.org/presentationml/2006/main">
  <p:tag name="AS_UNIQUEID" val="3105"/>
</p:tagLst>
</file>

<file path=ppt/tags/tag792.xml><?xml version="1.0" encoding="utf-8"?>
<p:tagLst xmlns:p="http://schemas.openxmlformats.org/presentationml/2006/main">
  <p:tag name="AS_UNIQUEID" val="3106"/>
</p:tagLst>
</file>

<file path=ppt/tags/tag793.xml><?xml version="1.0" encoding="utf-8"?>
<p:tagLst xmlns:p="http://schemas.openxmlformats.org/presentationml/2006/main">
  <p:tag name="AS_UNIQUEID" val="3107"/>
</p:tagLst>
</file>

<file path=ppt/tags/tag794.xml><?xml version="1.0" encoding="utf-8"?>
<p:tagLst xmlns:p="http://schemas.openxmlformats.org/presentationml/2006/main">
  <p:tag name="AS_UNIQUEID" val="3108"/>
</p:tagLst>
</file>

<file path=ppt/tags/tag795.xml><?xml version="1.0" encoding="utf-8"?>
<p:tagLst xmlns:p="http://schemas.openxmlformats.org/presentationml/2006/main">
  <p:tag name="AS_UNIQUEID" val="3109"/>
</p:tagLst>
</file>

<file path=ppt/tags/tag796.xml><?xml version="1.0" encoding="utf-8"?>
<p:tagLst xmlns:p="http://schemas.openxmlformats.org/presentationml/2006/main">
  <p:tag name="AS_UNIQUEID" val="3110"/>
</p:tagLst>
</file>

<file path=ppt/tags/tag797.xml><?xml version="1.0" encoding="utf-8"?>
<p:tagLst xmlns:p="http://schemas.openxmlformats.org/presentationml/2006/main">
  <p:tag name="AS_UNIQUEID" val="3111"/>
</p:tagLst>
</file>

<file path=ppt/tags/tag798.xml><?xml version="1.0" encoding="utf-8"?>
<p:tagLst xmlns:p="http://schemas.openxmlformats.org/presentationml/2006/main">
  <p:tag name="AS_UNIQUEID" val="3112"/>
</p:tagLst>
</file>

<file path=ppt/tags/tag799.xml><?xml version="1.0" encoding="utf-8"?>
<p:tagLst xmlns:p="http://schemas.openxmlformats.org/presentationml/2006/main">
  <p:tag name="AS_UNIQUEID" val="3113"/>
</p:tagLst>
</file>

<file path=ppt/tags/tag8.xml><?xml version="1.0" encoding="utf-8"?>
<p:tagLst xmlns:p="http://schemas.openxmlformats.org/presentationml/2006/main">
  <p:tag name="AS_UNIQUEID" val="2252"/>
</p:tagLst>
</file>

<file path=ppt/tags/tag80.xml><?xml version="1.0" encoding="utf-8"?>
<p:tagLst xmlns:p="http://schemas.openxmlformats.org/presentationml/2006/main">
  <p:tag name="AS_UNIQUEID" val="2354"/>
</p:tagLst>
</file>

<file path=ppt/tags/tag800.xml><?xml version="1.0" encoding="utf-8"?>
<p:tagLst xmlns:p="http://schemas.openxmlformats.org/presentationml/2006/main">
  <p:tag name="AS_UNIQUEID" val="3114"/>
</p:tagLst>
</file>

<file path=ppt/tags/tag801.xml><?xml version="1.0" encoding="utf-8"?>
<p:tagLst xmlns:p="http://schemas.openxmlformats.org/presentationml/2006/main">
  <p:tag name="AS_UNIQUEID" val="3115"/>
</p:tagLst>
</file>

<file path=ppt/tags/tag802.xml><?xml version="1.0" encoding="utf-8"?>
<p:tagLst xmlns:p="http://schemas.openxmlformats.org/presentationml/2006/main">
  <p:tag name="AS_UNIQUEID" val="3116"/>
</p:tagLst>
</file>

<file path=ppt/tags/tag803.xml><?xml version="1.0" encoding="utf-8"?>
<p:tagLst xmlns:p="http://schemas.openxmlformats.org/presentationml/2006/main">
  <p:tag name="AS_UNIQUEID" val="3117"/>
</p:tagLst>
</file>

<file path=ppt/tags/tag804.xml><?xml version="1.0" encoding="utf-8"?>
<p:tagLst xmlns:p="http://schemas.openxmlformats.org/presentationml/2006/main">
  <p:tag name="AS_UNIQUEID" val="3118"/>
</p:tagLst>
</file>

<file path=ppt/tags/tag805.xml><?xml version="1.0" encoding="utf-8"?>
<p:tagLst xmlns:p="http://schemas.openxmlformats.org/presentationml/2006/main">
  <p:tag name="AS_UNIQUEID" val="3119"/>
</p:tagLst>
</file>

<file path=ppt/tags/tag806.xml><?xml version="1.0" encoding="utf-8"?>
<p:tagLst xmlns:p="http://schemas.openxmlformats.org/presentationml/2006/main">
  <p:tag name="AS_UNIQUEID" val="3120"/>
</p:tagLst>
</file>

<file path=ppt/tags/tag807.xml><?xml version="1.0" encoding="utf-8"?>
<p:tagLst xmlns:p="http://schemas.openxmlformats.org/presentationml/2006/main">
  <p:tag name="AS_UNIQUEID" val="3121"/>
</p:tagLst>
</file>

<file path=ppt/tags/tag808.xml><?xml version="1.0" encoding="utf-8"?>
<p:tagLst xmlns:p="http://schemas.openxmlformats.org/presentationml/2006/main">
  <p:tag name="AS_UNIQUEID" val="3122"/>
</p:tagLst>
</file>

<file path=ppt/tags/tag809.xml><?xml version="1.0" encoding="utf-8"?>
<p:tagLst xmlns:p="http://schemas.openxmlformats.org/presentationml/2006/main">
  <p:tag name="AS_UNIQUEID" val="3123"/>
</p:tagLst>
</file>

<file path=ppt/tags/tag81.xml><?xml version="1.0" encoding="utf-8"?>
<p:tagLst xmlns:p="http://schemas.openxmlformats.org/presentationml/2006/main">
  <p:tag name="AS_UNIQUEID" val="2355"/>
</p:tagLst>
</file>

<file path=ppt/tags/tag810.xml><?xml version="1.0" encoding="utf-8"?>
<p:tagLst xmlns:p="http://schemas.openxmlformats.org/presentationml/2006/main">
  <p:tag name="AS_UNIQUEID" val="3124"/>
</p:tagLst>
</file>

<file path=ppt/tags/tag811.xml><?xml version="1.0" encoding="utf-8"?>
<p:tagLst xmlns:p="http://schemas.openxmlformats.org/presentationml/2006/main">
  <p:tag name="AS_UNIQUEID" val="3125"/>
</p:tagLst>
</file>

<file path=ppt/tags/tag812.xml><?xml version="1.0" encoding="utf-8"?>
<p:tagLst xmlns:p="http://schemas.openxmlformats.org/presentationml/2006/main">
  <p:tag name="AS_UNIQUEID" val="3126"/>
</p:tagLst>
</file>

<file path=ppt/tags/tag813.xml><?xml version="1.0" encoding="utf-8"?>
<p:tagLst xmlns:p="http://schemas.openxmlformats.org/presentationml/2006/main">
  <p:tag name="AS_UNIQUEID" val="3127"/>
</p:tagLst>
</file>

<file path=ppt/tags/tag814.xml><?xml version="1.0" encoding="utf-8"?>
<p:tagLst xmlns:p="http://schemas.openxmlformats.org/presentationml/2006/main">
  <p:tag name="AS_UNIQUEID" val="3128"/>
</p:tagLst>
</file>

<file path=ppt/tags/tag815.xml><?xml version="1.0" encoding="utf-8"?>
<p:tagLst xmlns:p="http://schemas.openxmlformats.org/presentationml/2006/main">
  <p:tag name="AS_UNIQUEID" val="3129"/>
</p:tagLst>
</file>

<file path=ppt/tags/tag816.xml><?xml version="1.0" encoding="utf-8"?>
<p:tagLst xmlns:p="http://schemas.openxmlformats.org/presentationml/2006/main">
  <p:tag name="AS_UNIQUEID" val="3130"/>
</p:tagLst>
</file>

<file path=ppt/tags/tag817.xml><?xml version="1.0" encoding="utf-8"?>
<p:tagLst xmlns:p="http://schemas.openxmlformats.org/presentationml/2006/main">
  <p:tag name="AS_UNIQUEID" val="3131"/>
</p:tagLst>
</file>

<file path=ppt/tags/tag818.xml><?xml version="1.0" encoding="utf-8"?>
<p:tagLst xmlns:p="http://schemas.openxmlformats.org/presentationml/2006/main">
  <p:tag name="AS_UNIQUEID" val="3132"/>
</p:tagLst>
</file>

<file path=ppt/tags/tag819.xml><?xml version="1.0" encoding="utf-8"?>
<p:tagLst xmlns:p="http://schemas.openxmlformats.org/presentationml/2006/main">
  <p:tag name="AS_UNIQUEID" val="3133"/>
</p:tagLst>
</file>

<file path=ppt/tags/tag82.xml><?xml version="1.0" encoding="utf-8"?>
<p:tagLst xmlns:p="http://schemas.openxmlformats.org/presentationml/2006/main">
  <p:tag name="AS_UNIQUEID" val="2356"/>
</p:tagLst>
</file>

<file path=ppt/tags/tag820.xml><?xml version="1.0" encoding="utf-8"?>
<p:tagLst xmlns:p="http://schemas.openxmlformats.org/presentationml/2006/main">
  <p:tag name="AS_UNIQUEID" val="3134"/>
</p:tagLst>
</file>

<file path=ppt/tags/tag821.xml><?xml version="1.0" encoding="utf-8"?>
<p:tagLst xmlns:p="http://schemas.openxmlformats.org/presentationml/2006/main">
  <p:tag name="AS_UNIQUEID" val="3135"/>
</p:tagLst>
</file>

<file path=ppt/tags/tag822.xml><?xml version="1.0" encoding="utf-8"?>
<p:tagLst xmlns:p="http://schemas.openxmlformats.org/presentationml/2006/main">
  <p:tag name="AS_UNIQUEID" val="3136"/>
</p:tagLst>
</file>

<file path=ppt/tags/tag823.xml><?xml version="1.0" encoding="utf-8"?>
<p:tagLst xmlns:p="http://schemas.openxmlformats.org/presentationml/2006/main">
  <p:tag name="AS_UNIQUEID" val="3137"/>
</p:tagLst>
</file>

<file path=ppt/tags/tag824.xml><?xml version="1.0" encoding="utf-8"?>
<p:tagLst xmlns:p="http://schemas.openxmlformats.org/presentationml/2006/main">
  <p:tag name="AS_UNIQUEID" val="3138"/>
</p:tagLst>
</file>

<file path=ppt/tags/tag825.xml><?xml version="1.0" encoding="utf-8"?>
<p:tagLst xmlns:p="http://schemas.openxmlformats.org/presentationml/2006/main">
  <p:tag name="AS_UNIQUEID" val="3139"/>
</p:tagLst>
</file>

<file path=ppt/tags/tag826.xml><?xml version="1.0" encoding="utf-8"?>
<p:tagLst xmlns:p="http://schemas.openxmlformats.org/presentationml/2006/main">
  <p:tag name="AS_UNIQUEID" val="3140"/>
</p:tagLst>
</file>

<file path=ppt/tags/tag827.xml><?xml version="1.0" encoding="utf-8"?>
<p:tagLst xmlns:p="http://schemas.openxmlformats.org/presentationml/2006/main">
  <p:tag name="AS_UNIQUEID" val="3090"/>
</p:tagLst>
</file>

<file path=ppt/tags/tag828.xml><?xml version="1.0" encoding="utf-8"?>
<p:tagLst xmlns:p="http://schemas.openxmlformats.org/presentationml/2006/main">
  <p:tag name="AS_UNIQUEID" val="3091"/>
</p:tagLst>
</file>

<file path=ppt/tags/tag829.xml><?xml version="1.0" encoding="utf-8"?>
<p:tagLst xmlns:p="http://schemas.openxmlformats.org/presentationml/2006/main">
  <p:tag name="AS_UNIQUEID" val="3145"/>
</p:tagLst>
</file>

<file path=ppt/tags/tag83.xml><?xml version="1.0" encoding="utf-8"?>
<p:tagLst xmlns:p="http://schemas.openxmlformats.org/presentationml/2006/main">
  <p:tag name="AS_UNIQUEID" val="2357"/>
</p:tagLst>
</file>

<file path=ppt/tags/tag830.xml><?xml version="1.0" encoding="utf-8"?>
<p:tagLst xmlns:p="http://schemas.openxmlformats.org/presentationml/2006/main">
  <p:tag name="AS_UNIQUEID" val="3146"/>
</p:tagLst>
</file>

<file path=ppt/tags/tag831.xml><?xml version="1.0" encoding="utf-8"?>
<p:tagLst xmlns:p="http://schemas.openxmlformats.org/presentationml/2006/main">
  <p:tag name="AS_UNIQUEID" val="3147"/>
  <p:tag name="KSO_WM_BEAUTIFY_FLAG" val=""/>
</p:tagLst>
</file>

<file path=ppt/tags/tag832.xml><?xml version="1.0" encoding="utf-8"?>
<p:tagLst xmlns:p="http://schemas.openxmlformats.org/presentationml/2006/main">
  <p:tag name="AS_UNIQUEID" val="3148"/>
</p:tagLst>
</file>

<file path=ppt/tags/tag833.xml><?xml version="1.0" encoding="utf-8"?>
<p:tagLst xmlns:p="http://schemas.openxmlformats.org/presentationml/2006/main">
  <p:tag name="AS_UNIQUEID" val="3149"/>
</p:tagLst>
</file>

<file path=ppt/tags/tag834.xml><?xml version="1.0" encoding="utf-8"?>
<p:tagLst xmlns:p="http://schemas.openxmlformats.org/presentationml/2006/main">
  <p:tag name="AS_UNIQUEID" val="3150"/>
</p:tagLst>
</file>

<file path=ppt/tags/tag835.xml><?xml version="1.0" encoding="utf-8"?>
<p:tagLst xmlns:p="http://schemas.openxmlformats.org/presentationml/2006/main">
  <p:tag name="AS_UNIQUEID" val="3151"/>
</p:tagLst>
</file>

<file path=ppt/tags/tag836.xml><?xml version="1.0" encoding="utf-8"?>
<p:tagLst xmlns:p="http://schemas.openxmlformats.org/presentationml/2006/main">
  <p:tag name="AS_UNIQUEID" val="3152"/>
</p:tagLst>
</file>

<file path=ppt/tags/tag837.xml><?xml version="1.0" encoding="utf-8"?>
<p:tagLst xmlns:p="http://schemas.openxmlformats.org/presentationml/2006/main">
  <p:tag name="AS_UNIQUEID" val="3153"/>
</p:tagLst>
</file>

<file path=ppt/tags/tag838.xml><?xml version="1.0" encoding="utf-8"?>
<p:tagLst xmlns:p="http://schemas.openxmlformats.org/presentationml/2006/main">
  <p:tag name="AS_UNIQUEID" val="3154"/>
  <p:tag name="KSO_WM_DIAGRAM_VIRTUALLY_FRAME" val="{&quot;height&quot;:161.83283464566935,&quot;left&quot;:752.9289763779527,&quot;top&quot;:299.8672440944882,&quot;width&quot;:192.6998425196851}"/>
</p:tagLst>
</file>

<file path=ppt/tags/tag839.xml><?xml version="1.0" encoding="utf-8"?>
<p:tagLst xmlns:p="http://schemas.openxmlformats.org/presentationml/2006/main">
  <p:tag name="AS_UNIQUEID" val="3155"/>
  <p:tag name="KSO_WM_DIAGRAM_VIRTUALLY_FRAME" val="{&quot;height&quot;:161.83283464566935,&quot;left&quot;:752.9289763779527,&quot;top&quot;:299.8672440944882,&quot;width&quot;:192.6998425196851}"/>
</p:tagLst>
</file>

<file path=ppt/tags/tag84.xml><?xml version="1.0" encoding="utf-8"?>
<p:tagLst xmlns:p="http://schemas.openxmlformats.org/presentationml/2006/main">
  <p:tag name="AS_UNIQUEID" val="2358"/>
</p:tagLst>
</file>

<file path=ppt/tags/tag840.xml><?xml version="1.0" encoding="utf-8"?>
<p:tagLst xmlns:p="http://schemas.openxmlformats.org/presentationml/2006/main">
  <p:tag name="AS_UNIQUEID" val="3156"/>
  <p:tag name="KSO_WM_DIAGRAM_VIRTUALLY_FRAME" val="{&quot;height&quot;:161.83283464566935,&quot;left&quot;:752.9289763779527,&quot;top&quot;:299.8672440944882,&quot;width&quot;:192.6998425196851}"/>
</p:tagLst>
</file>

<file path=ppt/tags/tag841.xml><?xml version="1.0" encoding="utf-8"?>
<p:tagLst xmlns:p="http://schemas.openxmlformats.org/presentationml/2006/main">
  <p:tag name="AS_UNIQUEID" val="3157"/>
  <p:tag name="KSO_WM_DIAGRAM_VIRTUALLY_FRAME" val="{&quot;height&quot;:161.83283464566935,&quot;left&quot;:752.9289763779527,&quot;top&quot;:299.8672440944882,&quot;width&quot;:192.6998425196851}"/>
</p:tagLst>
</file>

<file path=ppt/tags/tag842.xml><?xml version="1.0" encoding="utf-8"?>
<p:tagLst xmlns:p="http://schemas.openxmlformats.org/presentationml/2006/main">
  <p:tag name="AS_UNIQUEID" val="3158"/>
  <p:tag name="KSO_WM_DIAGRAM_VIRTUALLY_FRAME" val="{&quot;height&quot;:161.83283464566935,&quot;left&quot;:752.9289763779527,&quot;top&quot;:299.8672440944882,&quot;width&quot;:192.6998425196851}"/>
</p:tagLst>
</file>

<file path=ppt/tags/tag843.xml><?xml version="1.0" encoding="utf-8"?>
<p:tagLst xmlns:p="http://schemas.openxmlformats.org/presentationml/2006/main">
  <p:tag name="AS_UNIQUEID" val="3159"/>
  <p:tag name="KSO_WM_DIAGRAM_VIRTUALLY_FRAME" val="{&quot;height&quot;:161.83283464566935,&quot;left&quot;:752.9289763779527,&quot;top&quot;:299.8672440944882,&quot;width&quot;:192.6998425196851}"/>
</p:tagLst>
</file>

<file path=ppt/tags/tag844.xml><?xml version="1.0" encoding="utf-8"?>
<p:tagLst xmlns:p="http://schemas.openxmlformats.org/presentationml/2006/main">
  <p:tag name="AS_UNIQUEID" val="3160"/>
  <p:tag name="KSO_WM_DIAGRAM_VIRTUALLY_FRAME" val="{&quot;height&quot;:161.83283464566935,&quot;left&quot;:752.9289763779527,&quot;top&quot;:299.8672440944882,&quot;width&quot;:192.6998425196851}"/>
</p:tagLst>
</file>

<file path=ppt/tags/tag845.xml><?xml version="1.0" encoding="utf-8"?>
<p:tagLst xmlns:p="http://schemas.openxmlformats.org/presentationml/2006/main">
  <p:tag name="AS_UNIQUEID" val="3161"/>
  <p:tag name="KSO_WM_DIAGRAM_VIRTUALLY_FRAME" val="{&quot;height&quot;:161.83283464566935,&quot;left&quot;:752.9289763779527,&quot;top&quot;:299.8672440944882,&quot;width&quot;:192.6998425196851}"/>
</p:tagLst>
</file>

<file path=ppt/tags/tag846.xml><?xml version="1.0" encoding="utf-8"?>
<p:tagLst xmlns:p="http://schemas.openxmlformats.org/presentationml/2006/main">
  <p:tag name="AS_UNIQUEID" val="3162"/>
  <p:tag name="KSO_WM_DIAGRAM_VIRTUALLY_FRAME" val="{&quot;height&quot;:161.83283464566935,&quot;left&quot;:752.9289763779527,&quot;top&quot;:299.8672440944882,&quot;width&quot;:192.6998425196851}"/>
</p:tagLst>
</file>

<file path=ppt/tags/tag847.xml><?xml version="1.0" encoding="utf-8"?>
<p:tagLst xmlns:p="http://schemas.openxmlformats.org/presentationml/2006/main">
  <p:tag name="AS_UNIQUEID" val="3142"/>
</p:tagLst>
</file>

<file path=ppt/tags/tag848.xml><?xml version="1.0" encoding="utf-8"?>
<p:tagLst xmlns:p="http://schemas.openxmlformats.org/presentationml/2006/main">
  <p:tag name="AS_UNIQUEID" val="3143"/>
</p:tagLst>
</file>

<file path=ppt/tags/tag849.xml><?xml version="1.0" encoding="utf-8"?>
<p:tagLst xmlns:p="http://schemas.openxmlformats.org/presentationml/2006/main">
  <p:tag name="AS_UNIQUEID" val="3167"/>
</p:tagLst>
</file>

<file path=ppt/tags/tag85.xml><?xml version="1.0" encoding="utf-8"?>
<p:tagLst xmlns:p="http://schemas.openxmlformats.org/presentationml/2006/main">
  <p:tag name="AS_UNIQUEID" val="2359"/>
</p:tagLst>
</file>

<file path=ppt/tags/tag850.xml><?xml version="1.0" encoding="utf-8"?>
<p:tagLst xmlns:p="http://schemas.openxmlformats.org/presentationml/2006/main">
  <p:tag name="AS_UNIQUEID" val="3168"/>
</p:tagLst>
</file>

<file path=ppt/tags/tag851.xml><?xml version="1.0" encoding="utf-8"?>
<p:tagLst xmlns:p="http://schemas.openxmlformats.org/presentationml/2006/main">
  <p:tag name="AS_UNIQUEID" val="3169"/>
</p:tagLst>
</file>

<file path=ppt/tags/tag852.xml><?xml version="1.0" encoding="utf-8"?>
<p:tagLst xmlns:p="http://schemas.openxmlformats.org/presentationml/2006/main">
  <p:tag name="AS_UNIQUEID" val="3170"/>
</p:tagLst>
</file>

<file path=ppt/tags/tag853.xml><?xml version="1.0" encoding="utf-8"?>
<p:tagLst xmlns:p="http://schemas.openxmlformats.org/presentationml/2006/main">
  <p:tag name="AS_UNIQUEID" val="3171"/>
</p:tagLst>
</file>

<file path=ppt/tags/tag854.xml><?xml version="1.0" encoding="utf-8"?>
<p:tagLst xmlns:p="http://schemas.openxmlformats.org/presentationml/2006/main">
  <p:tag name="AS_UNIQUEID" val="3164"/>
</p:tagLst>
</file>

<file path=ppt/tags/tag855.xml><?xml version="1.0" encoding="utf-8"?>
<p:tagLst xmlns:p="http://schemas.openxmlformats.org/presentationml/2006/main">
  <p:tag name="AS_UNIQUEID" val="3165"/>
</p:tagLst>
</file>

<file path=ppt/tags/tag856.xml><?xml version="1.0" encoding="utf-8"?>
<p:tagLst xmlns:p="http://schemas.openxmlformats.org/presentationml/2006/main">
  <p:tag name="AS_UNIQUEID" val="3176"/>
</p:tagLst>
</file>

<file path=ppt/tags/tag857.xml><?xml version="1.0" encoding="utf-8"?>
<p:tagLst xmlns:p="http://schemas.openxmlformats.org/presentationml/2006/main">
  <p:tag name="AS_UNIQUEID" val="3177"/>
</p:tagLst>
</file>

<file path=ppt/tags/tag858.xml><?xml version="1.0" encoding="utf-8"?>
<p:tagLst xmlns:p="http://schemas.openxmlformats.org/presentationml/2006/main">
  <p:tag name="AS_UNIQUEID" val="3178"/>
</p:tagLst>
</file>

<file path=ppt/tags/tag859.xml><?xml version="1.0" encoding="utf-8"?>
<p:tagLst xmlns:p="http://schemas.openxmlformats.org/presentationml/2006/main">
  <p:tag name="AS_UNIQUEID" val="3179"/>
</p:tagLst>
</file>

<file path=ppt/tags/tag86.xml><?xml version="1.0" encoding="utf-8"?>
<p:tagLst xmlns:p="http://schemas.openxmlformats.org/presentationml/2006/main">
  <p:tag name="AS_UNIQUEID" val="2360"/>
</p:tagLst>
</file>

<file path=ppt/tags/tag860.xml><?xml version="1.0" encoding="utf-8"?>
<p:tagLst xmlns:p="http://schemas.openxmlformats.org/presentationml/2006/main">
  <p:tag name="AS_UNIQUEID" val="3180"/>
</p:tagLst>
</file>

<file path=ppt/tags/tag861.xml><?xml version="1.0" encoding="utf-8"?>
<p:tagLst xmlns:p="http://schemas.openxmlformats.org/presentationml/2006/main">
  <p:tag name="AS_UNIQUEID" val="3181"/>
</p:tagLst>
</file>

<file path=ppt/tags/tag862.xml><?xml version="1.0" encoding="utf-8"?>
<p:tagLst xmlns:p="http://schemas.openxmlformats.org/presentationml/2006/main">
  <p:tag name="AS_UNIQUEID" val="3182"/>
</p:tagLst>
</file>

<file path=ppt/tags/tag863.xml><?xml version="1.0" encoding="utf-8"?>
<p:tagLst xmlns:p="http://schemas.openxmlformats.org/presentationml/2006/main">
  <p:tag name="AS_UNIQUEID" val="3183"/>
</p:tagLst>
</file>

<file path=ppt/tags/tag864.xml><?xml version="1.0" encoding="utf-8"?>
<p:tagLst xmlns:p="http://schemas.openxmlformats.org/presentationml/2006/main">
  <p:tag name="AS_UNIQUEID" val="3184"/>
</p:tagLst>
</file>

<file path=ppt/tags/tag865.xml><?xml version="1.0" encoding="utf-8"?>
<p:tagLst xmlns:p="http://schemas.openxmlformats.org/presentationml/2006/main">
  <p:tag name="AS_UNIQUEID" val="3185"/>
</p:tagLst>
</file>

<file path=ppt/tags/tag866.xml><?xml version="1.0" encoding="utf-8"?>
<p:tagLst xmlns:p="http://schemas.openxmlformats.org/presentationml/2006/main">
  <p:tag name="AS_UNIQUEID" val="3186"/>
</p:tagLst>
</file>

<file path=ppt/tags/tag867.xml><?xml version="1.0" encoding="utf-8"?>
<p:tagLst xmlns:p="http://schemas.openxmlformats.org/presentationml/2006/main">
  <p:tag name="AS_UNIQUEID" val="3173"/>
</p:tagLst>
</file>

<file path=ppt/tags/tag868.xml><?xml version="1.0" encoding="utf-8"?>
<p:tagLst xmlns:p="http://schemas.openxmlformats.org/presentationml/2006/main">
  <p:tag name="AS_UNIQUEID" val="3174"/>
</p:tagLst>
</file>

<file path=ppt/tags/tag869.xml><?xml version="1.0" encoding="utf-8"?>
<p:tagLst xmlns:p="http://schemas.openxmlformats.org/presentationml/2006/main">
  <p:tag name="AS_UNIQUEID" val="3191"/>
</p:tagLst>
</file>

<file path=ppt/tags/tag87.xml><?xml version="1.0" encoding="utf-8"?>
<p:tagLst xmlns:p="http://schemas.openxmlformats.org/presentationml/2006/main">
  <p:tag name="AS_UNIQUEID" val="2361"/>
</p:tagLst>
</file>

<file path=ppt/tags/tag870.xml><?xml version="1.0" encoding="utf-8"?>
<p:tagLst xmlns:p="http://schemas.openxmlformats.org/presentationml/2006/main">
  <p:tag name="AS_UNIQUEID" val="3192"/>
  <p:tag name="KSO_WM_BEAUTIFY_FLAG" val=""/>
</p:tagLst>
</file>

<file path=ppt/tags/tag871.xml><?xml version="1.0" encoding="utf-8"?>
<p:tagLst xmlns:p="http://schemas.openxmlformats.org/presentationml/2006/main">
  <p:tag name="AS_UNIQUEID" val="3193"/>
</p:tagLst>
</file>

<file path=ppt/tags/tag872.xml><?xml version="1.0" encoding="utf-8"?>
<p:tagLst xmlns:p="http://schemas.openxmlformats.org/presentationml/2006/main">
  <p:tag name="AS_UNIQUEID" val="3194"/>
</p:tagLst>
</file>

<file path=ppt/tags/tag873.xml><?xml version="1.0" encoding="utf-8"?>
<p:tagLst xmlns:p="http://schemas.openxmlformats.org/presentationml/2006/main">
  <p:tag name="AS_UNIQUEID" val="3195"/>
</p:tagLst>
</file>

<file path=ppt/tags/tag874.xml><?xml version="1.0" encoding="utf-8"?>
<p:tagLst xmlns:p="http://schemas.openxmlformats.org/presentationml/2006/main">
  <p:tag name="AS_UNIQUEID" val="3188"/>
</p:tagLst>
</file>

<file path=ppt/tags/tag875.xml><?xml version="1.0" encoding="utf-8"?>
<p:tagLst xmlns:p="http://schemas.openxmlformats.org/presentationml/2006/main">
  <p:tag name="AS_UNIQUEID" val="3189"/>
</p:tagLst>
</file>

<file path=ppt/tags/tag876.xml><?xml version="1.0" encoding="utf-8"?>
<p:tagLst xmlns:p="http://schemas.openxmlformats.org/presentationml/2006/main">
  <p:tag name="AS_UNIQUEID" val="3197"/>
</p:tagLst>
</file>

<file path=ppt/tags/tag877.xml><?xml version="1.0" encoding="utf-8"?>
<p:tagLst xmlns:p="http://schemas.openxmlformats.org/presentationml/2006/main">
  <p:tag name="AS_UNIQUEID" val="3198"/>
  <p:tag name="KSO_WM_BEAUTIFY_FLAG" val=""/>
</p:tagLst>
</file>

<file path=ppt/tags/tag878.xml><?xml version="1.0" encoding="utf-8"?>
<p:tagLst xmlns:p="http://schemas.openxmlformats.org/presentationml/2006/main">
  <p:tag name="AS_UNIQUEID" val="3199"/>
  <p:tag name="KSO_WM_BEAUTIFY_FLAG" val=""/>
</p:tagLst>
</file>

<file path=ppt/tags/tag879.xml><?xml version="1.0" encoding="utf-8"?>
<p:tagLst xmlns:p="http://schemas.openxmlformats.org/presentationml/2006/main">
  <p:tag name="AS_UNIQUEID" val="3200"/>
  <p:tag name="KSO_WM_BEAUTIFY_FLAG" val=""/>
</p:tagLst>
</file>

<file path=ppt/tags/tag88.xml><?xml version="1.0" encoding="utf-8"?>
<p:tagLst xmlns:p="http://schemas.openxmlformats.org/presentationml/2006/main">
  <p:tag name="AS_UNIQUEID" val="2362"/>
</p:tagLst>
</file>

<file path=ppt/tags/tag880.xml><?xml version="1.0" encoding="utf-8"?>
<p:tagLst xmlns:p="http://schemas.openxmlformats.org/presentationml/2006/main">
  <p:tag name="AS_UNIQUEID" val="3201"/>
  <p:tag name="KSO_WM_BEAUTIFY_FLAG" val=""/>
</p:tagLst>
</file>

<file path=ppt/tags/tag881.xml><?xml version="1.0" encoding="utf-8"?>
<p:tagLst xmlns:p="http://schemas.openxmlformats.org/presentationml/2006/main">
  <p:tag name="AS_UNIQUEID" val="3202"/>
  <p:tag name="KSO_WM_BEAUTIFY_FLAG" val=""/>
</p:tagLst>
</file>

<file path=ppt/tags/tag882.xml><?xml version="1.0" encoding="utf-8"?>
<p:tagLst xmlns:p="http://schemas.openxmlformats.org/presentationml/2006/main">
  <p:tag name="AS_UNIQUEID" val="3203"/>
  <p:tag name="KSO_WM_BEAUTIFY_FLAG" val=""/>
</p:tagLst>
</file>

<file path=ppt/tags/tag883.xml><?xml version="1.0" encoding="utf-8"?>
<p:tagLst xmlns:p="http://schemas.openxmlformats.org/presentationml/2006/main">
  <p:tag name="AS_UNIQUEID" val="3204"/>
</p:tagLst>
</file>

<file path=ppt/tags/tag884.xml><?xml version="1.0" encoding="utf-8"?>
<p:tagLst xmlns:p="http://schemas.openxmlformats.org/presentationml/2006/main">
  <p:tag name="AS_UNIQUEID" val="3205"/>
</p:tagLst>
</file>

<file path=ppt/tags/tag885.xml><?xml version="1.0" encoding="utf-8"?>
<p:tagLst xmlns:p="http://schemas.openxmlformats.org/presentationml/2006/main">
  <p:tag name="AS_UNIQUEID" val="3206"/>
</p:tagLst>
</file>

<file path=ppt/tags/tag886.xml><?xml version="1.0" encoding="utf-8"?>
<p:tagLst xmlns:p="http://schemas.openxmlformats.org/presentationml/2006/main">
  <p:tag name="AS_UNIQUEID" val="3207"/>
</p:tagLst>
</file>

<file path=ppt/tags/tag887.xml><?xml version="1.0" encoding="utf-8"?>
<p:tagLst xmlns:p="http://schemas.openxmlformats.org/presentationml/2006/main">
  <p:tag name="AS_UNIQUEID" val="3208"/>
</p:tagLst>
</file>

<file path=ppt/tags/tag888.xml><?xml version="1.0" encoding="utf-8"?>
<p:tagLst xmlns:p="http://schemas.openxmlformats.org/presentationml/2006/main">
  <p:tag name="AS_UNIQUEID" val="3209"/>
</p:tagLst>
</file>

<file path=ppt/tags/tag889.xml><?xml version="1.0" encoding="utf-8"?>
<p:tagLst xmlns:p="http://schemas.openxmlformats.org/presentationml/2006/main">
  <p:tag name="AS_UNIQUEID" val="3210"/>
</p:tagLst>
</file>

<file path=ppt/tags/tag89.xml><?xml version="1.0" encoding="utf-8"?>
<p:tagLst xmlns:p="http://schemas.openxmlformats.org/presentationml/2006/main">
  <p:tag name="AS_UNIQUEID" val="2363"/>
</p:tagLst>
</file>

<file path=ppt/tags/tag890.xml><?xml version="1.0" encoding="utf-8"?>
<p:tagLst xmlns:p="http://schemas.openxmlformats.org/presentationml/2006/main">
  <p:tag name="AS_UNIQUEID" val="3211"/>
</p:tagLst>
</file>

<file path=ppt/tags/tag891.xml><?xml version="1.0" encoding="utf-8"?>
<p:tagLst xmlns:p="http://schemas.openxmlformats.org/presentationml/2006/main">
  <p:tag name="AS_UNIQUEID" val="3212"/>
</p:tagLst>
</file>

<file path=ppt/tags/tag892.xml><?xml version="1.0" encoding="utf-8"?>
<p:tagLst xmlns:p="http://schemas.openxmlformats.org/presentationml/2006/main">
  <p:tag name="AS_UNIQUEID" val="3213"/>
</p:tagLst>
</file>

<file path=ppt/tags/tag893.xml><?xml version="1.0" encoding="utf-8"?>
<p:tagLst xmlns:p="http://schemas.openxmlformats.org/presentationml/2006/main">
  <p:tag name="AS_UNIQUEID" val="3214"/>
</p:tagLst>
</file>

<file path=ppt/tags/tag894.xml><?xml version="1.0" encoding="utf-8"?>
<p:tagLst xmlns:p="http://schemas.openxmlformats.org/presentationml/2006/main">
  <p:tag name="AS_UNIQUEID" val="3215"/>
</p:tagLst>
</file>

<file path=ppt/tags/tag895.xml><?xml version="1.0" encoding="utf-8"?>
<p:tagLst xmlns:p="http://schemas.openxmlformats.org/presentationml/2006/main">
  <p:tag name="AS_UNIQUEID" val="3216"/>
</p:tagLst>
</file>

<file path=ppt/tags/tag896.xml><?xml version="1.0" encoding="utf-8"?>
<p:tagLst xmlns:p="http://schemas.openxmlformats.org/presentationml/2006/main">
  <p:tag name="AS_UNIQUEID" val="3217"/>
</p:tagLst>
</file>

<file path=ppt/tags/tag897.xml><?xml version="1.0" encoding="utf-8"?>
<p:tagLst xmlns:p="http://schemas.openxmlformats.org/presentationml/2006/main">
  <p:tag name="AS_UNIQUEID" val="3218"/>
</p:tagLst>
</file>

<file path=ppt/tags/tag898.xml><?xml version="1.0" encoding="utf-8"?>
<p:tagLst xmlns:p="http://schemas.openxmlformats.org/presentationml/2006/main">
  <p:tag name="AS_UNIQUEID" val="3219"/>
</p:tagLst>
</file>

<file path=ppt/tags/tag899.xml><?xml version="1.0" encoding="utf-8"?>
<p:tagLst xmlns:p="http://schemas.openxmlformats.org/presentationml/2006/main">
  <p:tag name="AS_UNIQUEID" val="3220"/>
</p:tagLst>
</file>

<file path=ppt/tags/tag9.xml><?xml version="1.0" encoding="utf-8"?>
<p:tagLst xmlns:p="http://schemas.openxmlformats.org/presentationml/2006/main">
  <p:tag name="AS_UNIQUEID" val="22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0.xml><?xml version="1.0" encoding="utf-8"?>
<p:tagLst xmlns:p="http://schemas.openxmlformats.org/presentationml/2006/main">
  <p:tag name="AS_UNIQUEID" val="2364"/>
</p:tagLst>
</file>

<file path=ppt/tags/tag900.xml><?xml version="1.0" encoding="utf-8"?>
<p:tagLst xmlns:p="http://schemas.openxmlformats.org/presentationml/2006/main">
  <p:tag name="AS_UNIQUEID" val="3221"/>
</p:tagLst>
</file>

<file path=ppt/tags/tag901.xml><?xml version="1.0" encoding="utf-8"?>
<p:tagLst xmlns:p="http://schemas.openxmlformats.org/presentationml/2006/main">
  <p:tag name="AS_UNIQUEID" val="3222"/>
</p:tagLst>
</file>

<file path=ppt/tags/tag902.xml><?xml version="1.0" encoding="utf-8"?>
<p:tagLst xmlns:p="http://schemas.openxmlformats.org/presentationml/2006/main">
  <p:tag name="AS_UNIQUEID" val="3223"/>
</p:tagLst>
</file>

<file path=ppt/tags/tag903.xml><?xml version="1.0" encoding="utf-8"?>
<p:tagLst xmlns:p="http://schemas.openxmlformats.org/presentationml/2006/main">
  <p:tag name="AS_UNIQUEID" val="3224"/>
</p:tagLst>
</file>

<file path=ppt/tags/tag904.xml><?xml version="1.0" encoding="utf-8"?>
<p:tagLst xmlns:p="http://schemas.openxmlformats.org/presentationml/2006/main">
  <p:tag name="AS_UNIQUEID" val="3225"/>
</p:tagLst>
</file>

<file path=ppt/tags/tag905.xml><?xml version="1.0" encoding="utf-8"?>
<p:tagLst xmlns:p="http://schemas.openxmlformats.org/presentationml/2006/main">
  <p:tag name="AS_UNIQUEID" val="3226"/>
</p:tagLst>
</file>

<file path=ppt/tags/tag906.xml><?xml version="1.0" encoding="utf-8"?>
<p:tagLst xmlns:p="http://schemas.openxmlformats.org/presentationml/2006/main">
  <p:tag name="AS_UNIQUEID" val="3227"/>
</p:tagLst>
</file>

<file path=ppt/tags/tag907.xml><?xml version="1.0" encoding="utf-8"?>
<p:tagLst xmlns:p="http://schemas.openxmlformats.org/presentationml/2006/main">
  <p:tag name="AS_UNIQUEID" val="3228"/>
</p:tagLst>
</file>

<file path=ppt/tags/tag908.xml><?xml version="1.0" encoding="utf-8"?>
<p:tagLst xmlns:p="http://schemas.openxmlformats.org/presentationml/2006/main">
  <p:tag name="AS_UNIQUEID" val="3229"/>
</p:tagLst>
</file>

<file path=ppt/tags/tag909.xml><?xml version="1.0" encoding="utf-8"?>
<p:tagLst xmlns:p="http://schemas.openxmlformats.org/presentationml/2006/main">
  <p:tag name="AS_UNIQUEID" val="3230"/>
</p:tagLst>
</file>

<file path=ppt/tags/tag91.xml><?xml version="1.0" encoding="utf-8"?>
<p:tagLst xmlns:p="http://schemas.openxmlformats.org/presentationml/2006/main">
  <p:tag name="AS_UNIQUEID" val="2365"/>
</p:tagLst>
</file>

<file path=ppt/tags/tag910.xml><?xml version="1.0" encoding="utf-8"?>
<p:tagLst xmlns:p="http://schemas.openxmlformats.org/presentationml/2006/main">
  <p:tag name="AS_UNIQUEID" val="3231"/>
</p:tagLst>
</file>

<file path=ppt/tags/tag911.xml><?xml version="1.0" encoding="utf-8"?>
<p:tagLst xmlns:p="http://schemas.openxmlformats.org/presentationml/2006/main">
  <p:tag name="AS_UNIQUEID" val="3232"/>
</p:tagLst>
</file>

<file path=ppt/tags/tag912.xml><?xml version="1.0" encoding="utf-8"?>
<p:tagLst xmlns:p="http://schemas.openxmlformats.org/presentationml/2006/main">
  <p:tag name="AS_UNIQUEID" val="3233"/>
</p:tagLst>
</file>

<file path=ppt/tags/tag913.xml><?xml version="1.0" encoding="utf-8"?>
<p:tagLst xmlns:p="http://schemas.openxmlformats.org/presentationml/2006/main">
  <p:tag name="AS_UNIQUEID" val="3234"/>
</p:tagLst>
</file>

<file path=ppt/tags/tag914.xml><?xml version="1.0" encoding="utf-8"?>
<p:tagLst xmlns:p="http://schemas.openxmlformats.org/presentationml/2006/main">
  <p:tag name="AS_UNIQUEID" val="3235"/>
</p:tagLst>
</file>

<file path=ppt/tags/tag915.xml><?xml version="1.0" encoding="utf-8"?>
<p:tagLst xmlns:p="http://schemas.openxmlformats.org/presentationml/2006/main">
  <p:tag name="AS_UNIQUEID" val="3236"/>
</p:tagLst>
</file>

<file path=ppt/tags/tag916.xml><?xml version="1.0" encoding="utf-8"?>
<p:tagLst xmlns:p="http://schemas.openxmlformats.org/presentationml/2006/main">
  <p:tag name="AS_UNIQUEID" val="3241"/>
</p:tagLst>
</file>

<file path=ppt/tags/tag917.xml><?xml version="1.0" encoding="utf-8"?>
<p:tagLst xmlns:p="http://schemas.openxmlformats.org/presentationml/2006/main">
  <p:tag name="AS_UNIQUEID" val="3242"/>
</p:tagLst>
</file>

<file path=ppt/tags/tag918.xml><?xml version="1.0" encoding="utf-8"?>
<p:tagLst xmlns:p="http://schemas.openxmlformats.org/presentationml/2006/main">
  <p:tag name="AS_UNIQUEID" val="3243"/>
  <p:tag name="KSO_WM_BEAUTIFY_FLAG" val=""/>
</p:tagLst>
</file>

<file path=ppt/tags/tag919.xml><?xml version="1.0" encoding="utf-8"?>
<p:tagLst xmlns:p="http://schemas.openxmlformats.org/presentationml/2006/main">
  <p:tag name="AS_UNIQUEID" val="3244"/>
</p:tagLst>
</file>

<file path=ppt/tags/tag92.xml><?xml version="1.0" encoding="utf-8"?>
<p:tagLst xmlns:p="http://schemas.openxmlformats.org/presentationml/2006/main">
  <p:tag name="AS_UNIQUEID" val="2366"/>
</p:tagLst>
</file>

<file path=ppt/tags/tag920.xml><?xml version="1.0" encoding="utf-8"?>
<p:tagLst xmlns:p="http://schemas.openxmlformats.org/presentationml/2006/main">
  <p:tag name="AS_UNIQUEID" val="3245"/>
</p:tagLst>
</file>

<file path=ppt/tags/tag921.xml><?xml version="1.0" encoding="utf-8"?>
<p:tagLst xmlns:p="http://schemas.openxmlformats.org/presentationml/2006/main">
  <p:tag name="AS_UNIQUEID" val="3238"/>
</p:tagLst>
</file>

<file path=ppt/tags/tag922.xml><?xml version="1.0" encoding="utf-8"?>
<p:tagLst xmlns:p="http://schemas.openxmlformats.org/presentationml/2006/main">
  <p:tag name="AS_UNIQUEID" val="3239"/>
</p:tagLst>
</file>

<file path=ppt/tags/tag923.xml><?xml version="1.0" encoding="utf-8"?>
<p:tagLst xmlns:p="http://schemas.openxmlformats.org/presentationml/2006/main">
  <p:tag name="AS_UNIQUEID" val="3250"/>
</p:tagLst>
</file>

<file path=ppt/tags/tag924.xml><?xml version="1.0" encoding="utf-8"?>
<p:tagLst xmlns:p="http://schemas.openxmlformats.org/presentationml/2006/main">
  <p:tag name="AS_UNIQUEID" val="3251"/>
</p:tagLst>
</file>

<file path=ppt/tags/tag925.xml><?xml version="1.0" encoding="utf-8"?>
<p:tagLst xmlns:p="http://schemas.openxmlformats.org/presentationml/2006/main">
  <p:tag name="AS_UNIQUEID" val="3252"/>
  <p:tag name="KSO_WM_BEAUTIFY_FLAG" val=""/>
</p:tagLst>
</file>

<file path=ppt/tags/tag926.xml><?xml version="1.0" encoding="utf-8"?>
<p:tagLst xmlns:p="http://schemas.openxmlformats.org/presentationml/2006/main">
  <p:tag name="AS_UNIQUEID" val="3253"/>
</p:tagLst>
</file>

<file path=ppt/tags/tag927.xml><?xml version="1.0" encoding="utf-8"?>
<p:tagLst xmlns:p="http://schemas.openxmlformats.org/presentationml/2006/main">
  <p:tag name="AS_UNIQUEID" val="3254"/>
</p:tagLst>
</file>

<file path=ppt/tags/tag928.xml><?xml version="1.0" encoding="utf-8"?>
<p:tagLst xmlns:p="http://schemas.openxmlformats.org/presentationml/2006/main">
  <p:tag name="AS_UNIQUEID" val="3255"/>
</p:tagLst>
</file>

<file path=ppt/tags/tag929.xml><?xml version="1.0" encoding="utf-8"?>
<p:tagLst xmlns:p="http://schemas.openxmlformats.org/presentationml/2006/main">
  <p:tag name="AS_UNIQUEID" val="3247"/>
</p:tagLst>
</file>

<file path=ppt/tags/tag93.xml><?xml version="1.0" encoding="utf-8"?>
<p:tagLst xmlns:p="http://schemas.openxmlformats.org/presentationml/2006/main">
  <p:tag name="AS_UNIQUEID" val="2367"/>
</p:tagLst>
</file>

<file path=ppt/tags/tag930.xml><?xml version="1.0" encoding="utf-8"?>
<p:tagLst xmlns:p="http://schemas.openxmlformats.org/presentationml/2006/main">
  <p:tag name="AS_UNIQUEID" val="3248"/>
</p:tagLst>
</file>

<file path=ppt/tags/tag931.xml><?xml version="1.0" encoding="utf-8"?>
<p:tagLst xmlns:p="http://schemas.openxmlformats.org/presentationml/2006/main">
  <p:tag name="AS_UNIQUEID" val="3260"/>
</p:tagLst>
</file>

<file path=ppt/tags/tag932.xml><?xml version="1.0" encoding="utf-8"?>
<p:tagLst xmlns:p="http://schemas.openxmlformats.org/presentationml/2006/main">
  <p:tag name="AS_UNIQUEID" val="3261"/>
</p:tagLst>
</file>

<file path=ppt/tags/tag933.xml><?xml version="1.0" encoding="utf-8"?>
<p:tagLst xmlns:p="http://schemas.openxmlformats.org/presentationml/2006/main">
  <p:tag name="AS_UNIQUEID" val="3262"/>
  <p:tag name="KSO_WM_BEAUTIFY_FLAG" val=""/>
</p:tagLst>
</file>

<file path=ppt/tags/tag934.xml><?xml version="1.0" encoding="utf-8"?>
<p:tagLst xmlns:p="http://schemas.openxmlformats.org/presentationml/2006/main">
  <p:tag name="AS_UNIQUEID" val="3263"/>
</p:tagLst>
</file>

<file path=ppt/tags/tag935.xml><?xml version="1.0" encoding="utf-8"?>
<p:tagLst xmlns:p="http://schemas.openxmlformats.org/presentationml/2006/main">
  <p:tag name="AS_UNIQUEID" val="3264"/>
</p:tagLst>
</file>

<file path=ppt/tags/tag936.xml><?xml version="1.0" encoding="utf-8"?>
<p:tagLst xmlns:p="http://schemas.openxmlformats.org/presentationml/2006/main">
  <p:tag name="AS_UNIQUEID" val="3257"/>
</p:tagLst>
</file>

<file path=ppt/tags/tag937.xml><?xml version="1.0" encoding="utf-8"?>
<p:tagLst xmlns:p="http://schemas.openxmlformats.org/presentationml/2006/main">
  <p:tag name="AS_UNIQUEID" val="3258"/>
</p:tagLst>
</file>

<file path=ppt/tags/tag938.xml><?xml version="1.0" encoding="utf-8"?>
<p:tagLst xmlns:p="http://schemas.openxmlformats.org/presentationml/2006/main">
  <p:tag name="AS_UNIQUEID" val="3269"/>
</p:tagLst>
</file>

<file path=ppt/tags/tag939.xml><?xml version="1.0" encoding="utf-8"?>
<p:tagLst xmlns:p="http://schemas.openxmlformats.org/presentationml/2006/main">
  <p:tag name="AS_UNIQUEID" val="3270"/>
</p:tagLst>
</file>

<file path=ppt/tags/tag94.xml><?xml version="1.0" encoding="utf-8"?>
<p:tagLst xmlns:p="http://schemas.openxmlformats.org/presentationml/2006/main">
  <p:tag name="AS_UNIQUEID" val="2368"/>
</p:tagLst>
</file>

<file path=ppt/tags/tag940.xml><?xml version="1.0" encoding="utf-8"?>
<p:tagLst xmlns:p="http://schemas.openxmlformats.org/presentationml/2006/main">
  <p:tag name="AS_UNIQUEID" val="3271"/>
  <p:tag name="KSO_WM_BEAUTIFY_FLAG" val=""/>
</p:tagLst>
</file>

<file path=ppt/tags/tag941.xml><?xml version="1.0" encoding="utf-8"?>
<p:tagLst xmlns:p="http://schemas.openxmlformats.org/presentationml/2006/main">
  <p:tag name="AS_UNIQUEID" val="3272"/>
</p:tagLst>
</file>

<file path=ppt/tags/tag942.xml><?xml version="1.0" encoding="utf-8"?>
<p:tagLst xmlns:p="http://schemas.openxmlformats.org/presentationml/2006/main">
  <p:tag name="AS_UNIQUEID" val="3273"/>
  <p:tag name="TABLE_ENDDRAG_ORIGIN_RECT" val="821*142"/>
  <p:tag name="TABLE_ENDDRAG_RECT" val="68*353*821*142"/>
</p:tagLst>
</file>

<file path=ppt/tags/tag943.xml><?xml version="1.0" encoding="utf-8"?>
<p:tagLst xmlns:p="http://schemas.openxmlformats.org/presentationml/2006/main">
  <p:tag name="AS_UNIQUEID" val="3274"/>
</p:tagLst>
</file>

<file path=ppt/tags/tag944.xml><?xml version="1.0" encoding="utf-8"?>
<p:tagLst xmlns:p="http://schemas.openxmlformats.org/presentationml/2006/main">
  <p:tag name="AS_UNIQUEID" val="3275"/>
</p:tagLst>
</file>

<file path=ppt/tags/tag945.xml><?xml version="1.0" encoding="utf-8"?>
<p:tagLst xmlns:p="http://schemas.openxmlformats.org/presentationml/2006/main">
  <p:tag name="AS_UNIQUEID" val="3266"/>
</p:tagLst>
</file>

<file path=ppt/tags/tag946.xml><?xml version="1.0" encoding="utf-8"?>
<p:tagLst xmlns:p="http://schemas.openxmlformats.org/presentationml/2006/main">
  <p:tag name="AS_UNIQUEID" val="3267"/>
</p:tagLst>
</file>

<file path=ppt/tags/tag947.xml><?xml version="1.0" encoding="utf-8"?>
<p:tagLst xmlns:p="http://schemas.openxmlformats.org/presentationml/2006/main">
  <p:tag name="AS_UNIQUEID" val="3280"/>
</p:tagLst>
</file>

<file path=ppt/tags/tag948.xml><?xml version="1.0" encoding="utf-8"?>
<p:tagLst xmlns:p="http://schemas.openxmlformats.org/presentationml/2006/main">
  <p:tag name="AS_UNIQUEID" val="3281"/>
</p:tagLst>
</file>

<file path=ppt/tags/tag949.xml><?xml version="1.0" encoding="utf-8"?>
<p:tagLst xmlns:p="http://schemas.openxmlformats.org/presentationml/2006/main">
  <p:tag name="AS_UNIQUEID" val="3282"/>
  <p:tag name="KSO_WM_BEAUTIFY_FLAG" val=""/>
</p:tagLst>
</file>

<file path=ppt/tags/tag95.xml><?xml version="1.0" encoding="utf-8"?>
<p:tagLst xmlns:p="http://schemas.openxmlformats.org/presentationml/2006/main">
  <p:tag name="AS_UNIQUEID" val="2369"/>
</p:tagLst>
</file>

<file path=ppt/tags/tag950.xml><?xml version="1.0" encoding="utf-8"?>
<p:tagLst xmlns:p="http://schemas.openxmlformats.org/presentationml/2006/main">
  <p:tag name="AS_UNIQUEID" val="3283"/>
</p:tagLst>
</file>

<file path=ppt/tags/tag951.xml><?xml version="1.0" encoding="utf-8"?>
<p:tagLst xmlns:p="http://schemas.openxmlformats.org/presentationml/2006/main">
  <p:tag name="AS_UNIQUEID" val="3284"/>
</p:tagLst>
</file>

<file path=ppt/tags/tag952.xml><?xml version="1.0" encoding="utf-8"?>
<p:tagLst xmlns:p="http://schemas.openxmlformats.org/presentationml/2006/main">
  <p:tag name="AS_UNIQUEID" val="3285"/>
</p:tagLst>
</file>

<file path=ppt/tags/tag953.xml><?xml version="1.0" encoding="utf-8"?>
<p:tagLst xmlns:p="http://schemas.openxmlformats.org/presentationml/2006/main">
  <p:tag name="AS_UNIQUEID" val="3286"/>
</p:tagLst>
</file>

<file path=ppt/tags/tag954.xml><?xml version="1.0" encoding="utf-8"?>
<p:tagLst xmlns:p="http://schemas.openxmlformats.org/presentationml/2006/main">
  <p:tag name="AS_UNIQUEID" val="3287"/>
</p:tagLst>
</file>

<file path=ppt/tags/tag955.xml><?xml version="1.0" encoding="utf-8"?>
<p:tagLst xmlns:p="http://schemas.openxmlformats.org/presentationml/2006/main">
  <p:tag name="AS_UNIQUEID" val="3277"/>
</p:tagLst>
</file>

<file path=ppt/tags/tag956.xml><?xml version="1.0" encoding="utf-8"?>
<p:tagLst xmlns:p="http://schemas.openxmlformats.org/presentationml/2006/main">
  <p:tag name="AS_UNIQUEID" val="3278"/>
</p:tagLst>
</file>

<file path=ppt/tags/tag957.xml><?xml version="1.0" encoding="utf-8"?>
<p:tagLst xmlns:p="http://schemas.openxmlformats.org/presentationml/2006/main">
  <p:tag name="AS_UNIQUEID" val="3292"/>
</p:tagLst>
</file>

<file path=ppt/tags/tag958.xml><?xml version="1.0" encoding="utf-8"?>
<p:tagLst xmlns:p="http://schemas.openxmlformats.org/presentationml/2006/main">
  <p:tag name="AS_UNIQUEID" val="3293"/>
</p:tagLst>
</file>

<file path=ppt/tags/tag959.xml><?xml version="1.0" encoding="utf-8"?>
<p:tagLst xmlns:p="http://schemas.openxmlformats.org/presentationml/2006/main">
  <p:tag name="AS_UNIQUEID" val="3294"/>
  <p:tag name="KSO_WM_BEAUTIFY_FLAG" val=""/>
</p:tagLst>
</file>

<file path=ppt/tags/tag96.xml><?xml version="1.0" encoding="utf-8"?>
<p:tagLst xmlns:p="http://schemas.openxmlformats.org/presentationml/2006/main">
  <p:tag name="AS_UNIQUEID" val="2370"/>
</p:tagLst>
</file>

<file path=ppt/tags/tag960.xml><?xml version="1.0" encoding="utf-8"?>
<p:tagLst xmlns:p="http://schemas.openxmlformats.org/presentationml/2006/main">
  <p:tag name="AS_UNIQUEID" val="3295"/>
</p:tagLst>
</file>

<file path=ppt/tags/tag961.xml><?xml version="1.0" encoding="utf-8"?>
<p:tagLst xmlns:p="http://schemas.openxmlformats.org/presentationml/2006/main">
  <p:tag name="AS_UNIQUEID" val="3289"/>
</p:tagLst>
</file>

<file path=ppt/tags/tag962.xml><?xml version="1.0" encoding="utf-8"?>
<p:tagLst xmlns:p="http://schemas.openxmlformats.org/presentationml/2006/main">
  <p:tag name="AS_UNIQUEID" val="3290"/>
</p:tagLst>
</file>

<file path=ppt/tags/tag963.xml><?xml version="1.0" encoding="utf-8"?>
<p:tagLst xmlns:p="http://schemas.openxmlformats.org/presentationml/2006/main">
  <p:tag name="AS_UNIQUEID" val="2269"/>
</p:tagLst>
</file>

<file path=ppt/tags/tag964.xml><?xml version="1.0" encoding="utf-8"?>
<p:tagLst xmlns:p="http://schemas.openxmlformats.org/presentationml/2006/main">
  <p:tag name="AS_UNIQUEID" val="2270"/>
</p:tagLst>
</file>

<file path=ppt/tags/tag965.xml><?xml version="1.0" encoding="utf-8"?>
<p:tagLst xmlns:p="http://schemas.openxmlformats.org/presentationml/2006/main">
  <p:tag name="AS_UNIQUEID" val="2271"/>
</p:tagLst>
</file>

<file path=ppt/tags/tag966.xml><?xml version="1.0" encoding="utf-8"?>
<p:tagLst xmlns:p="http://schemas.openxmlformats.org/presentationml/2006/main">
  <p:tag name="AS_UNIQUEID" val="2272"/>
</p:tagLst>
</file>

<file path=ppt/tags/tag967.xml><?xml version="1.0" encoding="utf-8"?>
<p:tagLst xmlns:p="http://schemas.openxmlformats.org/presentationml/2006/main">
  <p:tag name="AS_UNIQUEID" val="2273"/>
</p:tagLst>
</file>

<file path=ppt/tags/tag968.xml><?xml version="1.0" encoding="utf-8"?>
<p:tagLst xmlns:p="http://schemas.openxmlformats.org/presentationml/2006/main">
  <p:tag name="AS_UNIQUEID" val="2274"/>
</p:tagLst>
</file>

<file path=ppt/tags/tag969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EwNTM5NzYwMDRjMzkwZTVkZjY2ODkwMGIxNGU0OTUifQ=="/>
</p:tagLst>
</file>

<file path=ppt/tags/tag97.xml><?xml version="1.0" encoding="utf-8"?>
<p:tagLst xmlns:p="http://schemas.openxmlformats.org/presentationml/2006/main">
  <p:tag name="AS_UNIQUEID" val="2371"/>
</p:tagLst>
</file>

<file path=ppt/tags/tag98.xml><?xml version="1.0" encoding="utf-8"?>
<p:tagLst xmlns:p="http://schemas.openxmlformats.org/presentationml/2006/main">
  <p:tag name="AS_UNIQUEID" val="2372"/>
</p:tagLst>
</file>

<file path=ppt/tags/tag99.xml><?xml version="1.0" encoding="utf-8"?>
<p:tagLst xmlns:p="http://schemas.openxmlformats.org/presentationml/2006/main">
  <p:tag name="AS_UNIQUEID" val="237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Bold"/>
        <a:ea typeface="思源黑体 CN Bold"/>
        <a:cs typeface="Arial"/>
      </a:majorFont>
      <a:minorFont>
        <a:latin typeface="思源黑体 CN Normal"/>
        <a:ea typeface="思源黑体 CN Norm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4866</Words>
  <Application>WPS 演示</Application>
  <PresentationFormat/>
  <Paragraphs>702</Paragraphs>
  <Slides>39</Slides>
  <Notes>36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15</vt:i4>
      </vt:variant>
      <vt:variant>
        <vt:lpstr>幻灯片标题</vt:lpstr>
      </vt:variant>
      <vt:variant>
        <vt:i4>39</vt:i4>
      </vt:variant>
    </vt:vector>
  </HeadingPairs>
  <TitlesOfParts>
    <vt:vector size="73" baseType="lpstr">
      <vt:lpstr>Arial</vt:lpstr>
      <vt:lpstr>宋体</vt:lpstr>
      <vt:lpstr>Wingdings</vt:lpstr>
      <vt:lpstr>微软雅黑</vt:lpstr>
      <vt:lpstr>汉仪旗黑-85S</vt:lpstr>
      <vt:lpstr>黑体</vt:lpstr>
      <vt:lpstr>Times New Roman</vt:lpstr>
      <vt:lpstr>Wingdings</vt:lpstr>
      <vt:lpstr>思源黑体 CN Heavy</vt:lpstr>
      <vt:lpstr>思源黑体 CN Normal</vt:lpstr>
      <vt:lpstr>Arial Unicode MS</vt:lpstr>
      <vt:lpstr>思源黑体 CN Bold</vt:lpstr>
      <vt:lpstr>等线</vt:lpstr>
      <vt:lpstr>Cambria Math</vt:lpstr>
      <vt:lpstr>Arial</vt:lpstr>
      <vt:lpstr>楷体</vt:lpstr>
      <vt:lpstr>MS Mincho</vt:lpstr>
      <vt:lpstr>ksdb</vt:lpstr>
      <vt:lpstr>Office 主题​​</vt:lpstr>
      <vt:lpstr>Equation.DSMT4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学习目标</vt:lpstr>
      <vt:lpstr>PowerPoint 演示文稿</vt:lpstr>
      <vt:lpstr>学习新知</vt:lpstr>
      <vt:lpstr>学习新知</vt:lpstr>
      <vt:lpstr>学习新知——空间几何体的相关概念</vt:lpstr>
      <vt:lpstr>学习新知</vt:lpstr>
      <vt:lpstr>学习新知</vt:lpstr>
      <vt:lpstr>学习新知——多面体的相关概念</vt:lpstr>
      <vt:lpstr>学习新知——多面体的相关概念</vt:lpstr>
      <vt:lpstr>学习新知</vt:lpstr>
      <vt:lpstr>PowerPoint 演示文稿</vt:lpstr>
      <vt:lpstr>学习新知——棱柱的结构特征</vt:lpstr>
      <vt:lpstr>学习新知——棱柱的结构特征</vt:lpstr>
      <vt:lpstr>学习新知——棱柱的结构特征</vt:lpstr>
      <vt:lpstr>学习新知——棱柱的结构特征</vt:lpstr>
      <vt:lpstr>学习新知——棱柱的结构特征</vt:lpstr>
      <vt:lpstr>学习新知</vt:lpstr>
      <vt:lpstr>学习新知</vt:lpstr>
      <vt:lpstr>学习新知</vt:lpstr>
      <vt:lpstr>学习新知——棱锥的结构特征</vt:lpstr>
      <vt:lpstr>学习新知——棱锥的结构特征</vt:lpstr>
      <vt:lpstr>学习新知</vt:lpstr>
      <vt:lpstr>学习新知</vt:lpstr>
      <vt:lpstr>学习新知</vt:lpstr>
      <vt:lpstr>学习新知——棱台的结构特征</vt:lpstr>
      <vt:lpstr>学习新知</vt:lpstr>
      <vt:lpstr>学习新知</vt:lpstr>
      <vt:lpstr>学习新知</vt:lpstr>
      <vt:lpstr>学习新知</vt:lpstr>
      <vt:lpstr>学习新知</vt:lpstr>
      <vt:lpstr>学习新知</vt:lpstr>
      <vt:lpstr>PowerPoint 演示文稿</vt:lpstr>
      <vt:lpstr>能力提升</vt:lpstr>
      <vt:lpstr>能力提升</vt:lpstr>
      <vt:lpstr>能力提升</vt:lpstr>
      <vt:lpstr>能力提升</vt:lpstr>
      <vt:lpstr>能力提升</vt:lpstr>
      <vt:lpstr>能力提升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王hj</cp:lastModifiedBy>
  <cp:revision>3</cp:revision>
  <cp:lastPrinted>2025-03-10T09:32:00Z</cp:lastPrinted>
  <dcterms:created xsi:type="dcterms:W3CDTF">2025-03-10T09:32:00Z</dcterms:created>
  <dcterms:modified xsi:type="dcterms:W3CDTF">2025-03-19T06:30:06Z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B7FFC51E5E43442A9788E3AEF9C059FB_13</vt:lpwstr>
  </property>
  <property fmtid="{D5CDD505-2E9C-101B-9397-08002B2CF9AE}" pid="7" name="KSOProductBuildVer">
    <vt:lpwstr>2052-12.1.0.20305</vt:lpwstr>
  </property>
</Properties>
</file>