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8" r:id="rId3"/>
    <p:sldId id="389" r:id="rId4"/>
    <p:sldId id="771" r:id="rId5"/>
    <p:sldId id="825" r:id="rId6"/>
    <p:sldId id="826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  <p:sldId id="835" r:id="rId16"/>
    <p:sldId id="836" r:id="rId17"/>
    <p:sldId id="837" r:id="rId18"/>
    <p:sldId id="838" r:id="rId19"/>
    <p:sldId id="839" r:id="rId20"/>
    <p:sldId id="840" r:id="rId21"/>
    <p:sldId id="841" r:id="rId22"/>
    <p:sldId id="842" r:id="rId23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/>
  <p:cmAuthor id="2" name="作者" initials="A" lastIdx="0" clrIdx="1"/>
  <p:cmAuthor id="0" name="卢 政坤" initials="" lastIdx="0" clrIdx="0"/>
  <p:cmAuthor id="3" name="zxs" initials="z" lastIdx="0" clrIdx="2"/>
  <p:cmAuthor id="4" name="优翼" initials="校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90" y="360"/>
      </p:cViewPr>
      <p:guideLst>
        <p:guide pos="3680"/>
        <p:guide orient="horz"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6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637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image" Target="../media/image25.wmf"/><Relationship Id="rId7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5" Type="http://schemas.openxmlformats.org/officeDocument/2006/relationships/image" Target="../media/image32.wmf"/><Relationship Id="rId14" Type="http://schemas.openxmlformats.org/officeDocument/2006/relationships/image" Target="../media/image31.wmf"/><Relationship Id="rId13" Type="http://schemas.openxmlformats.org/officeDocument/2006/relationships/image" Target="../media/image30.wmf"/><Relationship Id="rId12" Type="http://schemas.openxmlformats.org/officeDocument/2006/relationships/image" Target="../media/image29.wmf"/><Relationship Id="rId11" Type="http://schemas.openxmlformats.org/officeDocument/2006/relationships/image" Target="../media/image28.wmf"/><Relationship Id="rId10" Type="http://schemas.openxmlformats.org/officeDocument/2006/relationships/image" Target="../media/image27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image" Target="../media/image42.wmf"/><Relationship Id="rId7" Type="http://schemas.openxmlformats.org/officeDocument/2006/relationships/image" Target="../media/image32.wmf"/><Relationship Id="rId6" Type="http://schemas.openxmlformats.org/officeDocument/2006/relationships/image" Target="../media/image41.wmf"/><Relationship Id="rId5" Type="http://schemas.openxmlformats.org/officeDocument/2006/relationships/image" Target="../media/image23.wmf"/><Relationship Id="rId4" Type="http://schemas.openxmlformats.org/officeDocument/2006/relationships/image" Target="../media/image40.wmf"/><Relationship Id="rId3" Type="http://schemas.openxmlformats.org/officeDocument/2006/relationships/image" Target="../media/image21.wmf"/><Relationship Id="rId2" Type="http://schemas.openxmlformats.org/officeDocument/2006/relationships/image" Target="../media/image19.wmf"/><Relationship Id="rId10" Type="http://schemas.openxmlformats.org/officeDocument/2006/relationships/image" Target="../media/image31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wmf"/><Relationship Id="rId4" Type="http://schemas.openxmlformats.org/officeDocument/2006/relationships/image" Target="../media/image42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wmf"/><Relationship Id="rId4" Type="http://schemas.openxmlformats.org/officeDocument/2006/relationships/image" Target="../media/image42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636.xml"/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ags" Target="../tags/tag6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632.xml"/><Relationship Id="rId5" Type="http://schemas.openxmlformats.org/officeDocument/2006/relationships/tags" Target="../tags/tag631.xml"/><Relationship Id="rId4" Type="http://schemas.openxmlformats.org/officeDocument/2006/relationships/tags" Target="../tags/tag630.xml"/><Relationship Id="rId3" Type="http://schemas.openxmlformats.org/officeDocument/2006/relationships/tags" Target="../tags/tag629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196215" y="2410460"/>
            <a:ext cx="641350" cy="1264285"/>
            <a:chOff x="231914" y="1863941"/>
            <a:chExt cx="305354" cy="601784"/>
          </a:xfrm>
        </p:grpSpPr>
        <p:sp>
          <p:nvSpPr>
            <p:cNvPr id="40" name="等腰三角形 39"/>
            <p:cNvSpPr/>
            <p:nvPr>
              <p:custDataLst>
                <p:tags r:id="rId3"/>
              </p:custDataLst>
            </p:nvPr>
          </p:nvSpPr>
          <p:spPr>
            <a:xfrm rot="5400000">
              <a:off x="124628" y="2053162"/>
              <a:ext cx="452027" cy="223342"/>
            </a:xfrm>
            <a:prstGeom prst="triangle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4F8A"/>
                </a:solidFill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4"/>
              </p:custDataLst>
            </p:nvPr>
          </p:nvSpPr>
          <p:spPr>
            <a:xfrm rot="10800000">
              <a:off x="231914" y="1863941"/>
              <a:ext cx="305354" cy="601784"/>
            </a:xfrm>
            <a:custGeom>
              <a:avLst/>
              <a:gdLst>
                <a:gd name="connsiteX0" fmla="*/ 285262 w 289169"/>
                <a:gd name="connsiteY0" fmla="*/ 0 h 601784"/>
                <a:gd name="connsiteX1" fmla="*/ 0 w 289169"/>
                <a:gd name="connsiteY1" fmla="*/ 300892 h 601784"/>
                <a:gd name="connsiteX2" fmla="*/ 289169 w 289169"/>
                <a:gd name="connsiteY2" fmla="*/ 601784 h 601784"/>
                <a:gd name="connsiteX3" fmla="*/ 289169 w 289169"/>
                <a:gd name="connsiteY3" fmla="*/ 601784 h 601784"/>
                <a:gd name="connsiteX4" fmla="*/ 289169 w 289169"/>
                <a:gd name="connsiteY4" fmla="*/ 601784 h 60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69" h="601784">
                  <a:moveTo>
                    <a:pt x="285262" y="0"/>
                  </a:moveTo>
                  <a:lnTo>
                    <a:pt x="0" y="300892"/>
                  </a:lnTo>
                  <a:lnTo>
                    <a:pt x="289169" y="601784"/>
                  </a:lnTo>
                  <a:lnTo>
                    <a:pt x="289169" y="601784"/>
                  </a:lnTo>
                  <a:lnTo>
                    <a:pt x="289169" y="601784"/>
                  </a:lnTo>
                </a:path>
              </a:pathLst>
            </a:custGeom>
            <a:ln w="9525">
              <a:solidFill>
                <a:srgbClr val="3190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5" name="组合 44"/>
          <p:cNvGrpSpPr/>
          <p:nvPr userDrawn="1">
            <p:custDataLst>
              <p:tags r:id="rId5"/>
            </p:custDataLst>
          </p:nvPr>
        </p:nvGrpSpPr>
        <p:grpSpPr>
          <a:xfrm rot="10800000">
            <a:off x="11313795" y="2395538"/>
            <a:ext cx="656590" cy="1294130"/>
            <a:chOff x="231914" y="1863941"/>
            <a:chExt cx="305354" cy="601784"/>
          </a:xfrm>
        </p:grpSpPr>
        <p:sp>
          <p:nvSpPr>
            <p:cNvPr id="46" name="等腰三角形 45"/>
            <p:cNvSpPr/>
            <p:nvPr>
              <p:custDataLst>
                <p:tags r:id="rId6"/>
              </p:custDataLst>
            </p:nvPr>
          </p:nvSpPr>
          <p:spPr>
            <a:xfrm rot="5400000">
              <a:off x="124628" y="2053162"/>
              <a:ext cx="452027" cy="223342"/>
            </a:xfrm>
            <a:prstGeom prst="triangle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4F8A"/>
                </a:solidFill>
              </a:endParaRPr>
            </a:p>
          </p:txBody>
        </p:sp>
        <p:sp>
          <p:nvSpPr>
            <p:cNvPr id="47" name="任意多边形 46"/>
            <p:cNvSpPr/>
            <p:nvPr>
              <p:custDataLst>
                <p:tags r:id="rId7"/>
              </p:custDataLst>
            </p:nvPr>
          </p:nvSpPr>
          <p:spPr>
            <a:xfrm rot="10800000">
              <a:off x="231914" y="1863941"/>
              <a:ext cx="305354" cy="601784"/>
            </a:xfrm>
            <a:custGeom>
              <a:avLst/>
              <a:gdLst>
                <a:gd name="connsiteX0" fmla="*/ 285262 w 289169"/>
                <a:gd name="connsiteY0" fmla="*/ 0 h 601784"/>
                <a:gd name="connsiteX1" fmla="*/ 0 w 289169"/>
                <a:gd name="connsiteY1" fmla="*/ 300892 h 601784"/>
                <a:gd name="connsiteX2" fmla="*/ 289169 w 289169"/>
                <a:gd name="connsiteY2" fmla="*/ 601784 h 601784"/>
                <a:gd name="connsiteX3" fmla="*/ 289169 w 289169"/>
                <a:gd name="connsiteY3" fmla="*/ 601784 h 601784"/>
                <a:gd name="connsiteX4" fmla="*/ 289169 w 289169"/>
                <a:gd name="connsiteY4" fmla="*/ 601784 h 60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169" h="601784">
                  <a:moveTo>
                    <a:pt x="285262" y="0"/>
                  </a:moveTo>
                  <a:lnTo>
                    <a:pt x="0" y="300892"/>
                  </a:lnTo>
                  <a:lnTo>
                    <a:pt x="289169" y="601784"/>
                  </a:lnTo>
                  <a:lnTo>
                    <a:pt x="289169" y="601784"/>
                  </a:lnTo>
                  <a:lnTo>
                    <a:pt x="289169" y="601784"/>
                  </a:lnTo>
                </a:path>
              </a:pathLst>
            </a:custGeom>
            <a:ln w="9525">
              <a:solidFill>
                <a:srgbClr val="3190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" name="图文框 3"/>
          <p:cNvSpPr/>
          <p:nvPr userDrawn="1">
            <p:custDataLst>
              <p:tags r:id="rId8"/>
            </p:custDataLst>
          </p:nvPr>
        </p:nvSpPr>
        <p:spPr>
          <a:xfrm>
            <a:off x="0" y="1270"/>
            <a:ext cx="12158980" cy="6844665"/>
          </a:xfrm>
          <a:prstGeom prst="frame">
            <a:avLst>
              <a:gd name="adj1" fmla="val 1948"/>
            </a:avLst>
          </a:prstGeom>
          <a:solidFill>
            <a:srgbClr val="319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07315"/>
            <a:ext cx="12192000" cy="66332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 flipV="1">
            <a:off x="-412556" y="-242766"/>
            <a:ext cx="1056677" cy="1118780"/>
            <a:chOff x="1419703" y="696895"/>
            <a:chExt cx="1400830" cy="1667713"/>
          </a:xfrm>
        </p:grpSpPr>
        <p:sp>
          <p:nvSpPr>
            <p:cNvPr id="9" name="任意多边形 19"/>
            <p:cNvSpPr/>
            <p:nvPr>
              <p:custDataLst>
                <p:tags r:id="rId3"/>
              </p:custDataLst>
            </p:nvPr>
          </p:nvSpPr>
          <p:spPr>
            <a:xfrm rot="2700000">
              <a:off x="1475042" y="1019117"/>
              <a:ext cx="1667713" cy="1023269"/>
            </a:xfrm>
            <a:custGeom>
              <a:avLst/>
              <a:gdLst>
                <a:gd name="connsiteX0" fmla="*/ 0 w 1667713"/>
                <a:gd name="connsiteY0" fmla="*/ 456881 h 1023269"/>
                <a:gd name="connsiteX1" fmla="*/ 412332 w 1667713"/>
                <a:gd name="connsiteY1" fmla="*/ 44549 h 1023269"/>
                <a:gd name="connsiteX2" fmla="*/ 412333 w 1667713"/>
                <a:gd name="connsiteY2" fmla="*/ 44549 h 1023269"/>
                <a:gd name="connsiteX3" fmla="*/ 456882 w 1667713"/>
                <a:gd name="connsiteY3" fmla="*/ 0 h 1023269"/>
                <a:gd name="connsiteX4" fmla="*/ 1514743 w 1667713"/>
                <a:gd name="connsiteY4" fmla="*/ 0 h 1023269"/>
                <a:gd name="connsiteX5" fmla="*/ 1667713 w 1667713"/>
                <a:gd name="connsiteY5" fmla="*/ 152970 h 1023269"/>
                <a:gd name="connsiteX6" fmla="*/ 1667713 w 1667713"/>
                <a:gd name="connsiteY6" fmla="*/ 704806 h 1023269"/>
                <a:gd name="connsiteX7" fmla="*/ 1349251 w 1667713"/>
                <a:gd name="connsiteY7" fmla="*/ 1023269 h 1023269"/>
                <a:gd name="connsiteX8" fmla="*/ 1349251 w 1667713"/>
                <a:gd name="connsiteY8" fmla="*/ 318462 h 1023269"/>
                <a:gd name="connsiteX9" fmla="*/ 138420 w 1667713"/>
                <a:gd name="connsiteY9" fmla="*/ 318462 h 1023269"/>
                <a:gd name="connsiteX10" fmla="*/ 1 w 1667713"/>
                <a:gd name="connsiteY10" fmla="*/ 456881 h 102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7713" h="1023269">
                  <a:moveTo>
                    <a:pt x="0" y="456881"/>
                  </a:moveTo>
                  <a:lnTo>
                    <a:pt x="412332" y="44549"/>
                  </a:lnTo>
                  <a:lnTo>
                    <a:pt x="412333" y="44549"/>
                  </a:lnTo>
                  <a:lnTo>
                    <a:pt x="456882" y="0"/>
                  </a:lnTo>
                  <a:lnTo>
                    <a:pt x="1514743" y="0"/>
                  </a:lnTo>
                  <a:cubicBezTo>
                    <a:pt x="1599226" y="1"/>
                    <a:pt x="1667713" y="68487"/>
                    <a:pt x="1667713" y="152970"/>
                  </a:cubicBezTo>
                  <a:lnTo>
                    <a:pt x="1667713" y="704806"/>
                  </a:lnTo>
                  <a:lnTo>
                    <a:pt x="1349251" y="1023269"/>
                  </a:lnTo>
                  <a:lnTo>
                    <a:pt x="1349251" y="318462"/>
                  </a:lnTo>
                  <a:lnTo>
                    <a:pt x="138420" y="318462"/>
                  </a:lnTo>
                  <a:lnTo>
                    <a:pt x="1" y="456881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任意多边形 20"/>
            <p:cNvSpPr/>
            <p:nvPr>
              <p:custDataLst>
                <p:tags r:id="rId4"/>
              </p:custDataLst>
            </p:nvPr>
          </p:nvSpPr>
          <p:spPr>
            <a:xfrm rot="2700000">
              <a:off x="1283664" y="1172018"/>
              <a:ext cx="1228628" cy="956549"/>
            </a:xfrm>
            <a:custGeom>
              <a:avLst/>
              <a:gdLst>
                <a:gd name="connsiteX0" fmla="*/ 303771 w 1228628"/>
                <a:gd name="connsiteY0" fmla="*/ 32819 h 956548"/>
                <a:gd name="connsiteX1" fmla="*/ 303771 w 1228628"/>
                <a:gd name="connsiteY1" fmla="*/ 32820 h 956548"/>
                <a:gd name="connsiteX2" fmla="*/ 336591 w 1228628"/>
                <a:gd name="connsiteY2" fmla="*/ 0 h 956548"/>
                <a:gd name="connsiteX3" fmla="*/ 1115933 w 1228628"/>
                <a:gd name="connsiteY3" fmla="*/ 0 h 956548"/>
                <a:gd name="connsiteX4" fmla="*/ 1228628 w 1228628"/>
                <a:gd name="connsiteY4" fmla="*/ 112695 h 956548"/>
                <a:gd name="connsiteX5" fmla="*/ 1228628 w 1228628"/>
                <a:gd name="connsiteY5" fmla="*/ 721932 h 956548"/>
                <a:gd name="connsiteX6" fmla="*/ 994013 w 1228628"/>
                <a:gd name="connsiteY6" fmla="*/ 956548 h 956548"/>
                <a:gd name="connsiteX7" fmla="*/ 994013 w 1228628"/>
                <a:gd name="connsiteY7" fmla="*/ 234616 h 956548"/>
                <a:gd name="connsiteX8" fmla="*/ 101975 w 1228628"/>
                <a:gd name="connsiteY8" fmla="*/ 234616 h 956548"/>
                <a:gd name="connsiteX9" fmla="*/ 0 w 1228628"/>
                <a:gd name="connsiteY9" fmla="*/ 336591 h 95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628" h="956548">
                  <a:moveTo>
                    <a:pt x="303771" y="32819"/>
                  </a:moveTo>
                  <a:lnTo>
                    <a:pt x="303771" y="32820"/>
                  </a:lnTo>
                  <a:lnTo>
                    <a:pt x="336591" y="0"/>
                  </a:lnTo>
                  <a:lnTo>
                    <a:pt x="1115933" y="0"/>
                  </a:lnTo>
                  <a:cubicBezTo>
                    <a:pt x="1178173" y="0"/>
                    <a:pt x="1228628" y="50456"/>
                    <a:pt x="1228628" y="112695"/>
                  </a:cubicBezTo>
                  <a:lnTo>
                    <a:pt x="1228628" y="721932"/>
                  </a:lnTo>
                  <a:lnTo>
                    <a:pt x="994013" y="956548"/>
                  </a:lnTo>
                  <a:lnTo>
                    <a:pt x="994013" y="234616"/>
                  </a:lnTo>
                  <a:lnTo>
                    <a:pt x="101975" y="234616"/>
                  </a:lnTo>
                  <a:lnTo>
                    <a:pt x="0" y="336591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98771" y="-71897"/>
            <a:ext cx="4481752" cy="65515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" name="任意多边形 31"/>
          <p:cNvSpPr/>
          <p:nvPr userDrawn="1">
            <p:custDataLst>
              <p:tags r:id="rId6"/>
            </p:custDataLst>
          </p:nvPr>
        </p:nvSpPr>
        <p:spPr>
          <a:xfrm rot="2700000">
            <a:off x="11599844" y="6331997"/>
            <a:ext cx="489842" cy="492288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32"/>
          <p:cNvSpPr/>
          <p:nvPr userDrawn="1">
            <p:custDataLst>
              <p:tags r:id="rId7"/>
            </p:custDataLst>
          </p:nvPr>
        </p:nvSpPr>
        <p:spPr>
          <a:xfrm rot="2700000">
            <a:off x="11455055" y="6438645"/>
            <a:ext cx="354223" cy="355992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  <p:bldP spid="13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0" y="78124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>
            <p:custDataLst>
              <p:tags r:id="rId3"/>
            </p:custDataLst>
          </p:nvPr>
        </p:nvGrpSpPr>
        <p:grpSpPr>
          <a:xfrm>
            <a:off x="219710" y="161290"/>
            <a:ext cx="2935605" cy="521970"/>
            <a:chOff x="2894" y="298"/>
            <a:chExt cx="4623" cy="822"/>
          </a:xfrm>
        </p:grpSpPr>
        <p:sp>
          <p:nvSpPr>
            <p:cNvPr id="16" name="TextBox 4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29" y="298"/>
              <a:ext cx="358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</a:rPr>
                <a:t>学</a:t>
              </a: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</a:rPr>
                <a:t>习</a:t>
              </a: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</a:rPr>
                <a:t>目</a:t>
              </a: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</a:rPr>
                <a:t>标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7" name="燕尾形 16"/>
            <p:cNvSpPr/>
            <p:nvPr>
              <p:custDataLst>
                <p:tags r:id="rId5"/>
              </p:custDataLst>
            </p:nvPr>
          </p:nvSpPr>
          <p:spPr>
            <a:xfrm>
              <a:off x="2894" y="412"/>
              <a:ext cx="562" cy="594"/>
            </a:xfrm>
            <a:prstGeom prst="chevr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燕尾形 1"/>
            <p:cNvSpPr/>
            <p:nvPr>
              <p:custDataLst>
                <p:tags r:id="rId6"/>
              </p:custDataLst>
            </p:nvPr>
          </p:nvSpPr>
          <p:spPr>
            <a:xfrm>
              <a:off x="3230" y="412"/>
              <a:ext cx="562" cy="59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0" y="78124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>
            <p:custDataLst>
              <p:tags r:id="rId3"/>
            </p:custDataLst>
          </p:nvPr>
        </p:nvGrpSpPr>
        <p:grpSpPr>
          <a:xfrm>
            <a:off x="219710" y="161290"/>
            <a:ext cx="2935605" cy="521970"/>
            <a:chOff x="2894" y="298"/>
            <a:chExt cx="4623" cy="822"/>
          </a:xfrm>
        </p:grpSpPr>
        <p:sp>
          <p:nvSpPr>
            <p:cNvPr id="16" name="TextBox 4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29" y="298"/>
              <a:ext cx="358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zh-CN" sz="2800" b="1">
                  <a:solidFill>
                    <a:srgbClr val="FF0000"/>
                  </a:solidFill>
                  <a:latin typeface="微软雅黑" panose="020B0503020204020204" charset="-122"/>
                </a:rPr>
                <a:t>情景导入</a:t>
              </a:r>
              <a:endParaRPr lang="zh-CN" sz="2800" b="1">
                <a:solidFill>
                  <a:srgbClr val="FF000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7" name="燕尾形 16"/>
            <p:cNvSpPr/>
            <p:nvPr>
              <p:custDataLst>
                <p:tags r:id="rId5"/>
              </p:custDataLst>
            </p:nvPr>
          </p:nvSpPr>
          <p:spPr>
            <a:xfrm>
              <a:off x="2894" y="412"/>
              <a:ext cx="562" cy="594"/>
            </a:xfrm>
            <a:prstGeom prst="chevr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燕尾形 1"/>
            <p:cNvSpPr/>
            <p:nvPr>
              <p:custDataLst>
                <p:tags r:id="rId6"/>
              </p:custDataLst>
            </p:nvPr>
          </p:nvSpPr>
          <p:spPr>
            <a:xfrm>
              <a:off x="3230" y="412"/>
              <a:ext cx="562" cy="59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0" y="78124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>
            <p:custDataLst>
              <p:tags r:id="rId3"/>
            </p:custDataLst>
          </p:nvPr>
        </p:nvGrpSpPr>
        <p:grpSpPr>
          <a:xfrm>
            <a:off x="219710" y="161290"/>
            <a:ext cx="2935605" cy="521970"/>
            <a:chOff x="2894" y="298"/>
            <a:chExt cx="4623" cy="822"/>
          </a:xfrm>
        </p:grpSpPr>
        <p:sp>
          <p:nvSpPr>
            <p:cNvPr id="16" name="TextBox 4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29" y="298"/>
              <a:ext cx="358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</a:rPr>
                <a:t>新</a:t>
              </a:r>
              <a:r>
                <a:rPr lang="en-US" altLang="zh-CN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</a:rPr>
                <a:t>课</a:t>
              </a:r>
              <a:r>
                <a:rPr lang="en-US" altLang="zh-CN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</a:rPr>
                <a:t>讲</a:t>
              </a:r>
              <a:r>
                <a:rPr lang="en-US" altLang="zh-CN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</a:rPr>
                <a:t> </a:t>
              </a:r>
              <a:r>
                <a:rPr lang="zh-CN" altLang="en-US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</a:rPr>
                <a:t>授</a:t>
              </a: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</a:endParaRPr>
            </a:p>
          </p:txBody>
        </p:sp>
        <p:sp>
          <p:nvSpPr>
            <p:cNvPr id="17" name="燕尾形 16"/>
            <p:cNvSpPr/>
            <p:nvPr>
              <p:custDataLst>
                <p:tags r:id="rId5"/>
              </p:custDataLst>
            </p:nvPr>
          </p:nvSpPr>
          <p:spPr>
            <a:xfrm>
              <a:off x="2894" y="412"/>
              <a:ext cx="562" cy="594"/>
            </a:xfrm>
            <a:prstGeom prst="chevr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燕尾形 1"/>
            <p:cNvSpPr/>
            <p:nvPr>
              <p:custDataLst>
                <p:tags r:id="rId6"/>
              </p:custDataLst>
            </p:nvPr>
          </p:nvSpPr>
          <p:spPr>
            <a:xfrm>
              <a:off x="3230" y="412"/>
              <a:ext cx="562" cy="59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0" y="78124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>
            <p:custDataLst>
              <p:tags r:id="rId3"/>
            </p:custDataLst>
          </p:nvPr>
        </p:nvGrpSpPr>
        <p:grpSpPr>
          <a:xfrm>
            <a:off x="219710" y="161290"/>
            <a:ext cx="2935605" cy="521970"/>
            <a:chOff x="2894" y="298"/>
            <a:chExt cx="4623" cy="822"/>
          </a:xfrm>
        </p:grpSpPr>
        <p:sp>
          <p:nvSpPr>
            <p:cNvPr id="16" name="TextBox 4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29" y="298"/>
              <a:ext cx="358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zh-CN" sz="2800" b="1">
                  <a:solidFill>
                    <a:schemeClr val="accent2"/>
                  </a:solidFill>
                  <a:latin typeface="微软雅黑" panose="020B0503020204020204" charset="-122"/>
                </a:rPr>
                <a:t>当</a:t>
              </a:r>
              <a:r>
                <a:rPr lang="en-US" altLang="zh-CN" sz="2800" b="1">
                  <a:solidFill>
                    <a:schemeClr val="accent2"/>
                  </a:solidFill>
                  <a:latin typeface="微软雅黑" panose="020B0503020204020204" charset="-122"/>
                </a:rPr>
                <a:t> </a:t>
              </a:r>
              <a:r>
                <a:rPr lang="zh-CN" sz="2800" b="1">
                  <a:solidFill>
                    <a:schemeClr val="accent2"/>
                  </a:solidFill>
                  <a:latin typeface="微软雅黑" panose="020B0503020204020204" charset="-122"/>
                </a:rPr>
                <a:t>堂</a:t>
              </a:r>
              <a:r>
                <a:rPr lang="en-US" altLang="zh-CN" sz="2800" b="1">
                  <a:solidFill>
                    <a:schemeClr val="accent2"/>
                  </a:solidFill>
                  <a:latin typeface="微软雅黑" panose="020B0503020204020204" charset="-122"/>
                </a:rPr>
                <a:t> </a:t>
              </a:r>
              <a:r>
                <a:rPr lang="zh-CN" sz="2800" b="1">
                  <a:solidFill>
                    <a:schemeClr val="accent2"/>
                  </a:solidFill>
                  <a:latin typeface="微软雅黑" panose="020B0503020204020204" charset="-122"/>
                </a:rPr>
                <a:t>检</a:t>
              </a:r>
              <a:r>
                <a:rPr lang="en-US" altLang="zh-CN" sz="2800" b="1">
                  <a:solidFill>
                    <a:schemeClr val="accent2"/>
                  </a:solidFill>
                  <a:latin typeface="微软雅黑" panose="020B0503020204020204" charset="-122"/>
                </a:rPr>
                <a:t> </a:t>
              </a:r>
              <a:r>
                <a:rPr lang="zh-CN" sz="2800" b="1">
                  <a:solidFill>
                    <a:schemeClr val="accent2"/>
                  </a:solidFill>
                  <a:latin typeface="微软雅黑" panose="020B0503020204020204" charset="-122"/>
                </a:rPr>
                <a:t>测</a:t>
              </a:r>
              <a:endParaRPr lang="zh-CN" sz="2800" b="1">
                <a:solidFill>
                  <a:schemeClr val="accent2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7" name="燕尾形 16"/>
            <p:cNvSpPr/>
            <p:nvPr>
              <p:custDataLst>
                <p:tags r:id="rId5"/>
              </p:custDataLst>
            </p:nvPr>
          </p:nvSpPr>
          <p:spPr>
            <a:xfrm>
              <a:off x="2894" y="412"/>
              <a:ext cx="562" cy="594"/>
            </a:xfrm>
            <a:prstGeom prst="chevr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燕尾形 1"/>
            <p:cNvSpPr/>
            <p:nvPr>
              <p:custDataLst>
                <p:tags r:id="rId6"/>
              </p:custDataLst>
            </p:nvPr>
          </p:nvSpPr>
          <p:spPr>
            <a:xfrm>
              <a:off x="3230" y="412"/>
              <a:ext cx="562" cy="59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>
            <p:custDataLst>
              <p:tags r:id="rId2"/>
            </p:custDataLst>
          </p:nvPr>
        </p:nvCxnSpPr>
        <p:spPr>
          <a:xfrm>
            <a:off x="0" y="781244"/>
            <a:ext cx="12200731" cy="0"/>
          </a:xfrm>
          <a:prstGeom prst="line">
            <a:avLst/>
          </a:prstGeom>
          <a:ln w="28575">
            <a:solidFill>
              <a:srgbClr val="3190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>
            <p:custDataLst>
              <p:tags r:id="rId3"/>
            </p:custDataLst>
          </p:nvPr>
        </p:nvGrpSpPr>
        <p:grpSpPr>
          <a:xfrm>
            <a:off x="219710" y="161290"/>
            <a:ext cx="2935605" cy="521970"/>
            <a:chOff x="2894" y="298"/>
            <a:chExt cx="4623" cy="822"/>
          </a:xfrm>
        </p:grpSpPr>
        <p:sp>
          <p:nvSpPr>
            <p:cNvPr id="16" name="TextBox 4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29" y="298"/>
              <a:ext cx="358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微软雅黑" panose="020B0503020204020204" charset="-122"/>
                </a:defRPr>
              </a:lvl9pPr>
            </a:lstStyle>
            <a:p>
              <a:r>
                <a:rPr lang="zh-CN" sz="2800" b="1">
                  <a:solidFill>
                    <a:schemeClr val="accent6"/>
                  </a:solidFill>
                  <a:latin typeface="微软雅黑" panose="020B0503020204020204" charset="-122"/>
                </a:rPr>
                <a:t>课</a:t>
              </a:r>
              <a:r>
                <a:rPr lang="en-US" altLang="zh-CN" sz="2800" b="1">
                  <a:solidFill>
                    <a:schemeClr val="accent6"/>
                  </a:solidFill>
                  <a:latin typeface="微软雅黑" panose="020B0503020204020204" charset="-122"/>
                </a:rPr>
                <a:t> </a:t>
              </a:r>
              <a:r>
                <a:rPr lang="zh-CN" sz="2800" b="1">
                  <a:solidFill>
                    <a:schemeClr val="accent6"/>
                  </a:solidFill>
                  <a:latin typeface="微软雅黑" panose="020B0503020204020204" charset="-122"/>
                </a:rPr>
                <a:t>堂</a:t>
              </a:r>
              <a:r>
                <a:rPr lang="en-US" altLang="zh-CN" sz="2800" b="1">
                  <a:solidFill>
                    <a:schemeClr val="accent6"/>
                  </a:solidFill>
                  <a:latin typeface="微软雅黑" panose="020B0503020204020204" charset="-122"/>
                </a:rPr>
                <a:t> </a:t>
              </a:r>
              <a:r>
                <a:rPr lang="zh-CN" sz="2800" b="1">
                  <a:solidFill>
                    <a:schemeClr val="accent6"/>
                  </a:solidFill>
                  <a:latin typeface="微软雅黑" panose="020B0503020204020204" charset="-122"/>
                </a:rPr>
                <a:t>总</a:t>
              </a:r>
              <a:r>
                <a:rPr lang="en-US" altLang="zh-CN" sz="2800" b="1">
                  <a:solidFill>
                    <a:schemeClr val="accent6"/>
                  </a:solidFill>
                  <a:latin typeface="微软雅黑" panose="020B0503020204020204" charset="-122"/>
                </a:rPr>
                <a:t> </a:t>
              </a:r>
              <a:r>
                <a:rPr lang="zh-CN" sz="2800" b="1">
                  <a:solidFill>
                    <a:schemeClr val="accent6"/>
                  </a:solidFill>
                  <a:latin typeface="微软雅黑" panose="020B0503020204020204" charset="-122"/>
                </a:rPr>
                <a:t>结</a:t>
              </a:r>
              <a:endParaRPr lang="zh-CN" sz="2800" b="1">
                <a:solidFill>
                  <a:schemeClr val="accent6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7" name="燕尾形 16"/>
            <p:cNvSpPr/>
            <p:nvPr>
              <p:custDataLst>
                <p:tags r:id="rId5"/>
              </p:custDataLst>
            </p:nvPr>
          </p:nvSpPr>
          <p:spPr>
            <a:xfrm>
              <a:off x="2894" y="412"/>
              <a:ext cx="562" cy="594"/>
            </a:xfrm>
            <a:prstGeom prst="chevron">
              <a:avLst/>
            </a:prstGeom>
            <a:solidFill>
              <a:srgbClr val="3190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" name="燕尾形 1"/>
            <p:cNvSpPr/>
            <p:nvPr>
              <p:custDataLst>
                <p:tags r:id="rId6"/>
              </p:custDataLst>
            </p:nvPr>
          </p:nvSpPr>
          <p:spPr>
            <a:xfrm>
              <a:off x="3230" y="412"/>
              <a:ext cx="562" cy="59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45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4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/>
          <a:srcRect r="1506"/>
          <a:stretch>
            <a:fillRect/>
          </a:stretch>
        </p:blipFill>
        <p:spPr>
          <a:xfrm>
            <a:off x="0" y="635"/>
            <a:ext cx="12191365" cy="68567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21"/>
            </p:custDataLst>
          </p:nvPr>
        </p:nvSpPr>
        <p:spPr>
          <a:xfrm>
            <a:off x="47625" y="7245350"/>
            <a:ext cx="2936875" cy="587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00">
                <a:noFill/>
                <a:uFillTx/>
              </a:rPr>
              <a:t>作者编号：</a:t>
            </a:r>
            <a:r>
              <a:rPr lang="en-US" altLang="zh-CN" sz="100">
                <a:noFill/>
                <a:uFillTx/>
              </a:rPr>
              <a:t>32100</a:t>
            </a:r>
            <a:endParaRPr lang="en-US" altLang="zh-CN" sz="100">
              <a:noFill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image" Target="../media/image15.png"/><Relationship Id="rId57" Type="http://schemas.openxmlformats.org/officeDocument/2006/relationships/slideLayout" Target="../slideLayouts/slideLayout4.xml"/><Relationship Id="rId56" Type="http://schemas.openxmlformats.org/officeDocument/2006/relationships/tags" Target="../tags/tag310.xml"/><Relationship Id="rId55" Type="http://schemas.openxmlformats.org/officeDocument/2006/relationships/tags" Target="../tags/tag309.xml"/><Relationship Id="rId54" Type="http://schemas.openxmlformats.org/officeDocument/2006/relationships/tags" Target="../tags/tag308.xml"/><Relationship Id="rId53" Type="http://schemas.openxmlformats.org/officeDocument/2006/relationships/tags" Target="../tags/tag307.xml"/><Relationship Id="rId52" Type="http://schemas.openxmlformats.org/officeDocument/2006/relationships/tags" Target="../tags/tag306.xml"/><Relationship Id="rId51" Type="http://schemas.openxmlformats.org/officeDocument/2006/relationships/tags" Target="../tags/tag305.xml"/><Relationship Id="rId50" Type="http://schemas.openxmlformats.org/officeDocument/2006/relationships/tags" Target="../tags/tag304.xml"/><Relationship Id="rId5" Type="http://schemas.openxmlformats.org/officeDocument/2006/relationships/tags" Target="../tags/tag262.xml"/><Relationship Id="rId49" Type="http://schemas.openxmlformats.org/officeDocument/2006/relationships/tags" Target="../tags/tag303.xml"/><Relationship Id="rId48" Type="http://schemas.openxmlformats.org/officeDocument/2006/relationships/tags" Target="../tags/tag302.xml"/><Relationship Id="rId47" Type="http://schemas.openxmlformats.org/officeDocument/2006/relationships/tags" Target="../tags/tag301.xml"/><Relationship Id="rId46" Type="http://schemas.openxmlformats.org/officeDocument/2006/relationships/tags" Target="../tags/tag300.xml"/><Relationship Id="rId45" Type="http://schemas.openxmlformats.org/officeDocument/2006/relationships/tags" Target="../tags/tag299.xml"/><Relationship Id="rId44" Type="http://schemas.openxmlformats.org/officeDocument/2006/relationships/tags" Target="../tags/tag298.xml"/><Relationship Id="rId43" Type="http://schemas.openxmlformats.org/officeDocument/2006/relationships/tags" Target="../tags/tag297.xml"/><Relationship Id="rId42" Type="http://schemas.openxmlformats.org/officeDocument/2006/relationships/tags" Target="../tags/tag296.xml"/><Relationship Id="rId41" Type="http://schemas.openxmlformats.org/officeDocument/2006/relationships/tags" Target="../tags/tag295.xml"/><Relationship Id="rId40" Type="http://schemas.openxmlformats.org/officeDocument/2006/relationships/tags" Target="../tags/tag294.xml"/><Relationship Id="rId4" Type="http://schemas.openxmlformats.org/officeDocument/2006/relationships/tags" Target="../tags/tag261.xml"/><Relationship Id="rId39" Type="http://schemas.openxmlformats.org/officeDocument/2006/relationships/tags" Target="../tags/tag293.xml"/><Relationship Id="rId38" Type="http://schemas.openxmlformats.org/officeDocument/2006/relationships/tags" Target="../tags/tag292.xml"/><Relationship Id="rId37" Type="http://schemas.openxmlformats.org/officeDocument/2006/relationships/tags" Target="../tags/tag291.xml"/><Relationship Id="rId36" Type="http://schemas.openxmlformats.org/officeDocument/2006/relationships/tags" Target="../tags/tag290.xml"/><Relationship Id="rId35" Type="http://schemas.openxmlformats.org/officeDocument/2006/relationships/tags" Target="../tags/tag289.xml"/><Relationship Id="rId34" Type="http://schemas.openxmlformats.org/officeDocument/2006/relationships/tags" Target="../tags/tag288.xml"/><Relationship Id="rId33" Type="http://schemas.openxmlformats.org/officeDocument/2006/relationships/tags" Target="../tags/tag287.xml"/><Relationship Id="rId32" Type="http://schemas.openxmlformats.org/officeDocument/2006/relationships/tags" Target="../tags/tag286.xml"/><Relationship Id="rId31" Type="http://schemas.openxmlformats.org/officeDocument/2006/relationships/tags" Target="../tags/tag285.xml"/><Relationship Id="rId30" Type="http://schemas.openxmlformats.org/officeDocument/2006/relationships/tags" Target="../tags/tag284.xml"/><Relationship Id="rId3" Type="http://schemas.openxmlformats.org/officeDocument/2006/relationships/tags" Target="../tags/tag260.xml"/><Relationship Id="rId29" Type="http://schemas.openxmlformats.org/officeDocument/2006/relationships/tags" Target="../tags/tag283.xml"/><Relationship Id="rId28" Type="http://schemas.openxmlformats.org/officeDocument/2006/relationships/tags" Target="../tags/tag282.xml"/><Relationship Id="rId27" Type="http://schemas.openxmlformats.org/officeDocument/2006/relationships/tags" Target="../tags/tag281.xml"/><Relationship Id="rId26" Type="http://schemas.openxmlformats.org/officeDocument/2006/relationships/tags" Target="../tags/tag280.xml"/><Relationship Id="rId25" Type="http://schemas.openxmlformats.org/officeDocument/2006/relationships/tags" Target="../tags/tag279.xml"/><Relationship Id="rId24" Type="http://schemas.openxmlformats.org/officeDocument/2006/relationships/tags" Target="../tags/tag278.xml"/><Relationship Id="rId23" Type="http://schemas.openxmlformats.org/officeDocument/2006/relationships/tags" Target="../tags/tag277.xml"/><Relationship Id="rId22" Type="http://schemas.openxmlformats.org/officeDocument/2006/relationships/tags" Target="../tags/tag276.xml"/><Relationship Id="rId21" Type="http://schemas.openxmlformats.org/officeDocument/2006/relationships/tags" Target="../tags/tag275.xml"/><Relationship Id="rId20" Type="http://schemas.openxmlformats.org/officeDocument/2006/relationships/tags" Target="../tags/tag274.xml"/><Relationship Id="rId2" Type="http://schemas.openxmlformats.org/officeDocument/2006/relationships/tags" Target="../tags/tag259.xml"/><Relationship Id="rId19" Type="http://schemas.openxmlformats.org/officeDocument/2006/relationships/tags" Target="../tags/tag273.xml"/><Relationship Id="rId18" Type="http://schemas.openxmlformats.org/officeDocument/2006/relationships/tags" Target="../tags/tag272.xml"/><Relationship Id="rId17" Type="http://schemas.openxmlformats.org/officeDocument/2006/relationships/tags" Target="../tags/tag271.xml"/><Relationship Id="rId16" Type="http://schemas.openxmlformats.org/officeDocument/2006/relationships/image" Target="../media/image17.png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image" Target="../media/image16.png"/><Relationship Id="rId10" Type="http://schemas.openxmlformats.org/officeDocument/2006/relationships/tags" Target="../tags/tag266.xml"/><Relationship Id="rId1" Type="http://schemas.openxmlformats.org/officeDocument/2006/relationships/tags" Target="../tags/tag258.xml"/></Relationships>
</file>

<file path=ppt/slides/_rels/slide12.xml.rels><?xml version="1.0" encoding="UTF-8" standalone="yes"?>
<Relationships xmlns="http://schemas.openxmlformats.org/package/2006/relationships"><Relationship Id="rId99" Type="http://schemas.openxmlformats.org/officeDocument/2006/relationships/tags" Target="../tags/tag364.xml"/><Relationship Id="rId98" Type="http://schemas.openxmlformats.org/officeDocument/2006/relationships/tags" Target="../tags/tag363.xml"/><Relationship Id="rId97" Type="http://schemas.openxmlformats.org/officeDocument/2006/relationships/tags" Target="../tags/tag362.xml"/><Relationship Id="rId96" Type="http://schemas.openxmlformats.org/officeDocument/2006/relationships/tags" Target="../tags/tag361.xml"/><Relationship Id="rId95" Type="http://schemas.openxmlformats.org/officeDocument/2006/relationships/tags" Target="../tags/tag360.xml"/><Relationship Id="rId94" Type="http://schemas.openxmlformats.org/officeDocument/2006/relationships/tags" Target="../tags/tag359.xml"/><Relationship Id="rId93" Type="http://schemas.openxmlformats.org/officeDocument/2006/relationships/oleObject" Target="../embeddings/oleObject31.bin"/><Relationship Id="rId92" Type="http://schemas.openxmlformats.org/officeDocument/2006/relationships/tags" Target="../tags/tag358.xml"/><Relationship Id="rId91" Type="http://schemas.openxmlformats.org/officeDocument/2006/relationships/oleObject" Target="../embeddings/oleObject30.bin"/><Relationship Id="rId90" Type="http://schemas.openxmlformats.org/officeDocument/2006/relationships/tags" Target="../tags/tag357.xml"/><Relationship Id="rId9" Type="http://schemas.openxmlformats.org/officeDocument/2006/relationships/image" Target="../media/image19.wmf"/><Relationship Id="rId89" Type="http://schemas.openxmlformats.org/officeDocument/2006/relationships/oleObject" Target="../embeddings/oleObject29.bin"/><Relationship Id="rId88" Type="http://schemas.openxmlformats.org/officeDocument/2006/relationships/tags" Target="../tags/tag356.xml"/><Relationship Id="rId87" Type="http://schemas.openxmlformats.org/officeDocument/2006/relationships/tags" Target="../tags/tag355.xml"/><Relationship Id="rId86" Type="http://schemas.openxmlformats.org/officeDocument/2006/relationships/tags" Target="../tags/tag354.xml"/><Relationship Id="rId85" Type="http://schemas.openxmlformats.org/officeDocument/2006/relationships/tags" Target="../tags/tag353.xml"/><Relationship Id="rId84" Type="http://schemas.openxmlformats.org/officeDocument/2006/relationships/image" Target="../media/image32.wmf"/><Relationship Id="rId83" Type="http://schemas.openxmlformats.org/officeDocument/2006/relationships/oleObject" Target="../embeddings/oleObject28.bin"/><Relationship Id="rId82" Type="http://schemas.openxmlformats.org/officeDocument/2006/relationships/tags" Target="../tags/tag352.xml"/><Relationship Id="rId81" Type="http://schemas.openxmlformats.org/officeDocument/2006/relationships/image" Target="../media/image31.wmf"/><Relationship Id="rId80" Type="http://schemas.openxmlformats.org/officeDocument/2006/relationships/oleObject" Target="../embeddings/oleObject27.bin"/><Relationship Id="rId8" Type="http://schemas.openxmlformats.org/officeDocument/2006/relationships/oleObject" Target="../embeddings/oleObject3.bin"/><Relationship Id="rId79" Type="http://schemas.openxmlformats.org/officeDocument/2006/relationships/tags" Target="../tags/tag351.xml"/><Relationship Id="rId78" Type="http://schemas.openxmlformats.org/officeDocument/2006/relationships/image" Target="../media/image30.wmf"/><Relationship Id="rId77" Type="http://schemas.openxmlformats.org/officeDocument/2006/relationships/oleObject" Target="../embeddings/oleObject26.bin"/><Relationship Id="rId76" Type="http://schemas.openxmlformats.org/officeDocument/2006/relationships/tags" Target="../tags/tag350.xml"/><Relationship Id="rId75" Type="http://schemas.openxmlformats.org/officeDocument/2006/relationships/tags" Target="../tags/tag349.xml"/><Relationship Id="rId74" Type="http://schemas.openxmlformats.org/officeDocument/2006/relationships/tags" Target="../tags/tag348.xml"/><Relationship Id="rId73" Type="http://schemas.openxmlformats.org/officeDocument/2006/relationships/tags" Target="../tags/tag347.xml"/><Relationship Id="rId72" Type="http://schemas.openxmlformats.org/officeDocument/2006/relationships/tags" Target="../tags/tag346.xml"/><Relationship Id="rId71" Type="http://schemas.openxmlformats.org/officeDocument/2006/relationships/oleObject" Target="../embeddings/oleObject25.bin"/><Relationship Id="rId70" Type="http://schemas.openxmlformats.org/officeDocument/2006/relationships/tags" Target="../tags/tag345.xml"/><Relationship Id="rId7" Type="http://schemas.openxmlformats.org/officeDocument/2006/relationships/tags" Target="../tags/tag315.xml"/><Relationship Id="rId69" Type="http://schemas.openxmlformats.org/officeDocument/2006/relationships/oleObject" Target="../embeddings/oleObject24.bin"/><Relationship Id="rId68" Type="http://schemas.openxmlformats.org/officeDocument/2006/relationships/tags" Target="../tags/tag344.xml"/><Relationship Id="rId67" Type="http://schemas.openxmlformats.org/officeDocument/2006/relationships/oleObject" Target="../embeddings/oleObject23.bin"/><Relationship Id="rId66" Type="http://schemas.openxmlformats.org/officeDocument/2006/relationships/tags" Target="../tags/tag343.xml"/><Relationship Id="rId65" Type="http://schemas.openxmlformats.org/officeDocument/2006/relationships/oleObject" Target="../embeddings/oleObject22.bin"/><Relationship Id="rId64" Type="http://schemas.openxmlformats.org/officeDocument/2006/relationships/tags" Target="../tags/tag342.xml"/><Relationship Id="rId63" Type="http://schemas.openxmlformats.org/officeDocument/2006/relationships/oleObject" Target="../embeddings/oleObject21.bin"/><Relationship Id="rId62" Type="http://schemas.openxmlformats.org/officeDocument/2006/relationships/tags" Target="../tags/tag341.xml"/><Relationship Id="rId61" Type="http://schemas.openxmlformats.org/officeDocument/2006/relationships/oleObject" Target="../embeddings/oleObject20.bin"/><Relationship Id="rId60" Type="http://schemas.openxmlformats.org/officeDocument/2006/relationships/tags" Target="../tags/tag340.xml"/><Relationship Id="rId6" Type="http://schemas.openxmlformats.org/officeDocument/2006/relationships/image" Target="../media/image18.wmf"/><Relationship Id="rId59" Type="http://schemas.openxmlformats.org/officeDocument/2006/relationships/oleObject" Target="../embeddings/oleObject19.bin"/><Relationship Id="rId58" Type="http://schemas.openxmlformats.org/officeDocument/2006/relationships/tags" Target="../tags/tag339.xml"/><Relationship Id="rId57" Type="http://schemas.openxmlformats.org/officeDocument/2006/relationships/tags" Target="../tags/tag338.xml"/><Relationship Id="rId56" Type="http://schemas.openxmlformats.org/officeDocument/2006/relationships/tags" Target="../tags/tag337.xml"/><Relationship Id="rId55" Type="http://schemas.openxmlformats.org/officeDocument/2006/relationships/tags" Target="../tags/tag336.xml"/><Relationship Id="rId54" Type="http://schemas.openxmlformats.org/officeDocument/2006/relationships/tags" Target="../tags/tag335.xml"/><Relationship Id="rId53" Type="http://schemas.openxmlformats.org/officeDocument/2006/relationships/oleObject" Target="../embeddings/oleObject18.bin"/><Relationship Id="rId52" Type="http://schemas.openxmlformats.org/officeDocument/2006/relationships/tags" Target="../tags/tag334.xml"/><Relationship Id="rId51" Type="http://schemas.openxmlformats.org/officeDocument/2006/relationships/image" Target="../media/image29.wmf"/><Relationship Id="rId50" Type="http://schemas.openxmlformats.org/officeDocument/2006/relationships/oleObject" Target="../embeddings/oleObject17.bin"/><Relationship Id="rId5" Type="http://schemas.openxmlformats.org/officeDocument/2006/relationships/oleObject" Target="../embeddings/oleObject2.bin"/><Relationship Id="rId49" Type="http://schemas.openxmlformats.org/officeDocument/2006/relationships/tags" Target="../tags/tag333.xml"/><Relationship Id="rId48" Type="http://schemas.openxmlformats.org/officeDocument/2006/relationships/oleObject" Target="../embeddings/oleObject16.bin"/><Relationship Id="rId47" Type="http://schemas.openxmlformats.org/officeDocument/2006/relationships/tags" Target="../tags/tag332.xml"/><Relationship Id="rId46" Type="http://schemas.openxmlformats.org/officeDocument/2006/relationships/oleObject" Target="../embeddings/oleObject15.bin"/><Relationship Id="rId45" Type="http://schemas.openxmlformats.org/officeDocument/2006/relationships/tags" Target="../tags/tag331.xml"/><Relationship Id="rId44" Type="http://schemas.openxmlformats.org/officeDocument/2006/relationships/oleObject" Target="../embeddings/oleObject14.bin"/><Relationship Id="rId43" Type="http://schemas.openxmlformats.org/officeDocument/2006/relationships/tags" Target="../tags/tag330.xml"/><Relationship Id="rId42" Type="http://schemas.openxmlformats.org/officeDocument/2006/relationships/oleObject" Target="../embeddings/oleObject13.bin"/><Relationship Id="rId41" Type="http://schemas.openxmlformats.org/officeDocument/2006/relationships/tags" Target="../tags/tag329.xml"/><Relationship Id="rId40" Type="http://schemas.openxmlformats.org/officeDocument/2006/relationships/tags" Target="../tags/tag328.xml"/><Relationship Id="rId4" Type="http://schemas.openxmlformats.org/officeDocument/2006/relationships/tags" Target="../tags/tag314.xml"/><Relationship Id="rId39" Type="http://schemas.openxmlformats.org/officeDocument/2006/relationships/tags" Target="../tags/tag327.xml"/><Relationship Id="rId38" Type="http://schemas.openxmlformats.org/officeDocument/2006/relationships/tags" Target="../tags/tag326.xml"/><Relationship Id="rId37" Type="http://schemas.openxmlformats.org/officeDocument/2006/relationships/image" Target="../media/image28.wmf"/><Relationship Id="rId36" Type="http://schemas.openxmlformats.org/officeDocument/2006/relationships/oleObject" Target="../embeddings/oleObject12.bin"/><Relationship Id="rId35" Type="http://schemas.openxmlformats.org/officeDocument/2006/relationships/tags" Target="../tags/tag325.xml"/><Relationship Id="rId34" Type="http://schemas.openxmlformats.org/officeDocument/2006/relationships/image" Target="../media/image27.wmf"/><Relationship Id="rId33" Type="http://schemas.openxmlformats.org/officeDocument/2006/relationships/oleObject" Target="../embeddings/oleObject11.bin"/><Relationship Id="rId32" Type="http://schemas.openxmlformats.org/officeDocument/2006/relationships/tags" Target="../tags/tag324.xml"/><Relationship Id="rId31" Type="http://schemas.openxmlformats.org/officeDocument/2006/relationships/image" Target="../media/image26.wmf"/><Relationship Id="rId30" Type="http://schemas.openxmlformats.org/officeDocument/2006/relationships/oleObject" Target="../embeddings/oleObject10.bin"/><Relationship Id="rId3" Type="http://schemas.openxmlformats.org/officeDocument/2006/relationships/tags" Target="../tags/tag313.xml"/><Relationship Id="rId29" Type="http://schemas.openxmlformats.org/officeDocument/2006/relationships/tags" Target="../tags/tag323.xml"/><Relationship Id="rId28" Type="http://schemas.openxmlformats.org/officeDocument/2006/relationships/image" Target="../media/image25.wmf"/><Relationship Id="rId27" Type="http://schemas.openxmlformats.org/officeDocument/2006/relationships/oleObject" Target="../embeddings/oleObject9.bin"/><Relationship Id="rId26" Type="http://schemas.openxmlformats.org/officeDocument/2006/relationships/tags" Target="../tags/tag322.xml"/><Relationship Id="rId25" Type="http://schemas.openxmlformats.org/officeDocument/2006/relationships/image" Target="../media/image24.wmf"/><Relationship Id="rId24" Type="http://schemas.openxmlformats.org/officeDocument/2006/relationships/oleObject" Target="../embeddings/oleObject8.bin"/><Relationship Id="rId23" Type="http://schemas.openxmlformats.org/officeDocument/2006/relationships/tags" Target="../tags/tag321.xml"/><Relationship Id="rId22" Type="http://schemas.openxmlformats.org/officeDocument/2006/relationships/tags" Target="../tags/tag320.xml"/><Relationship Id="rId21" Type="http://schemas.openxmlformats.org/officeDocument/2006/relationships/image" Target="../media/image23.wmf"/><Relationship Id="rId20" Type="http://schemas.openxmlformats.org/officeDocument/2006/relationships/oleObject" Target="../embeddings/oleObject7.bin"/><Relationship Id="rId2" Type="http://schemas.openxmlformats.org/officeDocument/2006/relationships/tags" Target="../tags/tag312.xml"/><Relationship Id="rId19" Type="http://schemas.openxmlformats.org/officeDocument/2006/relationships/tags" Target="../tags/tag319.xml"/><Relationship Id="rId18" Type="http://schemas.openxmlformats.org/officeDocument/2006/relationships/image" Target="../media/image22.wmf"/><Relationship Id="rId17" Type="http://schemas.openxmlformats.org/officeDocument/2006/relationships/oleObject" Target="../embeddings/oleObject6.bin"/><Relationship Id="rId16" Type="http://schemas.openxmlformats.org/officeDocument/2006/relationships/tags" Target="../tags/tag318.xml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5.bin"/><Relationship Id="rId13" Type="http://schemas.openxmlformats.org/officeDocument/2006/relationships/tags" Target="../tags/tag317.xml"/><Relationship Id="rId120" Type="http://schemas.openxmlformats.org/officeDocument/2006/relationships/vmlDrawing" Target="../drawings/vmlDrawing2.vml"/><Relationship Id="rId12" Type="http://schemas.openxmlformats.org/officeDocument/2006/relationships/image" Target="../media/image20.wmf"/><Relationship Id="rId119" Type="http://schemas.openxmlformats.org/officeDocument/2006/relationships/slideLayout" Target="../slideLayouts/slideLayout7.xml"/><Relationship Id="rId118" Type="http://schemas.openxmlformats.org/officeDocument/2006/relationships/tags" Target="../tags/tag380.xml"/><Relationship Id="rId117" Type="http://schemas.openxmlformats.org/officeDocument/2006/relationships/tags" Target="../tags/tag379.xml"/><Relationship Id="rId116" Type="http://schemas.openxmlformats.org/officeDocument/2006/relationships/tags" Target="../tags/tag378.xml"/><Relationship Id="rId115" Type="http://schemas.openxmlformats.org/officeDocument/2006/relationships/tags" Target="../tags/tag377.xml"/><Relationship Id="rId114" Type="http://schemas.openxmlformats.org/officeDocument/2006/relationships/tags" Target="../tags/tag376.xml"/><Relationship Id="rId113" Type="http://schemas.openxmlformats.org/officeDocument/2006/relationships/tags" Target="../tags/tag375.xml"/><Relationship Id="rId112" Type="http://schemas.openxmlformats.org/officeDocument/2006/relationships/tags" Target="../tags/tag374.xml"/><Relationship Id="rId111" Type="http://schemas.openxmlformats.org/officeDocument/2006/relationships/tags" Target="../tags/tag373.xml"/><Relationship Id="rId110" Type="http://schemas.openxmlformats.org/officeDocument/2006/relationships/tags" Target="../tags/tag372.xml"/><Relationship Id="rId11" Type="http://schemas.openxmlformats.org/officeDocument/2006/relationships/oleObject" Target="../embeddings/oleObject4.bin"/><Relationship Id="rId109" Type="http://schemas.openxmlformats.org/officeDocument/2006/relationships/tags" Target="../tags/tag371.xml"/><Relationship Id="rId108" Type="http://schemas.openxmlformats.org/officeDocument/2006/relationships/tags" Target="../tags/tag370.xml"/><Relationship Id="rId107" Type="http://schemas.openxmlformats.org/officeDocument/2006/relationships/tags" Target="../tags/tag369.xml"/><Relationship Id="rId106" Type="http://schemas.openxmlformats.org/officeDocument/2006/relationships/tags" Target="../tags/tag368.xml"/><Relationship Id="rId105" Type="http://schemas.openxmlformats.org/officeDocument/2006/relationships/tags" Target="../tags/tag367.xml"/><Relationship Id="rId104" Type="http://schemas.openxmlformats.org/officeDocument/2006/relationships/oleObject" Target="../embeddings/oleObject34.bin"/><Relationship Id="rId103" Type="http://schemas.openxmlformats.org/officeDocument/2006/relationships/tags" Target="../tags/tag366.xml"/><Relationship Id="rId102" Type="http://schemas.openxmlformats.org/officeDocument/2006/relationships/oleObject" Target="../embeddings/oleObject33.bin"/><Relationship Id="rId101" Type="http://schemas.openxmlformats.org/officeDocument/2006/relationships/tags" Target="../tags/tag365.xml"/><Relationship Id="rId100" Type="http://schemas.openxmlformats.org/officeDocument/2006/relationships/oleObject" Target="../embeddings/oleObject32.bin"/><Relationship Id="rId10" Type="http://schemas.openxmlformats.org/officeDocument/2006/relationships/tags" Target="../tags/tag316.xml"/><Relationship Id="rId1" Type="http://schemas.openxmlformats.org/officeDocument/2006/relationships/tags" Target="../tags/tag3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Relationship Id="rId3" Type="http://schemas.openxmlformats.org/officeDocument/2006/relationships/tags" Target="../tags/tag383.xml"/><Relationship Id="rId26" Type="http://schemas.openxmlformats.org/officeDocument/2006/relationships/slideLayout" Target="../slideLayouts/slideLayout4.xml"/><Relationship Id="rId25" Type="http://schemas.openxmlformats.org/officeDocument/2006/relationships/tags" Target="../tags/tag405.xml"/><Relationship Id="rId24" Type="http://schemas.openxmlformats.org/officeDocument/2006/relationships/tags" Target="../tags/tag404.xml"/><Relationship Id="rId23" Type="http://schemas.openxmlformats.org/officeDocument/2006/relationships/tags" Target="../tags/tag403.xml"/><Relationship Id="rId22" Type="http://schemas.openxmlformats.org/officeDocument/2006/relationships/tags" Target="../tags/tag402.xml"/><Relationship Id="rId21" Type="http://schemas.openxmlformats.org/officeDocument/2006/relationships/tags" Target="../tags/tag401.xml"/><Relationship Id="rId20" Type="http://schemas.openxmlformats.org/officeDocument/2006/relationships/tags" Target="../tags/tag400.xml"/><Relationship Id="rId2" Type="http://schemas.openxmlformats.org/officeDocument/2006/relationships/tags" Target="../tags/tag382.xml"/><Relationship Id="rId19" Type="http://schemas.openxmlformats.org/officeDocument/2006/relationships/tags" Target="../tags/tag399.xml"/><Relationship Id="rId18" Type="http://schemas.openxmlformats.org/officeDocument/2006/relationships/tags" Target="../tags/tag398.xml"/><Relationship Id="rId17" Type="http://schemas.openxmlformats.org/officeDocument/2006/relationships/tags" Target="../tags/tag397.xml"/><Relationship Id="rId16" Type="http://schemas.openxmlformats.org/officeDocument/2006/relationships/tags" Target="../tags/tag396.xml"/><Relationship Id="rId15" Type="http://schemas.openxmlformats.org/officeDocument/2006/relationships/tags" Target="../tags/tag395.xml"/><Relationship Id="rId14" Type="http://schemas.openxmlformats.org/officeDocument/2006/relationships/tags" Target="../tags/tag394.xml"/><Relationship Id="rId13" Type="http://schemas.openxmlformats.org/officeDocument/2006/relationships/tags" Target="../tags/tag393.xml"/><Relationship Id="rId12" Type="http://schemas.openxmlformats.org/officeDocument/2006/relationships/tags" Target="../tags/tag392.xml"/><Relationship Id="rId11" Type="http://schemas.openxmlformats.org/officeDocument/2006/relationships/tags" Target="../tags/tag391.xml"/><Relationship Id="rId10" Type="http://schemas.openxmlformats.org/officeDocument/2006/relationships/tags" Target="../tags/tag390.xml"/><Relationship Id="rId1" Type="http://schemas.openxmlformats.org/officeDocument/2006/relationships/tags" Target="../tags/tag38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image" Target="../media/image35.png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image" Target="../media/image34.png"/><Relationship Id="rId4" Type="http://schemas.openxmlformats.org/officeDocument/2006/relationships/tags" Target="../tags/tag408.xml"/><Relationship Id="rId3" Type="http://schemas.openxmlformats.org/officeDocument/2006/relationships/image" Target="../media/image33.png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419.xml"/><Relationship Id="rId2" Type="http://schemas.openxmlformats.org/officeDocument/2006/relationships/tags" Target="../tags/tag407.xml"/><Relationship Id="rId19" Type="http://schemas.openxmlformats.org/officeDocument/2006/relationships/tags" Target="../tags/tag418.xml"/><Relationship Id="rId18" Type="http://schemas.microsoft.com/office/2007/relationships/hdphoto" Target="../media/image8.wdp"/><Relationship Id="rId17" Type="http://schemas.openxmlformats.org/officeDocument/2006/relationships/image" Target="../media/image7.png"/><Relationship Id="rId16" Type="http://schemas.openxmlformats.org/officeDocument/2006/relationships/tags" Target="../tags/tag417.xml"/><Relationship Id="rId15" Type="http://schemas.openxmlformats.org/officeDocument/2006/relationships/tags" Target="../tags/tag416.xml"/><Relationship Id="rId14" Type="http://schemas.openxmlformats.org/officeDocument/2006/relationships/tags" Target="../tags/tag415.xml"/><Relationship Id="rId13" Type="http://schemas.openxmlformats.org/officeDocument/2006/relationships/tags" Target="../tags/tag414.xml"/><Relationship Id="rId12" Type="http://schemas.openxmlformats.org/officeDocument/2006/relationships/image" Target="../media/image36.png"/><Relationship Id="rId11" Type="http://schemas.openxmlformats.org/officeDocument/2006/relationships/tags" Target="../tags/tag413.xml"/><Relationship Id="rId10" Type="http://schemas.openxmlformats.org/officeDocument/2006/relationships/tags" Target="../tags/tag412.xml"/><Relationship Id="rId1" Type="http://schemas.openxmlformats.org/officeDocument/2006/relationships/tags" Target="../tags/tag40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image" Target="../media/image38.png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image" Target="../media/image37.png"/><Relationship Id="rId27" Type="http://schemas.openxmlformats.org/officeDocument/2006/relationships/slideLayout" Target="../slideLayouts/slideLayout4.xml"/><Relationship Id="rId26" Type="http://schemas.openxmlformats.org/officeDocument/2006/relationships/tags" Target="../tags/tag443.xml"/><Relationship Id="rId25" Type="http://schemas.openxmlformats.org/officeDocument/2006/relationships/tags" Target="../tags/tag442.xml"/><Relationship Id="rId24" Type="http://schemas.openxmlformats.org/officeDocument/2006/relationships/tags" Target="../tags/tag441.xml"/><Relationship Id="rId23" Type="http://schemas.openxmlformats.org/officeDocument/2006/relationships/tags" Target="../tags/tag440.xml"/><Relationship Id="rId22" Type="http://schemas.openxmlformats.org/officeDocument/2006/relationships/tags" Target="../tags/tag439.xml"/><Relationship Id="rId21" Type="http://schemas.openxmlformats.org/officeDocument/2006/relationships/tags" Target="../tags/tag438.xml"/><Relationship Id="rId20" Type="http://schemas.openxmlformats.org/officeDocument/2006/relationships/tags" Target="../tags/tag437.xml"/><Relationship Id="rId2" Type="http://schemas.openxmlformats.org/officeDocument/2006/relationships/tags" Target="../tags/tag421.xml"/><Relationship Id="rId19" Type="http://schemas.openxmlformats.org/officeDocument/2006/relationships/tags" Target="../tags/tag436.xml"/><Relationship Id="rId18" Type="http://schemas.openxmlformats.org/officeDocument/2006/relationships/tags" Target="../tags/tag435.xml"/><Relationship Id="rId17" Type="http://schemas.openxmlformats.org/officeDocument/2006/relationships/tags" Target="../tags/tag434.xml"/><Relationship Id="rId16" Type="http://schemas.openxmlformats.org/officeDocument/2006/relationships/tags" Target="../tags/tag433.xml"/><Relationship Id="rId15" Type="http://schemas.openxmlformats.org/officeDocument/2006/relationships/tags" Target="../tags/tag432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tags" Target="../tags/tag427.xml"/><Relationship Id="rId1" Type="http://schemas.openxmlformats.org/officeDocument/2006/relationships/tags" Target="../tags/tag420.xml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openxmlformats.org/officeDocument/2006/relationships/tags" Target="../tags/tag449.xml"/><Relationship Id="rId6" Type="http://schemas.openxmlformats.org/officeDocument/2006/relationships/tags" Target="../tags/tag448.xml"/><Relationship Id="rId5" Type="http://schemas.openxmlformats.org/officeDocument/2006/relationships/image" Target="../media/image39.png"/><Relationship Id="rId4" Type="http://schemas.openxmlformats.org/officeDocument/2006/relationships/tags" Target="../tags/tag447.xml"/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451.xml"/><Relationship Id="rId10" Type="http://schemas.openxmlformats.org/officeDocument/2006/relationships/tags" Target="../tags/tag450.xml"/><Relationship Id="rId1" Type="http://schemas.openxmlformats.org/officeDocument/2006/relationships/tags" Target="../tags/tag44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1" Type="http://schemas.openxmlformats.org/officeDocument/2006/relationships/vmlDrawing" Target="../drawings/vmlDrawing3.vml"/><Relationship Id="rId80" Type="http://schemas.openxmlformats.org/officeDocument/2006/relationships/slideLayout" Target="../slideLayouts/slideLayout4.xml"/><Relationship Id="rId8" Type="http://schemas.openxmlformats.org/officeDocument/2006/relationships/image" Target="../media/image18.wmf"/><Relationship Id="rId79" Type="http://schemas.openxmlformats.org/officeDocument/2006/relationships/tags" Target="../tags/tag507.xml"/><Relationship Id="rId78" Type="http://schemas.openxmlformats.org/officeDocument/2006/relationships/tags" Target="../tags/tag506.xml"/><Relationship Id="rId77" Type="http://schemas.microsoft.com/office/2007/relationships/hdphoto" Target="../media/image8.wdp"/><Relationship Id="rId76" Type="http://schemas.openxmlformats.org/officeDocument/2006/relationships/image" Target="../media/image7.png"/><Relationship Id="rId75" Type="http://schemas.openxmlformats.org/officeDocument/2006/relationships/tags" Target="../tags/tag505.xml"/><Relationship Id="rId74" Type="http://schemas.openxmlformats.org/officeDocument/2006/relationships/tags" Target="../tags/tag504.xml"/><Relationship Id="rId73" Type="http://schemas.openxmlformats.org/officeDocument/2006/relationships/image" Target="../media/image43.png"/><Relationship Id="rId72" Type="http://schemas.openxmlformats.org/officeDocument/2006/relationships/tags" Target="../tags/tag503.xml"/><Relationship Id="rId71" Type="http://schemas.openxmlformats.org/officeDocument/2006/relationships/tags" Target="../tags/tag502.xml"/><Relationship Id="rId70" Type="http://schemas.openxmlformats.org/officeDocument/2006/relationships/tags" Target="../tags/tag501.xml"/><Relationship Id="rId7" Type="http://schemas.openxmlformats.org/officeDocument/2006/relationships/oleObject" Target="../embeddings/oleObject35.bin"/><Relationship Id="rId69" Type="http://schemas.openxmlformats.org/officeDocument/2006/relationships/tags" Target="../tags/tag500.xml"/><Relationship Id="rId68" Type="http://schemas.openxmlformats.org/officeDocument/2006/relationships/tags" Target="../tags/tag499.xml"/><Relationship Id="rId67" Type="http://schemas.openxmlformats.org/officeDocument/2006/relationships/tags" Target="../tags/tag498.xml"/><Relationship Id="rId66" Type="http://schemas.openxmlformats.org/officeDocument/2006/relationships/image" Target="../media/image31.wmf"/><Relationship Id="rId65" Type="http://schemas.openxmlformats.org/officeDocument/2006/relationships/oleObject" Target="../embeddings/oleObject44.bin"/><Relationship Id="rId64" Type="http://schemas.openxmlformats.org/officeDocument/2006/relationships/tags" Target="../tags/tag497.xml"/><Relationship Id="rId63" Type="http://schemas.openxmlformats.org/officeDocument/2006/relationships/image" Target="../media/image30.wmf"/><Relationship Id="rId62" Type="http://schemas.openxmlformats.org/officeDocument/2006/relationships/oleObject" Target="../embeddings/oleObject43.bin"/><Relationship Id="rId61" Type="http://schemas.openxmlformats.org/officeDocument/2006/relationships/tags" Target="../tags/tag496.xml"/><Relationship Id="rId60" Type="http://schemas.openxmlformats.org/officeDocument/2006/relationships/tags" Target="../tags/tag495.xml"/><Relationship Id="rId6" Type="http://schemas.openxmlformats.org/officeDocument/2006/relationships/tags" Target="../tags/tag457.xml"/><Relationship Id="rId59" Type="http://schemas.openxmlformats.org/officeDocument/2006/relationships/tags" Target="../tags/tag494.xml"/><Relationship Id="rId58" Type="http://schemas.openxmlformats.org/officeDocument/2006/relationships/tags" Target="../tags/tag493.xml"/><Relationship Id="rId57" Type="http://schemas.openxmlformats.org/officeDocument/2006/relationships/tags" Target="../tags/tag492.xml"/><Relationship Id="rId56" Type="http://schemas.openxmlformats.org/officeDocument/2006/relationships/tags" Target="../tags/tag491.xml"/><Relationship Id="rId55" Type="http://schemas.openxmlformats.org/officeDocument/2006/relationships/tags" Target="../tags/tag490.xml"/><Relationship Id="rId54" Type="http://schemas.openxmlformats.org/officeDocument/2006/relationships/tags" Target="../tags/tag489.xml"/><Relationship Id="rId53" Type="http://schemas.openxmlformats.org/officeDocument/2006/relationships/tags" Target="../tags/tag488.xml"/><Relationship Id="rId52" Type="http://schemas.openxmlformats.org/officeDocument/2006/relationships/tags" Target="../tags/tag487.xml"/><Relationship Id="rId51" Type="http://schemas.openxmlformats.org/officeDocument/2006/relationships/tags" Target="../tags/tag486.xml"/><Relationship Id="rId50" Type="http://schemas.openxmlformats.org/officeDocument/2006/relationships/tags" Target="../tags/tag485.xml"/><Relationship Id="rId5" Type="http://schemas.openxmlformats.org/officeDocument/2006/relationships/tags" Target="../tags/tag456.xml"/><Relationship Id="rId49" Type="http://schemas.openxmlformats.org/officeDocument/2006/relationships/tags" Target="../tags/tag484.xml"/><Relationship Id="rId48" Type="http://schemas.openxmlformats.org/officeDocument/2006/relationships/tags" Target="../tags/tag483.xml"/><Relationship Id="rId47" Type="http://schemas.openxmlformats.org/officeDocument/2006/relationships/tags" Target="../tags/tag482.xml"/><Relationship Id="rId46" Type="http://schemas.openxmlformats.org/officeDocument/2006/relationships/tags" Target="../tags/tag481.xml"/><Relationship Id="rId45" Type="http://schemas.openxmlformats.org/officeDocument/2006/relationships/tags" Target="../tags/tag480.xml"/><Relationship Id="rId44" Type="http://schemas.openxmlformats.org/officeDocument/2006/relationships/tags" Target="../tags/tag479.xml"/><Relationship Id="rId43" Type="http://schemas.openxmlformats.org/officeDocument/2006/relationships/tags" Target="../tags/tag478.xml"/><Relationship Id="rId42" Type="http://schemas.openxmlformats.org/officeDocument/2006/relationships/tags" Target="../tags/tag477.xml"/><Relationship Id="rId41" Type="http://schemas.openxmlformats.org/officeDocument/2006/relationships/tags" Target="../tags/tag476.xml"/><Relationship Id="rId40" Type="http://schemas.openxmlformats.org/officeDocument/2006/relationships/tags" Target="../tags/tag475.xml"/><Relationship Id="rId4" Type="http://schemas.openxmlformats.org/officeDocument/2006/relationships/tags" Target="../tags/tag455.xml"/><Relationship Id="rId39" Type="http://schemas.openxmlformats.org/officeDocument/2006/relationships/image" Target="../media/image42.wmf"/><Relationship Id="rId38" Type="http://schemas.openxmlformats.org/officeDocument/2006/relationships/oleObject" Target="../embeddings/oleObject42.bin"/><Relationship Id="rId37" Type="http://schemas.openxmlformats.org/officeDocument/2006/relationships/tags" Target="../tags/tag474.xml"/><Relationship Id="rId36" Type="http://schemas.openxmlformats.org/officeDocument/2006/relationships/tags" Target="../tags/tag473.xml"/><Relationship Id="rId35" Type="http://schemas.openxmlformats.org/officeDocument/2006/relationships/tags" Target="../tags/tag472.xml"/><Relationship Id="rId34" Type="http://schemas.openxmlformats.org/officeDocument/2006/relationships/tags" Target="../tags/tag471.xml"/><Relationship Id="rId33" Type="http://schemas.openxmlformats.org/officeDocument/2006/relationships/tags" Target="../tags/tag470.xml"/><Relationship Id="rId32" Type="http://schemas.openxmlformats.org/officeDocument/2006/relationships/tags" Target="../tags/tag469.xml"/><Relationship Id="rId31" Type="http://schemas.openxmlformats.org/officeDocument/2006/relationships/tags" Target="../tags/tag468.xml"/><Relationship Id="rId30" Type="http://schemas.openxmlformats.org/officeDocument/2006/relationships/image" Target="../media/image32.wmf"/><Relationship Id="rId3" Type="http://schemas.openxmlformats.org/officeDocument/2006/relationships/tags" Target="../tags/tag454.xml"/><Relationship Id="rId29" Type="http://schemas.openxmlformats.org/officeDocument/2006/relationships/oleObject" Target="../embeddings/oleObject41.bin"/><Relationship Id="rId28" Type="http://schemas.openxmlformats.org/officeDocument/2006/relationships/tags" Target="../tags/tag467.xml"/><Relationship Id="rId27" Type="http://schemas.openxmlformats.org/officeDocument/2006/relationships/tags" Target="../tags/tag466.xml"/><Relationship Id="rId26" Type="http://schemas.openxmlformats.org/officeDocument/2006/relationships/tags" Target="../tags/tag465.xml"/><Relationship Id="rId25" Type="http://schemas.openxmlformats.org/officeDocument/2006/relationships/tags" Target="../tags/tag464.xml"/><Relationship Id="rId24" Type="http://schemas.openxmlformats.org/officeDocument/2006/relationships/tags" Target="../tags/tag463.xml"/><Relationship Id="rId23" Type="http://schemas.openxmlformats.org/officeDocument/2006/relationships/image" Target="../media/image41.wmf"/><Relationship Id="rId22" Type="http://schemas.openxmlformats.org/officeDocument/2006/relationships/oleObject" Target="../embeddings/oleObject40.bin"/><Relationship Id="rId21" Type="http://schemas.openxmlformats.org/officeDocument/2006/relationships/tags" Target="../tags/tag462.xml"/><Relationship Id="rId20" Type="http://schemas.openxmlformats.org/officeDocument/2006/relationships/image" Target="../media/image23.wmf"/><Relationship Id="rId2" Type="http://schemas.openxmlformats.org/officeDocument/2006/relationships/tags" Target="../tags/tag453.xml"/><Relationship Id="rId19" Type="http://schemas.openxmlformats.org/officeDocument/2006/relationships/oleObject" Target="../embeddings/oleObject39.bin"/><Relationship Id="rId18" Type="http://schemas.openxmlformats.org/officeDocument/2006/relationships/tags" Target="../tags/tag461.xml"/><Relationship Id="rId17" Type="http://schemas.openxmlformats.org/officeDocument/2006/relationships/image" Target="../media/image40.wmf"/><Relationship Id="rId16" Type="http://schemas.openxmlformats.org/officeDocument/2006/relationships/oleObject" Target="../embeddings/oleObject38.bin"/><Relationship Id="rId15" Type="http://schemas.openxmlformats.org/officeDocument/2006/relationships/tags" Target="../tags/tag460.xml"/><Relationship Id="rId14" Type="http://schemas.openxmlformats.org/officeDocument/2006/relationships/image" Target="../media/image21.wmf"/><Relationship Id="rId13" Type="http://schemas.openxmlformats.org/officeDocument/2006/relationships/oleObject" Target="../embeddings/oleObject37.bin"/><Relationship Id="rId12" Type="http://schemas.openxmlformats.org/officeDocument/2006/relationships/tags" Target="../tags/tag459.x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36.bin"/><Relationship Id="rId1" Type="http://schemas.openxmlformats.org/officeDocument/2006/relationships/tags" Target="../tags/tag4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45.bin"/><Relationship Id="rId7" Type="http://schemas.openxmlformats.org/officeDocument/2006/relationships/tags" Target="../tags/tag513.xml"/><Relationship Id="rId6" Type="http://schemas.openxmlformats.org/officeDocument/2006/relationships/tags" Target="../tags/tag512.xml"/><Relationship Id="rId55" Type="http://schemas.openxmlformats.org/officeDocument/2006/relationships/vmlDrawing" Target="../drawings/vmlDrawing4.vml"/><Relationship Id="rId54" Type="http://schemas.openxmlformats.org/officeDocument/2006/relationships/slideLayout" Target="../slideLayouts/slideLayout8.xml"/><Relationship Id="rId53" Type="http://schemas.openxmlformats.org/officeDocument/2006/relationships/tags" Target="../tags/tag548.xml"/><Relationship Id="rId52" Type="http://schemas.openxmlformats.org/officeDocument/2006/relationships/tags" Target="../tags/tag547.xml"/><Relationship Id="rId51" Type="http://schemas.openxmlformats.org/officeDocument/2006/relationships/tags" Target="../tags/tag546.xml"/><Relationship Id="rId50" Type="http://schemas.openxmlformats.org/officeDocument/2006/relationships/tags" Target="../tags/tag545.xml"/><Relationship Id="rId5" Type="http://schemas.openxmlformats.org/officeDocument/2006/relationships/tags" Target="../tags/tag511.xml"/><Relationship Id="rId49" Type="http://schemas.openxmlformats.org/officeDocument/2006/relationships/tags" Target="../tags/tag544.xml"/><Relationship Id="rId48" Type="http://schemas.openxmlformats.org/officeDocument/2006/relationships/tags" Target="../tags/tag543.xml"/><Relationship Id="rId47" Type="http://schemas.openxmlformats.org/officeDocument/2006/relationships/tags" Target="../tags/tag542.xml"/><Relationship Id="rId46" Type="http://schemas.openxmlformats.org/officeDocument/2006/relationships/tags" Target="../tags/tag541.xml"/><Relationship Id="rId45" Type="http://schemas.openxmlformats.org/officeDocument/2006/relationships/tags" Target="../tags/tag540.xml"/><Relationship Id="rId44" Type="http://schemas.openxmlformats.org/officeDocument/2006/relationships/tags" Target="../tags/tag539.xml"/><Relationship Id="rId43" Type="http://schemas.openxmlformats.org/officeDocument/2006/relationships/tags" Target="../tags/tag538.xml"/><Relationship Id="rId42" Type="http://schemas.openxmlformats.org/officeDocument/2006/relationships/tags" Target="../tags/tag537.xml"/><Relationship Id="rId41" Type="http://schemas.openxmlformats.org/officeDocument/2006/relationships/tags" Target="../tags/tag536.xml"/><Relationship Id="rId40" Type="http://schemas.openxmlformats.org/officeDocument/2006/relationships/tags" Target="../tags/tag535.xml"/><Relationship Id="rId4" Type="http://schemas.openxmlformats.org/officeDocument/2006/relationships/tags" Target="../tags/tag510.xml"/><Relationship Id="rId39" Type="http://schemas.openxmlformats.org/officeDocument/2006/relationships/tags" Target="../tags/tag534.xml"/><Relationship Id="rId38" Type="http://schemas.openxmlformats.org/officeDocument/2006/relationships/tags" Target="../tags/tag533.xml"/><Relationship Id="rId37" Type="http://schemas.openxmlformats.org/officeDocument/2006/relationships/tags" Target="../tags/tag532.xml"/><Relationship Id="rId36" Type="http://schemas.openxmlformats.org/officeDocument/2006/relationships/tags" Target="../tags/tag531.xml"/><Relationship Id="rId35" Type="http://schemas.openxmlformats.org/officeDocument/2006/relationships/tags" Target="../tags/tag530.xml"/><Relationship Id="rId34" Type="http://schemas.openxmlformats.org/officeDocument/2006/relationships/tags" Target="../tags/tag529.xml"/><Relationship Id="rId33" Type="http://schemas.openxmlformats.org/officeDocument/2006/relationships/image" Target="../media/image23.wmf"/><Relationship Id="rId32" Type="http://schemas.openxmlformats.org/officeDocument/2006/relationships/oleObject" Target="../embeddings/oleObject49.bin"/><Relationship Id="rId31" Type="http://schemas.openxmlformats.org/officeDocument/2006/relationships/tags" Target="../tags/tag528.xml"/><Relationship Id="rId30" Type="http://schemas.openxmlformats.org/officeDocument/2006/relationships/image" Target="../media/image45.png"/><Relationship Id="rId3" Type="http://schemas.openxmlformats.org/officeDocument/2006/relationships/image" Target="../media/image44.png"/><Relationship Id="rId29" Type="http://schemas.openxmlformats.org/officeDocument/2006/relationships/tags" Target="../tags/tag527.xml"/><Relationship Id="rId28" Type="http://schemas.openxmlformats.org/officeDocument/2006/relationships/tags" Target="../tags/tag526.xml"/><Relationship Id="rId27" Type="http://schemas.openxmlformats.org/officeDocument/2006/relationships/tags" Target="../tags/tag525.xml"/><Relationship Id="rId26" Type="http://schemas.openxmlformats.org/officeDocument/2006/relationships/tags" Target="../tags/tag524.xml"/><Relationship Id="rId25" Type="http://schemas.openxmlformats.org/officeDocument/2006/relationships/tags" Target="../tags/tag523.xml"/><Relationship Id="rId24" Type="http://schemas.openxmlformats.org/officeDocument/2006/relationships/tags" Target="../tags/tag522.xml"/><Relationship Id="rId23" Type="http://schemas.openxmlformats.org/officeDocument/2006/relationships/image" Target="../media/image42.wmf"/><Relationship Id="rId22" Type="http://schemas.openxmlformats.org/officeDocument/2006/relationships/oleObject" Target="../embeddings/oleObject48.bin"/><Relationship Id="rId21" Type="http://schemas.openxmlformats.org/officeDocument/2006/relationships/tags" Target="../tags/tag521.xml"/><Relationship Id="rId20" Type="http://schemas.openxmlformats.org/officeDocument/2006/relationships/tags" Target="../tags/tag520.xml"/><Relationship Id="rId2" Type="http://schemas.openxmlformats.org/officeDocument/2006/relationships/tags" Target="../tags/tag509.xml"/><Relationship Id="rId19" Type="http://schemas.openxmlformats.org/officeDocument/2006/relationships/tags" Target="../tags/tag519.xml"/><Relationship Id="rId18" Type="http://schemas.openxmlformats.org/officeDocument/2006/relationships/tags" Target="../tags/tag518.xml"/><Relationship Id="rId17" Type="http://schemas.openxmlformats.org/officeDocument/2006/relationships/tags" Target="../tags/tag517.xml"/><Relationship Id="rId16" Type="http://schemas.openxmlformats.org/officeDocument/2006/relationships/tags" Target="../tags/tag516.xml"/><Relationship Id="rId15" Type="http://schemas.openxmlformats.org/officeDocument/2006/relationships/image" Target="../media/image32.wmf"/><Relationship Id="rId14" Type="http://schemas.openxmlformats.org/officeDocument/2006/relationships/oleObject" Target="../embeddings/oleObject47.bin"/><Relationship Id="rId13" Type="http://schemas.openxmlformats.org/officeDocument/2006/relationships/tags" Target="../tags/tag515.xml"/><Relationship Id="rId12" Type="http://schemas.openxmlformats.org/officeDocument/2006/relationships/image" Target="../media/image31.wmf"/><Relationship Id="rId11" Type="http://schemas.openxmlformats.org/officeDocument/2006/relationships/oleObject" Target="../embeddings/oleObject46.bin"/><Relationship Id="rId10" Type="http://schemas.openxmlformats.org/officeDocument/2006/relationships/tags" Target="../tags/tag514.xml"/><Relationship Id="rId1" Type="http://schemas.openxmlformats.org/officeDocument/2006/relationships/tags" Target="../tags/tag50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8" Type="http://schemas.openxmlformats.org/officeDocument/2006/relationships/tags" Target="../tags/tag554.xml"/><Relationship Id="rId7" Type="http://schemas.openxmlformats.org/officeDocument/2006/relationships/image" Target="../media/image30.wmf"/><Relationship Id="rId6" Type="http://schemas.openxmlformats.org/officeDocument/2006/relationships/oleObject" Target="../embeddings/oleObject50.bin"/><Relationship Id="rId50" Type="http://schemas.openxmlformats.org/officeDocument/2006/relationships/vmlDrawing" Target="../drawings/vmlDrawing5.vml"/><Relationship Id="rId5" Type="http://schemas.openxmlformats.org/officeDocument/2006/relationships/tags" Target="../tags/tag553.xml"/><Relationship Id="rId49" Type="http://schemas.openxmlformats.org/officeDocument/2006/relationships/slideLayout" Target="../slideLayouts/slideLayout8.xml"/><Relationship Id="rId48" Type="http://schemas.openxmlformats.org/officeDocument/2006/relationships/tags" Target="../tags/tag585.xml"/><Relationship Id="rId47" Type="http://schemas.openxmlformats.org/officeDocument/2006/relationships/tags" Target="../tags/tag584.xml"/><Relationship Id="rId46" Type="http://schemas.openxmlformats.org/officeDocument/2006/relationships/tags" Target="../tags/tag583.xml"/><Relationship Id="rId45" Type="http://schemas.openxmlformats.org/officeDocument/2006/relationships/tags" Target="../tags/tag582.xml"/><Relationship Id="rId44" Type="http://schemas.openxmlformats.org/officeDocument/2006/relationships/tags" Target="../tags/tag581.xml"/><Relationship Id="rId43" Type="http://schemas.openxmlformats.org/officeDocument/2006/relationships/tags" Target="../tags/tag580.xml"/><Relationship Id="rId42" Type="http://schemas.openxmlformats.org/officeDocument/2006/relationships/tags" Target="../tags/tag579.xml"/><Relationship Id="rId41" Type="http://schemas.openxmlformats.org/officeDocument/2006/relationships/tags" Target="../tags/tag578.xml"/><Relationship Id="rId40" Type="http://schemas.openxmlformats.org/officeDocument/2006/relationships/tags" Target="../tags/tag577.xml"/><Relationship Id="rId4" Type="http://schemas.openxmlformats.org/officeDocument/2006/relationships/tags" Target="../tags/tag552.xml"/><Relationship Id="rId39" Type="http://schemas.openxmlformats.org/officeDocument/2006/relationships/tags" Target="../tags/tag576.xml"/><Relationship Id="rId38" Type="http://schemas.openxmlformats.org/officeDocument/2006/relationships/tags" Target="../tags/tag575.xml"/><Relationship Id="rId37" Type="http://schemas.openxmlformats.org/officeDocument/2006/relationships/tags" Target="../tags/tag574.xml"/><Relationship Id="rId36" Type="http://schemas.openxmlformats.org/officeDocument/2006/relationships/tags" Target="../tags/tag573.xml"/><Relationship Id="rId35" Type="http://schemas.openxmlformats.org/officeDocument/2006/relationships/tags" Target="../tags/tag572.xml"/><Relationship Id="rId34" Type="http://schemas.openxmlformats.org/officeDocument/2006/relationships/tags" Target="../tags/tag571.xml"/><Relationship Id="rId33" Type="http://schemas.openxmlformats.org/officeDocument/2006/relationships/tags" Target="../tags/tag570.xml"/><Relationship Id="rId32" Type="http://schemas.openxmlformats.org/officeDocument/2006/relationships/tags" Target="../tags/tag569.xml"/><Relationship Id="rId31" Type="http://schemas.openxmlformats.org/officeDocument/2006/relationships/tags" Target="../tags/tag568.xml"/><Relationship Id="rId30" Type="http://schemas.openxmlformats.org/officeDocument/2006/relationships/tags" Target="../tags/tag567.xml"/><Relationship Id="rId3" Type="http://schemas.openxmlformats.org/officeDocument/2006/relationships/tags" Target="../tags/tag551.xml"/><Relationship Id="rId29" Type="http://schemas.openxmlformats.org/officeDocument/2006/relationships/tags" Target="../tags/tag566.xml"/><Relationship Id="rId28" Type="http://schemas.openxmlformats.org/officeDocument/2006/relationships/image" Target="../media/image46.png"/><Relationship Id="rId27" Type="http://schemas.openxmlformats.org/officeDocument/2006/relationships/tags" Target="../tags/tag565.xml"/><Relationship Id="rId26" Type="http://schemas.openxmlformats.org/officeDocument/2006/relationships/image" Target="../media/image23.wmf"/><Relationship Id="rId25" Type="http://schemas.openxmlformats.org/officeDocument/2006/relationships/oleObject" Target="../embeddings/oleObject54.bin"/><Relationship Id="rId24" Type="http://schemas.openxmlformats.org/officeDocument/2006/relationships/tags" Target="../tags/tag564.xml"/><Relationship Id="rId23" Type="http://schemas.openxmlformats.org/officeDocument/2006/relationships/tags" Target="../tags/tag563.xml"/><Relationship Id="rId22" Type="http://schemas.openxmlformats.org/officeDocument/2006/relationships/tags" Target="../tags/tag562.xml"/><Relationship Id="rId21" Type="http://schemas.openxmlformats.org/officeDocument/2006/relationships/image" Target="../media/image42.wmf"/><Relationship Id="rId20" Type="http://schemas.openxmlformats.org/officeDocument/2006/relationships/oleObject" Target="../embeddings/oleObject53.bin"/><Relationship Id="rId2" Type="http://schemas.openxmlformats.org/officeDocument/2006/relationships/tags" Target="../tags/tag550.xml"/><Relationship Id="rId19" Type="http://schemas.openxmlformats.org/officeDocument/2006/relationships/tags" Target="../tags/tag561.xml"/><Relationship Id="rId18" Type="http://schemas.openxmlformats.org/officeDocument/2006/relationships/tags" Target="../tags/tag560.xml"/><Relationship Id="rId17" Type="http://schemas.openxmlformats.org/officeDocument/2006/relationships/tags" Target="../tags/tag559.xml"/><Relationship Id="rId16" Type="http://schemas.openxmlformats.org/officeDocument/2006/relationships/tags" Target="../tags/tag558.xml"/><Relationship Id="rId15" Type="http://schemas.openxmlformats.org/officeDocument/2006/relationships/tags" Target="../tags/tag557.xml"/><Relationship Id="rId14" Type="http://schemas.openxmlformats.org/officeDocument/2006/relationships/tags" Target="../tags/tag556.xml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52.bin"/><Relationship Id="rId11" Type="http://schemas.openxmlformats.org/officeDocument/2006/relationships/tags" Target="../tags/tag555.xml"/><Relationship Id="rId10" Type="http://schemas.openxmlformats.org/officeDocument/2006/relationships/image" Target="../media/image31.wmf"/><Relationship Id="rId1" Type="http://schemas.openxmlformats.org/officeDocument/2006/relationships/tags" Target="../tags/tag5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93.xml"/><Relationship Id="rId8" Type="http://schemas.openxmlformats.org/officeDocument/2006/relationships/tags" Target="../tags/tag592.xml"/><Relationship Id="rId7" Type="http://schemas.openxmlformats.org/officeDocument/2006/relationships/tags" Target="../tags/tag591.xml"/><Relationship Id="rId6" Type="http://schemas.openxmlformats.org/officeDocument/2006/relationships/tags" Target="../tags/tag590.xml"/><Relationship Id="rId5" Type="http://schemas.openxmlformats.org/officeDocument/2006/relationships/tags" Target="../tags/tag589.xml"/><Relationship Id="rId4" Type="http://schemas.openxmlformats.org/officeDocument/2006/relationships/tags" Target="../tags/tag588.xml"/><Relationship Id="rId3" Type="http://schemas.openxmlformats.org/officeDocument/2006/relationships/image" Target="../media/image47.png"/><Relationship Id="rId25" Type="http://schemas.openxmlformats.org/officeDocument/2006/relationships/slideLayout" Target="../slideLayouts/slideLayout8.xml"/><Relationship Id="rId24" Type="http://schemas.openxmlformats.org/officeDocument/2006/relationships/tags" Target="../tags/tag608.xml"/><Relationship Id="rId23" Type="http://schemas.openxmlformats.org/officeDocument/2006/relationships/tags" Target="../tags/tag607.xml"/><Relationship Id="rId22" Type="http://schemas.openxmlformats.org/officeDocument/2006/relationships/tags" Target="../tags/tag606.xml"/><Relationship Id="rId21" Type="http://schemas.openxmlformats.org/officeDocument/2006/relationships/tags" Target="../tags/tag605.xml"/><Relationship Id="rId20" Type="http://schemas.openxmlformats.org/officeDocument/2006/relationships/tags" Target="../tags/tag604.xml"/><Relationship Id="rId2" Type="http://schemas.openxmlformats.org/officeDocument/2006/relationships/tags" Target="../tags/tag587.xml"/><Relationship Id="rId19" Type="http://schemas.openxmlformats.org/officeDocument/2006/relationships/tags" Target="../tags/tag603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tags" Target="../tags/tag596.xml"/><Relationship Id="rId11" Type="http://schemas.openxmlformats.org/officeDocument/2006/relationships/tags" Target="../tags/tag595.xml"/><Relationship Id="rId10" Type="http://schemas.openxmlformats.org/officeDocument/2006/relationships/tags" Target="../tags/tag594.xml"/><Relationship Id="rId1" Type="http://schemas.openxmlformats.org/officeDocument/2006/relationships/tags" Target="../tags/tag58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17.xml"/><Relationship Id="rId8" Type="http://schemas.openxmlformats.org/officeDocument/2006/relationships/tags" Target="../tags/tag616.xml"/><Relationship Id="rId7" Type="http://schemas.openxmlformats.org/officeDocument/2006/relationships/tags" Target="../tags/tag615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Relationship Id="rId3" Type="http://schemas.openxmlformats.org/officeDocument/2006/relationships/tags" Target="../tags/tag611.x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51.png"/><Relationship Id="rId21" Type="http://schemas.openxmlformats.org/officeDocument/2006/relationships/tags" Target="../tags/tag626.xml"/><Relationship Id="rId20" Type="http://schemas.openxmlformats.org/officeDocument/2006/relationships/tags" Target="../tags/tag625.xml"/><Relationship Id="rId2" Type="http://schemas.openxmlformats.org/officeDocument/2006/relationships/tags" Target="../tags/tag610.xml"/><Relationship Id="rId19" Type="http://schemas.openxmlformats.org/officeDocument/2006/relationships/image" Target="../media/image50.png"/><Relationship Id="rId18" Type="http://schemas.openxmlformats.org/officeDocument/2006/relationships/tags" Target="../tags/tag624.xml"/><Relationship Id="rId17" Type="http://schemas.openxmlformats.org/officeDocument/2006/relationships/tags" Target="../tags/tag623.xml"/><Relationship Id="rId16" Type="http://schemas.openxmlformats.org/officeDocument/2006/relationships/tags" Target="../tags/tag622.xml"/><Relationship Id="rId15" Type="http://schemas.openxmlformats.org/officeDocument/2006/relationships/image" Target="../media/image49.png"/><Relationship Id="rId14" Type="http://schemas.openxmlformats.org/officeDocument/2006/relationships/tags" Target="../tags/tag621.xml"/><Relationship Id="rId13" Type="http://schemas.openxmlformats.org/officeDocument/2006/relationships/tags" Target="../tags/tag620.xml"/><Relationship Id="rId12" Type="http://schemas.openxmlformats.org/officeDocument/2006/relationships/tags" Target="../tags/tag619.xml"/><Relationship Id="rId11" Type="http://schemas.openxmlformats.org/officeDocument/2006/relationships/image" Target="../media/image48.png"/><Relationship Id="rId10" Type="http://schemas.openxmlformats.org/officeDocument/2006/relationships/tags" Target="../tags/tag618.xml"/><Relationship Id="rId1" Type="http://schemas.openxmlformats.org/officeDocument/2006/relationships/tags" Target="../tags/tag60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0" Type="http://schemas.openxmlformats.org/officeDocument/2006/relationships/vmlDrawing" Target="../drawings/vmlDrawing1.v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6" Type="http://schemas.openxmlformats.org/officeDocument/2006/relationships/slideLayout" Target="../slideLayouts/slideLayout7.xml"/><Relationship Id="rId45" Type="http://schemas.openxmlformats.org/officeDocument/2006/relationships/tags" Target="../tags/tag98.xml"/><Relationship Id="rId44" Type="http://schemas.openxmlformats.org/officeDocument/2006/relationships/tags" Target="../tags/tag97.xml"/><Relationship Id="rId43" Type="http://schemas.openxmlformats.org/officeDocument/2006/relationships/tags" Target="../tags/tag96.xml"/><Relationship Id="rId42" Type="http://schemas.openxmlformats.org/officeDocument/2006/relationships/tags" Target="../tags/tag95.xml"/><Relationship Id="rId41" Type="http://schemas.openxmlformats.org/officeDocument/2006/relationships/tags" Target="../tags/tag94.xml"/><Relationship Id="rId40" Type="http://schemas.openxmlformats.org/officeDocument/2006/relationships/tags" Target="../tags/tag93.xml"/><Relationship Id="rId4" Type="http://schemas.openxmlformats.org/officeDocument/2006/relationships/tags" Target="../tags/tag57.xml"/><Relationship Id="rId39" Type="http://schemas.openxmlformats.org/officeDocument/2006/relationships/tags" Target="../tags/tag92.xml"/><Relationship Id="rId38" Type="http://schemas.openxmlformats.org/officeDocument/2006/relationships/tags" Target="../tags/tag91.xml"/><Relationship Id="rId37" Type="http://schemas.openxmlformats.org/officeDocument/2006/relationships/tags" Target="../tags/tag90.xml"/><Relationship Id="rId36" Type="http://schemas.openxmlformats.org/officeDocument/2006/relationships/tags" Target="../tags/tag89.xml"/><Relationship Id="rId35" Type="http://schemas.openxmlformats.org/officeDocument/2006/relationships/tags" Target="../tags/tag88.xml"/><Relationship Id="rId34" Type="http://schemas.openxmlformats.org/officeDocument/2006/relationships/tags" Target="../tags/tag87.xml"/><Relationship Id="rId33" Type="http://schemas.openxmlformats.org/officeDocument/2006/relationships/tags" Target="../tags/tag86.xml"/><Relationship Id="rId32" Type="http://schemas.openxmlformats.org/officeDocument/2006/relationships/tags" Target="../tags/tag85.xml"/><Relationship Id="rId31" Type="http://schemas.openxmlformats.org/officeDocument/2006/relationships/tags" Target="../tags/tag84.xml"/><Relationship Id="rId30" Type="http://schemas.openxmlformats.org/officeDocument/2006/relationships/tags" Target="../tags/tag83.xml"/><Relationship Id="rId3" Type="http://schemas.openxmlformats.org/officeDocument/2006/relationships/tags" Target="../tags/tag56.xml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7" Type="http://schemas.openxmlformats.org/officeDocument/2006/relationships/slideLayout" Target="../slideLayouts/slideLayout4.xml"/><Relationship Id="rId56" Type="http://schemas.openxmlformats.org/officeDocument/2006/relationships/tags" Target="../tags/tag154.xml"/><Relationship Id="rId55" Type="http://schemas.openxmlformats.org/officeDocument/2006/relationships/tags" Target="../tags/tag153.xml"/><Relationship Id="rId54" Type="http://schemas.openxmlformats.org/officeDocument/2006/relationships/tags" Target="../tags/tag152.xml"/><Relationship Id="rId53" Type="http://schemas.openxmlformats.org/officeDocument/2006/relationships/tags" Target="../tags/tag151.xml"/><Relationship Id="rId52" Type="http://schemas.openxmlformats.org/officeDocument/2006/relationships/tags" Target="../tags/tag150.xml"/><Relationship Id="rId51" Type="http://schemas.openxmlformats.org/officeDocument/2006/relationships/tags" Target="../tags/tag149.xml"/><Relationship Id="rId50" Type="http://schemas.openxmlformats.org/officeDocument/2006/relationships/tags" Target="../tags/tag148.xml"/><Relationship Id="rId5" Type="http://schemas.openxmlformats.org/officeDocument/2006/relationships/tags" Target="../tags/tag103.xml"/><Relationship Id="rId49" Type="http://schemas.openxmlformats.org/officeDocument/2006/relationships/tags" Target="../tags/tag147.xml"/><Relationship Id="rId48" Type="http://schemas.openxmlformats.org/officeDocument/2006/relationships/tags" Target="../tags/tag146.xml"/><Relationship Id="rId47" Type="http://schemas.openxmlformats.org/officeDocument/2006/relationships/tags" Target="../tags/tag145.xml"/><Relationship Id="rId46" Type="http://schemas.openxmlformats.org/officeDocument/2006/relationships/tags" Target="../tags/tag144.xml"/><Relationship Id="rId45" Type="http://schemas.openxmlformats.org/officeDocument/2006/relationships/tags" Target="../tags/tag143.xml"/><Relationship Id="rId44" Type="http://schemas.openxmlformats.org/officeDocument/2006/relationships/tags" Target="../tags/tag142.xml"/><Relationship Id="rId43" Type="http://schemas.openxmlformats.org/officeDocument/2006/relationships/tags" Target="../tags/tag141.xml"/><Relationship Id="rId42" Type="http://schemas.openxmlformats.org/officeDocument/2006/relationships/tags" Target="../tags/tag140.xml"/><Relationship Id="rId41" Type="http://schemas.openxmlformats.org/officeDocument/2006/relationships/tags" Target="../tags/tag139.xml"/><Relationship Id="rId40" Type="http://schemas.openxmlformats.org/officeDocument/2006/relationships/tags" Target="../tags/tag138.xml"/><Relationship Id="rId4" Type="http://schemas.openxmlformats.org/officeDocument/2006/relationships/tags" Target="../tags/tag102.xml"/><Relationship Id="rId39" Type="http://schemas.openxmlformats.org/officeDocument/2006/relationships/tags" Target="../tags/tag137.xml"/><Relationship Id="rId38" Type="http://schemas.openxmlformats.org/officeDocument/2006/relationships/tags" Target="../tags/tag136.xml"/><Relationship Id="rId37" Type="http://schemas.openxmlformats.org/officeDocument/2006/relationships/tags" Target="../tags/tag135.xml"/><Relationship Id="rId36" Type="http://schemas.openxmlformats.org/officeDocument/2006/relationships/tags" Target="../tags/tag134.xml"/><Relationship Id="rId35" Type="http://schemas.openxmlformats.org/officeDocument/2006/relationships/tags" Target="../tags/tag133.xml"/><Relationship Id="rId34" Type="http://schemas.openxmlformats.org/officeDocument/2006/relationships/tags" Target="../tags/tag132.xml"/><Relationship Id="rId33" Type="http://schemas.openxmlformats.org/officeDocument/2006/relationships/tags" Target="../tags/tag131.xml"/><Relationship Id="rId32" Type="http://schemas.openxmlformats.org/officeDocument/2006/relationships/tags" Target="../tags/tag130.xml"/><Relationship Id="rId31" Type="http://schemas.openxmlformats.org/officeDocument/2006/relationships/tags" Target="../tags/tag129.xml"/><Relationship Id="rId30" Type="http://schemas.openxmlformats.org/officeDocument/2006/relationships/tags" Target="../tags/tag128.xml"/><Relationship Id="rId3" Type="http://schemas.openxmlformats.org/officeDocument/2006/relationships/tags" Target="../tags/tag101.xml"/><Relationship Id="rId29" Type="http://schemas.openxmlformats.org/officeDocument/2006/relationships/tags" Target="../tags/tag127.xml"/><Relationship Id="rId28" Type="http://schemas.openxmlformats.org/officeDocument/2006/relationships/tags" Target="../tags/tag126.xml"/><Relationship Id="rId27" Type="http://schemas.openxmlformats.org/officeDocument/2006/relationships/tags" Target="../tags/tag125.xml"/><Relationship Id="rId26" Type="http://schemas.openxmlformats.org/officeDocument/2006/relationships/tags" Target="../tags/tag124.xml"/><Relationship Id="rId25" Type="http://schemas.openxmlformats.org/officeDocument/2006/relationships/tags" Target="../tags/tag123.xml"/><Relationship Id="rId24" Type="http://schemas.openxmlformats.org/officeDocument/2006/relationships/tags" Target="../tags/tag122.xml"/><Relationship Id="rId23" Type="http://schemas.openxmlformats.org/officeDocument/2006/relationships/tags" Target="../tags/tag121.xml"/><Relationship Id="rId22" Type="http://schemas.openxmlformats.org/officeDocument/2006/relationships/tags" Target="../tags/tag120.xml"/><Relationship Id="rId21" Type="http://schemas.openxmlformats.org/officeDocument/2006/relationships/tags" Target="../tags/tag119.xml"/><Relationship Id="rId20" Type="http://schemas.openxmlformats.org/officeDocument/2006/relationships/tags" Target="../tags/tag118.xml"/><Relationship Id="rId2" Type="http://schemas.openxmlformats.org/officeDocument/2006/relationships/tags" Target="../tags/tag100.xml"/><Relationship Id="rId19" Type="http://schemas.openxmlformats.org/officeDocument/2006/relationships/tags" Target="../tags/tag117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image" Target="../media/image6.png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image" Target="../media/image5.png"/><Relationship Id="rId4" Type="http://schemas.openxmlformats.org/officeDocument/2006/relationships/tags" Target="../tags/tag157.xml"/><Relationship Id="rId3" Type="http://schemas.openxmlformats.org/officeDocument/2006/relationships/image" Target="../media/image4.png"/><Relationship Id="rId2" Type="http://schemas.openxmlformats.org/officeDocument/2006/relationships/tags" Target="../tags/tag156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microsoft.com/office/2007/relationships/hdphoto" Target="../media/image8.wdp"/><Relationship Id="rId11" Type="http://schemas.openxmlformats.org/officeDocument/2006/relationships/image" Target="../media/image7.png"/><Relationship Id="rId10" Type="http://schemas.openxmlformats.org/officeDocument/2006/relationships/tags" Target="../tags/tag161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1" Type="http://schemas.openxmlformats.org/officeDocument/2006/relationships/slideLayout" Target="../slideLayouts/slideLayout4.xml"/><Relationship Id="rId50" Type="http://schemas.openxmlformats.org/officeDocument/2006/relationships/tags" Target="../tags/tag211.xml"/><Relationship Id="rId5" Type="http://schemas.openxmlformats.org/officeDocument/2006/relationships/tags" Target="../tags/tag168.xml"/><Relationship Id="rId49" Type="http://schemas.openxmlformats.org/officeDocument/2006/relationships/tags" Target="../tags/tag210.xml"/><Relationship Id="rId48" Type="http://schemas.microsoft.com/office/2007/relationships/hdphoto" Target="../media/image8.wdp"/><Relationship Id="rId47" Type="http://schemas.openxmlformats.org/officeDocument/2006/relationships/image" Target="../media/image7.png"/><Relationship Id="rId46" Type="http://schemas.openxmlformats.org/officeDocument/2006/relationships/tags" Target="../tags/tag209.xml"/><Relationship Id="rId45" Type="http://schemas.openxmlformats.org/officeDocument/2006/relationships/tags" Target="../tags/tag208.xml"/><Relationship Id="rId44" Type="http://schemas.openxmlformats.org/officeDocument/2006/relationships/tags" Target="../tags/tag207.xml"/><Relationship Id="rId43" Type="http://schemas.openxmlformats.org/officeDocument/2006/relationships/tags" Target="../tags/tag206.xml"/><Relationship Id="rId42" Type="http://schemas.openxmlformats.org/officeDocument/2006/relationships/tags" Target="../tags/tag205.xml"/><Relationship Id="rId41" Type="http://schemas.openxmlformats.org/officeDocument/2006/relationships/tags" Target="../tags/tag204.xml"/><Relationship Id="rId40" Type="http://schemas.openxmlformats.org/officeDocument/2006/relationships/tags" Target="../tags/tag203.xml"/><Relationship Id="rId4" Type="http://schemas.openxmlformats.org/officeDocument/2006/relationships/tags" Target="../tags/tag167.xml"/><Relationship Id="rId39" Type="http://schemas.openxmlformats.org/officeDocument/2006/relationships/tags" Target="../tags/tag202.xml"/><Relationship Id="rId38" Type="http://schemas.openxmlformats.org/officeDocument/2006/relationships/tags" Target="../tags/tag201.xml"/><Relationship Id="rId37" Type="http://schemas.openxmlformats.org/officeDocument/2006/relationships/tags" Target="../tags/tag200.xml"/><Relationship Id="rId36" Type="http://schemas.openxmlformats.org/officeDocument/2006/relationships/tags" Target="../tags/tag199.xml"/><Relationship Id="rId35" Type="http://schemas.openxmlformats.org/officeDocument/2006/relationships/tags" Target="../tags/tag198.xml"/><Relationship Id="rId34" Type="http://schemas.openxmlformats.org/officeDocument/2006/relationships/tags" Target="../tags/tag197.xml"/><Relationship Id="rId33" Type="http://schemas.openxmlformats.org/officeDocument/2006/relationships/tags" Target="../tags/tag196.xml"/><Relationship Id="rId32" Type="http://schemas.openxmlformats.org/officeDocument/2006/relationships/tags" Target="../tags/tag195.xml"/><Relationship Id="rId31" Type="http://schemas.openxmlformats.org/officeDocument/2006/relationships/tags" Target="../tags/tag194.xml"/><Relationship Id="rId30" Type="http://schemas.openxmlformats.org/officeDocument/2006/relationships/tags" Target="../tags/tag193.xml"/><Relationship Id="rId3" Type="http://schemas.openxmlformats.org/officeDocument/2006/relationships/tags" Target="../tags/tag166.xml"/><Relationship Id="rId29" Type="http://schemas.openxmlformats.org/officeDocument/2006/relationships/tags" Target="../tags/tag192.xml"/><Relationship Id="rId28" Type="http://schemas.openxmlformats.org/officeDocument/2006/relationships/tags" Target="../tags/tag191.xml"/><Relationship Id="rId27" Type="http://schemas.openxmlformats.org/officeDocument/2006/relationships/tags" Target="../tags/tag190.xml"/><Relationship Id="rId26" Type="http://schemas.openxmlformats.org/officeDocument/2006/relationships/tags" Target="../tags/tag189.xml"/><Relationship Id="rId25" Type="http://schemas.openxmlformats.org/officeDocument/2006/relationships/tags" Target="../tags/tag188.xml"/><Relationship Id="rId24" Type="http://schemas.openxmlformats.org/officeDocument/2006/relationships/tags" Target="../tags/tag187.xml"/><Relationship Id="rId23" Type="http://schemas.openxmlformats.org/officeDocument/2006/relationships/tags" Target="../tags/tag186.xml"/><Relationship Id="rId22" Type="http://schemas.openxmlformats.org/officeDocument/2006/relationships/tags" Target="../tags/tag185.xml"/><Relationship Id="rId21" Type="http://schemas.openxmlformats.org/officeDocument/2006/relationships/tags" Target="../tags/tag184.xml"/><Relationship Id="rId20" Type="http://schemas.openxmlformats.org/officeDocument/2006/relationships/tags" Target="../tags/tag183.xml"/><Relationship Id="rId2" Type="http://schemas.openxmlformats.org/officeDocument/2006/relationships/tags" Target="../tags/tag165.xml"/><Relationship Id="rId19" Type="http://schemas.openxmlformats.org/officeDocument/2006/relationships/tags" Target="../tags/tag182.xml"/><Relationship Id="rId18" Type="http://schemas.openxmlformats.org/officeDocument/2006/relationships/tags" Target="../tags/tag181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image" Target="../media/image9.emf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4" Type="http://schemas.openxmlformats.org/officeDocument/2006/relationships/slideLayout" Target="../slideLayouts/slideLayout4.xml"/><Relationship Id="rId33" Type="http://schemas.openxmlformats.org/officeDocument/2006/relationships/tags" Target="../tags/tag243.xml"/><Relationship Id="rId32" Type="http://schemas.openxmlformats.org/officeDocument/2006/relationships/tags" Target="../tags/tag242.xml"/><Relationship Id="rId31" Type="http://schemas.openxmlformats.org/officeDocument/2006/relationships/tags" Target="../tags/tag241.xml"/><Relationship Id="rId30" Type="http://schemas.openxmlformats.org/officeDocument/2006/relationships/tags" Target="../tags/tag240.xml"/><Relationship Id="rId3" Type="http://schemas.openxmlformats.org/officeDocument/2006/relationships/tags" Target="../tags/tag214.xml"/><Relationship Id="rId29" Type="http://schemas.openxmlformats.org/officeDocument/2006/relationships/tags" Target="../tags/tag239.xml"/><Relationship Id="rId28" Type="http://schemas.openxmlformats.org/officeDocument/2006/relationships/tags" Target="../tags/tag238.xml"/><Relationship Id="rId27" Type="http://schemas.openxmlformats.org/officeDocument/2006/relationships/tags" Target="../tags/tag237.xml"/><Relationship Id="rId26" Type="http://schemas.openxmlformats.org/officeDocument/2006/relationships/tags" Target="../tags/tag236.xml"/><Relationship Id="rId25" Type="http://schemas.openxmlformats.org/officeDocument/2006/relationships/tags" Target="../tags/tag235.xml"/><Relationship Id="rId24" Type="http://schemas.openxmlformats.org/officeDocument/2006/relationships/tags" Target="../tags/tag234.xml"/><Relationship Id="rId23" Type="http://schemas.openxmlformats.org/officeDocument/2006/relationships/tags" Target="../tags/tag233.xml"/><Relationship Id="rId22" Type="http://schemas.openxmlformats.org/officeDocument/2006/relationships/tags" Target="../tags/tag232.xml"/><Relationship Id="rId21" Type="http://schemas.openxmlformats.org/officeDocument/2006/relationships/tags" Target="../tags/tag231.xml"/><Relationship Id="rId20" Type="http://schemas.openxmlformats.org/officeDocument/2006/relationships/tags" Target="../tags/tag230.xml"/><Relationship Id="rId2" Type="http://schemas.openxmlformats.org/officeDocument/2006/relationships/tags" Target="../tags/tag213.xml"/><Relationship Id="rId19" Type="http://schemas.openxmlformats.org/officeDocument/2006/relationships/tags" Target="../tags/tag229.xml"/><Relationship Id="rId18" Type="http://schemas.openxmlformats.org/officeDocument/2006/relationships/tags" Target="../tags/tag228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image" Target="../media/image12.png"/><Relationship Id="rId5" Type="http://schemas.openxmlformats.org/officeDocument/2006/relationships/tags" Target="../tags/tag246.xml"/><Relationship Id="rId4" Type="http://schemas.openxmlformats.org/officeDocument/2006/relationships/image" Target="../media/image11.png"/><Relationship Id="rId3" Type="http://schemas.openxmlformats.org/officeDocument/2006/relationships/tags" Target="../tags/tag245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14.png"/><Relationship Id="rId12" Type="http://schemas.openxmlformats.org/officeDocument/2006/relationships/tags" Target="../tags/tag251.xml"/><Relationship Id="rId11" Type="http://schemas.openxmlformats.org/officeDocument/2006/relationships/image" Target="../media/image13.png"/><Relationship Id="rId10" Type="http://schemas.openxmlformats.org/officeDocument/2006/relationships/tags" Target="../tags/tag250.xml"/><Relationship Id="rId1" Type="http://schemas.openxmlformats.org/officeDocument/2006/relationships/tags" Target="../tags/tag2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"/>
          <p:cNvSpPr txBox="1"/>
          <p:nvPr>
            <p:custDataLst>
              <p:tags r:id="rId1"/>
            </p:custDataLst>
          </p:nvPr>
        </p:nvSpPr>
        <p:spPr>
          <a:xfrm>
            <a:off x="1229995" y="2385060"/>
            <a:ext cx="9494520" cy="1043940"/>
          </a:xfrm>
          <a:prstGeom prst="rect">
            <a:avLst/>
          </a:prstGeom>
          <a:noFill/>
        </p:spPr>
        <p:txBody>
          <a:bodyPr wrap="square" lIns="121884" tIns="60941" rIns="121884" bIns="6094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4000" b="1">
                <a:solidFill>
                  <a:schemeClr val="accent5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8.2 立体图形的直观图</a:t>
            </a:r>
            <a:endParaRPr sz="4000" b="1">
              <a:solidFill>
                <a:schemeClr val="accent5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/>
          <p:nvPr>
            <p:custDataLst>
              <p:tags r:id="rId1"/>
            </p:custDataLst>
          </p:nvPr>
        </p:nvSpPr>
        <p:spPr>
          <a:xfrm>
            <a:off x="671195" y="1142683"/>
            <a:ext cx="62769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平面图形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的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斜二测画法</a:t>
            </a:r>
            <a:r>
              <a: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步骤及要点</a:t>
            </a:r>
            <a:endParaRPr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387" name="Text Box 5"/>
          <p:cNvSpPr/>
          <p:nvPr>
            <p:custDataLst>
              <p:tags r:id="rId2"/>
            </p:custDataLst>
          </p:nvPr>
        </p:nvSpPr>
        <p:spPr>
          <a:xfrm>
            <a:off x="617855" y="1916113"/>
            <a:ext cx="95551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）建两个坐标系，注意斜坐标系夹角为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45</a:t>
            </a:r>
            <a:r>
              <a:rPr lang="zh-CN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135</a:t>
            </a:r>
            <a:r>
              <a:rPr lang="zh-CN" altLang="en-US" sz="2400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8" name="Rectangle 6"/>
          <p:cNvSpPr/>
          <p:nvPr>
            <p:custDataLst>
              <p:tags r:id="rId3"/>
            </p:custDataLst>
          </p:nvPr>
        </p:nvSpPr>
        <p:spPr>
          <a:xfrm>
            <a:off x="617855" y="3069908"/>
            <a:ext cx="70707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）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水平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线段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等长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竖直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线段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减半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；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89" name="Rectangle 7"/>
          <p:cNvSpPr/>
          <p:nvPr>
            <p:custDataLst>
              <p:tags r:id="rId4"/>
            </p:custDataLst>
          </p:nvPr>
        </p:nvSpPr>
        <p:spPr>
          <a:xfrm>
            <a:off x="617855" y="2519363"/>
            <a:ext cx="85217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）与坐标轴平行或重合的线段保持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平行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或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重合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；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90" name="Text Box 6"/>
          <p:cNvSpPr/>
          <p:nvPr>
            <p:custDataLst>
              <p:tags r:id="rId5"/>
            </p:custDataLst>
          </p:nvPr>
        </p:nvSpPr>
        <p:spPr>
          <a:xfrm>
            <a:off x="2412365" y="4997450"/>
            <a:ext cx="56311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lvl1pPr marL="227330" indent="-22733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“横不变，纵减半，平行、重合不改变</a:t>
            </a:r>
            <a:r>
              <a:rPr lang="en-US" altLang="zh-CN" sz="240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en-US" altLang="zh-CN" sz="2400">
                <a:ln>
                  <a:noFill/>
                </a:ln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endParaRPr lang="en-US" altLang="zh-CN" sz="2400">
              <a:ln>
                <a:noFill/>
              </a:ln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056765" y="3722370"/>
            <a:ext cx="684593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2057400" algn="l"/>
                <a:tab pos="5600700" algn="l"/>
                <a:tab pos="9829800" algn="l"/>
              </a:tabLst>
            </a:pPr>
            <a:r>
              <a:rPr lang="zh-CN" altLang="zh-CN" sz="2400" kern="1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不变的：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平行</a:t>
            </a:r>
            <a:r>
              <a:rPr lang="zh-CN" altLang="zh-CN" sz="2400" kern="100"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关系，</a:t>
            </a:r>
            <a:r>
              <a:rPr lang="zh-CN" altLang="zh-CN" sz="24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与</a:t>
            </a:r>
            <a:r>
              <a:rPr lang="en-US" altLang="zh-CN" sz="2400" i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x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轴平行或重合的线段长度</a:t>
            </a:r>
            <a:endParaRPr lang="zh-CN" altLang="en-US" sz="2400" kern="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华文中宋" panose="02010600040101010101" charset="-122"/>
            </a:endParaRPr>
          </a:p>
          <a:p>
            <a:pPr marL="0" indent="0" algn="l">
              <a:lnSpc>
                <a:spcPct val="120000"/>
              </a:lnSpc>
              <a:buFont typeface="Arial" panose="020B0604020202020204" pitchFamily="34" charset="0"/>
              <a:buNone/>
              <a:tabLst>
                <a:tab pos="2057400" algn="l"/>
                <a:tab pos="5600700" algn="l"/>
                <a:tab pos="9829800" algn="l"/>
              </a:tabLst>
            </a:pPr>
            <a:r>
              <a:rPr lang="zh-CN" altLang="en-US" sz="2400" kern="1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变化的：</a:t>
            </a: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垂直</a:t>
            </a:r>
            <a:r>
              <a:rPr lang="zh-CN" altLang="en-US" sz="2400" kern="100"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charset="-122"/>
                <a:sym typeface="+mn-ea"/>
              </a:rPr>
              <a:t>关系，角的大小，其他线段的长度</a:t>
            </a:r>
            <a:endParaRPr lang="zh-CN" altLang="en-US" sz="2400" kern="100">
              <a:latin typeface="Times New Roman" panose="02020603050405020304" pitchFamily="18" charset="0"/>
              <a:ea typeface="宋体" panose="02010600030101010101" pitchFamily="2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75071" y="790929"/>
            <a:ext cx="109853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</a:rPr>
              <a:t>例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</a:rPr>
              <a:t>：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如图，用斜二测画法画水平放置的正方形的直观图</a:t>
            </a:r>
            <a:endParaRPr lang="zh-CN" altLang="en-US" sz="2400" smtClean="0"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604520" y="1501775"/>
            <a:ext cx="2839720" cy="2306354"/>
            <a:chOff x="952" y="2668"/>
            <a:chExt cx="4472" cy="3379"/>
          </a:xfrm>
        </p:grpSpPr>
        <p:sp>
          <p:nvSpPr>
            <p:cNvPr id="20" name="圆角矩形 19"/>
            <p:cNvSpPr/>
            <p:nvPr>
              <p:custDataLst>
                <p:tags r:id="rId3"/>
              </p:custDataLst>
            </p:nvPr>
          </p:nvSpPr>
          <p:spPr>
            <a:xfrm>
              <a:off x="952" y="2668"/>
              <a:ext cx="4472" cy="3357"/>
            </a:xfrm>
            <a:prstGeom prst="roundRect">
              <a:avLst/>
            </a:prstGeom>
            <a:solidFill>
              <a:srgbClr val="A2C9CC">
                <a:alpha val="40000"/>
              </a:srgbClr>
            </a:solidFill>
            <a:ln w="19050">
              <a:solidFill>
                <a:srgbClr val="26747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899" name="文本框 78898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144" y="2668"/>
                  <a:ext cx="4280" cy="33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 indent="0" fontAlgn="auto">
                    <a:lnSpc>
                      <a:spcPct val="120000"/>
                    </a:lnSpc>
                  </a:pPr>
                  <a:r>
                    <a:rPr lang="en-US" altLang="zh-CN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</a:rPr>
                    <a:t>①</a:t>
                  </a:r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</a:rPr>
                    <a:t>以正方形的中心为原点，平行与边的直线为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𝑥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</a:rPr>
                    <a:t>轴</a:t>
                  </a:r>
                  <a:r>
                    <a:rPr lang="en-US" altLang="zh-CN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𝑦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</a:rPr>
                    <a:t>轴建立如图所示的坐标系</a:t>
                  </a: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</a:endParaRPr>
                </a:p>
              </p:txBody>
            </p:sp>
          </mc:Choice>
          <mc:Fallback>
            <p:sp>
              <p:nvSpPr>
                <p:cNvPr id="78899" name="文本框 7889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1144" y="2668"/>
                  <a:ext cx="4280" cy="3379"/>
                </a:xfrm>
                <a:prstGeom prst="rect">
                  <a:avLst/>
                </a:prstGeom>
                <a:blipFill rotWithShape="1">
                  <a:blip r:embed="rId6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/>
          <p:cNvGrpSpPr/>
          <p:nvPr>
            <p:custDataLst>
              <p:tags r:id="rId7"/>
            </p:custDataLst>
          </p:nvPr>
        </p:nvGrpSpPr>
        <p:grpSpPr>
          <a:xfrm>
            <a:off x="4417060" y="1495425"/>
            <a:ext cx="2990850" cy="2396409"/>
            <a:chOff x="952" y="2668"/>
            <a:chExt cx="4710" cy="3560"/>
          </a:xfrm>
        </p:grpSpPr>
        <p:sp>
          <p:nvSpPr>
            <p:cNvPr id="23" name="圆角矩形 22"/>
            <p:cNvSpPr/>
            <p:nvPr>
              <p:custDataLst>
                <p:tags r:id="rId8"/>
              </p:custDataLst>
            </p:nvPr>
          </p:nvSpPr>
          <p:spPr>
            <a:xfrm>
              <a:off x="952" y="2668"/>
              <a:ext cx="4472" cy="3357"/>
            </a:xfrm>
            <a:prstGeom prst="roundRect">
              <a:avLst/>
            </a:prstGeom>
            <a:solidFill>
              <a:srgbClr val="A2C9CC">
                <a:alpha val="40000"/>
              </a:srgbClr>
            </a:solidFill>
            <a:ln w="19050">
              <a:solidFill>
                <a:srgbClr val="26747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文本框 23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952" y="2801"/>
                  <a:ext cx="4710" cy="34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 fontAlgn="auto">
                    <a:lnSpc>
                      <a:spcPct val="150000"/>
                    </a:lnSpc>
                  </a:pPr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②</a:t>
                  </a:r>
                  <a:r>
                    <a:rPr lang="zh-CN" altLang="en-US" sz="24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建系：</a:t>
                  </a:r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建立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∠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𝑜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</m:oMath>
                  </a14:m>
                  <a:endParaRPr lang="en-US" altLang="zh-CN" sz="24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endParaRPr>
                </a:p>
                <a:p>
                  <a:pPr fontAlgn="auto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45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°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（或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135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°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）</a:t>
                  </a:r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的坐标系</a:t>
                  </a: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</a:endParaRPr>
                </a:p>
                <a:p>
                  <a:pPr fontAlgn="auto">
                    <a:lnSpc>
                      <a:spcPct val="150000"/>
                    </a:lnSpc>
                  </a:pP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</a:endParaRPr>
                </a:p>
              </p:txBody>
            </p:sp>
          </mc:Choice>
          <mc:Fallback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0"/>
                  </p:custDataLst>
                </p:nvPr>
              </p:nvSpPr>
              <p:spPr>
                <a:xfrm>
                  <a:off x="952" y="2801"/>
                  <a:ext cx="4710" cy="3427"/>
                </a:xfrm>
                <a:prstGeom prst="rect">
                  <a:avLst/>
                </a:prstGeom>
                <a:blipFill rotWithShape="1">
                  <a:blip r:embed="rId11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/>
          <p:cNvGrpSpPr/>
          <p:nvPr>
            <p:custDataLst>
              <p:tags r:id="rId12"/>
            </p:custDataLst>
          </p:nvPr>
        </p:nvGrpSpPr>
        <p:grpSpPr>
          <a:xfrm>
            <a:off x="7449185" y="1344930"/>
            <a:ext cx="4410710" cy="2628900"/>
            <a:chOff x="951" y="2716"/>
            <a:chExt cx="6946" cy="4140"/>
          </a:xfrm>
        </p:grpSpPr>
        <p:sp>
          <p:nvSpPr>
            <p:cNvPr id="31" name="圆角矩形 30"/>
            <p:cNvSpPr/>
            <p:nvPr>
              <p:custDataLst>
                <p:tags r:id="rId13"/>
              </p:custDataLst>
            </p:nvPr>
          </p:nvSpPr>
          <p:spPr>
            <a:xfrm>
              <a:off x="951" y="2716"/>
              <a:ext cx="6779" cy="3994"/>
            </a:xfrm>
            <a:prstGeom prst="roundRect">
              <a:avLst/>
            </a:prstGeom>
            <a:solidFill>
              <a:srgbClr val="A2C9CC">
                <a:alpha val="40000"/>
              </a:srgbClr>
            </a:solidFill>
            <a:ln w="19050">
              <a:solidFill>
                <a:srgbClr val="26747E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文本框 31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119" y="2801"/>
                  <a:ext cx="6778" cy="40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 indent="0" fontAlgn="auto">
                    <a:lnSpc>
                      <a:spcPct val="80000"/>
                    </a:lnSpc>
                    <a:spcAft>
                      <a:spcPts val="1200"/>
                    </a:spcAft>
                    <a:buFont typeface="+mj-ea"/>
                    <a:buNone/>
                  </a:pPr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sym typeface="+mn-ea"/>
                    </a:rPr>
                    <a:t>③</a:t>
                  </a:r>
                  <a:r>
                    <a:rPr lang="zh-CN" altLang="en-US" sz="240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画线取长度：</a:t>
                  </a:r>
                  <a:endParaRPr lang="zh-CN" altLang="en-US" sz="240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  <a:sym typeface="+mn-ea"/>
                  </a:endParaRPr>
                </a:p>
                <a:p>
                  <a:pPr indent="0" fontAlgn="auto">
                    <a:lnSpc>
                      <a:spcPct val="80000"/>
                    </a:lnSpc>
                    <a:spcAft>
                      <a:spcPts val="1200"/>
                    </a:spcAft>
                    <a:buFont typeface="+mj-ea"/>
                    <a:buNone/>
                  </a:pPr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横向线段：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  <a:sym typeface="+mn-ea"/>
                        </a:rPr>
                        <m:t>𝐵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𝐴𝐵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𝐷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𝐶𝐷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;</m:t>
                      </m:r>
                    </m:oMath>
                  </a14:m>
                  <a:endParaRPr lang="zh-CN" altLang="en-US" sz="24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</a:endParaRPr>
                </a:p>
                <a:p>
                  <a:pPr indent="0" fontAlgn="auto">
                    <a:lnSpc>
                      <a:spcPct val="80000"/>
                    </a:lnSpc>
                    <a:spcAft>
                      <a:spcPts val="1200"/>
                    </a:spcAft>
                  </a:pPr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纵向线段</a:t>
                  </a:r>
                  <a:r>
                    <a:rPr lang="en-US" altLang="zh-CN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:</a:t>
                  </a:r>
                  <a14:m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𝐷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𝐴𝐷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𝐵𝐶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;</a:t>
                  </a: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</a:endParaRPr>
                </a:p>
                <a:p>
                  <a:pPr indent="0" fontAlgn="auto">
                    <a:lnSpc>
                      <a:spcPct val="80000"/>
                    </a:lnSpc>
                    <a:spcAft>
                      <a:spcPts val="1200"/>
                    </a:spcAft>
                  </a:pPr>
                  <a14:m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𝐷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∥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’</m:t>
                      </m:r>
                    </m:oMath>
                  </a14:m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Cambria Math" panose="02040503050406030204" charset="0"/>
                      <a:sym typeface="+mn-ea"/>
                    </a:rPr>
                    <a:t>轴</a:t>
                  </a:r>
                  <a:r>
                    <a: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楷体" panose="02010609060101010101" pitchFamily="49" charset="-122"/>
                      <a:sym typeface="+mn-ea"/>
                    </a:rPr>
                    <a:t>。</a:t>
                  </a: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</a:endParaRPr>
                </a:p>
              </p:txBody>
            </p:sp>
          </mc:Choice>
          <mc:Fallback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1119" y="2801"/>
                  <a:ext cx="6778" cy="4055"/>
                </a:xfrm>
                <a:prstGeom prst="rect">
                  <a:avLst/>
                </a:prstGeom>
                <a:blipFill rotWithShape="1">
                  <a:blip r:embed="rId16"/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文本框 26"/>
          <p:cNvSpPr/>
          <p:nvPr>
            <p:custDataLst>
              <p:tags r:id="rId17"/>
            </p:custDataLst>
          </p:nvPr>
        </p:nvSpPr>
        <p:spPr>
          <a:xfrm>
            <a:off x="4317738" y="6237605"/>
            <a:ext cx="5326171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横</a:t>
            </a:r>
            <a:r>
              <a:rPr lang="zh-CN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不变</a:t>
            </a:r>
            <a:r>
              <a:rPr lang="zh-CN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,</a:t>
            </a:r>
            <a:r>
              <a:rPr lang="zh-CN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纵</a:t>
            </a:r>
            <a:r>
              <a:rPr lang="zh-CN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减半</a:t>
            </a:r>
            <a:r>
              <a:rPr lang="zh-CN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,平行</a:t>
            </a:r>
            <a:r>
              <a:rPr lang="zh-CN" altLang="en-US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关系</a:t>
            </a:r>
            <a:r>
              <a:rPr lang="zh-CN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不变</a:t>
            </a:r>
            <a:endParaRPr lang="zh-CN" sz="240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grpSp>
        <p:nvGrpSpPr>
          <p:cNvPr id="51" name="组合 50"/>
          <p:cNvGrpSpPr/>
          <p:nvPr>
            <p:custDataLst>
              <p:tags r:id="rId18"/>
            </p:custDataLst>
          </p:nvPr>
        </p:nvGrpSpPr>
        <p:grpSpPr>
          <a:xfrm>
            <a:off x="695558" y="3801225"/>
            <a:ext cx="2550160" cy="2501479"/>
            <a:chOff x="9159875" y="995943"/>
            <a:chExt cx="2550160" cy="2501479"/>
          </a:xfrm>
        </p:grpSpPr>
        <p:grpSp>
          <p:nvGrpSpPr>
            <p:cNvPr id="52" name="组合 51"/>
            <p:cNvGrpSpPr/>
            <p:nvPr>
              <p:custDataLst>
                <p:tags r:id="rId19"/>
              </p:custDataLst>
            </p:nvPr>
          </p:nvGrpSpPr>
          <p:grpSpPr>
            <a:xfrm>
              <a:off x="9159875" y="3017044"/>
              <a:ext cx="2550160" cy="460689"/>
              <a:chOff x="2730" y="9359"/>
              <a:chExt cx="4017" cy="727"/>
            </a:xfrm>
          </p:grpSpPr>
          <p:cxnSp>
            <p:nvCxnSpPr>
              <p:cNvPr id="53" name="直接箭头连接符 52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2730" y="9464"/>
                <a:ext cx="385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2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152" y="9359"/>
                <a:ext cx="595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组合 54"/>
            <p:cNvGrpSpPr/>
            <p:nvPr>
              <p:custDataLst>
                <p:tags r:id="rId22"/>
              </p:custDataLst>
            </p:nvPr>
          </p:nvGrpSpPr>
          <p:grpSpPr>
            <a:xfrm>
              <a:off x="9319860" y="995943"/>
              <a:ext cx="378461" cy="2501479"/>
              <a:chOff x="2983" y="6176"/>
              <a:chExt cx="595" cy="3941"/>
            </a:xfrm>
          </p:grpSpPr>
          <p:cxnSp>
            <p:nvCxnSpPr>
              <p:cNvPr id="56" name="直接箭头连接符 55"/>
              <p:cNvCxnSpPr/>
              <p:nvPr>
                <p:custDataLst>
                  <p:tags r:id="rId23"/>
                </p:custDataLst>
              </p:nvPr>
            </p:nvCxnSpPr>
            <p:spPr>
              <a:xfrm flipH="1" flipV="1">
                <a:off x="3492" y="6458"/>
                <a:ext cx="8" cy="36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2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983" y="6176"/>
                <a:ext cx="595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文本框 57"/>
            <p:cNvSpPr txBox="1"/>
            <p:nvPr>
              <p:custDataLst>
                <p:tags r:id="rId25"/>
              </p:custDataLst>
            </p:nvPr>
          </p:nvSpPr>
          <p:spPr>
            <a:xfrm>
              <a:off x="9268916" y="3010692"/>
              <a:ext cx="30311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26"/>
            </p:custDataLst>
          </p:nvPr>
        </p:nvGrpSpPr>
        <p:grpSpPr>
          <a:xfrm>
            <a:off x="766021" y="4354524"/>
            <a:ext cx="2013285" cy="1904365"/>
            <a:chOff x="2826" y="7066"/>
            <a:chExt cx="3170" cy="2999"/>
          </a:xfrm>
        </p:grpSpPr>
        <p:sp>
          <p:nvSpPr>
            <p:cNvPr id="60" name="矩形 59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3485" y="7423"/>
              <a:ext cx="2040" cy="2040"/>
            </a:xfrm>
            <a:prstGeom prst="rect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400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11"/>
            <p:cNvSpPr txBox="1"/>
            <p:nvPr>
              <p:custDataLst>
                <p:tags r:id="rId28"/>
              </p:custDataLst>
            </p:nvPr>
          </p:nvSpPr>
          <p:spPr>
            <a:xfrm>
              <a:off x="3492" y="9314"/>
              <a:ext cx="58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文本框 12"/>
            <p:cNvSpPr txBox="1"/>
            <p:nvPr>
              <p:custDataLst>
                <p:tags r:id="rId29"/>
              </p:custDataLst>
            </p:nvPr>
          </p:nvSpPr>
          <p:spPr>
            <a:xfrm>
              <a:off x="5299" y="9340"/>
              <a:ext cx="58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13"/>
            <p:cNvSpPr txBox="1"/>
            <p:nvPr>
              <p:custDataLst>
                <p:tags r:id="rId30"/>
              </p:custDataLst>
            </p:nvPr>
          </p:nvSpPr>
          <p:spPr>
            <a:xfrm>
              <a:off x="5412" y="7066"/>
              <a:ext cx="58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14"/>
            <p:cNvSpPr txBox="1"/>
            <p:nvPr>
              <p:custDataLst>
                <p:tags r:id="rId31"/>
              </p:custDataLst>
            </p:nvPr>
          </p:nvSpPr>
          <p:spPr>
            <a:xfrm>
              <a:off x="2826" y="7094"/>
              <a:ext cx="584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/>
          <p:cNvGrpSpPr/>
          <p:nvPr>
            <p:custDataLst>
              <p:tags r:id="rId32"/>
            </p:custDataLst>
          </p:nvPr>
        </p:nvGrpSpPr>
        <p:grpSpPr>
          <a:xfrm>
            <a:off x="7997409" y="3881311"/>
            <a:ext cx="3292807" cy="1852295"/>
            <a:chOff x="8829661" y="3586819"/>
            <a:chExt cx="3292807" cy="1852295"/>
          </a:xfrm>
        </p:grpSpPr>
        <p:grpSp>
          <p:nvGrpSpPr>
            <p:cNvPr id="66" name="组合 65"/>
            <p:cNvGrpSpPr/>
            <p:nvPr>
              <p:custDataLst>
                <p:tags r:id="rId33"/>
              </p:custDataLst>
            </p:nvPr>
          </p:nvGrpSpPr>
          <p:grpSpPr>
            <a:xfrm>
              <a:off x="8829661" y="4978739"/>
              <a:ext cx="3292807" cy="460375"/>
              <a:chOff x="7456" y="9366"/>
              <a:chExt cx="5186" cy="725"/>
            </a:xfrm>
          </p:grpSpPr>
          <p:cxnSp>
            <p:nvCxnSpPr>
              <p:cNvPr id="67" name="直接箭头连接符 66"/>
              <p:cNvCxnSpPr/>
              <p:nvPr>
                <p:custDataLst>
                  <p:tags r:id="rId34"/>
                </p:custDataLst>
              </p:nvPr>
            </p:nvCxnSpPr>
            <p:spPr>
              <a:xfrm flipV="1">
                <a:off x="7456" y="9464"/>
                <a:ext cx="4865" cy="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24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11828" y="9366"/>
                <a:ext cx="814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x'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>
              <p:custDataLst>
                <p:tags r:id="rId36"/>
              </p:custDataLst>
            </p:nvPr>
          </p:nvGrpSpPr>
          <p:grpSpPr>
            <a:xfrm>
              <a:off x="9120508" y="3586819"/>
              <a:ext cx="1615375" cy="1851660"/>
              <a:chOff x="7915" y="7174"/>
              <a:chExt cx="2545" cy="2916"/>
            </a:xfrm>
          </p:grpSpPr>
          <p:cxnSp>
            <p:nvCxnSpPr>
              <p:cNvPr id="70" name="直接箭头连接符 69"/>
              <p:cNvCxnSpPr>
                <a:cxnSpLocks noChangeAspect="1"/>
              </p:cNvCxnSpPr>
              <p:nvPr>
                <p:custDataLst>
                  <p:tags r:id="rId37"/>
                </p:custDataLst>
              </p:nvPr>
            </p:nvCxnSpPr>
            <p:spPr>
              <a:xfrm flipV="1">
                <a:off x="7915" y="7677"/>
                <a:ext cx="2413" cy="2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文本框 26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9726" y="7174"/>
                <a:ext cx="734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y'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" name="文本框 71"/>
            <p:cNvSpPr txBox="1"/>
            <p:nvPr>
              <p:custDataLst>
                <p:tags r:id="rId39"/>
              </p:custDataLst>
            </p:nvPr>
          </p:nvSpPr>
          <p:spPr>
            <a:xfrm>
              <a:off x="9219297" y="4636782"/>
              <a:ext cx="63440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O'</a:t>
              </a:r>
              <a:endPara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组合 72"/>
          <p:cNvGrpSpPr/>
          <p:nvPr>
            <p:custDataLst>
              <p:tags r:id="rId40"/>
            </p:custDataLst>
          </p:nvPr>
        </p:nvGrpSpPr>
        <p:grpSpPr>
          <a:xfrm>
            <a:off x="8526378" y="5247831"/>
            <a:ext cx="1845310" cy="460689"/>
            <a:chOff x="8289" y="9324"/>
            <a:chExt cx="2907" cy="727"/>
          </a:xfrm>
        </p:grpSpPr>
        <p:sp>
          <p:nvSpPr>
            <p:cNvPr id="74" name="文本框 15"/>
            <p:cNvSpPr txBox="1"/>
            <p:nvPr>
              <p:custDataLst>
                <p:tags r:id="rId41"/>
              </p:custDataLst>
            </p:nvPr>
          </p:nvSpPr>
          <p:spPr>
            <a:xfrm>
              <a:off x="8289" y="9324"/>
              <a:ext cx="867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A'</a:t>
              </a:r>
              <a:endPara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5" name="文本框 16"/>
            <p:cNvSpPr txBox="1"/>
            <p:nvPr>
              <p:custDataLst>
                <p:tags r:id="rId42"/>
              </p:custDataLst>
            </p:nvPr>
          </p:nvSpPr>
          <p:spPr>
            <a:xfrm>
              <a:off x="10329" y="9324"/>
              <a:ext cx="867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B'</a:t>
              </a:r>
              <a:endPara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6" name="直接连接符 75"/>
            <p:cNvCxnSpPr/>
            <p:nvPr>
              <p:custDataLst>
                <p:tags r:id="rId43"/>
              </p:custDataLst>
            </p:nvPr>
          </p:nvCxnSpPr>
          <p:spPr>
            <a:xfrm>
              <a:off x="8546" y="9464"/>
              <a:ext cx="209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接连接符 76"/>
          <p:cNvCxnSpPr/>
          <p:nvPr>
            <p:custDataLst>
              <p:tags r:id="rId44"/>
            </p:custDataLst>
          </p:nvPr>
        </p:nvCxnSpPr>
        <p:spPr>
          <a:xfrm flipV="1">
            <a:off x="8679413" y="4771581"/>
            <a:ext cx="575310" cy="57594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45"/>
            </p:custDataLst>
          </p:nvPr>
        </p:nvCxnSpPr>
        <p:spPr>
          <a:xfrm>
            <a:off x="9239967" y="4779201"/>
            <a:ext cx="1331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46"/>
            </p:custDataLst>
          </p:nvPr>
        </p:nvCxnSpPr>
        <p:spPr>
          <a:xfrm flipV="1">
            <a:off x="9994816" y="4776344"/>
            <a:ext cx="576263" cy="57626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18"/>
          <p:cNvSpPr txBox="1"/>
          <p:nvPr>
            <p:custDataLst>
              <p:tags r:id="rId47"/>
            </p:custDataLst>
          </p:nvPr>
        </p:nvSpPr>
        <p:spPr>
          <a:xfrm>
            <a:off x="8937884" y="4393520"/>
            <a:ext cx="6610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D'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" name="文本框 18"/>
          <p:cNvSpPr txBox="1"/>
          <p:nvPr>
            <p:custDataLst>
              <p:tags r:id="rId48"/>
            </p:custDataLst>
          </p:nvPr>
        </p:nvSpPr>
        <p:spPr>
          <a:xfrm>
            <a:off x="10500052" y="4519327"/>
            <a:ext cx="6610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C'</a:t>
            </a:r>
            <a:endParaRPr lang="en-US" altLang="zh-CN" sz="2400" i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2" name="组合 81"/>
          <p:cNvGrpSpPr/>
          <p:nvPr>
            <p:custDataLst>
              <p:tags r:id="rId49"/>
            </p:custDataLst>
          </p:nvPr>
        </p:nvGrpSpPr>
        <p:grpSpPr>
          <a:xfrm>
            <a:off x="4027389" y="4024821"/>
            <a:ext cx="3292807" cy="1852295"/>
            <a:chOff x="8829661" y="3586819"/>
            <a:chExt cx="3292807" cy="1852295"/>
          </a:xfrm>
        </p:grpSpPr>
        <p:grpSp>
          <p:nvGrpSpPr>
            <p:cNvPr id="83" name="组合 82"/>
            <p:cNvGrpSpPr/>
            <p:nvPr>
              <p:custDataLst>
                <p:tags r:id="rId50"/>
              </p:custDataLst>
            </p:nvPr>
          </p:nvGrpSpPr>
          <p:grpSpPr>
            <a:xfrm>
              <a:off x="8829661" y="4978739"/>
              <a:ext cx="3292807" cy="460375"/>
              <a:chOff x="7456" y="9366"/>
              <a:chExt cx="5186" cy="725"/>
            </a:xfrm>
          </p:grpSpPr>
          <p:cxnSp>
            <p:nvCxnSpPr>
              <p:cNvPr id="84" name="直接箭头连接符 83"/>
              <p:cNvCxnSpPr/>
              <p:nvPr>
                <p:custDataLst>
                  <p:tags r:id="rId51"/>
                </p:custDataLst>
              </p:nvPr>
            </p:nvCxnSpPr>
            <p:spPr>
              <a:xfrm flipV="1">
                <a:off x="7456" y="9464"/>
                <a:ext cx="4865" cy="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文本框 24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11828" y="9366"/>
                <a:ext cx="814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x'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6" name="组合 85"/>
            <p:cNvGrpSpPr/>
            <p:nvPr>
              <p:custDataLst>
                <p:tags r:id="rId53"/>
              </p:custDataLst>
            </p:nvPr>
          </p:nvGrpSpPr>
          <p:grpSpPr>
            <a:xfrm>
              <a:off x="9120508" y="3586819"/>
              <a:ext cx="1615375" cy="1851660"/>
              <a:chOff x="7915" y="7174"/>
              <a:chExt cx="2545" cy="2916"/>
            </a:xfrm>
          </p:grpSpPr>
          <p:cxnSp>
            <p:nvCxnSpPr>
              <p:cNvPr id="87" name="直接箭头连接符 86"/>
              <p:cNvCxnSpPr>
                <a:cxnSpLocks noChangeAspect="1"/>
              </p:cNvCxnSpPr>
              <p:nvPr>
                <p:custDataLst>
                  <p:tags r:id="rId54"/>
                </p:custDataLst>
              </p:nvPr>
            </p:nvCxnSpPr>
            <p:spPr>
              <a:xfrm flipV="1">
                <a:off x="7915" y="7677"/>
                <a:ext cx="2413" cy="24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文本框 26"/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9726" y="7174"/>
                <a:ext cx="734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y'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9" name="文本框 88"/>
            <p:cNvSpPr txBox="1"/>
            <p:nvPr>
              <p:custDataLst>
                <p:tags r:id="rId56"/>
              </p:custDataLst>
            </p:nvPr>
          </p:nvSpPr>
          <p:spPr>
            <a:xfrm>
              <a:off x="9219297" y="4636782"/>
              <a:ext cx="63440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O'</a:t>
              </a:r>
              <a:endParaRPr lang="en-US" altLang="zh-CN" sz="24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6" name="组合 30"/>
          <p:cNvGrpSpPr/>
          <p:nvPr>
            <p:custDataLst>
              <p:tags r:id="rId1"/>
            </p:custDataLst>
          </p:nvPr>
        </p:nvGrpSpPr>
        <p:grpSpPr>
          <a:xfrm>
            <a:off x="1006475" y="636905"/>
            <a:ext cx="3075305" cy="3002280"/>
            <a:chOff x="2830" y="3196"/>
            <a:chExt cx="5356" cy="5228"/>
          </a:xfrm>
        </p:grpSpPr>
        <p:cxnSp>
          <p:nvCxnSpPr>
            <p:cNvPr id="133183" name="直接箭头连接符 7"/>
            <p:cNvCxnSpPr/>
            <p:nvPr>
              <p:custDataLst>
                <p:tags r:id="rId2"/>
              </p:custDataLst>
            </p:nvPr>
          </p:nvCxnSpPr>
          <p:spPr>
            <a:xfrm flipH="1" flipV="1">
              <a:off x="5191" y="3268"/>
              <a:ext cx="0" cy="5156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84" name="直接箭头连接符 8"/>
            <p:cNvCxnSpPr/>
            <p:nvPr>
              <p:custDataLst>
                <p:tags r:id="rId3"/>
              </p:custDataLst>
            </p:nvPr>
          </p:nvCxnSpPr>
          <p:spPr>
            <a:xfrm>
              <a:off x="2830" y="6016"/>
              <a:ext cx="5286" cy="0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85" name="对象 12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7673" y="5966"/>
            <a:ext cx="513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" r:id="rId5" imgW="127000" imgH="139700" progId="Equation.KSEE3">
                    <p:embed/>
                  </p:oleObj>
                </mc:Choice>
                <mc:Fallback>
                  <p:oleObj name="" r:id="rId5" imgW="127000" imgH="1397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73" y="5966"/>
                          <a:ext cx="513" cy="5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6" name="对象 13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4735" y="3196"/>
            <a:ext cx="45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8" imgW="139700" imgH="165100" progId="Equation.KSEE3">
                    <p:embed/>
                  </p:oleObj>
                </mc:Choice>
                <mc:Fallback>
                  <p:oleObj name="" r:id="rId8" imgW="1397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35" y="3196"/>
                          <a:ext cx="455" cy="5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7" name="对象 15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3936" y="7584"/>
            <a:ext cx="530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" r:id="rId11" imgW="152400" imgH="165100" progId="Equation.KSEE3">
                    <p:embed/>
                  </p:oleObj>
                </mc:Choice>
                <mc:Fallback>
                  <p:oleObj name="" r:id="rId11" imgW="1524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936" y="7584"/>
                          <a:ext cx="530" cy="5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8" name="对象 16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6102" y="7584"/>
            <a:ext cx="530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" r:id="rId14" imgW="152400" imgH="177165" progId="Equation.KSEE3">
                    <p:embed/>
                  </p:oleObj>
                </mc:Choice>
                <mc:Fallback>
                  <p:oleObj name="" r:id="rId14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102" y="7584"/>
                          <a:ext cx="530" cy="6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9" name="对象 18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6944" y="6079"/>
            <a:ext cx="575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" r:id="rId17" imgW="165100" imgH="165100" progId="Equation.KSEE3">
                    <p:embed/>
                  </p:oleObj>
                </mc:Choice>
                <mc:Fallback>
                  <p:oleObj name="" r:id="rId17" imgW="1651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944" y="6079"/>
                          <a:ext cx="575" cy="5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90" name="对象 20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4652" y="5966"/>
            <a:ext cx="504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" r:id="rId20" imgW="152400" imgH="177165" progId="Equation.KSEE3">
                    <p:embed/>
                  </p:oleObj>
                </mc:Choice>
                <mc:Fallback>
                  <p:oleObj name="" r:id="rId20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652" y="5966"/>
                          <a:ext cx="504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7" name="六边形 1"/>
          <p:cNvSpPr/>
          <p:nvPr>
            <p:custDataLst>
              <p:tags r:id="rId22"/>
            </p:custDataLst>
          </p:nvPr>
        </p:nvSpPr>
        <p:spPr>
          <a:xfrm>
            <a:off x="1414145" y="1273810"/>
            <a:ext cx="1944370" cy="1945005"/>
          </a:xfrm>
          <a:prstGeom prst="hexagon">
            <a:avLst>
              <a:gd name="adj" fmla="val 28907"/>
              <a:gd name="vf" fmla="val 115470"/>
            </a:avLst>
          </a:prstGeom>
          <a:noFill/>
          <a:ln w="28575">
            <a:solidFill>
              <a:srgbClr val="FF000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178" name="对象 18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2883535" y="105791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24" imgW="152400" imgH="152400" progId="Equation.KSEE3">
                  <p:embed/>
                </p:oleObj>
              </mc:Choice>
              <mc:Fallback>
                <p:oleObj name="" r:id="rId24" imgW="152400" imgH="152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83535" y="1057910"/>
                        <a:ext cx="3048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9" name="对象 18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67815" y="1042035"/>
          <a:ext cx="330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27" imgW="165100" imgH="152400" progId="Equation.KSEE3">
                  <p:embed/>
                </p:oleObj>
              </mc:Choice>
              <mc:Fallback>
                <p:oleObj name="" r:id="rId27" imgW="165100" imgH="152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67815" y="1042035"/>
                        <a:ext cx="3302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0" name="对象 18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2320290" y="975360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30" imgW="203200" imgH="152400" progId="Equation.KSEE3">
                  <p:embed/>
                </p:oleObj>
              </mc:Choice>
              <mc:Fallback>
                <p:oleObj name="" r:id="rId30" imgW="203200" imgH="1524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320290" y="975360"/>
                        <a:ext cx="406400" cy="30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1" name="对象 18"/>
          <p:cNvGraphicFramePr>
            <a:graphicFrameLocks noChangeAspect="1"/>
          </p:cNvGraphicFramePr>
          <p:nvPr>
            <p:custDataLst>
              <p:tags r:id="rId32"/>
            </p:custDataLst>
          </p:nvPr>
        </p:nvGraphicFramePr>
        <p:xfrm>
          <a:off x="1136015" y="224536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33" imgW="152400" imgH="165100" progId="Equation.KSEE3">
                  <p:embed/>
                </p:oleObj>
              </mc:Choice>
              <mc:Fallback>
                <p:oleObj name="" r:id="rId33" imgW="1524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36015" y="2245360"/>
                        <a:ext cx="3048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2" name="对象 18"/>
          <p:cNvGraphicFramePr>
            <a:graphicFrameLocks noChangeAspect="1"/>
          </p:cNvGraphicFramePr>
          <p:nvPr>
            <p:custDataLst>
              <p:tags r:id="rId35"/>
            </p:custDataLst>
          </p:nvPr>
        </p:nvGraphicFramePr>
        <p:xfrm>
          <a:off x="2340610" y="3210560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36" imgW="177165" imgH="165100" progId="Equation.KSEE3">
                  <p:embed/>
                </p:oleObj>
              </mc:Choice>
              <mc:Fallback>
                <p:oleObj name="" r:id="rId36" imgW="177165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340610" y="3210560"/>
                        <a:ext cx="3556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1" name="组合 87"/>
          <p:cNvGrpSpPr/>
          <p:nvPr>
            <p:custDataLst>
              <p:tags r:id="rId38"/>
            </p:custDataLst>
          </p:nvPr>
        </p:nvGrpSpPr>
        <p:grpSpPr>
          <a:xfrm>
            <a:off x="4533265" y="756285"/>
            <a:ext cx="3081020" cy="2797810"/>
            <a:chOff x="2821" y="3196"/>
            <a:chExt cx="5365" cy="4870"/>
          </a:xfrm>
        </p:grpSpPr>
        <p:cxnSp>
          <p:nvCxnSpPr>
            <p:cNvPr id="133163" name="直接箭头连接符 88"/>
            <p:cNvCxnSpPr/>
            <p:nvPr>
              <p:custDataLst>
                <p:tags r:id="rId39"/>
              </p:custDataLst>
            </p:nvPr>
          </p:nvCxnSpPr>
          <p:spPr>
            <a:xfrm flipH="1" flipV="1">
              <a:off x="5191" y="3268"/>
              <a:ext cx="0" cy="4797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64" name="直接箭头连接符 89"/>
            <p:cNvCxnSpPr/>
            <p:nvPr>
              <p:custDataLst>
                <p:tags r:id="rId40"/>
              </p:custDataLst>
            </p:nvPr>
          </p:nvCxnSpPr>
          <p:spPr>
            <a:xfrm>
              <a:off x="2822" y="7183"/>
              <a:ext cx="5285" cy="0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65" name="对象 12"/>
            <p:cNvGraphicFramePr>
              <a:graphicFrameLocks noChangeAspect="1"/>
            </p:cNvGraphicFramePr>
            <p:nvPr>
              <p:custDataLst>
                <p:tags r:id="rId41"/>
              </p:custDataLst>
            </p:nvPr>
          </p:nvGraphicFramePr>
          <p:xfrm>
            <a:off x="7673" y="7237"/>
            <a:ext cx="513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" r:id="rId42" imgW="127000" imgH="139700" progId="Equation.KSEE3">
                    <p:embed/>
                  </p:oleObj>
                </mc:Choice>
                <mc:Fallback>
                  <p:oleObj name="" r:id="rId42" imgW="127000" imgH="1397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73" y="7237"/>
                          <a:ext cx="513" cy="5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6" name="对象 13"/>
            <p:cNvGraphicFramePr>
              <a:graphicFrameLocks noChangeAspect="1"/>
            </p:cNvGraphicFramePr>
            <p:nvPr>
              <p:custDataLst>
                <p:tags r:id="rId43"/>
              </p:custDataLst>
            </p:nvPr>
          </p:nvGraphicFramePr>
          <p:xfrm>
            <a:off x="4735" y="3196"/>
            <a:ext cx="45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" r:id="rId44" imgW="139700" imgH="165100" progId="Equation.KSEE3">
                    <p:embed/>
                  </p:oleObj>
                </mc:Choice>
                <mc:Fallback>
                  <p:oleObj name="" r:id="rId44" imgW="1397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35" y="3196"/>
                          <a:ext cx="455" cy="5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7" name="对象 15"/>
            <p:cNvGraphicFramePr>
              <a:graphicFrameLocks noChangeAspect="1"/>
            </p:cNvGraphicFramePr>
            <p:nvPr>
              <p:custDataLst>
                <p:tags r:id="rId45"/>
              </p:custDataLst>
            </p:nvPr>
          </p:nvGraphicFramePr>
          <p:xfrm>
            <a:off x="3105" y="7271"/>
            <a:ext cx="530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" r:id="rId46" imgW="152400" imgH="165100" progId="Equation.KSEE3">
                    <p:embed/>
                  </p:oleObj>
                </mc:Choice>
                <mc:Fallback>
                  <p:oleObj name="" r:id="rId46" imgW="1524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05" y="7271"/>
                          <a:ext cx="530" cy="5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8" name="对象 16"/>
            <p:cNvGraphicFramePr>
              <a:graphicFrameLocks noChangeAspect="1"/>
            </p:cNvGraphicFramePr>
            <p:nvPr>
              <p:custDataLst>
                <p:tags r:id="rId47"/>
              </p:custDataLst>
            </p:nvPr>
          </p:nvGraphicFramePr>
          <p:xfrm>
            <a:off x="6633" y="7271"/>
            <a:ext cx="530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" r:id="rId48" imgW="152400" imgH="177165" progId="Equation.KSEE3">
                    <p:embed/>
                  </p:oleObj>
                </mc:Choice>
                <mc:Fallback>
                  <p:oleObj name="" r:id="rId48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33" y="7271"/>
                          <a:ext cx="530" cy="6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9" name="对象 18"/>
            <p:cNvGraphicFramePr>
              <a:graphicFrameLocks noChangeAspect="1"/>
            </p:cNvGraphicFramePr>
            <p:nvPr>
              <p:custDataLst>
                <p:tags r:id="rId49"/>
              </p:custDataLst>
            </p:nvPr>
          </p:nvGraphicFramePr>
          <p:xfrm>
            <a:off x="5225" y="3510"/>
            <a:ext cx="531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" r:id="rId50" imgW="152400" imgH="165100" progId="Equation.KSEE3">
                    <p:embed/>
                  </p:oleObj>
                </mc:Choice>
                <mc:Fallback>
                  <p:oleObj name="" r:id="rId50" imgW="1524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5225" y="3510"/>
                          <a:ext cx="531" cy="5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0" name="对象 20"/>
            <p:cNvGraphicFramePr>
              <a:graphicFrameLocks noChangeAspect="1"/>
            </p:cNvGraphicFramePr>
            <p:nvPr>
              <p:custDataLst>
                <p:tags r:id="rId52"/>
              </p:custDataLst>
            </p:nvPr>
          </p:nvGraphicFramePr>
          <p:xfrm>
            <a:off x="4685" y="7124"/>
            <a:ext cx="504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" r:id="rId53" imgW="152400" imgH="177165" progId="Equation.KSEE3">
                    <p:embed/>
                  </p:oleObj>
                </mc:Choice>
                <mc:Fallback>
                  <p:oleObj name="" r:id="rId53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685" y="7124"/>
                          <a:ext cx="504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62" name="等腰三角形 102"/>
          <p:cNvSpPr/>
          <p:nvPr>
            <p:custDataLst>
              <p:tags r:id="rId54"/>
            </p:custDataLst>
          </p:nvPr>
        </p:nvSpPr>
        <p:spPr>
          <a:xfrm>
            <a:off x="4921250" y="1103630"/>
            <a:ext cx="1943100" cy="19431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45" name="组合 30"/>
          <p:cNvGrpSpPr/>
          <p:nvPr>
            <p:custDataLst>
              <p:tags r:id="rId55"/>
            </p:custDataLst>
          </p:nvPr>
        </p:nvGrpSpPr>
        <p:grpSpPr>
          <a:xfrm>
            <a:off x="8421370" y="626110"/>
            <a:ext cx="3075940" cy="3003550"/>
            <a:chOff x="2830" y="3196"/>
            <a:chExt cx="5356" cy="5228"/>
          </a:xfrm>
        </p:grpSpPr>
        <p:cxnSp>
          <p:nvCxnSpPr>
            <p:cNvPr id="133148" name="直接箭头连接符 11"/>
            <p:cNvCxnSpPr/>
            <p:nvPr>
              <p:custDataLst>
                <p:tags r:id="rId56"/>
              </p:custDataLst>
            </p:nvPr>
          </p:nvCxnSpPr>
          <p:spPr>
            <a:xfrm flipH="1" flipV="1">
              <a:off x="5191" y="3268"/>
              <a:ext cx="0" cy="5156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49" name="直接箭头连接符 12"/>
            <p:cNvCxnSpPr/>
            <p:nvPr>
              <p:custDataLst>
                <p:tags r:id="rId57"/>
              </p:custDataLst>
            </p:nvPr>
          </p:nvCxnSpPr>
          <p:spPr>
            <a:xfrm>
              <a:off x="2830" y="6017"/>
              <a:ext cx="5286" cy="0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50" name="对象 12"/>
            <p:cNvGraphicFramePr>
              <a:graphicFrameLocks noChangeAspect="1"/>
            </p:cNvGraphicFramePr>
            <p:nvPr>
              <p:custDataLst>
                <p:tags r:id="rId58"/>
              </p:custDataLst>
            </p:nvPr>
          </p:nvGraphicFramePr>
          <p:xfrm>
            <a:off x="7673" y="5966"/>
            <a:ext cx="513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" r:id="rId59" imgW="127000" imgH="139700" progId="Equation.KSEE3">
                    <p:embed/>
                  </p:oleObj>
                </mc:Choice>
                <mc:Fallback>
                  <p:oleObj name="" r:id="rId59" imgW="127000" imgH="1397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73" y="5966"/>
                          <a:ext cx="513" cy="5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1" name="对象 13"/>
            <p:cNvGraphicFramePr>
              <a:graphicFrameLocks noChangeAspect="1"/>
            </p:cNvGraphicFramePr>
            <p:nvPr>
              <p:custDataLst>
                <p:tags r:id="rId60"/>
              </p:custDataLst>
            </p:nvPr>
          </p:nvGraphicFramePr>
          <p:xfrm>
            <a:off x="4735" y="3196"/>
            <a:ext cx="455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" r:id="rId61" imgW="139700" imgH="165100" progId="Equation.KSEE3">
                    <p:embed/>
                  </p:oleObj>
                </mc:Choice>
                <mc:Fallback>
                  <p:oleObj name="" r:id="rId61" imgW="1397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35" y="3196"/>
                          <a:ext cx="455" cy="5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2" name="对象 15"/>
            <p:cNvGraphicFramePr>
              <a:graphicFrameLocks noChangeAspect="1"/>
            </p:cNvGraphicFramePr>
            <p:nvPr>
              <p:custDataLst>
                <p:tags r:id="rId62"/>
              </p:custDataLst>
            </p:nvPr>
          </p:nvGraphicFramePr>
          <p:xfrm>
            <a:off x="4662" y="7711"/>
            <a:ext cx="530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" r:id="rId63" imgW="152400" imgH="165100" progId="Equation.KSEE3">
                    <p:embed/>
                  </p:oleObj>
                </mc:Choice>
                <mc:Fallback>
                  <p:oleObj name="" r:id="rId63" imgW="1524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62" y="7711"/>
                          <a:ext cx="530" cy="5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3" name="对象 16"/>
            <p:cNvGraphicFramePr>
              <a:graphicFrameLocks noChangeAspect="1"/>
            </p:cNvGraphicFramePr>
            <p:nvPr>
              <p:custDataLst>
                <p:tags r:id="rId64"/>
              </p:custDataLst>
            </p:nvPr>
          </p:nvGraphicFramePr>
          <p:xfrm>
            <a:off x="6884" y="6017"/>
            <a:ext cx="530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" r:id="rId65" imgW="152400" imgH="177165" progId="Equation.KSEE3">
                    <p:embed/>
                  </p:oleObj>
                </mc:Choice>
                <mc:Fallback>
                  <p:oleObj name="" r:id="rId65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884" y="6017"/>
                          <a:ext cx="530" cy="6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4" name="对象 18"/>
            <p:cNvGraphicFramePr>
              <a:graphicFrameLocks noChangeAspect="1"/>
            </p:cNvGraphicFramePr>
            <p:nvPr>
              <p:custDataLst>
                <p:tags r:id="rId66"/>
              </p:custDataLst>
            </p:nvPr>
          </p:nvGraphicFramePr>
          <p:xfrm>
            <a:off x="5213" y="3814"/>
            <a:ext cx="575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" r:id="rId67" imgW="165100" imgH="165100" progId="Equation.KSEE3">
                    <p:embed/>
                  </p:oleObj>
                </mc:Choice>
                <mc:Fallback>
                  <p:oleObj name="" r:id="rId67" imgW="165100" imgH="1651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213" y="3814"/>
                          <a:ext cx="575" cy="5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5" name="对象 20"/>
            <p:cNvGraphicFramePr>
              <a:graphicFrameLocks noChangeAspect="1"/>
            </p:cNvGraphicFramePr>
            <p:nvPr>
              <p:custDataLst>
                <p:tags r:id="rId68"/>
              </p:custDataLst>
            </p:nvPr>
          </p:nvGraphicFramePr>
          <p:xfrm>
            <a:off x="4652" y="5966"/>
            <a:ext cx="504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" r:id="rId69" imgW="152400" imgH="177165" progId="Equation.KSEE3">
                    <p:embed/>
                  </p:oleObj>
                </mc:Choice>
                <mc:Fallback>
                  <p:oleObj name="" r:id="rId69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652" y="5966"/>
                          <a:ext cx="504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146" name="对象 18"/>
          <p:cNvGraphicFramePr>
            <a:graphicFrameLocks noChangeAspect="1"/>
          </p:cNvGraphicFramePr>
          <p:nvPr>
            <p:custDataLst>
              <p:tags r:id="rId70"/>
            </p:custDataLst>
          </p:nvPr>
        </p:nvGraphicFramePr>
        <p:xfrm>
          <a:off x="8551545" y="2245995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" r:id="rId71" imgW="152400" imgH="165100" progId="Equation.KSEE3">
                  <p:embed/>
                </p:oleObj>
              </mc:Choice>
              <mc:Fallback>
                <p:oleObj name="" r:id="rId71" imgW="1524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551545" y="2245995"/>
                        <a:ext cx="304800" cy="33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7" name="椭圆 37"/>
          <p:cNvSpPr/>
          <p:nvPr>
            <p:custDataLst>
              <p:tags r:id="rId72"/>
            </p:custDataLst>
          </p:nvPr>
        </p:nvSpPr>
        <p:spPr>
          <a:xfrm>
            <a:off x="8805545" y="1327785"/>
            <a:ext cx="1943100" cy="19443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26" name="组合 44"/>
          <p:cNvGrpSpPr/>
          <p:nvPr>
            <p:custDataLst>
              <p:tags r:id="rId73"/>
            </p:custDataLst>
          </p:nvPr>
        </p:nvGrpSpPr>
        <p:grpSpPr>
          <a:xfrm>
            <a:off x="3935413" y="3716973"/>
            <a:ext cx="3733800" cy="2566987"/>
            <a:chOff x="9515" y="4601"/>
            <a:chExt cx="5555" cy="3821"/>
          </a:xfrm>
        </p:grpSpPr>
        <p:cxnSp>
          <p:nvCxnSpPr>
            <p:cNvPr id="133171" name="直接箭头连接符 46"/>
            <p:cNvCxnSpPr/>
            <p:nvPr>
              <p:custDataLst>
                <p:tags r:id="rId74"/>
              </p:custDataLst>
            </p:nvPr>
          </p:nvCxnSpPr>
          <p:spPr>
            <a:xfrm rot="5400000" flipH="1" flipV="1">
              <a:off x="12262" y="4094"/>
              <a:ext cx="0" cy="5494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72" name="直接箭头连接符 47"/>
            <p:cNvCxnSpPr/>
            <p:nvPr>
              <p:custDataLst>
                <p:tags r:id="rId75"/>
              </p:custDataLst>
            </p:nvPr>
          </p:nvCxnSpPr>
          <p:spPr>
            <a:xfrm flipV="1">
              <a:off x="10668" y="4939"/>
              <a:ext cx="3200" cy="3483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73" name="对象 21"/>
            <p:cNvGraphicFramePr>
              <a:graphicFrameLocks noChangeAspect="1"/>
            </p:cNvGraphicFramePr>
            <p:nvPr>
              <p:custDataLst>
                <p:tags r:id="rId76"/>
              </p:custDataLst>
            </p:nvPr>
          </p:nvGraphicFramePr>
          <p:xfrm>
            <a:off x="14588" y="6842"/>
            <a:ext cx="482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" r:id="rId77" imgW="152400" imgH="177165" progId="Equation.KSEE3">
                    <p:embed/>
                  </p:oleObj>
                </mc:Choice>
                <mc:Fallback>
                  <p:oleObj name="" r:id="rId77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14588" y="6842"/>
                          <a:ext cx="482" cy="5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4" name="对象 23"/>
            <p:cNvGraphicFramePr>
              <a:graphicFrameLocks noChangeAspect="1"/>
            </p:cNvGraphicFramePr>
            <p:nvPr>
              <p:custDataLst>
                <p:tags r:id="rId79"/>
              </p:custDataLst>
            </p:nvPr>
          </p:nvGraphicFramePr>
          <p:xfrm>
            <a:off x="13275" y="4601"/>
            <a:ext cx="51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" r:id="rId80" imgW="165100" imgH="203200" progId="Equation.KSEE3">
                    <p:embed/>
                  </p:oleObj>
                </mc:Choice>
                <mc:Fallback>
                  <p:oleObj name="" r:id="rId80" imgW="165100" imgH="2032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1"/>
                        <a:stretch>
                          <a:fillRect/>
                        </a:stretch>
                      </p:blipFill>
                      <p:spPr>
                        <a:xfrm>
                          <a:off x="13275" y="4601"/>
                          <a:ext cx="518" cy="6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5" name="对象 29"/>
            <p:cNvGraphicFramePr>
              <a:graphicFrameLocks noChangeAspect="1"/>
            </p:cNvGraphicFramePr>
            <p:nvPr>
              <p:custDataLst>
                <p:tags r:id="rId82"/>
              </p:custDataLst>
            </p:nvPr>
          </p:nvGraphicFramePr>
          <p:xfrm>
            <a:off x="11266" y="6815"/>
            <a:ext cx="586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" r:id="rId83" imgW="177165" imgH="177165" progId="Equation.KSEE3">
                    <p:embed/>
                  </p:oleObj>
                </mc:Choice>
                <mc:Fallback>
                  <p:oleObj name="" r:id="rId83" imgW="177165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4"/>
                        <a:stretch>
                          <a:fillRect/>
                        </a:stretch>
                      </p:blipFill>
                      <p:spPr>
                        <a:xfrm>
                          <a:off x="11266" y="6815"/>
                          <a:ext cx="586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128" name="组合 103"/>
          <p:cNvGrpSpPr/>
          <p:nvPr>
            <p:custDataLst>
              <p:tags r:id="rId85"/>
            </p:custDataLst>
          </p:nvPr>
        </p:nvGrpSpPr>
        <p:grpSpPr>
          <a:xfrm>
            <a:off x="136525" y="3750310"/>
            <a:ext cx="3733800" cy="2568575"/>
            <a:chOff x="9515" y="4601"/>
            <a:chExt cx="5555" cy="3821"/>
          </a:xfrm>
        </p:grpSpPr>
        <p:cxnSp>
          <p:nvCxnSpPr>
            <p:cNvPr id="133156" name="直接箭头连接符 104"/>
            <p:cNvCxnSpPr/>
            <p:nvPr>
              <p:custDataLst>
                <p:tags r:id="rId86"/>
              </p:custDataLst>
            </p:nvPr>
          </p:nvCxnSpPr>
          <p:spPr>
            <a:xfrm rot="5400000" flipH="1" flipV="1">
              <a:off x="12262" y="4093"/>
              <a:ext cx="0" cy="5494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57" name="直接箭头连接符 105"/>
            <p:cNvCxnSpPr/>
            <p:nvPr>
              <p:custDataLst>
                <p:tags r:id="rId87"/>
              </p:custDataLst>
            </p:nvPr>
          </p:nvCxnSpPr>
          <p:spPr>
            <a:xfrm flipV="1">
              <a:off x="10880" y="4939"/>
              <a:ext cx="3200" cy="3483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58" name="对象 21"/>
            <p:cNvGraphicFramePr>
              <a:graphicFrameLocks noChangeAspect="1"/>
            </p:cNvGraphicFramePr>
            <p:nvPr>
              <p:custDataLst>
                <p:tags r:id="rId88"/>
              </p:custDataLst>
            </p:nvPr>
          </p:nvGraphicFramePr>
          <p:xfrm>
            <a:off x="14588" y="6842"/>
            <a:ext cx="482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" r:id="rId89" imgW="152400" imgH="177165" progId="Equation.KSEE3">
                    <p:embed/>
                  </p:oleObj>
                </mc:Choice>
                <mc:Fallback>
                  <p:oleObj name="" r:id="rId89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14588" y="6842"/>
                          <a:ext cx="482" cy="5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9" name="对象 23"/>
            <p:cNvGraphicFramePr>
              <a:graphicFrameLocks noChangeAspect="1"/>
            </p:cNvGraphicFramePr>
            <p:nvPr>
              <p:custDataLst>
                <p:tags r:id="rId90"/>
              </p:custDataLst>
            </p:nvPr>
          </p:nvGraphicFramePr>
          <p:xfrm>
            <a:off x="13382" y="4601"/>
            <a:ext cx="51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" r:id="rId91" imgW="165100" imgH="203200" progId="Equation.KSEE3">
                    <p:embed/>
                  </p:oleObj>
                </mc:Choice>
                <mc:Fallback>
                  <p:oleObj name="" r:id="rId91" imgW="165100" imgH="2032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1"/>
                        <a:stretch>
                          <a:fillRect/>
                        </a:stretch>
                      </p:blipFill>
                      <p:spPr>
                        <a:xfrm>
                          <a:off x="13382" y="4601"/>
                          <a:ext cx="518" cy="6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0" name="对象 29"/>
            <p:cNvGraphicFramePr>
              <a:graphicFrameLocks noChangeAspect="1"/>
            </p:cNvGraphicFramePr>
            <p:nvPr>
              <p:custDataLst>
                <p:tags r:id="rId92"/>
              </p:custDataLst>
            </p:nvPr>
          </p:nvGraphicFramePr>
          <p:xfrm>
            <a:off x="11480" y="6815"/>
            <a:ext cx="586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" r:id="rId93" imgW="177165" imgH="177165" progId="Equation.KSEE3">
                    <p:embed/>
                  </p:oleObj>
                </mc:Choice>
                <mc:Fallback>
                  <p:oleObj name="" r:id="rId93" imgW="177165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4"/>
                        <a:stretch>
                          <a:fillRect/>
                        </a:stretch>
                      </p:blipFill>
                      <p:spPr>
                        <a:xfrm>
                          <a:off x="11480" y="6815"/>
                          <a:ext cx="586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3129" name="Line 21"/>
          <p:cNvCxnSpPr/>
          <p:nvPr>
            <p:custDataLst>
              <p:tags r:id="rId94"/>
            </p:custDataLst>
          </p:nvPr>
        </p:nvCxnSpPr>
        <p:spPr>
          <a:xfrm>
            <a:off x="1106488" y="5239385"/>
            <a:ext cx="1919287" cy="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cxnSp>
        <p:nvCxnSpPr>
          <p:cNvPr id="133130" name="Line 22"/>
          <p:cNvCxnSpPr/>
          <p:nvPr>
            <p:custDataLst>
              <p:tags r:id="rId95"/>
            </p:custDataLst>
          </p:nvPr>
        </p:nvCxnSpPr>
        <p:spPr>
          <a:xfrm flipV="1">
            <a:off x="1760538" y="4879023"/>
            <a:ext cx="609600" cy="68580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grpSp>
        <p:nvGrpSpPr>
          <p:cNvPr id="133132" name="组合 44"/>
          <p:cNvGrpSpPr/>
          <p:nvPr>
            <p:custDataLst>
              <p:tags r:id="rId96"/>
            </p:custDataLst>
          </p:nvPr>
        </p:nvGrpSpPr>
        <p:grpSpPr>
          <a:xfrm>
            <a:off x="7824788" y="3701098"/>
            <a:ext cx="3733800" cy="2566987"/>
            <a:chOff x="9515" y="4601"/>
            <a:chExt cx="5555" cy="3821"/>
          </a:xfrm>
        </p:grpSpPr>
        <p:cxnSp>
          <p:nvCxnSpPr>
            <p:cNvPr id="133140" name="直接箭头连接符 40"/>
            <p:cNvCxnSpPr/>
            <p:nvPr>
              <p:custDataLst>
                <p:tags r:id="rId97"/>
              </p:custDataLst>
            </p:nvPr>
          </p:nvCxnSpPr>
          <p:spPr>
            <a:xfrm rot="5400000" flipH="1" flipV="1">
              <a:off x="12262" y="4094"/>
              <a:ext cx="0" cy="5494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41" name="直接箭头连接符 41"/>
            <p:cNvCxnSpPr/>
            <p:nvPr>
              <p:custDataLst>
                <p:tags r:id="rId98"/>
              </p:custDataLst>
            </p:nvPr>
          </p:nvCxnSpPr>
          <p:spPr>
            <a:xfrm flipV="1">
              <a:off x="10668" y="4939"/>
              <a:ext cx="3200" cy="3483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42" name="对象 21"/>
            <p:cNvGraphicFramePr>
              <a:graphicFrameLocks noChangeAspect="1"/>
            </p:cNvGraphicFramePr>
            <p:nvPr>
              <p:custDataLst>
                <p:tags r:id="rId99"/>
              </p:custDataLst>
            </p:nvPr>
          </p:nvGraphicFramePr>
          <p:xfrm>
            <a:off x="14588" y="6842"/>
            <a:ext cx="482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" r:id="rId100" imgW="152400" imgH="177165" progId="Equation.KSEE3">
                    <p:embed/>
                  </p:oleObj>
                </mc:Choice>
                <mc:Fallback>
                  <p:oleObj name="" r:id="rId100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8"/>
                        <a:stretch>
                          <a:fillRect/>
                        </a:stretch>
                      </p:blipFill>
                      <p:spPr>
                        <a:xfrm>
                          <a:off x="14588" y="6842"/>
                          <a:ext cx="482" cy="5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3" name="对象 23"/>
            <p:cNvGraphicFramePr>
              <a:graphicFrameLocks noChangeAspect="1"/>
            </p:cNvGraphicFramePr>
            <p:nvPr>
              <p:custDataLst>
                <p:tags r:id="rId101"/>
              </p:custDataLst>
            </p:nvPr>
          </p:nvGraphicFramePr>
          <p:xfrm>
            <a:off x="13275" y="4601"/>
            <a:ext cx="51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" r:id="rId102" imgW="165100" imgH="203200" progId="Equation.KSEE3">
                    <p:embed/>
                  </p:oleObj>
                </mc:Choice>
                <mc:Fallback>
                  <p:oleObj name="" r:id="rId102" imgW="165100" imgH="2032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1"/>
                        <a:stretch>
                          <a:fillRect/>
                        </a:stretch>
                      </p:blipFill>
                      <p:spPr>
                        <a:xfrm>
                          <a:off x="13275" y="4601"/>
                          <a:ext cx="518" cy="6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4" name="对象 29"/>
            <p:cNvGraphicFramePr>
              <a:graphicFrameLocks noChangeAspect="1"/>
            </p:cNvGraphicFramePr>
            <p:nvPr>
              <p:custDataLst>
                <p:tags r:id="rId103"/>
              </p:custDataLst>
            </p:nvPr>
          </p:nvGraphicFramePr>
          <p:xfrm>
            <a:off x="11266" y="6815"/>
            <a:ext cx="586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" r:id="rId104" imgW="177165" imgH="177165" progId="Equation.KSEE3">
                    <p:embed/>
                  </p:oleObj>
                </mc:Choice>
                <mc:Fallback>
                  <p:oleObj name="" r:id="rId104" imgW="177165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4"/>
                        <a:stretch>
                          <a:fillRect/>
                        </a:stretch>
                      </p:blipFill>
                      <p:spPr>
                        <a:xfrm>
                          <a:off x="11266" y="6815"/>
                          <a:ext cx="586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3133" name="Line 21"/>
          <p:cNvCxnSpPr/>
          <p:nvPr>
            <p:custDataLst>
              <p:tags r:id="rId105"/>
            </p:custDataLst>
          </p:nvPr>
        </p:nvCxnSpPr>
        <p:spPr>
          <a:xfrm>
            <a:off x="8620125" y="5206048"/>
            <a:ext cx="1944688" cy="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cxnSp>
        <p:nvCxnSpPr>
          <p:cNvPr id="133134" name="Line 22"/>
          <p:cNvCxnSpPr/>
          <p:nvPr>
            <p:custDataLst>
              <p:tags r:id="rId106"/>
            </p:custDataLst>
          </p:nvPr>
        </p:nvCxnSpPr>
        <p:spPr>
          <a:xfrm flipV="1">
            <a:off x="9264650" y="4861560"/>
            <a:ext cx="609600" cy="68580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cxnSp>
        <p:nvCxnSpPr>
          <p:cNvPr id="133135" name="Line 21"/>
          <p:cNvCxnSpPr/>
          <p:nvPr>
            <p:custDataLst>
              <p:tags r:id="rId107"/>
            </p:custDataLst>
          </p:nvPr>
        </p:nvCxnSpPr>
        <p:spPr>
          <a:xfrm>
            <a:off x="4656138" y="5229860"/>
            <a:ext cx="197326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3136" name="Line 22"/>
          <p:cNvCxnSpPr/>
          <p:nvPr>
            <p:custDataLst>
              <p:tags r:id="rId108"/>
            </p:custDataLst>
          </p:nvPr>
        </p:nvCxnSpPr>
        <p:spPr>
          <a:xfrm flipV="1">
            <a:off x="5664200" y="4518660"/>
            <a:ext cx="681038" cy="71120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sp>
        <p:nvSpPr>
          <p:cNvPr id="133139" name="Oval 5"/>
          <p:cNvSpPr/>
          <p:nvPr>
            <p:custDataLst>
              <p:tags r:id="rId109"/>
            </p:custDataLst>
          </p:nvPr>
        </p:nvSpPr>
        <p:spPr>
          <a:xfrm>
            <a:off x="8616950" y="4879023"/>
            <a:ext cx="1946275" cy="66833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</a:ln>
        </p:spPr>
        <p:txBody>
          <a:bodyPr wrap="none" lIns="91438" tIns="45719" rIns="91438" bIns="4571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 sz="2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5800" name="直接连接符 75799"/>
          <p:cNvSpPr/>
          <p:nvPr>
            <p:custDataLst>
              <p:tags r:id="rId110"/>
            </p:custDataLst>
          </p:nvPr>
        </p:nvSpPr>
        <p:spPr>
          <a:xfrm>
            <a:off x="1937385" y="4870768"/>
            <a:ext cx="8001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" name="直接连接符 1"/>
          <p:cNvSpPr/>
          <p:nvPr>
            <p:custDataLst>
              <p:tags r:id="rId111"/>
            </p:custDataLst>
          </p:nvPr>
        </p:nvSpPr>
        <p:spPr>
          <a:xfrm>
            <a:off x="1378585" y="5564823"/>
            <a:ext cx="8001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76825" name="直接连接符 76824"/>
          <p:cNvSpPr/>
          <p:nvPr>
            <p:custDataLst>
              <p:tags r:id="rId112"/>
            </p:custDataLst>
          </p:nvPr>
        </p:nvSpPr>
        <p:spPr>
          <a:xfrm>
            <a:off x="2745105" y="4861560"/>
            <a:ext cx="281305" cy="39497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" name="直接连接符 2"/>
          <p:cNvSpPr/>
          <p:nvPr>
            <p:custDataLst>
              <p:tags r:id="rId113"/>
            </p:custDataLst>
          </p:nvPr>
        </p:nvSpPr>
        <p:spPr>
          <a:xfrm>
            <a:off x="1115695" y="5206365"/>
            <a:ext cx="281305" cy="39497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" name="直接连接符 3"/>
          <p:cNvSpPr/>
          <p:nvPr>
            <p:custDataLst>
              <p:tags r:id="rId114"/>
            </p:custDataLst>
          </p:nvPr>
        </p:nvSpPr>
        <p:spPr>
          <a:xfrm flipH="1">
            <a:off x="2181860" y="5257165"/>
            <a:ext cx="834390" cy="32639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" name="直接连接符 4"/>
          <p:cNvSpPr/>
          <p:nvPr>
            <p:custDataLst>
              <p:tags r:id="rId115"/>
            </p:custDataLst>
          </p:nvPr>
        </p:nvSpPr>
        <p:spPr>
          <a:xfrm flipH="1">
            <a:off x="1115695" y="4871720"/>
            <a:ext cx="834390" cy="32639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7" name="直接连接符 6"/>
          <p:cNvSpPr/>
          <p:nvPr>
            <p:custDataLst>
              <p:tags r:id="rId116"/>
            </p:custDataLst>
          </p:nvPr>
        </p:nvSpPr>
        <p:spPr>
          <a:xfrm>
            <a:off x="6345555" y="4518660"/>
            <a:ext cx="283845" cy="72009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8" name="直接连接符 7"/>
          <p:cNvSpPr/>
          <p:nvPr>
            <p:custDataLst>
              <p:tags r:id="rId117"/>
            </p:custDataLst>
          </p:nvPr>
        </p:nvSpPr>
        <p:spPr>
          <a:xfrm flipH="1">
            <a:off x="4656455" y="4519295"/>
            <a:ext cx="1689735" cy="70993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6" name="文本框 5"/>
          <p:cNvSpPr txBox="1"/>
          <p:nvPr>
            <p:custDataLst>
              <p:tags r:id="rId118"/>
            </p:custDataLst>
          </p:nvPr>
        </p:nvSpPr>
        <p:spPr>
          <a:xfrm>
            <a:off x="8421370" y="6179185"/>
            <a:ext cx="3096260" cy="4298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r>
              <a:rPr sz="22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用椭圆作为圆的直观图</a:t>
            </a:r>
            <a:endParaRPr lang="zh-CN" altLang="en-US" sz="220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tx1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 fill="hold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 fill="hold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 fill="hold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 fill="hold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 fill="hold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 fill="hold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 fill="hold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>
            <p:custDataLst>
              <p:tags r:id="rId1"/>
            </p:custDataLst>
          </p:nvPr>
        </p:nvSpPr>
        <p:spPr>
          <a:xfrm>
            <a:off x="1001395" y="2339340"/>
            <a:ext cx="102997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en-US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斜二测画法画水平放置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的平面图形的直观图时，下列结论是否正确？正确的在括号 内画“√”，错误的画“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”.</a:t>
            </a:r>
            <a:endParaRPr lang="en-US" altLang="zh-CN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）相等的线段在直观图中仍然相等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     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  ）</a:t>
            </a:r>
            <a:endParaRPr lang="en-US" altLang="zh-CN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（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）平行的线段在直观图中仍然平行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     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  ）</a:t>
            </a:r>
            <a:endParaRPr lang="en-US" altLang="zh-CN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）一个角的直观图仍是一个角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             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  ）</a:t>
            </a:r>
            <a:endParaRPr lang="en-US" altLang="zh-CN" sz="240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）相等的角在直观图中仍然相等</a:t>
            </a:r>
            <a:r>
              <a:rPr lang="en-US" altLang="zh-CN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         </a:t>
            </a:r>
            <a:r>
              <a:rPr lang="zh-CN" altLang="en-US" sz="24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      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>
            <p:custDataLst>
              <p:tags r:id="rId2"/>
            </p:custDataLst>
          </p:nvPr>
        </p:nvSpPr>
        <p:spPr>
          <a:xfrm>
            <a:off x="7441190" y="4057239"/>
            <a:ext cx="3498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>
            <a:off x="7441190" y="3596520"/>
            <a:ext cx="487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>
            <p:custDataLst>
              <p:tags r:id="rId4"/>
            </p:custDataLst>
          </p:nvPr>
        </p:nvSpPr>
        <p:spPr>
          <a:xfrm>
            <a:off x="7440690" y="4621492"/>
            <a:ext cx="3498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>
            <p:custDataLst>
              <p:tags r:id="rId5"/>
            </p:custDataLst>
          </p:nvPr>
        </p:nvSpPr>
        <p:spPr>
          <a:xfrm>
            <a:off x="7441190" y="5186184"/>
            <a:ext cx="487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380" name="组合 12"/>
          <p:cNvGrpSpPr/>
          <p:nvPr userDrawn="1">
            <p:custDataLst>
              <p:tags r:id="rId6"/>
            </p:custDataLst>
          </p:nvPr>
        </p:nvGrpSpPr>
        <p:grpSpPr>
          <a:xfrm>
            <a:off x="1156970" y="1538605"/>
            <a:ext cx="1873250" cy="655638"/>
            <a:chOff x="6510" y="3245"/>
            <a:chExt cx="2949" cy="1032"/>
          </a:xfrm>
        </p:grpSpPr>
        <p:sp>
          <p:nvSpPr>
            <p:cNvPr id="3" name="圆角矩形 2"/>
            <p:cNvSpPr/>
            <p:nvPr>
              <p:custDataLst>
                <p:tags r:id="rId7"/>
              </p:custDataLst>
            </p:nvPr>
          </p:nvSpPr>
          <p:spPr>
            <a:xfrm>
              <a:off x="7413" y="3513"/>
              <a:ext cx="2046" cy="646"/>
            </a:xfrm>
            <a:prstGeom prst="round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练一练</a:t>
              </a:r>
              <a:endParaRPr lang="zh-CN" altLang="en-US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4382" name="组合 14"/>
            <p:cNvGrpSpPr/>
            <p:nvPr>
              <p:custDataLst>
                <p:tags r:id="rId8"/>
              </p:custDataLst>
            </p:nvPr>
          </p:nvGrpSpPr>
          <p:grpSpPr>
            <a:xfrm>
              <a:off x="6510" y="3245"/>
              <a:ext cx="1053" cy="1032"/>
              <a:chOff x="6146801" y="5033963"/>
              <a:chExt cx="1343025" cy="1274763"/>
            </a:xfrm>
          </p:grpSpPr>
          <p:sp>
            <p:nvSpPr>
              <p:cNvPr id="14383" name="Freeform 353"/>
              <p:cNvSpPr/>
              <p:nvPr>
                <p:custDataLst>
                  <p:tags r:id="rId9"/>
                </p:custDataLst>
              </p:nvPr>
            </p:nvSpPr>
            <p:spPr>
              <a:xfrm>
                <a:off x="6146801" y="5033963"/>
                <a:ext cx="1274763" cy="1274763"/>
              </a:xfrm>
              <a:custGeom>
                <a:avLst/>
                <a:gdLst/>
                <a:ahLst/>
                <a:cxnLst>
                  <a:cxn ang="0">
                    <a:pos x="1274763" y="1088825"/>
                  </a:cxn>
                  <a:cxn ang="0">
                    <a:pos x="1088825" y="1274763"/>
                  </a:cxn>
                  <a:cxn ang="0">
                    <a:pos x="184262" y="1274763"/>
                  </a:cxn>
                  <a:cxn ang="0">
                    <a:pos x="0" y="1088825"/>
                  </a:cxn>
                  <a:cxn ang="0">
                    <a:pos x="0" y="185937"/>
                  </a:cxn>
                  <a:cxn ang="0">
                    <a:pos x="184262" y="0"/>
                  </a:cxn>
                  <a:cxn ang="0">
                    <a:pos x="1088825" y="0"/>
                  </a:cxn>
                  <a:cxn ang="0">
                    <a:pos x="1274763" y="185937"/>
                  </a:cxn>
                  <a:cxn ang="0">
                    <a:pos x="1274763" y="1088825"/>
                  </a:cxn>
                </a:cxnLst>
                <a:rect l="l" t="t" r="r" b="b"/>
                <a:pathLst>
                  <a:path w="761" h="761">
                    <a:moveTo>
                      <a:pt x="761" y="650"/>
                    </a:moveTo>
                    <a:cubicBezTo>
                      <a:pt x="761" y="711"/>
                      <a:pt x="711" y="761"/>
                      <a:pt x="650" y="761"/>
                    </a:cubicBezTo>
                    <a:cubicBezTo>
                      <a:pt x="110" y="761"/>
                      <a:pt x="110" y="761"/>
                      <a:pt x="110" y="761"/>
                    </a:cubicBezTo>
                    <a:cubicBezTo>
                      <a:pt x="49" y="761"/>
                      <a:pt x="0" y="711"/>
                      <a:pt x="0" y="65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49"/>
                      <a:pt x="49" y="0"/>
                      <a:pt x="110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11" y="0"/>
                      <a:pt x="761" y="49"/>
                      <a:pt x="761" y="111"/>
                    </a:cubicBezTo>
                    <a:cubicBezTo>
                      <a:pt x="761" y="650"/>
                      <a:pt x="761" y="650"/>
                      <a:pt x="761" y="65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Freeform 355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327776" y="5110163"/>
                <a:ext cx="1162050" cy="561975"/>
              </a:xfrm>
              <a:custGeom>
                <a:avLst/>
                <a:gdLst/>
                <a:ahLst/>
                <a:cxnLst>
                  <a:cxn ang="0">
                    <a:pos x="487257" y="0"/>
                  </a:cxn>
                  <a:cxn ang="0">
                    <a:pos x="0" y="513471"/>
                  </a:cxn>
                  <a:cxn ang="0">
                    <a:pos x="1162050" y="561975"/>
                  </a:cxn>
                  <a:cxn ang="0">
                    <a:pos x="487257" y="0"/>
                  </a:cxn>
                  <a:cxn ang="0">
                    <a:pos x="319814" y="446569"/>
                  </a:cxn>
                  <a:cxn ang="0">
                    <a:pos x="318140" y="431516"/>
                  </a:cxn>
                  <a:cxn ang="0">
                    <a:pos x="537489" y="230811"/>
                  </a:cxn>
                  <a:cxn ang="0">
                    <a:pos x="798700" y="451587"/>
                  </a:cxn>
                  <a:cxn ang="0">
                    <a:pos x="798700" y="466639"/>
                  </a:cxn>
                  <a:cxn ang="0">
                    <a:pos x="319814" y="446569"/>
                  </a:cxn>
                </a:cxnLst>
                <a:rect l="l" t="t" r="r" b="b"/>
                <a:pathLst>
                  <a:path w="694" h="336">
                    <a:moveTo>
                      <a:pt x="291" y="0"/>
                    </a:moveTo>
                    <a:cubicBezTo>
                      <a:pt x="0" y="307"/>
                      <a:pt x="0" y="307"/>
                      <a:pt x="0" y="307"/>
                    </a:cubicBezTo>
                    <a:cubicBezTo>
                      <a:pt x="694" y="336"/>
                      <a:pt x="694" y="336"/>
                      <a:pt x="694" y="336"/>
                    </a:cubicBezTo>
                    <a:lnTo>
                      <a:pt x="291" y="0"/>
                    </a:lnTo>
                    <a:close/>
                    <a:moveTo>
                      <a:pt x="191" y="267"/>
                    </a:moveTo>
                    <a:cubicBezTo>
                      <a:pt x="190" y="264"/>
                      <a:pt x="190" y="261"/>
                      <a:pt x="190" y="258"/>
                    </a:cubicBezTo>
                    <a:cubicBezTo>
                      <a:pt x="183" y="188"/>
                      <a:pt x="242" y="134"/>
                      <a:pt x="321" y="138"/>
                    </a:cubicBezTo>
                    <a:cubicBezTo>
                      <a:pt x="401" y="141"/>
                      <a:pt x="470" y="200"/>
                      <a:pt x="477" y="270"/>
                    </a:cubicBezTo>
                    <a:cubicBezTo>
                      <a:pt x="477" y="273"/>
                      <a:pt x="477" y="276"/>
                      <a:pt x="477" y="279"/>
                    </a:cubicBezTo>
                    <a:lnTo>
                      <a:pt x="191" y="267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Freeform 356"/>
              <p:cNvSpPr/>
              <p:nvPr>
                <p:custDataLst>
                  <p:tags r:id="rId11"/>
                </p:custDataLst>
              </p:nvPr>
            </p:nvSpPr>
            <p:spPr>
              <a:xfrm>
                <a:off x="6824663" y="5124451"/>
                <a:ext cx="623888" cy="531813"/>
              </a:xfrm>
              <a:custGeom>
                <a:avLst/>
                <a:gdLst/>
                <a:ahLst/>
                <a:cxnLst>
                  <a:cxn ang="0">
                    <a:pos x="382587" y="342900"/>
                  </a:cxn>
                  <a:cxn ang="0">
                    <a:pos x="384175" y="352425"/>
                  </a:cxn>
                  <a:cxn ang="0">
                    <a:pos x="412750" y="354012"/>
                  </a:cxn>
                  <a:cxn ang="0">
                    <a:pos x="419100" y="358775"/>
                  </a:cxn>
                  <a:cxn ang="0">
                    <a:pos x="422275" y="384175"/>
                  </a:cxn>
                  <a:cxn ang="0">
                    <a:pos x="434975" y="385762"/>
                  </a:cxn>
                  <a:cxn ang="0">
                    <a:pos x="455612" y="388937"/>
                  </a:cxn>
                  <a:cxn ang="0">
                    <a:pos x="463550" y="396875"/>
                  </a:cxn>
                  <a:cxn ang="0">
                    <a:pos x="469900" y="415925"/>
                  </a:cxn>
                  <a:cxn ang="0">
                    <a:pos x="473075" y="425450"/>
                  </a:cxn>
                  <a:cxn ang="0">
                    <a:pos x="501650" y="427037"/>
                  </a:cxn>
                  <a:cxn ang="0">
                    <a:pos x="508000" y="433387"/>
                  </a:cxn>
                  <a:cxn ang="0">
                    <a:pos x="511175" y="457200"/>
                  </a:cxn>
                  <a:cxn ang="0">
                    <a:pos x="522287" y="458787"/>
                  </a:cxn>
                  <a:cxn ang="0">
                    <a:pos x="542925" y="463550"/>
                  </a:cxn>
                  <a:cxn ang="0">
                    <a:pos x="552450" y="471487"/>
                  </a:cxn>
                  <a:cxn ang="0">
                    <a:pos x="558800" y="488950"/>
                  </a:cxn>
                  <a:cxn ang="0">
                    <a:pos x="561975" y="500062"/>
                  </a:cxn>
                  <a:cxn ang="0">
                    <a:pos x="590550" y="501650"/>
                  </a:cxn>
                  <a:cxn ang="0">
                    <a:pos x="595312" y="508000"/>
                  </a:cxn>
                  <a:cxn ang="0">
                    <a:pos x="600075" y="531813"/>
                  </a:cxn>
                  <a:cxn ang="0">
                    <a:pos x="623888" y="515937"/>
                  </a:cxn>
                  <a:cxn ang="0">
                    <a:pos x="12700" y="19050"/>
                  </a:cxn>
                  <a:cxn ang="0">
                    <a:pos x="22225" y="26987"/>
                  </a:cxn>
                  <a:cxn ang="0">
                    <a:pos x="26987" y="46037"/>
                  </a:cxn>
                  <a:cxn ang="0">
                    <a:pos x="30162" y="55562"/>
                  </a:cxn>
                  <a:cxn ang="0">
                    <a:pos x="58737" y="57150"/>
                  </a:cxn>
                  <a:cxn ang="0">
                    <a:pos x="63500" y="61912"/>
                  </a:cxn>
                  <a:cxn ang="0">
                    <a:pos x="69850" y="87312"/>
                  </a:cxn>
                  <a:cxn ang="0">
                    <a:pos x="80962" y="88900"/>
                  </a:cxn>
                  <a:cxn ang="0">
                    <a:pos x="101600" y="92075"/>
                  </a:cxn>
                  <a:cxn ang="0">
                    <a:pos x="111125" y="101600"/>
                  </a:cxn>
                  <a:cxn ang="0">
                    <a:pos x="115887" y="119062"/>
                  </a:cxn>
                  <a:cxn ang="0">
                    <a:pos x="117475" y="130175"/>
                  </a:cxn>
                  <a:cxn ang="0">
                    <a:pos x="146050" y="131762"/>
                  </a:cxn>
                  <a:cxn ang="0">
                    <a:pos x="152400" y="136525"/>
                  </a:cxn>
                  <a:cxn ang="0">
                    <a:pos x="155575" y="161925"/>
                  </a:cxn>
                  <a:cxn ang="0">
                    <a:pos x="169862" y="163512"/>
                  </a:cxn>
                  <a:cxn ang="0">
                    <a:pos x="190500" y="168275"/>
                  </a:cxn>
                  <a:cxn ang="0">
                    <a:pos x="200025" y="174625"/>
                  </a:cxn>
                  <a:cxn ang="0">
                    <a:pos x="204787" y="193675"/>
                  </a:cxn>
                  <a:cxn ang="0">
                    <a:pos x="206375" y="203200"/>
                  </a:cxn>
                  <a:cxn ang="0">
                    <a:pos x="234950" y="204787"/>
                  </a:cxn>
                  <a:cxn ang="0">
                    <a:pos x="241300" y="211137"/>
                  </a:cxn>
                  <a:cxn ang="0">
                    <a:pos x="244475" y="236537"/>
                  </a:cxn>
                  <a:cxn ang="0">
                    <a:pos x="257175" y="236537"/>
                  </a:cxn>
                  <a:cxn ang="0">
                    <a:pos x="277812" y="241300"/>
                  </a:cxn>
                  <a:cxn ang="0">
                    <a:pos x="287337" y="249237"/>
                  </a:cxn>
                  <a:cxn ang="0">
                    <a:pos x="293687" y="266700"/>
                  </a:cxn>
                  <a:cxn ang="0">
                    <a:pos x="295275" y="279400"/>
                  </a:cxn>
                  <a:cxn ang="0">
                    <a:pos x="323850" y="280987"/>
                  </a:cxn>
                  <a:cxn ang="0">
                    <a:pos x="330200" y="285750"/>
                  </a:cxn>
                  <a:cxn ang="0">
                    <a:pos x="333375" y="311150"/>
                  </a:cxn>
                  <a:cxn ang="0">
                    <a:pos x="346075" y="312737"/>
                  </a:cxn>
                  <a:cxn ang="0">
                    <a:pos x="366712" y="315912"/>
                  </a:cxn>
                  <a:cxn ang="0">
                    <a:pos x="376237" y="323850"/>
                  </a:cxn>
                </a:cxnLst>
                <a:rect l="l" t="t" r="r" b="b"/>
                <a:pathLst>
                  <a:path w="393" h="335">
                    <a:moveTo>
                      <a:pt x="241" y="207"/>
                    </a:moveTo>
                    <a:lnTo>
                      <a:pt x="237" y="211"/>
                    </a:lnTo>
                    <a:lnTo>
                      <a:pt x="241" y="216"/>
                    </a:lnTo>
                    <a:lnTo>
                      <a:pt x="245" y="210"/>
                    </a:lnTo>
                    <a:lnTo>
                      <a:pt x="249" y="215"/>
                    </a:lnTo>
                    <a:lnTo>
                      <a:pt x="242" y="222"/>
                    </a:lnTo>
                    <a:lnTo>
                      <a:pt x="247" y="226"/>
                    </a:lnTo>
                    <a:lnTo>
                      <a:pt x="256" y="219"/>
                    </a:lnTo>
                    <a:lnTo>
                      <a:pt x="260" y="223"/>
                    </a:lnTo>
                    <a:lnTo>
                      <a:pt x="255" y="227"/>
                    </a:lnTo>
                    <a:lnTo>
                      <a:pt x="259" y="230"/>
                    </a:lnTo>
                    <a:lnTo>
                      <a:pt x="264" y="226"/>
                    </a:lnTo>
                    <a:lnTo>
                      <a:pt x="268" y="230"/>
                    </a:lnTo>
                    <a:lnTo>
                      <a:pt x="260" y="237"/>
                    </a:lnTo>
                    <a:lnTo>
                      <a:pt x="266" y="242"/>
                    </a:lnTo>
                    <a:lnTo>
                      <a:pt x="274" y="235"/>
                    </a:lnTo>
                    <a:lnTo>
                      <a:pt x="279" y="239"/>
                    </a:lnTo>
                    <a:lnTo>
                      <a:pt x="274" y="243"/>
                    </a:lnTo>
                    <a:lnTo>
                      <a:pt x="278" y="246"/>
                    </a:lnTo>
                    <a:lnTo>
                      <a:pt x="282" y="242"/>
                    </a:lnTo>
                    <a:lnTo>
                      <a:pt x="287" y="245"/>
                    </a:lnTo>
                    <a:lnTo>
                      <a:pt x="279" y="253"/>
                    </a:lnTo>
                    <a:lnTo>
                      <a:pt x="285" y="258"/>
                    </a:lnTo>
                    <a:lnTo>
                      <a:pt x="292" y="250"/>
                    </a:lnTo>
                    <a:lnTo>
                      <a:pt x="297" y="254"/>
                    </a:lnTo>
                    <a:lnTo>
                      <a:pt x="292" y="259"/>
                    </a:lnTo>
                    <a:lnTo>
                      <a:pt x="296" y="262"/>
                    </a:lnTo>
                    <a:lnTo>
                      <a:pt x="301" y="258"/>
                    </a:lnTo>
                    <a:lnTo>
                      <a:pt x="305" y="261"/>
                    </a:lnTo>
                    <a:lnTo>
                      <a:pt x="298" y="268"/>
                    </a:lnTo>
                    <a:lnTo>
                      <a:pt x="303" y="273"/>
                    </a:lnTo>
                    <a:lnTo>
                      <a:pt x="311" y="266"/>
                    </a:lnTo>
                    <a:lnTo>
                      <a:pt x="316" y="269"/>
                    </a:lnTo>
                    <a:lnTo>
                      <a:pt x="310" y="274"/>
                    </a:lnTo>
                    <a:lnTo>
                      <a:pt x="315" y="278"/>
                    </a:lnTo>
                    <a:lnTo>
                      <a:pt x="320" y="273"/>
                    </a:lnTo>
                    <a:lnTo>
                      <a:pt x="324" y="277"/>
                    </a:lnTo>
                    <a:lnTo>
                      <a:pt x="316" y="284"/>
                    </a:lnTo>
                    <a:lnTo>
                      <a:pt x="322" y="288"/>
                    </a:lnTo>
                    <a:lnTo>
                      <a:pt x="329" y="281"/>
                    </a:lnTo>
                    <a:lnTo>
                      <a:pt x="334" y="285"/>
                    </a:lnTo>
                    <a:lnTo>
                      <a:pt x="329" y="289"/>
                    </a:lnTo>
                    <a:lnTo>
                      <a:pt x="334" y="293"/>
                    </a:lnTo>
                    <a:lnTo>
                      <a:pt x="338" y="288"/>
                    </a:lnTo>
                    <a:lnTo>
                      <a:pt x="342" y="292"/>
                    </a:lnTo>
                    <a:lnTo>
                      <a:pt x="335" y="299"/>
                    </a:lnTo>
                    <a:lnTo>
                      <a:pt x="340" y="304"/>
                    </a:lnTo>
                    <a:lnTo>
                      <a:pt x="348" y="297"/>
                    </a:lnTo>
                    <a:lnTo>
                      <a:pt x="353" y="301"/>
                    </a:lnTo>
                    <a:lnTo>
                      <a:pt x="347" y="305"/>
                    </a:lnTo>
                    <a:lnTo>
                      <a:pt x="352" y="308"/>
                    </a:lnTo>
                    <a:lnTo>
                      <a:pt x="357" y="304"/>
                    </a:lnTo>
                    <a:lnTo>
                      <a:pt x="361" y="307"/>
                    </a:lnTo>
                    <a:lnTo>
                      <a:pt x="354" y="315"/>
                    </a:lnTo>
                    <a:lnTo>
                      <a:pt x="359" y="320"/>
                    </a:lnTo>
                    <a:lnTo>
                      <a:pt x="366" y="313"/>
                    </a:lnTo>
                    <a:lnTo>
                      <a:pt x="372" y="316"/>
                    </a:lnTo>
                    <a:lnTo>
                      <a:pt x="366" y="320"/>
                    </a:lnTo>
                    <a:lnTo>
                      <a:pt x="371" y="324"/>
                    </a:lnTo>
                    <a:lnTo>
                      <a:pt x="375" y="320"/>
                    </a:lnTo>
                    <a:lnTo>
                      <a:pt x="380" y="323"/>
                    </a:lnTo>
                    <a:lnTo>
                      <a:pt x="372" y="331"/>
                    </a:lnTo>
                    <a:lnTo>
                      <a:pt x="378" y="335"/>
                    </a:lnTo>
                    <a:lnTo>
                      <a:pt x="385" y="327"/>
                    </a:lnTo>
                    <a:lnTo>
                      <a:pt x="387" y="330"/>
                    </a:lnTo>
                    <a:lnTo>
                      <a:pt x="393" y="325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12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4" y="17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17" y="29"/>
                    </a:lnTo>
                    <a:lnTo>
                      <a:pt x="22" y="24"/>
                    </a:lnTo>
                    <a:lnTo>
                      <a:pt x="27" y="28"/>
                    </a:lnTo>
                    <a:lnTo>
                      <a:pt x="19" y="35"/>
                    </a:lnTo>
                    <a:lnTo>
                      <a:pt x="25" y="39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32" y="41"/>
                    </a:lnTo>
                    <a:lnTo>
                      <a:pt x="36" y="44"/>
                    </a:lnTo>
                    <a:lnTo>
                      <a:pt x="40" y="39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44" y="55"/>
                    </a:lnTo>
                    <a:lnTo>
                      <a:pt x="51" y="48"/>
                    </a:lnTo>
                    <a:lnTo>
                      <a:pt x="55" y="52"/>
                    </a:lnTo>
                    <a:lnTo>
                      <a:pt x="51" y="56"/>
                    </a:lnTo>
                    <a:lnTo>
                      <a:pt x="55" y="60"/>
                    </a:lnTo>
                    <a:lnTo>
                      <a:pt x="59" y="55"/>
                    </a:lnTo>
                    <a:lnTo>
                      <a:pt x="64" y="58"/>
                    </a:lnTo>
                    <a:lnTo>
                      <a:pt x="56" y="66"/>
                    </a:lnTo>
                    <a:lnTo>
                      <a:pt x="62" y="71"/>
                    </a:lnTo>
                    <a:lnTo>
                      <a:pt x="70" y="64"/>
                    </a:lnTo>
                    <a:lnTo>
                      <a:pt x="74" y="67"/>
                    </a:lnTo>
                    <a:lnTo>
                      <a:pt x="69" y="72"/>
                    </a:lnTo>
                    <a:lnTo>
                      <a:pt x="73" y="75"/>
                    </a:lnTo>
                    <a:lnTo>
                      <a:pt x="78" y="71"/>
                    </a:lnTo>
                    <a:lnTo>
                      <a:pt x="83" y="74"/>
                    </a:lnTo>
                    <a:lnTo>
                      <a:pt x="74" y="82"/>
                    </a:lnTo>
                    <a:lnTo>
                      <a:pt x="80" y="87"/>
                    </a:lnTo>
                    <a:lnTo>
                      <a:pt x="88" y="80"/>
                    </a:lnTo>
                    <a:lnTo>
                      <a:pt x="92" y="83"/>
                    </a:lnTo>
                    <a:lnTo>
                      <a:pt x="88" y="87"/>
                    </a:lnTo>
                    <a:lnTo>
                      <a:pt x="92" y="91"/>
                    </a:lnTo>
                    <a:lnTo>
                      <a:pt x="96" y="86"/>
                    </a:lnTo>
                    <a:lnTo>
                      <a:pt x="102" y="90"/>
                    </a:lnTo>
                    <a:lnTo>
                      <a:pt x="93" y="97"/>
                    </a:lnTo>
                    <a:lnTo>
                      <a:pt x="98" y="102"/>
                    </a:lnTo>
                    <a:lnTo>
                      <a:pt x="107" y="94"/>
                    </a:lnTo>
                    <a:lnTo>
                      <a:pt x="111" y="99"/>
                    </a:lnTo>
                    <a:lnTo>
                      <a:pt x="107" y="103"/>
                    </a:lnTo>
                    <a:lnTo>
                      <a:pt x="110" y="106"/>
                    </a:lnTo>
                    <a:lnTo>
                      <a:pt x="115" y="102"/>
                    </a:lnTo>
                    <a:lnTo>
                      <a:pt x="120" y="106"/>
                    </a:lnTo>
                    <a:lnTo>
                      <a:pt x="112" y="113"/>
                    </a:lnTo>
                    <a:lnTo>
                      <a:pt x="117" y="11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25" y="119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38" y="121"/>
                    </a:lnTo>
                    <a:lnTo>
                      <a:pt x="130" y="128"/>
                    </a:lnTo>
                    <a:lnTo>
                      <a:pt x="136" y="133"/>
                    </a:lnTo>
                    <a:lnTo>
                      <a:pt x="144" y="126"/>
                    </a:lnTo>
                    <a:lnTo>
                      <a:pt x="148" y="129"/>
                    </a:lnTo>
                    <a:lnTo>
                      <a:pt x="144" y="134"/>
                    </a:lnTo>
                    <a:lnTo>
                      <a:pt x="148" y="138"/>
                    </a:lnTo>
                    <a:lnTo>
                      <a:pt x="152" y="133"/>
                    </a:lnTo>
                    <a:lnTo>
                      <a:pt x="156" y="137"/>
                    </a:lnTo>
                    <a:lnTo>
                      <a:pt x="149" y="144"/>
                    </a:lnTo>
                    <a:lnTo>
                      <a:pt x="154" y="149"/>
                    </a:lnTo>
                    <a:lnTo>
                      <a:pt x="163" y="142"/>
                    </a:lnTo>
                    <a:lnTo>
                      <a:pt x="167" y="145"/>
                    </a:lnTo>
                    <a:lnTo>
                      <a:pt x="162" y="149"/>
                    </a:lnTo>
                    <a:lnTo>
                      <a:pt x="166" y="153"/>
                    </a:lnTo>
                    <a:lnTo>
                      <a:pt x="171" y="148"/>
                    </a:lnTo>
                    <a:lnTo>
                      <a:pt x="175" y="152"/>
                    </a:lnTo>
                    <a:lnTo>
                      <a:pt x="167" y="160"/>
                    </a:lnTo>
                    <a:lnTo>
                      <a:pt x="173" y="164"/>
                    </a:lnTo>
                    <a:lnTo>
                      <a:pt x="181" y="157"/>
                    </a:lnTo>
                    <a:lnTo>
                      <a:pt x="185" y="161"/>
                    </a:lnTo>
                    <a:lnTo>
                      <a:pt x="181" y="165"/>
                    </a:lnTo>
                    <a:lnTo>
                      <a:pt x="185" y="168"/>
                    </a:lnTo>
                    <a:lnTo>
                      <a:pt x="189" y="164"/>
                    </a:lnTo>
                    <a:lnTo>
                      <a:pt x="194" y="168"/>
                    </a:lnTo>
                    <a:lnTo>
                      <a:pt x="186" y="176"/>
                    </a:lnTo>
                    <a:lnTo>
                      <a:pt x="191" y="180"/>
                    </a:lnTo>
                    <a:lnTo>
                      <a:pt x="200" y="172"/>
                    </a:lnTo>
                    <a:lnTo>
                      <a:pt x="204" y="177"/>
                    </a:lnTo>
                    <a:lnTo>
                      <a:pt x="200" y="181"/>
                    </a:lnTo>
                    <a:lnTo>
                      <a:pt x="203" y="184"/>
                    </a:lnTo>
                    <a:lnTo>
                      <a:pt x="208" y="180"/>
                    </a:lnTo>
                    <a:lnTo>
                      <a:pt x="212" y="183"/>
                    </a:lnTo>
                    <a:lnTo>
                      <a:pt x="205" y="190"/>
                    </a:lnTo>
                    <a:lnTo>
                      <a:pt x="210" y="196"/>
                    </a:lnTo>
                    <a:lnTo>
                      <a:pt x="219" y="188"/>
                    </a:lnTo>
                    <a:lnTo>
                      <a:pt x="223" y="191"/>
                    </a:lnTo>
                    <a:lnTo>
                      <a:pt x="218" y="197"/>
                    </a:lnTo>
                    <a:lnTo>
                      <a:pt x="222" y="200"/>
                    </a:lnTo>
                    <a:lnTo>
                      <a:pt x="227" y="196"/>
                    </a:lnTo>
                    <a:lnTo>
                      <a:pt x="231" y="199"/>
                    </a:lnTo>
                    <a:lnTo>
                      <a:pt x="223" y="206"/>
                    </a:lnTo>
                    <a:lnTo>
                      <a:pt x="229" y="211"/>
                    </a:lnTo>
                    <a:lnTo>
                      <a:pt x="237" y="204"/>
                    </a:lnTo>
                    <a:lnTo>
                      <a:pt x="241" y="207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Freeform 35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604001" y="5303838"/>
                <a:ext cx="565150" cy="273050"/>
              </a:xfrm>
              <a:custGeom>
                <a:avLst/>
                <a:gdLst/>
                <a:ahLst/>
                <a:cxnLst>
                  <a:cxn ang="0">
                    <a:pos x="563472" y="249597"/>
                  </a:cxn>
                  <a:cxn ang="0">
                    <a:pos x="541671" y="231171"/>
                  </a:cxn>
                  <a:cxn ang="0">
                    <a:pos x="556764" y="219445"/>
                  </a:cxn>
                  <a:cxn ang="0">
                    <a:pos x="529932" y="195992"/>
                  </a:cxn>
                  <a:cxn ang="0">
                    <a:pos x="545025" y="184266"/>
                  </a:cxn>
                  <a:cxn ang="0">
                    <a:pos x="516516" y="164165"/>
                  </a:cxn>
                  <a:cxn ang="0">
                    <a:pos x="526578" y="150763"/>
                  </a:cxn>
                  <a:cxn ang="0">
                    <a:pos x="494715" y="132337"/>
                  </a:cxn>
                  <a:cxn ang="0">
                    <a:pos x="503100" y="117260"/>
                  </a:cxn>
                  <a:cxn ang="0">
                    <a:pos x="471237" y="103859"/>
                  </a:cxn>
                  <a:cxn ang="0">
                    <a:pos x="476268" y="88783"/>
                  </a:cxn>
                  <a:cxn ang="0">
                    <a:pos x="441051" y="77057"/>
                  </a:cxn>
                  <a:cxn ang="0">
                    <a:pos x="442728" y="60305"/>
                  </a:cxn>
                  <a:cxn ang="0">
                    <a:pos x="407511" y="55280"/>
                  </a:cxn>
                  <a:cxn ang="0">
                    <a:pos x="407511" y="38528"/>
                  </a:cxn>
                  <a:cxn ang="0">
                    <a:pos x="375648" y="38528"/>
                  </a:cxn>
                  <a:cxn ang="0">
                    <a:pos x="372294" y="23452"/>
                  </a:cxn>
                  <a:cxn ang="0">
                    <a:pos x="340431" y="26802"/>
                  </a:cxn>
                  <a:cxn ang="0">
                    <a:pos x="335400" y="11726"/>
                  </a:cxn>
                  <a:cxn ang="0">
                    <a:pos x="305214" y="18426"/>
                  </a:cxn>
                  <a:cxn ang="0">
                    <a:pos x="296829" y="3350"/>
                  </a:cxn>
                  <a:cxn ang="0">
                    <a:pos x="263289" y="13401"/>
                  </a:cxn>
                  <a:cxn ang="0">
                    <a:pos x="259935" y="0"/>
                  </a:cxn>
                  <a:cxn ang="0">
                    <a:pos x="251550" y="13401"/>
                  </a:cxn>
                  <a:cxn ang="0">
                    <a:pos x="223041" y="0"/>
                  </a:cxn>
                  <a:cxn ang="0">
                    <a:pos x="218010" y="15076"/>
                  </a:cxn>
                  <a:cxn ang="0">
                    <a:pos x="186147" y="5025"/>
                  </a:cxn>
                  <a:cxn ang="0">
                    <a:pos x="182793" y="21776"/>
                  </a:cxn>
                  <a:cxn ang="0">
                    <a:pos x="149253" y="13401"/>
                  </a:cxn>
                  <a:cxn ang="0">
                    <a:pos x="150930" y="31827"/>
                  </a:cxn>
                  <a:cxn ang="0">
                    <a:pos x="117390" y="26802"/>
                  </a:cxn>
                  <a:cxn ang="0">
                    <a:pos x="120744" y="45229"/>
                  </a:cxn>
                  <a:cxn ang="0">
                    <a:pos x="87204" y="45229"/>
                  </a:cxn>
                  <a:cxn ang="0">
                    <a:pos x="92235" y="63655"/>
                  </a:cxn>
                  <a:cxn ang="0">
                    <a:pos x="58695" y="70356"/>
                  </a:cxn>
                  <a:cxn ang="0">
                    <a:pos x="67080" y="88783"/>
                  </a:cxn>
                  <a:cxn ang="0">
                    <a:pos x="36894" y="97158"/>
                  </a:cxn>
                  <a:cxn ang="0">
                    <a:pos x="48633" y="113910"/>
                  </a:cxn>
                  <a:cxn ang="0">
                    <a:pos x="18447" y="128986"/>
                  </a:cxn>
                  <a:cxn ang="0">
                    <a:pos x="31863" y="144063"/>
                  </a:cxn>
                  <a:cxn ang="0">
                    <a:pos x="6708" y="162489"/>
                  </a:cxn>
                  <a:cxn ang="0">
                    <a:pos x="23478" y="174215"/>
                  </a:cxn>
                  <a:cxn ang="0">
                    <a:pos x="1677" y="195992"/>
                  </a:cxn>
                  <a:cxn ang="0">
                    <a:pos x="18447" y="207719"/>
                  </a:cxn>
                  <a:cxn ang="0">
                    <a:pos x="0" y="226145"/>
                  </a:cxn>
                  <a:cxn ang="0">
                    <a:pos x="18447" y="236196"/>
                  </a:cxn>
                  <a:cxn ang="0">
                    <a:pos x="20124" y="251273"/>
                  </a:cxn>
                  <a:cxn ang="0">
                    <a:pos x="261612" y="23452"/>
                  </a:cxn>
                  <a:cxn ang="0">
                    <a:pos x="548379" y="273050"/>
                  </a:cxn>
                  <a:cxn ang="0">
                    <a:pos x="546702" y="257973"/>
                  </a:cxn>
                </a:cxnLst>
                <a:rect l="l" t="t" r="r" b="b"/>
                <a:pathLst>
                  <a:path w="337" h="163">
                    <a:moveTo>
                      <a:pt x="337" y="154"/>
                    </a:moveTo>
                    <a:cubicBezTo>
                      <a:pt x="336" y="149"/>
                      <a:pt x="336" y="149"/>
                      <a:pt x="336" y="149"/>
                    </a:cubicBezTo>
                    <a:cubicBezTo>
                      <a:pt x="325" y="150"/>
                      <a:pt x="325" y="150"/>
                      <a:pt x="325" y="150"/>
                    </a:cubicBezTo>
                    <a:cubicBezTo>
                      <a:pt x="325" y="146"/>
                      <a:pt x="324" y="142"/>
                      <a:pt x="323" y="138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22" y="133"/>
                      <a:pt x="322" y="133"/>
                      <a:pt x="322" y="133"/>
                    </a:cubicBezTo>
                    <a:cubicBezTo>
                      <a:pt x="320" y="128"/>
                      <a:pt x="318" y="122"/>
                      <a:pt x="316" y="117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15" y="113"/>
                      <a:pt x="315" y="113"/>
                      <a:pt x="315" y="113"/>
                    </a:cubicBezTo>
                    <a:cubicBezTo>
                      <a:pt x="312" y="108"/>
                      <a:pt x="310" y="103"/>
                      <a:pt x="308" y="98"/>
                    </a:cubicBezTo>
                    <a:cubicBezTo>
                      <a:pt x="317" y="94"/>
                      <a:pt x="317" y="94"/>
                      <a:pt x="317" y="94"/>
                    </a:cubicBezTo>
                    <a:cubicBezTo>
                      <a:pt x="314" y="90"/>
                      <a:pt x="314" y="90"/>
                      <a:pt x="314" y="90"/>
                    </a:cubicBezTo>
                    <a:cubicBezTo>
                      <a:pt x="305" y="94"/>
                      <a:pt x="305" y="94"/>
                      <a:pt x="305" y="94"/>
                    </a:cubicBezTo>
                    <a:cubicBezTo>
                      <a:pt x="302" y="89"/>
                      <a:pt x="299" y="84"/>
                      <a:pt x="295" y="79"/>
                    </a:cubicBezTo>
                    <a:cubicBezTo>
                      <a:pt x="303" y="74"/>
                      <a:pt x="303" y="74"/>
                      <a:pt x="303" y="74"/>
                    </a:cubicBezTo>
                    <a:cubicBezTo>
                      <a:pt x="300" y="70"/>
                      <a:pt x="300" y="70"/>
                      <a:pt x="300" y="70"/>
                    </a:cubicBezTo>
                    <a:cubicBezTo>
                      <a:pt x="292" y="75"/>
                      <a:pt x="292" y="75"/>
                      <a:pt x="292" y="75"/>
                    </a:cubicBezTo>
                    <a:cubicBezTo>
                      <a:pt x="288" y="70"/>
                      <a:pt x="285" y="66"/>
                      <a:pt x="281" y="62"/>
                    </a:cubicBezTo>
                    <a:cubicBezTo>
                      <a:pt x="288" y="56"/>
                      <a:pt x="288" y="56"/>
                      <a:pt x="288" y="56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272" y="54"/>
                      <a:pt x="268" y="50"/>
                      <a:pt x="263" y="46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64" y="36"/>
                      <a:pt x="264" y="36"/>
                      <a:pt x="264" y="36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3" y="40"/>
                      <a:pt x="248" y="36"/>
                      <a:pt x="243" y="33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39" y="31"/>
                      <a:pt x="239" y="31"/>
                      <a:pt x="239" y="31"/>
                    </a:cubicBezTo>
                    <a:cubicBezTo>
                      <a:pt x="234" y="28"/>
                      <a:pt x="229" y="26"/>
                      <a:pt x="224" y="23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2" y="14"/>
                      <a:pt x="222" y="14"/>
                      <a:pt x="222" y="14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4" y="19"/>
                      <a:pt x="209" y="18"/>
                      <a:pt x="203" y="16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0" y="7"/>
                      <a:pt x="200" y="7"/>
                      <a:pt x="200" y="7"/>
                    </a:cubicBezTo>
                    <a:cubicBezTo>
                      <a:pt x="198" y="15"/>
                      <a:pt x="198" y="15"/>
                      <a:pt x="198" y="15"/>
                    </a:cubicBezTo>
                    <a:cubicBezTo>
                      <a:pt x="193" y="13"/>
                      <a:pt x="187" y="12"/>
                      <a:pt x="182" y="11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77" y="2"/>
                      <a:pt x="177" y="2"/>
                      <a:pt x="177" y="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70" y="9"/>
                      <a:pt x="163" y="8"/>
                      <a:pt x="157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45" y="8"/>
                      <a:pt x="140" y="8"/>
                      <a:pt x="135" y="9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24" y="10"/>
                      <a:pt x="119" y="11"/>
                      <a:pt x="114" y="12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4" y="14"/>
                      <a:pt x="99" y="15"/>
                      <a:pt x="95" y="17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5" y="20"/>
                      <a:pt x="81" y="22"/>
                      <a:pt x="76" y="2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68" y="29"/>
                      <a:pt x="63" y="32"/>
                      <a:pt x="59" y="35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1" y="42"/>
                      <a:pt x="47" y="45"/>
                      <a:pt x="43" y="49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7" y="56"/>
                      <a:pt x="34" y="60"/>
                      <a:pt x="31" y="64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6" y="72"/>
                      <a:pt x="23" y="77"/>
                      <a:pt x="21" y="82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7" y="91"/>
                      <a:pt x="16" y="95"/>
                      <a:pt x="15" y="10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3" y="109"/>
                      <a:pt x="12" y="115"/>
                      <a:pt x="11" y="120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8"/>
                      <a:pt x="11" y="132"/>
                      <a:pt x="11" y="13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43"/>
                      <a:pt x="11" y="144"/>
                      <a:pt x="11" y="146"/>
                    </a:cubicBezTo>
                    <a:cubicBezTo>
                      <a:pt x="11" y="147"/>
                      <a:pt x="12" y="149"/>
                      <a:pt x="12" y="15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1" y="68"/>
                      <a:pt x="73" y="10"/>
                      <a:pt x="156" y="14"/>
                    </a:cubicBezTo>
                    <a:cubicBezTo>
                      <a:pt x="239" y="17"/>
                      <a:pt x="317" y="81"/>
                      <a:pt x="319" y="163"/>
                    </a:cubicBezTo>
                    <a:cubicBezTo>
                      <a:pt x="327" y="163"/>
                      <a:pt x="327" y="163"/>
                      <a:pt x="327" y="163"/>
                    </a:cubicBezTo>
                    <a:cubicBezTo>
                      <a:pt x="327" y="162"/>
                      <a:pt x="327" y="160"/>
                      <a:pt x="326" y="159"/>
                    </a:cubicBezTo>
                    <a:cubicBezTo>
                      <a:pt x="326" y="157"/>
                      <a:pt x="326" y="156"/>
                      <a:pt x="326" y="154"/>
                    </a:cubicBezTo>
                    <a:lnTo>
                      <a:pt x="337" y="154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Freeform 35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13488" y="5776913"/>
                <a:ext cx="757238" cy="168275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57238" y="49212"/>
                  </a:cxn>
                  <a:cxn ang="0">
                    <a:pos x="749300" y="168275"/>
                  </a:cxn>
                  <a:cxn ang="0">
                    <a:pos x="0" y="120650"/>
                  </a:cxn>
                  <a:cxn ang="0">
                    <a:pos x="7937" y="0"/>
                  </a:cxn>
                </a:cxnLst>
                <a:rect l="l" t="t" r="r" b="b"/>
                <a:pathLst>
                  <a:path w="477" h="105">
                    <a:moveTo>
                      <a:pt x="5" y="0"/>
                    </a:moveTo>
                    <a:lnTo>
                      <a:pt x="477" y="31"/>
                    </a:lnTo>
                    <a:lnTo>
                      <a:pt x="472" y="106"/>
                    </a:lnTo>
                    <a:lnTo>
                      <a:pt x="0" y="7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99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359"/>
              <p:cNvSpPr/>
              <p:nvPr>
                <p:custDataLst>
                  <p:tags r:id="rId14"/>
                </p:custDataLst>
              </p:nvPr>
            </p:nvSpPr>
            <p:spPr>
              <a:xfrm>
                <a:off x="6316663" y="5807076"/>
                <a:ext cx="777875" cy="109538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777875" y="49212"/>
                  </a:cxn>
                  <a:cxn ang="0">
                    <a:pos x="773112" y="109538"/>
                  </a:cxn>
                  <a:cxn ang="0">
                    <a:pos x="0" y="60325"/>
                  </a:cxn>
                  <a:cxn ang="0">
                    <a:pos x="3175" y="0"/>
                  </a:cxn>
                </a:cxnLst>
                <a:rect l="l" t="t" r="r" b="b"/>
                <a:pathLst>
                  <a:path w="490" h="69">
                    <a:moveTo>
                      <a:pt x="2" y="0"/>
                    </a:moveTo>
                    <a:lnTo>
                      <a:pt x="490" y="31"/>
                    </a:lnTo>
                    <a:lnTo>
                      <a:pt x="487" y="69"/>
                    </a:lnTo>
                    <a:lnTo>
                      <a:pt x="0" y="3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DE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9" name="Freeform 36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197601" y="5775326"/>
                <a:ext cx="123825" cy="122238"/>
              </a:xfrm>
              <a:custGeom>
                <a:avLst/>
                <a:gdLst/>
                <a:ahLst/>
                <a:cxnLst>
                  <a:cxn ang="0">
                    <a:pos x="115887" y="122238"/>
                  </a:cxn>
                  <a:cxn ang="0">
                    <a:pos x="123825" y="0"/>
                  </a:cxn>
                  <a:cxn ang="0">
                    <a:pos x="0" y="60325"/>
                  </a:cxn>
                  <a:cxn ang="0">
                    <a:pos x="115887" y="122238"/>
                  </a:cxn>
                </a:cxnLst>
                <a:rect l="l" t="t" r="r" b="b"/>
                <a:pathLst>
                  <a:path w="78" h="77">
                    <a:moveTo>
                      <a:pt x="73" y="77"/>
                    </a:moveTo>
                    <a:lnTo>
                      <a:pt x="78" y="0"/>
                    </a:lnTo>
                    <a:lnTo>
                      <a:pt x="0" y="38"/>
                    </a:lnTo>
                    <a:lnTo>
                      <a:pt x="73" y="77"/>
                    </a:lnTo>
                    <a:close/>
                  </a:path>
                </a:pathLst>
              </a:custGeom>
              <a:solidFill>
                <a:srgbClr val="F9DD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Freeform 36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197601" y="5815013"/>
                <a:ext cx="57150" cy="42863"/>
              </a:xfrm>
              <a:custGeom>
                <a:avLst/>
                <a:gdLst/>
                <a:ahLst/>
                <a:cxnLst>
                  <a:cxn ang="0">
                    <a:pos x="57150" y="24728"/>
                  </a:cxn>
                  <a:cxn ang="0">
                    <a:pos x="42022" y="0"/>
                  </a:cxn>
                  <a:cxn ang="0">
                    <a:pos x="0" y="19782"/>
                  </a:cxn>
                  <a:cxn ang="0">
                    <a:pos x="45383" y="42863"/>
                  </a:cxn>
                  <a:cxn ang="0">
                    <a:pos x="57150" y="24728"/>
                  </a:cxn>
                </a:cxnLst>
                <a:rect l="l" t="t" r="r" b="b"/>
                <a:pathLst>
                  <a:path w="34" h="26">
                    <a:moveTo>
                      <a:pt x="34" y="15"/>
                    </a:moveTo>
                    <a:cubicBezTo>
                      <a:pt x="34" y="9"/>
                      <a:pt x="32" y="1"/>
                      <a:pt x="2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1" y="23"/>
                      <a:pt x="34" y="19"/>
                      <a:pt x="34" y="15"/>
                    </a:cubicBez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Freeform 362"/>
              <p:cNvSpPr/>
              <p:nvPr>
                <p:custDataLst>
                  <p:tags r:id="rId17"/>
                </p:custDataLst>
              </p:nvPr>
            </p:nvSpPr>
            <p:spPr>
              <a:xfrm>
                <a:off x="6986588" y="5819776"/>
                <a:ext cx="123825" cy="130175"/>
              </a:xfrm>
              <a:custGeom>
                <a:avLst/>
                <a:gdLst/>
                <a:ahLst/>
                <a:cxnLst>
                  <a:cxn ang="0">
                    <a:pos x="8366" y="61749"/>
                  </a:cxn>
                  <a:cxn ang="0">
                    <a:pos x="41832" y="1668"/>
                  </a:cxn>
                  <a:cxn ang="0">
                    <a:pos x="92032" y="5006"/>
                  </a:cxn>
                  <a:cxn ang="0">
                    <a:pos x="115458" y="68425"/>
                  </a:cxn>
                  <a:cxn ang="0">
                    <a:pos x="83665" y="126837"/>
                  </a:cxn>
                  <a:cxn ang="0">
                    <a:pos x="33466" y="123499"/>
                  </a:cxn>
                  <a:cxn ang="0">
                    <a:pos x="8366" y="61749"/>
                  </a:cxn>
                </a:cxnLst>
                <a:rect l="l" t="t" r="r" b="b"/>
                <a:pathLst>
                  <a:path w="74" h="78">
                    <a:moveTo>
                      <a:pt x="5" y="37"/>
                    </a:moveTo>
                    <a:cubicBezTo>
                      <a:pt x="7" y="16"/>
                      <a:pt x="5" y="0"/>
                      <a:pt x="25" y="1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74" y="4"/>
                      <a:pt x="70" y="20"/>
                      <a:pt x="69" y="41"/>
                    </a:cubicBezTo>
                    <a:cubicBezTo>
                      <a:pt x="67" y="61"/>
                      <a:pt x="69" y="78"/>
                      <a:pt x="50" y="76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0" y="73"/>
                      <a:pt x="4" y="57"/>
                      <a:pt x="5" y="37"/>
                    </a:cubicBezTo>
                    <a:close/>
                  </a:path>
                </a:pathLst>
              </a:custGeom>
              <a:solidFill>
                <a:srgbClr val="E0D1D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2" name="Freeform 363"/>
              <p:cNvSpPr/>
              <p:nvPr>
                <p:custDataLst>
                  <p:tags r:id="rId18"/>
                </p:custDataLst>
              </p:nvPr>
            </p:nvSpPr>
            <p:spPr>
              <a:xfrm>
                <a:off x="6985001" y="5819776"/>
                <a:ext cx="47625" cy="125413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47625" y="1587"/>
                  </a:cxn>
                  <a:cxn ang="0">
                    <a:pos x="41275" y="125413"/>
                  </a:cxn>
                  <a:cxn ang="0">
                    <a:pos x="0" y="122237"/>
                  </a:cxn>
                  <a:cxn ang="0">
                    <a:pos x="7937" y="0"/>
                  </a:cxn>
                </a:cxnLst>
                <a:rect l="l" t="t" r="r" b="b"/>
                <a:pathLst>
                  <a:path w="30" h="79">
                    <a:moveTo>
                      <a:pt x="5" y="0"/>
                    </a:moveTo>
                    <a:lnTo>
                      <a:pt x="30" y="1"/>
                    </a:lnTo>
                    <a:lnTo>
                      <a:pt x="26" y="79"/>
                    </a:lnTo>
                    <a:lnTo>
                      <a:pt x="0" y="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3" name="Freeform 364"/>
              <p:cNvSpPr/>
              <p:nvPr>
                <p:custDataLst>
                  <p:tags r:id="rId19"/>
                </p:custDataLst>
              </p:nvPr>
            </p:nvSpPr>
            <p:spPr>
              <a:xfrm>
                <a:off x="6711951" y="5969001"/>
                <a:ext cx="774700" cy="190500"/>
              </a:xfrm>
              <a:custGeom>
                <a:avLst/>
                <a:gdLst/>
                <a:ahLst/>
                <a:cxnLst>
                  <a:cxn ang="0">
                    <a:pos x="0" y="85725"/>
                  </a:cxn>
                  <a:cxn ang="0">
                    <a:pos x="11112" y="190500"/>
                  </a:cxn>
                  <a:cxn ang="0">
                    <a:pos x="774700" y="104775"/>
                  </a:cxn>
                  <a:cxn ang="0">
                    <a:pos x="763587" y="0"/>
                  </a:cxn>
                  <a:cxn ang="0">
                    <a:pos x="0" y="85725"/>
                  </a:cxn>
                </a:cxnLst>
                <a:rect l="l" t="t" r="r" b="b"/>
                <a:pathLst>
                  <a:path w="488" h="120">
                    <a:moveTo>
                      <a:pt x="0" y="54"/>
                    </a:moveTo>
                    <a:lnTo>
                      <a:pt x="7" y="120"/>
                    </a:lnTo>
                    <a:lnTo>
                      <a:pt x="488" y="66"/>
                    </a:lnTo>
                    <a:lnTo>
                      <a:pt x="481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4" name="Freeform 365"/>
              <p:cNvSpPr/>
              <p:nvPr>
                <p:custDataLst>
                  <p:tags r:id="rId20"/>
                </p:custDataLst>
              </p:nvPr>
            </p:nvSpPr>
            <p:spPr>
              <a:xfrm>
                <a:off x="7137401" y="5954713"/>
                <a:ext cx="325438" cy="174625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15875" y="174625"/>
                  </a:cxn>
                  <a:cxn ang="0">
                    <a:pos x="325438" y="139700"/>
                  </a:cxn>
                  <a:cxn ang="0">
                    <a:pos x="311150" y="0"/>
                  </a:cxn>
                  <a:cxn ang="0">
                    <a:pos x="0" y="34925"/>
                  </a:cxn>
                </a:cxnLst>
                <a:rect l="l" t="t" r="r" b="b"/>
                <a:pathLst>
                  <a:path w="205" h="110">
                    <a:moveTo>
                      <a:pt x="0" y="22"/>
                    </a:moveTo>
                    <a:lnTo>
                      <a:pt x="10" y="110"/>
                    </a:lnTo>
                    <a:lnTo>
                      <a:pt x="205" y="88"/>
                    </a:lnTo>
                    <a:lnTo>
                      <a:pt x="196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22E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5" name="Freeform 366"/>
              <p:cNvSpPr/>
              <p:nvPr>
                <p:custDataLst>
                  <p:tags r:id="rId21"/>
                </p:custDataLst>
              </p:nvPr>
            </p:nvSpPr>
            <p:spPr>
              <a:xfrm>
                <a:off x="6557963" y="6113463"/>
                <a:ext cx="52388" cy="15875"/>
              </a:xfrm>
              <a:custGeom>
                <a:avLst/>
                <a:gdLst/>
                <a:ahLst/>
                <a:cxnLst>
                  <a:cxn ang="0">
                    <a:pos x="21282" y="3175"/>
                  </a:cxn>
                  <a:cxn ang="0">
                    <a:pos x="1637" y="12700"/>
                  </a:cxn>
                  <a:cxn ang="0">
                    <a:pos x="22919" y="15875"/>
                  </a:cxn>
                  <a:cxn ang="0">
                    <a:pos x="47476" y="12700"/>
                  </a:cxn>
                  <a:cxn ang="0">
                    <a:pos x="52388" y="6350"/>
                  </a:cxn>
                  <a:cxn ang="0">
                    <a:pos x="45839" y="1587"/>
                  </a:cxn>
                  <a:cxn ang="0">
                    <a:pos x="21282" y="3175"/>
                  </a:cxn>
                </a:cxnLst>
                <a:rect l="l" t="t" r="r" b="b"/>
                <a:pathLst>
                  <a:path w="32" h="10">
                    <a:moveTo>
                      <a:pt x="13" y="2"/>
                    </a:moveTo>
                    <a:cubicBezTo>
                      <a:pt x="11" y="2"/>
                      <a:pt x="0" y="5"/>
                      <a:pt x="1" y="8"/>
                    </a:cubicBezTo>
                    <a:cubicBezTo>
                      <a:pt x="1" y="10"/>
                      <a:pt x="12" y="10"/>
                      <a:pt x="14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1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6" name="Freeform 367"/>
              <p:cNvSpPr/>
              <p:nvPr>
                <p:custDataLst>
                  <p:tags r:id="rId22"/>
                </p:custDataLst>
              </p:nvPr>
            </p:nvSpPr>
            <p:spPr>
              <a:xfrm>
                <a:off x="6577013" y="6054726"/>
                <a:ext cx="146050" cy="104775"/>
              </a:xfrm>
              <a:custGeom>
                <a:avLst/>
                <a:gdLst/>
                <a:ahLst/>
                <a:cxnLst>
                  <a:cxn ang="0">
                    <a:pos x="0" y="61912"/>
                  </a:cxn>
                  <a:cxn ang="0">
                    <a:pos x="134937" y="0"/>
                  </a:cxn>
                  <a:cxn ang="0">
                    <a:pos x="146050" y="104775"/>
                  </a:cxn>
                  <a:cxn ang="0">
                    <a:pos x="1587" y="76200"/>
                  </a:cxn>
                  <a:cxn ang="0">
                    <a:pos x="0" y="61912"/>
                  </a:cxn>
                </a:cxnLst>
                <a:rect l="l" t="t" r="r" b="b"/>
                <a:pathLst>
                  <a:path w="92" h="66">
                    <a:moveTo>
                      <a:pt x="0" y="39"/>
                    </a:moveTo>
                    <a:lnTo>
                      <a:pt x="85" y="0"/>
                    </a:lnTo>
                    <a:lnTo>
                      <a:pt x="92" y="66"/>
                    </a:lnTo>
                    <a:lnTo>
                      <a:pt x="1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7" name="Freeform 368"/>
              <p:cNvSpPr/>
              <p:nvPr>
                <p:custDataLst>
                  <p:tags r:id="rId23"/>
                </p:custDataLst>
              </p:nvPr>
            </p:nvSpPr>
            <p:spPr>
              <a:xfrm>
                <a:off x="6761163" y="6018213"/>
                <a:ext cx="225425" cy="144463"/>
              </a:xfrm>
              <a:custGeom>
                <a:avLst/>
                <a:gdLst/>
                <a:ahLst/>
                <a:cxnLst>
                  <a:cxn ang="0">
                    <a:pos x="0" y="22225"/>
                  </a:cxn>
                  <a:cxn ang="0">
                    <a:pos x="14287" y="144463"/>
                  </a:cxn>
                  <a:cxn ang="0">
                    <a:pos x="225425" y="122237"/>
                  </a:cxn>
                  <a:cxn ang="0">
                    <a:pos x="211137" y="0"/>
                  </a:cxn>
                  <a:cxn ang="0">
                    <a:pos x="0" y="22225"/>
                  </a:cxn>
                </a:cxnLst>
                <a:rect l="l" t="t" r="r" b="b"/>
                <a:pathLst>
                  <a:path w="142" h="91">
                    <a:moveTo>
                      <a:pt x="0" y="14"/>
                    </a:moveTo>
                    <a:lnTo>
                      <a:pt x="9" y="91"/>
                    </a:lnTo>
                    <a:lnTo>
                      <a:pt x="142" y="77"/>
                    </a:lnTo>
                    <a:lnTo>
                      <a:pt x="13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8" name="Freeform 369"/>
              <p:cNvSpPr/>
              <p:nvPr>
                <p:custDataLst>
                  <p:tags r:id="rId24"/>
                </p:custDataLst>
              </p:nvPr>
            </p:nvSpPr>
            <p:spPr>
              <a:xfrm>
                <a:off x="7010401" y="6051551"/>
                <a:ext cx="98425" cy="50800"/>
              </a:xfrm>
              <a:custGeom>
                <a:avLst/>
                <a:gdLst/>
                <a:ahLst/>
                <a:cxnLst>
                  <a:cxn ang="0">
                    <a:pos x="15272" y="8193"/>
                  </a:cxn>
                  <a:cxn ang="0">
                    <a:pos x="1696" y="31135"/>
                  </a:cxn>
                  <a:cxn ang="0">
                    <a:pos x="20363" y="49161"/>
                  </a:cxn>
                  <a:cxn ang="0">
                    <a:pos x="83152" y="42606"/>
                  </a:cxn>
                  <a:cxn ang="0">
                    <a:pos x="96728" y="19664"/>
                  </a:cxn>
                  <a:cxn ang="0">
                    <a:pos x="78061" y="1638"/>
                  </a:cxn>
                  <a:cxn ang="0">
                    <a:pos x="15272" y="8193"/>
                  </a:cxn>
                </a:cxnLst>
                <a:rect l="l" t="t" r="r" b="b"/>
                <a:pathLst>
                  <a:path w="57" h="31">
                    <a:moveTo>
                      <a:pt x="9" y="5"/>
                    </a:moveTo>
                    <a:cubicBezTo>
                      <a:pt x="4" y="6"/>
                      <a:pt x="0" y="12"/>
                      <a:pt x="1" y="19"/>
                    </a:cubicBezTo>
                    <a:cubicBezTo>
                      <a:pt x="2" y="26"/>
                      <a:pt x="7" y="31"/>
                      <a:pt x="12" y="30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4" y="26"/>
                      <a:pt x="58" y="20"/>
                      <a:pt x="57" y="12"/>
                    </a:cubicBezTo>
                    <a:cubicBezTo>
                      <a:pt x="57" y="5"/>
                      <a:pt x="52" y="0"/>
                      <a:pt x="46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DADAD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9" name="Freeform 370"/>
              <p:cNvSpPr/>
              <p:nvPr>
                <p:custDataLst>
                  <p:tags r:id="rId25"/>
                </p:custDataLst>
              </p:nvPr>
            </p:nvSpPr>
            <p:spPr>
              <a:xfrm>
                <a:off x="7126288" y="5948363"/>
                <a:ext cx="296863" cy="236538"/>
              </a:xfrm>
              <a:custGeom>
                <a:avLst/>
                <a:gdLst/>
                <a:ahLst/>
                <a:cxnLst>
                  <a:cxn ang="0">
                    <a:pos x="1677" y="218084"/>
                  </a:cxn>
                  <a:cxn ang="0">
                    <a:pos x="45284" y="186210"/>
                  </a:cxn>
                  <a:cxn ang="0">
                    <a:pos x="95599" y="202986"/>
                  </a:cxn>
                  <a:cxn ang="0">
                    <a:pos x="95599" y="204664"/>
                  </a:cxn>
                  <a:cxn ang="0">
                    <a:pos x="239838" y="187888"/>
                  </a:cxn>
                  <a:cxn ang="0">
                    <a:pos x="238161" y="174467"/>
                  </a:cxn>
                  <a:cxn ang="0">
                    <a:pos x="231452" y="174467"/>
                  </a:cxn>
                  <a:cxn ang="0">
                    <a:pos x="213003" y="6710"/>
                  </a:cxn>
                  <a:cxn ang="0">
                    <a:pos x="273382" y="0"/>
                  </a:cxn>
                  <a:cxn ang="0">
                    <a:pos x="291831" y="167757"/>
                  </a:cxn>
                  <a:cxn ang="0">
                    <a:pos x="276736" y="169435"/>
                  </a:cxn>
                  <a:cxn ang="0">
                    <a:pos x="278413" y="184533"/>
                  </a:cxn>
                  <a:cxn ang="0">
                    <a:pos x="283445" y="182855"/>
                  </a:cxn>
                  <a:cxn ang="0">
                    <a:pos x="295185" y="192921"/>
                  </a:cxn>
                  <a:cxn ang="0">
                    <a:pos x="285122" y="204664"/>
                  </a:cxn>
                  <a:cxn ang="0">
                    <a:pos x="11740" y="236538"/>
                  </a:cxn>
                  <a:cxn ang="0">
                    <a:pos x="1677" y="218084"/>
                  </a:cxn>
                </a:cxnLst>
                <a:rect l="l" t="t" r="r" b="b"/>
                <a:pathLst>
                  <a:path w="177" h="141">
                    <a:moveTo>
                      <a:pt x="1" y="130"/>
                    </a:moveTo>
                    <a:cubicBezTo>
                      <a:pt x="1" y="130"/>
                      <a:pt x="12" y="113"/>
                      <a:pt x="27" y="111"/>
                    </a:cubicBezTo>
                    <a:cubicBezTo>
                      <a:pt x="43" y="110"/>
                      <a:pt x="56" y="114"/>
                      <a:pt x="57" y="121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73" y="109"/>
                      <a:pt x="176" y="112"/>
                      <a:pt x="176" y="115"/>
                    </a:cubicBezTo>
                    <a:cubicBezTo>
                      <a:pt x="177" y="119"/>
                      <a:pt x="174" y="122"/>
                      <a:pt x="170" y="122"/>
                    </a:cubicBezTo>
                    <a:cubicBezTo>
                      <a:pt x="7" y="141"/>
                      <a:pt x="7" y="141"/>
                      <a:pt x="7" y="141"/>
                    </a:cubicBezTo>
                    <a:cubicBezTo>
                      <a:pt x="4" y="141"/>
                      <a:pt x="0" y="132"/>
                      <a:pt x="1" y="130"/>
                    </a:cubicBez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597" name="yt_shape_12597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91190" y="1072728"/>
                <a:ext cx="9137650" cy="55372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270510" indent="-457200" algn="l" eaLnBrk="1" latinLnBrk="0" hangingPunct="0">
                  <a:lnSpc>
                    <a:spcPct val="150000"/>
                  </a:lnSpc>
                </a:pPr>
                <a:r>
                  <a:rPr lang="zh-CN" altLang="zh-CN" sz="2400" i="0" u="none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charset="-122"/>
                  </a:rPr>
                  <a:t>例</a:t>
                </a:r>
                <a:r>
                  <a:rPr lang="en-US" altLang="zh-CN" sz="2400" i="0" u="none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charset="-122"/>
                  </a:rPr>
                  <a:t>2</a:t>
                </a:r>
                <a:r>
                  <a:rPr lang="zh-CN" altLang="en-US" sz="2400" i="0" u="none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微软雅黑" panose="020B0503020204020204" charset="-122"/>
                  </a:rPr>
                  <a:t>：</a:t>
                </a:r>
                <a:r>
                  <a:rPr lang="zh-CN" altLang="zh-CN" sz="2400" i="0" u="non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已知△</a:t>
                </a:r>
                <a14:m>
                  <m:oMath xmlns:m="http://schemas.openxmlformats.org/officeDocument/2006/math">
                    <m:r>
                      <a:rPr lang="en-US" altLang="zh-CN" sz="2400" i="1" u="none">
                        <a:solidFill>
                          <a:srgbClr val="000000"/>
                        </a:solidFill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𝐴𝐵𝐶</m:t>
                    </m:r>
                  </m:oMath>
                </a14:m>
                <a:r>
                  <a:rPr lang="zh-CN" altLang="zh-CN" sz="2400" i="0" u="non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的直观图如图所示，则原△</a:t>
                </a:r>
                <a14:m>
                  <m:oMath xmlns:m="http://schemas.openxmlformats.org/officeDocument/2006/math">
                    <m:r>
                      <a:rPr lang="en-US" altLang="zh-CN" sz="2400" i="1" u="none">
                        <a:solidFill>
                          <a:srgbClr val="000000"/>
                        </a:solidFill>
                        <a:effectLst/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𝐴𝐵𝐶</m:t>
                    </m:r>
                  </m:oMath>
                </a14:m>
                <a:r>
                  <a:rPr lang="zh-CN" altLang="zh-CN" sz="2400" i="0" u="non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的面积为</a:t>
                </a:r>
                <a:r>
                  <a:rPr lang="zh-CN" altLang="zh-CN" sz="2400" i="1" spc="-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 </a:t>
                </a:r>
                <a:r>
                  <a:rPr lang="zh-CN" altLang="zh-CN" sz="2400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　　　　</a:t>
                </a:r>
                <a:r>
                  <a:rPr lang="zh-CN" altLang="zh-CN" sz="2400" i="1" spc="-100">
                    <a:noFill/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⁠</a:t>
                </a:r>
                <a:r>
                  <a:rPr lang="en-US" altLang="zh-CN" sz="2400" i="0" u="non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.</a:t>
                </a:r>
                <a:r>
                  <a:rPr lang="en-US" altLang="zh-CN" sz="2400" i="1" u="none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 </a:t>
                </a:r>
                <a:endParaRPr lang="en-US" altLang="zh-CN" sz="2400" i="1" u="none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12597" name="yt_shape_1259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91190" y="1072728"/>
                <a:ext cx="9137650" cy="553720"/>
              </a:xfrm>
              <a:prstGeom prst="rect">
                <a:avLst/>
              </a:prstGeom>
              <a:blipFill rotWithShape="1">
                <a:blip r:embed="rId3"/>
                <a:stretch>
                  <a:fillRect l="-6" t="-38" r="-918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98" name="yt_image_1259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3665" y="2085340"/>
            <a:ext cx="3618865" cy="27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600" name="yt_shape_1260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276985" y="1929765"/>
                <a:ext cx="7419975" cy="13436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70510" algn="l" eaLnBrk="1" latinLnBrk="0" hangingPunct="0">
                  <a:lnSpc>
                    <a:spcPct val="150000"/>
                  </a:lnSpc>
                </a:pP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解析：由题意，易知在△</a:t>
                </a:r>
                <a:r>
                  <a:rPr lang="en-US" altLang="zh-CN" sz="2400" i="1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ABC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中，</a:t>
                </a:r>
                <a:r>
                  <a:rPr lang="en-US" altLang="zh-CN" sz="2400" i="1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AC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⊥</a:t>
                </a:r>
                <a:r>
                  <a:rPr lang="en-US" altLang="zh-CN" sz="2400" i="1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AB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endParaRPr lang="zh-CN" altLang="zh-CN" sz="2400" i="0" u="none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270510" algn="l" eaLnBrk="1" latinLnBrk="0" hangingPunct="0">
                  <a:lnSpc>
                    <a:spcPct val="150000"/>
                  </a:lnSpc>
                </a:pP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且</a:t>
                </a:r>
                <a:r>
                  <a:rPr lang="en-US" altLang="zh-CN" sz="2400" i="1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AC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6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r>
                  <a:rPr lang="en-US" altLang="zh-CN" sz="2400" i="1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AB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3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，∴</a:t>
                </a:r>
                <a:r>
                  <a:rPr lang="en-US" altLang="zh-CN" sz="2400" i="1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S</a:t>
                </a:r>
                <a:r>
                  <a:rPr lang="zh-CN" altLang="zh-CN" sz="2400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i="1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ABC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×6×3</a:t>
                </a:r>
                <a:r>
                  <a:rPr lang="zh-CN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400" i="0" u="none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9.</a:t>
                </a:r>
                <a:endParaRPr lang="en-US" altLang="zh-CN" sz="2400" i="0" u="none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2600" name="yt_shape_1260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276985" y="1929765"/>
                <a:ext cx="7419975" cy="1343660"/>
              </a:xfrm>
              <a:prstGeom prst="rect">
                <a:avLst/>
              </a:prstGeom>
              <a:blipFill rotWithShape="1">
                <a:blip r:embed="rId8"/>
                <a:stretch>
                  <a:fillRect b="-3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02" name="yt_shape_12602"/>
          <p:cNvSpPr txBox="1"/>
          <p:nvPr>
            <p:custDataLst>
              <p:tags r:id="rId9"/>
            </p:custDataLst>
          </p:nvPr>
        </p:nvSpPr>
        <p:spPr>
          <a:xfrm>
            <a:off x="8965565" y="1072515"/>
            <a:ext cx="596900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510" algn="l" eaLnBrk="1" latinLnBrk="0" hangingPunct="0">
              <a:lnSpc>
                <a:spcPct val="150000"/>
              </a:lnSpc>
            </a:pPr>
            <a:r>
              <a:rPr lang="en-US" altLang="zh-CN" sz="2400" i="0" u="none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endParaRPr lang="en-US" altLang="zh-CN" sz="2400" i="0" u="none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332355" y="4930140"/>
                <a:ext cx="2506345" cy="1100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50000"/>
                      </a:schemeClr>
                    </a:solidFill>
                  </a14:hiddenFill>
                </a:ext>
              </a:extLst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e>
                      <m:sub>
                        <m:r>
                          <a:rPr lang="zh-CN" altLang="zh-CN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直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e>
                      <m:sub>
                        <m:r>
                          <a:rPr lang="zh-CN" altLang="zh-CN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原</m:t>
                        </m:r>
                      </m:sub>
                    </m:sSub>
                  </m:oMath>
                </a14:m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charset="-122"/>
                  <a:sym typeface="+mn-ea"/>
                </a:endParaRPr>
              </a:p>
              <a:p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e>
                      <m:sub>
                        <m:r>
                          <a:rPr lang="zh-CN" altLang="zh-CN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原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e>
                      <m:sub>
                        <m:r>
                          <a:rPr lang="zh-CN" altLang="zh-CN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直</m:t>
                        </m:r>
                      </m:sub>
                    </m:sSub>
                  </m:oMath>
                </a14:m>
                <a:endParaRPr lang="zh-CN" altLang="zh-CN" sz="2400" i="1">
                  <a:solidFill>
                    <a:schemeClr val="tx1"/>
                  </a:solidFill>
                  <a:effectLst/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332355" y="4930140"/>
                <a:ext cx="2506345" cy="11004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50000"/>
                      </a:schemeClr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>
            <p:custDataLst>
              <p:tags r:id="rId13"/>
            </p:custDataLst>
          </p:nvPr>
        </p:nvGrpSpPr>
        <p:grpSpPr>
          <a:xfrm>
            <a:off x="708025" y="3441700"/>
            <a:ext cx="6774180" cy="946150"/>
            <a:chOff x="-4" y="6230"/>
            <a:chExt cx="10668" cy="1490"/>
          </a:xfrm>
        </p:grpSpPr>
        <p:sp>
          <p:nvSpPr>
            <p:cNvPr id="8" name="文本框 7"/>
            <p:cNvSpPr txBox="1"/>
            <p:nvPr>
              <p:custDataLst>
                <p:tags r:id="rId14"/>
              </p:custDataLst>
            </p:nvPr>
          </p:nvSpPr>
          <p:spPr>
            <a:xfrm>
              <a:off x="-4" y="6704"/>
              <a:ext cx="1066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charset="-122"/>
                  <a:sym typeface="+mn-ea"/>
                </a:rPr>
                <a:t>                     </a:t>
              </a:r>
              <a:r>
                <a:rPr lang="zh-CN" alt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charset="-122"/>
                  <a:sym typeface="+mn-ea"/>
                </a:rPr>
                <a:t>直观图与原图的面积之间有何关系</a:t>
              </a:r>
              <a:r>
                <a: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charset="-122"/>
                  <a:sym typeface="+mn-ea"/>
                </a:rPr>
                <a:t>？</a:t>
              </a: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endParaRPr>
            </a:p>
          </p:txBody>
        </p:sp>
        <p:grpSp>
          <p:nvGrpSpPr>
            <p:cNvPr id="7" name="组合 6"/>
            <p:cNvGrpSpPr/>
            <p:nvPr>
              <p:custDataLst>
                <p:tags r:id="rId15"/>
              </p:custDataLst>
            </p:nvPr>
          </p:nvGrpSpPr>
          <p:grpSpPr>
            <a:xfrm>
              <a:off x="387" y="6230"/>
              <a:ext cx="2167" cy="1457"/>
              <a:chOff x="4769" y="3285"/>
              <a:chExt cx="2167" cy="1457"/>
            </a:xfrm>
          </p:grpSpPr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475" b="98069" l="7101" r="89941">
                            <a14:foregroundMark x1="42012" y1="8108" x2="46154" y2="8108"/>
                            <a14:foregroundMark x1="7692" y1="27413" x2="7692" y2="27413"/>
                            <a14:foregroundMark x1="88757" y1="32046" x2="88757" y2="32046"/>
                            <a14:foregroundMark x1="47337" y1="4633" x2="47337" y2="4633"/>
                            <a14:foregroundMark x1="47337" y1="89189" x2="47337" y2="89189"/>
                            <a14:foregroundMark x1="48521" y1="94208" x2="48521" y2="94208"/>
                            <a14:foregroundMark x1="50296" y1="98069" x2="50296" y2="98069"/>
                            <a14:backgroundMark x1="62130" y1="93436" x2="62130" y2="93436"/>
                            <a14:backgroundMark x1="59763" y1="96139" x2="59763" y2="96139"/>
                            <a14:backgroundMark x1="82840" y1="51737" x2="82840" y2="51737"/>
                            <a14:backgroundMark x1="85207" y1="13127" x2="85207" y2="13127"/>
                            <a14:backgroundMark x1="27811" y1="6564" x2="27811" y2="65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" y="3285"/>
                <a:ext cx="838" cy="1285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606" y="4017"/>
                <a:ext cx="1330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思考</a:t>
                </a:r>
                <a:endParaRPr 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6" name="圆角矩形 5"/>
              <p:cNvSpPr/>
              <p:nvPr>
                <p:custDataLst>
                  <p:tags r:id="rId20"/>
                </p:custDataLst>
              </p:nvPr>
            </p:nvSpPr>
            <p:spPr>
              <a:xfrm>
                <a:off x="5497" y="3965"/>
                <a:ext cx="1439" cy="719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0" grpId="0" uiExpand="1" build="allAtOnce"/>
      <p:bldP spid="12602" grpId="0" build="allAtOnce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81075" y="2372995"/>
                <a:ext cx="10939145" cy="14363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algn="l" fontAlgn="auto">
                  <a:lnSpc>
                    <a:spcPct val="180000"/>
                  </a:lnSpc>
                  <a:buClr>
                    <a:schemeClr val="bg1"/>
                  </a:buClr>
                </a:pPr>
                <a:r>
                  <a:rPr lang="en-US" altLang="zh-CN" sz="24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楷体" panose="02010609060101010101" pitchFamily="49" charset="-122"/>
                    <a:sym typeface="+mn-ea"/>
                  </a:rPr>
                  <a:t>2.</a:t>
                </a:r>
                <a:r>
                  <a:rPr lang="zh-CN" altLang="zh-CN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  <a:sym typeface="+mn-ea"/>
                  </a:rPr>
                  <a:t>有一个上底为2，下底为3，直角腰为</a:t>
                </a:r>
                <a14:m>
                  <m:oMath xmlns:m="http://schemas.openxmlformats.org/officeDocument/2006/math">
                    <m:r>
                      <a:rPr lang="zh-CN" altLang="zh-CN" sz="2400">
                        <a:solidFill>
                          <a:srgbClr val="000000"/>
                        </a:solidFill>
                        <a:effectLst/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zh-CN" altLang="zh-CN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24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  <a:sym typeface="+mn-ea"/>
                  </a:rPr>
                  <a:t>的直角梯形，则其用斜二测画法画出的直观图面积为______.</a:t>
                </a:r>
                <a:endParaRPr lang="zh-CN" altLang="zh-CN" sz="2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charset="-122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81075" y="2372995"/>
                <a:ext cx="10939145" cy="1436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756660" y="4028440"/>
                <a:ext cx="2543810" cy="88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</a:rPr>
                  <a:t>【</a:t>
                </a:r>
                <a:r>
                  <a:rPr lang="zh-CN" alt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</a:rPr>
                  <a:t>答案</a:t>
                </a:r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</a:rPr>
                  <a:t>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756660" y="4028440"/>
                <a:ext cx="2543810" cy="8896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80" name="组合 12"/>
          <p:cNvGrpSpPr/>
          <p:nvPr userDrawn="1">
            <p:custDataLst>
              <p:tags r:id="rId7"/>
            </p:custDataLst>
          </p:nvPr>
        </p:nvGrpSpPr>
        <p:grpSpPr>
          <a:xfrm>
            <a:off x="927100" y="1590675"/>
            <a:ext cx="1873250" cy="655638"/>
            <a:chOff x="6510" y="3245"/>
            <a:chExt cx="2949" cy="1032"/>
          </a:xfrm>
        </p:grpSpPr>
        <p:sp>
          <p:nvSpPr>
            <p:cNvPr id="4" name="圆角矩形 3"/>
            <p:cNvSpPr/>
            <p:nvPr>
              <p:custDataLst>
                <p:tags r:id="rId8"/>
              </p:custDataLst>
            </p:nvPr>
          </p:nvSpPr>
          <p:spPr>
            <a:xfrm>
              <a:off x="7413" y="3513"/>
              <a:ext cx="2046" cy="646"/>
            </a:xfrm>
            <a:prstGeom prst="round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练一练</a:t>
              </a:r>
              <a:endParaRPr lang="zh-CN" altLang="en-US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4382" name="组合 14"/>
            <p:cNvGrpSpPr/>
            <p:nvPr>
              <p:custDataLst>
                <p:tags r:id="rId9"/>
              </p:custDataLst>
            </p:nvPr>
          </p:nvGrpSpPr>
          <p:grpSpPr>
            <a:xfrm>
              <a:off x="6510" y="3245"/>
              <a:ext cx="1053" cy="1032"/>
              <a:chOff x="6146801" y="5033963"/>
              <a:chExt cx="1343025" cy="1274763"/>
            </a:xfrm>
          </p:grpSpPr>
          <p:sp>
            <p:nvSpPr>
              <p:cNvPr id="14383" name="Freeform 35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6801" y="5033963"/>
                <a:ext cx="1274763" cy="1274763"/>
              </a:xfrm>
              <a:custGeom>
                <a:avLst/>
                <a:gdLst/>
                <a:ahLst/>
                <a:cxnLst>
                  <a:cxn ang="0">
                    <a:pos x="1274763" y="1088825"/>
                  </a:cxn>
                  <a:cxn ang="0">
                    <a:pos x="1088825" y="1274763"/>
                  </a:cxn>
                  <a:cxn ang="0">
                    <a:pos x="184262" y="1274763"/>
                  </a:cxn>
                  <a:cxn ang="0">
                    <a:pos x="0" y="1088825"/>
                  </a:cxn>
                  <a:cxn ang="0">
                    <a:pos x="0" y="185937"/>
                  </a:cxn>
                  <a:cxn ang="0">
                    <a:pos x="184262" y="0"/>
                  </a:cxn>
                  <a:cxn ang="0">
                    <a:pos x="1088825" y="0"/>
                  </a:cxn>
                  <a:cxn ang="0">
                    <a:pos x="1274763" y="185937"/>
                  </a:cxn>
                  <a:cxn ang="0">
                    <a:pos x="1274763" y="1088825"/>
                  </a:cxn>
                </a:cxnLst>
                <a:rect l="l" t="t" r="r" b="b"/>
                <a:pathLst>
                  <a:path w="761" h="761">
                    <a:moveTo>
                      <a:pt x="761" y="650"/>
                    </a:moveTo>
                    <a:cubicBezTo>
                      <a:pt x="761" y="711"/>
                      <a:pt x="711" y="761"/>
                      <a:pt x="650" y="761"/>
                    </a:cubicBezTo>
                    <a:cubicBezTo>
                      <a:pt x="110" y="761"/>
                      <a:pt x="110" y="761"/>
                      <a:pt x="110" y="761"/>
                    </a:cubicBezTo>
                    <a:cubicBezTo>
                      <a:pt x="49" y="761"/>
                      <a:pt x="0" y="711"/>
                      <a:pt x="0" y="65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49"/>
                      <a:pt x="49" y="0"/>
                      <a:pt x="110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11" y="0"/>
                      <a:pt x="761" y="49"/>
                      <a:pt x="761" y="111"/>
                    </a:cubicBezTo>
                    <a:cubicBezTo>
                      <a:pt x="761" y="650"/>
                      <a:pt x="761" y="650"/>
                      <a:pt x="761" y="65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Freeform 355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327776" y="5110163"/>
                <a:ext cx="1162050" cy="561975"/>
              </a:xfrm>
              <a:custGeom>
                <a:avLst/>
                <a:gdLst/>
                <a:ahLst/>
                <a:cxnLst>
                  <a:cxn ang="0">
                    <a:pos x="487257" y="0"/>
                  </a:cxn>
                  <a:cxn ang="0">
                    <a:pos x="0" y="513471"/>
                  </a:cxn>
                  <a:cxn ang="0">
                    <a:pos x="1162050" y="561975"/>
                  </a:cxn>
                  <a:cxn ang="0">
                    <a:pos x="487257" y="0"/>
                  </a:cxn>
                  <a:cxn ang="0">
                    <a:pos x="319814" y="446569"/>
                  </a:cxn>
                  <a:cxn ang="0">
                    <a:pos x="318140" y="431516"/>
                  </a:cxn>
                  <a:cxn ang="0">
                    <a:pos x="537489" y="230811"/>
                  </a:cxn>
                  <a:cxn ang="0">
                    <a:pos x="798700" y="451587"/>
                  </a:cxn>
                  <a:cxn ang="0">
                    <a:pos x="798700" y="466639"/>
                  </a:cxn>
                  <a:cxn ang="0">
                    <a:pos x="319814" y="446569"/>
                  </a:cxn>
                </a:cxnLst>
                <a:rect l="l" t="t" r="r" b="b"/>
                <a:pathLst>
                  <a:path w="694" h="336">
                    <a:moveTo>
                      <a:pt x="291" y="0"/>
                    </a:moveTo>
                    <a:cubicBezTo>
                      <a:pt x="0" y="307"/>
                      <a:pt x="0" y="307"/>
                      <a:pt x="0" y="307"/>
                    </a:cubicBezTo>
                    <a:cubicBezTo>
                      <a:pt x="694" y="336"/>
                      <a:pt x="694" y="336"/>
                      <a:pt x="694" y="336"/>
                    </a:cubicBezTo>
                    <a:lnTo>
                      <a:pt x="291" y="0"/>
                    </a:lnTo>
                    <a:close/>
                    <a:moveTo>
                      <a:pt x="191" y="267"/>
                    </a:moveTo>
                    <a:cubicBezTo>
                      <a:pt x="190" y="264"/>
                      <a:pt x="190" y="261"/>
                      <a:pt x="190" y="258"/>
                    </a:cubicBezTo>
                    <a:cubicBezTo>
                      <a:pt x="183" y="188"/>
                      <a:pt x="242" y="134"/>
                      <a:pt x="321" y="138"/>
                    </a:cubicBezTo>
                    <a:cubicBezTo>
                      <a:pt x="401" y="141"/>
                      <a:pt x="470" y="200"/>
                      <a:pt x="477" y="270"/>
                    </a:cubicBezTo>
                    <a:cubicBezTo>
                      <a:pt x="477" y="273"/>
                      <a:pt x="477" y="276"/>
                      <a:pt x="477" y="279"/>
                    </a:cubicBezTo>
                    <a:lnTo>
                      <a:pt x="191" y="267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Freeform 356"/>
              <p:cNvSpPr/>
              <p:nvPr>
                <p:custDataLst>
                  <p:tags r:id="rId12"/>
                </p:custDataLst>
              </p:nvPr>
            </p:nvSpPr>
            <p:spPr>
              <a:xfrm>
                <a:off x="6824663" y="5124451"/>
                <a:ext cx="623888" cy="531813"/>
              </a:xfrm>
              <a:custGeom>
                <a:avLst/>
                <a:gdLst/>
                <a:ahLst/>
                <a:cxnLst>
                  <a:cxn ang="0">
                    <a:pos x="382587" y="342900"/>
                  </a:cxn>
                  <a:cxn ang="0">
                    <a:pos x="384175" y="352425"/>
                  </a:cxn>
                  <a:cxn ang="0">
                    <a:pos x="412750" y="354012"/>
                  </a:cxn>
                  <a:cxn ang="0">
                    <a:pos x="419100" y="358775"/>
                  </a:cxn>
                  <a:cxn ang="0">
                    <a:pos x="422275" y="384175"/>
                  </a:cxn>
                  <a:cxn ang="0">
                    <a:pos x="434975" y="385762"/>
                  </a:cxn>
                  <a:cxn ang="0">
                    <a:pos x="455612" y="388937"/>
                  </a:cxn>
                  <a:cxn ang="0">
                    <a:pos x="463550" y="396875"/>
                  </a:cxn>
                  <a:cxn ang="0">
                    <a:pos x="469900" y="415925"/>
                  </a:cxn>
                  <a:cxn ang="0">
                    <a:pos x="473075" y="425450"/>
                  </a:cxn>
                  <a:cxn ang="0">
                    <a:pos x="501650" y="427037"/>
                  </a:cxn>
                  <a:cxn ang="0">
                    <a:pos x="508000" y="433387"/>
                  </a:cxn>
                  <a:cxn ang="0">
                    <a:pos x="511175" y="457200"/>
                  </a:cxn>
                  <a:cxn ang="0">
                    <a:pos x="522287" y="458787"/>
                  </a:cxn>
                  <a:cxn ang="0">
                    <a:pos x="542925" y="463550"/>
                  </a:cxn>
                  <a:cxn ang="0">
                    <a:pos x="552450" y="471487"/>
                  </a:cxn>
                  <a:cxn ang="0">
                    <a:pos x="558800" y="488950"/>
                  </a:cxn>
                  <a:cxn ang="0">
                    <a:pos x="561975" y="500062"/>
                  </a:cxn>
                  <a:cxn ang="0">
                    <a:pos x="590550" y="501650"/>
                  </a:cxn>
                  <a:cxn ang="0">
                    <a:pos x="595312" y="508000"/>
                  </a:cxn>
                  <a:cxn ang="0">
                    <a:pos x="600075" y="531813"/>
                  </a:cxn>
                  <a:cxn ang="0">
                    <a:pos x="623888" y="515937"/>
                  </a:cxn>
                  <a:cxn ang="0">
                    <a:pos x="12700" y="19050"/>
                  </a:cxn>
                  <a:cxn ang="0">
                    <a:pos x="22225" y="26987"/>
                  </a:cxn>
                  <a:cxn ang="0">
                    <a:pos x="26987" y="46037"/>
                  </a:cxn>
                  <a:cxn ang="0">
                    <a:pos x="30162" y="55562"/>
                  </a:cxn>
                  <a:cxn ang="0">
                    <a:pos x="58737" y="57150"/>
                  </a:cxn>
                  <a:cxn ang="0">
                    <a:pos x="63500" y="61912"/>
                  </a:cxn>
                  <a:cxn ang="0">
                    <a:pos x="69850" y="87312"/>
                  </a:cxn>
                  <a:cxn ang="0">
                    <a:pos x="80962" y="88900"/>
                  </a:cxn>
                  <a:cxn ang="0">
                    <a:pos x="101600" y="92075"/>
                  </a:cxn>
                  <a:cxn ang="0">
                    <a:pos x="111125" y="101600"/>
                  </a:cxn>
                  <a:cxn ang="0">
                    <a:pos x="115887" y="119062"/>
                  </a:cxn>
                  <a:cxn ang="0">
                    <a:pos x="117475" y="130175"/>
                  </a:cxn>
                  <a:cxn ang="0">
                    <a:pos x="146050" y="131762"/>
                  </a:cxn>
                  <a:cxn ang="0">
                    <a:pos x="152400" y="136525"/>
                  </a:cxn>
                  <a:cxn ang="0">
                    <a:pos x="155575" y="161925"/>
                  </a:cxn>
                  <a:cxn ang="0">
                    <a:pos x="169862" y="163512"/>
                  </a:cxn>
                  <a:cxn ang="0">
                    <a:pos x="190500" y="168275"/>
                  </a:cxn>
                  <a:cxn ang="0">
                    <a:pos x="200025" y="174625"/>
                  </a:cxn>
                  <a:cxn ang="0">
                    <a:pos x="204787" y="193675"/>
                  </a:cxn>
                  <a:cxn ang="0">
                    <a:pos x="206375" y="203200"/>
                  </a:cxn>
                  <a:cxn ang="0">
                    <a:pos x="234950" y="204787"/>
                  </a:cxn>
                  <a:cxn ang="0">
                    <a:pos x="241300" y="211137"/>
                  </a:cxn>
                  <a:cxn ang="0">
                    <a:pos x="244475" y="236537"/>
                  </a:cxn>
                  <a:cxn ang="0">
                    <a:pos x="257175" y="236537"/>
                  </a:cxn>
                  <a:cxn ang="0">
                    <a:pos x="277812" y="241300"/>
                  </a:cxn>
                  <a:cxn ang="0">
                    <a:pos x="287337" y="249237"/>
                  </a:cxn>
                  <a:cxn ang="0">
                    <a:pos x="293687" y="266700"/>
                  </a:cxn>
                  <a:cxn ang="0">
                    <a:pos x="295275" y="279400"/>
                  </a:cxn>
                  <a:cxn ang="0">
                    <a:pos x="323850" y="280987"/>
                  </a:cxn>
                  <a:cxn ang="0">
                    <a:pos x="330200" y="285750"/>
                  </a:cxn>
                  <a:cxn ang="0">
                    <a:pos x="333375" y="311150"/>
                  </a:cxn>
                  <a:cxn ang="0">
                    <a:pos x="346075" y="312737"/>
                  </a:cxn>
                  <a:cxn ang="0">
                    <a:pos x="366712" y="315912"/>
                  </a:cxn>
                  <a:cxn ang="0">
                    <a:pos x="376237" y="323850"/>
                  </a:cxn>
                </a:cxnLst>
                <a:rect l="l" t="t" r="r" b="b"/>
                <a:pathLst>
                  <a:path w="393" h="335">
                    <a:moveTo>
                      <a:pt x="241" y="207"/>
                    </a:moveTo>
                    <a:lnTo>
                      <a:pt x="237" y="211"/>
                    </a:lnTo>
                    <a:lnTo>
                      <a:pt x="241" y="216"/>
                    </a:lnTo>
                    <a:lnTo>
                      <a:pt x="245" y="210"/>
                    </a:lnTo>
                    <a:lnTo>
                      <a:pt x="249" y="215"/>
                    </a:lnTo>
                    <a:lnTo>
                      <a:pt x="242" y="222"/>
                    </a:lnTo>
                    <a:lnTo>
                      <a:pt x="247" y="226"/>
                    </a:lnTo>
                    <a:lnTo>
                      <a:pt x="256" y="219"/>
                    </a:lnTo>
                    <a:lnTo>
                      <a:pt x="260" y="223"/>
                    </a:lnTo>
                    <a:lnTo>
                      <a:pt x="255" y="227"/>
                    </a:lnTo>
                    <a:lnTo>
                      <a:pt x="259" y="230"/>
                    </a:lnTo>
                    <a:lnTo>
                      <a:pt x="264" y="226"/>
                    </a:lnTo>
                    <a:lnTo>
                      <a:pt x="268" y="230"/>
                    </a:lnTo>
                    <a:lnTo>
                      <a:pt x="260" y="237"/>
                    </a:lnTo>
                    <a:lnTo>
                      <a:pt x="266" y="242"/>
                    </a:lnTo>
                    <a:lnTo>
                      <a:pt x="274" y="235"/>
                    </a:lnTo>
                    <a:lnTo>
                      <a:pt x="279" y="239"/>
                    </a:lnTo>
                    <a:lnTo>
                      <a:pt x="274" y="243"/>
                    </a:lnTo>
                    <a:lnTo>
                      <a:pt x="278" y="246"/>
                    </a:lnTo>
                    <a:lnTo>
                      <a:pt x="282" y="242"/>
                    </a:lnTo>
                    <a:lnTo>
                      <a:pt x="287" y="245"/>
                    </a:lnTo>
                    <a:lnTo>
                      <a:pt x="279" y="253"/>
                    </a:lnTo>
                    <a:lnTo>
                      <a:pt x="285" y="258"/>
                    </a:lnTo>
                    <a:lnTo>
                      <a:pt x="292" y="250"/>
                    </a:lnTo>
                    <a:lnTo>
                      <a:pt x="297" y="254"/>
                    </a:lnTo>
                    <a:lnTo>
                      <a:pt x="292" y="259"/>
                    </a:lnTo>
                    <a:lnTo>
                      <a:pt x="296" y="262"/>
                    </a:lnTo>
                    <a:lnTo>
                      <a:pt x="301" y="258"/>
                    </a:lnTo>
                    <a:lnTo>
                      <a:pt x="305" y="261"/>
                    </a:lnTo>
                    <a:lnTo>
                      <a:pt x="298" y="268"/>
                    </a:lnTo>
                    <a:lnTo>
                      <a:pt x="303" y="273"/>
                    </a:lnTo>
                    <a:lnTo>
                      <a:pt x="311" y="266"/>
                    </a:lnTo>
                    <a:lnTo>
                      <a:pt x="316" y="269"/>
                    </a:lnTo>
                    <a:lnTo>
                      <a:pt x="310" y="274"/>
                    </a:lnTo>
                    <a:lnTo>
                      <a:pt x="315" y="278"/>
                    </a:lnTo>
                    <a:lnTo>
                      <a:pt x="320" y="273"/>
                    </a:lnTo>
                    <a:lnTo>
                      <a:pt x="324" y="277"/>
                    </a:lnTo>
                    <a:lnTo>
                      <a:pt x="316" y="284"/>
                    </a:lnTo>
                    <a:lnTo>
                      <a:pt x="322" y="288"/>
                    </a:lnTo>
                    <a:lnTo>
                      <a:pt x="329" y="281"/>
                    </a:lnTo>
                    <a:lnTo>
                      <a:pt x="334" y="285"/>
                    </a:lnTo>
                    <a:lnTo>
                      <a:pt x="329" y="289"/>
                    </a:lnTo>
                    <a:lnTo>
                      <a:pt x="334" y="293"/>
                    </a:lnTo>
                    <a:lnTo>
                      <a:pt x="338" y="288"/>
                    </a:lnTo>
                    <a:lnTo>
                      <a:pt x="342" y="292"/>
                    </a:lnTo>
                    <a:lnTo>
                      <a:pt x="335" y="299"/>
                    </a:lnTo>
                    <a:lnTo>
                      <a:pt x="340" y="304"/>
                    </a:lnTo>
                    <a:lnTo>
                      <a:pt x="348" y="297"/>
                    </a:lnTo>
                    <a:lnTo>
                      <a:pt x="353" y="301"/>
                    </a:lnTo>
                    <a:lnTo>
                      <a:pt x="347" y="305"/>
                    </a:lnTo>
                    <a:lnTo>
                      <a:pt x="352" y="308"/>
                    </a:lnTo>
                    <a:lnTo>
                      <a:pt x="357" y="304"/>
                    </a:lnTo>
                    <a:lnTo>
                      <a:pt x="361" y="307"/>
                    </a:lnTo>
                    <a:lnTo>
                      <a:pt x="354" y="315"/>
                    </a:lnTo>
                    <a:lnTo>
                      <a:pt x="359" y="320"/>
                    </a:lnTo>
                    <a:lnTo>
                      <a:pt x="366" y="313"/>
                    </a:lnTo>
                    <a:lnTo>
                      <a:pt x="372" y="316"/>
                    </a:lnTo>
                    <a:lnTo>
                      <a:pt x="366" y="320"/>
                    </a:lnTo>
                    <a:lnTo>
                      <a:pt x="371" y="324"/>
                    </a:lnTo>
                    <a:lnTo>
                      <a:pt x="375" y="320"/>
                    </a:lnTo>
                    <a:lnTo>
                      <a:pt x="380" y="323"/>
                    </a:lnTo>
                    <a:lnTo>
                      <a:pt x="372" y="331"/>
                    </a:lnTo>
                    <a:lnTo>
                      <a:pt x="378" y="335"/>
                    </a:lnTo>
                    <a:lnTo>
                      <a:pt x="385" y="327"/>
                    </a:lnTo>
                    <a:lnTo>
                      <a:pt x="387" y="330"/>
                    </a:lnTo>
                    <a:lnTo>
                      <a:pt x="393" y="325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12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4" y="17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17" y="29"/>
                    </a:lnTo>
                    <a:lnTo>
                      <a:pt x="22" y="24"/>
                    </a:lnTo>
                    <a:lnTo>
                      <a:pt x="27" y="28"/>
                    </a:lnTo>
                    <a:lnTo>
                      <a:pt x="19" y="35"/>
                    </a:lnTo>
                    <a:lnTo>
                      <a:pt x="25" y="39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32" y="41"/>
                    </a:lnTo>
                    <a:lnTo>
                      <a:pt x="36" y="44"/>
                    </a:lnTo>
                    <a:lnTo>
                      <a:pt x="40" y="39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44" y="55"/>
                    </a:lnTo>
                    <a:lnTo>
                      <a:pt x="51" y="48"/>
                    </a:lnTo>
                    <a:lnTo>
                      <a:pt x="55" y="52"/>
                    </a:lnTo>
                    <a:lnTo>
                      <a:pt x="51" y="56"/>
                    </a:lnTo>
                    <a:lnTo>
                      <a:pt x="55" y="60"/>
                    </a:lnTo>
                    <a:lnTo>
                      <a:pt x="59" y="55"/>
                    </a:lnTo>
                    <a:lnTo>
                      <a:pt x="64" y="58"/>
                    </a:lnTo>
                    <a:lnTo>
                      <a:pt x="56" y="66"/>
                    </a:lnTo>
                    <a:lnTo>
                      <a:pt x="62" y="71"/>
                    </a:lnTo>
                    <a:lnTo>
                      <a:pt x="70" y="64"/>
                    </a:lnTo>
                    <a:lnTo>
                      <a:pt x="74" y="67"/>
                    </a:lnTo>
                    <a:lnTo>
                      <a:pt x="69" y="72"/>
                    </a:lnTo>
                    <a:lnTo>
                      <a:pt x="73" y="75"/>
                    </a:lnTo>
                    <a:lnTo>
                      <a:pt x="78" y="71"/>
                    </a:lnTo>
                    <a:lnTo>
                      <a:pt x="83" y="74"/>
                    </a:lnTo>
                    <a:lnTo>
                      <a:pt x="74" y="82"/>
                    </a:lnTo>
                    <a:lnTo>
                      <a:pt x="80" y="87"/>
                    </a:lnTo>
                    <a:lnTo>
                      <a:pt x="88" y="80"/>
                    </a:lnTo>
                    <a:lnTo>
                      <a:pt x="92" y="83"/>
                    </a:lnTo>
                    <a:lnTo>
                      <a:pt x="88" y="87"/>
                    </a:lnTo>
                    <a:lnTo>
                      <a:pt x="92" y="91"/>
                    </a:lnTo>
                    <a:lnTo>
                      <a:pt x="96" y="86"/>
                    </a:lnTo>
                    <a:lnTo>
                      <a:pt x="102" y="90"/>
                    </a:lnTo>
                    <a:lnTo>
                      <a:pt x="93" y="97"/>
                    </a:lnTo>
                    <a:lnTo>
                      <a:pt x="98" y="102"/>
                    </a:lnTo>
                    <a:lnTo>
                      <a:pt x="107" y="94"/>
                    </a:lnTo>
                    <a:lnTo>
                      <a:pt x="111" y="99"/>
                    </a:lnTo>
                    <a:lnTo>
                      <a:pt x="107" y="103"/>
                    </a:lnTo>
                    <a:lnTo>
                      <a:pt x="110" y="106"/>
                    </a:lnTo>
                    <a:lnTo>
                      <a:pt x="115" y="102"/>
                    </a:lnTo>
                    <a:lnTo>
                      <a:pt x="120" y="106"/>
                    </a:lnTo>
                    <a:lnTo>
                      <a:pt x="112" y="113"/>
                    </a:lnTo>
                    <a:lnTo>
                      <a:pt x="117" y="11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25" y="119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38" y="121"/>
                    </a:lnTo>
                    <a:lnTo>
                      <a:pt x="130" y="128"/>
                    </a:lnTo>
                    <a:lnTo>
                      <a:pt x="136" y="133"/>
                    </a:lnTo>
                    <a:lnTo>
                      <a:pt x="144" y="126"/>
                    </a:lnTo>
                    <a:lnTo>
                      <a:pt x="148" y="129"/>
                    </a:lnTo>
                    <a:lnTo>
                      <a:pt x="144" y="134"/>
                    </a:lnTo>
                    <a:lnTo>
                      <a:pt x="148" y="138"/>
                    </a:lnTo>
                    <a:lnTo>
                      <a:pt x="152" y="133"/>
                    </a:lnTo>
                    <a:lnTo>
                      <a:pt x="156" y="137"/>
                    </a:lnTo>
                    <a:lnTo>
                      <a:pt x="149" y="144"/>
                    </a:lnTo>
                    <a:lnTo>
                      <a:pt x="154" y="149"/>
                    </a:lnTo>
                    <a:lnTo>
                      <a:pt x="163" y="142"/>
                    </a:lnTo>
                    <a:lnTo>
                      <a:pt x="167" y="145"/>
                    </a:lnTo>
                    <a:lnTo>
                      <a:pt x="162" y="149"/>
                    </a:lnTo>
                    <a:lnTo>
                      <a:pt x="166" y="153"/>
                    </a:lnTo>
                    <a:lnTo>
                      <a:pt x="171" y="148"/>
                    </a:lnTo>
                    <a:lnTo>
                      <a:pt x="175" y="152"/>
                    </a:lnTo>
                    <a:lnTo>
                      <a:pt x="167" y="160"/>
                    </a:lnTo>
                    <a:lnTo>
                      <a:pt x="173" y="164"/>
                    </a:lnTo>
                    <a:lnTo>
                      <a:pt x="181" y="157"/>
                    </a:lnTo>
                    <a:lnTo>
                      <a:pt x="185" y="161"/>
                    </a:lnTo>
                    <a:lnTo>
                      <a:pt x="181" y="165"/>
                    </a:lnTo>
                    <a:lnTo>
                      <a:pt x="185" y="168"/>
                    </a:lnTo>
                    <a:lnTo>
                      <a:pt x="189" y="164"/>
                    </a:lnTo>
                    <a:lnTo>
                      <a:pt x="194" y="168"/>
                    </a:lnTo>
                    <a:lnTo>
                      <a:pt x="186" y="176"/>
                    </a:lnTo>
                    <a:lnTo>
                      <a:pt x="191" y="180"/>
                    </a:lnTo>
                    <a:lnTo>
                      <a:pt x="200" y="172"/>
                    </a:lnTo>
                    <a:lnTo>
                      <a:pt x="204" y="177"/>
                    </a:lnTo>
                    <a:lnTo>
                      <a:pt x="200" y="181"/>
                    </a:lnTo>
                    <a:lnTo>
                      <a:pt x="203" y="184"/>
                    </a:lnTo>
                    <a:lnTo>
                      <a:pt x="208" y="180"/>
                    </a:lnTo>
                    <a:lnTo>
                      <a:pt x="212" y="183"/>
                    </a:lnTo>
                    <a:lnTo>
                      <a:pt x="205" y="190"/>
                    </a:lnTo>
                    <a:lnTo>
                      <a:pt x="210" y="196"/>
                    </a:lnTo>
                    <a:lnTo>
                      <a:pt x="219" y="188"/>
                    </a:lnTo>
                    <a:lnTo>
                      <a:pt x="223" y="191"/>
                    </a:lnTo>
                    <a:lnTo>
                      <a:pt x="218" y="197"/>
                    </a:lnTo>
                    <a:lnTo>
                      <a:pt x="222" y="200"/>
                    </a:lnTo>
                    <a:lnTo>
                      <a:pt x="227" y="196"/>
                    </a:lnTo>
                    <a:lnTo>
                      <a:pt x="231" y="199"/>
                    </a:lnTo>
                    <a:lnTo>
                      <a:pt x="223" y="206"/>
                    </a:lnTo>
                    <a:lnTo>
                      <a:pt x="229" y="211"/>
                    </a:lnTo>
                    <a:lnTo>
                      <a:pt x="237" y="204"/>
                    </a:lnTo>
                    <a:lnTo>
                      <a:pt x="241" y="207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Freeform 357"/>
              <p:cNvSpPr/>
              <p:nvPr>
                <p:custDataLst>
                  <p:tags r:id="rId13"/>
                </p:custDataLst>
              </p:nvPr>
            </p:nvSpPr>
            <p:spPr>
              <a:xfrm>
                <a:off x="6604001" y="5303838"/>
                <a:ext cx="565150" cy="273050"/>
              </a:xfrm>
              <a:custGeom>
                <a:avLst/>
                <a:gdLst/>
                <a:ahLst/>
                <a:cxnLst>
                  <a:cxn ang="0">
                    <a:pos x="563472" y="249597"/>
                  </a:cxn>
                  <a:cxn ang="0">
                    <a:pos x="541671" y="231171"/>
                  </a:cxn>
                  <a:cxn ang="0">
                    <a:pos x="556764" y="219445"/>
                  </a:cxn>
                  <a:cxn ang="0">
                    <a:pos x="529932" y="195992"/>
                  </a:cxn>
                  <a:cxn ang="0">
                    <a:pos x="545025" y="184266"/>
                  </a:cxn>
                  <a:cxn ang="0">
                    <a:pos x="516516" y="164165"/>
                  </a:cxn>
                  <a:cxn ang="0">
                    <a:pos x="526578" y="150763"/>
                  </a:cxn>
                  <a:cxn ang="0">
                    <a:pos x="494715" y="132337"/>
                  </a:cxn>
                  <a:cxn ang="0">
                    <a:pos x="503100" y="117260"/>
                  </a:cxn>
                  <a:cxn ang="0">
                    <a:pos x="471237" y="103859"/>
                  </a:cxn>
                  <a:cxn ang="0">
                    <a:pos x="476268" y="88783"/>
                  </a:cxn>
                  <a:cxn ang="0">
                    <a:pos x="441051" y="77057"/>
                  </a:cxn>
                  <a:cxn ang="0">
                    <a:pos x="442728" y="60305"/>
                  </a:cxn>
                  <a:cxn ang="0">
                    <a:pos x="407511" y="55280"/>
                  </a:cxn>
                  <a:cxn ang="0">
                    <a:pos x="407511" y="38528"/>
                  </a:cxn>
                  <a:cxn ang="0">
                    <a:pos x="375648" y="38528"/>
                  </a:cxn>
                  <a:cxn ang="0">
                    <a:pos x="372294" y="23452"/>
                  </a:cxn>
                  <a:cxn ang="0">
                    <a:pos x="340431" y="26802"/>
                  </a:cxn>
                  <a:cxn ang="0">
                    <a:pos x="335400" y="11726"/>
                  </a:cxn>
                  <a:cxn ang="0">
                    <a:pos x="305214" y="18426"/>
                  </a:cxn>
                  <a:cxn ang="0">
                    <a:pos x="296829" y="3350"/>
                  </a:cxn>
                  <a:cxn ang="0">
                    <a:pos x="263289" y="13401"/>
                  </a:cxn>
                  <a:cxn ang="0">
                    <a:pos x="259935" y="0"/>
                  </a:cxn>
                  <a:cxn ang="0">
                    <a:pos x="251550" y="13401"/>
                  </a:cxn>
                  <a:cxn ang="0">
                    <a:pos x="223041" y="0"/>
                  </a:cxn>
                  <a:cxn ang="0">
                    <a:pos x="218010" y="15076"/>
                  </a:cxn>
                  <a:cxn ang="0">
                    <a:pos x="186147" y="5025"/>
                  </a:cxn>
                  <a:cxn ang="0">
                    <a:pos x="182793" y="21776"/>
                  </a:cxn>
                  <a:cxn ang="0">
                    <a:pos x="149253" y="13401"/>
                  </a:cxn>
                  <a:cxn ang="0">
                    <a:pos x="150930" y="31827"/>
                  </a:cxn>
                  <a:cxn ang="0">
                    <a:pos x="117390" y="26802"/>
                  </a:cxn>
                  <a:cxn ang="0">
                    <a:pos x="120744" y="45229"/>
                  </a:cxn>
                  <a:cxn ang="0">
                    <a:pos x="87204" y="45229"/>
                  </a:cxn>
                  <a:cxn ang="0">
                    <a:pos x="92235" y="63655"/>
                  </a:cxn>
                  <a:cxn ang="0">
                    <a:pos x="58695" y="70356"/>
                  </a:cxn>
                  <a:cxn ang="0">
                    <a:pos x="67080" y="88783"/>
                  </a:cxn>
                  <a:cxn ang="0">
                    <a:pos x="36894" y="97158"/>
                  </a:cxn>
                  <a:cxn ang="0">
                    <a:pos x="48633" y="113910"/>
                  </a:cxn>
                  <a:cxn ang="0">
                    <a:pos x="18447" y="128986"/>
                  </a:cxn>
                  <a:cxn ang="0">
                    <a:pos x="31863" y="144063"/>
                  </a:cxn>
                  <a:cxn ang="0">
                    <a:pos x="6708" y="162489"/>
                  </a:cxn>
                  <a:cxn ang="0">
                    <a:pos x="23478" y="174215"/>
                  </a:cxn>
                  <a:cxn ang="0">
                    <a:pos x="1677" y="195992"/>
                  </a:cxn>
                  <a:cxn ang="0">
                    <a:pos x="18447" y="207719"/>
                  </a:cxn>
                  <a:cxn ang="0">
                    <a:pos x="0" y="226145"/>
                  </a:cxn>
                  <a:cxn ang="0">
                    <a:pos x="18447" y="236196"/>
                  </a:cxn>
                  <a:cxn ang="0">
                    <a:pos x="20124" y="251273"/>
                  </a:cxn>
                  <a:cxn ang="0">
                    <a:pos x="261612" y="23452"/>
                  </a:cxn>
                  <a:cxn ang="0">
                    <a:pos x="548379" y="273050"/>
                  </a:cxn>
                  <a:cxn ang="0">
                    <a:pos x="546702" y="257973"/>
                  </a:cxn>
                </a:cxnLst>
                <a:rect l="l" t="t" r="r" b="b"/>
                <a:pathLst>
                  <a:path w="337" h="163">
                    <a:moveTo>
                      <a:pt x="337" y="154"/>
                    </a:moveTo>
                    <a:cubicBezTo>
                      <a:pt x="336" y="149"/>
                      <a:pt x="336" y="149"/>
                      <a:pt x="336" y="149"/>
                    </a:cubicBezTo>
                    <a:cubicBezTo>
                      <a:pt x="325" y="150"/>
                      <a:pt x="325" y="150"/>
                      <a:pt x="325" y="150"/>
                    </a:cubicBezTo>
                    <a:cubicBezTo>
                      <a:pt x="325" y="146"/>
                      <a:pt x="324" y="142"/>
                      <a:pt x="323" y="138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22" y="133"/>
                      <a:pt x="322" y="133"/>
                      <a:pt x="322" y="133"/>
                    </a:cubicBezTo>
                    <a:cubicBezTo>
                      <a:pt x="320" y="128"/>
                      <a:pt x="318" y="122"/>
                      <a:pt x="316" y="117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15" y="113"/>
                      <a:pt x="315" y="113"/>
                      <a:pt x="315" y="113"/>
                    </a:cubicBezTo>
                    <a:cubicBezTo>
                      <a:pt x="312" y="108"/>
                      <a:pt x="310" y="103"/>
                      <a:pt x="308" y="98"/>
                    </a:cubicBezTo>
                    <a:cubicBezTo>
                      <a:pt x="317" y="94"/>
                      <a:pt x="317" y="94"/>
                      <a:pt x="317" y="94"/>
                    </a:cubicBezTo>
                    <a:cubicBezTo>
                      <a:pt x="314" y="90"/>
                      <a:pt x="314" y="90"/>
                      <a:pt x="314" y="90"/>
                    </a:cubicBezTo>
                    <a:cubicBezTo>
                      <a:pt x="305" y="94"/>
                      <a:pt x="305" y="94"/>
                      <a:pt x="305" y="94"/>
                    </a:cubicBezTo>
                    <a:cubicBezTo>
                      <a:pt x="302" y="89"/>
                      <a:pt x="299" y="84"/>
                      <a:pt x="295" y="79"/>
                    </a:cubicBezTo>
                    <a:cubicBezTo>
                      <a:pt x="303" y="74"/>
                      <a:pt x="303" y="74"/>
                      <a:pt x="303" y="74"/>
                    </a:cubicBezTo>
                    <a:cubicBezTo>
                      <a:pt x="300" y="70"/>
                      <a:pt x="300" y="70"/>
                      <a:pt x="300" y="70"/>
                    </a:cubicBezTo>
                    <a:cubicBezTo>
                      <a:pt x="292" y="75"/>
                      <a:pt x="292" y="75"/>
                      <a:pt x="292" y="75"/>
                    </a:cubicBezTo>
                    <a:cubicBezTo>
                      <a:pt x="288" y="70"/>
                      <a:pt x="285" y="66"/>
                      <a:pt x="281" y="62"/>
                    </a:cubicBezTo>
                    <a:cubicBezTo>
                      <a:pt x="288" y="56"/>
                      <a:pt x="288" y="56"/>
                      <a:pt x="288" y="56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272" y="54"/>
                      <a:pt x="268" y="50"/>
                      <a:pt x="263" y="46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64" y="36"/>
                      <a:pt x="264" y="36"/>
                      <a:pt x="264" y="36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3" y="40"/>
                      <a:pt x="248" y="36"/>
                      <a:pt x="243" y="33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39" y="31"/>
                      <a:pt x="239" y="31"/>
                      <a:pt x="239" y="31"/>
                    </a:cubicBezTo>
                    <a:cubicBezTo>
                      <a:pt x="234" y="28"/>
                      <a:pt x="229" y="26"/>
                      <a:pt x="224" y="23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2" y="14"/>
                      <a:pt x="222" y="14"/>
                      <a:pt x="222" y="14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4" y="19"/>
                      <a:pt x="209" y="18"/>
                      <a:pt x="203" y="16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0" y="7"/>
                      <a:pt x="200" y="7"/>
                      <a:pt x="200" y="7"/>
                    </a:cubicBezTo>
                    <a:cubicBezTo>
                      <a:pt x="198" y="15"/>
                      <a:pt x="198" y="15"/>
                      <a:pt x="198" y="15"/>
                    </a:cubicBezTo>
                    <a:cubicBezTo>
                      <a:pt x="193" y="13"/>
                      <a:pt x="187" y="12"/>
                      <a:pt x="182" y="11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77" y="2"/>
                      <a:pt x="177" y="2"/>
                      <a:pt x="177" y="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70" y="9"/>
                      <a:pt x="163" y="8"/>
                      <a:pt x="157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45" y="8"/>
                      <a:pt x="140" y="8"/>
                      <a:pt x="135" y="9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24" y="10"/>
                      <a:pt x="119" y="11"/>
                      <a:pt x="114" y="12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4" y="14"/>
                      <a:pt x="99" y="15"/>
                      <a:pt x="95" y="17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5" y="20"/>
                      <a:pt x="81" y="22"/>
                      <a:pt x="76" y="2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68" y="29"/>
                      <a:pt x="63" y="32"/>
                      <a:pt x="59" y="35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1" y="42"/>
                      <a:pt x="47" y="45"/>
                      <a:pt x="43" y="49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7" y="56"/>
                      <a:pt x="34" y="60"/>
                      <a:pt x="31" y="64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6" y="72"/>
                      <a:pt x="23" y="77"/>
                      <a:pt x="21" y="82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7" y="91"/>
                      <a:pt x="16" y="95"/>
                      <a:pt x="15" y="10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3" y="109"/>
                      <a:pt x="12" y="115"/>
                      <a:pt x="11" y="120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8"/>
                      <a:pt x="11" y="132"/>
                      <a:pt x="11" y="13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43"/>
                      <a:pt x="11" y="144"/>
                      <a:pt x="11" y="146"/>
                    </a:cubicBezTo>
                    <a:cubicBezTo>
                      <a:pt x="11" y="147"/>
                      <a:pt x="12" y="149"/>
                      <a:pt x="12" y="15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1" y="68"/>
                      <a:pt x="73" y="10"/>
                      <a:pt x="156" y="14"/>
                    </a:cubicBezTo>
                    <a:cubicBezTo>
                      <a:pt x="239" y="17"/>
                      <a:pt x="317" y="81"/>
                      <a:pt x="319" y="163"/>
                    </a:cubicBezTo>
                    <a:cubicBezTo>
                      <a:pt x="327" y="163"/>
                      <a:pt x="327" y="163"/>
                      <a:pt x="327" y="163"/>
                    </a:cubicBezTo>
                    <a:cubicBezTo>
                      <a:pt x="327" y="162"/>
                      <a:pt x="327" y="160"/>
                      <a:pt x="326" y="159"/>
                    </a:cubicBezTo>
                    <a:cubicBezTo>
                      <a:pt x="326" y="157"/>
                      <a:pt x="326" y="156"/>
                      <a:pt x="326" y="154"/>
                    </a:cubicBezTo>
                    <a:lnTo>
                      <a:pt x="337" y="154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Freeform 358"/>
              <p:cNvSpPr/>
              <p:nvPr>
                <p:custDataLst>
                  <p:tags r:id="rId14"/>
                </p:custDataLst>
              </p:nvPr>
            </p:nvSpPr>
            <p:spPr>
              <a:xfrm>
                <a:off x="6313488" y="5776913"/>
                <a:ext cx="757238" cy="168275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57238" y="49212"/>
                  </a:cxn>
                  <a:cxn ang="0">
                    <a:pos x="749300" y="168275"/>
                  </a:cxn>
                  <a:cxn ang="0">
                    <a:pos x="0" y="120650"/>
                  </a:cxn>
                  <a:cxn ang="0">
                    <a:pos x="7937" y="0"/>
                  </a:cxn>
                </a:cxnLst>
                <a:rect l="l" t="t" r="r" b="b"/>
                <a:pathLst>
                  <a:path w="477" h="105">
                    <a:moveTo>
                      <a:pt x="5" y="0"/>
                    </a:moveTo>
                    <a:lnTo>
                      <a:pt x="477" y="31"/>
                    </a:lnTo>
                    <a:lnTo>
                      <a:pt x="472" y="106"/>
                    </a:lnTo>
                    <a:lnTo>
                      <a:pt x="0" y="7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99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359"/>
              <p:cNvSpPr/>
              <p:nvPr>
                <p:custDataLst>
                  <p:tags r:id="rId15"/>
                </p:custDataLst>
              </p:nvPr>
            </p:nvSpPr>
            <p:spPr>
              <a:xfrm>
                <a:off x="6316663" y="5807076"/>
                <a:ext cx="777875" cy="109538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777875" y="49212"/>
                  </a:cxn>
                  <a:cxn ang="0">
                    <a:pos x="773112" y="109538"/>
                  </a:cxn>
                  <a:cxn ang="0">
                    <a:pos x="0" y="60325"/>
                  </a:cxn>
                  <a:cxn ang="0">
                    <a:pos x="3175" y="0"/>
                  </a:cxn>
                </a:cxnLst>
                <a:rect l="l" t="t" r="r" b="b"/>
                <a:pathLst>
                  <a:path w="490" h="69">
                    <a:moveTo>
                      <a:pt x="2" y="0"/>
                    </a:moveTo>
                    <a:lnTo>
                      <a:pt x="490" y="31"/>
                    </a:lnTo>
                    <a:lnTo>
                      <a:pt x="487" y="69"/>
                    </a:lnTo>
                    <a:lnTo>
                      <a:pt x="0" y="3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DE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9" name="Freeform 360"/>
              <p:cNvSpPr/>
              <p:nvPr>
                <p:custDataLst>
                  <p:tags r:id="rId16"/>
                </p:custDataLst>
              </p:nvPr>
            </p:nvSpPr>
            <p:spPr>
              <a:xfrm>
                <a:off x="6197601" y="5775326"/>
                <a:ext cx="123825" cy="122238"/>
              </a:xfrm>
              <a:custGeom>
                <a:avLst/>
                <a:gdLst/>
                <a:ahLst/>
                <a:cxnLst>
                  <a:cxn ang="0">
                    <a:pos x="115887" y="122238"/>
                  </a:cxn>
                  <a:cxn ang="0">
                    <a:pos x="123825" y="0"/>
                  </a:cxn>
                  <a:cxn ang="0">
                    <a:pos x="0" y="60325"/>
                  </a:cxn>
                  <a:cxn ang="0">
                    <a:pos x="115887" y="122238"/>
                  </a:cxn>
                </a:cxnLst>
                <a:rect l="l" t="t" r="r" b="b"/>
                <a:pathLst>
                  <a:path w="78" h="77">
                    <a:moveTo>
                      <a:pt x="73" y="77"/>
                    </a:moveTo>
                    <a:lnTo>
                      <a:pt x="78" y="0"/>
                    </a:lnTo>
                    <a:lnTo>
                      <a:pt x="0" y="38"/>
                    </a:lnTo>
                    <a:lnTo>
                      <a:pt x="73" y="77"/>
                    </a:lnTo>
                    <a:close/>
                  </a:path>
                </a:pathLst>
              </a:custGeom>
              <a:solidFill>
                <a:srgbClr val="F9DD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Freeform 361"/>
              <p:cNvSpPr/>
              <p:nvPr>
                <p:custDataLst>
                  <p:tags r:id="rId17"/>
                </p:custDataLst>
              </p:nvPr>
            </p:nvSpPr>
            <p:spPr>
              <a:xfrm>
                <a:off x="6197601" y="5815013"/>
                <a:ext cx="57150" cy="42863"/>
              </a:xfrm>
              <a:custGeom>
                <a:avLst/>
                <a:gdLst/>
                <a:ahLst/>
                <a:cxnLst>
                  <a:cxn ang="0">
                    <a:pos x="57150" y="24728"/>
                  </a:cxn>
                  <a:cxn ang="0">
                    <a:pos x="42022" y="0"/>
                  </a:cxn>
                  <a:cxn ang="0">
                    <a:pos x="0" y="19782"/>
                  </a:cxn>
                  <a:cxn ang="0">
                    <a:pos x="45383" y="42863"/>
                  </a:cxn>
                  <a:cxn ang="0">
                    <a:pos x="57150" y="24728"/>
                  </a:cxn>
                </a:cxnLst>
                <a:rect l="l" t="t" r="r" b="b"/>
                <a:pathLst>
                  <a:path w="34" h="26">
                    <a:moveTo>
                      <a:pt x="34" y="15"/>
                    </a:moveTo>
                    <a:cubicBezTo>
                      <a:pt x="34" y="9"/>
                      <a:pt x="32" y="1"/>
                      <a:pt x="2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1" y="23"/>
                      <a:pt x="34" y="19"/>
                      <a:pt x="34" y="15"/>
                    </a:cubicBez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Freeform 362"/>
              <p:cNvSpPr/>
              <p:nvPr>
                <p:custDataLst>
                  <p:tags r:id="rId18"/>
                </p:custDataLst>
              </p:nvPr>
            </p:nvSpPr>
            <p:spPr>
              <a:xfrm>
                <a:off x="6986588" y="5819776"/>
                <a:ext cx="123825" cy="130175"/>
              </a:xfrm>
              <a:custGeom>
                <a:avLst/>
                <a:gdLst/>
                <a:ahLst/>
                <a:cxnLst>
                  <a:cxn ang="0">
                    <a:pos x="8366" y="61749"/>
                  </a:cxn>
                  <a:cxn ang="0">
                    <a:pos x="41832" y="1668"/>
                  </a:cxn>
                  <a:cxn ang="0">
                    <a:pos x="92032" y="5006"/>
                  </a:cxn>
                  <a:cxn ang="0">
                    <a:pos x="115458" y="68425"/>
                  </a:cxn>
                  <a:cxn ang="0">
                    <a:pos x="83665" y="126837"/>
                  </a:cxn>
                  <a:cxn ang="0">
                    <a:pos x="33466" y="123499"/>
                  </a:cxn>
                  <a:cxn ang="0">
                    <a:pos x="8366" y="61749"/>
                  </a:cxn>
                </a:cxnLst>
                <a:rect l="l" t="t" r="r" b="b"/>
                <a:pathLst>
                  <a:path w="74" h="78">
                    <a:moveTo>
                      <a:pt x="5" y="37"/>
                    </a:moveTo>
                    <a:cubicBezTo>
                      <a:pt x="7" y="16"/>
                      <a:pt x="5" y="0"/>
                      <a:pt x="25" y="1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74" y="4"/>
                      <a:pt x="70" y="20"/>
                      <a:pt x="69" y="41"/>
                    </a:cubicBezTo>
                    <a:cubicBezTo>
                      <a:pt x="67" y="61"/>
                      <a:pt x="69" y="78"/>
                      <a:pt x="50" y="76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0" y="73"/>
                      <a:pt x="4" y="57"/>
                      <a:pt x="5" y="37"/>
                    </a:cubicBezTo>
                    <a:close/>
                  </a:path>
                </a:pathLst>
              </a:custGeom>
              <a:solidFill>
                <a:srgbClr val="E0D1D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2" name="Freeform 363"/>
              <p:cNvSpPr/>
              <p:nvPr>
                <p:custDataLst>
                  <p:tags r:id="rId19"/>
                </p:custDataLst>
              </p:nvPr>
            </p:nvSpPr>
            <p:spPr>
              <a:xfrm>
                <a:off x="6985001" y="5819776"/>
                <a:ext cx="47625" cy="125413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47625" y="1587"/>
                  </a:cxn>
                  <a:cxn ang="0">
                    <a:pos x="41275" y="125413"/>
                  </a:cxn>
                  <a:cxn ang="0">
                    <a:pos x="0" y="122237"/>
                  </a:cxn>
                  <a:cxn ang="0">
                    <a:pos x="7937" y="0"/>
                  </a:cxn>
                </a:cxnLst>
                <a:rect l="l" t="t" r="r" b="b"/>
                <a:pathLst>
                  <a:path w="30" h="79">
                    <a:moveTo>
                      <a:pt x="5" y="0"/>
                    </a:moveTo>
                    <a:lnTo>
                      <a:pt x="30" y="1"/>
                    </a:lnTo>
                    <a:lnTo>
                      <a:pt x="26" y="79"/>
                    </a:lnTo>
                    <a:lnTo>
                      <a:pt x="0" y="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3" name="Freeform 364"/>
              <p:cNvSpPr/>
              <p:nvPr>
                <p:custDataLst>
                  <p:tags r:id="rId20"/>
                </p:custDataLst>
              </p:nvPr>
            </p:nvSpPr>
            <p:spPr>
              <a:xfrm>
                <a:off x="6711951" y="5969001"/>
                <a:ext cx="774700" cy="190500"/>
              </a:xfrm>
              <a:custGeom>
                <a:avLst/>
                <a:gdLst/>
                <a:ahLst/>
                <a:cxnLst>
                  <a:cxn ang="0">
                    <a:pos x="0" y="85725"/>
                  </a:cxn>
                  <a:cxn ang="0">
                    <a:pos x="11112" y="190500"/>
                  </a:cxn>
                  <a:cxn ang="0">
                    <a:pos x="774700" y="104775"/>
                  </a:cxn>
                  <a:cxn ang="0">
                    <a:pos x="763587" y="0"/>
                  </a:cxn>
                  <a:cxn ang="0">
                    <a:pos x="0" y="85725"/>
                  </a:cxn>
                </a:cxnLst>
                <a:rect l="l" t="t" r="r" b="b"/>
                <a:pathLst>
                  <a:path w="488" h="120">
                    <a:moveTo>
                      <a:pt x="0" y="54"/>
                    </a:moveTo>
                    <a:lnTo>
                      <a:pt x="7" y="120"/>
                    </a:lnTo>
                    <a:lnTo>
                      <a:pt x="488" y="66"/>
                    </a:lnTo>
                    <a:lnTo>
                      <a:pt x="481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4" name="Freeform 365"/>
              <p:cNvSpPr/>
              <p:nvPr>
                <p:custDataLst>
                  <p:tags r:id="rId21"/>
                </p:custDataLst>
              </p:nvPr>
            </p:nvSpPr>
            <p:spPr>
              <a:xfrm>
                <a:off x="7137401" y="5954713"/>
                <a:ext cx="325438" cy="174625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15875" y="174625"/>
                  </a:cxn>
                  <a:cxn ang="0">
                    <a:pos x="325438" y="139700"/>
                  </a:cxn>
                  <a:cxn ang="0">
                    <a:pos x="311150" y="0"/>
                  </a:cxn>
                  <a:cxn ang="0">
                    <a:pos x="0" y="34925"/>
                  </a:cxn>
                </a:cxnLst>
                <a:rect l="l" t="t" r="r" b="b"/>
                <a:pathLst>
                  <a:path w="205" h="110">
                    <a:moveTo>
                      <a:pt x="0" y="22"/>
                    </a:moveTo>
                    <a:lnTo>
                      <a:pt x="10" y="110"/>
                    </a:lnTo>
                    <a:lnTo>
                      <a:pt x="205" y="88"/>
                    </a:lnTo>
                    <a:lnTo>
                      <a:pt x="196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22E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5" name="Freeform 366"/>
              <p:cNvSpPr/>
              <p:nvPr>
                <p:custDataLst>
                  <p:tags r:id="rId22"/>
                </p:custDataLst>
              </p:nvPr>
            </p:nvSpPr>
            <p:spPr>
              <a:xfrm>
                <a:off x="6557963" y="6113463"/>
                <a:ext cx="52388" cy="15875"/>
              </a:xfrm>
              <a:custGeom>
                <a:avLst/>
                <a:gdLst/>
                <a:ahLst/>
                <a:cxnLst>
                  <a:cxn ang="0">
                    <a:pos x="21282" y="3175"/>
                  </a:cxn>
                  <a:cxn ang="0">
                    <a:pos x="1637" y="12700"/>
                  </a:cxn>
                  <a:cxn ang="0">
                    <a:pos x="22919" y="15875"/>
                  </a:cxn>
                  <a:cxn ang="0">
                    <a:pos x="47476" y="12700"/>
                  </a:cxn>
                  <a:cxn ang="0">
                    <a:pos x="52388" y="6350"/>
                  </a:cxn>
                  <a:cxn ang="0">
                    <a:pos x="45839" y="1587"/>
                  </a:cxn>
                  <a:cxn ang="0">
                    <a:pos x="21282" y="3175"/>
                  </a:cxn>
                </a:cxnLst>
                <a:rect l="l" t="t" r="r" b="b"/>
                <a:pathLst>
                  <a:path w="32" h="10">
                    <a:moveTo>
                      <a:pt x="13" y="2"/>
                    </a:moveTo>
                    <a:cubicBezTo>
                      <a:pt x="11" y="2"/>
                      <a:pt x="0" y="5"/>
                      <a:pt x="1" y="8"/>
                    </a:cubicBezTo>
                    <a:cubicBezTo>
                      <a:pt x="1" y="10"/>
                      <a:pt x="12" y="10"/>
                      <a:pt x="14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1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6" name="Freeform 367"/>
              <p:cNvSpPr/>
              <p:nvPr>
                <p:custDataLst>
                  <p:tags r:id="rId23"/>
                </p:custDataLst>
              </p:nvPr>
            </p:nvSpPr>
            <p:spPr>
              <a:xfrm>
                <a:off x="6577013" y="6054726"/>
                <a:ext cx="146050" cy="104775"/>
              </a:xfrm>
              <a:custGeom>
                <a:avLst/>
                <a:gdLst/>
                <a:ahLst/>
                <a:cxnLst>
                  <a:cxn ang="0">
                    <a:pos x="0" y="61912"/>
                  </a:cxn>
                  <a:cxn ang="0">
                    <a:pos x="134937" y="0"/>
                  </a:cxn>
                  <a:cxn ang="0">
                    <a:pos x="146050" y="104775"/>
                  </a:cxn>
                  <a:cxn ang="0">
                    <a:pos x="1587" y="76200"/>
                  </a:cxn>
                  <a:cxn ang="0">
                    <a:pos x="0" y="61912"/>
                  </a:cxn>
                </a:cxnLst>
                <a:rect l="l" t="t" r="r" b="b"/>
                <a:pathLst>
                  <a:path w="92" h="66">
                    <a:moveTo>
                      <a:pt x="0" y="39"/>
                    </a:moveTo>
                    <a:lnTo>
                      <a:pt x="85" y="0"/>
                    </a:lnTo>
                    <a:lnTo>
                      <a:pt x="92" y="66"/>
                    </a:lnTo>
                    <a:lnTo>
                      <a:pt x="1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7" name="Freeform 368"/>
              <p:cNvSpPr/>
              <p:nvPr>
                <p:custDataLst>
                  <p:tags r:id="rId24"/>
                </p:custDataLst>
              </p:nvPr>
            </p:nvSpPr>
            <p:spPr>
              <a:xfrm>
                <a:off x="6761163" y="6018213"/>
                <a:ext cx="225425" cy="144463"/>
              </a:xfrm>
              <a:custGeom>
                <a:avLst/>
                <a:gdLst/>
                <a:ahLst/>
                <a:cxnLst>
                  <a:cxn ang="0">
                    <a:pos x="0" y="22225"/>
                  </a:cxn>
                  <a:cxn ang="0">
                    <a:pos x="14287" y="144463"/>
                  </a:cxn>
                  <a:cxn ang="0">
                    <a:pos x="225425" y="122237"/>
                  </a:cxn>
                  <a:cxn ang="0">
                    <a:pos x="211137" y="0"/>
                  </a:cxn>
                  <a:cxn ang="0">
                    <a:pos x="0" y="22225"/>
                  </a:cxn>
                </a:cxnLst>
                <a:rect l="l" t="t" r="r" b="b"/>
                <a:pathLst>
                  <a:path w="142" h="91">
                    <a:moveTo>
                      <a:pt x="0" y="14"/>
                    </a:moveTo>
                    <a:lnTo>
                      <a:pt x="9" y="91"/>
                    </a:lnTo>
                    <a:lnTo>
                      <a:pt x="142" y="77"/>
                    </a:lnTo>
                    <a:lnTo>
                      <a:pt x="13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8" name="Freeform 369"/>
              <p:cNvSpPr/>
              <p:nvPr>
                <p:custDataLst>
                  <p:tags r:id="rId25"/>
                </p:custDataLst>
              </p:nvPr>
            </p:nvSpPr>
            <p:spPr>
              <a:xfrm>
                <a:off x="7010401" y="6051551"/>
                <a:ext cx="98425" cy="50800"/>
              </a:xfrm>
              <a:custGeom>
                <a:avLst/>
                <a:gdLst/>
                <a:ahLst/>
                <a:cxnLst>
                  <a:cxn ang="0">
                    <a:pos x="15272" y="8193"/>
                  </a:cxn>
                  <a:cxn ang="0">
                    <a:pos x="1696" y="31135"/>
                  </a:cxn>
                  <a:cxn ang="0">
                    <a:pos x="20363" y="49161"/>
                  </a:cxn>
                  <a:cxn ang="0">
                    <a:pos x="83152" y="42606"/>
                  </a:cxn>
                  <a:cxn ang="0">
                    <a:pos x="96728" y="19664"/>
                  </a:cxn>
                  <a:cxn ang="0">
                    <a:pos x="78061" y="1638"/>
                  </a:cxn>
                  <a:cxn ang="0">
                    <a:pos x="15272" y="8193"/>
                  </a:cxn>
                </a:cxnLst>
                <a:rect l="l" t="t" r="r" b="b"/>
                <a:pathLst>
                  <a:path w="57" h="31">
                    <a:moveTo>
                      <a:pt x="9" y="5"/>
                    </a:moveTo>
                    <a:cubicBezTo>
                      <a:pt x="4" y="6"/>
                      <a:pt x="0" y="12"/>
                      <a:pt x="1" y="19"/>
                    </a:cubicBezTo>
                    <a:cubicBezTo>
                      <a:pt x="2" y="26"/>
                      <a:pt x="7" y="31"/>
                      <a:pt x="12" y="30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4" y="26"/>
                      <a:pt x="58" y="20"/>
                      <a:pt x="57" y="12"/>
                    </a:cubicBezTo>
                    <a:cubicBezTo>
                      <a:pt x="57" y="5"/>
                      <a:pt x="52" y="0"/>
                      <a:pt x="46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DADAD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9" name="Freeform 370"/>
              <p:cNvSpPr/>
              <p:nvPr>
                <p:custDataLst>
                  <p:tags r:id="rId26"/>
                </p:custDataLst>
              </p:nvPr>
            </p:nvSpPr>
            <p:spPr>
              <a:xfrm>
                <a:off x="7126288" y="5948363"/>
                <a:ext cx="296863" cy="236538"/>
              </a:xfrm>
              <a:custGeom>
                <a:avLst/>
                <a:gdLst/>
                <a:ahLst/>
                <a:cxnLst>
                  <a:cxn ang="0">
                    <a:pos x="1677" y="218084"/>
                  </a:cxn>
                  <a:cxn ang="0">
                    <a:pos x="45284" y="186210"/>
                  </a:cxn>
                  <a:cxn ang="0">
                    <a:pos x="95599" y="202986"/>
                  </a:cxn>
                  <a:cxn ang="0">
                    <a:pos x="95599" y="204664"/>
                  </a:cxn>
                  <a:cxn ang="0">
                    <a:pos x="239838" y="187888"/>
                  </a:cxn>
                  <a:cxn ang="0">
                    <a:pos x="238161" y="174467"/>
                  </a:cxn>
                  <a:cxn ang="0">
                    <a:pos x="231452" y="174467"/>
                  </a:cxn>
                  <a:cxn ang="0">
                    <a:pos x="213003" y="6710"/>
                  </a:cxn>
                  <a:cxn ang="0">
                    <a:pos x="273382" y="0"/>
                  </a:cxn>
                  <a:cxn ang="0">
                    <a:pos x="291831" y="167757"/>
                  </a:cxn>
                  <a:cxn ang="0">
                    <a:pos x="276736" y="169435"/>
                  </a:cxn>
                  <a:cxn ang="0">
                    <a:pos x="278413" y="184533"/>
                  </a:cxn>
                  <a:cxn ang="0">
                    <a:pos x="283445" y="182855"/>
                  </a:cxn>
                  <a:cxn ang="0">
                    <a:pos x="295185" y="192921"/>
                  </a:cxn>
                  <a:cxn ang="0">
                    <a:pos x="285122" y="204664"/>
                  </a:cxn>
                  <a:cxn ang="0">
                    <a:pos x="11740" y="236538"/>
                  </a:cxn>
                  <a:cxn ang="0">
                    <a:pos x="1677" y="218084"/>
                  </a:cxn>
                </a:cxnLst>
                <a:rect l="l" t="t" r="r" b="b"/>
                <a:pathLst>
                  <a:path w="177" h="141">
                    <a:moveTo>
                      <a:pt x="1" y="130"/>
                    </a:moveTo>
                    <a:cubicBezTo>
                      <a:pt x="1" y="130"/>
                      <a:pt x="12" y="113"/>
                      <a:pt x="27" y="111"/>
                    </a:cubicBezTo>
                    <a:cubicBezTo>
                      <a:pt x="43" y="110"/>
                      <a:pt x="56" y="114"/>
                      <a:pt x="57" y="121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73" y="109"/>
                      <a:pt x="176" y="112"/>
                      <a:pt x="176" y="115"/>
                    </a:cubicBezTo>
                    <a:cubicBezTo>
                      <a:pt x="177" y="119"/>
                      <a:pt x="174" y="122"/>
                      <a:pt x="170" y="122"/>
                    </a:cubicBezTo>
                    <a:cubicBezTo>
                      <a:pt x="7" y="141"/>
                      <a:pt x="7" y="141"/>
                      <a:pt x="7" y="141"/>
                    </a:cubicBezTo>
                    <a:cubicBezTo>
                      <a:pt x="4" y="141"/>
                      <a:pt x="0" y="132"/>
                      <a:pt x="1" y="130"/>
                    </a:cubicBez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24255" y="3254375"/>
            <a:ext cx="102520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画几何体的直观图时，与画平面图形的直观图相比，只是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多画一个与𝒙轴、𝒚轴都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垂直的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𝒛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轴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，并且使平行于𝒛轴的线段的平行性和长度都不变。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396875" y="1360805"/>
            <a:ext cx="10879455" cy="1437640"/>
            <a:chOff x="624" y="1363"/>
            <a:chExt cx="17133" cy="22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624" y="1739"/>
                  <a:ext cx="17133" cy="188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                          </a:t>
                  </a:r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已知长方体的长、宽、高分别为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3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𝑐𝑚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𝑐𝑚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𝑐𝑚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，用斜二测画法画出它的直观图</a:t>
                  </a:r>
                  <a:r>
                    <a:rPr lang="en-US" altLang="zh-CN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.</a:t>
                  </a:r>
                  <a:endParaRPr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  <a:cs typeface="华文楷体" panose="02010600040101010101" pitchFamily="2" charset="-122"/>
                    <a:sym typeface="+mn-ea"/>
                  </a:endParaRPr>
                </a:p>
              </p:txBody>
            </p:sp>
          </mc:Choice>
          <mc:Fallback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"/>
                  </p:custDataLst>
                </p:nvPr>
              </p:nvSpPr>
              <p:spPr>
                <a:xfrm>
                  <a:off x="624" y="1739"/>
                  <a:ext cx="17133" cy="1888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组合 3"/>
            <p:cNvGrpSpPr/>
            <p:nvPr>
              <p:custDataLst>
                <p:tags r:id="rId6"/>
              </p:custDataLst>
            </p:nvPr>
          </p:nvGrpSpPr>
          <p:grpSpPr>
            <a:xfrm>
              <a:off x="1612" y="1363"/>
              <a:ext cx="2216" cy="1353"/>
              <a:chOff x="4769" y="3285"/>
              <a:chExt cx="2428" cy="1464"/>
            </a:xfrm>
          </p:grpSpPr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75" b="98069" l="7101" r="89941">
                            <a14:foregroundMark x1="42012" y1="8108" x2="46154" y2="8108"/>
                            <a14:foregroundMark x1="7692" y1="27413" x2="7692" y2="27413"/>
                            <a14:foregroundMark x1="88757" y1="32046" x2="88757" y2="32046"/>
                            <a14:foregroundMark x1="47337" y1="4633" x2="47337" y2="4633"/>
                            <a14:foregroundMark x1="47337" y1="89189" x2="47337" y2="89189"/>
                            <a14:foregroundMark x1="48521" y1="94208" x2="48521" y2="94208"/>
                            <a14:foregroundMark x1="50296" y1="98069" x2="50296" y2="98069"/>
                            <a14:backgroundMark x1="62130" y1="93436" x2="62130" y2="93436"/>
                            <a14:backgroundMark x1="59763" y1="96139" x2="59763" y2="96139"/>
                            <a14:backgroundMark x1="82840" y1="51737" x2="82840" y2="51737"/>
                            <a14:backgroundMark x1="85207" y1="13127" x2="85207" y2="13127"/>
                            <a14:backgroundMark x1="27811" y1="6564" x2="27811" y2="65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" y="3285"/>
                <a:ext cx="838" cy="1285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496" y="4017"/>
                <a:ext cx="1701" cy="7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sz="220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思考</a:t>
                </a:r>
                <a:r>
                  <a:rPr lang="en-US" altLang="zh-CN" sz="220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endParaRPr lang="en-US" altLang="zh-CN" sz="220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9" name="圆角矩形 8"/>
              <p:cNvSpPr/>
              <p:nvPr>
                <p:custDataLst>
                  <p:tags r:id="rId11"/>
                </p:custDataLst>
              </p:nvPr>
            </p:nvSpPr>
            <p:spPr>
              <a:xfrm>
                <a:off x="5497" y="3965"/>
                <a:ext cx="1439" cy="719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76" name="矩形 52"/>
          <p:cNvSpPr/>
          <p:nvPr>
            <p:custDataLst>
              <p:tags r:id="rId1"/>
            </p:custDataLst>
          </p:nvPr>
        </p:nvSpPr>
        <p:spPr>
          <a:xfrm>
            <a:off x="1101090" y="4008120"/>
            <a:ext cx="2045970" cy="14871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372110" y="3263900"/>
            <a:ext cx="3491230" cy="2755900"/>
            <a:chOff x="586" y="5999"/>
            <a:chExt cx="5498" cy="4340"/>
          </a:xfrm>
        </p:grpSpPr>
        <p:grpSp>
          <p:nvGrpSpPr>
            <p:cNvPr id="137275" name="组合 87"/>
            <p:cNvGrpSpPr/>
            <p:nvPr>
              <p:custDataLst>
                <p:tags r:id="rId3"/>
              </p:custDataLst>
            </p:nvPr>
          </p:nvGrpSpPr>
          <p:grpSpPr>
            <a:xfrm>
              <a:off x="586" y="5999"/>
              <a:ext cx="5498" cy="4340"/>
              <a:chOff x="2821" y="3300"/>
              <a:chExt cx="6080" cy="4798"/>
            </a:xfrm>
          </p:grpSpPr>
          <p:cxnSp>
            <p:nvCxnSpPr>
              <p:cNvPr id="137278" name="直接箭头连接符 5"/>
              <p:cNvCxnSpPr/>
              <p:nvPr>
                <p:custDataLst>
                  <p:tags r:id="rId4"/>
                </p:custDataLst>
              </p:nvPr>
            </p:nvCxnSpPr>
            <p:spPr>
              <a:xfrm flipH="1" flipV="1">
                <a:off x="4068" y="3300"/>
                <a:ext cx="0" cy="4798"/>
              </a:xfrm>
              <a:prstGeom prst="line">
                <a:avLst/>
              </a:prstGeom>
              <a:noFill/>
              <a:ln w="28575">
                <a:solidFill>
                  <a:srgbClr val="0D0D0D"/>
                </a:solidFill>
                <a:miter lim="800000"/>
                <a:tailEnd type="arrow"/>
              </a:ln>
            </p:spPr>
          </p:cxnSp>
          <p:cxnSp>
            <p:nvCxnSpPr>
              <p:cNvPr id="137279" name="直接箭头连接符 9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2821" y="7183"/>
                <a:ext cx="6061" cy="0"/>
              </a:xfrm>
              <a:prstGeom prst="line">
                <a:avLst/>
              </a:prstGeom>
              <a:noFill/>
              <a:ln w="28575">
                <a:solidFill>
                  <a:srgbClr val="0D0D0D"/>
                </a:solidFill>
                <a:miter lim="800000"/>
                <a:tailEnd type="arrow"/>
              </a:ln>
            </p:spPr>
          </p:cxnSp>
          <p:graphicFrame>
            <p:nvGraphicFramePr>
              <p:cNvPr id="137280" name="对象 12"/>
              <p:cNvGraphicFramePr>
                <a:graphicFrameLocks noChangeAspect="1"/>
              </p:cNvGraphicFramePr>
              <p:nvPr>
                <p:custDataLst>
                  <p:tags r:id="rId6"/>
                </p:custDataLst>
              </p:nvPr>
            </p:nvGraphicFramePr>
            <p:xfrm>
              <a:off x="8388" y="7237"/>
              <a:ext cx="513" cy="5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2" name="" r:id="rId7" imgW="127000" imgH="139700" progId="Equation.KSEE3">
                      <p:embed/>
                    </p:oleObj>
                  </mc:Choice>
                  <mc:Fallback>
                    <p:oleObj name="" r:id="rId7" imgW="127000" imgH="1397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8388" y="7237"/>
                            <a:ext cx="513" cy="56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281" name="对象 13"/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3522" y="3300"/>
              <a:ext cx="455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3" name="" r:id="rId10" imgW="139700" imgH="165100" progId="Equation.KSEE3">
                      <p:embed/>
                    </p:oleObj>
                  </mc:Choice>
                  <mc:Fallback>
                    <p:oleObj name="" r:id="rId10" imgW="139700" imgH="1651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522" y="3300"/>
                            <a:ext cx="455" cy="53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282" name="对象 16"/>
              <p:cNvGraphicFramePr>
                <a:graphicFrameLocks noChangeAspect="1"/>
              </p:cNvGraphicFramePr>
              <p:nvPr>
                <p:custDataLst>
                  <p:tags r:id="rId12"/>
                </p:custDataLst>
              </p:nvPr>
            </p:nvGraphicFramePr>
            <p:xfrm>
              <a:off x="7259" y="7211"/>
              <a:ext cx="530" cy="6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4" name="" r:id="rId13" imgW="152400" imgH="177165" progId="Equation.KSEE3">
                      <p:embed/>
                    </p:oleObj>
                  </mc:Choice>
                  <mc:Fallback>
                    <p:oleObj name="" r:id="rId13" imgW="152400" imgH="177165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259" y="7211"/>
                            <a:ext cx="530" cy="61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283" name="对象 18"/>
              <p:cNvGraphicFramePr>
                <a:graphicFrameLocks noChangeAspect="1"/>
              </p:cNvGraphicFramePr>
              <p:nvPr>
                <p:custDataLst>
                  <p:tags r:id="rId15"/>
                </p:custDataLst>
              </p:nvPr>
            </p:nvGraphicFramePr>
            <p:xfrm>
              <a:off x="3483" y="4321"/>
              <a:ext cx="531" cy="5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5" name="" r:id="rId16" imgW="152400" imgH="165100" progId="Equation.KSEE3">
                      <p:embed/>
                    </p:oleObj>
                  </mc:Choice>
                  <mc:Fallback>
                    <p:oleObj name="" r:id="rId16" imgW="152400" imgH="1651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3483" y="4321"/>
                            <a:ext cx="531" cy="56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7284" name="对象 20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3498" y="7183"/>
              <a:ext cx="504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" name="" r:id="rId19" imgW="152400" imgH="177165" progId="Equation.KSEE3">
                      <p:embed/>
                    </p:oleObj>
                  </mc:Choice>
                  <mc:Fallback>
                    <p:oleObj name="" r:id="rId19" imgW="152400" imgH="177165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3498" y="7183"/>
                            <a:ext cx="504" cy="5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7277" name="对象 16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4956" y="6955"/>
            <a:ext cx="479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" r:id="rId22" imgW="152400" imgH="152400" progId="Equation.KSEE3">
                    <p:embed/>
                  </p:oleObj>
                </mc:Choice>
                <mc:Fallback>
                  <p:oleObj name="" r:id="rId22" imgW="152400" imgH="1524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956" y="6955"/>
                          <a:ext cx="479" cy="4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7222" name="组合 10"/>
          <p:cNvGrpSpPr/>
          <p:nvPr>
            <p:custDataLst>
              <p:tags r:id="rId24"/>
            </p:custDataLst>
          </p:nvPr>
        </p:nvGrpSpPr>
        <p:grpSpPr>
          <a:xfrm>
            <a:off x="4218623" y="4009708"/>
            <a:ext cx="3692525" cy="2084387"/>
            <a:chOff x="7558" y="3166"/>
            <a:chExt cx="5815" cy="3282"/>
          </a:xfrm>
        </p:grpSpPr>
        <p:grpSp>
          <p:nvGrpSpPr>
            <p:cNvPr id="137267" name="组合 44"/>
            <p:cNvGrpSpPr/>
            <p:nvPr>
              <p:custDataLst>
                <p:tags r:id="rId25"/>
              </p:custDataLst>
            </p:nvPr>
          </p:nvGrpSpPr>
          <p:grpSpPr>
            <a:xfrm>
              <a:off x="7558" y="3166"/>
              <a:ext cx="5815" cy="3281"/>
              <a:chOff x="9515" y="4621"/>
              <a:chExt cx="5494" cy="3102"/>
            </a:xfrm>
          </p:grpSpPr>
          <p:cxnSp>
            <p:nvCxnSpPr>
              <p:cNvPr id="137272" name="直接箭头连接符 62"/>
              <p:cNvCxnSpPr/>
              <p:nvPr>
                <p:custDataLst>
                  <p:tags r:id="rId26"/>
                </p:custDataLst>
              </p:nvPr>
            </p:nvCxnSpPr>
            <p:spPr>
              <a:xfrm rot="5400000" flipH="1" flipV="1">
                <a:off x="12262" y="4093"/>
                <a:ext cx="0" cy="5494"/>
              </a:xfrm>
              <a:prstGeom prst="line">
                <a:avLst/>
              </a:prstGeom>
              <a:noFill/>
              <a:ln w="28575">
                <a:solidFill>
                  <a:srgbClr val="0D0D0D"/>
                </a:solidFill>
                <a:miter lim="800000"/>
                <a:tailEnd type="arrow"/>
              </a:ln>
            </p:spPr>
          </p:cxnSp>
          <p:cxnSp>
            <p:nvCxnSpPr>
              <p:cNvPr id="137273" name="直接箭头连接符 63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10018" y="4621"/>
                <a:ext cx="2849" cy="3103"/>
              </a:xfrm>
              <a:prstGeom prst="line">
                <a:avLst/>
              </a:prstGeom>
              <a:noFill/>
              <a:ln w="28575">
                <a:solidFill>
                  <a:srgbClr val="0D0D0D"/>
                </a:solidFill>
                <a:miter lim="800000"/>
                <a:tailEnd type="arrow"/>
              </a:ln>
            </p:spPr>
          </p:cxnSp>
          <p:graphicFrame>
            <p:nvGraphicFramePr>
              <p:cNvPr id="137274" name="对象 29"/>
              <p:cNvGraphicFramePr>
                <a:graphicFrameLocks noChangeAspect="1"/>
              </p:cNvGraphicFramePr>
              <p:nvPr>
                <p:custDataLst>
                  <p:tags r:id="rId28"/>
                </p:custDataLst>
              </p:nvPr>
            </p:nvGraphicFramePr>
            <p:xfrm>
              <a:off x="9989" y="6860"/>
              <a:ext cx="586" cy="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8" name="" r:id="rId29" imgW="177165" imgH="177165" progId="Equation.KSEE3">
                      <p:embed/>
                    </p:oleObj>
                  </mc:Choice>
                  <mc:Fallback>
                    <p:oleObj name="" r:id="rId29" imgW="177165" imgH="177165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9989" y="6860"/>
                            <a:ext cx="586" cy="58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37268" name="Line 21"/>
            <p:cNvCxnSpPr/>
            <p:nvPr>
              <p:custDataLst>
                <p:tags r:id="rId31"/>
              </p:custDataLst>
            </p:nvPr>
          </p:nvCxnSpPr>
          <p:spPr>
            <a:xfrm>
              <a:off x="8985" y="5512"/>
              <a:ext cx="323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69" name="Line 21"/>
            <p:cNvCxnSpPr/>
            <p:nvPr>
              <p:custDataLst>
                <p:tags r:id="rId32"/>
              </p:custDataLst>
            </p:nvPr>
          </p:nvCxnSpPr>
          <p:spPr>
            <a:xfrm>
              <a:off x="9693" y="4650"/>
              <a:ext cx="32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70" name="Line 21"/>
            <p:cNvCxnSpPr/>
            <p:nvPr>
              <p:custDataLst>
                <p:tags r:id="rId33"/>
              </p:custDataLst>
            </p:nvPr>
          </p:nvCxnSpPr>
          <p:spPr>
            <a:xfrm flipV="1">
              <a:off x="12209" y="4650"/>
              <a:ext cx="773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71" name="Line 21"/>
            <p:cNvCxnSpPr/>
            <p:nvPr>
              <p:custDataLst>
                <p:tags r:id="rId34"/>
              </p:custDataLst>
            </p:nvPr>
          </p:nvCxnSpPr>
          <p:spPr>
            <a:xfrm flipV="1">
              <a:off x="8920" y="4627"/>
              <a:ext cx="836" cy="8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</p:grpSp>
      <p:grpSp>
        <p:nvGrpSpPr>
          <p:cNvPr id="137223" name="组合 20"/>
          <p:cNvGrpSpPr/>
          <p:nvPr>
            <p:custDataLst>
              <p:tags r:id="rId35"/>
            </p:custDataLst>
          </p:nvPr>
        </p:nvGrpSpPr>
        <p:grpSpPr>
          <a:xfrm>
            <a:off x="4761548" y="2552383"/>
            <a:ext cx="320675" cy="3500437"/>
            <a:chOff x="8527" y="1397"/>
            <a:chExt cx="506" cy="5512"/>
          </a:xfrm>
        </p:grpSpPr>
        <p:cxnSp>
          <p:nvCxnSpPr>
            <p:cNvPr id="137265" name="直接箭头连接符 11"/>
            <p:cNvCxnSpPr/>
            <p:nvPr>
              <p:custDataLst>
                <p:tags r:id="rId36"/>
              </p:custDataLst>
            </p:nvPr>
          </p:nvCxnSpPr>
          <p:spPr>
            <a:xfrm flipH="1" flipV="1">
              <a:off x="9033" y="1397"/>
              <a:ext cx="0" cy="5512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7266" name="对象 23"/>
            <p:cNvGraphicFramePr>
              <a:graphicFrameLocks noChangeAspect="1"/>
            </p:cNvGraphicFramePr>
            <p:nvPr>
              <p:custDataLst>
                <p:tags r:id="rId37"/>
              </p:custDataLst>
            </p:nvPr>
          </p:nvGraphicFramePr>
          <p:xfrm>
            <a:off x="8527" y="1494"/>
            <a:ext cx="381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" r:id="rId38" imgW="114300" imgH="127000" progId="Equation.KSEE3">
                    <p:embed/>
                  </p:oleObj>
                </mc:Choice>
                <mc:Fallback>
                  <p:oleObj name="" r:id="rId38" imgW="114300" imgH="1270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8527" y="1494"/>
                          <a:ext cx="381" cy="4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7224" name="Line 21"/>
          <p:cNvCxnSpPr/>
          <p:nvPr>
            <p:custDataLst>
              <p:tags r:id="rId40"/>
            </p:custDataLst>
          </p:nvPr>
        </p:nvCxnSpPr>
        <p:spPr>
          <a:xfrm flipH="1" flipV="1">
            <a:off x="5082223" y="3860483"/>
            <a:ext cx="0" cy="165576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7225" name="Line 21"/>
          <p:cNvCxnSpPr/>
          <p:nvPr>
            <p:custDataLst>
              <p:tags r:id="rId41"/>
            </p:custDataLst>
          </p:nvPr>
        </p:nvCxnSpPr>
        <p:spPr>
          <a:xfrm flipH="1" flipV="1">
            <a:off x="5587048" y="3342958"/>
            <a:ext cx="0" cy="160813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7226" name="Line 21"/>
          <p:cNvCxnSpPr/>
          <p:nvPr>
            <p:custDataLst>
              <p:tags r:id="rId42"/>
            </p:custDataLst>
          </p:nvPr>
        </p:nvCxnSpPr>
        <p:spPr>
          <a:xfrm flipH="1" flipV="1">
            <a:off x="7668260" y="3354070"/>
            <a:ext cx="0" cy="159543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7227" name="Line 21"/>
          <p:cNvCxnSpPr/>
          <p:nvPr>
            <p:custDataLst>
              <p:tags r:id="rId43"/>
            </p:custDataLst>
          </p:nvPr>
        </p:nvCxnSpPr>
        <p:spPr>
          <a:xfrm flipH="1" flipV="1">
            <a:off x="7190423" y="3870008"/>
            <a:ext cx="0" cy="161766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7228" name="Line 21"/>
          <p:cNvCxnSpPr/>
          <p:nvPr>
            <p:custDataLst>
              <p:tags r:id="rId44"/>
            </p:custDataLst>
          </p:nvPr>
        </p:nvCxnSpPr>
        <p:spPr>
          <a:xfrm>
            <a:off x="5082223" y="3868420"/>
            <a:ext cx="2103437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7229" name="Line 21"/>
          <p:cNvCxnSpPr/>
          <p:nvPr>
            <p:custDataLst>
              <p:tags r:id="rId45"/>
            </p:custDataLst>
          </p:nvPr>
        </p:nvCxnSpPr>
        <p:spPr>
          <a:xfrm flipV="1">
            <a:off x="7177723" y="3319145"/>
            <a:ext cx="490537" cy="54927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7230" name="Line 21"/>
          <p:cNvCxnSpPr/>
          <p:nvPr>
            <p:custDataLst>
              <p:tags r:id="rId46"/>
            </p:custDataLst>
          </p:nvPr>
        </p:nvCxnSpPr>
        <p:spPr>
          <a:xfrm>
            <a:off x="5587048" y="3325495"/>
            <a:ext cx="2103437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137231" name="Line 21"/>
          <p:cNvCxnSpPr/>
          <p:nvPr>
            <p:custDataLst>
              <p:tags r:id="rId47"/>
            </p:custDataLst>
          </p:nvPr>
        </p:nvCxnSpPr>
        <p:spPr>
          <a:xfrm flipV="1">
            <a:off x="5096510" y="3309620"/>
            <a:ext cx="490538" cy="5476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grpSp>
        <p:nvGrpSpPr>
          <p:cNvPr id="137233" name="组合 101"/>
          <p:cNvGrpSpPr/>
          <p:nvPr>
            <p:custDataLst>
              <p:tags r:id="rId48"/>
            </p:custDataLst>
          </p:nvPr>
        </p:nvGrpSpPr>
        <p:grpSpPr>
          <a:xfrm>
            <a:off x="8733473" y="3296920"/>
            <a:ext cx="2608262" cy="2205038"/>
            <a:chOff x="14218" y="2569"/>
            <a:chExt cx="4106" cy="3474"/>
          </a:xfrm>
        </p:grpSpPr>
        <p:cxnSp>
          <p:nvCxnSpPr>
            <p:cNvPr id="137253" name="Line 21"/>
            <p:cNvCxnSpPr/>
            <p:nvPr>
              <p:custDataLst>
                <p:tags r:id="rId49"/>
              </p:custDataLst>
            </p:nvPr>
          </p:nvCxnSpPr>
          <p:spPr>
            <a:xfrm flipH="1" flipV="1">
              <a:off x="14218" y="3437"/>
              <a:ext cx="0" cy="26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54" name="Line 21"/>
            <p:cNvCxnSpPr/>
            <p:nvPr>
              <p:custDataLst>
                <p:tags r:id="rId50"/>
              </p:custDataLst>
            </p:nvPr>
          </p:nvCxnSpPr>
          <p:spPr>
            <a:xfrm flipH="1" flipV="1">
              <a:off x="15012" y="2623"/>
              <a:ext cx="0" cy="25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</a:ln>
          </p:spPr>
        </p:cxnSp>
        <p:cxnSp>
          <p:nvCxnSpPr>
            <p:cNvPr id="137255" name="Line 21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18290" y="2639"/>
              <a:ext cx="0" cy="25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56" name="Line 21"/>
            <p:cNvCxnSpPr/>
            <p:nvPr>
              <p:custDataLst>
                <p:tags r:id="rId52"/>
              </p:custDataLst>
            </p:nvPr>
          </p:nvCxnSpPr>
          <p:spPr>
            <a:xfrm flipH="1" flipV="1">
              <a:off x="17538" y="3453"/>
              <a:ext cx="0" cy="2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57" name="Line 21"/>
            <p:cNvCxnSpPr/>
            <p:nvPr>
              <p:custDataLst>
                <p:tags r:id="rId53"/>
              </p:custDataLst>
            </p:nvPr>
          </p:nvCxnSpPr>
          <p:spPr>
            <a:xfrm>
              <a:off x="14218" y="3450"/>
              <a:ext cx="33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58" name="Line 21"/>
            <p:cNvCxnSpPr/>
            <p:nvPr>
              <p:custDataLst>
                <p:tags r:id="rId54"/>
              </p:custDataLst>
            </p:nvPr>
          </p:nvCxnSpPr>
          <p:spPr>
            <a:xfrm flipV="1">
              <a:off x="17517" y="2585"/>
              <a:ext cx="773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59" name="Line 21"/>
            <p:cNvCxnSpPr/>
            <p:nvPr>
              <p:custDataLst>
                <p:tags r:id="rId55"/>
              </p:custDataLst>
            </p:nvPr>
          </p:nvCxnSpPr>
          <p:spPr>
            <a:xfrm>
              <a:off x="15012" y="2596"/>
              <a:ext cx="33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60" name="Line 21"/>
            <p:cNvCxnSpPr/>
            <p:nvPr>
              <p:custDataLst>
                <p:tags r:id="rId56"/>
              </p:custDataLst>
            </p:nvPr>
          </p:nvCxnSpPr>
          <p:spPr>
            <a:xfrm flipV="1">
              <a:off x="14240" y="2569"/>
              <a:ext cx="773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61" name="Line 21"/>
            <p:cNvCxnSpPr/>
            <p:nvPr>
              <p:custDataLst>
                <p:tags r:id="rId57"/>
              </p:custDataLst>
            </p:nvPr>
          </p:nvCxnSpPr>
          <p:spPr>
            <a:xfrm>
              <a:off x="14250" y="6030"/>
              <a:ext cx="33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62" name="Line 21"/>
            <p:cNvCxnSpPr/>
            <p:nvPr>
              <p:custDataLst>
                <p:tags r:id="rId58"/>
              </p:custDataLst>
            </p:nvPr>
          </p:nvCxnSpPr>
          <p:spPr>
            <a:xfrm flipV="1">
              <a:off x="17549" y="5165"/>
              <a:ext cx="773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</p:cxnSp>
        <p:cxnSp>
          <p:nvCxnSpPr>
            <p:cNvPr id="137263" name="Line 21"/>
            <p:cNvCxnSpPr/>
            <p:nvPr>
              <p:custDataLst>
                <p:tags r:id="rId59"/>
              </p:custDataLst>
            </p:nvPr>
          </p:nvCxnSpPr>
          <p:spPr>
            <a:xfrm>
              <a:off x="14931" y="5176"/>
              <a:ext cx="33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</a:ln>
          </p:spPr>
        </p:cxnSp>
        <p:cxnSp>
          <p:nvCxnSpPr>
            <p:cNvPr id="137264" name="Line 21"/>
            <p:cNvCxnSpPr/>
            <p:nvPr>
              <p:custDataLst>
                <p:tags r:id="rId60"/>
              </p:custDataLst>
            </p:nvPr>
          </p:nvCxnSpPr>
          <p:spPr>
            <a:xfrm flipV="1">
              <a:off x="14272" y="5149"/>
              <a:ext cx="773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</a:ln>
          </p:spPr>
        </p:cxnSp>
      </p:grpSp>
      <p:graphicFrame>
        <p:nvGraphicFramePr>
          <p:cNvPr id="137234" name="对象 21"/>
          <p:cNvGraphicFramePr>
            <a:graphicFrameLocks noChangeAspect="1"/>
          </p:cNvGraphicFramePr>
          <p:nvPr>
            <p:custDataLst>
              <p:tags r:id="rId61"/>
            </p:custDataLst>
          </p:nvPr>
        </p:nvGraphicFramePr>
        <p:xfrm>
          <a:off x="7601585" y="5487670"/>
          <a:ext cx="3238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" r:id="rId62" imgW="152400" imgH="177165" progId="Equation.KSEE3">
                  <p:embed/>
                </p:oleObj>
              </mc:Choice>
              <mc:Fallback>
                <p:oleObj name="" r:id="rId62" imgW="1524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7601585" y="5487670"/>
                        <a:ext cx="323850" cy="376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5" name="对象 23"/>
          <p:cNvGraphicFramePr>
            <a:graphicFrameLocks noChangeAspect="1"/>
          </p:cNvGraphicFramePr>
          <p:nvPr>
            <p:custDataLst>
              <p:tags r:id="rId64"/>
            </p:custDataLst>
          </p:nvPr>
        </p:nvGraphicFramePr>
        <p:xfrm>
          <a:off x="6377623" y="3941445"/>
          <a:ext cx="349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" r:id="rId65" imgW="165100" imgH="203200" progId="Equation.KSEE3">
                  <p:embed/>
                </p:oleObj>
              </mc:Choice>
              <mc:Fallback>
                <p:oleObj name="" r:id="rId65" imgW="1651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6377623" y="3941445"/>
                        <a:ext cx="349250" cy="428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>
            <p:custDataLst>
              <p:tags r:id="rId67"/>
            </p:custDataLst>
          </p:nvPr>
        </p:nvSpPr>
        <p:spPr>
          <a:xfrm>
            <a:off x="1271905" y="3263900"/>
            <a:ext cx="365887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斜二测画法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画底面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8"/>
            </p:custDataLst>
          </p:nvPr>
        </p:nvSpPr>
        <p:spPr>
          <a:xfrm>
            <a:off x="5074285" y="2614295"/>
            <a:ext cx="7109460" cy="4972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txBody>
          <a:bodyPr wrap="square" rtlCol="0" anchor="t">
            <a:spAutoFit/>
          </a:bodyPr>
          <a:lstStyle/>
          <a:p>
            <a:pPr marL="457200" lvl="0" indent="-457200"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画侧棱</a:t>
            </a:r>
            <a:r>
              <a:rPr lang="zh-CN" altLang="en-US" sz="2400">
                <a:ln>
                  <a:solidFill>
                    <a:srgbClr val="000000">
                      <a:alpha val="0"/>
                    </a:srgbClr>
                  </a:solidFill>
                </a:ln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，与</a:t>
            </a:r>
            <a:r>
              <a:rPr lang="en-US" altLang="zh-CN" sz="2400">
                <a:ln>
                  <a:solidFill>
                    <a:srgbClr val="000000">
                      <a:alpha val="0"/>
                    </a:srgbClr>
                  </a:solidFill>
                </a:ln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z</a:t>
            </a:r>
            <a:r>
              <a:rPr lang="zh-CN" altLang="en-US" sz="2400">
                <a:ln>
                  <a:solidFill>
                    <a:srgbClr val="000000">
                      <a:alpha val="0"/>
                    </a:srgbClr>
                  </a:solidFill>
                </a:ln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轴平行</a:t>
            </a:r>
            <a:r>
              <a:rPr lang="en-US" altLang="zh-CN" sz="2400">
                <a:ln>
                  <a:solidFill>
                    <a:srgbClr val="000000">
                      <a:alpha val="0"/>
                    </a:srgbClr>
                  </a:solidFill>
                </a:ln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/</a:t>
            </a:r>
            <a:r>
              <a:rPr lang="zh-CN" altLang="en-US" sz="2400">
                <a:ln>
                  <a:solidFill>
                    <a:srgbClr val="000000">
                      <a:alpha val="0"/>
                    </a:srgbClr>
                  </a:solidFill>
                </a:ln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重合的线段长度不变</a:t>
            </a:r>
            <a:endParaRPr lang="zh-CN" altLang="en-US" sz="2400">
              <a:ln>
                <a:solidFill>
                  <a:srgbClr val="000000">
                    <a:alpha val="0"/>
                  </a:srgbClr>
                </a:solidFill>
              </a:ln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9"/>
            </p:custDataLst>
          </p:nvPr>
        </p:nvSpPr>
        <p:spPr>
          <a:xfrm>
            <a:off x="5096510" y="5848985"/>
            <a:ext cx="709803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lvl="0" indent="-457200"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成图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，去掉辅助线，被遮挡部分改为虚线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70"/>
            </p:custDataLst>
          </p:nvPr>
        </p:nvGrpSpPr>
        <p:grpSpPr>
          <a:xfrm>
            <a:off x="128905" y="1213485"/>
            <a:ext cx="11384280" cy="1437640"/>
            <a:chOff x="202" y="1234"/>
            <a:chExt cx="17928" cy="22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/>
                <p:cNvSpPr txBox="1"/>
                <p:nvPr>
                  <p:custDataLst>
                    <p:tags r:id="rId71"/>
                  </p:custDataLst>
                </p:nvPr>
              </p:nvSpPr>
              <p:spPr>
                <a:xfrm>
                  <a:off x="202" y="1610"/>
                  <a:ext cx="17929" cy="188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                           </a:t>
                  </a:r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已知长方体的长、宽、高分别为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3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𝑐𝑚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𝑐𝑚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，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5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𝑐𝑚</m:t>
                      </m:r>
                    </m:oMath>
                  </a14:m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，用斜二测画法画出它的直观图</a:t>
                  </a:r>
                  <a:r>
                    <a:rPr lang="en-US" altLang="zh-CN" sz="2400">
                      <a:latin typeface="Times New Roman" panose="02020603050405020304" pitchFamily="18" charset="0"/>
                      <a:ea typeface="宋体" panose="02010600030101010101" pitchFamily="2" charset="-122"/>
                      <a:cs typeface="华文楷体" panose="02010600040101010101" pitchFamily="2" charset="-122"/>
                      <a:sym typeface="+mn-ea"/>
                    </a:rPr>
                    <a:t>.</a:t>
                  </a:r>
                  <a:endParaRPr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  <a:cs typeface="华文楷体" panose="02010600040101010101" pitchFamily="2" charset="-122"/>
                    <a:sym typeface="+mn-ea"/>
                  </a:endParaRPr>
                </a:p>
              </p:txBody>
            </p:sp>
          </mc:Choice>
          <mc:Fallback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72"/>
                  </p:custDataLst>
                </p:nvPr>
              </p:nvSpPr>
              <p:spPr>
                <a:xfrm>
                  <a:off x="202" y="1610"/>
                  <a:ext cx="17929" cy="1888"/>
                </a:xfrm>
                <a:prstGeom prst="rect">
                  <a:avLst/>
                </a:prstGeom>
                <a:blipFill rotWithShape="1">
                  <a:blip r:embed="rId7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组合 8"/>
            <p:cNvGrpSpPr/>
            <p:nvPr>
              <p:custDataLst>
                <p:tags r:id="rId74"/>
              </p:custDataLst>
            </p:nvPr>
          </p:nvGrpSpPr>
          <p:grpSpPr>
            <a:xfrm>
              <a:off x="1510" y="1234"/>
              <a:ext cx="2216" cy="1353"/>
              <a:chOff x="4769" y="3285"/>
              <a:chExt cx="2428" cy="1464"/>
            </a:xfrm>
          </p:grpSpPr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75"/>
                </p:custDataLst>
              </p:nvPr>
            </p:nvPicPr>
            <p:blipFill>
              <a:blip r:embed="rId76">
                <a:extLst>
                  <a:ext uri="{BEBA8EAE-BF5A-486C-A8C5-ECC9F3942E4B}">
                    <a14:imgProps xmlns:a14="http://schemas.microsoft.com/office/drawing/2010/main">
                      <a14:imgLayer r:embed="rId77">
                        <a14:imgEffect>
                          <a14:backgroundRemoval t="3475" b="98069" l="7101" r="89941">
                            <a14:foregroundMark x1="42012" y1="8108" x2="46154" y2="8108"/>
                            <a14:foregroundMark x1="7692" y1="27413" x2="7692" y2="27413"/>
                            <a14:foregroundMark x1="88757" y1="32046" x2="88757" y2="32046"/>
                            <a14:foregroundMark x1="47337" y1="4633" x2="47337" y2="4633"/>
                            <a14:foregroundMark x1="47337" y1="89189" x2="47337" y2="89189"/>
                            <a14:foregroundMark x1="48521" y1="94208" x2="48521" y2="94208"/>
                            <a14:foregroundMark x1="50296" y1="98069" x2="50296" y2="98069"/>
                            <a14:backgroundMark x1="62130" y1="93436" x2="62130" y2="93436"/>
                            <a14:backgroundMark x1="59763" y1="96139" x2="59763" y2="96139"/>
                            <a14:backgroundMark x1="82840" y1="51737" x2="82840" y2="51737"/>
                            <a14:backgroundMark x1="85207" y1="13127" x2="85207" y2="13127"/>
                            <a14:backgroundMark x1="27811" y1="6564" x2="27811" y2="65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" y="3285"/>
                <a:ext cx="838" cy="1285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>
                <p:custDataLst>
                  <p:tags r:id="rId78"/>
                </p:custDataLst>
              </p:nvPr>
            </p:nvSpPr>
            <p:spPr>
              <a:xfrm>
                <a:off x="5496" y="4017"/>
                <a:ext cx="1701" cy="7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sz="220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思考</a:t>
                </a:r>
                <a:r>
                  <a:rPr lang="en-US" altLang="zh-CN" sz="2200">
                    <a:solidFill>
                      <a:schemeClr val="tx1"/>
                    </a:solidFill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endParaRPr lang="en-US" altLang="zh-CN" sz="220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5" name="圆角矩形 14"/>
              <p:cNvSpPr/>
              <p:nvPr>
                <p:custDataLst>
                  <p:tags r:id="rId79"/>
                </p:custDataLst>
              </p:nvPr>
            </p:nvSpPr>
            <p:spPr>
              <a:xfrm>
                <a:off x="5497" y="3965"/>
                <a:ext cx="1439" cy="719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72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951865" y="1226185"/>
                <a:ext cx="1181862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3.</a:t>
                </a:r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已知圆柱的底面半径为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𝑐𝑚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，侧面母线长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𝑐𝑚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，画出它的直观图</a:t>
                </a:r>
                <a:r>
                  <a:rPr lang="en-US" altLang="zh-CN" sz="2400">
                    <a:latin typeface="Times New Roman" panose="02020603050405020304" pitchFamily="18" charset="0"/>
                    <a:ea typeface="宋体" panose="02010600030101010101" pitchFamily="2" charset="-122"/>
                    <a:cs typeface="黑体" panose="02010609060101010101" charset="-122"/>
                  </a:rPr>
                  <a:t>.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951865" y="1226185"/>
                <a:ext cx="11818620" cy="64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132" name="组合 44"/>
          <p:cNvGrpSpPr/>
          <p:nvPr>
            <p:custDataLst>
              <p:tags r:id="rId4"/>
            </p:custDataLst>
          </p:nvPr>
        </p:nvGrpSpPr>
        <p:grpSpPr>
          <a:xfrm>
            <a:off x="2356803" y="3579813"/>
            <a:ext cx="3733800" cy="2566987"/>
            <a:chOff x="9515" y="4601"/>
            <a:chExt cx="5555" cy="3821"/>
          </a:xfrm>
        </p:grpSpPr>
        <p:cxnSp>
          <p:nvCxnSpPr>
            <p:cNvPr id="133140" name="直接箭头连接符 40"/>
            <p:cNvCxnSpPr/>
            <p:nvPr>
              <p:custDataLst>
                <p:tags r:id="rId5"/>
              </p:custDataLst>
            </p:nvPr>
          </p:nvCxnSpPr>
          <p:spPr>
            <a:xfrm rot="5400000" flipH="1" flipV="1">
              <a:off x="12262" y="4094"/>
              <a:ext cx="0" cy="5494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41" name="直接箭头连接符 41"/>
            <p:cNvCxnSpPr/>
            <p:nvPr>
              <p:custDataLst>
                <p:tags r:id="rId6"/>
              </p:custDataLst>
            </p:nvPr>
          </p:nvCxnSpPr>
          <p:spPr>
            <a:xfrm flipV="1">
              <a:off x="10668" y="4939"/>
              <a:ext cx="3200" cy="3483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42" name="对象 21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14588" y="6842"/>
            <a:ext cx="482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" r:id="rId8" imgW="152400" imgH="177165" progId="Equation.KSEE3">
                    <p:embed/>
                  </p:oleObj>
                </mc:Choice>
                <mc:Fallback>
                  <p:oleObj name="" r:id="rId8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588" y="6842"/>
                          <a:ext cx="482" cy="5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3" name="对象 23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13275" y="4601"/>
            <a:ext cx="51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" r:id="rId11" imgW="165100" imgH="203200" progId="Equation.KSEE3">
                    <p:embed/>
                  </p:oleObj>
                </mc:Choice>
                <mc:Fallback>
                  <p:oleObj name="" r:id="rId11" imgW="165100" imgH="2032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275" y="4601"/>
                          <a:ext cx="518" cy="6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4" name="对象 29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11266" y="6815"/>
            <a:ext cx="586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" r:id="rId14" imgW="177165" imgH="177165" progId="Equation.KSEE3">
                    <p:embed/>
                  </p:oleObj>
                </mc:Choice>
                <mc:Fallback>
                  <p:oleObj name="" r:id="rId14" imgW="177165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266" y="6815"/>
                          <a:ext cx="586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3133" name="Line 21"/>
          <p:cNvCxnSpPr/>
          <p:nvPr>
            <p:custDataLst>
              <p:tags r:id="rId16"/>
            </p:custDataLst>
          </p:nvPr>
        </p:nvCxnSpPr>
        <p:spPr>
          <a:xfrm>
            <a:off x="3152140" y="5084763"/>
            <a:ext cx="1944688" cy="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cxnSp>
        <p:nvCxnSpPr>
          <p:cNvPr id="133134" name="Line 22"/>
          <p:cNvCxnSpPr/>
          <p:nvPr>
            <p:custDataLst>
              <p:tags r:id="rId17"/>
            </p:custDataLst>
          </p:nvPr>
        </p:nvCxnSpPr>
        <p:spPr>
          <a:xfrm flipV="1">
            <a:off x="3796665" y="4740275"/>
            <a:ext cx="609600" cy="68580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sp>
        <p:nvSpPr>
          <p:cNvPr id="133139" name="Oval 5"/>
          <p:cNvSpPr/>
          <p:nvPr>
            <p:custDataLst>
              <p:tags r:id="rId18"/>
            </p:custDataLst>
          </p:nvPr>
        </p:nvSpPr>
        <p:spPr>
          <a:xfrm>
            <a:off x="3148965" y="4757738"/>
            <a:ext cx="1946275" cy="66833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</a:ln>
        </p:spPr>
        <p:txBody>
          <a:bodyPr wrap="none" lIns="91438" tIns="45719" rIns="91438" bIns="4571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 sz="2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37223" name="组合 20"/>
          <p:cNvGrpSpPr/>
          <p:nvPr>
            <p:custDataLst>
              <p:tags r:id="rId19"/>
            </p:custDataLst>
          </p:nvPr>
        </p:nvGrpSpPr>
        <p:grpSpPr>
          <a:xfrm>
            <a:off x="3774758" y="2133918"/>
            <a:ext cx="320675" cy="3500437"/>
            <a:chOff x="8527" y="1397"/>
            <a:chExt cx="506" cy="5512"/>
          </a:xfrm>
        </p:grpSpPr>
        <p:cxnSp>
          <p:nvCxnSpPr>
            <p:cNvPr id="137265" name="直接箭头连接符 11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9033" y="1397"/>
              <a:ext cx="0" cy="5512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7266" name="对象 23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8527" y="1494"/>
            <a:ext cx="381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" r:id="rId22" imgW="114300" imgH="127000" progId="Equation.KSEE3">
                    <p:embed/>
                  </p:oleObj>
                </mc:Choice>
                <mc:Fallback>
                  <p:oleObj name="" r:id="rId22" imgW="114300" imgH="1270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8527" y="1494"/>
                          <a:ext cx="381" cy="4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" name="Line 21"/>
          <p:cNvCxnSpPr/>
          <p:nvPr>
            <p:custDataLst>
              <p:tags r:id="rId24"/>
            </p:custDataLst>
          </p:nvPr>
        </p:nvCxnSpPr>
        <p:spPr>
          <a:xfrm>
            <a:off x="3134995" y="3015298"/>
            <a:ext cx="1944688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miter lim="800000"/>
          </a:ln>
        </p:spPr>
      </p:cxnSp>
      <p:cxnSp>
        <p:nvCxnSpPr>
          <p:cNvPr id="5" name="Line 22"/>
          <p:cNvCxnSpPr/>
          <p:nvPr>
            <p:custDataLst>
              <p:tags r:id="rId25"/>
            </p:custDataLst>
          </p:nvPr>
        </p:nvCxnSpPr>
        <p:spPr>
          <a:xfrm flipV="1">
            <a:off x="3779520" y="2670810"/>
            <a:ext cx="609600" cy="68580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ot"/>
            <a:miter lim="800000"/>
          </a:ln>
        </p:spPr>
      </p:cxnSp>
      <p:sp>
        <p:nvSpPr>
          <p:cNvPr id="6" name="Oval 5"/>
          <p:cNvSpPr/>
          <p:nvPr>
            <p:custDataLst>
              <p:tags r:id="rId26"/>
            </p:custDataLst>
          </p:nvPr>
        </p:nvSpPr>
        <p:spPr>
          <a:xfrm>
            <a:off x="3131820" y="2688273"/>
            <a:ext cx="1946275" cy="66833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</a:ln>
        </p:spPr>
        <p:txBody>
          <a:bodyPr wrap="none" lIns="91438" tIns="45719" rIns="91438" bIns="4571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 sz="2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137227" name="Line 21"/>
          <p:cNvCxnSpPr>
            <a:stCxn id="133139" idx="2"/>
            <a:endCxn id="6" idx="2"/>
          </p:cNvCxnSpPr>
          <p:nvPr>
            <p:custDataLst>
              <p:tags r:id="rId27"/>
            </p:custDataLst>
          </p:nvPr>
        </p:nvCxnSpPr>
        <p:spPr>
          <a:xfrm flipH="1" flipV="1">
            <a:off x="3131503" y="3022600"/>
            <a:ext cx="17145" cy="206946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7" name="Line 21"/>
          <p:cNvCxnSpPr/>
          <p:nvPr>
            <p:custDataLst>
              <p:tags r:id="rId28"/>
            </p:custDataLst>
          </p:nvPr>
        </p:nvCxnSpPr>
        <p:spPr>
          <a:xfrm flipH="1" flipV="1">
            <a:off x="5068888" y="3022600"/>
            <a:ext cx="17145" cy="206946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pic>
        <p:nvPicPr>
          <p:cNvPr id="17" name="图片 1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rcRect l="11806" t="1659" r="19931" b="9254"/>
          <a:stretch>
            <a:fillRect/>
          </a:stretch>
        </p:blipFill>
        <p:spPr>
          <a:xfrm>
            <a:off x="6771005" y="2306955"/>
            <a:ext cx="2272665" cy="3478530"/>
          </a:xfrm>
          <a:prstGeom prst="rect">
            <a:avLst/>
          </a:prstGeom>
        </p:spPr>
      </p:pic>
      <p:graphicFrame>
        <p:nvGraphicFramePr>
          <p:cNvPr id="137284" name="对象 20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3667125" y="2638425"/>
          <a:ext cx="377190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" r:id="rId32" imgW="152400" imgH="177165" progId="Equation.KSEE3">
                  <p:embed/>
                </p:oleObj>
              </mc:Choice>
              <mc:Fallback>
                <p:oleObj name="" r:id="rId32" imgW="1524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667125" y="2638425"/>
                        <a:ext cx="377190" cy="4400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80" name="组合 12"/>
          <p:cNvGrpSpPr/>
          <p:nvPr userDrawn="1">
            <p:custDataLst>
              <p:tags r:id="rId34"/>
            </p:custDataLst>
          </p:nvPr>
        </p:nvGrpSpPr>
        <p:grpSpPr>
          <a:xfrm>
            <a:off x="747395" y="469900"/>
            <a:ext cx="1873250" cy="655638"/>
            <a:chOff x="6510" y="3245"/>
            <a:chExt cx="2949" cy="1032"/>
          </a:xfrm>
        </p:grpSpPr>
        <p:sp>
          <p:nvSpPr>
            <p:cNvPr id="3" name="圆角矩形 2"/>
            <p:cNvSpPr/>
            <p:nvPr>
              <p:custDataLst>
                <p:tags r:id="rId35"/>
              </p:custDataLst>
            </p:nvPr>
          </p:nvSpPr>
          <p:spPr>
            <a:xfrm>
              <a:off x="7413" y="3513"/>
              <a:ext cx="2046" cy="646"/>
            </a:xfrm>
            <a:prstGeom prst="round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练一练</a:t>
              </a:r>
              <a:endParaRPr lang="zh-CN" altLang="en-US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4382" name="组合 14"/>
            <p:cNvGrpSpPr/>
            <p:nvPr>
              <p:custDataLst>
                <p:tags r:id="rId36"/>
              </p:custDataLst>
            </p:nvPr>
          </p:nvGrpSpPr>
          <p:grpSpPr>
            <a:xfrm>
              <a:off x="6510" y="3245"/>
              <a:ext cx="1053" cy="1032"/>
              <a:chOff x="6146801" y="5033963"/>
              <a:chExt cx="1343025" cy="1274763"/>
            </a:xfrm>
          </p:grpSpPr>
          <p:sp>
            <p:nvSpPr>
              <p:cNvPr id="14383" name="Freeform 353"/>
              <p:cNvSpPr/>
              <p:nvPr>
                <p:custDataLst>
                  <p:tags r:id="rId37"/>
                </p:custDataLst>
              </p:nvPr>
            </p:nvSpPr>
            <p:spPr>
              <a:xfrm>
                <a:off x="6146801" y="5033963"/>
                <a:ext cx="1274763" cy="1274763"/>
              </a:xfrm>
              <a:custGeom>
                <a:avLst/>
                <a:gdLst/>
                <a:ahLst/>
                <a:cxnLst>
                  <a:cxn ang="0">
                    <a:pos x="1274763" y="1088825"/>
                  </a:cxn>
                  <a:cxn ang="0">
                    <a:pos x="1088825" y="1274763"/>
                  </a:cxn>
                  <a:cxn ang="0">
                    <a:pos x="184262" y="1274763"/>
                  </a:cxn>
                  <a:cxn ang="0">
                    <a:pos x="0" y="1088825"/>
                  </a:cxn>
                  <a:cxn ang="0">
                    <a:pos x="0" y="185937"/>
                  </a:cxn>
                  <a:cxn ang="0">
                    <a:pos x="184262" y="0"/>
                  </a:cxn>
                  <a:cxn ang="0">
                    <a:pos x="1088825" y="0"/>
                  </a:cxn>
                  <a:cxn ang="0">
                    <a:pos x="1274763" y="185937"/>
                  </a:cxn>
                  <a:cxn ang="0">
                    <a:pos x="1274763" y="1088825"/>
                  </a:cxn>
                </a:cxnLst>
                <a:rect l="l" t="t" r="r" b="b"/>
                <a:pathLst>
                  <a:path w="761" h="761">
                    <a:moveTo>
                      <a:pt x="761" y="650"/>
                    </a:moveTo>
                    <a:cubicBezTo>
                      <a:pt x="761" y="711"/>
                      <a:pt x="711" y="761"/>
                      <a:pt x="650" y="761"/>
                    </a:cubicBezTo>
                    <a:cubicBezTo>
                      <a:pt x="110" y="761"/>
                      <a:pt x="110" y="761"/>
                      <a:pt x="110" y="761"/>
                    </a:cubicBezTo>
                    <a:cubicBezTo>
                      <a:pt x="49" y="761"/>
                      <a:pt x="0" y="711"/>
                      <a:pt x="0" y="65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49"/>
                      <a:pt x="49" y="0"/>
                      <a:pt x="110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11" y="0"/>
                      <a:pt x="761" y="49"/>
                      <a:pt x="761" y="111"/>
                    </a:cubicBezTo>
                    <a:cubicBezTo>
                      <a:pt x="761" y="650"/>
                      <a:pt x="761" y="650"/>
                      <a:pt x="761" y="65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Freeform 355"/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6327776" y="5110163"/>
                <a:ext cx="1162050" cy="561975"/>
              </a:xfrm>
              <a:custGeom>
                <a:avLst/>
                <a:gdLst/>
                <a:ahLst/>
                <a:cxnLst>
                  <a:cxn ang="0">
                    <a:pos x="487257" y="0"/>
                  </a:cxn>
                  <a:cxn ang="0">
                    <a:pos x="0" y="513471"/>
                  </a:cxn>
                  <a:cxn ang="0">
                    <a:pos x="1162050" y="561975"/>
                  </a:cxn>
                  <a:cxn ang="0">
                    <a:pos x="487257" y="0"/>
                  </a:cxn>
                  <a:cxn ang="0">
                    <a:pos x="319814" y="446569"/>
                  </a:cxn>
                  <a:cxn ang="0">
                    <a:pos x="318140" y="431516"/>
                  </a:cxn>
                  <a:cxn ang="0">
                    <a:pos x="537489" y="230811"/>
                  </a:cxn>
                  <a:cxn ang="0">
                    <a:pos x="798700" y="451587"/>
                  </a:cxn>
                  <a:cxn ang="0">
                    <a:pos x="798700" y="466639"/>
                  </a:cxn>
                  <a:cxn ang="0">
                    <a:pos x="319814" y="446569"/>
                  </a:cxn>
                </a:cxnLst>
                <a:rect l="l" t="t" r="r" b="b"/>
                <a:pathLst>
                  <a:path w="694" h="336">
                    <a:moveTo>
                      <a:pt x="291" y="0"/>
                    </a:moveTo>
                    <a:cubicBezTo>
                      <a:pt x="0" y="307"/>
                      <a:pt x="0" y="307"/>
                      <a:pt x="0" y="307"/>
                    </a:cubicBezTo>
                    <a:cubicBezTo>
                      <a:pt x="694" y="336"/>
                      <a:pt x="694" y="336"/>
                      <a:pt x="694" y="336"/>
                    </a:cubicBezTo>
                    <a:lnTo>
                      <a:pt x="291" y="0"/>
                    </a:lnTo>
                    <a:close/>
                    <a:moveTo>
                      <a:pt x="191" y="267"/>
                    </a:moveTo>
                    <a:cubicBezTo>
                      <a:pt x="190" y="264"/>
                      <a:pt x="190" y="261"/>
                      <a:pt x="190" y="258"/>
                    </a:cubicBezTo>
                    <a:cubicBezTo>
                      <a:pt x="183" y="188"/>
                      <a:pt x="242" y="134"/>
                      <a:pt x="321" y="138"/>
                    </a:cubicBezTo>
                    <a:cubicBezTo>
                      <a:pt x="401" y="141"/>
                      <a:pt x="470" y="200"/>
                      <a:pt x="477" y="270"/>
                    </a:cubicBezTo>
                    <a:cubicBezTo>
                      <a:pt x="477" y="273"/>
                      <a:pt x="477" y="276"/>
                      <a:pt x="477" y="279"/>
                    </a:cubicBezTo>
                    <a:lnTo>
                      <a:pt x="191" y="267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Freeform 356"/>
              <p:cNvSpPr/>
              <p:nvPr>
                <p:custDataLst>
                  <p:tags r:id="rId39"/>
                </p:custDataLst>
              </p:nvPr>
            </p:nvSpPr>
            <p:spPr>
              <a:xfrm>
                <a:off x="6824663" y="5124451"/>
                <a:ext cx="623888" cy="531813"/>
              </a:xfrm>
              <a:custGeom>
                <a:avLst/>
                <a:gdLst/>
                <a:ahLst/>
                <a:cxnLst>
                  <a:cxn ang="0">
                    <a:pos x="382587" y="342900"/>
                  </a:cxn>
                  <a:cxn ang="0">
                    <a:pos x="384175" y="352425"/>
                  </a:cxn>
                  <a:cxn ang="0">
                    <a:pos x="412750" y="354012"/>
                  </a:cxn>
                  <a:cxn ang="0">
                    <a:pos x="419100" y="358775"/>
                  </a:cxn>
                  <a:cxn ang="0">
                    <a:pos x="422275" y="384175"/>
                  </a:cxn>
                  <a:cxn ang="0">
                    <a:pos x="434975" y="385762"/>
                  </a:cxn>
                  <a:cxn ang="0">
                    <a:pos x="455612" y="388937"/>
                  </a:cxn>
                  <a:cxn ang="0">
                    <a:pos x="463550" y="396875"/>
                  </a:cxn>
                  <a:cxn ang="0">
                    <a:pos x="469900" y="415925"/>
                  </a:cxn>
                  <a:cxn ang="0">
                    <a:pos x="473075" y="425450"/>
                  </a:cxn>
                  <a:cxn ang="0">
                    <a:pos x="501650" y="427037"/>
                  </a:cxn>
                  <a:cxn ang="0">
                    <a:pos x="508000" y="433387"/>
                  </a:cxn>
                  <a:cxn ang="0">
                    <a:pos x="511175" y="457200"/>
                  </a:cxn>
                  <a:cxn ang="0">
                    <a:pos x="522287" y="458787"/>
                  </a:cxn>
                  <a:cxn ang="0">
                    <a:pos x="542925" y="463550"/>
                  </a:cxn>
                  <a:cxn ang="0">
                    <a:pos x="552450" y="471487"/>
                  </a:cxn>
                  <a:cxn ang="0">
                    <a:pos x="558800" y="488950"/>
                  </a:cxn>
                  <a:cxn ang="0">
                    <a:pos x="561975" y="500062"/>
                  </a:cxn>
                  <a:cxn ang="0">
                    <a:pos x="590550" y="501650"/>
                  </a:cxn>
                  <a:cxn ang="0">
                    <a:pos x="595312" y="508000"/>
                  </a:cxn>
                  <a:cxn ang="0">
                    <a:pos x="600075" y="531813"/>
                  </a:cxn>
                  <a:cxn ang="0">
                    <a:pos x="623888" y="515937"/>
                  </a:cxn>
                  <a:cxn ang="0">
                    <a:pos x="12700" y="19050"/>
                  </a:cxn>
                  <a:cxn ang="0">
                    <a:pos x="22225" y="26987"/>
                  </a:cxn>
                  <a:cxn ang="0">
                    <a:pos x="26987" y="46037"/>
                  </a:cxn>
                  <a:cxn ang="0">
                    <a:pos x="30162" y="55562"/>
                  </a:cxn>
                  <a:cxn ang="0">
                    <a:pos x="58737" y="57150"/>
                  </a:cxn>
                  <a:cxn ang="0">
                    <a:pos x="63500" y="61912"/>
                  </a:cxn>
                  <a:cxn ang="0">
                    <a:pos x="69850" y="87312"/>
                  </a:cxn>
                  <a:cxn ang="0">
                    <a:pos x="80962" y="88900"/>
                  </a:cxn>
                  <a:cxn ang="0">
                    <a:pos x="101600" y="92075"/>
                  </a:cxn>
                  <a:cxn ang="0">
                    <a:pos x="111125" y="101600"/>
                  </a:cxn>
                  <a:cxn ang="0">
                    <a:pos x="115887" y="119062"/>
                  </a:cxn>
                  <a:cxn ang="0">
                    <a:pos x="117475" y="130175"/>
                  </a:cxn>
                  <a:cxn ang="0">
                    <a:pos x="146050" y="131762"/>
                  </a:cxn>
                  <a:cxn ang="0">
                    <a:pos x="152400" y="136525"/>
                  </a:cxn>
                  <a:cxn ang="0">
                    <a:pos x="155575" y="161925"/>
                  </a:cxn>
                  <a:cxn ang="0">
                    <a:pos x="169862" y="163512"/>
                  </a:cxn>
                  <a:cxn ang="0">
                    <a:pos x="190500" y="168275"/>
                  </a:cxn>
                  <a:cxn ang="0">
                    <a:pos x="200025" y="174625"/>
                  </a:cxn>
                  <a:cxn ang="0">
                    <a:pos x="204787" y="193675"/>
                  </a:cxn>
                  <a:cxn ang="0">
                    <a:pos x="206375" y="203200"/>
                  </a:cxn>
                  <a:cxn ang="0">
                    <a:pos x="234950" y="204787"/>
                  </a:cxn>
                  <a:cxn ang="0">
                    <a:pos x="241300" y="211137"/>
                  </a:cxn>
                  <a:cxn ang="0">
                    <a:pos x="244475" y="236537"/>
                  </a:cxn>
                  <a:cxn ang="0">
                    <a:pos x="257175" y="236537"/>
                  </a:cxn>
                  <a:cxn ang="0">
                    <a:pos x="277812" y="241300"/>
                  </a:cxn>
                  <a:cxn ang="0">
                    <a:pos x="287337" y="249237"/>
                  </a:cxn>
                  <a:cxn ang="0">
                    <a:pos x="293687" y="266700"/>
                  </a:cxn>
                  <a:cxn ang="0">
                    <a:pos x="295275" y="279400"/>
                  </a:cxn>
                  <a:cxn ang="0">
                    <a:pos x="323850" y="280987"/>
                  </a:cxn>
                  <a:cxn ang="0">
                    <a:pos x="330200" y="285750"/>
                  </a:cxn>
                  <a:cxn ang="0">
                    <a:pos x="333375" y="311150"/>
                  </a:cxn>
                  <a:cxn ang="0">
                    <a:pos x="346075" y="312737"/>
                  </a:cxn>
                  <a:cxn ang="0">
                    <a:pos x="366712" y="315912"/>
                  </a:cxn>
                  <a:cxn ang="0">
                    <a:pos x="376237" y="323850"/>
                  </a:cxn>
                </a:cxnLst>
                <a:rect l="l" t="t" r="r" b="b"/>
                <a:pathLst>
                  <a:path w="393" h="335">
                    <a:moveTo>
                      <a:pt x="241" y="207"/>
                    </a:moveTo>
                    <a:lnTo>
                      <a:pt x="237" y="211"/>
                    </a:lnTo>
                    <a:lnTo>
                      <a:pt x="241" y="216"/>
                    </a:lnTo>
                    <a:lnTo>
                      <a:pt x="245" y="210"/>
                    </a:lnTo>
                    <a:lnTo>
                      <a:pt x="249" y="215"/>
                    </a:lnTo>
                    <a:lnTo>
                      <a:pt x="242" y="222"/>
                    </a:lnTo>
                    <a:lnTo>
                      <a:pt x="247" y="226"/>
                    </a:lnTo>
                    <a:lnTo>
                      <a:pt x="256" y="219"/>
                    </a:lnTo>
                    <a:lnTo>
                      <a:pt x="260" y="223"/>
                    </a:lnTo>
                    <a:lnTo>
                      <a:pt x="255" y="227"/>
                    </a:lnTo>
                    <a:lnTo>
                      <a:pt x="259" y="230"/>
                    </a:lnTo>
                    <a:lnTo>
                      <a:pt x="264" y="226"/>
                    </a:lnTo>
                    <a:lnTo>
                      <a:pt x="268" y="230"/>
                    </a:lnTo>
                    <a:lnTo>
                      <a:pt x="260" y="237"/>
                    </a:lnTo>
                    <a:lnTo>
                      <a:pt x="266" y="242"/>
                    </a:lnTo>
                    <a:lnTo>
                      <a:pt x="274" y="235"/>
                    </a:lnTo>
                    <a:lnTo>
                      <a:pt x="279" y="239"/>
                    </a:lnTo>
                    <a:lnTo>
                      <a:pt x="274" y="243"/>
                    </a:lnTo>
                    <a:lnTo>
                      <a:pt x="278" y="246"/>
                    </a:lnTo>
                    <a:lnTo>
                      <a:pt x="282" y="242"/>
                    </a:lnTo>
                    <a:lnTo>
                      <a:pt x="287" y="245"/>
                    </a:lnTo>
                    <a:lnTo>
                      <a:pt x="279" y="253"/>
                    </a:lnTo>
                    <a:lnTo>
                      <a:pt x="285" y="258"/>
                    </a:lnTo>
                    <a:lnTo>
                      <a:pt x="292" y="250"/>
                    </a:lnTo>
                    <a:lnTo>
                      <a:pt x="297" y="254"/>
                    </a:lnTo>
                    <a:lnTo>
                      <a:pt x="292" y="259"/>
                    </a:lnTo>
                    <a:lnTo>
                      <a:pt x="296" y="262"/>
                    </a:lnTo>
                    <a:lnTo>
                      <a:pt x="301" y="258"/>
                    </a:lnTo>
                    <a:lnTo>
                      <a:pt x="305" y="261"/>
                    </a:lnTo>
                    <a:lnTo>
                      <a:pt x="298" y="268"/>
                    </a:lnTo>
                    <a:lnTo>
                      <a:pt x="303" y="273"/>
                    </a:lnTo>
                    <a:lnTo>
                      <a:pt x="311" y="266"/>
                    </a:lnTo>
                    <a:lnTo>
                      <a:pt x="316" y="269"/>
                    </a:lnTo>
                    <a:lnTo>
                      <a:pt x="310" y="274"/>
                    </a:lnTo>
                    <a:lnTo>
                      <a:pt x="315" y="278"/>
                    </a:lnTo>
                    <a:lnTo>
                      <a:pt x="320" y="273"/>
                    </a:lnTo>
                    <a:lnTo>
                      <a:pt x="324" y="277"/>
                    </a:lnTo>
                    <a:lnTo>
                      <a:pt x="316" y="284"/>
                    </a:lnTo>
                    <a:lnTo>
                      <a:pt x="322" y="288"/>
                    </a:lnTo>
                    <a:lnTo>
                      <a:pt x="329" y="281"/>
                    </a:lnTo>
                    <a:lnTo>
                      <a:pt x="334" y="285"/>
                    </a:lnTo>
                    <a:lnTo>
                      <a:pt x="329" y="289"/>
                    </a:lnTo>
                    <a:lnTo>
                      <a:pt x="334" y="293"/>
                    </a:lnTo>
                    <a:lnTo>
                      <a:pt x="338" y="288"/>
                    </a:lnTo>
                    <a:lnTo>
                      <a:pt x="342" y="292"/>
                    </a:lnTo>
                    <a:lnTo>
                      <a:pt x="335" y="299"/>
                    </a:lnTo>
                    <a:lnTo>
                      <a:pt x="340" y="304"/>
                    </a:lnTo>
                    <a:lnTo>
                      <a:pt x="348" y="297"/>
                    </a:lnTo>
                    <a:lnTo>
                      <a:pt x="353" y="301"/>
                    </a:lnTo>
                    <a:lnTo>
                      <a:pt x="347" y="305"/>
                    </a:lnTo>
                    <a:lnTo>
                      <a:pt x="352" y="308"/>
                    </a:lnTo>
                    <a:lnTo>
                      <a:pt x="357" y="304"/>
                    </a:lnTo>
                    <a:lnTo>
                      <a:pt x="361" y="307"/>
                    </a:lnTo>
                    <a:lnTo>
                      <a:pt x="354" y="315"/>
                    </a:lnTo>
                    <a:lnTo>
                      <a:pt x="359" y="320"/>
                    </a:lnTo>
                    <a:lnTo>
                      <a:pt x="366" y="313"/>
                    </a:lnTo>
                    <a:lnTo>
                      <a:pt x="372" y="316"/>
                    </a:lnTo>
                    <a:lnTo>
                      <a:pt x="366" y="320"/>
                    </a:lnTo>
                    <a:lnTo>
                      <a:pt x="371" y="324"/>
                    </a:lnTo>
                    <a:lnTo>
                      <a:pt x="375" y="320"/>
                    </a:lnTo>
                    <a:lnTo>
                      <a:pt x="380" y="323"/>
                    </a:lnTo>
                    <a:lnTo>
                      <a:pt x="372" y="331"/>
                    </a:lnTo>
                    <a:lnTo>
                      <a:pt x="378" y="335"/>
                    </a:lnTo>
                    <a:lnTo>
                      <a:pt x="385" y="327"/>
                    </a:lnTo>
                    <a:lnTo>
                      <a:pt x="387" y="330"/>
                    </a:lnTo>
                    <a:lnTo>
                      <a:pt x="393" y="325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12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4" y="17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17" y="29"/>
                    </a:lnTo>
                    <a:lnTo>
                      <a:pt x="22" y="24"/>
                    </a:lnTo>
                    <a:lnTo>
                      <a:pt x="27" y="28"/>
                    </a:lnTo>
                    <a:lnTo>
                      <a:pt x="19" y="35"/>
                    </a:lnTo>
                    <a:lnTo>
                      <a:pt x="25" y="39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32" y="41"/>
                    </a:lnTo>
                    <a:lnTo>
                      <a:pt x="36" y="44"/>
                    </a:lnTo>
                    <a:lnTo>
                      <a:pt x="40" y="39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44" y="55"/>
                    </a:lnTo>
                    <a:lnTo>
                      <a:pt x="51" y="48"/>
                    </a:lnTo>
                    <a:lnTo>
                      <a:pt x="55" y="52"/>
                    </a:lnTo>
                    <a:lnTo>
                      <a:pt x="51" y="56"/>
                    </a:lnTo>
                    <a:lnTo>
                      <a:pt x="55" y="60"/>
                    </a:lnTo>
                    <a:lnTo>
                      <a:pt x="59" y="55"/>
                    </a:lnTo>
                    <a:lnTo>
                      <a:pt x="64" y="58"/>
                    </a:lnTo>
                    <a:lnTo>
                      <a:pt x="56" y="66"/>
                    </a:lnTo>
                    <a:lnTo>
                      <a:pt x="62" y="71"/>
                    </a:lnTo>
                    <a:lnTo>
                      <a:pt x="70" y="64"/>
                    </a:lnTo>
                    <a:lnTo>
                      <a:pt x="74" y="67"/>
                    </a:lnTo>
                    <a:lnTo>
                      <a:pt x="69" y="72"/>
                    </a:lnTo>
                    <a:lnTo>
                      <a:pt x="73" y="75"/>
                    </a:lnTo>
                    <a:lnTo>
                      <a:pt x="78" y="71"/>
                    </a:lnTo>
                    <a:lnTo>
                      <a:pt x="83" y="74"/>
                    </a:lnTo>
                    <a:lnTo>
                      <a:pt x="74" y="82"/>
                    </a:lnTo>
                    <a:lnTo>
                      <a:pt x="80" y="87"/>
                    </a:lnTo>
                    <a:lnTo>
                      <a:pt x="88" y="80"/>
                    </a:lnTo>
                    <a:lnTo>
                      <a:pt x="92" y="83"/>
                    </a:lnTo>
                    <a:lnTo>
                      <a:pt x="88" y="87"/>
                    </a:lnTo>
                    <a:lnTo>
                      <a:pt x="92" y="91"/>
                    </a:lnTo>
                    <a:lnTo>
                      <a:pt x="96" y="86"/>
                    </a:lnTo>
                    <a:lnTo>
                      <a:pt x="102" y="90"/>
                    </a:lnTo>
                    <a:lnTo>
                      <a:pt x="93" y="97"/>
                    </a:lnTo>
                    <a:lnTo>
                      <a:pt x="98" y="102"/>
                    </a:lnTo>
                    <a:lnTo>
                      <a:pt x="107" y="94"/>
                    </a:lnTo>
                    <a:lnTo>
                      <a:pt x="111" y="99"/>
                    </a:lnTo>
                    <a:lnTo>
                      <a:pt x="107" y="103"/>
                    </a:lnTo>
                    <a:lnTo>
                      <a:pt x="110" y="106"/>
                    </a:lnTo>
                    <a:lnTo>
                      <a:pt x="115" y="102"/>
                    </a:lnTo>
                    <a:lnTo>
                      <a:pt x="120" y="106"/>
                    </a:lnTo>
                    <a:lnTo>
                      <a:pt x="112" y="113"/>
                    </a:lnTo>
                    <a:lnTo>
                      <a:pt x="117" y="11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25" y="119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38" y="121"/>
                    </a:lnTo>
                    <a:lnTo>
                      <a:pt x="130" y="128"/>
                    </a:lnTo>
                    <a:lnTo>
                      <a:pt x="136" y="133"/>
                    </a:lnTo>
                    <a:lnTo>
                      <a:pt x="144" y="126"/>
                    </a:lnTo>
                    <a:lnTo>
                      <a:pt x="148" y="129"/>
                    </a:lnTo>
                    <a:lnTo>
                      <a:pt x="144" y="134"/>
                    </a:lnTo>
                    <a:lnTo>
                      <a:pt x="148" y="138"/>
                    </a:lnTo>
                    <a:lnTo>
                      <a:pt x="152" y="133"/>
                    </a:lnTo>
                    <a:lnTo>
                      <a:pt x="156" y="137"/>
                    </a:lnTo>
                    <a:lnTo>
                      <a:pt x="149" y="144"/>
                    </a:lnTo>
                    <a:lnTo>
                      <a:pt x="154" y="149"/>
                    </a:lnTo>
                    <a:lnTo>
                      <a:pt x="163" y="142"/>
                    </a:lnTo>
                    <a:lnTo>
                      <a:pt x="167" y="145"/>
                    </a:lnTo>
                    <a:lnTo>
                      <a:pt x="162" y="149"/>
                    </a:lnTo>
                    <a:lnTo>
                      <a:pt x="166" y="153"/>
                    </a:lnTo>
                    <a:lnTo>
                      <a:pt x="171" y="148"/>
                    </a:lnTo>
                    <a:lnTo>
                      <a:pt x="175" y="152"/>
                    </a:lnTo>
                    <a:lnTo>
                      <a:pt x="167" y="160"/>
                    </a:lnTo>
                    <a:lnTo>
                      <a:pt x="173" y="164"/>
                    </a:lnTo>
                    <a:lnTo>
                      <a:pt x="181" y="157"/>
                    </a:lnTo>
                    <a:lnTo>
                      <a:pt x="185" y="161"/>
                    </a:lnTo>
                    <a:lnTo>
                      <a:pt x="181" y="165"/>
                    </a:lnTo>
                    <a:lnTo>
                      <a:pt x="185" y="168"/>
                    </a:lnTo>
                    <a:lnTo>
                      <a:pt x="189" y="164"/>
                    </a:lnTo>
                    <a:lnTo>
                      <a:pt x="194" y="168"/>
                    </a:lnTo>
                    <a:lnTo>
                      <a:pt x="186" y="176"/>
                    </a:lnTo>
                    <a:lnTo>
                      <a:pt x="191" y="180"/>
                    </a:lnTo>
                    <a:lnTo>
                      <a:pt x="200" y="172"/>
                    </a:lnTo>
                    <a:lnTo>
                      <a:pt x="204" y="177"/>
                    </a:lnTo>
                    <a:lnTo>
                      <a:pt x="200" y="181"/>
                    </a:lnTo>
                    <a:lnTo>
                      <a:pt x="203" y="184"/>
                    </a:lnTo>
                    <a:lnTo>
                      <a:pt x="208" y="180"/>
                    </a:lnTo>
                    <a:lnTo>
                      <a:pt x="212" y="183"/>
                    </a:lnTo>
                    <a:lnTo>
                      <a:pt x="205" y="190"/>
                    </a:lnTo>
                    <a:lnTo>
                      <a:pt x="210" y="196"/>
                    </a:lnTo>
                    <a:lnTo>
                      <a:pt x="219" y="188"/>
                    </a:lnTo>
                    <a:lnTo>
                      <a:pt x="223" y="191"/>
                    </a:lnTo>
                    <a:lnTo>
                      <a:pt x="218" y="197"/>
                    </a:lnTo>
                    <a:lnTo>
                      <a:pt x="222" y="200"/>
                    </a:lnTo>
                    <a:lnTo>
                      <a:pt x="227" y="196"/>
                    </a:lnTo>
                    <a:lnTo>
                      <a:pt x="231" y="199"/>
                    </a:lnTo>
                    <a:lnTo>
                      <a:pt x="223" y="206"/>
                    </a:lnTo>
                    <a:lnTo>
                      <a:pt x="229" y="211"/>
                    </a:lnTo>
                    <a:lnTo>
                      <a:pt x="237" y="204"/>
                    </a:lnTo>
                    <a:lnTo>
                      <a:pt x="241" y="207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Freeform 357"/>
              <p:cNvSpPr/>
              <p:nvPr>
                <p:custDataLst>
                  <p:tags r:id="rId40"/>
                </p:custDataLst>
              </p:nvPr>
            </p:nvSpPr>
            <p:spPr>
              <a:xfrm>
                <a:off x="6604001" y="5303838"/>
                <a:ext cx="565150" cy="273050"/>
              </a:xfrm>
              <a:custGeom>
                <a:avLst/>
                <a:gdLst/>
                <a:ahLst/>
                <a:cxnLst>
                  <a:cxn ang="0">
                    <a:pos x="563472" y="249597"/>
                  </a:cxn>
                  <a:cxn ang="0">
                    <a:pos x="541671" y="231171"/>
                  </a:cxn>
                  <a:cxn ang="0">
                    <a:pos x="556764" y="219445"/>
                  </a:cxn>
                  <a:cxn ang="0">
                    <a:pos x="529932" y="195992"/>
                  </a:cxn>
                  <a:cxn ang="0">
                    <a:pos x="545025" y="184266"/>
                  </a:cxn>
                  <a:cxn ang="0">
                    <a:pos x="516516" y="164165"/>
                  </a:cxn>
                  <a:cxn ang="0">
                    <a:pos x="526578" y="150763"/>
                  </a:cxn>
                  <a:cxn ang="0">
                    <a:pos x="494715" y="132337"/>
                  </a:cxn>
                  <a:cxn ang="0">
                    <a:pos x="503100" y="117260"/>
                  </a:cxn>
                  <a:cxn ang="0">
                    <a:pos x="471237" y="103859"/>
                  </a:cxn>
                  <a:cxn ang="0">
                    <a:pos x="476268" y="88783"/>
                  </a:cxn>
                  <a:cxn ang="0">
                    <a:pos x="441051" y="77057"/>
                  </a:cxn>
                  <a:cxn ang="0">
                    <a:pos x="442728" y="60305"/>
                  </a:cxn>
                  <a:cxn ang="0">
                    <a:pos x="407511" y="55280"/>
                  </a:cxn>
                  <a:cxn ang="0">
                    <a:pos x="407511" y="38528"/>
                  </a:cxn>
                  <a:cxn ang="0">
                    <a:pos x="375648" y="38528"/>
                  </a:cxn>
                  <a:cxn ang="0">
                    <a:pos x="372294" y="23452"/>
                  </a:cxn>
                  <a:cxn ang="0">
                    <a:pos x="340431" y="26802"/>
                  </a:cxn>
                  <a:cxn ang="0">
                    <a:pos x="335400" y="11726"/>
                  </a:cxn>
                  <a:cxn ang="0">
                    <a:pos x="305214" y="18426"/>
                  </a:cxn>
                  <a:cxn ang="0">
                    <a:pos x="296829" y="3350"/>
                  </a:cxn>
                  <a:cxn ang="0">
                    <a:pos x="263289" y="13401"/>
                  </a:cxn>
                  <a:cxn ang="0">
                    <a:pos x="259935" y="0"/>
                  </a:cxn>
                  <a:cxn ang="0">
                    <a:pos x="251550" y="13401"/>
                  </a:cxn>
                  <a:cxn ang="0">
                    <a:pos x="223041" y="0"/>
                  </a:cxn>
                  <a:cxn ang="0">
                    <a:pos x="218010" y="15076"/>
                  </a:cxn>
                  <a:cxn ang="0">
                    <a:pos x="186147" y="5025"/>
                  </a:cxn>
                  <a:cxn ang="0">
                    <a:pos x="182793" y="21776"/>
                  </a:cxn>
                  <a:cxn ang="0">
                    <a:pos x="149253" y="13401"/>
                  </a:cxn>
                  <a:cxn ang="0">
                    <a:pos x="150930" y="31827"/>
                  </a:cxn>
                  <a:cxn ang="0">
                    <a:pos x="117390" y="26802"/>
                  </a:cxn>
                  <a:cxn ang="0">
                    <a:pos x="120744" y="45229"/>
                  </a:cxn>
                  <a:cxn ang="0">
                    <a:pos x="87204" y="45229"/>
                  </a:cxn>
                  <a:cxn ang="0">
                    <a:pos x="92235" y="63655"/>
                  </a:cxn>
                  <a:cxn ang="0">
                    <a:pos x="58695" y="70356"/>
                  </a:cxn>
                  <a:cxn ang="0">
                    <a:pos x="67080" y="88783"/>
                  </a:cxn>
                  <a:cxn ang="0">
                    <a:pos x="36894" y="97158"/>
                  </a:cxn>
                  <a:cxn ang="0">
                    <a:pos x="48633" y="113910"/>
                  </a:cxn>
                  <a:cxn ang="0">
                    <a:pos x="18447" y="128986"/>
                  </a:cxn>
                  <a:cxn ang="0">
                    <a:pos x="31863" y="144063"/>
                  </a:cxn>
                  <a:cxn ang="0">
                    <a:pos x="6708" y="162489"/>
                  </a:cxn>
                  <a:cxn ang="0">
                    <a:pos x="23478" y="174215"/>
                  </a:cxn>
                  <a:cxn ang="0">
                    <a:pos x="1677" y="195992"/>
                  </a:cxn>
                  <a:cxn ang="0">
                    <a:pos x="18447" y="207719"/>
                  </a:cxn>
                  <a:cxn ang="0">
                    <a:pos x="0" y="226145"/>
                  </a:cxn>
                  <a:cxn ang="0">
                    <a:pos x="18447" y="236196"/>
                  </a:cxn>
                  <a:cxn ang="0">
                    <a:pos x="20124" y="251273"/>
                  </a:cxn>
                  <a:cxn ang="0">
                    <a:pos x="261612" y="23452"/>
                  </a:cxn>
                  <a:cxn ang="0">
                    <a:pos x="548379" y="273050"/>
                  </a:cxn>
                  <a:cxn ang="0">
                    <a:pos x="546702" y="257973"/>
                  </a:cxn>
                </a:cxnLst>
                <a:rect l="l" t="t" r="r" b="b"/>
                <a:pathLst>
                  <a:path w="337" h="163">
                    <a:moveTo>
                      <a:pt x="337" y="154"/>
                    </a:moveTo>
                    <a:cubicBezTo>
                      <a:pt x="336" y="149"/>
                      <a:pt x="336" y="149"/>
                      <a:pt x="336" y="149"/>
                    </a:cubicBezTo>
                    <a:cubicBezTo>
                      <a:pt x="325" y="150"/>
                      <a:pt x="325" y="150"/>
                      <a:pt x="325" y="150"/>
                    </a:cubicBezTo>
                    <a:cubicBezTo>
                      <a:pt x="325" y="146"/>
                      <a:pt x="324" y="142"/>
                      <a:pt x="323" y="138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22" y="133"/>
                      <a:pt x="322" y="133"/>
                      <a:pt x="322" y="133"/>
                    </a:cubicBezTo>
                    <a:cubicBezTo>
                      <a:pt x="320" y="128"/>
                      <a:pt x="318" y="122"/>
                      <a:pt x="316" y="117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15" y="113"/>
                      <a:pt x="315" y="113"/>
                      <a:pt x="315" y="113"/>
                    </a:cubicBezTo>
                    <a:cubicBezTo>
                      <a:pt x="312" y="108"/>
                      <a:pt x="310" y="103"/>
                      <a:pt x="308" y="98"/>
                    </a:cubicBezTo>
                    <a:cubicBezTo>
                      <a:pt x="317" y="94"/>
                      <a:pt x="317" y="94"/>
                      <a:pt x="317" y="94"/>
                    </a:cubicBezTo>
                    <a:cubicBezTo>
                      <a:pt x="314" y="90"/>
                      <a:pt x="314" y="90"/>
                      <a:pt x="314" y="90"/>
                    </a:cubicBezTo>
                    <a:cubicBezTo>
                      <a:pt x="305" y="94"/>
                      <a:pt x="305" y="94"/>
                      <a:pt x="305" y="94"/>
                    </a:cubicBezTo>
                    <a:cubicBezTo>
                      <a:pt x="302" y="89"/>
                      <a:pt x="299" y="84"/>
                      <a:pt x="295" y="79"/>
                    </a:cubicBezTo>
                    <a:cubicBezTo>
                      <a:pt x="303" y="74"/>
                      <a:pt x="303" y="74"/>
                      <a:pt x="303" y="74"/>
                    </a:cubicBezTo>
                    <a:cubicBezTo>
                      <a:pt x="300" y="70"/>
                      <a:pt x="300" y="70"/>
                      <a:pt x="300" y="70"/>
                    </a:cubicBezTo>
                    <a:cubicBezTo>
                      <a:pt x="292" y="75"/>
                      <a:pt x="292" y="75"/>
                      <a:pt x="292" y="75"/>
                    </a:cubicBezTo>
                    <a:cubicBezTo>
                      <a:pt x="288" y="70"/>
                      <a:pt x="285" y="66"/>
                      <a:pt x="281" y="62"/>
                    </a:cubicBezTo>
                    <a:cubicBezTo>
                      <a:pt x="288" y="56"/>
                      <a:pt x="288" y="56"/>
                      <a:pt x="288" y="56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272" y="54"/>
                      <a:pt x="268" y="50"/>
                      <a:pt x="263" y="46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64" y="36"/>
                      <a:pt x="264" y="36"/>
                      <a:pt x="264" y="36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3" y="40"/>
                      <a:pt x="248" y="36"/>
                      <a:pt x="243" y="33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39" y="31"/>
                      <a:pt x="239" y="31"/>
                      <a:pt x="239" y="31"/>
                    </a:cubicBezTo>
                    <a:cubicBezTo>
                      <a:pt x="234" y="28"/>
                      <a:pt x="229" y="26"/>
                      <a:pt x="224" y="23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2" y="14"/>
                      <a:pt x="222" y="14"/>
                      <a:pt x="222" y="14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4" y="19"/>
                      <a:pt x="209" y="18"/>
                      <a:pt x="203" y="16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0" y="7"/>
                      <a:pt x="200" y="7"/>
                      <a:pt x="200" y="7"/>
                    </a:cubicBezTo>
                    <a:cubicBezTo>
                      <a:pt x="198" y="15"/>
                      <a:pt x="198" y="15"/>
                      <a:pt x="198" y="15"/>
                    </a:cubicBezTo>
                    <a:cubicBezTo>
                      <a:pt x="193" y="13"/>
                      <a:pt x="187" y="12"/>
                      <a:pt x="182" y="11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77" y="2"/>
                      <a:pt x="177" y="2"/>
                      <a:pt x="177" y="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70" y="9"/>
                      <a:pt x="163" y="8"/>
                      <a:pt x="157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45" y="8"/>
                      <a:pt x="140" y="8"/>
                      <a:pt x="135" y="9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24" y="10"/>
                      <a:pt x="119" y="11"/>
                      <a:pt x="114" y="12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4" y="14"/>
                      <a:pt x="99" y="15"/>
                      <a:pt x="95" y="17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5" y="20"/>
                      <a:pt x="81" y="22"/>
                      <a:pt x="76" y="2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68" y="29"/>
                      <a:pt x="63" y="32"/>
                      <a:pt x="59" y="35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1" y="42"/>
                      <a:pt x="47" y="45"/>
                      <a:pt x="43" y="49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7" y="56"/>
                      <a:pt x="34" y="60"/>
                      <a:pt x="31" y="64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6" y="72"/>
                      <a:pt x="23" y="77"/>
                      <a:pt x="21" y="82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7" y="91"/>
                      <a:pt x="16" y="95"/>
                      <a:pt x="15" y="10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3" y="109"/>
                      <a:pt x="12" y="115"/>
                      <a:pt x="11" y="120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8"/>
                      <a:pt x="11" y="132"/>
                      <a:pt x="11" y="13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43"/>
                      <a:pt x="11" y="144"/>
                      <a:pt x="11" y="146"/>
                    </a:cubicBezTo>
                    <a:cubicBezTo>
                      <a:pt x="11" y="147"/>
                      <a:pt x="12" y="149"/>
                      <a:pt x="12" y="15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1" y="68"/>
                      <a:pt x="73" y="10"/>
                      <a:pt x="156" y="14"/>
                    </a:cubicBezTo>
                    <a:cubicBezTo>
                      <a:pt x="239" y="17"/>
                      <a:pt x="317" y="81"/>
                      <a:pt x="319" y="163"/>
                    </a:cubicBezTo>
                    <a:cubicBezTo>
                      <a:pt x="327" y="163"/>
                      <a:pt x="327" y="163"/>
                      <a:pt x="327" y="163"/>
                    </a:cubicBezTo>
                    <a:cubicBezTo>
                      <a:pt x="327" y="162"/>
                      <a:pt x="327" y="160"/>
                      <a:pt x="326" y="159"/>
                    </a:cubicBezTo>
                    <a:cubicBezTo>
                      <a:pt x="326" y="157"/>
                      <a:pt x="326" y="156"/>
                      <a:pt x="326" y="154"/>
                    </a:cubicBezTo>
                    <a:lnTo>
                      <a:pt x="337" y="154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Freeform 358"/>
              <p:cNvSpPr/>
              <p:nvPr>
                <p:custDataLst>
                  <p:tags r:id="rId41"/>
                </p:custDataLst>
              </p:nvPr>
            </p:nvSpPr>
            <p:spPr>
              <a:xfrm>
                <a:off x="6313488" y="5776913"/>
                <a:ext cx="757238" cy="168275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57238" y="49212"/>
                  </a:cxn>
                  <a:cxn ang="0">
                    <a:pos x="749300" y="168275"/>
                  </a:cxn>
                  <a:cxn ang="0">
                    <a:pos x="0" y="120650"/>
                  </a:cxn>
                  <a:cxn ang="0">
                    <a:pos x="7937" y="0"/>
                  </a:cxn>
                </a:cxnLst>
                <a:rect l="l" t="t" r="r" b="b"/>
                <a:pathLst>
                  <a:path w="477" h="105">
                    <a:moveTo>
                      <a:pt x="5" y="0"/>
                    </a:moveTo>
                    <a:lnTo>
                      <a:pt x="477" y="31"/>
                    </a:lnTo>
                    <a:lnTo>
                      <a:pt x="472" y="106"/>
                    </a:lnTo>
                    <a:lnTo>
                      <a:pt x="0" y="7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99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359"/>
              <p:cNvSpPr/>
              <p:nvPr>
                <p:custDataLst>
                  <p:tags r:id="rId42"/>
                </p:custDataLst>
              </p:nvPr>
            </p:nvSpPr>
            <p:spPr>
              <a:xfrm>
                <a:off x="6316663" y="5807076"/>
                <a:ext cx="777875" cy="109538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777875" y="49212"/>
                  </a:cxn>
                  <a:cxn ang="0">
                    <a:pos x="773112" y="109538"/>
                  </a:cxn>
                  <a:cxn ang="0">
                    <a:pos x="0" y="60325"/>
                  </a:cxn>
                  <a:cxn ang="0">
                    <a:pos x="3175" y="0"/>
                  </a:cxn>
                </a:cxnLst>
                <a:rect l="l" t="t" r="r" b="b"/>
                <a:pathLst>
                  <a:path w="490" h="69">
                    <a:moveTo>
                      <a:pt x="2" y="0"/>
                    </a:moveTo>
                    <a:lnTo>
                      <a:pt x="490" y="31"/>
                    </a:lnTo>
                    <a:lnTo>
                      <a:pt x="487" y="69"/>
                    </a:lnTo>
                    <a:lnTo>
                      <a:pt x="0" y="3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DE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9" name="Freeform 360"/>
              <p:cNvSpPr/>
              <p:nvPr>
                <p:custDataLst>
                  <p:tags r:id="rId43"/>
                </p:custDataLst>
              </p:nvPr>
            </p:nvSpPr>
            <p:spPr>
              <a:xfrm>
                <a:off x="6197601" y="5775326"/>
                <a:ext cx="123825" cy="122238"/>
              </a:xfrm>
              <a:custGeom>
                <a:avLst/>
                <a:gdLst/>
                <a:ahLst/>
                <a:cxnLst>
                  <a:cxn ang="0">
                    <a:pos x="115887" y="122238"/>
                  </a:cxn>
                  <a:cxn ang="0">
                    <a:pos x="123825" y="0"/>
                  </a:cxn>
                  <a:cxn ang="0">
                    <a:pos x="0" y="60325"/>
                  </a:cxn>
                  <a:cxn ang="0">
                    <a:pos x="115887" y="122238"/>
                  </a:cxn>
                </a:cxnLst>
                <a:rect l="l" t="t" r="r" b="b"/>
                <a:pathLst>
                  <a:path w="78" h="77">
                    <a:moveTo>
                      <a:pt x="73" y="77"/>
                    </a:moveTo>
                    <a:lnTo>
                      <a:pt x="78" y="0"/>
                    </a:lnTo>
                    <a:lnTo>
                      <a:pt x="0" y="38"/>
                    </a:lnTo>
                    <a:lnTo>
                      <a:pt x="73" y="77"/>
                    </a:lnTo>
                    <a:close/>
                  </a:path>
                </a:pathLst>
              </a:custGeom>
              <a:solidFill>
                <a:srgbClr val="F9DD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Freeform 361"/>
              <p:cNvSpPr/>
              <p:nvPr>
                <p:custDataLst>
                  <p:tags r:id="rId44"/>
                </p:custDataLst>
              </p:nvPr>
            </p:nvSpPr>
            <p:spPr>
              <a:xfrm>
                <a:off x="6197601" y="5815013"/>
                <a:ext cx="57150" cy="42863"/>
              </a:xfrm>
              <a:custGeom>
                <a:avLst/>
                <a:gdLst/>
                <a:ahLst/>
                <a:cxnLst>
                  <a:cxn ang="0">
                    <a:pos x="57150" y="24728"/>
                  </a:cxn>
                  <a:cxn ang="0">
                    <a:pos x="42022" y="0"/>
                  </a:cxn>
                  <a:cxn ang="0">
                    <a:pos x="0" y="19782"/>
                  </a:cxn>
                  <a:cxn ang="0">
                    <a:pos x="45383" y="42863"/>
                  </a:cxn>
                  <a:cxn ang="0">
                    <a:pos x="57150" y="24728"/>
                  </a:cxn>
                </a:cxnLst>
                <a:rect l="l" t="t" r="r" b="b"/>
                <a:pathLst>
                  <a:path w="34" h="26">
                    <a:moveTo>
                      <a:pt x="34" y="15"/>
                    </a:moveTo>
                    <a:cubicBezTo>
                      <a:pt x="34" y="9"/>
                      <a:pt x="32" y="1"/>
                      <a:pt x="2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1" y="23"/>
                      <a:pt x="34" y="19"/>
                      <a:pt x="34" y="15"/>
                    </a:cubicBez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Freeform 362"/>
              <p:cNvSpPr/>
              <p:nvPr>
                <p:custDataLst>
                  <p:tags r:id="rId45"/>
                </p:custDataLst>
              </p:nvPr>
            </p:nvSpPr>
            <p:spPr>
              <a:xfrm>
                <a:off x="6986588" y="5819776"/>
                <a:ext cx="123825" cy="130175"/>
              </a:xfrm>
              <a:custGeom>
                <a:avLst/>
                <a:gdLst/>
                <a:ahLst/>
                <a:cxnLst>
                  <a:cxn ang="0">
                    <a:pos x="8366" y="61749"/>
                  </a:cxn>
                  <a:cxn ang="0">
                    <a:pos x="41832" y="1668"/>
                  </a:cxn>
                  <a:cxn ang="0">
                    <a:pos x="92032" y="5006"/>
                  </a:cxn>
                  <a:cxn ang="0">
                    <a:pos x="115458" y="68425"/>
                  </a:cxn>
                  <a:cxn ang="0">
                    <a:pos x="83665" y="126837"/>
                  </a:cxn>
                  <a:cxn ang="0">
                    <a:pos x="33466" y="123499"/>
                  </a:cxn>
                  <a:cxn ang="0">
                    <a:pos x="8366" y="61749"/>
                  </a:cxn>
                </a:cxnLst>
                <a:rect l="l" t="t" r="r" b="b"/>
                <a:pathLst>
                  <a:path w="74" h="78">
                    <a:moveTo>
                      <a:pt x="5" y="37"/>
                    </a:moveTo>
                    <a:cubicBezTo>
                      <a:pt x="7" y="16"/>
                      <a:pt x="5" y="0"/>
                      <a:pt x="25" y="1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74" y="4"/>
                      <a:pt x="70" y="20"/>
                      <a:pt x="69" y="41"/>
                    </a:cubicBezTo>
                    <a:cubicBezTo>
                      <a:pt x="67" y="61"/>
                      <a:pt x="69" y="78"/>
                      <a:pt x="50" y="76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0" y="73"/>
                      <a:pt x="4" y="57"/>
                      <a:pt x="5" y="37"/>
                    </a:cubicBezTo>
                    <a:close/>
                  </a:path>
                </a:pathLst>
              </a:custGeom>
              <a:solidFill>
                <a:srgbClr val="E0D1D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2" name="Freeform 363"/>
              <p:cNvSpPr/>
              <p:nvPr>
                <p:custDataLst>
                  <p:tags r:id="rId46"/>
                </p:custDataLst>
              </p:nvPr>
            </p:nvSpPr>
            <p:spPr>
              <a:xfrm>
                <a:off x="6985001" y="5819776"/>
                <a:ext cx="47625" cy="125413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47625" y="1587"/>
                  </a:cxn>
                  <a:cxn ang="0">
                    <a:pos x="41275" y="125413"/>
                  </a:cxn>
                  <a:cxn ang="0">
                    <a:pos x="0" y="122237"/>
                  </a:cxn>
                  <a:cxn ang="0">
                    <a:pos x="7937" y="0"/>
                  </a:cxn>
                </a:cxnLst>
                <a:rect l="l" t="t" r="r" b="b"/>
                <a:pathLst>
                  <a:path w="30" h="79">
                    <a:moveTo>
                      <a:pt x="5" y="0"/>
                    </a:moveTo>
                    <a:lnTo>
                      <a:pt x="30" y="1"/>
                    </a:lnTo>
                    <a:lnTo>
                      <a:pt x="26" y="79"/>
                    </a:lnTo>
                    <a:lnTo>
                      <a:pt x="0" y="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3" name="Freeform 364"/>
              <p:cNvSpPr/>
              <p:nvPr>
                <p:custDataLst>
                  <p:tags r:id="rId47"/>
                </p:custDataLst>
              </p:nvPr>
            </p:nvSpPr>
            <p:spPr>
              <a:xfrm>
                <a:off x="6711951" y="5969001"/>
                <a:ext cx="774700" cy="190500"/>
              </a:xfrm>
              <a:custGeom>
                <a:avLst/>
                <a:gdLst/>
                <a:ahLst/>
                <a:cxnLst>
                  <a:cxn ang="0">
                    <a:pos x="0" y="85725"/>
                  </a:cxn>
                  <a:cxn ang="0">
                    <a:pos x="11112" y="190500"/>
                  </a:cxn>
                  <a:cxn ang="0">
                    <a:pos x="774700" y="104775"/>
                  </a:cxn>
                  <a:cxn ang="0">
                    <a:pos x="763587" y="0"/>
                  </a:cxn>
                  <a:cxn ang="0">
                    <a:pos x="0" y="85725"/>
                  </a:cxn>
                </a:cxnLst>
                <a:rect l="l" t="t" r="r" b="b"/>
                <a:pathLst>
                  <a:path w="488" h="120">
                    <a:moveTo>
                      <a:pt x="0" y="54"/>
                    </a:moveTo>
                    <a:lnTo>
                      <a:pt x="7" y="120"/>
                    </a:lnTo>
                    <a:lnTo>
                      <a:pt x="488" y="66"/>
                    </a:lnTo>
                    <a:lnTo>
                      <a:pt x="481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4" name="Freeform 365"/>
              <p:cNvSpPr/>
              <p:nvPr>
                <p:custDataLst>
                  <p:tags r:id="rId48"/>
                </p:custDataLst>
              </p:nvPr>
            </p:nvSpPr>
            <p:spPr>
              <a:xfrm>
                <a:off x="7137401" y="5954713"/>
                <a:ext cx="325438" cy="174625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15875" y="174625"/>
                  </a:cxn>
                  <a:cxn ang="0">
                    <a:pos x="325438" y="139700"/>
                  </a:cxn>
                  <a:cxn ang="0">
                    <a:pos x="311150" y="0"/>
                  </a:cxn>
                  <a:cxn ang="0">
                    <a:pos x="0" y="34925"/>
                  </a:cxn>
                </a:cxnLst>
                <a:rect l="l" t="t" r="r" b="b"/>
                <a:pathLst>
                  <a:path w="205" h="110">
                    <a:moveTo>
                      <a:pt x="0" y="22"/>
                    </a:moveTo>
                    <a:lnTo>
                      <a:pt x="10" y="110"/>
                    </a:lnTo>
                    <a:lnTo>
                      <a:pt x="205" y="88"/>
                    </a:lnTo>
                    <a:lnTo>
                      <a:pt x="196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22E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5" name="Freeform 366"/>
              <p:cNvSpPr/>
              <p:nvPr>
                <p:custDataLst>
                  <p:tags r:id="rId49"/>
                </p:custDataLst>
              </p:nvPr>
            </p:nvSpPr>
            <p:spPr>
              <a:xfrm>
                <a:off x="6557963" y="6113463"/>
                <a:ext cx="52388" cy="15875"/>
              </a:xfrm>
              <a:custGeom>
                <a:avLst/>
                <a:gdLst/>
                <a:ahLst/>
                <a:cxnLst>
                  <a:cxn ang="0">
                    <a:pos x="21282" y="3175"/>
                  </a:cxn>
                  <a:cxn ang="0">
                    <a:pos x="1637" y="12700"/>
                  </a:cxn>
                  <a:cxn ang="0">
                    <a:pos x="22919" y="15875"/>
                  </a:cxn>
                  <a:cxn ang="0">
                    <a:pos x="47476" y="12700"/>
                  </a:cxn>
                  <a:cxn ang="0">
                    <a:pos x="52388" y="6350"/>
                  </a:cxn>
                  <a:cxn ang="0">
                    <a:pos x="45839" y="1587"/>
                  </a:cxn>
                  <a:cxn ang="0">
                    <a:pos x="21282" y="3175"/>
                  </a:cxn>
                </a:cxnLst>
                <a:rect l="l" t="t" r="r" b="b"/>
                <a:pathLst>
                  <a:path w="32" h="10">
                    <a:moveTo>
                      <a:pt x="13" y="2"/>
                    </a:moveTo>
                    <a:cubicBezTo>
                      <a:pt x="11" y="2"/>
                      <a:pt x="0" y="5"/>
                      <a:pt x="1" y="8"/>
                    </a:cubicBezTo>
                    <a:cubicBezTo>
                      <a:pt x="1" y="10"/>
                      <a:pt x="12" y="10"/>
                      <a:pt x="14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1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6" name="Freeform 367"/>
              <p:cNvSpPr/>
              <p:nvPr>
                <p:custDataLst>
                  <p:tags r:id="rId50"/>
                </p:custDataLst>
              </p:nvPr>
            </p:nvSpPr>
            <p:spPr>
              <a:xfrm>
                <a:off x="6577013" y="6054726"/>
                <a:ext cx="146050" cy="104775"/>
              </a:xfrm>
              <a:custGeom>
                <a:avLst/>
                <a:gdLst/>
                <a:ahLst/>
                <a:cxnLst>
                  <a:cxn ang="0">
                    <a:pos x="0" y="61912"/>
                  </a:cxn>
                  <a:cxn ang="0">
                    <a:pos x="134937" y="0"/>
                  </a:cxn>
                  <a:cxn ang="0">
                    <a:pos x="146050" y="104775"/>
                  </a:cxn>
                  <a:cxn ang="0">
                    <a:pos x="1587" y="76200"/>
                  </a:cxn>
                  <a:cxn ang="0">
                    <a:pos x="0" y="61912"/>
                  </a:cxn>
                </a:cxnLst>
                <a:rect l="l" t="t" r="r" b="b"/>
                <a:pathLst>
                  <a:path w="92" h="66">
                    <a:moveTo>
                      <a:pt x="0" y="39"/>
                    </a:moveTo>
                    <a:lnTo>
                      <a:pt x="85" y="0"/>
                    </a:lnTo>
                    <a:lnTo>
                      <a:pt x="92" y="66"/>
                    </a:lnTo>
                    <a:lnTo>
                      <a:pt x="1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7" name="Freeform 368"/>
              <p:cNvSpPr/>
              <p:nvPr>
                <p:custDataLst>
                  <p:tags r:id="rId51"/>
                </p:custDataLst>
              </p:nvPr>
            </p:nvSpPr>
            <p:spPr>
              <a:xfrm>
                <a:off x="6761163" y="6018213"/>
                <a:ext cx="225425" cy="144463"/>
              </a:xfrm>
              <a:custGeom>
                <a:avLst/>
                <a:gdLst/>
                <a:ahLst/>
                <a:cxnLst>
                  <a:cxn ang="0">
                    <a:pos x="0" y="22225"/>
                  </a:cxn>
                  <a:cxn ang="0">
                    <a:pos x="14287" y="144463"/>
                  </a:cxn>
                  <a:cxn ang="0">
                    <a:pos x="225425" y="122237"/>
                  </a:cxn>
                  <a:cxn ang="0">
                    <a:pos x="211137" y="0"/>
                  </a:cxn>
                  <a:cxn ang="0">
                    <a:pos x="0" y="22225"/>
                  </a:cxn>
                </a:cxnLst>
                <a:rect l="l" t="t" r="r" b="b"/>
                <a:pathLst>
                  <a:path w="142" h="91">
                    <a:moveTo>
                      <a:pt x="0" y="14"/>
                    </a:moveTo>
                    <a:lnTo>
                      <a:pt x="9" y="91"/>
                    </a:lnTo>
                    <a:lnTo>
                      <a:pt x="142" y="77"/>
                    </a:lnTo>
                    <a:lnTo>
                      <a:pt x="13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8" name="Freeform 369"/>
              <p:cNvSpPr/>
              <p:nvPr>
                <p:custDataLst>
                  <p:tags r:id="rId52"/>
                </p:custDataLst>
              </p:nvPr>
            </p:nvSpPr>
            <p:spPr>
              <a:xfrm>
                <a:off x="7010401" y="6051551"/>
                <a:ext cx="98425" cy="50800"/>
              </a:xfrm>
              <a:custGeom>
                <a:avLst/>
                <a:gdLst/>
                <a:ahLst/>
                <a:cxnLst>
                  <a:cxn ang="0">
                    <a:pos x="15272" y="8193"/>
                  </a:cxn>
                  <a:cxn ang="0">
                    <a:pos x="1696" y="31135"/>
                  </a:cxn>
                  <a:cxn ang="0">
                    <a:pos x="20363" y="49161"/>
                  </a:cxn>
                  <a:cxn ang="0">
                    <a:pos x="83152" y="42606"/>
                  </a:cxn>
                  <a:cxn ang="0">
                    <a:pos x="96728" y="19664"/>
                  </a:cxn>
                  <a:cxn ang="0">
                    <a:pos x="78061" y="1638"/>
                  </a:cxn>
                  <a:cxn ang="0">
                    <a:pos x="15272" y="8193"/>
                  </a:cxn>
                </a:cxnLst>
                <a:rect l="l" t="t" r="r" b="b"/>
                <a:pathLst>
                  <a:path w="57" h="31">
                    <a:moveTo>
                      <a:pt x="9" y="5"/>
                    </a:moveTo>
                    <a:cubicBezTo>
                      <a:pt x="4" y="6"/>
                      <a:pt x="0" y="12"/>
                      <a:pt x="1" y="19"/>
                    </a:cubicBezTo>
                    <a:cubicBezTo>
                      <a:pt x="2" y="26"/>
                      <a:pt x="7" y="31"/>
                      <a:pt x="12" y="30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4" y="26"/>
                      <a:pt x="58" y="20"/>
                      <a:pt x="57" y="12"/>
                    </a:cubicBezTo>
                    <a:cubicBezTo>
                      <a:pt x="57" y="5"/>
                      <a:pt x="52" y="0"/>
                      <a:pt x="46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DADAD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9" name="Freeform 370"/>
              <p:cNvSpPr/>
              <p:nvPr>
                <p:custDataLst>
                  <p:tags r:id="rId53"/>
                </p:custDataLst>
              </p:nvPr>
            </p:nvSpPr>
            <p:spPr>
              <a:xfrm>
                <a:off x="7126288" y="5948363"/>
                <a:ext cx="296863" cy="236538"/>
              </a:xfrm>
              <a:custGeom>
                <a:avLst/>
                <a:gdLst/>
                <a:ahLst/>
                <a:cxnLst>
                  <a:cxn ang="0">
                    <a:pos x="1677" y="218084"/>
                  </a:cxn>
                  <a:cxn ang="0">
                    <a:pos x="45284" y="186210"/>
                  </a:cxn>
                  <a:cxn ang="0">
                    <a:pos x="95599" y="202986"/>
                  </a:cxn>
                  <a:cxn ang="0">
                    <a:pos x="95599" y="204664"/>
                  </a:cxn>
                  <a:cxn ang="0">
                    <a:pos x="239838" y="187888"/>
                  </a:cxn>
                  <a:cxn ang="0">
                    <a:pos x="238161" y="174467"/>
                  </a:cxn>
                  <a:cxn ang="0">
                    <a:pos x="231452" y="174467"/>
                  </a:cxn>
                  <a:cxn ang="0">
                    <a:pos x="213003" y="6710"/>
                  </a:cxn>
                  <a:cxn ang="0">
                    <a:pos x="273382" y="0"/>
                  </a:cxn>
                  <a:cxn ang="0">
                    <a:pos x="291831" y="167757"/>
                  </a:cxn>
                  <a:cxn ang="0">
                    <a:pos x="276736" y="169435"/>
                  </a:cxn>
                  <a:cxn ang="0">
                    <a:pos x="278413" y="184533"/>
                  </a:cxn>
                  <a:cxn ang="0">
                    <a:pos x="283445" y="182855"/>
                  </a:cxn>
                  <a:cxn ang="0">
                    <a:pos x="295185" y="192921"/>
                  </a:cxn>
                  <a:cxn ang="0">
                    <a:pos x="285122" y="204664"/>
                  </a:cxn>
                  <a:cxn ang="0">
                    <a:pos x="11740" y="236538"/>
                  </a:cxn>
                  <a:cxn ang="0">
                    <a:pos x="1677" y="218084"/>
                  </a:cxn>
                </a:cxnLst>
                <a:rect l="l" t="t" r="r" b="b"/>
                <a:pathLst>
                  <a:path w="177" h="141">
                    <a:moveTo>
                      <a:pt x="1" y="130"/>
                    </a:moveTo>
                    <a:cubicBezTo>
                      <a:pt x="1" y="130"/>
                      <a:pt x="12" y="113"/>
                      <a:pt x="27" y="111"/>
                    </a:cubicBezTo>
                    <a:cubicBezTo>
                      <a:pt x="43" y="110"/>
                      <a:pt x="56" y="114"/>
                      <a:pt x="57" y="121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73" y="109"/>
                      <a:pt x="176" y="112"/>
                      <a:pt x="176" y="115"/>
                    </a:cubicBezTo>
                    <a:cubicBezTo>
                      <a:pt x="177" y="119"/>
                      <a:pt x="174" y="122"/>
                      <a:pt x="170" y="122"/>
                    </a:cubicBezTo>
                    <a:cubicBezTo>
                      <a:pt x="7" y="141"/>
                      <a:pt x="7" y="141"/>
                      <a:pt x="7" y="141"/>
                    </a:cubicBezTo>
                    <a:cubicBezTo>
                      <a:pt x="4" y="141"/>
                      <a:pt x="0" y="132"/>
                      <a:pt x="1" y="130"/>
                    </a:cubicBez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 fill="hold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 fill="hold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57910" y="1066165"/>
            <a:ext cx="5026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</a:rPr>
              <a:t>4.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</a:rPr>
              <a:t>画出圆锥和球的直观图.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charset="-122"/>
            </a:endParaRPr>
          </a:p>
        </p:txBody>
      </p:sp>
      <p:grpSp>
        <p:nvGrpSpPr>
          <p:cNvPr id="133132" name="组合 44"/>
          <p:cNvGrpSpPr/>
          <p:nvPr>
            <p:custDataLst>
              <p:tags r:id="rId2"/>
            </p:custDataLst>
          </p:nvPr>
        </p:nvGrpSpPr>
        <p:grpSpPr>
          <a:xfrm>
            <a:off x="1849438" y="3432493"/>
            <a:ext cx="3733800" cy="2566987"/>
            <a:chOff x="9515" y="4601"/>
            <a:chExt cx="5555" cy="3821"/>
          </a:xfrm>
        </p:grpSpPr>
        <p:cxnSp>
          <p:nvCxnSpPr>
            <p:cNvPr id="133140" name="直接箭头连接符 40"/>
            <p:cNvCxnSpPr/>
            <p:nvPr>
              <p:custDataLst>
                <p:tags r:id="rId3"/>
              </p:custDataLst>
            </p:nvPr>
          </p:nvCxnSpPr>
          <p:spPr>
            <a:xfrm rot="5400000" flipH="1" flipV="1">
              <a:off x="12262" y="4094"/>
              <a:ext cx="0" cy="5494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cxnSp>
          <p:nvCxnSpPr>
            <p:cNvPr id="133141" name="直接箭头连接符 41"/>
            <p:cNvCxnSpPr/>
            <p:nvPr>
              <p:custDataLst>
                <p:tags r:id="rId4"/>
              </p:custDataLst>
            </p:nvPr>
          </p:nvCxnSpPr>
          <p:spPr>
            <a:xfrm flipV="1">
              <a:off x="10668" y="4939"/>
              <a:ext cx="3200" cy="3483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3142" name="对象 21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14588" y="6842"/>
            <a:ext cx="482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" r:id="rId6" imgW="152400" imgH="177165" progId="Equation.KSEE3">
                    <p:embed/>
                  </p:oleObj>
                </mc:Choice>
                <mc:Fallback>
                  <p:oleObj name="" r:id="rId6" imgW="152400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588" y="6842"/>
                          <a:ext cx="482" cy="5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3" name="对象 23"/>
            <p:cNvGraphicFramePr>
              <a:graphicFrameLocks noChangeAspect="1"/>
            </p:cNvGraphicFramePr>
            <p:nvPr>
              <p:custDataLst>
                <p:tags r:id="rId8"/>
              </p:custDataLst>
            </p:nvPr>
          </p:nvGraphicFramePr>
          <p:xfrm>
            <a:off x="13275" y="4601"/>
            <a:ext cx="518" cy="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" r:id="rId9" imgW="165100" imgH="203200" progId="Equation.KSEE3">
                    <p:embed/>
                  </p:oleObj>
                </mc:Choice>
                <mc:Fallback>
                  <p:oleObj name="" r:id="rId9" imgW="165100" imgH="2032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3275" y="4601"/>
                          <a:ext cx="518" cy="6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4" name="对象 29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11266" y="6815"/>
            <a:ext cx="586" cy="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" r:id="rId12" imgW="177165" imgH="177165" progId="Equation.KSEE3">
                    <p:embed/>
                  </p:oleObj>
                </mc:Choice>
                <mc:Fallback>
                  <p:oleObj name="" r:id="rId12" imgW="177165" imgH="17716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266" y="6815"/>
                          <a:ext cx="586" cy="5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3133" name="Line 21"/>
          <p:cNvCxnSpPr/>
          <p:nvPr>
            <p:custDataLst>
              <p:tags r:id="rId14"/>
            </p:custDataLst>
          </p:nvPr>
        </p:nvCxnSpPr>
        <p:spPr>
          <a:xfrm>
            <a:off x="2644775" y="4937443"/>
            <a:ext cx="1944688" cy="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cxnSp>
        <p:nvCxnSpPr>
          <p:cNvPr id="133134" name="Line 22"/>
          <p:cNvCxnSpPr/>
          <p:nvPr>
            <p:custDataLst>
              <p:tags r:id="rId15"/>
            </p:custDataLst>
          </p:nvPr>
        </p:nvCxnSpPr>
        <p:spPr>
          <a:xfrm flipV="1">
            <a:off x="3289300" y="4592955"/>
            <a:ext cx="609600" cy="685800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</a:ln>
        </p:spPr>
      </p:cxnSp>
      <p:sp>
        <p:nvSpPr>
          <p:cNvPr id="133139" name="Oval 5"/>
          <p:cNvSpPr/>
          <p:nvPr>
            <p:custDataLst>
              <p:tags r:id="rId16"/>
            </p:custDataLst>
          </p:nvPr>
        </p:nvSpPr>
        <p:spPr>
          <a:xfrm>
            <a:off x="2641600" y="4610418"/>
            <a:ext cx="1946275" cy="668337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</a:ln>
        </p:spPr>
        <p:txBody>
          <a:bodyPr wrap="none" lIns="91438" tIns="45719" rIns="91438" bIns="45719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 sz="24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137223" name="组合 20"/>
          <p:cNvGrpSpPr/>
          <p:nvPr>
            <p:custDataLst>
              <p:tags r:id="rId17"/>
            </p:custDataLst>
          </p:nvPr>
        </p:nvGrpSpPr>
        <p:grpSpPr>
          <a:xfrm>
            <a:off x="3267393" y="1986598"/>
            <a:ext cx="320675" cy="3500437"/>
            <a:chOff x="8527" y="1397"/>
            <a:chExt cx="506" cy="5512"/>
          </a:xfrm>
        </p:grpSpPr>
        <p:cxnSp>
          <p:nvCxnSpPr>
            <p:cNvPr id="137265" name="直接箭头连接符 11"/>
            <p:cNvCxnSpPr/>
            <p:nvPr>
              <p:custDataLst>
                <p:tags r:id="rId18"/>
              </p:custDataLst>
            </p:nvPr>
          </p:nvCxnSpPr>
          <p:spPr>
            <a:xfrm flipH="1" flipV="1">
              <a:off x="9033" y="1397"/>
              <a:ext cx="0" cy="5512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miter lim="800000"/>
              <a:tailEnd type="arrow"/>
            </a:ln>
          </p:spPr>
        </p:cxnSp>
        <p:graphicFrame>
          <p:nvGraphicFramePr>
            <p:cNvPr id="137266" name="对象 23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8527" y="1494"/>
            <a:ext cx="381" cy="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" r:id="rId20" imgW="114300" imgH="127000" progId="Equation.KSEE3">
                    <p:embed/>
                  </p:oleObj>
                </mc:Choice>
                <mc:Fallback>
                  <p:oleObj name="" r:id="rId20" imgW="114300" imgH="1270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527" y="1494"/>
                          <a:ext cx="381" cy="4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37227" name="Line 21"/>
          <p:cNvCxnSpPr>
            <a:stCxn id="133139" idx="2"/>
          </p:cNvCxnSpPr>
          <p:nvPr>
            <p:custDataLst>
              <p:tags r:id="rId22"/>
            </p:custDataLst>
          </p:nvPr>
        </p:nvCxnSpPr>
        <p:spPr>
          <a:xfrm flipV="1">
            <a:off x="2641283" y="2971165"/>
            <a:ext cx="937260" cy="197358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cxnSp>
        <p:nvCxnSpPr>
          <p:cNvPr id="7" name="Line 21"/>
          <p:cNvCxnSpPr/>
          <p:nvPr>
            <p:custDataLst>
              <p:tags r:id="rId23"/>
            </p:custDataLst>
          </p:nvPr>
        </p:nvCxnSpPr>
        <p:spPr>
          <a:xfrm flipH="1" flipV="1">
            <a:off x="3589338" y="2992755"/>
            <a:ext cx="989330" cy="195199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</a:ln>
        </p:spPr>
      </p:cxnSp>
      <p:graphicFrame>
        <p:nvGraphicFramePr>
          <p:cNvPr id="137284" name="对象 20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3297644" y="2708176"/>
          <a:ext cx="289378" cy="33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" r:id="rId25" imgW="152400" imgH="177165" progId="Equation.KSEE3">
                  <p:embed/>
                </p:oleObj>
              </mc:Choice>
              <mc:Fallback>
                <p:oleObj name="" r:id="rId25" imgW="152400" imgH="1771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297644" y="2708176"/>
                        <a:ext cx="289378" cy="337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139305" y="2048510"/>
            <a:ext cx="4138930" cy="3797300"/>
          </a:xfrm>
          <a:prstGeom prst="rect">
            <a:avLst/>
          </a:prstGeom>
        </p:spPr>
      </p:pic>
      <p:grpSp>
        <p:nvGrpSpPr>
          <p:cNvPr id="14380" name="组合 12"/>
          <p:cNvGrpSpPr/>
          <p:nvPr userDrawn="1">
            <p:custDataLst>
              <p:tags r:id="rId29"/>
            </p:custDataLst>
          </p:nvPr>
        </p:nvGrpSpPr>
        <p:grpSpPr>
          <a:xfrm>
            <a:off x="464820" y="308610"/>
            <a:ext cx="1873250" cy="655638"/>
            <a:chOff x="6510" y="3245"/>
            <a:chExt cx="2949" cy="1032"/>
          </a:xfrm>
        </p:grpSpPr>
        <p:sp>
          <p:nvSpPr>
            <p:cNvPr id="4" name="圆角矩形 3"/>
            <p:cNvSpPr/>
            <p:nvPr>
              <p:custDataLst>
                <p:tags r:id="rId30"/>
              </p:custDataLst>
            </p:nvPr>
          </p:nvSpPr>
          <p:spPr>
            <a:xfrm>
              <a:off x="7413" y="3513"/>
              <a:ext cx="2046" cy="646"/>
            </a:xfrm>
            <a:prstGeom prst="round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练一练</a:t>
              </a:r>
              <a:endParaRPr lang="zh-CN" altLang="en-US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4382" name="组合 14"/>
            <p:cNvGrpSpPr/>
            <p:nvPr>
              <p:custDataLst>
                <p:tags r:id="rId31"/>
              </p:custDataLst>
            </p:nvPr>
          </p:nvGrpSpPr>
          <p:grpSpPr>
            <a:xfrm>
              <a:off x="6510" y="3245"/>
              <a:ext cx="1053" cy="1032"/>
              <a:chOff x="6146801" y="5033963"/>
              <a:chExt cx="1343025" cy="1274763"/>
            </a:xfrm>
          </p:grpSpPr>
          <p:sp>
            <p:nvSpPr>
              <p:cNvPr id="14383" name="Freeform 353"/>
              <p:cNvSpPr/>
              <p:nvPr>
                <p:custDataLst>
                  <p:tags r:id="rId32"/>
                </p:custDataLst>
              </p:nvPr>
            </p:nvSpPr>
            <p:spPr>
              <a:xfrm>
                <a:off x="6146801" y="5033963"/>
                <a:ext cx="1274763" cy="1274763"/>
              </a:xfrm>
              <a:custGeom>
                <a:avLst/>
                <a:gdLst/>
                <a:ahLst/>
                <a:cxnLst>
                  <a:cxn ang="0">
                    <a:pos x="1274763" y="1088825"/>
                  </a:cxn>
                  <a:cxn ang="0">
                    <a:pos x="1088825" y="1274763"/>
                  </a:cxn>
                  <a:cxn ang="0">
                    <a:pos x="184262" y="1274763"/>
                  </a:cxn>
                  <a:cxn ang="0">
                    <a:pos x="0" y="1088825"/>
                  </a:cxn>
                  <a:cxn ang="0">
                    <a:pos x="0" y="185937"/>
                  </a:cxn>
                  <a:cxn ang="0">
                    <a:pos x="184262" y="0"/>
                  </a:cxn>
                  <a:cxn ang="0">
                    <a:pos x="1088825" y="0"/>
                  </a:cxn>
                  <a:cxn ang="0">
                    <a:pos x="1274763" y="185937"/>
                  </a:cxn>
                  <a:cxn ang="0">
                    <a:pos x="1274763" y="1088825"/>
                  </a:cxn>
                </a:cxnLst>
                <a:rect l="l" t="t" r="r" b="b"/>
                <a:pathLst>
                  <a:path w="761" h="761">
                    <a:moveTo>
                      <a:pt x="761" y="650"/>
                    </a:moveTo>
                    <a:cubicBezTo>
                      <a:pt x="761" y="711"/>
                      <a:pt x="711" y="761"/>
                      <a:pt x="650" y="761"/>
                    </a:cubicBezTo>
                    <a:cubicBezTo>
                      <a:pt x="110" y="761"/>
                      <a:pt x="110" y="761"/>
                      <a:pt x="110" y="761"/>
                    </a:cubicBezTo>
                    <a:cubicBezTo>
                      <a:pt x="49" y="761"/>
                      <a:pt x="0" y="711"/>
                      <a:pt x="0" y="65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49"/>
                      <a:pt x="49" y="0"/>
                      <a:pt x="110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11" y="0"/>
                      <a:pt x="761" y="49"/>
                      <a:pt x="761" y="111"/>
                    </a:cubicBezTo>
                    <a:cubicBezTo>
                      <a:pt x="761" y="650"/>
                      <a:pt x="761" y="650"/>
                      <a:pt x="761" y="65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Freeform 355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6327776" y="5110163"/>
                <a:ext cx="1162050" cy="561975"/>
              </a:xfrm>
              <a:custGeom>
                <a:avLst/>
                <a:gdLst/>
                <a:ahLst/>
                <a:cxnLst>
                  <a:cxn ang="0">
                    <a:pos x="487257" y="0"/>
                  </a:cxn>
                  <a:cxn ang="0">
                    <a:pos x="0" y="513471"/>
                  </a:cxn>
                  <a:cxn ang="0">
                    <a:pos x="1162050" y="561975"/>
                  </a:cxn>
                  <a:cxn ang="0">
                    <a:pos x="487257" y="0"/>
                  </a:cxn>
                  <a:cxn ang="0">
                    <a:pos x="319814" y="446569"/>
                  </a:cxn>
                  <a:cxn ang="0">
                    <a:pos x="318140" y="431516"/>
                  </a:cxn>
                  <a:cxn ang="0">
                    <a:pos x="537489" y="230811"/>
                  </a:cxn>
                  <a:cxn ang="0">
                    <a:pos x="798700" y="451587"/>
                  </a:cxn>
                  <a:cxn ang="0">
                    <a:pos x="798700" y="466639"/>
                  </a:cxn>
                  <a:cxn ang="0">
                    <a:pos x="319814" y="446569"/>
                  </a:cxn>
                </a:cxnLst>
                <a:rect l="l" t="t" r="r" b="b"/>
                <a:pathLst>
                  <a:path w="694" h="336">
                    <a:moveTo>
                      <a:pt x="291" y="0"/>
                    </a:moveTo>
                    <a:cubicBezTo>
                      <a:pt x="0" y="307"/>
                      <a:pt x="0" y="307"/>
                      <a:pt x="0" y="307"/>
                    </a:cubicBezTo>
                    <a:cubicBezTo>
                      <a:pt x="694" y="336"/>
                      <a:pt x="694" y="336"/>
                      <a:pt x="694" y="336"/>
                    </a:cubicBezTo>
                    <a:lnTo>
                      <a:pt x="291" y="0"/>
                    </a:lnTo>
                    <a:close/>
                    <a:moveTo>
                      <a:pt x="191" y="267"/>
                    </a:moveTo>
                    <a:cubicBezTo>
                      <a:pt x="190" y="264"/>
                      <a:pt x="190" y="261"/>
                      <a:pt x="190" y="258"/>
                    </a:cubicBezTo>
                    <a:cubicBezTo>
                      <a:pt x="183" y="188"/>
                      <a:pt x="242" y="134"/>
                      <a:pt x="321" y="138"/>
                    </a:cubicBezTo>
                    <a:cubicBezTo>
                      <a:pt x="401" y="141"/>
                      <a:pt x="470" y="200"/>
                      <a:pt x="477" y="270"/>
                    </a:cubicBezTo>
                    <a:cubicBezTo>
                      <a:pt x="477" y="273"/>
                      <a:pt x="477" y="276"/>
                      <a:pt x="477" y="279"/>
                    </a:cubicBezTo>
                    <a:lnTo>
                      <a:pt x="191" y="267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Freeform 356"/>
              <p:cNvSpPr/>
              <p:nvPr>
                <p:custDataLst>
                  <p:tags r:id="rId34"/>
                </p:custDataLst>
              </p:nvPr>
            </p:nvSpPr>
            <p:spPr>
              <a:xfrm>
                <a:off x="6824663" y="5124451"/>
                <a:ext cx="623888" cy="531813"/>
              </a:xfrm>
              <a:custGeom>
                <a:avLst/>
                <a:gdLst/>
                <a:ahLst/>
                <a:cxnLst>
                  <a:cxn ang="0">
                    <a:pos x="382587" y="342900"/>
                  </a:cxn>
                  <a:cxn ang="0">
                    <a:pos x="384175" y="352425"/>
                  </a:cxn>
                  <a:cxn ang="0">
                    <a:pos x="412750" y="354012"/>
                  </a:cxn>
                  <a:cxn ang="0">
                    <a:pos x="419100" y="358775"/>
                  </a:cxn>
                  <a:cxn ang="0">
                    <a:pos x="422275" y="384175"/>
                  </a:cxn>
                  <a:cxn ang="0">
                    <a:pos x="434975" y="385762"/>
                  </a:cxn>
                  <a:cxn ang="0">
                    <a:pos x="455612" y="388937"/>
                  </a:cxn>
                  <a:cxn ang="0">
                    <a:pos x="463550" y="396875"/>
                  </a:cxn>
                  <a:cxn ang="0">
                    <a:pos x="469900" y="415925"/>
                  </a:cxn>
                  <a:cxn ang="0">
                    <a:pos x="473075" y="425450"/>
                  </a:cxn>
                  <a:cxn ang="0">
                    <a:pos x="501650" y="427037"/>
                  </a:cxn>
                  <a:cxn ang="0">
                    <a:pos x="508000" y="433387"/>
                  </a:cxn>
                  <a:cxn ang="0">
                    <a:pos x="511175" y="457200"/>
                  </a:cxn>
                  <a:cxn ang="0">
                    <a:pos x="522287" y="458787"/>
                  </a:cxn>
                  <a:cxn ang="0">
                    <a:pos x="542925" y="463550"/>
                  </a:cxn>
                  <a:cxn ang="0">
                    <a:pos x="552450" y="471487"/>
                  </a:cxn>
                  <a:cxn ang="0">
                    <a:pos x="558800" y="488950"/>
                  </a:cxn>
                  <a:cxn ang="0">
                    <a:pos x="561975" y="500062"/>
                  </a:cxn>
                  <a:cxn ang="0">
                    <a:pos x="590550" y="501650"/>
                  </a:cxn>
                  <a:cxn ang="0">
                    <a:pos x="595312" y="508000"/>
                  </a:cxn>
                  <a:cxn ang="0">
                    <a:pos x="600075" y="531813"/>
                  </a:cxn>
                  <a:cxn ang="0">
                    <a:pos x="623888" y="515937"/>
                  </a:cxn>
                  <a:cxn ang="0">
                    <a:pos x="12700" y="19050"/>
                  </a:cxn>
                  <a:cxn ang="0">
                    <a:pos x="22225" y="26987"/>
                  </a:cxn>
                  <a:cxn ang="0">
                    <a:pos x="26987" y="46037"/>
                  </a:cxn>
                  <a:cxn ang="0">
                    <a:pos x="30162" y="55562"/>
                  </a:cxn>
                  <a:cxn ang="0">
                    <a:pos x="58737" y="57150"/>
                  </a:cxn>
                  <a:cxn ang="0">
                    <a:pos x="63500" y="61912"/>
                  </a:cxn>
                  <a:cxn ang="0">
                    <a:pos x="69850" y="87312"/>
                  </a:cxn>
                  <a:cxn ang="0">
                    <a:pos x="80962" y="88900"/>
                  </a:cxn>
                  <a:cxn ang="0">
                    <a:pos x="101600" y="92075"/>
                  </a:cxn>
                  <a:cxn ang="0">
                    <a:pos x="111125" y="101600"/>
                  </a:cxn>
                  <a:cxn ang="0">
                    <a:pos x="115887" y="119062"/>
                  </a:cxn>
                  <a:cxn ang="0">
                    <a:pos x="117475" y="130175"/>
                  </a:cxn>
                  <a:cxn ang="0">
                    <a:pos x="146050" y="131762"/>
                  </a:cxn>
                  <a:cxn ang="0">
                    <a:pos x="152400" y="136525"/>
                  </a:cxn>
                  <a:cxn ang="0">
                    <a:pos x="155575" y="161925"/>
                  </a:cxn>
                  <a:cxn ang="0">
                    <a:pos x="169862" y="163512"/>
                  </a:cxn>
                  <a:cxn ang="0">
                    <a:pos x="190500" y="168275"/>
                  </a:cxn>
                  <a:cxn ang="0">
                    <a:pos x="200025" y="174625"/>
                  </a:cxn>
                  <a:cxn ang="0">
                    <a:pos x="204787" y="193675"/>
                  </a:cxn>
                  <a:cxn ang="0">
                    <a:pos x="206375" y="203200"/>
                  </a:cxn>
                  <a:cxn ang="0">
                    <a:pos x="234950" y="204787"/>
                  </a:cxn>
                  <a:cxn ang="0">
                    <a:pos x="241300" y="211137"/>
                  </a:cxn>
                  <a:cxn ang="0">
                    <a:pos x="244475" y="236537"/>
                  </a:cxn>
                  <a:cxn ang="0">
                    <a:pos x="257175" y="236537"/>
                  </a:cxn>
                  <a:cxn ang="0">
                    <a:pos x="277812" y="241300"/>
                  </a:cxn>
                  <a:cxn ang="0">
                    <a:pos x="287337" y="249237"/>
                  </a:cxn>
                  <a:cxn ang="0">
                    <a:pos x="293687" y="266700"/>
                  </a:cxn>
                  <a:cxn ang="0">
                    <a:pos x="295275" y="279400"/>
                  </a:cxn>
                  <a:cxn ang="0">
                    <a:pos x="323850" y="280987"/>
                  </a:cxn>
                  <a:cxn ang="0">
                    <a:pos x="330200" y="285750"/>
                  </a:cxn>
                  <a:cxn ang="0">
                    <a:pos x="333375" y="311150"/>
                  </a:cxn>
                  <a:cxn ang="0">
                    <a:pos x="346075" y="312737"/>
                  </a:cxn>
                  <a:cxn ang="0">
                    <a:pos x="366712" y="315912"/>
                  </a:cxn>
                  <a:cxn ang="0">
                    <a:pos x="376237" y="323850"/>
                  </a:cxn>
                </a:cxnLst>
                <a:rect l="l" t="t" r="r" b="b"/>
                <a:pathLst>
                  <a:path w="393" h="335">
                    <a:moveTo>
                      <a:pt x="241" y="207"/>
                    </a:moveTo>
                    <a:lnTo>
                      <a:pt x="237" y="211"/>
                    </a:lnTo>
                    <a:lnTo>
                      <a:pt x="241" y="216"/>
                    </a:lnTo>
                    <a:lnTo>
                      <a:pt x="245" y="210"/>
                    </a:lnTo>
                    <a:lnTo>
                      <a:pt x="249" y="215"/>
                    </a:lnTo>
                    <a:lnTo>
                      <a:pt x="242" y="222"/>
                    </a:lnTo>
                    <a:lnTo>
                      <a:pt x="247" y="226"/>
                    </a:lnTo>
                    <a:lnTo>
                      <a:pt x="256" y="219"/>
                    </a:lnTo>
                    <a:lnTo>
                      <a:pt x="260" y="223"/>
                    </a:lnTo>
                    <a:lnTo>
                      <a:pt x="255" y="227"/>
                    </a:lnTo>
                    <a:lnTo>
                      <a:pt x="259" y="230"/>
                    </a:lnTo>
                    <a:lnTo>
                      <a:pt x="264" y="226"/>
                    </a:lnTo>
                    <a:lnTo>
                      <a:pt x="268" y="230"/>
                    </a:lnTo>
                    <a:lnTo>
                      <a:pt x="260" y="237"/>
                    </a:lnTo>
                    <a:lnTo>
                      <a:pt x="266" y="242"/>
                    </a:lnTo>
                    <a:lnTo>
                      <a:pt x="274" y="235"/>
                    </a:lnTo>
                    <a:lnTo>
                      <a:pt x="279" y="239"/>
                    </a:lnTo>
                    <a:lnTo>
                      <a:pt x="274" y="243"/>
                    </a:lnTo>
                    <a:lnTo>
                      <a:pt x="278" y="246"/>
                    </a:lnTo>
                    <a:lnTo>
                      <a:pt x="282" y="242"/>
                    </a:lnTo>
                    <a:lnTo>
                      <a:pt x="287" y="245"/>
                    </a:lnTo>
                    <a:lnTo>
                      <a:pt x="279" y="253"/>
                    </a:lnTo>
                    <a:lnTo>
                      <a:pt x="285" y="258"/>
                    </a:lnTo>
                    <a:lnTo>
                      <a:pt x="292" y="250"/>
                    </a:lnTo>
                    <a:lnTo>
                      <a:pt x="297" y="254"/>
                    </a:lnTo>
                    <a:lnTo>
                      <a:pt x="292" y="259"/>
                    </a:lnTo>
                    <a:lnTo>
                      <a:pt x="296" y="262"/>
                    </a:lnTo>
                    <a:lnTo>
                      <a:pt x="301" y="258"/>
                    </a:lnTo>
                    <a:lnTo>
                      <a:pt x="305" y="261"/>
                    </a:lnTo>
                    <a:lnTo>
                      <a:pt x="298" y="268"/>
                    </a:lnTo>
                    <a:lnTo>
                      <a:pt x="303" y="273"/>
                    </a:lnTo>
                    <a:lnTo>
                      <a:pt x="311" y="266"/>
                    </a:lnTo>
                    <a:lnTo>
                      <a:pt x="316" y="269"/>
                    </a:lnTo>
                    <a:lnTo>
                      <a:pt x="310" y="274"/>
                    </a:lnTo>
                    <a:lnTo>
                      <a:pt x="315" y="278"/>
                    </a:lnTo>
                    <a:lnTo>
                      <a:pt x="320" y="273"/>
                    </a:lnTo>
                    <a:lnTo>
                      <a:pt x="324" y="277"/>
                    </a:lnTo>
                    <a:lnTo>
                      <a:pt x="316" y="284"/>
                    </a:lnTo>
                    <a:lnTo>
                      <a:pt x="322" y="288"/>
                    </a:lnTo>
                    <a:lnTo>
                      <a:pt x="329" y="281"/>
                    </a:lnTo>
                    <a:lnTo>
                      <a:pt x="334" y="285"/>
                    </a:lnTo>
                    <a:lnTo>
                      <a:pt x="329" y="289"/>
                    </a:lnTo>
                    <a:lnTo>
                      <a:pt x="334" y="293"/>
                    </a:lnTo>
                    <a:lnTo>
                      <a:pt x="338" y="288"/>
                    </a:lnTo>
                    <a:lnTo>
                      <a:pt x="342" y="292"/>
                    </a:lnTo>
                    <a:lnTo>
                      <a:pt x="335" y="299"/>
                    </a:lnTo>
                    <a:lnTo>
                      <a:pt x="340" y="304"/>
                    </a:lnTo>
                    <a:lnTo>
                      <a:pt x="348" y="297"/>
                    </a:lnTo>
                    <a:lnTo>
                      <a:pt x="353" y="301"/>
                    </a:lnTo>
                    <a:lnTo>
                      <a:pt x="347" y="305"/>
                    </a:lnTo>
                    <a:lnTo>
                      <a:pt x="352" y="308"/>
                    </a:lnTo>
                    <a:lnTo>
                      <a:pt x="357" y="304"/>
                    </a:lnTo>
                    <a:lnTo>
                      <a:pt x="361" y="307"/>
                    </a:lnTo>
                    <a:lnTo>
                      <a:pt x="354" y="315"/>
                    </a:lnTo>
                    <a:lnTo>
                      <a:pt x="359" y="320"/>
                    </a:lnTo>
                    <a:lnTo>
                      <a:pt x="366" y="313"/>
                    </a:lnTo>
                    <a:lnTo>
                      <a:pt x="372" y="316"/>
                    </a:lnTo>
                    <a:lnTo>
                      <a:pt x="366" y="320"/>
                    </a:lnTo>
                    <a:lnTo>
                      <a:pt x="371" y="324"/>
                    </a:lnTo>
                    <a:lnTo>
                      <a:pt x="375" y="320"/>
                    </a:lnTo>
                    <a:lnTo>
                      <a:pt x="380" y="323"/>
                    </a:lnTo>
                    <a:lnTo>
                      <a:pt x="372" y="331"/>
                    </a:lnTo>
                    <a:lnTo>
                      <a:pt x="378" y="335"/>
                    </a:lnTo>
                    <a:lnTo>
                      <a:pt x="385" y="327"/>
                    </a:lnTo>
                    <a:lnTo>
                      <a:pt x="387" y="330"/>
                    </a:lnTo>
                    <a:lnTo>
                      <a:pt x="393" y="325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12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4" y="17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17" y="29"/>
                    </a:lnTo>
                    <a:lnTo>
                      <a:pt x="22" y="24"/>
                    </a:lnTo>
                    <a:lnTo>
                      <a:pt x="27" y="28"/>
                    </a:lnTo>
                    <a:lnTo>
                      <a:pt x="19" y="35"/>
                    </a:lnTo>
                    <a:lnTo>
                      <a:pt x="25" y="39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32" y="41"/>
                    </a:lnTo>
                    <a:lnTo>
                      <a:pt x="36" y="44"/>
                    </a:lnTo>
                    <a:lnTo>
                      <a:pt x="40" y="39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44" y="55"/>
                    </a:lnTo>
                    <a:lnTo>
                      <a:pt x="51" y="48"/>
                    </a:lnTo>
                    <a:lnTo>
                      <a:pt x="55" y="52"/>
                    </a:lnTo>
                    <a:lnTo>
                      <a:pt x="51" y="56"/>
                    </a:lnTo>
                    <a:lnTo>
                      <a:pt x="55" y="60"/>
                    </a:lnTo>
                    <a:lnTo>
                      <a:pt x="59" y="55"/>
                    </a:lnTo>
                    <a:lnTo>
                      <a:pt x="64" y="58"/>
                    </a:lnTo>
                    <a:lnTo>
                      <a:pt x="56" y="66"/>
                    </a:lnTo>
                    <a:lnTo>
                      <a:pt x="62" y="71"/>
                    </a:lnTo>
                    <a:lnTo>
                      <a:pt x="70" y="64"/>
                    </a:lnTo>
                    <a:lnTo>
                      <a:pt x="74" y="67"/>
                    </a:lnTo>
                    <a:lnTo>
                      <a:pt x="69" y="72"/>
                    </a:lnTo>
                    <a:lnTo>
                      <a:pt x="73" y="75"/>
                    </a:lnTo>
                    <a:lnTo>
                      <a:pt x="78" y="71"/>
                    </a:lnTo>
                    <a:lnTo>
                      <a:pt x="83" y="74"/>
                    </a:lnTo>
                    <a:lnTo>
                      <a:pt x="74" y="82"/>
                    </a:lnTo>
                    <a:lnTo>
                      <a:pt x="80" y="87"/>
                    </a:lnTo>
                    <a:lnTo>
                      <a:pt x="88" y="80"/>
                    </a:lnTo>
                    <a:lnTo>
                      <a:pt x="92" y="83"/>
                    </a:lnTo>
                    <a:lnTo>
                      <a:pt x="88" y="87"/>
                    </a:lnTo>
                    <a:lnTo>
                      <a:pt x="92" y="91"/>
                    </a:lnTo>
                    <a:lnTo>
                      <a:pt x="96" y="86"/>
                    </a:lnTo>
                    <a:lnTo>
                      <a:pt x="102" y="90"/>
                    </a:lnTo>
                    <a:lnTo>
                      <a:pt x="93" y="97"/>
                    </a:lnTo>
                    <a:lnTo>
                      <a:pt x="98" y="102"/>
                    </a:lnTo>
                    <a:lnTo>
                      <a:pt x="107" y="94"/>
                    </a:lnTo>
                    <a:lnTo>
                      <a:pt x="111" y="99"/>
                    </a:lnTo>
                    <a:lnTo>
                      <a:pt x="107" y="103"/>
                    </a:lnTo>
                    <a:lnTo>
                      <a:pt x="110" y="106"/>
                    </a:lnTo>
                    <a:lnTo>
                      <a:pt x="115" y="102"/>
                    </a:lnTo>
                    <a:lnTo>
                      <a:pt x="120" y="106"/>
                    </a:lnTo>
                    <a:lnTo>
                      <a:pt x="112" y="113"/>
                    </a:lnTo>
                    <a:lnTo>
                      <a:pt x="117" y="11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25" y="119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38" y="121"/>
                    </a:lnTo>
                    <a:lnTo>
                      <a:pt x="130" y="128"/>
                    </a:lnTo>
                    <a:lnTo>
                      <a:pt x="136" y="133"/>
                    </a:lnTo>
                    <a:lnTo>
                      <a:pt x="144" y="126"/>
                    </a:lnTo>
                    <a:lnTo>
                      <a:pt x="148" y="129"/>
                    </a:lnTo>
                    <a:lnTo>
                      <a:pt x="144" y="134"/>
                    </a:lnTo>
                    <a:lnTo>
                      <a:pt x="148" y="138"/>
                    </a:lnTo>
                    <a:lnTo>
                      <a:pt x="152" y="133"/>
                    </a:lnTo>
                    <a:lnTo>
                      <a:pt x="156" y="137"/>
                    </a:lnTo>
                    <a:lnTo>
                      <a:pt x="149" y="144"/>
                    </a:lnTo>
                    <a:lnTo>
                      <a:pt x="154" y="149"/>
                    </a:lnTo>
                    <a:lnTo>
                      <a:pt x="163" y="142"/>
                    </a:lnTo>
                    <a:lnTo>
                      <a:pt x="167" y="145"/>
                    </a:lnTo>
                    <a:lnTo>
                      <a:pt x="162" y="149"/>
                    </a:lnTo>
                    <a:lnTo>
                      <a:pt x="166" y="153"/>
                    </a:lnTo>
                    <a:lnTo>
                      <a:pt x="171" y="148"/>
                    </a:lnTo>
                    <a:lnTo>
                      <a:pt x="175" y="152"/>
                    </a:lnTo>
                    <a:lnTo>
                      <a:pt x="167" y="160"/>
                    </a:lnTo>
                    <a:lnTo>
                      <a:pt x="173" y="164"/>
                    </a:lnTo>
                    <a:lnTo>
                      <a:pt x="181" y="157"/>
                    </a:lnTo>
                    <a:lnTo>
                      <a:pt x="185" y="161"/>
                    </a:lnTo>
                    <a:lnTo>
                      <a:pt x="181" y="165"/>
                    </a:lnTo>
                    <a:lnTo>
                      <a:pt x="185" y="168"/>
                    </a:lnTo>
                    <a:lnTo>
                      <a:pt x="189" y="164"/>
                    </a:lnTo>
                    <a:lnTo>
                      <a:pt x="194" y="168"/>
                    </a:lnTo>
                    <a:lnTo>
                      <a:pt x="186" y="176"/>
                    </a:lnTo>
                    <a:lnTo>
                      <a:pt x="191" y="180"/>
                    </a:lnTo>
                    <a:lnTo>
                      <a:pt x="200" y="172"/>
                    </a:lnTo>
                    <a:lnTo>
                      <a:pt x="204" y="177"/>
                    </a:lnTo>
                    <a:lnTo>
                      <a:pt x="200" y="181"/>
                    </a:lnTo>
                    <a:lnTo>
                      <a:pt x="203" y="184"/>
                    </a:lnTo>
                    <a:lnTo>
                      <a:pt x="208" y="180"/>
                    </a:lnTo>
                    <a:lnTo>
                      <a:pt x="212" y="183"/>
                    </a:lnTo>
                    <a:lnTo>
                      <a:pt x="205" y="190"/>
                    </a:lnTo>
                    <a:lnTo>
                      <a:pt x="210" y="196"/>
                    </a:lnTo>
                    <a:lnTo>
                      <a:pt x="219" y="188"/>
                    </a:lnTo>
                    <a:lnTo>
                      <a:pt x="223" y="191"/>
                    </a:lnTo>
                    <a:lnTo>
                      <a:pt x="218" y="197"/>
                    </a:lnTo>
                    <a:lnTo>
                      <a:pt x="222" y="200"/>
                    </a:lnTo>
                    <a:lnTo>
                      <a:pt x="227" y="196"/>
                    </a:lnTo>
                    <a:lnTo>
                      <a:pt x="231" y="199"/>
                    </a:lnTo>
                    <a:lnTo>
                      <a:pt x="223" y="206"/>
                    </a:lnTo>
                    <a:lnTo>
                      <a:pt x="229" y="211"/>
                    </a:lnTo>
                    <a:lnTo>
                      <a:pt x="237" y="204"/>
                    </a:lnTo>
                    <a:lnTo>
                      <a:pt x="241" y="207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Freeform 357"/>
              <p:cNvSpPr/>
              <p:nvPr>
                <p:custDataLst>
                  <p:tags r:id="rId35"/>
                </p:custDataLst>
              </p:nvPr>
            </p:nvSpPr>
            <p:spPr>
              <a:xfrm>
                <a:off x="6604001" y="5303838"/>
                <a:ext cx="565150" cy="273050"/>
              </a:xfrm>
              <a:custGeom>
                <a:avLst/>
                <a:gdLst/>
                <a:ahLst/>
                <a:cxnLst>
                  <a:cxn ang="0">
                    <a:pos x="563472" y="249597"/>
                  </a:cxn>
                  <a:cxn ang="0">
                    <a:pos x="541671" y="231171"/>
                  </a:cxn>
                  <a:cxn ang="0">
                    <a:pos x="556764" y="219445"/>
                  </a:cxn>
                  <a:cxn ang="0">
                    <a:pos x="529932" y="195992"/>
                  </a:cxn>
                  <a:cxn ang="0">
                    <a:pos x="545025" y="184266"/>
                  </a:cxn>
                  <a:cxn ang="0">
                    <a:pos x="516516" y="164165"/>
                  </a:cxn>
                  <a:cxn ang="0">
                    <a:pos x="526578" y="150763"/>
                  </a:cxn>
                  <a:cxn ang="0">
                    <a:pos x="494715" y="132337"/>
                  </a:cxn>
                  <a:cxn ang="0">
                    <a:pos x="503100" y="117260"/>
                  </a:cxn>
                  <a:cxn ang="0">
                    <a:pos x="471237" y="103859"/>
                  </a:cxn>
                  <a:cxn ang="0">
                    <a:pos x="476268" y="88783"/>
                  </a:cxn>
                  <a:cxn ang="0">
                    <a:pos x="441051" y="77057"/>
                  </a:cxn>
                  <a:cxn ang="0">
                    <a:pos x="442728" y="60305"/>
                  </a:cxn>
                  <a:cxn ang="0">
                    <a:pos x="407511" y="55280"/>
                  </a:cxn>
                  <a:cxn ang="0">
                    <a:pos x="407511" y="38528"/>
                  </a:cxn>
                  <a:cxn ang="0">
                    <a:pos x="375648" y="38528"/>
                  </a:cxn>
                  <a:cxn ang="0">
                    <a:pos x="372294" y="23452"/>
                  </a:cxn>
                  <a:cxn ang="0">
                    <a:pos x="340431" y="26802"/>
                  </a:cxn>
                  <a:cxn ang="0">
                    <a:pos x="335400" y="11726"/>
                  </a:cxn>
                  <a:cxn ang="0">
                    <a:pos x="305214" y="18426"/>
                  </a:cxn>
                  <a:cxn ang="0">
                    <a:pos x="296829" y="3350"/>
                  </a:cxn>
                  <a:cxn ang="0">
                    <a:pos x="263289" y="13401"/>
                  </a:cxn>
                  <a:cxn ang="0">
                    <a:pos x="259935" y="0"/>
                  </a:cxn>
                  <a:cxn ang="0">
                    <a:pos x="251550" y="13401"/>
                  </a:cxn>
                  <a:cxn ang="0">
                    <a:pos x="223041" y="0"/>
                  </a:cxn>
                  <a:cxn ang="0">
                    <a:pos x="218010" y="15076"/>
                  </a:cxn>
                  <a:cxn ang="0">
                    <a:pos x="186147" y="5025"/>
                  </a:cxn>
                  <a:cxn ang="0">
                    <a:pos x="182793" y="21776"/>
                  </a:cxn>
                  <a:cxn ang="0">
                    <a:pos x="149253" y="13401"/>
                  </a:cxn>
                  <a:cxn ang="0">
                    <a:pos x="150930" y="31827"/>
                  </a:cxn>
                  <a:cxn ang="0">
                    <a:pos x="117390" y="26802"/>
                  </a:cxn>
                  <a:cxn ang="0">
                    <a:pos x="120744" y="45229"/>
                  </a:cxn>
                  <a:cxn ang="0">
                    <a:pos x="87204" y="45229"/>
                  </a:cxn>
                  <a:cxn ang="0">
                    <a:pos x="92235" y="63655"/>
                  </a:cxn>
                  <a:cxn ang="0">
                    <a:pos x="58695" y="70356"/>
                  </a:cxn>
                  <a:cxn ang="0">
                    <a:pos x="67080" y="88783"/>
                  </a:cxn>
                  <a:cxn ang="0">
                    <a:pos x="36894" y="97158"/>
                  </a:cxn>
                  <a:cxn ang="0">
                    <a:pos x="48633" y="113910"/>
                  </a:cxn>
                  <a:cxn ang="0">
                    <a:pos x="18447" y="128986"/>
                  </a:cxn>
                  <a:cxn ang="0">
                    <a:pos x="31863" y="144063"/>
                  </a:cxn>
                  <a:cxn ang="0">
                    <a:pos x="6708" y="162489"/>
                  </a:cxn>
                  <a:cxn ang="0">
                    <a:pos x="23478" y="174215"/>
                  </a:cxn>
                  <a:cxn ang="0">
                    <a:pos x="1677" y="195992"/>
                  </a:cxn>
                  <a:cxn ang="0">
                    <a:pos x="18447" y="207719"/>
                  </a:cxn>
                  <a:cxn ang="0">
                    <a:pos x="0" y="226145"/>
                  </a:cxn>
                  <a:cxn ang="0">
                    <a:pos x="18447" y="236196"/>
                  </a:cxn>
                  <a:cxn ang="0">
                    <a:pos x="20124" y="251273"/>
                  </a:cxn>
                  <a:cxn ang="0">
                    <a:pos x="261612" y="23452"/>
                  </a:cxn>
                  <a:cxn ang="0">
                    <a:pos x="548379" y="273050"/>
                  </a:cxn>
                  <a:cxn ang="0">
                    <a:pos x="546702" y="257973"/>
                  </a:cxn>
                </a:cxnLst>
                <a:rect l="l" t="t" r="r" b="b"/>
                <a:pathLst>
                  <a:path w="337" h="163">
                    <a:moveTo>
                      <a:pt x="337" y="154"/>
                    </a:moveTo>
                    <a:cubicBezTo>
                      <a:pt x="336" y="149"/>
                      <a:pt x="336" y="149"/>
                      <a:pt x="336" y="149"/>
                    </a:cubicBezTo>
                    <a:cubicBezTo>
                      <a:pt x="325" y="150"/>
                      <a:pt x="325" y="150"/>
                      <a:pt x="325" y="150"/>
                    </a:cubicBezTo>
                    <a:cubicBezTo>
                      <a:pt x="325" y="146"/>
                      <a:pt x="324" y="142"/>
                      <a:pt x="323" y="138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22" y="133"/>
                      <a:pt x="322" y="133"/>
                      <a:pt x="322" y="133"/>
                    </a:cubicBezTo>
                    <a:cubicBezTo>
                      <a:pt x="320" y="128"/>
                      <a:pt x="318" y="122"/>
                      <a:pt x="316" y="117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15" y="113"/>
                      <a:pt x="315" y="113"/>
                      <a:pt x="315" y="113"/>
                    </a:cubicBezTo>
                    <a:cubicBezTo>
                      <a:pt x="312" y="108"/>
                      <a:pt x="310" y="103"/>
                      <a:pt x="308" y="98"/>
                    </a:cubicBezTo>
                    <a:cubicBezTo>
                      <a:pt x="317" y="94"/>
                      <a:pt x="317" y="94"/>
                      <a:pt x="317" y="94"/>
                    </a:cubicBezTo>
                    <a:cubicBezTo>
                      <a:pt x="314" y="90"/>
                      <a:pt x="314" y="90"/>
                      <a:pt x="314" y="90"/>
                    </a:cubicBezTo>
                    <a:cubicBezTo>
                      <a:pt x="305" y="94"/>
                      <a:pt x="305" y="94"/>
                      <a:pt x="305" y="94"/>
                    </a:cubicBezTo>
                    <a:cubicBezTo>
                      <a:pt x="302" y="89"/>
                      <a:pt x="299" y="84"/>
                      <a:pt x="295" y="79"/>
                    </a:cubicBezTo>
                    <a:cubicBezTo>
                      <a:pt x="303" y="74"/>
                      <a:pt x="303" y="74"/>
                      <a:pt x="303" y="74"/>
                    </a:cubicBezTo>
                    <a:cubicBezTo>
                      <a:pt x="300" y="70"/>
                      <a:pt x="300" y="70"/>
                      <a:pt x="300" y="70"/>
                    </a:cubicBezTo>
                    <a:cubicBezTo>
                      <a:pt x="292" y="75"/>
                      <a:pt x="292" y="75"/>
                      <a:pt x="292" y="75"/>
                    </a:cubicBezTo>
                    <a:cubicBezTo>
                      <a:pt x="288" y="70"/>
                      <a:pt x="285" y="66"/>
                      <a:pt x="281" y="62"/>
                    </a:cubicBezTo>
                    <a:cubicBezTo>
                      <a:pt x="288" y="56"/>
                      <a:pt x="288" y="56"/>
                      <a:pt x="288" y="56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272" y="54"/>
                      <a:pt x="268" y="50"/>
                      <a:pt x="263" y="46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64" y="36"/>
                      <a:pt x="264" y="36"/>
                      <a:pt x="264" y="36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3" y="40"/>
                      <a:pt x="248" y="36"/>
                      <a:pt x="243" y="33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39" y="31"/>
                      <a:pt x="239" y="31"/>
                      <a:pt x="239" y="31"/>
                    </a:cubicBezTo>
                    <a:cubicBezTo>
                      <a:pt x="234" y="28"/>
                      <a:pt x="229" y="26"/>
                      <a:pt x="224" y="23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2" y="14"/>
                      <a:pt x="222" y="14"/>
                      <a:pt x="222" y="14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4" y="19"/>
                      <a:pt x="209" y="18"/>
                      <a:pt x="203" y="16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0" y="7"/>
                      <a:pt x="200" y="7"/>
                      <a:pt x="200" y="7"/>
                    </a:cubicBezTo>
                    <a:cubicBezTo>
                      <a:pt x="198" y="15"/>
                      <a:pt x="198" y="15"/>
                      <a:pt x="198" y="15"/>
                    </a:cubicBezTo>
                    <a:cubicBezTo>
                      <a:pt x="193" y="13"/>
                      <a:pt x="187" y="12"/>
                      <a:pt x="182" y="11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77" y="2"/>
                      <a:pt x="177" y="2"/>
                      <a:pt x="177" y="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70" y="9"/>
                      <a:pt x="163" y="8"/>
                      <a:pt x="157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45" y="8"/>
                      <a:pt x="140" y="8"/>
                      <a:pt x="135" y="9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24" y="10"/>
                      <a:pt x="119" y="11"/>
                      <a:pt x="114" y="12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4" y="14"/>
                      <a:pt x="99" y="15"/>
                      <a:pt x="95" y="17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5" y="20"/>
                      <a:pt x="81" y="22"/>
                      <a:pt x="76" y="2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68" y="29"/>
                      <a:pt x="63" y="32"/>
                      <a:pt x="59" y="35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1" y="42"/>
                      <a:pt x="47" y="45"/>
                      <a:pt x="43" y="49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7" y="56"/>
                      <a:pt x="34" y="60"/>
                      <a:pt x="31" y="64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6" y="72"/>
                      <a:pt x="23" y="77"/>
                      <a:pt x="21" y="82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7" y="91"/>
                      <a:pt x="16" y="95"/>
                      <a:pt x="15" y="10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3" y="109"/>
                      <a:pt x="12" y="115"/>
                      <a:pt x="11" y="120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8"/>
                      <a:pt x="11" y="132"/>
                      <a:pt x="11" y="13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43"/>
                      <a:pt x="11" y="144"/>
                      <a:pt x="11" y="146"/>
                    </a:cubicBezTo>
                    <a:cubicBezTo>
                      <a:pt x="11" y="147"/>
                      <a:pt x="12" y="149"/>
                      <a:pt x="12" y="15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1" y="68"/>
                      <a:pt x="73" y="10"/>
                      <a:pt x="156" y="14"/>
                    </a:cubicBezTo>
                    <a:cubicBezTo>
                      <a:pt x="239" y="17"/>
                      <a:pt x="317" y="81"/>
                      <a:pt x="319" y="163"/>
                    </a:cubicBezTo>
                    <a:cubicBezTo>
                      <a:pt x="327" y="163"/>
                      <a:pt x="327" y="163"/>
                      <a:pt x="327" y="163"/>
                    </a:cubicBezTo>
                    <a:cubicBezTo>
                      <a:pt x="327" y="162"/>
                      <a:pt x="327" y="160"/>
                      <a:pt x="326" y="159"/>
                    </a:cubicBezTo>
                    <a:cubicBezTo>
                      <a:pt x="326" y="157"/>
                      <a:pt x="326" y="156"/>
                      <a:pt x="326" y="154"/>
                    </a:cubicBezTo>
                    <a:lnTo>
                      <a:pt x="337" y="154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Freeform 358"/>
              <p:cNvSpPr/>
              <p:nvPr>
                <p:custDataLst>
                  <p:tags r:id="rId36"/>
                </p:custDataLst>
              </p:nvPr>
            </p:nvSpPr>
            <p:spPr>
              <a:xfrm>
                <a:off x="6313488" y="5776913"/>
                <a:ext cx="757238" cy="168275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57238" y="49212"/>
                  </a:cxn>
                  <a:cxn ang="0">
                    <a:pos x="749300" y="168275"/>
                  </a:cxn>
                  <a:cxn ang="0">
                    <a:pos x="0" y="120650"/>
                  </a:cxn>
                  <a:cxn ang="0">
                    <a:pos x="7937" y="0"/>
                  </a:cxn>
                </a:cxnLst>
                <a:rect l="l" t="t" r="r" b="b"/>
                <a:pathLst>
                  <a:path w="477" h="105">
                    <a:moveTo>
                      <a:pt x="5" y="0"/>
                    </a:moveTo>
                    <a:lnTo>
                      <a:pt x="477" y="31"/>
                    </a:lnTo>
                    <a:lnTo>
                      <a:pt x="472" y="106"/>
                    </a:lnTo>
                    <a:lnTo>
                      <a:pt x="0" y="7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99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359"/>
              <p:cNvSpPr/>
              <p:nvPr>
                <p:custDataLst>
                  <p:tags r:id="rId37"/>
                </p:custDataLst>
              </p:nvPr>
            </p:nvSpPr>
            <p:spPr>
              <a:xfrm>
                <a:off x="6316663" y="5807076"/>
                <a:ext cx="777875" cy="109538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777875" y="49212"/>
                  </a:cxn>
                  <a:cxn ang="0">
                    <a:pos x="773112" y="109538"/>
                  </a:cxn>
                  <a:cxn ang="0">
                    <a:pos x="0" y="60325"/>
                  </a:cxn>
                  <a:cxn ang="0">
                    <a:pos x="3175" y="0"/>
                  </a:cxn>
                </a:cxnLst>
                <a:rect l="l" t="t" r="r" b="b"/>
                <a:pathLst>
                  <a:path w="490" h="69">
                    <a:moveTo>
                      <a:pt x="2" y="0"/>
                    </a:moveTo>
                    <a:lnTo>
                      <a:pt x="490" y="31"/>
                    </a:lnTo>
                    <a:lnTo>
                      <a:pt x="487" y="69"/>
                    </a:lnTo>
                    <a:lnTo>
                      <a:pt x="0" y="3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DE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9" name="Freeform 360"/>
              <p:cNvSpPr/>
              <p:nvPr>
                <p:custDataLst>
                  <p:tags r:id="rId38"/>
                </p:custDataLst>
              </p:nvPr>
            </p:nvSpPr>
            <p:spPr>
              <a:xfrm>
                <a:off x="6197601" y="5775326"/>
                <a:ext cx="123825" cy="122238"/>
              </a:xfrm>
              <a:custGeom>
                <a:avLst/>
                <a:gdLst/>
                <a:ahLst/>
                <a:cxnLst>
                  <a:cxn ang="0">
                    <a:pos x="115887" y="122238"/>
                  </a:cxn>
                  <a:cxn ang="0">
                    <a:pos x="123825" y="0"/>
                  </a:cxn>
                  <a:cxn ang="0">
                    <a:pos x="0" y="60325"/>
                  </a:cxn>
                  <a:cxn ang="0">
                    <a:pos x="115887" y="122238"/>
                  </a:cxn>
                </a:cxnLst>
                <a:rect l="l" t="t" r="r" b="b"/>
                <a:pathLst>
                  <a:path w="78" h="77">
                    <a:moveTo>
                      <a:pt x="73" y="77"/>
                    </a:moveTo>
                    <a:lnTo>
                      <a:pt x="78" y="0"/>
                    </a:lnTo>
                    <a:lnTo>
                      <a:pt x="0" y="38"/>
                    </a:lnTo>
                    <a:lnTo>
                      <a:pt x="73" y="77"/>
                    </a:lnTo>
                    <a:close/>
                  </a:path>
                </a:pathLst>
              </a:custGeom>
              <a:solidFill>
                <a:srgbClr val="F9DD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Freeform 361"/>
              <p:cNvSpPr/>
              <p:nvPr>
                <p:custDataLst>
                  <p:tags r:id="rId39"/>
                </p:custDataLst>
              </p:nvPr>
            </p:nvSpPr>
            <p:spPr>
              <a:xfrm>
                <a:off x="6197601" y="5815013"/>
                <a:ext cx="57150" cy="42863"/>
              </a:xfrm>
              <a:custGeom>
                <a:avLst/>
                <a:gdLst/>
                <a:ahLst/>
                <a:cxnLst>
                  <a:cxn ang="0">
                    <a:pos x="57150" y="24728"/>
                  </a:cxn>
                  <a:cxn ang="0">
                    <a:pos x="42022" y="0"/>
                  </a:cxn>
                  <a:cxn ang="0">
                    <a:pos x="0" y="19782"/>
                  </a:cxn>
                  <a:cxn ang="0">
                    <a:pos x="45383" y="42863"/>
                  </a:cxn>
                  <a:cxn ang="0">
                    <a:pos x="57150" y="24728"/>
                  </a:cxn>
                </a:cxnLst>
                <a:rect l="l" t="t" r="r" b="b"/>
                <a:pathLst>
                  <a:path w="34" h="26">
                    <a:moveTo>
                      <a:pt x="34" y="15"/>
                    </a:moveTo>
                    <a:cubicBezTo>
                      <a:pt x="34" y="9"/>
                      <a:pt x="32" y="1"/>
                      <a:pt x="2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1" y="23"/>
                      <a:pt x="34" y="19"/>
                      <a:pt x="34" y="15"/>
                    </a:cubicBez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Freeform 362"/>
              <p:cNvSpPr/>
              <p:nvPr>
                <p:custDataLst>
                  <p:tags r:id="rId40"/>
                </p:custDataLst>
              </p:nvPr>
            </p:nvSpPr>
            <p:spPr>
              <a:xfrm>
                <a:off x="6986588" y="5819776"/>
                <a:ext cx="123825" cy="130175"/>
              </a:xfrm>
              <a:custGeom>
                <a:avLst/>
                <a:gdLst/>
                <a:ahLst/>
                <a:cxnLst>
                  <a:cxn ang="0">
                    <a:pos x="8366" y="61749"/>
                  </a:cxn>
                  <a:cxn ang="0">
                    <a:pos x="41832" y="1668"/>
                  </a:cxn>
                  <a:cxn ang="0">
                    <a:pos x="92032" y="5006"/>
                  </a:cxn>
                  <a:cxn ang="0">
                    <a:pos x="115458" y="68425"/>
                  </a:cxn>
                  <a:cxn ang="0">
                    <a:pos x="83665" y="126837"/>
                  </a:cxn>
                  <a:cxn ang="0">
                    <a:pos x="33466" y="123499"/>
                  </a:cxn>
                  <a:cxn ang="0">
                    <a:pos x="8366" y="61749"/>
                  </a:cxn>
                </a:cxnLst>
                <a:rect l="l" t="t" r="r" b="b"/>
                <a:pathLst>
                  <a:path w="74" h="78">
                    <a:moveTo>
                      <a:pt x="5" y="37"/>
                    </a:moveTo>
                    <a:cubicBezTo>
                      <a:pt x="7" y="16"/>
                      <a:pt x="5" y="0"/>
                      <a:pt x="25" y="1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74" y="4"/>
                      <a:pt x="70" y="20"/>
                      <a:pt x="69" y="41"/>
                    </a:cubicBezTo>
                    <a:cubicBezTo>
                      <a:pt x="67" y="61"/>
                      <a:pt x="69" y="78"/>
                      <a:pt x="50" y="76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0" y="73"/>
                      <a:pt x="4" y="57"/>
                      <a:pt x="5" y="37"/>
                    </a:cubicBezTo>
                    <a:close/>
                  </a:path>
                </a:pathLst>
              </a:custGeom>
              <a:solidFill>
                <a:srgbClr val="E0D1D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2" name="Freeform 363"/>
              <p:cNvSpPr/>
              <p:nvPr>
                <p:custDataLst>
                  <p:tags r:id="rId41"/>
                </p:custDataLst>
              </p:nvPr>
            </p:nvSpPr>
            <p:spPr>
              <a:xfrm>
                <a:off x="6985001" y="5819776"/>
                <a:ext cx="47625" cy="125413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47625" y="1587"/>
                  </a:cxn>
                  <a:cxn ang="0">
                    <a:pos x="41275" y="125413"/>
                  </a:cxn>
                  <a:cxn ang="0">
                    <a:pos x="0" y="122237"/>
                  </a:cxn>
                  <a:cxn ang="0">
                    <a:pos x="7937" y="0"/>
                  </a:cxn>
                </a:cxnLst>
                <a:rect l="l" t="t" r="r" b="b"/>
                <a:pathLst>
                  <a:path w="30" h="79">
                    <a:moveTo>
                      <a:pt x="5" y="0"/>
                    </a:moveTo>
                    <a:lnTo>
                      <a:pt x="30" y="1"/>
                    </a:lnTo>
                    <a:lnTo>
                      <a:pt x="26" y="79"/>
                    </a:lnTo>
                    <a:lnTo>
                      <a:pt x="0" y="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3" name="Freeform 364"/>
              <p:cNvSpPr/>
              <p:nvPr>
                <p:custDataLst>
                  <p:tags r:id="rId42"/>
                </p:custDataLst>
              </p:nvPr>
            </p:nvSpPr>
            <p:spPr>
              <a:xfrm>
                <a:off x="6711951" y="5969001"/>
                <a:ext cx="774700" cy="190500"/>
              </a:xfrm>
              <a:custGeom>
                <a:avLst/>
                <a:gdLst/>
                <a:ahLst/>
                <a:cxnLst>
                  <a:cxn ang="0">
                    <a:pos x="0" y="85725"/>
                  </a:cxn>
                  <a:cxn ang="0">
                    <a:pos x="11112" y="190500"/>
                  </a:cxn>
                  <a:cxn ang="0">
                    <a:pos x="774700" y="104775"/>
                  </a:cxn>
                  <a:cxn ang="0">
                    <a:pos x="763587" y="0"/>
                  </a:cxn>
                  <a:cxn ang="0">
                    <a:pos x="0" y="85725"/>
                  </a:cxn>
                </a:cxnLst>
                <a:rect l="l" t="t" r="r" b="b"/>
                <a:pathLst>
                  <a:path w="488" h="120">
                    <a:moveTo>
                      <a:pt x="0" y="54"/>
                    </a:moveTo>
                    <a:lnTo>
                      <a:pt x="7" y="120"/>
                    </a:lnTo>
                    <a:lnTo>
                      <a:pt x="488" y="66"/>
                    </a:lnTo>
                    <a:lnTo>
                      <a:pt x="481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4" name="Freeform 365"/>
              <p:cNvSpPr/>
              <p:nvPr>
                <p:custDataLst>
                  <p:tags r:id="rId43"/>
                </p:custDataLst>
              </p:nvPr>
            </p:nvSpPr>
            <p:spPr>
              <a:xfrm>
                <a:off x="7137401" y="5954713"/>
                <a:ext cx="325438" cy="174625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15875" y="174625"/>
                  </a:cxn>
                  <a:cxn ang="0">
                    <a:pos x="325438" y="139700"/>
                  </a:cxn>
                  <a:cxn ang="0">
                    <a:pos x="311150" y="0"/>
                  </a:cxn>
                  <a:cxn ang="0">
                    <a:pos x="0" y="34925"/>
                  </a:cxn>
                </a:cxnLst>
                <a:rect l="l" t="t" r="r" b="b"/>
                <a:pathLst>
                  <a:path w="205" h="110">
                    <a:moveTo>
                      <a:pt x="0" y="22"/>
                    </a:moveTo>
                    <a:lnTo>
                      <a:pt x="10" y="110"/>
                    </a:lnTo>
                    <a:lnTo>
                      <a:pt x="205" y="88"/>
                    </a:lnTo>
                    <a:lnTo>
                      <a:pt x="196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22E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5" name="Freeform 366"/>
              <p:cNvSpPr/>
              <p:nvPr>
                <p:custDataLst>
                  <p:tags r:id="rId44"/>
                </p:custDataLst>
              </p:nvPr>
            </p:nvSpPr>
            <p:spPr>
              <a:xfrm>
                <a:off x="6557963" y="6113463"/>
                <a:ext cx="52388" cy="15875"/>
              </a:xfrm>
              <a:custGeom>
                <a:avLst/>
                <a:gdLst/>
                <a:ahLst/>
                <a:cxnLst>
                  <a:cxn ang="0">
                    <a:pos x="21282" y="3175"/>
                  </a:cxn>
                  <a:cxn ang="0">
                    <a:pos x="1637" y="12700"/>
                  </a:cxn>
                  <a:cxn ang="0">
                    <a:pos x="22919" y="15875"/>
                  </a:cxn>
                  <a:cxn ang="0">
                    <a:pos x="47476" y="12700"/>
                  </a:cxn>
                  <a:cxn ang="0">
                    <a:pos x="52388" y="6350"/>
                  </a:cxn>
                  <a:cxn ang="0">
                    <a:pos x="45839" y="1587"/>
                  </a:cxn>
                  <a:cxn ang="0">
                    <a:pos x="21282" y="3175"/>
                  </a:cxn>
                </a:cxnLst>
                <a:rect l="l" t="t" r="r" b="b"/>
                <a:pathLst>
                  <a:path w="32" h="10">
                    <a:moveTo>
                      <a:pt x="13" y="2"/>
                    </a:moveTo>
                    <a:cubicBezTo>
                      <a:pt x="11" y="2"/>
                      <a:pt x="0" y="5"/>
                      <a:pt x="1" y="8"/>
                    </a:cubicBezTo>
                    <a:cubicBezTo>
                      <a:pt x="1" y="10"/>
                      <a:pt x="12" y="10"/>
                      <a:pt x="14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1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6" name="Freeform 367"/>
              <p:cNvSpPr/>
              <p:nvPr>
                <p:custDataLst>
                  <p:tags r:id="rId45"/>
                </p:custDataLst>
              </p:nvPr>
            </p:nvSpPr>
            <p:spPr>
              <a:xfrm>
                <a:off x="6577013" y="6054726"/>
                <a:ext cx="146050" cy="104775"/>
              </a:xfrm>
              <a:custGeom>
                <a:avLst/>
                <a:gdLst/>
                <a:ahLst/>
                <a:cxnLst>
                  <a:cxn ang="0">
                    <a:pos x="0" y="61912"/>
                  </a:cxn>
                  <a:cxn ang="0">
                    <a:pos x="134937" y="0"/>
                  </a:cxn>
                  <a:cxn ang="0">
                    <a:pos x="146050" y="104775"/>
                  </a:cxn>
                  <a:cxn ang="0">
                    <a:pos x="1587" y="76200"/>
                  </a:cxn>
                  <a:cxn ang="0">
                    <a:pos x="0" y="61912"/>
                  </a:cxn>
                </a:cxnLst>
                <a:rect l="l" t="t" r="r" b="b"/>
                <a:pathLst>
                  <a:path w="92" h="66">
                    <a:moveTo>
                      <a:pt x="0" y="39"/>
                    </a:moveTo>
                    <a:lnTo>
                      <a:pt x="85" y="0"/>
                    </a:lnTo>
                    <a:lnTo>
                      <a:pt x="92" y="66"/>
                    </a:lnTo>
                    <a:lnTo>
                      <a:pt x="1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7" name="Freeform 368"/>
              <p:cNvSpPr/>
              <p:nvPr>
                <p:custDataLst>
                  <p:tags r:id="rId46"/>
                </p:custDataLst>
              </p:nvPr>
            </p:nvSpPr>
            <p:spPr>
              <a:xfrm>
                <a:off x="6761163" y="6018213"/>
                <a:ext cx="225425" cy="144463"/>
              </a:xfrm>
              <a:custGeom>
                <a:avLst/>
                <a:gdLst/>
                <a:ahLst/>
                <a:cxnLst>
                  <a:cxn ang="0">
                    <a:pos x="0" y="22225"/>
                  </a:cxn>
                  <a:cxn ang="0">
                    <a:pos x="14287" y="144463"/>
                  </a:cxn>
                  <a:cxn ang="0">
                    <a:pos x="225425" y="122237"/>
                  </a:cxn>
                  <a:cxn ang="0">
                    <a:pos x="211137" y="0"/>
                  </a:cxn>
                  <a:cxn ang="0">
                    <a:pos x="0" y="22225"/>
                  </a:cxn>
                </a:cxnLst>
                <a:rect l="l" t="t" r="r" b="b"/>
                <a:pathLst>
                  <a:path w="142" h="91">
                    <a:moveTo>
                      <a:pt x="0" y="14"/>
                    </a:moveTo>
                    <a:lnTo>
                      <a:pt x="9" y="91"/>
                    </a:lnTo>
                    <a:lnTo>
                      <a:pt x="142" y="77"/>
                    </a:lnTo>
                    <a:lnTo>
                      <a:pt x="13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8" name="Freeform 369"/>
              <p:cNvSpPr/>
              <p:nvPr>
                <p:custDataLst>
                  <p:tags r:id="rId47"/>
                </p:custDataLst>
              </p:nvPr>
            </p:nvSpPr>
            <p:spPr>
              <a:xfrm>
                <a:off x="7010401" y="6051551"/>
                <a:ext cx="98425" cy="50800"/>
              </a:xfrm>
              <a:custGeom>
                <a:avLst/>
                <a:gdLst/>
                <a:ahLst/>
                <a:cxnLst>
                  <a:cxn ang="0">
                    <a:pos x="15272" y="8193"/>
                  </a:cxn>
                  <a:cxn ang="0">
                    <a:pos x="1696" y="31135"/>
                  </a:cxn>
                  <a:cxn ang="0">
                    <a:pos x="20363" y="49161"/>
                  </a:cxn>
                  <a:cxn ang="0">
                    <a:pos x="83152" y="42606"/>
                  </a:cxn>
                  <a:cxn ang="0">
                    <a:pos x="96728" y="19664"/>
                  </a:cxn>
                  <a:cxn ang="0">
                    <a:pos x="78061" y="1638"/>
                  </a:cxn>
                  <a:cxn ang="0">
                    <a:pos x="15272" y="8193"/>
                  </a:cxn>
                </a:cxnLst>
                <a:rect l="l" t="t" r="r" b="b"/>
                <a:pathLst>
                  <a:path w="57" h="31">
                    <a:moveTo>
                      <a:pt x="9" y="5"/>
                    </a:moveTo>
                    <a:cubicBezTo>
                      <a:pt x="4" y="6"/>
                      <a:pt x="0" y="12"/>
                      <a:pt x="1" y="19"/>
                    </a:cubicBezTo>
                    <a:cubicBezTo>
                      <a:pt x="2" y="26"/>
                      <a:pt x="7" y="31"/>
                      <a:pt x="12" y="30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4" y="26"/>
                      <a:pt x="58" y="20"/>
                      <a:pt x="57" y="12"/>
                    </a:cubicBezTo>
                    <a:cubicBezTo>
                      <a:pt x="57" y="5"/>
                      <a:pt x="52" y="0"/>
                      <a:pt x="46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DADAD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9" name="Freeform 370"/>
              <p:cNvSpPr/>
              <p:nvPr>
                <p:custDataLst>
                  <p:tags r:id="rId48"/>
                </p:custDataLst>
              </p:nvPr>
            </p:nvSpPr>
            <p:spPr>
              <a:xfrm>
                <a:off x="7126288" y="5948363"/>
                <a:ext cx="296863" cy="236538"/>
              </a:xfrm>
              <a:custGeom>
                <a:avLst/>
                <a:gdLst/>
                <a:ahLst/>
                <a:cxnLst>
                  <a:cxn ang="0">
                    <a:pos x="1677" y="218084"/>
                  </a:cxn>
                  <a:cxn ang="0">
                    <a:pos x="45284" y="186210"/>
                  </a:cxn>
                  <a:cxn ang="0">
                    <a:pos x="95599" y="202986"/>
                  </a:cxn>
                  <a:cxn ang="0">
                    <a:pos x="95599" y="204664"/>
                  </a:cxn>
                  <a:cxn ang="0">
                    <a:pos x="239838" y="187888"/>
                  </a:cxn>
                  <a:cxn ang="0">
                    <a:pos x="238161" y="174467"/>
                  </a:cxn>
                  <a:cxn ang="0">
                    <a:pos x="231452" y="174467"/>
                  </a:cxn>
                  <a:cxn ang="0">
                    <a:pos x="213003" y="6710"/>
                  </a:cxn>
                  <a:cxn ang="0">
                    <a:pos x="273382" y="0"/>
                  </a:cxn>
                  <a:cxn ang="0">
                    <a:pos x="291831" y="167757"/>
                  </a:cxn>
                  <a:cxn ang="0">
                    <a:pos x="276736" y="169435"/>
                  </a:cxn>
                  <a:cxn ang="0">
                    <a:pos x="278413" y="184533"/>
                  </a:cxn>
                  <a:cxn ang="0">
                    <a:pos x="283445" y="182855"/>
                  </a:cxn>
                  <a:cxn ang="0">
                    <a:pos x="295185" y="192921"/>
                  </a:cxn>
                  <a:cxn ang="0">
                    <a:pos x="285122" y="204664"/>
                  </a:cxn>
                  <a:cxn ang="0">
                    <a:pos x="11740" y="236538"/>
                  </a:cxn>
                  <a:cxn ang="0">
                    <a:pos x="1677" y="218084"/>
                  </a:cxn>
                </a:cxnLst>
                <a:rect l="l" t="t" r="r" b="b"/>
                <a:pathLst>
                  <a:path w="177" h="141">
                    <a:moveTo>
                      <a:pt x="1" y="130"/>
                    </a:moveTo>
                    <a:cubicBezTo>
                      <a:pt x="1" y="130"/>
                      <a:pt x="12" y="113"/>
                      <a:pt x="27" y="111"/>
                    </a:cubicBezTo>
                    <a:cubicBezTo>
                      <a:pt x="43" y="110"/>
                      <a:pt x="56" y="114"/>
                      <a:pt x="57" y="121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73" y="109"/>
                      <a:pt x="176" y="112"/>
                      <a:pt x="176" y="115"/>
                    </a:cubicBezTo>
                    <a:cubicBezTo>
                      <a:pt x="177" y="119"/>
                      <a:pt x="174" y="122"/>
                      <a:pt x="170" y="122"/>
                    </a:cubicBezTo>
                    <a:cubicBezTo>
                      <a:pt x="7" y="141"/>
                      <a:pt x="7" y="141"/>
                      <a:pt x="7" y="141"/>
                    </a:cubicBezTo>
                    <a:cubicBezTo>
                      <a:pt x="4" y="141"/>
                      <a:pt x="0" y="132"/>
                      <a:pt x="1" y="130"/>
                    </a:cubicBez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570355" y="2428240"/>
            <a:ext cx="90519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sz="2400">
                <a:solidFill>
                  <a:sysClr val="windowText" lastClr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1.掌握斜二测画法的作图步骤</a:t>
            </a:r>
            <a:r>
              <a:rPr lang="en-US" sz="2400">
                <a:solidFill>
                  <a:sysClr val="windowText" lastClr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sz="2400">
              <a:solidFill>
                <a:sysClr val="windowText" lastClr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sz="2400">
                <a:solidFill>
                  <a:sysClr val="windowText" lastClr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2.会用斜二测画法画出平面图形的直观图.</a:t>
            </a:r>
            <a:endParaRPr sz="2400">
              <a:solidFill>
                <a:sysClr val="windowText" lastClr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sz="2400">
                <a:solidFill>
                  <a:sysClr val="windowText" lastClr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3.用斜二测画法画出常见的柱、锥、台、球及组合体的直观图</a:t>
            </a:r>
            <a:r>
              <a:rPr lang="en-US" altLang="zh-CN" sz="2400">
                <a:solidFill>
                  <a:sysClr val="windowText" lastClr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>
              <a:solidFill>
                <a:sysClr val="windowText" lastClr="000000"/>
              </a:solidFill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325245" y="964565"/>
            <a:ext cx="5026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</a:rPr>
              <a:t>4.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</a:rPr>
              <a:t>画出圆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</a:rPr>
              <a:t>锥和球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</a:rPr>
              <a:t>的直观图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</a:rPr>
              <a:t>.</a:t>
            </a:r>
            <a:endParaRPr lang="en-US" altLang="zh-CN" sz="2400" i="1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1965" y="1472565"/>
            <a:ext cx="6964045" cy="32677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18970" y="4779010"/>
            <a:ext cx="94862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画球的直观图，一般需要画出球的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轮廓线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，它是一个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圆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同时还经常画出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经过球心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截面圆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，它们的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直观图是椭圆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，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用以衬托球的立体性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黑体" panose="02010609060101010101" charset="-122"/>
                <a:sym typeface="+mn-ea"/>
              </a:rPr>
              <a:t>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4380" name="组合 12"/>
          <p:cNvGrpSpPr/>
          <p:nvPr userDrawn="1">
            <p:custDataLst>
              <p:tags r:id="rId5"/>
            </p:custDataLst>
          </p:nvPr>
        </p:nvGrpSpPr>
        <p:grpSpPr>
          <a:xfrm>
            <a:off x="464820" y="308610"/>
            <a:ext cx="1873250" cy="655638"/>
            <a:chOff x="6510" y="3245"/>
            <a:chExt cx="2949" cy="1032"/>
          </a:xfrm>
        </p:grpSpPr>
        <p:sp>
          <p:nvSpPr>
            <p:cNvPr id="5" name="圆角矩形 4"/>
            <p:cNvSpPr/>
            <p:nvPr>
              <p:custDataLst>
                <p:tags r:id="rId6"/>
              </p:custDataLst>
            </p:nvPr>
          </p:nvSpPr>
          <p:spPr>
            <a:xfrm>
              <a:off x="7413" y="3513"/>
              <a:ext cx="2046" cy="646"/>
            </a:xfrm>
            <a:prstGeom prst="roundRect">
              <a:avLst/>
            </a:prstGeom>
            <a:noFill/>
            <a:ln w="28575" cmpd="dbl">
              <a:solidFill>
                <a:schemeClr val="accent1">
                  <a:shade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400" b="1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练一练</a:t>
              </a:r>
              <a:endParaRPr lang="zh-CN" altLang="en-US"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14382" name="组合 14"/>
            <p:cNvGrpSpPr/>
            <p:nvPr>
              <p:custDataLst>
                <p:tags r:id="rId7"/>
              </p:custDataLst>
            </p:nvPr>
          </p:nvGrpSpPr>
          <p:grpSpPr>
            <a:xfrm>
              <a:off x="6510" y="3245"/>
              <a:ext cx="1053" cy="1032"/>
              <a:chOff x="6146801" y="5033963"/>
              <a:chExt cx="1343025" cy="1274763"/>
            </a:xfrm>
          </p:grpSpPr>
          <p:sp>
            <p:nvSpPr>
              <p:cNvPr id="14383" name="Freeform 353"/>
              <p:cNvSpPr/>
              <p:nvPr>
                <p:custDataLst>
                  <p:tags r:id="rId8"/>
                </p:custDataLst>
              </p:nvPr>
            </p:nvSpPr>
            <p:spPr>
              <a:xfrm>
                <a:off x="6146801" y="5033963"/>
                <a:ext cx="1274763" cy="1274763"/>
              </a:xfrm>
              <a:custGeom>
                <a:avLst/>
                <a:gdLst/>
                <a:ahLst/>
                <a:cxnLst>
                  <a:cxn ang="0">
                    <a:pos x="1274763" y="1088825"/>
                  </a:cxn>
                  <a:cxn ang="0">
                    <a:pos x="1088825" y="1274763"/>
                  </a:cxn>
                  <a:cxn ang="0">
                    <a:pos x="184262" y="1274763"/>
                  </a:cxn>
                  <a:cxn ang="0">
                    <a:pos x="0" y="1088825"/>
                  </a:cxn>
                  <a:cxn ang="0">
                    <a:pos x="0" y="185937"/>
                  </a:cxn>
                  <a:cxn ang="0">
                    <a:pos x="184262" y="0"/>
                  </a:cxn>
                  <a:cxn ang="0">
                    <a:pos x="1088825" y="0"/>
                  </a:cxn>
                  <a:cxn ang="0">
                    <a:pos x="1274763" y="185937"/>
                  </a:cxn>
                  <a:cxn ang="0">
                    <a:pos x="1274763" y="1088825"/>
                  </a:cxn>
                </a:cxnLst>
                <a:rect l="l" t="t" r="r" b="b"/>
                <a:pathLst>
                  <a:path w="761" h="761">
                    <a:moveTo>
                      <a:pt x="761" y="650"/>
                    </a:moveTo>
                    <a:cubicBezTo>
                      <a:pt x="761" y="711"/>
                      <a:pt x="711" y="761"/>
                      <a:pt x="650" y="761"/>
                    </a:cubicBezTo>
                    <a:cubicBezTo>
                      <a:pt x="110" y="761"/>
                      <a:pt x="110" y="761"/>
                      <a:pt x="110" y="761"/>
                    </a:cubicBezTo>
                    <a:cubicBezTo>
                      <a:pt x="49" y="761"/>
                      <a:pt x="0" y="711"/>
                      <a:pt x="0" y="65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49"/>
                      <a:pt x="49" y="0"/>
                      <a:pt x="110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11" y="0"/>
                      <a:pt x="761" y="49"/>
                      <a:pt x="761" y="111"/>
                    </a:cubicBezTo>
                    <a:cubicBezTo>
                      <a:pt x="761" y="650"/>
                      <a:pt x="761" y="650"/>
                      <a:pt x="761" y="65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Freeform 355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327776" y="5110163"/>
                <a:ext cx="1162050" cy="561975"/>
              </a:xfrm>
              <a:custGeom>
                <a:avLst/>
                <a:gdLst/>
                <a:ahLst/>
                <a:cxnLst>
                  <a:cxn ang="0">
                    <a:pos x="487257" y="0"/>
                  </a:cxn>
                  <a:cxn ang="0">
                    <a:pos x="0" y="513471"/>
                  </a:cxn>
                  <a:cxn ang="0">
                    <a:pos x="1162050" y="561975"/>
                  </a:cxn>
                  <a:cxn ang="0">
                    <a:pos x="487257" y="0"/>
                  </a:cxn>
                  <a:cxn ang="0">
                    <a:pos x="319814" y="446569"/>
                  </a:cxn>
                  <a:cxn ang="0">
                    <a:pos x="318140" y="431516"/>
                  </a:cxn>
                  <a:cxn ang="0">
                    <a:pos x="537489" y="230811"/>
                  </a:cxn>
                  <a:cxn ang="0">
                    <a:pos x="798700" y="451587"/>
                  </a:cxn>
                  <a:cxn ang="0">
                    <a:pos x="798700" y="466639"/>
                  </a:cxn>
                  <a:cxn ang="0">
                    <a:pos x="319814" y="446569"/>
                  </a:cxn>
                </a:cxnLst>
                <a:rect l="l" t="t" r="r" b="b"/>
                <a:pathLst>
                  <a:path w="694" h="336">
                    <a:moveTo>
                      <a:pt x="291" y="0"/>
                    </a:moveTo>
                    <a:cubicBezTo>
                      <a:pt x="0" y="307"/>
                      <a:pt x="0" y="307"/>
                      <a:pt x="0" y="307"/>
                    </a:cubicBezTo>
                    <a:cubicBezTo>
                      <a:pt x="694" y="336"/>
                      <a:pt x="694" y="336"/>
                      <a:pt x="694" y="336"/>
                    </a:cubicBezTo>
                    <a:lnTo>
                      <a:pt x="291" y="0"/>
                    </a:lnTo>
                    <a:close/>
                    <a:moveTo>
                      <a:pt x="191" y="267"/>
                    </a:moveTo>
                    <a:cubicBezTo>
                      <a:pt x="190" y="264"/>
                      <a:pt x="190" y="261"/>
                      <a:pt x="190" y="258"/>
                    </a:cubicBezTo>
                    <a:cubicBezTo>
                      <a:pt x="183" y="188"/>
                      <a:pt x="242" y="134"/>
                      <a:pt x="321" y="138"/>
                    </a:cubicBezTo>
                    <a:cubicBezTo>
                      <a:pt x="401" y="141"/>
                      <a:pt x="470" y="200"/>
                      <a:pt x="477" y="270"/>
                    </a:cubicBezTo>
                    <a:cubicBezTo>
                      <a:pt x="477" y="273"/>
                      <a:pt x="477" y="276"/>
                      <a:pt x="477" y="279"/>
                    </a:cubicBezTo>
                    <a:lnTo>
                      <a:pt x="191" y="267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Freeform 356"/>
              <p:cNvSpPr/>
              <p:nvPr>
                <p:custDataLst>
                  <p:tags r:id="rId10"/>
                </p:custDataLst>
              </p:nvPr>
            </p:nvSpPr>
            <p:spPr>
              <a:xfrm>
                <a:off x="6824663" y="5124451"/>
                <a:ext cx="623888" cy="531813"/>
              </a:xfrm>
              <a:custGeom>
                <a:avLst/>
                <a:gdLst/>
                <a:ahLst/>
                <a:cxnLst>
                  <a:cxn ang="0">
                    <a:pos x="382587" y="342900"/>
                  </a:cxn>
                  <a:cxn ang="0">
                    <a:pos x="384175" y="352425"/>
                  </a:cxn>
                  <a:cxn ang="0">
                    <a:pos x="412750" y="354012"/>
                  </a:cxn>
                  <a:cxn ang="0">
                    <a:pos x="419100" y="358775"/>
                  </a:cxn>
                  <a:cxn ang="0">
                    <a:pos x="422275" y="384175"/>
                  </a:cxn>
                  <a:cxn ang="0">
                    <a:pos x="434975" y="385762"/>
                  </a:cxn>
                  <a:cxn ang="0">
                    <a:pos x="455612" y="388937"/>
                  </a:cxn>
                  <a:cxn ang="0">
                    <a:pos x="463550" y="396875"/>
                  </a:cxn>
                  <a:cxn ang="0">
                    <a:pos x="469900" y="415925"/>
                  </a:cxn>
                  <a:cxn ang="0">
                    <a:pos x="473075" y="425450"/>
                  </a:cxn>
                  <a:cxn ang="0">
                    <a:pos x="501650" y="427037"/>
                  </a:cxn>
                  <a:cxn ang="0">
                    <a:pos x="508000" y="433387"/>
                  </a:cxn>
                  <a:cxn ang="0">
                    <a:pos x="511175" y="457200"/>
                  </a:cxn>
                  <a:cxn ang="0">
                    <a:pos x="522287" y="458787"/>
                  </a:cxn>
                  <a:cxn ang="0">
                    <a:pos x="542925" y="463550"/>
                  </a:cxn>
                  <a:cxn ang="0">
                    <a:pos x="552450" y="471487"/>
                  </a:cxn>
                  <a:cxn ang="0">
                    <a:pos x="558800" y="488950"/>
                  </a:cxn>
                  <a:cxn ang="0">
                    <a:pos x="561975" y="500062"/>
                  </a:cxn>
                  <a:cxn ang="0">
                    <a:pos x="590550" y="501650"/>
                  </a:cxn>
                  <a:cxn ang="0">
                    <a:pos x="595312" y="508000"/>
                  </a:cxn>
                  <a:cxn ang="0">
                    <a:pos x="600075" y="531813"/>
                  </a:cxn>
                  <a:cxn ang="0">
                    <a:pos x="623888" y="515937"/>
                  </a:cxn>
                  <a:cxn ang="0">
                    <a:pos x="12700" y="19050"/>
                  </a:cxn>
                  <a:cxn ang="0">
                    <a:pos x="22225" y="26987"/>
                  </a:cxn>
                  <a:cxn ang="0">
                    <a:pos x="26987" y="46037"/>
                  </a:cxn>
                  <a:cxn ang="0">
                    <a:pos x="30162" y="55562"/>
                  </a:cxn>
                  <a:cxn ang="0">
                    <a:pos x="58737" y="57150"/>
                  </a:cxn>
                  <a:cxn ang="0">
                    <a:pos x="63500" y="61912"/>
                  </a:cxn>
                  <a:cxn ang="0">
                    <a:pos x="69850" y="87312"/>
                  </a:cxn>
                  <a:cxn ang="0">
                    <a:pos x="80962" y="88900"/>
                  </a:cxn>
                  <a:cxn ang="0">
                    <a:pos x="101600" y="92075"/>
                  </a:cxn>
                  <a:cxn ang="0">
                    <a:pos x="111125" y="101600"/>
                  </a:cxn>
                  <a:cxn ang="0">
                    <a:pos x="115887" y="119062"/>
                  </a:cxn>
                  <a:cxn ang="0">
                    <a:pos x="117475" y="130175"/>
                  </a:cxn>
                  <a:cxn ang="0">
                    <a:pos x="146050" y="131762"/>
                  </a:cxn>
                  <a:cxn ang="0">
                    <a:pos x="152400" y="136525"/>
                  </a:cxn>
                  <a:cxn ang="0">
                    <a:pos x="155575" y="161925"/>
                  </a:cxn>
                  <a:cxn ang="0">
                    <a:pos x="169862" y="163512"/>
                  </a:cxn>
                  <a:cxn ang="0">
                    <a:pos x="190500" y="168275"/>
                  </a:cxn>
                  <a:cxn ang="0">
                    <a:pos x="200025" y="174625"/>
                  </a:cxn>
                  <a:cxn ang="0">
                    <a:pos x="204787" y="193675"/>
                  </a:cxn>
                  <a:cxn ang="0">
                    <a:pos x="206375" y="203200"/>
                  </a:cxn>
                  <a:cxn ang="0">
                    <a:pos x="234950" y="204787"/>
                  </a:cxn>
                  <a:cxn ang="0">
                    <a:pos x="241300" y="211137"/>
                  </a:cxn>
                  <a:cxn ang="0">
                    <a:pos x="244475" y="236537"/>
                  </a:cxn>
                  <a:cxn ang="0">
                    <a:pos x="257175" y="236537"/>
                  </a:cxn>
                  <a:cxn ang="0">
                    <a:pos x="277812" y="241300"/>
                  </a:cxn>
                  <a:cxn ang="0">
                    <a:pos x="287337" y="249237"/>
                  </a:cxn>
                  <a:cxn ang="0">
                    <a:pos x="293687" y="266700"/>
                  </a:cxn>
                  <a:cxn ang="0">
                    <a:pos x="295275" y="279400"/>
                  </a:cxn>
                  <a:cxn ang="0">
                    <a:pos x="323850" y="280987"/>
                  </a:cxn>
                  <a:cxn ang="0">
                    <a:pos x="330200" y="285750"/>
                  </a:cxn>
                  <a:cxn ang="0">
                    <a:pos x="333375" y="311150"/>
                  </a:cxn>
                  <a:cxn ang="0">
                    <a:pos x="346075" y="312737"/>
                  </a:cxn>
                  <a:cxn ang="0">
                    <a:pos x="366712" y="315912"/>
                  </a:cxn>
                  <a:cxn ang="0">
                    <a:pos x="376237" y="323850"/>
                  </a:cxn>
                </a:cxnLst>
                <a:rect l="l" t="t" r="r" b="b"/>
                <a:pathLst>
                  <a:path w="393" h="335">
                    <a:moveTo>
                      <a:pt x="241" y="207"/>
                    </a:moveTo>
                    <a:lnTo>
                      <a:pt x="237" y="211"/>
                    </a:lnTo>
                    <a:lnTo>
                      <a:pt x="241" y="216"/>
                    </a:lnTo>
                    <a:lnTo>
                      <a:pt x="245" y="210"/>
                    </a:lnTo>
                    <a:lnTo>
                      <a:pt x="249" y="215"/>
                    </a:lnTo>
                    <a:lnTo>
                      <a:pt x="242" y="222"/>
                    </a:lnTo>
                    <a:lnTo>
                      <a:pt x="247" y="226"/>
                    </a:lnTo>
                    <a:lnTo>
                      <a:pt x="256" y="219"/>
                    </a:lnTo>
                    <a:lnTo>
                      <a:pt x="260" y="223"/>
                    </a:lnTo>
                    <a:lnTo>
                      <a:pt x="255" y="227"/>
                    </a:lnTo>
                    <a:lnTo>
                      <a:pt x="259" y="230"/>
                    </a:lnTo>
                    <a:lnTo>
                      <a:pt x="264" y="226"/>
                    </a:lnTo>
                    <a:lnTo>
                      <a:pt x="268" y="230"/>
                    </a:lnTo>
                    <a:lnTo>
                      <a:pt x="260" y="237"/>
                    </a:lnTo>
                    <a:lnTo>
                      <a:pt x="266" y="242"/>
                    </a:lnTo>
                    <a:lnTo>
                      <a:pt x="274" y="235"/>
                    </a:lnTo>
                    <a:lnTo>
                      <a:pt x="279" y="239"/>
                    </a:lnTo>
                    <a:lnTo>
                      <a:pt x="274" y="243"/>
                    </a:lnTo>
                    <a:lnTo>
                      <a:pt x="278" y="246"/>
                    </a:lnTo>
                    <a:lnTo>
                      <a:pt x="282" y="242"/>
                    </a:lnTo>
                    <a:lnTo>
                      <a:pt x="287" y="245"/>
                    </a:lnTo>
                    <a:lnTo>
                      <a:pt x="279" y="253"/>
                    </a:lnTo>
                    <a:lnTo>
                      <a:pt x="285" y="258"/>
                    </a:lnTo>
                    <a:lnTo>
                      <a:pt x="292" y="250"/>
                    </a:lnTo>
                    <a:lnTo>
                      <a:pt x="297" y="254"/>
                    </a:lnTo>
                    <a:lnTo>
                      <a:pt x="292" y="259"/>
                    </a:lnTo>
                    <a:lnTo>
                      <a:pt x="296" y="262"/>
                    </a:lnTo>
                    <a:lnTo>
                      <a:pt x="301" y="258"/>
                    </a:lnTo>
                    <a:lnTo>
                      <a:pt x="305" y="261"/>
                    </a:lnTo>
                    <a:lnTo>
                      <a:pt x="298" y="268"/>
                    </a:lnTo>
                    <a:lnTo>
                      <a:pt x="303" y="273"/>
                    </a:lnTo>
                    <a:lnTo>
                      <a:pt x="311" y="266"/>
                    </a:lnTo>
                    <a:lnTo>
                      <a:pt x="316" y="269"/>
                    </a:lnTo>
                    <a:lnTo>
                      <a:pt x="310" y="274"/>
                    </a:lnTo>
                    <a:lnTo>
                      <a:pt x="315" y="278"/>
                    </a:lnTo>
                    <a:lnTo>
                      <a:pt x="320" y="273"/>
                    </a:lnTo>
                    <a:lnTo>
                      <a:pt x="324" y="277"/>
                    </a:lnTo>
                    <a:lnTo>
                      <a:pt x="316" y="284"/>
                    </a:lnTo>
                    <a:lnTo>
                      <a:pt x="322" y="288"/>
                    </a:lnTo>
                    <a:lnTo>
                      <a:pt x="329" y="281"/>
                    </a:lnTo>
                    <a:lnTo>
                      <a:pt x="334" y="285"/>
                    </a:lnTo>
                    <a:lnTo>
                      <a:pt x="329" y="289"/>
                    </a:lnTo>
                    <a:lnTo>
                      <a:pt x="334" y="293"/>
                    </a:lnTo>
                    <a:lnTo>
                      <a:pt x="338" y="288"/>
                    </a:lnTo>
                    <a:lnTo>
                      <a:pt x="342" y="292"/>
                    </a:lnTo>
                    <a:lnTo>
                      <a:pt x="335" y="299"/>
                    </a:lnTo>
                    <a:lnTo>
                      <a:pt x="340" y="304"/>
                    </a:lnTo>
                    <a:lnTo>
                      <a:pt x="348" y="297"/>
                    </a:lnTo>
                    <a:lnTo>
                      <a:pt x="353" y="301"/>
                    </a:lnTo>
                    <a:lnTo>
                      <a:pt x="347" y="305"/>
                    </a:lnTo>
                    <a:lnTo>
                      <a:pt x="352" y="308"/>
                    </a:lnTo>
                    <a:lnTo>
                      <a:pt x="357" y="304"/>
                    </a:lnTo>
                    <a:lnTo>
                      <a:pt x="361" y="307"/>
                    </a:lnTo>
                    <a:lnTo>
                      <a:pt x="354" y="315"/>
                    </a:lnTo>
                    <a:lnTo>
                      <a:pt x="359" y="320"/>
                    </a:lnTo>
                    <a:lnTo>
                      <a:pt x="366" y="313"/>
                    </a:lnTo>
                    <a:lnTo>
                      <a:pt x="372" y="316"/>
                    </a:lnTo>
                    <a:lnTo>
                      <a:pt x="366" y="320"/>
                    </a:lnTo>
                    <a:lnTo>
                      <a:pt x="371" y="324"/>
                    </a:lnTo>
                    <a:lnTo>
                      <a:pt x="375" y="320"/>
                    </a:lnTo>
                    <a:lnTo>
                      <a:pt x="380" y="323"/>
                    </a:lnTo>
                    <a:lnTo>
                      <a:pt x="372" y="331"/>
                    </a:lnTo>
                    <a:lnTo>
                      <a:pt x="378" y="335"/>
                    </a:lnTo>
                    <a:lnTo>
                      <a:pt x="385" y="327"/>
                    </a:lnTo>
                    <a:lnTo>
                      <a:pt x="387" y="330"/>
                    </a:lnTo>
                    <a:lnTo>
                      <a:pt x="393" y="325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12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4" y="17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17" y="29"/>
                    </a:lnTo>
                    <a:lnTo>
                      <a:pt x="22" y="24"/>
                    </a:lnTo>
                    <a:lnTo>
                      <a:pt x="27" y="28"/>
                    </a:lnTo>
                    <a:lnTo>
                      <a:pt x="19" y="35"/>
                    </a:lnTo>
                    <a:lnTo>
                      <a:pt x="25" y="39"/>
                    </a:lnTo>
                    <a:lnTo>
                      <a:pt x="32" y="32"/>
                    </a:lnTo>
                    <a:lnTo>
                      <a:pt x="37" y="36"/>
                    </a:lnTo>
                    <a:lnTo>
                      <a:pt x="32" y="41"/>
                    </a:lnTo>
                    <a:lnTo>
                      <a:pt x="36" y="44"/>
                    </a:lnTo>
                    <a:lnTo>
                      <a:pt x="40" y="39"/>
                    </a:lnTo>
                    <a:lnTo>
                      <a:pt x="46" y="44"/>
                    </a:lnTo>
                    <a:lnTo>
                      <a:pt x="37" y="51"/>
                    </a:lnTo>
                    <a:lnTo>
                      <a:pt x="44" y="55"/>
                    </a:lnTo>
                    <a:lnTo>
                      <a:pt x="51" y="48"/>
                    </a:lnTo>
                    <a:lnTo>
                      <a:pt x="55" y="52"/>
                    </a:lnTo>
                    <a:lnTo>
                      <a:pt x="51" y="56"/>
                    </a:lnTo>
                    <a:lnTo>
                      <a:pt x="55" y="60"/>
                    </a:lnTo>
                    <a:lnTo>
                      <a:pt x="59" y="55"/>
                    </a:lnTo>
                    <a:lnTo>
                      <a:pt x="64" y="58"/>
                    </a:lnTo>
                    <a:lnTo>
                      <a:pt x="56" y="66"/>
                    </a:lnTo>
                    <a:lnTo>
                      <a:pt x="62" y="71"/>
                    </a:lnTo>
                    <a:lnTo>
                      <a:pt x="70" y="64"/>
                    </a:lnTo>
                    <a:lnTo>
                      <a:pt x="74" y="67"/>
                    </a:lnTo>
                    <a:lnTo>
                      <a:pt x="69" y="72"/>
                    </a:lnTo>
                    <a:lnTo>
                      <a:pt x="73" y="75"/>
                    </a:lnTo>
                    <a:lnTo>
                      <a:pt x="78" y="71"/>
                    </a:lnTo>
                    <a:lnTo>
                      <a:pt x="83" y="74"/>
                    </a:lnTo>
                    <a:lnTo>
                      <a:pt x="74" y="82"/>
                    </a:lnTo>
                    <a:lnTo>
                      <a:pt x="80" y="87"/>
                    </a:lnTo>
                    <a:lnTo>
                      <a:pt x="88" y="80"/>
                    </a:lnTo>
                    <a:lnTo>
                      <a:pt x="92" y="83"/>
                    </a:lnTo>
                    <a:lnTo>
                      <a:pt x="88" y="87"/>
                    </a:lnTo>
                    <a:lnTo>
                      <a:pt x="92" y="91"/>
                    </a:lnTo>
                    <a:lnTo>
                      <a:pt x="96" y="86"/>
                    </a:lnTo>
                    <a:lnTo>
                      <a:pt x="102" y="90"/>
                    </a:lnTo>
                    <a:lnTo>
                      <a:pt x="93" y="97"/>
                    </a:lnTo>
                    <a:lnTo>
                      <a:pt x="98" y="102"/>
                    </a:lnTo>
                    <a:lnTo>
                      <a:pt x="107" y="94"/>
                    </a:lnTo>
                    <a:lnTo>
                      <a:pt x="111" y="99"/>
                    </a:lnTo>
                    <a:lnTo>
                      <a:pt x="107" y="103"/>
                    </a:lnTo>
                    <a:lnTo>
                      <a:pt x="110" y="106"/>
                    </a:lnTo>
                    <a:lnTo>
                      <a:pt x="115" y="102"/>
                    </a:lnTo>
                    <a:lnTo>
                      <a:pt x="120" y="106"/>
                    </a:lnTo>
                    <a:lnTo>
                      <a:pt x="112" y="113"/>
                    </a:lnTo>
                    <a:lnTo>
                      <a:pt x="117" y="118"/>
                    </a:lnTo>
                    <a:lnTo>
                      <a:pt x="126" y="110"/>
                    </a:lnTo>
                    <a:lnTo>
                      <a:pt x="130" y="114"/>
                    </a:lnTo>
                    <a:lnTo>
                      <a:pt x="125" y="119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38" y="121"/>
                    </a:lnTo>
                    <a:lnTo>
                      <a:pt x="130" y="128"/>
                    </a:lnTo>
                    <a:lnTo>
                      <a:pt x="136" y="133"/>
                    </a:lnTo>
                    <a:lnTo>
                      <a:pt x="144" y="126"/>
                    </a:lnTo>
                    <a:lnTo>
                      <a:pt x="148" y="129"/>
                    </a:lnTo>
                    <a:lnTo>
                      <a:pt x="144" y="134"/>
                    </a:lnTo>
                    <a:lnTo>
                      <a:pt x="148" y="138"/>
                    </a:lnTo>
                    <a:lnTo>
                      <a:pt x="152" y="133"/>
                    </a:lnTo>
                    <a:lnTo>
                      <a:pt x="156" y="137"/>
                    </a:lnTo>
                    <a:lnTo>
                      <a:pt x="149" y="144"/>
                    </a:lnTo>
                    <a:lnTo>
                      <a:pt x="154" y="149"/>
                    </a:lnTo>
                    <a:lnTo>
                      <a:pt x="163" y="142"/>
                    </a:lnTo>
                    <a:lnTo>
                      <a:pt x="167" y="145"/>
                    </a:lnTo>
                    <a:lnTo>
                      <a:pt x="162" y="149"/>
                    </a:lnTo>
                    <a:lnTo>
                      <a:pt x="166" y="153"/>
                    </a:lnTo>
                    <a:lnTo>
                      <a:pt x="171" y="148"/>
                    </a:lnTo>
                    <a:lnTo>
                      <a:pt x="175" y="152"/>
                    </a:lnTo>
                    <a:lnTo>
                      <a:pt x="167" y="160"/>
                    </a:lnTo>
                    <a:lnTo>
                      <a:pt x="173" y="164"/>
                    </a:lnTo>
                    <a:lnTo>
                      <a:pt x="181" y="157"/>
                    </a:lnTo>
                    <a:lnTo>
                      <a:pt x="185" y="161"/>
                    </a:lnTo>
                    <a:lnTo>
                      <a:pt x="181" y="165"/>
                    </a:lnTo>
                    <a:lnTo>
                      <a:pt x="185" y="168"/>
                    </a:lnTo>
                    <a:lnTo>
                      <a:pt x="189" y="164"/>
                    </a:lnTo>
                    <a:lnTo>
                      <a:pt x="194" y="168"/>
                    </a:lnTo>
                    <a:lnTo>
                      <a:pt x="186" y="176"/>
                    </a:lnTo>
                    <a:lnTo>
                      <a:pt x="191" y="180"/>
                    </a:lnTo>
                    <a:lnTo>
                      <a:pt x="200" y="172"/>
                    </a:lnTo>
                    <a:lnTo>
                      <a:pt x="204" y="177"/>
                    </a:lnTo>
                    <a:lnTo>
                      <a:pt x="200" y="181"/>
                    </a:lnTo>
                    <a:lnTo>
                      <a:pt x="203" y="184"/>
                    </a:lnTo>
                    <a:lnTo>
                      <a:pt x="208" y="180"/>
                    </a:lnTo>
                    <a:lnTo>
                      <a:pt x="212" y="183"/>
                    </a:lnTo>
                    <a:lnTo>
                      <a:pt x="205" y="190"/>
                    </a:lnTo>
                    <a:lnTo>
                      <a:pt x="210" y="196"/>
                    </a:lnTo>
                    <a:lnTo>
                      <a:pt x="219" y="188"/>
                    </a:lnTo>
                    <a:lnTo>
                      <a:pt x="223" y="191"/>
                    </a:lnTo>
                    <a:lnTo>
                      <a:pt x="218" y="197"/>
                    </a:lnTo>
                    <a:lnTo>
                      <a:pt x="222" y="200"/>
                    </a:lnTo>
                    <a:lnTo>
                      <a:pt x="227" y="196"/>
                    </a:lnTo>
                    <a:lnTo>
                      <a:pt x="231" y="199"/>
                    </a:lnTo>
                    <a:lnTo>
                      <a:pt x="223" y="206"/>
                    </a:lnTo>
                    <a:lnTo>
                      <a:pt x="229" y="211"/>
                    </a:lnTo>
                    <a:lnTo>
                      <a:pt x="237" y="204"/>
                    </a:lnTo>
                    <a:lnTo>
                      <a:pt x="241" y="207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Freeform 357"/>
              <p:cNvSpPr/>
              <p:nvPr>
                <p:custDataLst>
                  <p:tags r:id="rId11"/>
                </p:custDataLst>
              </p:nvPr>
            </p:nvSpPr>
            <p:spPr>
              <a:xfrm>
                <a:off x="6604001" y="5303838"/>
                <a:ext cx="565150" cy="273050"/>
              </a:xfrm>
              <a:custGeom>
                <a:avLst/>
                <a:gdLst/>
                <a:ahLst/>
                <a:cxnLst>
                  <a:cxn ang="0">
                    <a:pos x="563472" y="249597"/>
                  </a:cxn>
                  <a:cxn ang="0">
                    <a:pos x="541671" y="231171"/>
                  </a:cxn>
                  <a:cxn ang="0">
                    <a:pos x="556764" y="219445"/>
                  </a:cxn>
                  <a:cxn ang="0">
                    <a:pos x="529932" y="195992"/>
                  </a:cxn>
                  <a:cxn ang="0">
                    <a:pos x="545025" y="184266"/>
                  </a:cxn>
                  <a:cxn ang="0">
                    <a:pos x="516516" y="164165"/>
                  </a:cxn>
                  <a:cxn ang="0">
                    <a:pos x="526578" y="150763"/>
                  </a:cxn>
                  <a:cxn ang="0">
                    <a:pos x="494715" y="132337"/>
                  </a:cxn>
                  <a:cxn ang="0">
                    <a:pos x="503100" y="117260"/>
                  </a:cxn>
                  <a:cxn ang="0">
                    <a:pos x="471237" y="103859"/>
                  </a:cxn>
                  <a:cxn ang="0">
                    <a:pos x="476268" y="88783"/>
                  </a:cxn>
                  <a:cxn ang="0">
                    <a:pos x="441051" y="77057"/>
                  </a:cxn>
                  <a:cxn ang="0">
                    <a:pos x="442728" y="60305"/>
                  </a:cxn>
                  <a:cxn ang="0">
                    <a:pos x="407511" y="55280"/>
                  </a:cxn>
                  <a:cxn ang="0">
                    <a:pos x="407511" y="38528"/>
                  </a:cxn>
                  <a:cxn ang="0">
                    <a:pos x="375648" y="38528"/>
                  </a:cxn>
                  <a:cxn ang="0">
                    <a:pos x="372294" y="23452"/>
                  </a:cxn>
                  <a:cxn ang="0">
                    <a:pos x="340431" y="26802"/>
                  </a:cxn>
                  <a:cxn ang="0">
                    <a:pos x="335400" y="11726"/>
                  </a:cxn>
                  <a:cxn ang="0">
                    <a:pos x="305214" y="18426"/>
                  </a:cxn>
                  <a:cxn ang="0">
                    <a:pos x="296829" y="3350"/>
                  </a:cxn>
                  <a:cxn ang="0">
                    <a:pos x="263289" y="13401"/>
                  </a:cxn>
                  <a:cxn ang="0">
                    <a:pos x="259935" y="0"/>
                  </a:cxn>
                  <a:cxn ang="0">
                    <a:pos x="251550" y="13401"/>
                  </a:cxn>
                  <a:cxn ang="0">
                    <a:pos x="223041" y="0"/>
                  </a:cxn>
                  <a:cxn ang="0">
                    <a:pos x="218010" y="15076"/>
                  </a:cxn>
                  <a:cxn ang="0">
                    <a:pos x="186147" y="5025"/>
                  </a:cxn>
                  <a:cxn ang="0">
                    <a:pos x="182793" y="21776"/>
                  </a:cxn>
                  <a:cxn ang="0">
                    <a:pos x="149253" y="13401"/>
                  </a:cxn>
                  <a:cxn ang="0">
                    <a:pos x="150930" y="31827"/>
                  </a:cxn>
                  <a:cxn ang="0">
                    <a:pos x="117390" y="26802"/>
                  </a:cxn>
                  <a:cxn ang="0">
                    <a:pos x="120744" y="45229"/>
                  </a:cxn>
                  <a:cxn ang="0">
                    <a:pos x="87204" y="45229"/>
                  </a:cxn>
                  <a:cxn ang="0">
                    <a:pos x="92235" y="63655"/>
                  </a:cxn>
                  <a:cxn ang="0">
                    <a:pos x="58695" y="70356"/>
                  </a:cxn>
                  <a:cxn ang="0">
                    <a:pos x="67080" y="88783"/>
                  </a:cxn>
                  <a:cxn ang="0">
                    <a:pos x="36894" y="97158"/>
                  </a:cxn>
                  <a:cxn ang="0">
                    <a:pos x="48633" y="113910"/>
                  </a:cxn>
                  <a:cxn ang="0">
                    <a:pos x="18447" y="128986"/>
                  </a:cxn>
                  <a:cxn ang="0">
                    <a:pos x="31863" y="144063"/>
                  </a:cxn>
                  <a:cxn ang="0">
                    <a:pos x="6708" y="162489"/>
                  </a:cxn>
                  <a:cxn ang="0">
                    <a:pos x="23478" y="174215"/>
                  </a:cxn>
                  <a:cxn ang="0">
                    <a:pos x="1677" y="195992"/>
                  </a:cxn>
                  <a:cxn ang="0">
                    <a:pos x="18447" y="207719"/>
                  </a:cxn>
                  <a:cxn ang="0">
                    <a:pos x="0" y="226145"/>
                  </a:cxn>
                  <a:cxn ang="0">
                    <a:pos x="18447" y="236196"/>
                  </a:cxn>
                  <a:cxn ang="0">
                    <a:pos x="20124" y="251273"/>
                  </a:cxn>
                  <a:cxn ang="0">
                    <a:pos x="261612" y="23452"/>
                  </a:cxn>
                  <a:cxn ang="0">
                    <a:pos x="548379" y="273050"/>
                  </a:cxn>
                  <a:cxn ang="0">
                    <a:pos x="546702" y="257973"/>
                  </a:cxn>
                </a:cxnLst>
                <a:rect l="l" t="t" r="r" b="b"/>
                <a:pathLst>
                  <a:path w="337" h="163">
                    <a:moveTo>
                      <a:pt x="337" y="154"/>
                    </a:moveTo>
                    <a:cubicBezTo>
                      <a:pt x="336" y="149"/>
                      <a:pt x="336" y="149"/>
                      <a:pt x="336" y="149"/>
                    </a:cubicBezTo>
                    <a:cubicBezTo>
                      <a:pt x="325" y="150"/>
                      <a:pt x="325" y="150"/>
                      <a:pt x="325" y="150"/>
                    </a:cubicBezTo>
                    <a:cubicBezTo>
                      <a:pt x="325" y="146"/>
                      <a:pt x="324" y="142"/>
                      <a:pt x="323" y="138"/>
                    </a:cubicBezTo>
                    <a:cubicBezTo>
                      <a:pt x="334" y="135"/>
                      <a:pt x="334" y="135"/>
                      <a:pt x="334" y="135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22" y="133"/>
                      <a:pt x="322" y="133"/>
                      <a:pt x="322" y="133"/>
                    </a:cubicBezTo>
                    <a:cubicBezTo>
                      <a:pt x="320" y="128"/>
                      <a:pt x="318" y="122"/>
                      <a:pt x="316" y="117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15" y="113"/>
                      <a:pt x="315" y="113"/>
                      <a:pt x="315" y="113"/>
                    </a:cubicBezTo>
                    <a:cubicBezTo>
                      <a:pt x="312" y="108"/>
                      <a:pt x="310" y="103"/>
                      <a:pt x="308" y="98"/>
                    </a:cubicBezTo>
                    <a:cubicBezTo>
                      <a:pt x="317" y="94"/>
                      <a:pt x="317" y="94"/>
                      <a:pt x="317" y="94"/>
                    </a:cubicBezTo>
                    <a:cubicBezTo>
                      <a:pt x="314" y="90"/>
                      <a:pt x="314" y="90"/>
                      <a:pt x="314" y="90"/>
                    </a:cubicBezTo>
                    <a:cubicBezTo>
                      <a:pt x="305" y="94"/>
                      <a:pt x="305" y="94"/>
                      <a:pt x="305" y="94"/>
                    </a:cubicBezTo>
                    <a:cubicBezTo>
                      <a:pt x="302" y="89"/>
                      <a:pt x="299" y="84"/>
                      <a:pt x="295" y="79"/>
                    </a:cubicBezTo>
                    <a:cubicBezTo>
                      <a:pt x="303" y="74"/>
                      <a:pt x="303" y="74"/>
                      <a:pt x="303" y="74"/>
                    </a:cubicBezTo>
                    <a:cubicBezTo>
                      <a:pt x="300" y="70"/>
                      <a:pt x="300" y="70"/>
                      <a:pt x="300" y="70"/>
                    </a:cubicBezTo>
                    <a:cubicBezTo>
                      <a:pt x="292" y="75"/>
                      <a:pt x="292" y="75"/>
                      <a:pt x="292" y="75"/>
                    </a:cubicBezTo>
                    <a:cubicBezTo>
                      <a:pt x="288" y="70"/>
                      <a:pt x="285" y="66"/>
                      <a:pt x="281" y="62"/>
                    </a:cubicBezTo>
                    <a:cubicBezTo>
                      <a:pt x="288" y="56"/>
                      <a:pt x="288" y="56"/>
                      <a:pt x="288" y="56"/>
                    </a:cubicBezTo>
                    <a:cubicBezTo>
                      <a:pt x="284" y="53"/>
                      <a:pt x="284" y="53"/>
                      <a:pt x="284" y="53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272" y="54"/>
                      <a:pt x="268" y="50"/>
                      <a:pt x="263" y="46"/>
                    </a:cubicBezTo>
                    <a:cubicBezTo>
                      <a:pt x="268" y="39"/>
                      <a:pt x="268" y="39"/>
                      <a:pt x="268" y="39"/>
                    </a:cubicBezTo>
                    <a:cubicBezTo>
                      <a:pt x="264" y="36"/>
                      <a:pt x="264" y="36"/>
                      <a:pt x="264" y="36"/>
                    </a:cubicBezTo>
                    <a:cubicBezTo>
                      <a:pt x="258" y="43"/>
                      <a:pt x="258" y="43"/>
                      <a:pt x="258" y="43"/>
                    </a:cubicBezTo>
                    <a:cubicBezTo>
                      <a:pt x="253" y="40"/>
                      <a:pt x="248" y="36"/>
                      <a:pt x="243" y="33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43" y="23"/>
                      <a:pt x="243" y="23"/>
                      <a:pt x="243" y="23"/>
                    </a:cubicBezTo>
                    <a:cubicBezTo>
                      <a:pt x="239" y="31"/>
                      <a:pt x="239" y="31"/>
                      <a:pt x="239" y="31"/>
                    </a:cubicBezTo>
                    <a:cubicBezTo>
                      <a:pt x="234" y="28"/>
                      <a:pt x="229" y="26"/>
                      <a:pt x="224" y="23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2" y="14"/>
                      <a:pt x="222" y="14"/>
                      <a:pt x="222" y="14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4" y="19"/>
                      <a:pt x="209" y="18"/>
                      <a:pt x="203" y="16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0" y="7"/>
                      <a:pt x="200" y="7"/>
                      <a:pt x="200" y="7"/>
                    </a:cubicBezTo>
                    <a:cubicBezTo>
                      <a:pt x="198" y="15"/>
                      <a:pt x="198" y="15"/>
                      <a:pt x="198" y="15"/>
                    </a:cubicBezTo>
                    <a:cubicBezTo>
                      <a:pt x="193" y="13"/>
                      <a:pt x="187" y="12"/>
                      <a:pt x="182" y="11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77" y="2"/>
                      <a:pt x="177" y="2"/>
                      <a:pt x="177" y="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70" y="9"/>
                      <a:pt x="163" y="8"/>
                      <a:pt x="157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45" y="8"/>
                      <a:pt x="140" y="8"/>
                      <a:pt x="135" y="9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24" y="10"/>
                      <a:pt x="119" y="11"/>
                      <a:pt x="114" y="12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4" y="14"/>
                      <a:pt x="99" y="15"/>
                      <a:pt x="95" y="17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5" y="20"/>
                      <a:pt x="81" y="22"/>
                      <a:pt x="76" y="2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68" y="29"/>
                      <a:pt x="63" y="32"/>
                      <a:pt x="59" y="35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1" y="42"/>
                      <a:pt x="47" y="45"/>
                      <a:pt x="43" y="49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7" y="56"/>
                      <a:pt x="34" y="60"/>
                      <a:pt x="31" y="64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6" y="72"/>
                      <a:pt x="23" y="77"/>
                      <a:pt x="21" y="82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7" y="91"/>
                      <a:pt x="16" y="95"/>
                      <a:pt x="15" y="100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3" y="109"/>
                      <a:pt x="12" y="115"/>
                      <a:pt x="11" y="120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1" y="124"/>
                      <a:pt x="11" y="124"/>
                      <a:pt x="11" y="124"/>
                    </a:cubicBezTo>
                    <a:cubicBezTo>
                      <a:pt x="11" y="128"/>
                      <a:pt x="11" y="132"/>
                      <a:pt x="11" y="13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43"/>
                      <a:pt x="11" y="144"/>
                      <a:pt x="11" y="146"/>
                    </a:cubicBezTo>
                    <a:cubicBezTo>
                      <a:pt x="11" y="147"/>
                      <a:pt x="12" y="149"/>
                      <a:pt x="12" y="15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1" y="68"/>
                      <a:pt x="73" y="10"/>
                      <a:pt x="156" y="14"/>
                    </a:cubicBezTo>
                    <a:cubicBezTo>
                      <a:pt x="239" y="17"/>
                      <a:pt x="317" y="81"/>
                      <a:pt x="319" y="163"/>
                    </a:cubicBezTo>
                    <a:cubicBezTo>
                      <a:pt x="327" y="163"/>
                      <a:pt x="327" y="163"/>
                      <a:pt x="327" y="163"/>
                    </a:cubicBezTo>
                    <a:cubicBezTo>
                      <a:pt x="327" y="162"/>
                      <a:pt x="327" y="160"/>
                      <a:pt x="326" y="159"/>
                    </a:cubicBezTo>
                    <a:cubicBezTo>
                      <a:pt x="326" y="157"/>
                      <a:pt x="326" y="156"/>
                      <a:pt x="326" y="154"/>
                    </a:cubicBezTo>
                    <a:lnTo>
                      <a:pt x="337" y="154"/>
                    </a:lnTo>
                    <a:close/>
                  </a:path>
                </a:pathLst>
              </a:custGeom>
              <a:solidFill>
                <a:srgbClr val="7D7B6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Freeform 358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13488" y="5776913"/>
                <a:ext cx="757238" cy="168275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757238" y="49212"/>
                  </a:cxn>
                  <a:cxn ang="0">
                    <a:pos x="749300" y="168275"/>
                  </a:cxn>
                  <a:cxn ang="0">
                    <a:pos x="0" y="120650"/>
                  </a:cxn>
                  <a:cxn ang="0">
                    <a:pos x="7937" y="0"/>
                  </a:cxn>
                </a:cxnLst>
                <a:rect l="l" t="t" r="r" b="b"/>
                <a:pathLst>
                  <a:path w="477" h="105">
                    <a:moveTo>
                      <a:pt x="5" y="0"/>
                    </a:moveTo>
                    <a:lnTo>
                      <a:pt x="477" y="31"/>
                    </a:lnTo>
                    <a:lnTo>
                      <a:pt x="472" y="106"/>
                    </a:lnTo>
                    <a:lnTo>
                      <a:pt x="0" y="7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399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359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16663" y="5807076"/>
                <a:ext cx="777875" cy="109538"/>
              </a:xfrm>
              <a:custGeom>
                <a:avLst/>
                <a:gdLst/>
                <a:ahLst/>
                <a:cxnLst>
                  <a:cxn ang="0">
                    <a:pos x="3175" y="0"/>
                  </a:cxn>
                  <a:cxn ang="0">
                    <a:pos x="777875" y="49212"/>
                  </a:cxn>
                  <a:cxn ang="0">
                    <a:pos x="773112" y="109538"/>
                  </a:cxn>
                  <a:cxn ang="0">
                    <a:pos x="0" y="60325"/>
                  </a:cxn>
                  <a:cxn ang="0">
                    <a:pos x="3175" y="0"/>
                  </a:cxn>
                </a:cxnLst>
                <a:rect l="l" t="t" r="r" b="b"/>
                <a:pathLst>
                  <a:path w="490" h="69">
                    <a:moveTo>
                      <a:pt x="2" y="0"/>
                    </a:moveTo>
                    <a:lnTo>
                      <a:pt x="490" y="31"/>
                    </a:lnTo>
                    <a:lnTo>
                      <a:pt x="487" y="69"/>
                    </a:lnTo>
                    <a:lnTo>
                      <a:pt x="0" y="3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0DE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9" name="Freeform 36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97601" y="5775326"/>
                <a:ext cx="123825" cy="122238"/>
              </a:xfrm>
              <a:custGeom>
                <a:avLst/>
                <a:gdLst/>
                <a:ahLst/>
                <a:cxnLst>
                  <a:cxn ang="0">
                    <a:pos x="115887" y="122238"/>
                  </a:cxn>
                  <a:cxn ang="0">
                    <a:pos x="123825" y="0"/>
                  </a:cxn>
                  <a:cxn ang="0">
                    <a:pos x="0" y="60325"/>
                  </a:cxn>
                  <a:cxn ang="0">
                    <a:pos x="115887" y="122238"/>
                  </a:cxn>
                </a:cxnLst>
                <a:rect l="l" t="t" r="r" b="b"/>
                <a:pathLst>
                  <a:path w="78" h="77">
                    <a:moveTo>
                      <a:pt x="73" y="77"/>
                    </a:moveTo>
                    <a:lnTo>
                      <a:pt x="78" y="0"/>
                    </a:lnTo>
                    <a:lnTo>
                      <a:pt x="0" y="38"/>
                    </a:lnTo>
                    <a:lnTo>
                      <a:pt x="73" y="77"/>
                    </a:lnTo>
                    <a:close/>
                  </a:path>
                </a:pathLst>
              </a:custGeom>
              <a:solidFill>
                <a:srgbClr val="F9DD9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Freeform 361"/>
              <p:cNvSpPr/>
              <p:nvPr>
                <p:custDataLst>
                  <p:tags r:id="rId15"/>
                </p:custDataLst>
              </p:nvPr>
            </p:nvSpPr>
            <p:spPr>
              <a:xfrm>
                <a:off x="6197601" y="5815013"/>
                <a:ext cx="57150" cy="42863"/>
              </a:xfrm>
              <a:custGeom>
                <a:avLst/>
                <a:gdLst/>
                <a:ahLst/>
                <a:cxnLst>
                  <a:cxn ang="0">
                    <a:pos x="57150" y="24728"/>
                  </a:cxn>
                  <a:cxn ang="0">
                    <a:pos x="42022" y="0"/>
                  </a:cxn>
                  <a:cxn ang="0">
                    <a:pos x="0" y="19782"/>
                  </a:cxn>
                  <a:cxn ang="0">
                    <a:pos x="45383" y="42863"/>
                  </a:cxn>
                  <a:cxn ang="0">
                    <a:pos x="57150" y="24728"/>
                  </a:cxn>
                </a:cxnLst>
                <a:rect l="l" t="t" r="r" b="b"/>
                <a:pathLst>
                  <a:path w="34" h="26">
                    <a:moveTo>
                      <a:pt x="34" y="15"/>
                    </a:moveTo>
                    <a:cubicBezTo>
                      <a:pt x="34" y="9"/>
                      <a:pt x="32" y="1"/>
                      <a:pt x="2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1" y="23"/>
                      <a:pt x="34" y="19"/>
                      <a:pt x="34" y="15"/>
                    </a:cubicBez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1" name="Freeform 362"/>
              <p:cNvSpPr/>
              <p:nvPr>
                <p:custDataLst>
                  <p:tags r:id="rId16"/>
                </p:custDataLst>
              </p:nvPr>
            </p:nvSpPr>
            <p:spPr>
              <a:xfrm>
                <a:off x="6986588" y="5819776"/>
                <a:ext cx="123825" cy="130175"/>
              </a:xfrm>
              <a:custGeom>
                <a:avLst/>
                <a:gdLst/>
                <a:ahLst/>
                <a:cxnLst>
                  <a:cxn ang="0">
                    <a:pos x="8366" y="61749"/>
                  </a:cxn>
                  <a:cxn ang="0">
                    <a:pos x="41832" y="1668"/>
                  </a:cxn>
                  <a:cxn ang="0">
                    <a:pos x="92032" y="5006"/>
                  </a:cxn>
                  <a:cxn ang="0">
                    <a:pos x="115458" y="68425"/>
                  </a:cxn>
                  <a:cxn ang="0">
                    <a:pos x="83665" y="126837"/>
                  </a:cxn>
                  <a:cxn ang="0">
                    <a:pos x="33466" y="123499"/>
                  </a:cxn>
                  <a:cxn ang="0">
                    <a:pos x="8366" y="61749"/>
                  </a:cxn>
                </a:cxnLst>
                <a:rect l="l" t="t" r="r" b="b"/>
                <a:pathLst>
                  <a:path w="74" h="78">
                    <a:moveTo>
                      <a:pt x="5" y="37"/>
                    </a:moveTo>
                    <a:cubicBezTo>
                      <a:pt x="7" y="16"/>
                      <a:pt x="5" y="0"/>
                      <a:pt x="25" y="1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74" y="4"/>
                      <a:pt x="70" y="20"/>
                      <a:pt x="69" y="41"/>
                    </a:cubicBezTo>
                    <a:cubicBezTo>
                      <a:pt x="67" y="61"/>
                      <a:pt x="69" y="78"/>
                      <a:pt x="50" y="76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0" y="73"/>
                      <a:pt x="4" y="57"/>
                      <a:pt x="5" y="37"/>
                    </a:cubicBezTo>
                    <a:close/>
                  </a:path>
                </a:pathLst>
              </a:custGeom>
              <a:solidFill>
                <a:srgbClr val="E0D1D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2" name="Freeform 363"/>
              <p:cNvSpPr/>
              <p:nvPr>
                <p:custDataLst>
                  <p:tags r:id="rId17"/>
                </p:custDataLst>
              </p:nvPr>
            </p:nvSpPr>
            <p:spPr>
              <a:xfrm>
                <a:off x="6985001" y="5819776"/>
                <a:ext cx="47625" cy="125413"/>
              </a:xfrm>
              <a:custGeom>
                <a:avLst/>
                <a:gdLst/>
                <a:ahLst/>
                <a:cxnLst>
                  <a:cxn ang="0">
                    <a:pos x="7937" y="0"/>
                  </a:cxn>
                  <a:cxn ang="0">
                    <a:pos x="47625" y="1587"/>
                  </a:cxn>
                  <a:cxn ang="0">
                    <a:pos x="41275" y="125413"/>
                  </a:cxn>
                  <a:cxn ang="0">
                    <a:pos x="0" y="122237"/>
                  </a:cxn>
                  <a:cxn ang="0">
                    <a:pos x="7937" y="0"/>
                  </a:cxn>
                </a:cxnLst>
                <a:rect l="l" t="t" r="r" b="b"/>
                <a:pathLst>
                  <a:path w="30" h="79">
                    <a:moveTo>
                      <a:pt x="5" y="0"/>
                    </a:moveTo>
                    <a:lnTo>
                      <a:pt x="30" y="1"/>
                    </a:lnTo>
                    <a:lnTo>
                      <a:pt x="26" y="79"/>
                    </a:lnTo>
                    <a:lnTo>
                      <a:pt x="0" y="7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3" name="Freeform 364"/>
              <p:cNvSpPr/>
              <p:nvPr>
                <p:custDataLst>
                  <p:tags r:id="rId18"/>
                </p:custDataLst>
              </p:nvPr>
            </p:nvSpPr>
            <p:spPr>
              <a:xfrm>
                <a:off x="6711951" y="5969001"/>
                <a:ext cx="774700" cy="190500"/>
              </a:xfrm>
              <a:custGeom>
                <a:avLst/>
                <a:gdLst/>
                <a:ahLst/>
                <a:cxnLst>
                  <a:cxn ang="0">
                    <a:pos x="0" y="85725"/>
                  </a:cxn>
                  <a:cxn ang="0">
                    <a:pos x="11112" y="190500"/>
                  </a:cxn>
                  <a:cxn ang="0">
                    <a:pos x="774700" y="104775"/>
                  </a:cxn>
                  <a:cxn ang="0">
                    <a:pos x="763587" y="0"/>
                  </a:cxn>
                  <a:cxn ang="0">
                    <a:pos x="0" y="85725"/>
                  </a:cxn>
                </a:cxnLst>
                <a:rect l="l" t="t" r="r" b="b"/>
                <a:pathLst>
                  <a:path w="488" h="120">
                    <a:moveTo>
                      <a:pt x="0" y="54"/>
                    </a:moveTo>
                    <a:lnTo>
                      <a:pt x="7" y="120"/>
                    </a:lnTo>
                    <a:lnTo>
                      <a:pt x="488" y="66"/>
                    </a:lnTo>
                    <a:lnTo>
                      <a:pt x="481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4" name="Freeform 365"/>
              <p:cNvSpPr/>
              <p:nvPr>
                <p:custDataLst>
                  <p:tags r:id="rId19"/>
                </p:custDataLst>
              </p:nvPr>
            </p:nvSpPr>
            <p:spPr>
              <a:xfrm>
                <a:off x="7137401" y="5954713"/>
                <a:ext cx="325438" cy="174625"/>
              </a:xfrm>
              <a:custGeom>
                <a:avLst/>
                <a:gdLst/>
                <a:ahLst/>
                <a:cxnLst>
                  <a:cxn ang="0">
                    <a:pos x="0" y="34925"/>
                  </a:cxn>
                  <a:cxn ang="0">
                    <a:pos x="15875" y="174625"/>
                  </a:cxn>
                  <a:cxn ang="0">
                    <a:pos x="325438" y="139700"/>
                  </a:cxn>
                  <a:cxn ang="0">
                    <a:pos x="311150" y="0"/>
                  </a:cxn>
                  <a:cxn ang="0">
                    <a:pos x="0" y="34925"/>
                  </a:cxn>
                </a:cxnLst>
                <a:rect l="l" t="t" r="r" b="b"/>
                <a:pathLst>
                  <a:path w="205" h="110">
                    <a:moveTo>
                      <a:pt x="0" y="22"/>
                    </a:moveTo>
                    <a:lnTo>
                      <a:pt x="10" y="110"/>
                    </a:lnTo>
                    <a:lnTo>
                      <a:pt x="205" y="88"/>
                    </a:lnTo>
                    <a:lnTo>
                      <a:pt x="196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22E2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5" name="Freeform 366"/>
              <p:cNvSpPr/>
              <p:nvPr>
                <p:custDataLst>
                  <p:tags r:id="rId20"/>
                </p:custDataLst>
              </p:nvPr>
            </p:nvSpPr>
            <p:spPr>
              <a:xfrm>
                <a:off x="6557963" y="6113463"/>
                <a:ext cx="52388" cy="15875"/>
              </a:xfrm>
              <a:custGeom>
                <a:avLst/>
                <a:gdLst/>
                <a:ahLst/>
                <a:cxnLst>
                  <a:cxn ang="0">
                    <a:pos x="21282" y="3175"/>
                  </a:cxn>
                  <a:cxn ang="0">
                    <a:pos x="1637" y="12700"/>
                  </a:cxn>
                  <a:cxn ang="0">
                    <a:pos x="22919" y="15875"/>
                  </a:cxn>
                  <a:cxn ang="0">
                    <a:pos x="47476" y="12700"/>
                  </a:cxn>
                  <a:cxn ang="0">
                    <a:pos x="52388" y="6350"/>
                  </a:cxn>
                  <a:cxn ang="0">
                    <a:pos x="45839" y="1587"/>
                  </a:cxn>
                  <a:cxn ang="0">
                    <a:pos x="21282" y="3175"/>
                  </a:cxn>
                </a:cxnLst>
                <a:rect l="l" t="t" r="r" b="b"/>
                <a:pathLst>
                  <a:path w="32" h="10">
                    <a:moveTo>
                      <a:pt x="13" y="2"/>
                    </a:moveTo>
                    <a:cubicBezTo>
                      <a:pt x="11" y="2"/>
                      <a:pt x="0" y="5"/>
                      <a:pt x="1" y="8"/>
                    </a:cubicBezTo>
                    <a:cubicBezTo>
                      <a:pt x="1" y="10"/>
                      <a:pt x="12" y="10"/>
                      <a:pt x="14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1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6" name="Freeform 367"/>
              <p:cNvSpPr/>
              <p:nvPr>
                <p:custDataLst>
                  <p:tags r:id="rId21"/>
                </p:custDataLst>
              </p:nvPr>
            </p:nvSpPr>
            <p:spPr>
              <a:xfrm>
                <a:off x="6577013" y="6054726"/>
                <a:ext cx="146050" cy="104775"/>
              </a:xfrm>
              <a:custGeom>
                <a:avLst/>
                <a:gdLst/>
                <a:ahLst/>
                <a:cxnLst>
                  <a:cxn ang="0">
                    <a:pos x="0" y="61912"/>
                  </a:cxn>
                  <a:cxn ang="0">
                    <a:pos x="134937" y="0"/>
                  </a:cxn>
                  <a:cxn ang="0">
                    <a:pos x="146050" y="104775"/>
                  </a:cxn>
                  <a:cxn ang="0">
                    <a:pos x="1587" y="76200"/>
                  </a:cxn>
                  <a:cxn ang="0">
                    <a:pos x="0" y="61912"/>
                  </a:cxn>
                </a:cxnLst>
                <a:rect l="l" t="t" r="r" b="b"/>
                <a:pathLst>
                  <a:path w="92" h="66">
                    <a:moveTo>
                      <a:pt x="0" y="39"/>
                    </a:moveTo>
                    <a:lnTo>
                      <a:pt x="85" y="0"/>
                    </a:lnTo>
                    <a:lnTo>
                      <a:pt x="92" y="66"/>
                    </a:lnTo>
                    <a:lnTo>
                      <a:pt x="1" y="48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7" name="Freeform 368"/>
              <p:cNvSpPr/>
              <p:nvPr>
                <p:custDataLst>
                  <p:tags r:id="rId22"/>
                </p:custDataLst>
              </p:nvPr>
            </p:nvSpPr>
            <p:spPr>
              <a:xfrm>
                <a:off x="6761163" y="6018213"/>
                <a:ext cx="225425" cy="144463"/>
              </a:xfrm>
              <a:custGeom>
                <a:avLst/>
                <a:gdLst/>
                <a:ahLst/>
                <a:cxnLst>
                  <a:cxn ang="0">
                    <a:pos x="0" y="22225"/>
                  </a:cxn>
                  <a:cxn ang="0">
                    <a:pos x="14287" y="144463"/>
                  </a:cxn>
                  <a:cxn ang="0">
                    <a:pos x="225425" y="122237"/>
                  </a:cxn>
                  <a:cxn ang="0">
                    <a:pos x="211137" y="0"/>
                  </a:cxn>
                  <a:cxn ang="0">
                    <a:pos x="0" y="22225"/>
                  </a:cxn>
                </a:cxnLst>
                <a:rect l="l" t="t" r="r" b="b"/>
                <a:pathLst>
                  <a:path w="142" h="91">
                    <a:moveTo>
                      <a:pt x="0" y="14"/>
                    </a:moveTo>
                    <a:lnTo>
                      <a:pt x="9" y="91"/>
                    </a:lnTo>
                    <a:lnTo>
                      <a:pt x="142" y="77"/>
                    </a:lnTo>
                    <a:lnTo>
                      <a:pt x="13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8" name="Freeform 369"/>
              <p:cNvSpPr/>
              <p:nvPr>
                <p:custDataLst>
                  <p:tags r:id="rId23"/>
                </p:custDataLst>
              </p:nvPr>
            </p:nvSpPr>
            <p:spPr>
              <a:xfrm>
                <a:off x="7010401" y="6051551"/>
                <a:ext cx="98425" cy="50800"/>
              </a:xfrm>
              <a:custGeom>
                <a:avLst/>
                <a:gdLst/>
                <a:ahLst/>
                <a:cxnLst>
                  <a:cxn ang="0">
                    <a:pos x="15272" y="8193"/>
                  </a:cxn>
                  <a:cxn ang="0">
                    <a:pos x="1696" y="31135"/>
                  </a:cxn>
                  <a:cxn ang="0">
                    <a:pos x="20363" y="49161"/>
                  </a:cxn>
                  <a:cxn ang="0">
                    <a:pos x="83152" y="42606"/>
                  </a:cxn>
                  <a:cxn ang="0">
                    <a:pos x="96728" y="19664"/>
                  </a:cxn>
                  <a:cxn ang="0">
                    <a:pos x="78061" y="1638"/>
                  </a:cxn>
                  <a:cxn ang="0">
                    <a:pos x="15272" y="8193"/>
                  </a:cxn>
                </a:cxnLst>
                <a:rect l="l" t="t" r="r" b="b"/>
                <a:pathLst>
                  <a:path w="57" h="31">
                    <a:moveTo>
                      <a:pt x="9" y="5"/>
                    </a:moveTo>
                    <a:cubicBezTo>
                      <a:pt x="4" y="6"/>
                      <a:pt x="0" y="12"/>
                      <a:pt x="1" y="19"/>
                    </a:cubicBezTo>
                    <a:cubicBezTo>
                      <a:pt x="2" y="26"/>
                      <a:pt x="7" y="31"/>
                      <a:pt x="12" y="30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4" y="26"/>
                      <a:pt x="58" y="20"/>
                      <a:pt x="57" y="12"/>
                    </a:cubicBezTo>
                    <a:cubicBezTo>
                      <a:pt x="57" y="5"/>
                      <a:pt x="52" y="0"/>
                      <a:pt x="46" y="1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DADAD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9" name="Freeform 370"/>
              <p:cNvSpPr/>
              <p:nvPr>
                <p:custDataLst>
                  <p:tags r:id="rId24"/>
                </p:custDataLst>
              </p:nvPr>
            </p:nvSpPr>
            <p:spPr>
              <a:xfrm>
                <a:off x="7126288" y="5948363"/>
                <a:ext cx="296863" cy="236538"/>
              </a:xfrm>
              <a:custGeom>
                <a:avLst/>
                <a:gdLst/>
                <a:ahLst/>
                <a:cxnLst>
                  <a:cxn ang="0">
                    <a:pos x="1677" y="218084"/>
                  </a:cxn>
                  <a:cxn ang="0">
                    <a:pos x="45284" y="186210"/>
                  </a:cxn>
                  <a:cxn ang="0">
                    <a:pos x="95599" y="202986"/>
                  </a:cxn>
                  <a:cxn ang="0">
                    <a:pos x="95599" y="204664"/>
                  </a:cxn>
                  <a:cxn ang="0">
                    <a:pos x="239838" y="187888"/>
                  </a:cxn>
                  <a:cxn ang="0">
                    <a:pos x="238161" y="174467"/>
                  </a:cxn>
                  <a:cxn ang="0">
                    <a:pos x="231452" y="174467"/>
                  </a:cxn>
                  <a:cxn ang="0">
                    <a:pos x="213003" y="6710"/>
                  </a:cxn>
                  <a:cxn ang="0">
                    <a:pos x="273382" y="0"/>
                  </a:cxn>
                  <a:cxn ang="0">
                    <a:pos x="291831" y="167757"/>
                  </a:cxn>
                  <a:cxn ang="0">
                    <a:pos x="276736" y="169435"/>
                  </a:cxn>
                  <a:cxn ang="0">
                    <a:pos x="278413" y="184533"/>
                  </a:cxn>
                  <a:cxn ang="0">
                    <a:pos x="283445" y="182855"/>
                  </a:cxn>
                  <a:cxn ang="0">
                    <a:pos x="295185" y="192921"/>
                  </a:cxn>
                  <a:cxn ang="0">
                    <a:pos x="285122" y="204664"/>
                  </a:cxn>
                  <a:cxn ang="0">
                    <a:pos x="11740" y="236538"/>
                  </a:cxn>
                  <a:cxn ang="0">
                    <a:pos x="1677" y="218084"/>
                  </a:cxn>
                </a:cxnLst>
                <a:rect l="l" t="t" r="r" b="b"/>
                <a:pathLst>
                  <a:path w="177" h="141">
                    <a:moveTo>
                      <a:pt x="1" y="130"/>
                    </a:moveTo>
                    <a:cubicBezTo>
                      <a:pt x="1" y="130"/>
                      <a:pt x="12" y="113"/>
                      <a:pt x="27" y="111"/>
                    </a:cubicBezTo>
                    <a:cubicBezTo>
                      <a:pt x="43" y="110"/>
                      <a:pt x="56" y="114"/>
                      <a:pt x="57" y="121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2" y="104"/>
                      <a:pt x="142" y="104"/>
                      <a:pt x="142" y="104"/>
                    </a:cubicBez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65" y="101"/>
                      <a:pt x="165" y="101"/>
                      <a:pt x="165" y="10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9" y="109"/>
                      <a:pt x="169" y="109"/>
                      <a:pt x="169" y="109"/>
                    </a:cubicBezTo>
                    <a:cubicBezTo>
                      <a:pt x="173" y="109"/>
                      <a:pt x="176" y="112"/>
                      <a:pt x="176" y="115"/>
                    </a:cubicBezTo>
                    <a:cubicBezTo>
                      <a:pt x="177" y="119"/>
                      <a:pt x="174" y="122"/>
                      <a:pt x="170" y="122"/>
                    </a:cubicBezTo>
                    <a:cubicBezTo>
                      <a:pt x="7" y="141"/>
                      <a:pt x="7" y="141"/>
                      <a:pt x="7" y="141"/>
                    </a:cubicBezTo>
                    <a:cubicBezTo>
                      <a:pt x="4" y="141"/>
                      <a:pt x="0" y="132"/>
                      <a:pt x="1" y="130"/>
                    </a:cubicBezTo>
                    <a:close/>
                  </a:path>
                </a:pathLst>
              </a:custGeom>
              <a:solidFill>
                <a:srgbClr val="FFCC3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75945" y="3124835"/>
            <a:ext cx="2094865" cy="460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图形的直观图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2541905" y="1681480"/>
            <a:ext cx="1143000" cy="3429000"/>
            <a:chOff x="-1368145" y="3231334"/>
            <a:chExt cx="1143025" cy="4955541"/>
          </a:xfrm>
        </p:grpSpPr>
        <p:cxnSp>
          <p:nvCxnSpPr>
            <p:cNvPr id="20" name="直接连接符 19"/>
            <p:cNvCxnSpPr/>
            <p:nvPr>
              <p:custDataLst>
                <p:tags r:id="rId3"/>
              </p:custDataLst>
            </p:nvPr>
          </p:nvCxnSpPr>
          <p:spPr>
            <a:xfrm>
              <a:off x="-1368145" y="5709010"/>
              <a:ext cx="714952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4"/>
              </p:custDataLst>
            </p:nvPr>
          </p:nvCxnSpPr>
          <p:spPr>
            <a:xfrm flipH="1">
              <a:off x="-653191" y="3231334"/>
              <a:ext cx="11430" cy="4955541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5"/>
              </p:custDataLst>
            </p:nvPr>
          </p:nvCxnSpPr>
          <p:spPr>
            <a:xfrm>
              <a:off x="-653193" y="3231334"/>
              <a:ext cx="428073" cy="741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3684905" y="1423035"/>
            <a:ext cx="2049780" cy="82994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平面图形的直观图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7"/>
            </p:custDataLst>
          </p:nvPr>
        </p:nvCxnSpPr>
        <p:spPr>
          <a:xfrm flipV="1">
            <a:off x="3268604" y="5033643"/>
            <a:ext cx="384175" cy="381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3652520" y="4774565"/>
            <a:ext cx="2010410" cy="82994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立体图形的直观图</a:t>
            </a: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260465" y="1363345"/>
                <a:ext cx="502285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画轴取轴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⟶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</a:rPr>
                  <a:t>取点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⟶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</a:rPr>
                  <a:t>连线成图</a:t>
                </a:r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260465" y="1363345"/>
                <a:ext cx="5022850" cy="4603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/>
          <p:cNvSpPr txBox="1"/>
          <p:nvPr>
            <p:custDataLst>
              <p:tags r:id="rId12"/>
            </p:custDataLst>
          </p:nvPr>
        </p:nvSpPr>
        <p:spPr>
          <a:xfrm>
            <a:off x="6260465" y="2042160"/>
            <a:ext cx="5022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横不变纵减半，平行性不变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260465" y="4436110"/>
                <a:ext cx="3781425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画轴取轴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⟶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</a:rPr>
                  <a:t>画底面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⟶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</a:rPr>
                  <a:t>画侧棱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⟶</m:t>
                    </m:r>
                  </m:oMath>
                </a14:m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Cambria Math" panose="02040503050406030204" charset="0"/>
                    <a:sym typeface="+mn-ea"/>
                  </a:rPr>
                  <a:t>连线成图</a:t>
                </a:r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algn="ctr"/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260465" y="4436110"/>
                <a:ext cx="3781425" cy="119888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/>
          <p:cNvSpPr txBox="1"/>
          <p:nvPr>
            <p:custDataLst>
              <p:tags r:id="rId16"/>
            </p:custDataLst>
          </p:nvPr>
        </p:nvSpPr>
        <p:spPr>
          <a:xfrm>
            <a:off x="6450330" y="5443220"/>
            <a:ext cx="483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横竖不变纵减半，平行性不变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913120" y="2923540"/>
                <a:ext cx="2438400" cy="8629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直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原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5913120" y="2923540"/>
                <a:ext cx="2438400" cy="862965"/>
              </a:xfrm>
              <a:prstGeom prst="rect">
                <a:avLst/>
              </a:prstGeom>
              <a:blipFill rotWithShape="1">
                <a:blip r:embed="rId19"/>
                <a:stretch>
                  <a:fillRect l="-208" t="-589" r="-182" b="-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8606790" y="2923540"/>
                <a:ext cx="2156460" cy="8629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原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直</m:t>
                          </m:r>
                        </m:sub>
                      </m:sSub>
                    </m:oMath>
                  </m:oMathPara>
                </a14:m>
                <a:endParaRPr lang="zh-CN" altLang="en-US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8606790" y="2923540"/>
                <a:ext cx="2156460" cy="862965"/>
              </a:xfrm>
              <a:prstGeom prst="rect">
                <a:avLst/>
              </a:prstGeom>
              <a:blipFill rotWithShape="1">
                <a:blip r:embed="rId22"/>
                <a:stretch>
                  <a:fillRect l="-236" t="-589" r="-206" b="-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  <p:bldP spid="47" grpId="0"/>
      <p:bldP spid="48" grpId="0"/>
      <p:bldP spid="49" grpId="0"/>
      <p:bldP spid="50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42365" y="1983740"/>
            <a:ext cx="959675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4205" fontAlgn="auto">
              <a:lnSpc>
                <a:spcPct val="120000"/>
              </a:lnSpc>
            </a:pPr>
            <a:r>
              <a:rPr lang="zh-CN" altLang="en-US" sz="2400" spc="200">
                <a:solidFill>
                  <a:schemeClr val="dk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问题</a:t>
            </a:r>
            <a:r>
              <a:rPr lang="en-US" altLang="zh-CN" sz="2400" spc="200">
                <a:solidFill>
                  <a:schemeClr val="dk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 sz="2400" spc="200">
                <a:solidFill>
                  <a:schemeClr val="dk1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：</a:t>
            </a: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有两个面互相平行，其余各面都是平行四边形的几何体是棱柱吗？</a:t>
            </a:r>
            <a:endParaRPr lang="zh-CN" altLang="en-US" sz="2400">
              <a:solidFill>
                <a:schemeClr val="dk1"/>
              </a:solidFill>
              <a:latin typeface="Times New Roman" panose="02020603050405020304" pitchFamily="18" charset="0"/>
              <a:ea typeface="宋体" panose="02010600030101010101" pitchFamily="2" charset="-122"/>
              <a:cs typeface="幼圆" panose="020105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532846" y="2703830"/>
            <a:ext cx="172148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624205" fontAlgn="auto"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不一定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8108315" y="3476625"/>
          <a:ext cx="2930525" cy="225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4" imgW="2533650" imgH="1924050" progId="PBrush">
                  <p:embed/>
                </p:oleObj>
              </mc:Choice>
              <mc:Fallback>
                <p:oleObj name="Bitmap Image" r:id="rId4" imgW="2533650" imgH="192405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08315" y="3476625"/>
                        <a:ext cx="2930525" cy="2259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834515" y="3237865"/>
            <a:ext cx="6096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棱柱的结构特征</a:t>
            </a:r>
            <a:endParaRPr lang="zh-CN" altLang="en-US" sz="24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（</a:t>
            </a:r>
            <a:r>
              <a:rPr lang="en-US" altLang="zh-CN" sz="24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）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底面互相平行且全等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（</a:t>
            </a:r>
            <a:r>
              <a:rPr lang="en-US" altLang="zh-CN" sz="24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幼圆" panose="02010509060101010101" charset="-122"/>
                <a:sym typeface="+mn-ea"/>
              </a:rPr>
              <a:t>）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侧面都是平行四边形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③侧棱平行且相等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834515" y="1247140"/>
            <a:ext cx="66992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多面体：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由若干个平面多边形围成的几何体.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8"/>
            </p:custDataLst>
          </p:nvPr>
        </p:nvSpPr>
        <p:spPr>
          <a:xfrm>
            <a:off x="280670" y="315595"/>
            <a:ext cx="186944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复习引入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53711"/>
          <p:cNvSpPr txBox="1"/>
          <p:nvPr>
            <p:custDataLst>
              <p:tags r:id="rId1"/>
            </p:custDataLst>
          </p:nvPr>
        </p:nvSpPr>
        <p:spPr>
          <a:xfrm>
            <a:off x="4678045" y="473710"/>
            <a:ext cx="37680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</a:rPr>
              <a:t>简单几何体的分类：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866602" y="1742228"/>
            <a:ext cx="1401233" cy="2158153"/>
            <a:chOff x="2023" y="2819"/>
            <a:chExt cx="1655" cy="2549"/>
          </a:xfrm>
        </p:grpSpPr>
        <p:sp>
          <p:nvSpPr>
            <p:cNvPr id="38917" name="AutoShape 41"/>
            <p:cNvSpPr/>
            <p:nvPr>
              <p:custDataLst>
                <p:tags r:id="rId3"/>
              </p:custDataLst>
            </p:nvPr>
          </p:nvSpPr>
          <p:spPr>
            <a:xfrm>
              <a:off x="2023" y="3089"/>
              <a:ext cx="255" cy="1963"/>
            </a:xfrm>
            <a:prstGeom prst="leftBrace">
              <a:avLst>
                <a:gd name="adj1" fmla="val 82897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18" name="Text Box 42"/>
            <p:cNvSpPr txBox="1"/>
            <p:nvPr>
              <p:custDataLst>
                <p:tags r:id="rId4"/>
              </p:custDataLst>
            </p:nvPr>
          </p:nvSpPr>
          <p:spPr>
            <a:xfrm>
              <a:off x="2194" y="2819"/>
              <a:ext cx="1371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多面体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19" name="Text Box 43"/>
            <p:cNvSpPr txBox="1"/>
            <p:nvPr>
              <p:custDataLst>
                <p:tags r:id="rId5"/>
              </p:custDataLst>
            </p:nvPr>
          </p:nvSpPr>
          <p:spPr>
            <a:xfrm>
              <a:off x="2307" y="4824"/>
              <a:ext cx="1371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旋转体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4151842" y="1340908"/>
            <a:ext cx="1369060" cy="1325880"/>
            <a:chOff x="3541" y="2345"/>
            <a:chExt cx="1617" cy="1566"/>
          </a:xfrm>
        </p:grpSpPr>
        <p:sp>
          <p:nvSpPr>
            <p:cNvPr id="38920" name="AutoShape 41"/>
            <p:cNvSpPr/>
            <p:nvPr>
              <p:custDataLst>
                <p:tags r:id="rId7"/>
              </p:custDataLst>
            </p:nvPr>
          </p:nvSpPr>
          <p:spPr>
            <a:xfrm>
              <a:off x="3541" y="2602"/>
              <a:ext cx="284" cy="1096"/>
            </a:xfrm>
            <a:prstGeom prst="leftBrace">
              <a:avLst>
                <a:gd name="adj1" fmla="val 42139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1" name="Text Box 13"/>
            <p:cNvSpPr txBox="1"/>
            <p:nvPr>
              <p:custDataLst>
                <p:tags r:id="rId8"/>
              </p:custDataLst>
            </p:nvPr>
          </p:nvSpPr>
          <p:spPr>
            <a:xfrm>
              <a:off x="3796" y="2345"/>
              <a:ext cx="1251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棱柱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2" name="Text Box 16"/>
            <p:cNvSpPr txBox="1"/>
            <p:nvPr>
              <p:custDataLst>
                <p:tags r:id="rId9"/>
              </p:custDataLst>
            </p:nvPr>
          </p:nvSpPr>
          <p:spPr>
            <a:xfrm>
              <a:off x="3796" y="2799"/>
              <a:ext cx="1362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棱锥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3" name="Text Box 40"/>
            <p:cNvSpPr txBox="1"/>
            <p:nvPr>
              <p:custDataLst>
                <p:tags r:id="rId10"/>
              </p:custDataLst>
            </p:nvPr>
          </p:nvSpPr>
          <p:spPr>
            <a:xfrm>
              <a:off x="3796" y="3367"/>
              <a:ext cx="1362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棱台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1"/>
            </p:custDataLst>
          </p:nvPr>
        </p:nvGrpSpPr>
        <p:grpSpPr>
          <a:xfrm>
            <a:off x="4174702" y="2635462"/>
            <a:ext cx="1456267" cy="1925320"/>
            <a:chOff x="3568" y="4100"/>
            <a:chExt cx="1720" cy="2274"/>
          </a:xfrm>
        </p:grpSpPr>
        <p:sp>
          <p:nvSpPr>
            <p:cNvPr id="38924" name="AutoShape 41"/>
            <p:cNvSpPr/>
            <p:nvPr>
              <p:custDataLst>
                <p:tags r:id="rId12"/>
              </p:custDataLst>
            </p:nvPr>
          </p:nvSpPr>
          <p:spPr>
            <a:xfrm>
              <a:off x="3568" y="4442"/>
              <a:ext cx="255" cy="1630"/>
            </a:xfrm>
            <a:prstGeom prst="leftBrace">
              <a:avLst>
                <a:gd name="adj1" fmla="val 63530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5" name="Text Box 38"/>
            <p:cNvSpPr txBox="1"/>
            <p:nvPr>
              <p:custDataLst>
                <p:tags r:id="rId13"/>
              </p:custDataLst>
            </p:nvPr>
          </p:nvSpPr>
          <p:spPr>
            <a:xfrm>
              <a:off x="3823" y="5830"/>
              <a:ext cx="1465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球体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6" name="Text Box 12"/>
            <p:cNvSpPr txBox="1"/>
            <p:nvPr>
              <p:custDataLst>
                <p:tags r:id="rId14"/>
              </p:custDataLst>
            </p:nvPr>
          </p:nvSpPr>
          <p:spPr>
            <a:xfrm>
              <a:off x="3823" y="4100"/>
              <a:ext cx="1388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圆柱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7" name="Text Box 15"/>
            <p:cNvSpPr txBox="1"/>
            <p:nvPr>
              <p:custDataLst>
                <p:tags r:id="rId15"/>
              </p:custDataLst>
            </p:nvPr>
          </p:nvSpPr>
          <p:spPr>
            <a:xfrm>
              <a:off x="3823" y="4697"/>
              <a:ext cx="1251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圆锥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8" name="Text Box 39"/>
            <p:cNvSpPr txBox="1"/>
            <p:nvPr>
              <p:custDataLst>
                <p:tags r:id="rId16"/>
              </p:custDataLst>
            </p:nvPr>
          </p:nvSpPr>
          <p:spPr>
            <a:xfrm>
              <a:off x="3823" y="5262"/>
              <a:ext cx="1362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圆台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17"/>
            </p:custDataLst>
          </p:nvPr>
        </p:nvGrpSpPr>
        <p:grpSpPr>
          <a:xfrm>
            <a:off x="1947122" y="1943735"/>
            <a:ext cx="919480" cy="1684867"/>
            <a:chOff x="1050" y="3622"/>
            <a:chExt cx="1086" cy="1990"/>
          </a:xfrm>
        </p:grpSpPr>
        <p:sp>
          <p:nvSpPr>
            <p:cNvPr id="38916" name="文本框 153709"/>
            <p:cNvSpPr txBox="1"/>
            <p:nvPr>
              <p:custDataLst>
                <p:tags r:id="rId18"/>
              </p:custDataLst>
            </p:nvPr>
          </p:nvSpPr>
          <p:spPr>
            <a:xfrm>
              <a:off x="1484" y="3622"/>
              <a:ext cx="652" cy="19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lstStyle/>
            <a:p>
              <a:r>
                <a: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简单几何体</a:t>
              </a: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29" name="文本框 153734"/>
            <p:cNvSpPr txBox="1"/>
            <p:nvPr>
              <p:custDataLst>
                <p:tags r:id="rId19"/>
              </p:custDataLst>
            </p:nvPr>
          </p:nvSpPr>
          <p:spPr>
            <a:xfrm>
              <a:off x="1050" y="4267"/>
              <a:ext cx="596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①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0"/>
            </p:custDataLst>
          </p:nvPr>
        </p:nvGrpSpPr>
        <p:grpSpPr>
          <a:xfrm>
            <a:off x="9446895" y="1012402"/>
            <a:ext cx="1319107" cy="1037167"/>
            <a:chOff x="9456" y="2409"/>
            <a:chExt cx="1558" cy="1225"/>
          </a:xfrm>
        </p:grpSpPr>
        <p:sp>
          <p:nvSpPr>
            <p:cNvPr id="38935" name="AutoShape 41"/>
            <p:cNvSpPr/>
            <p:nvPr>
              <p:custDataLst>
                <p:tags r:id="rId21"/>
              </p:custDataLst>
            </p:nvPr>
          </p:nvSpPr>
          <p:spPr>
            <a:xfrm>
              <a:off x="9456" y="2666"/>
              <a:ext cx="170" cy="765"/>
            </a:xfrm>
            <a:prstGeom prst="leftBrace">
              <a:avLst>
                <a:gd name="adj1" fmla="val 37153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36" name="Text Box 13"/>
            <p:cNvSpPr txBox="1"/>
            <p:nvPr>
              <p:custDataLst>
                <p:tags r:id="rId22"/>
              </p:custDataLst>
            </p:nvPr>
          </p:nvSpPr>
          <p:spPr>
            <a:xfrm>
              <a:off x="9627" y="2409"/>
              <a:ext cx="1250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棱柱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39" name="Text Box 12"/>
            <p:cNvSpPr txBox="1"/>
            <p:nvPr>
              <p:custDataLst>
                <p:tags r:id="rId23"/>
              </p:custDataLst>
            </p:nvPr>
          </p:nvSpPr>
          <p:spPr>
            <a:xfrm>
              <a:off x="9627" y="3090"/>
              <a:ext cx="1387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圆柱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24"/>
            </p:custDataLst>
          </p:nvPr>
        </p:nvGrpSpPr>
        <p:grpSpPr>
          <a:xfrm>
            <a:off x="8485928" y="1301115"/>
            <a:ext cx="1680633" cy="3078480"/>
            <a:chOff x="8321" y="2750"/>
            <a:chExt cx="1985" cy="3636"/>
          </a:xfrm>
        </p:grpSpPr>
        <p:sp>
          <p:nvSpPr>
            <p:cNvPr id="38932" name="AutoShape 41"/>
            <p:cNvSpPr/>
            <p:nvPr>
              <p:custDataLst>
                <p:tags r:id="rId25"/>
              </p:custDataLst>
            </p:nvPr>
          </p:nvSpPr>
          <p:spPr>
            <a:xfrm>
              <a:off x="8321" y="3176"/>
              <a:ext cx="170" cy="3064"/>
            </a:xfrm>
            <a:prstGeom prst="leftBrace">
              <a:avLst>
                <a:gd name="adj1" fmla="val 173456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33" name="Text Box 42"/>
            <p:cNvSpPr txBox="1"/>
            <p:nvPr>
              <p:custDataLst>
                <p:tags r:id="rId26"/>
              </p:custDataLst>
            </p:nvPr>
          </p:nvSpPr>
          <p:spPr>
            <a:xfrm>
              <a:off x="8520" y="2750"/>
              <a:ext cx="1276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柱体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34" name="Text Box 43"/>
            <p:cNvSpPr txBox="1"/>
            <p:nvPr>
              <p:custDataLst>
                <p:tags r:id="rId27"/>
              </p:custDataLst>
            </p:nvPr>
          </p:nvSpPr>
          <p:spPr>
            <a:xfrm>
              <a:off x="8604" y="5842"/>
              <a:ext cx="1702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球体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2" name="Text Box 42"/>
            <p:cNvSpPr txBox="1"/>
            <p:nvPr>
              <p:custDataLst>
                <p:tags r:id="rId28"/>
              </p:custDataLst>
            </p:nvPr>
          </p:nvSpPr>
          <p:spPr>
            <a:xfrm>
              <a:off x="8604" y="3884"/>
              <a:ext cx="1276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锥体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3" name="Text Box 42"/>
            <p:cNvSpPr txBox="1"/>
            <p:nvPr>
              <p:custDataLst>
                <p:tags r:id="rId29"/>
              </p:custDataLst>
            </p:nvPr>
          </p:nvSpPr>
          <p:spPr>
            <a:xfrm>
              <a:off x="8604" y="5132"/>
              <a:ext cx="1276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台体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30"/>
            </p:custDataLst>
          </p:nvPr>
        </p:nvGrpSpPr>
        <p:grpSpPr>
          <a:xfrm>
            <a:off x="9518862" y="1974215"/>
            <a:ext cx="1297093" cy="1036320"/>
            <a:chOff x="9541" y="3771"/>
            <a:chExt cx="1532" cy="1224"/>
          </a:xfrm>
        </p:grpSpPr>
        <p:sp>
          <p:nvSpPr>
            <p:cNvPr id="38937" name="Text Box 16"/>
            <p:cNvSpPr txBox="1"/>
            <p:nvPr>
              <p:custDataLst>
                <p:tags r:id="rId31"/>
              </p:custDataLst>
            </p:nvPr>
          </p:nvSpPr>
          <p:spPr>
            <a:xfrm>
              <a:off x="9712" y="3771"/>
              <a:ext cx="1361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棱锥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0" name="Text Box 15"/>
            <p:cNvSpPr txBox="1"/>
            <p:nvPr>
              <p:custDataLst>
                <p:tags r:id="rId32"/>
              </p:custDataLst>
            </p:nvPr>
          </p:nvSpPr>
          <p:spPr>
            <a:xfrm>
              <a:off x="9712" y="4451"/>
              <a:ext cx="1250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圆锥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4" name="AutoShape 41"/>
            <p:cNvSpPr/>
            <p:nvPr>
              <p:custDataLst>
                <p:tags r:id="rId33"/>
              </p:custDataLst>
            </p:nvPr>
          </p:nvSpPr>
          <p:spPr>
            <a:xfrm>
              <a:off x="9541" y="4025"/>
              <a:ext cx="170" cy="765"/>
            </a:xfrm>
            <a:prstGeom prst="leftBrace">
              <a:avLst>
                <a:gd name="adj1" fmla="val 37153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34"/>
            </p:custDataLst>
          </p:nvPr>
        </p:nvGrpSpPr>
        <p:grpSpPr>
          <a:xfrm>
            <a:off x="9518862" y="3030855"/>
            <a:ext cx="1296247" cy="1036320"/>
            <a:chOff x="9541" y="5132"/>
            <a:chExt cx="1531" cy="1224"/>
          </a:xfrm>
        </p:grpSpPr>
        <p:sp>
          <p:nvSpPr>
            <p:cNvPr id="38938" name="Text Box 40"/>
            <p:cNvSpPr txBox="1"/>
            <p:nvPr>
              <p:custDataLst>
                <p:tags r:id="rId35"/>
              </p:custDataLst>
            </p:nvPr>
          </p:nvSpPr>
          <p:spPr>
            <a:xfrm>
              <a:off x="9711" y="5132"/>
              <a:ext cx="1361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棱台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1" name="Text Box 39"/>
            <p:cNvSpPr txBox="1"/>
            <p:nvPr>
              <p:custDataLst>
                <p:tags r:id="rId36"/>
              </p:custDataLst>
            </p:nvPr>
          </p:nvSpPr>
          <p:spPr>
            <a:xfrm>
              <a:off x="9711" y="5812"/>
              <a:ext cx="1361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圆台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5" name="AutoShape 41"/>
            <p:cNvSpPr/>
            <p:nvPr>
              <p:custDataLst>
                <p:tags r:id="rId37"/>
              </p:custDataLst>
            </p:nvPr>
          </p:nvSpPr>
          <p:spPr>
            <a:xfrm>
              <a:off x="9541" y="5386"/>
              <a:ext cx="170" cy="765"/>
            </a:xfrm>
            <a:prstGeom prst="leftBrace">
              <a:avLst>
                <a:gd name="adj1" fmla="val 37153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8"/>
            </p:custDataLst>
          </p:nvPr>
        </p:nvGrpSpPr>
        <p:grpSpPr>
          <a:xfrm>
            <a:off x="7463155" y="2163022"/>
            <a:ext cx="1026160" cy="1984587"/>
            <a:chOff x="7113" y="3768"/>
            <a:chExt cx="1212" cy="2344"/>
          </a:xfrm>
        </p:grpSpPr>
        <p:sp>
          <p:nvSpPr>
            <p:cNvPr id="38931" name="文本框 153721"/>
            <p:cNvSpPr txBox="1"/>
            <p:nvPr>
              <p:custDataLst>
                <p:tags r:id="rId39"/>
              </p:custDataLst>
            </p:nvPr>
          </p:nvSpPr>
          <p:spPr>
            <a:xfrm>
              <a:off x="7673" y="3768"/>
              <a:ext cx="652" cy="234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lstStyle/>
            <a:p>
              <a:r>
                <a: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rPr>
                <a:t>简单几何体</a:t>
              </a: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8946" name="文本框 153739"/>
            <p:cNvSpPr txBox="1"/>
            <p:nvPr>
              <p:custDataLst>
                <p:tags r:id="rId40"/>
              </p:custDataLst>
            </p:nvPr>
          </p:nvSpPr>
          <p:spPr>
            <a:xfrm>
              <a:off x="7113" y="4540"/>
              <a:ext cx="596" cy="5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②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" name="左大括号 9"/>
          <p:cNvSpPr/>
          <p:nvPr>
            <p:custDataLst>
              <p:tags r:id="rId41"/>
            </p:custDataLst>
          </p:nvPr>
        </p:nvSpPr>
        <p:spPr>
          <a:xfrm>
            <a:off x="4088342" y="5010785"/>
            <a:ext cx="281093" cy="1477433"/>
          </a:xfrm>
          <a:prstGeom prst="leftBrace">
            <a:avLst>
              <a:gd name="adj1" fmla="val 40745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28575" cap="flat" cmpd="sng">
            <a:solidFill>
              <a:schemeClr val="tx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2"/>
            </p:custDataLst>
          </p:nvPr>
        </p:nvSpPr>
        <p:spPr>
          <a:xfrm>
            <a:off x="4570095" y="4887172"/>
            <a:ext cx="4497493" cy="485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、由简单几何体拼接而成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43"/>
            </p:custDataLst>
          </p:nvPr>
        </p:nvSpPr>
        <p:spPr>
          <a:xfrm>
            <a:off x="4570095" y="6135158"/>
            <a:ext cx="6244167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、由简单几何体截去或挖去一部分而成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40962"/>
          <p:cNvSpPr txBox="1"/>
          <p:nvPr>
            <p:custDataLst>
              <p:tags r:id="rId44"/>
            </p:custDataLst>
          </p:nvPr>
        </p:nvSpPr>
        <p:spPr>
          <a:xfrm>
            <a:off x="1786255" y="5427345"/>
            <a:ext cx="1971887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简单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组合体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5"/>
            </p:custDataLst>
          </p:nvPr>
        </p:nvSpPr>
        <p:spPr>
          <a:xfrm>
            <a:off x="519430" y="370205"/>
            <a:ext cx="186944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复习引入</a:t>
            </a:r>
            <a:endParaRPr lang="zh-CN" alt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304800" y="1023620"/>
            <a:ext cx="1163193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问题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请你说出下面几何体分别是什么几何体？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22" name="组合 151554"/>
          <p:cNvGrpSpPr/>
          <p:nvPr>
            <p:custDataLst>
              <p:tags r:id="rId2"/>
            </p:custDataLst>
          </p:nvPr>
        </p:nvGrpSpPr>
        <p:grpSpPr>
          <a:xfrm>
            <a:off x="609600" y="1805305"/>
            <a:ext cx="1181100" cy="1447800"/>
            <a:chOff x="0" y="0"/>
            <a:chExt cx="1179" cy="1769"/>
          </a:xfrm>
        </p:grpSpPr>
        <p:sp>
          <p:nvSpPr>
            <p:cNvPr id="6148" name="立方体 15155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0" y="0"/>
              <a:ext cx="1179" cy="1769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0"/>
              </a:schemeClr>
            </a:solidFill>
            <a:ln w="31750" algn="ctr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49" name="直接连接符 15155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17" y="0"/>
              <a:ext cx="0" cy="1451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1515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17" y="1451"/>
              <a:ext cx="862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1" name="直接连接符 15155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0" y="1451"/>
              <a:ext cx="317" cy="31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9" name="文本框 151559"/>
          <p:cNvSpPr/>
          <p:nvPr>
            <p:custDataLst>
              <p:tags r:id="rId7"/>
            </p:custDataLst>
          </p:nvPr>
        </p:nvSpPr>
        <p:spPr>
          <a:xfrm>
            <a:off x="304800" y="3329305"/>
            <a:ext cx="1458595" cy="568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noAutofit/>
          </a:bodyPr>
          <a:lstStyle/>
          <a:p>
            <a:pPr eaLnBrk="0" hangingPunct="0"/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长方体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3" name="组合 151560"/>
          <p:cNvGrpSpPr/>
          <p:nvPr>
            <p:custDataLst>
              <p:tags r:id="rId8"/>
            </p:custDataLst>
          </p:nvPr>
        </p:nvGrpSpPr>
        <p:grpSpPr>
          <a:xfrm>
            <a:off x="2306956" y="1976968"/>
            <a:ext cx="1919817" cy="1200149"/>
            <a:chOff x="0" y="0"/>
            <a:chExt cx="1152" cy="1200"/>
          </a:xfrm>
        </p:grpSpPr>
        <p:sp>
          <p:nvSpPr>
            <p:cNvPr id="6154" name="直接连接符 15156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0" y="768"/>
              <a:ext cx="528" cy="24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15156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36" y="1200"/>
              <a:ext cx="48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直接连接符 15156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816" y="912"/>
              <a:ext cx="336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直接连接符 15156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0" y="0"/>
              <a:ext cx="432" cy="100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15156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32" y="0"/>
              <a:ext cx="384" cy="1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直接连接符 15156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32" y="0"/>
              <a:ext cx="96" cy="76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直接连接符 15156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32" y="0"/>
              <a:ext cx="720" cy="91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直接连接符 15156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528" y="768"/>
              <a:ext cx="624" cy="14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lg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直接连接符 15156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1008"/>
              <a:ext cx="336" cy="19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直接连接符 15157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6" y="0"/>
              <a:ext cx="96" cy="1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151571"/>
          <p:cNvGrpSpPr/>
          <p:nvPr>
            <p:custDataLst>
              <p:tags r:id="rId19"/>
            </p:custDataLst>
          </p:nvPr>
        </p:nvGrpSpPr>
        <p:grpSpPr>
          <a:xfrm>
            <a:off x="4605020" y="1903095"/>
            <a:ext cx="1438910" cy="1227455"/>
            <a:chOff x="3936" y="1440"/>
            <a:chExt cx="953" cy="1130"/>
          </a:xfrm>
        </p:grpSpPr>
        <p:sp>
          <p:nvSpPr>
            <p:cNvPr id="6165" name="Oval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53" y="1440"/>
              <a:ext cx="927" cy="30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66" name="Oval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53" y="2254"/>
              <a:ext cx="927" cy="30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eaLnBrk="0" hangingPunct="0"/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67" name="Line 1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945" y="1602"/>
              <a:ext cx="0" cy="82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8" name="Line 1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4880" y="1592"/>
              <a:ext cx="0" cy="82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Freeform 14"/>
            <p:cNvSpPr/>
            <p:nvPr>
              <p:custDataLst>
                <p:tags r:id="rId24"/>
              </p:custDataLst>
            </p:nvPr>
          </p:nvSpPr>
          <p:spPr bwMode="auto">
            <a:xfrm>
              <a:off x="3936" y="2420"/>
              <a:ext cx="953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90"/>
                </a:cxn>
                <a:cxn ang="0">
                  <a:pos x="300" y="150"/>
                </a:cxn>
                <a:cxn ang="0">
                  <a:pos x="480" y="195"/>
                </a:cxn>
                <a:cxn ang="0">
                  <a:pos x="675" y="210"/>
                </a:cxn>
                <a:cxn ang="0">
                  <a:pos x="900" y="225"/>
                </a:cxn>
                <a:cxn ang="0">
                  <a:pos x="1170" y="195"/>
                </a:cxn>
                <a:cxn ang="0">
                  <a:pos x="1365" y="150"/>
                </a:cxn>
                <a:cxn ang="0">
                  <a:pos x="1530" y="90"/>
                </a:cxn>
                <a:cxn ang="0">
                  <a:pos x="1665" y="15"/>
                </a:cxn>
              </a:cxnLst>
              <a:rect l="0" t="0" r="r" b="b"/>
              <a:pathLst>
                <a:path w="1665" h="226">
                  <a:moveTo>
                    <a:pt x="0" y="0"/>
                  </a:moveTo>
                  <a:cubicBezTo>
                    <a:pt x="22" y="15"/>
                    <a:pt x="85" y="65"/>
                    <a:pt x="135" y="90"/>
                  </a:cubicBezTo>
                  <a:cubicBezTo>
                    <a:pt x="185" y="115"/>
                    <a:pt x="242" y="132"/>
                    <a:pt x="300" y="150"/>
                  </a:cubicBezTo>
                  <a:cubicBezTo>
                    <a:pt x="358" y="168"/>
                    <a:pt x="418" y="185"/>
                    <a:pt x="480" y="195"/>
                  </a:cubicBezTo>
                  <a:cubicBezTo>
                    <a:pt x="542" y="205"/>
                    <a:pt x="605" y="205"/>
                    <a:pt x="675" y="210"/>
                  </a:cubicBezTo>
                  <a:cubicBezTo>
                    <a:pt x="745" y="215"/>
                    <a:pt x="818" y="227"/>
                    <a:pt x="900" y="225"/>
                  </a:cubicBezTo>
                  <a:cubicBezTo>
                    <a:pt x="982" y="223"/>
                    <a:pt x="1093" y="207"/>
                    <a:pt x="1170" y="195"/>
                  </a:cubicBezTo>
                  <a:cubicBezTo>
                    <a:pt x="1247" y="183"/>
                    <a:pt x="1305" y="167"/>
                    <a:pt x="1365" y="150"/>
                  </a:cubicBezTo>
                  <a:cubicBezTo>
                    <a:pt x="1425" y="133"/>
                    <a:pt x="1480" y="112"/>
                    <a:pt x="1530" y="90"/>
                  </a:cubicBezTo>
                  <a:cubicBezTo>
                    <a:pt x="1580" y="68"/>
                    <a:pt x="1637" y="31"/>
                    <a:pt x="1665" y="15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17" name="文本框 151577"/>
          <p:cNvSpPr/>
          <p:nvPr>
            <p:custDataLst>
              <p:tags r:id="rId25"/>
            </p:custDataLst>
          </p:nvPr>
        </p:nvSpPr>
        <p:spPr>
          <a:xfrm>
            <a:off x="2611755" y="3329518"/>
            <a:ext cx="1458384" cy="489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l" eaLnBrk="0" hangingPunct="0">
              <a:buClrTx/>
              <a:buSzTx/>
              <a:buFontTx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五棱锥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18" name="文本框 151578"/>
          <p:cNvSpPr/>
          <p:nvPr>
            <p:custDataLst>
              <p:tags r:id="rId26"/>
            </p:custDataLst>
          </p:nvPr>
        </p:nvSpPr>
        <p:spPr>
          <a:xfrm>
            <a:off x="4825365" y="3329518"/>
            <a:ext cx="1458384" cy="489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圆柱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7" name="组合 151584"/>
          <p:cNvGrpSpPr/>
          <p:nvPr>
            <p:custDataLst>
              <p:tags r:id="rId27"/>
            </p:custDataLst>
          </p:nvPr>
        </p:nvGrpSpPr>
        <p:grpSpPr>
          <a:xfrm>
            <a:off x="8624570" y="1987763"/>
            <a:ext cx="1219200" cy="1077383"/>
            <a:chOff x="2160" y="2781"/>
            <a:chExt cx="960" cy="1069"/>
          </a:xfrm>
        </p:grpSpPr>
        <p:sp>
          <p:nvSpPr>
            <p:cNvPr id="617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2160" y="2914"/>
              <a:ext cx="192" cy="72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" name="Group 11"/>
            <p:cNvGrpSpPr/>
            <p:nvPr>
              <p:custDataLst>
                <p:tags r:id="rId29"/>
              </p:custDataLst>
            </p:nvPr>
          </p:nvGrpSpPr>
          <p:grpSpPr>
            <a:xfrm>
              <a:off x="2160" y="2781"/>
              <a:ext cx="960" cy="1069"/>
              <a:chOff x="4224" y="1152"/>
              <a:chExt cx="960" cy="1152"/>
            </a:xfrm>
          </p:grpSpPr>
          <p:sp>
            <p:nvSpPr>
              <p:cNvPr id="6180" name="Oval 1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16" y="1152"/>
                <a:ext cx="576" cy="288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81" name="Line 13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992" y="1296"/>
                <a:ext cx="192" cy="78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2" name="Arc 14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224" y="2079"/>
                <a:ext cx="960" cy="225"/>
              </a:xfrm>
              <a:custGeom>
                <a:avLst/>
                <a:gdLst/>
                <a:ahLst/>
                <a:cxnLst>
                  <a:cxn ang="0">
                    <a:pos x="43197" y="0"/>
                  </a:cxn>
                  <a:cxn ang="0">
                    <a:pos x="43200" y="301"/>
                  </a:cxn>
                  <a:cxn ang="0">
                    <a:pos x="21600" y="21901"/>
                  </a:cxn>
                  <a:cxn ang="0">
                    <a:pos x="0" y="400"/>
                  </a:cxn>
                  <a:cxn ang="0">
                    <a:pos x="43197" y="0"/>
                  </a:cxn>
                  <a:cxn ang="0">
                    <a:pos x="43200" y="301"/>
                  </a:cxn>
                  <a:cxn ang="0">
                    <a:pos x="21600" y="21901"/>
                  </a:cxn>
                  <a:cxn ang="0">
                    <a:pos x="0" y="400"/>
                  </a:cxn>
                  <a:cxn ang="0">
                    <a:pos x="21600" y="301"/>
                  </a:cxn>
                </a:cxnLst>
                <a:rect l="0" t="0" r="r" b="b"/>
                <a:pathLst>
                  <a:path w="43200" h="21901" fill="none">
                    <a:moveTo>
                      <a:pt x="43197" y="0"/>
                    </a:moveTo>
                    <a:cubicBezTo>
                      <a:pt x="43199" y="100"/>
                      <a:pt x="43200" y="200"/>
                      <a:pt x="43200" y="301"/>
                    </a:cubicBezTo>
                    <a:cubicBezTo>
                      <a:pt x="43200" y="12230"/>
                      <a:pt x="33529" y="21901"/>
                      <a:pt x="21600" y="21901"/>
                    </a:cubicBezTo>
                    <a:cubicBezTo>
                      <a:pt x="9709" y="21901"/>
                      <a:pt x="55" y="12291"/>
                      <a:pt x="0" y="400"/>
                    </a:cubicBezTo>
                  </a:path>
                  <a:path w="43200" h="21901" stroke="0">
                    <a:moveTo>
                      <a:pt x="43197" y="0"/>
                    </a:moveTo>
                    <a:cubicBezTo>
                      <a:pt x="43199" y="100"/>
                      <a:pt x="43200" y="200"/>
                      <a:pt x="43200" y="301"/>
                    </a:cubicBezTo>
                    <a:cubicBezTo>
                      <a:pt x="43200" y="12230"/>
                      <a:pt x="33529" y="21901"/>
                      <a:pt x="21600" y="21901"/>
                    </a:cubicBezTo>
                    <a:cubicBezTo>
                      <a:pt x="9709" y="21901"/>
                      <a:pt x="55" y="12291"/>
                      <a:pt x="0" y="400"/>
                    </a:cubicBezTo>
                    <a:lnTo>
                      <a:pt x="21600" y="301"/>
                    </a:lnTo>
                    <a:close/>
                  </a:path>
                </a:pathLst>
              </a:custGeom>
              <a:noFill/>
              <a:ln w="38100" algn="ctr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83" name="Arc 15"/>
            <p:cNvSpPr/>
            <p:nvPr>
              <p:custDataLst>
                <p:tags r:id="rId33"/>
              </p:custDataLst>
            </p:nvPr>
          </p:nvSpPr>
          <p:spPr bwMode="auto">
            <a:xfrm rot="10800000">
              <a:off x="2160" y="3434"/>
              <a:ext cx="960" cy="208"/>
            </a:xfrm>
            <a:custGeom>
              <a:avLst/>
              <a:gdLst/>
              <a:ahLst/>
              <a:cxnLst>
                <a:cxn ang="0">
                  <a:pos x="43197" y="0"/>
                </a:cxn>
                <a:cxn ang="0">
                  <a:pos x="43200" y="301"/>
                </a:cxn>
                <a:cxn ang="0">
                  <a:pos x="21600" y="21901"/>
                </a:cxn>
                <a:cxn ang="0">
                  <a:pos x="0" y="400"/>
                </a:cxn>
                <a:cxn ang="0">
                  <a:pos x="43197" y="0"/>
                </a:cxn>
                <a:cxn ang="0">
                  <a:pos x="43200" y="301"/>
                </a:cxn>
                <a:cxn ang="0">
                  <a:pos x="21600" y="21901"/>
                </a:cxn>
                <a:cxn ang="0">
                  <a:pos x="0" y="400"/>
                </a:cxn>
                <a:cxn ang="0">
                  <a:pos x="21600" y="301"/>
                </a:cxn>
              </a:cxnLst>
              <a:rect l="0" t="0" r="r" b="b"/>
              <a:pathLst>
                <a:path w="43200" h="21901" fill="none">
                  <a:moveTo>
                    <a:pt x="43197" y="0"/>
                  </a:moveTo>
                  <a:cubicBezTo>
                    <a:pt x="43199" y="100"/>
                    <a:pt x="43200" y="200"/>
                    <a:pt x="43200" y="301"/>
                  </a:cubicBezTo>
                  <a:cubicBezTo>
                    <a:pt x="43200" y="12230"/>
                    <a:pt x="33529" y="21901"/>
                    <a:pt x="21600" y="21901"/>
                  </a:cubicBezTo>
                  <a:cubicBezTo>
                    <a:pt x="9709" y="21901"/>
                    <a:pt x="55" y="12291"/>
                    <a:pt x="0" y="400"/>
                  </a:cubicBezTo>
                </a:path>
                <a:path w="43200" h="21901" stroke="0">
                  <a:moveTo>
                    <a:pt x="43197" y="0"/>
                  </a:moveTo>
                  <a:cubicBezTo>
                    <a:pt x="43199" y="100"/>
                    <a:pt x="43200" y="200"/>
                    <a:pt x="43200" y="301"/>
                  </a:cubicBezTo>
                  <a:cubicBezTo>
                    <a:pt x="43200" y="12230"/>
                    <a:pt x="33529" y="21901"/>
                    <a:pt x="21600" y="21901"/>
                  </a:cubicBezTo>
                  <a:cubicBezTo>
                    <a:pt x="9709" y="21901"/>
                    <a:pt x="55" y="12291"/>
                    <a:pt x="0" y="400"/>
                  </a:cubicBezTo>
                  <a:lnTo>
                    <a:pt x="21600" y="301"/>
                  </a:lnTo>
                  <a:close/>
                </a:path>
              </a:pathLst>
            </a:custGeom>
            <a:noFill/>
            <a:ln w="28575" algn="ctr">
              <a:solidFill>
                <a:schemeClr val="tx1"/>
              </a:solidFill>
              <a:prstDash val="dash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32" name="文本框 151592"/>
          <p:cNvSpPr/>
          <p:nvPr>
            <p:custDataLst>
              <p:tags r:id="rId34"/>
            </p:custDataLst>
          </p:nvPr>
        </p:nvSpPr>
        <p:spPr>
          <a:xfrm>
            <a:off x="8624570" y="3329518"/>
            <a:ext cx="1585384" cy="489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圆台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33" name="文本框 151593"/>
          <p:cNvSpPr/>
          <p:nvPr>
            <p:custDataLst>
              <p:tags r:id="rId35"/>
            </p:custDataLst>
          </p:nvPr>
        </p:nvSpPr>
        <p:spPr>
          <a:xfrm>
            <a:off x="10328275" y="3329518"/>
            <a:ext cx="1585384" cy="489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四棱台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9" name="组合 151594"/>
          <p:cNvGrpSpPr/>
          <p:nvPr>
            <p:custDataLst>
              <p:tags r:id="rId36"/>
            </p:custDataLst>
          </p:nvPr>
        </p:nvGrpSpPr>
        <p:grpSpPr>
          <a:xfrm>
            <a:off x="10027920" y="1856740"/>
            <a:ext cx="1979930" cy="1128395"/>
            <a:chOff x="3420" y="5028"/>
            <a:chExt cx="2520" cy="1248"/>
          </a:xfrm>
        </p:grpSpPr>
        <p:sp>
          <p:nvSpPr>
            <p:cNvPr id="6188" name="直接连接符 15159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320" y="5652"/>
              <a:ext cx="162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直接连接符 15159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420" y="6276"/>
              <a:ext cx="162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直接连接符 15159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5040" y="5652"/>
              <a:ext cx="900" cy="6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1" name="直接连接符 15159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3450" y="5637"/>
              <a:ext cx="900" cy="6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直接连接符 15159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500" y="5028"/>
              <a:ext cx="72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3" name="直接连接符 15160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4110" y="5316"/>
              <a:ext cx="72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4" name="直接连接符 15160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4140" y="5028"/>
              <a:ext cx="360" cy="26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5" name="任意多边形 151602"/>
            <p:cNvSpPr/>
            <p:nvPr>
              <p:custDataLst>
                <p:tags r:id="rId44"/>
              </p:custDataLst>
            </p:nvPr>
          </p:nvSpPr>
          <p:spPr bwMode="auto">
            <a:xfrm>
              <a:off x="4845" y="5028"/>
              <a:ext cx="375" cy="297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297"/>
                </a:cxn>
              </a:cxnLst>
              <a:rect l="0" t="0" r="r" b="b"/>
              <a:pathLst>
                <a:path w="375" h="297">
                  <a:moveTo>
                    <a:pt x="375" y="0"/>
                  </a:moveTo>
                  <a:lnTo>
                    <a:pt x="0" y="297"/>
                  </a:ln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6" name="直接连接符 15160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4860" y="5340"/>
              <a:ext cx="180" cy="93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7" name="直接连接符 15160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5220" y="5028"/>
              <a:ext cx="720" cy="6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直接连接符 15160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4320" y="5028"/>
              <a:ext cx="180" cy="62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任意多边形 151606"/>
            <p:cNvSpPr/>
            <p:nvPr>
              <p:custDataLst>
                <p:tags r:id="rId48"/>
              </p:custDataLst>
            </p:nvPr>
          </p:nvSpPr>
          <p:spPr bwMode="auto">
            <a:xfrm>
              <a:off x="3420" y="5295"/>
              <a:ext cx="705" cy="981"/>
            </a:xfrm>
            <a:custGeom>
              <a:avLst/>
              <a:gdLst/>
              <a:ahLst/>
              <a:cxnLst>
                <a:cxn ang="0">
                  <a:pos x="705" y="0"/>
                </a:cxn>
                <a:cxn ang="0">
                  <a:pos x="0" y="981"/>
                </a:cxn>
              </a:cxnLst>
              <a:rect l="0" t="0" r="r" b="b"/>
              <a:pathLst>
                <a:path w="705" h="981">
                  <a:moveTo>
                    <a:pt x="705" y="0"/>
                  </a:moveTo>
                  <a:lnTo>
                    <a:pt x="0" y="981"/>
                  </a:ln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47" name="文本框 151613"/>
          <p:cNvSpPr/>
          <p:nvPr>
            <p:custDataLst>
              <p:tags r:id="rId49"/>
            </p:custDataLst>
          </p:nvPr>
        </p:nvSpPr>
        <p:spPr>
          <a:xfrm>
            <a:off x="3224530" y="4194810"/>
            <a:ext cx="5669915" cy="489585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000000">
                <a:alpha val="0"/>
              </a:srgbClr>
            </a:solidFill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这些图形就是空间几何体的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直观图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0" name="组合 151579"/>
          <p:cNvGrpSpPr/>
          <p:nvPr>
            <p:custDataLst>
              <p:tags r:id="rId50"/>
            </p:custDataLst>
          </p:nvPr>
        </p:nvGrpSpPr>
        <p:grpSpPr>
          <a:xfrm>
            <a:off x="6491605" y="1981835"/>
            <a:ext cx="1563370" cy="1141095"/>
            <a:chOff x="336" y="2736"/>
            <a:chExt cx="1466" cy="1103"/>
          </a:xfrm>
        </p:grpSpPr>
        <p:sp>
          <p:nvSpPr>
            <p:cNvPr id="31" name="椭圆 15158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2" y="3515"/>
              <a:ext cx="1426" cy="31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" name="任意多边形 151581"/>
            <p:cNvSpPr/>
            <p:nvPr>
              <p:custDataLst>
                <p:tags r:id="rId52"/>
              </p:custDataLst>
            </p:nvPr>
          </p:nvSpPr>
          <p:spPr bwMode="auto">
            <a:xfrm>
              <a:off x="336" y="3685"/>
              <a:ext cx="1466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90"/>
                </a:cxn>
                <a:cxn ang="0">
                  <a:pos x="300" y="150"/>
                </a:cxn>
                <a:cxn ang="0">
                  <a:pos x="480" y="195"/>
                </a:cxn>
                <a:cxn ang="0">
                  <a:pos x="675" y="210"/>
                </a:cxn>
                <a:cxn ang="0">
                  <a:pos x="900" y="225"/>
                </a:cxn>
                <a:cxn ang="0">
                  <a:pos x="1170" y="195"/>
                </a:cxn>
                <a:cxn ang="0">
                  <a:pos x="1365" y="150"/>
                </a:cxn>
                <a:cxn ang="0">
                  <a:pos x="1530" y="90"/>
                </a:cxn>
                <a:cxn ang="0">
                  <a:pos x="1665" y="15"/>
                </a:cxn>
              </a:cxnLst>
              <a:rect l="0" t="0" r="r" b="b"/>
              <a:pathLst>
                <a:path w="1665" h="226">
                  <a:moveTo>
                    <a:pt x="0" y="0"/>
                  </a:moveTo>
                  <a:cubicBezTo>
                    <a:pt x="22" y="15"/>
                    <a:pt x="85" y="65"/>
                    <a:pt x="135" y="90"/>
                  </a:cubicBezTo>
                  <a:cubicBezTo>
                    <a:pt x="185" y="115"/>
                    <a:pt x="242" y="132"/>
                    <a:pt x="300" y="150"/>
                  </a:cubicBezTo>
                  <a:cubicBezTo>
                    <a:pt x="358" y="168"/>
                    <a:pt x="418" y="185"/>
                    <a:pt x="480" y="195"/>
                  </a:cubicBezTo>
                  <a:cubicBezTo>
                    <a:pt x="542" y="205"/>
                    <a:pt x="605" y="205"/>
                    <a:pt x="675" y="210"/>
                  </a:cubicBezTo>
                  <a:cubicBezTo>
                    <a:pt x="745" y="215"/>
                    <a:pt x="818" y="227"/>
                    <a:pt x="900" y="225"/>
                  </a:cubicBezTo>
                  <a:cubicBezTo>
                    <a:pt x="982" y="223"/>
                    <a:pt x="1093" y="207"/>
                    <a:pt x="1170" y="195"/>
                  </a:cubicBezTo>
                  <a:cubicBezTo>
                    <a:pt x="1247" y="183"/>
                    <a:pt x="1305" y="167"/>
                    <a:pt x="1365" y="150"/>
                  </a:cubicBezTo>
                  <a:cubicBezTo>
                    <a:pt x="1425" y="133"/>
                    <a:pt x="1480" y="112"/>
                    <a:pt x="1530" y="90"/>
                  </a:cubicBezTo>
                  <a:cubicBezTo>
                    <a:pt x="1580" y="68"/>
                    <a:pt x="1637" y="31"/>
                    <a:pt x="1665" y="15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直接连接符 15158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336" y="2744"/>
              <a:ext cx="749" cy="9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直接连接符 15158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080" y="2736"/>
              <a:ext cx="707" cy="94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文本框 151591"/>
          <p:cNvSpPr/>
          <p:nvPr>
            <p:custDataLst>
              <p:tags r:id="rId55"/>
            </p:custDataLst>
          </p:nvPr>
        </p:nvSpPr>
        <p:spPr>
          <a:xfrm>
            <a:off x="6692265" y="3329305"/>
            <a:ext cx="1585384" cy="489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l" eaLnBrk="0" hangingPunct="0">
              <a:buClrTx/>
              <a:buSzTx/>
              <a:buFontTx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圆锥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5" name="文本框 104"/>
          <p:cNvSpPr txBox="1"/>
          <p:nvPr>
            <p:custDataLst>
              <p:tags r:id="rId56"/>
            </p:custDataLst>
          </p:nvPr>
        </p:nvSpPr>
        <p:spPr>
          <a:xfrm>
            <a:off x="153035" y="4801870"/>
            <a:ext cx="1172273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0" fontAlgn="auto">
              <a:lnSpc>
                <a:spcPct val="18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1.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直观图往往与立体图形的真实形状不完全相同.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8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2.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要画立体图形的直观图，首先要学会画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pitchFamily="49" charset="-122"/>
              </a:rPr>
              <a:t>水平放置的平面图形.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17" grpId="0" animBg="1"/>
      <p:bldP spid="8218" grpId="0" animBg="1"/>
      <p:bldP spid="8232" grpId="0" animBg="1"/>
      <p:bldP spid="8233" grpId="0" animBg="1"/>
      <p:bldP spid="8247" grpId="0" animBg="1" uiExpand="1" build="allAtOnce"/>
      <p:bldP spid="35" grpId="0" animBg="1"/>
      <p:bldP spid="10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/>
          <p:cNvSpPr txBox="1"/>
          <p:nvPr>
            <p:custDataLst>
              <p:tags r:id="rId1"/>
            </p:custDataLst>
          </p:nvPr>
        </p:nvSpPr>
        <p:spPr>
          <a:xfrm>
            <a:off x="657860" y="1080770"/>
            <a:ext cx="10667365" cy="902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楷体" panose="02010600040101010101" pitchFamily="2" charset="-122"/>
              </a:rPr>
              <a:t>                  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楷体" panose="02010600040101010101" pitchFamily="2" charset="-122"/>
              </a:rPr>
              <a:t>如下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楷体" panose="02010600040101010101" pitchFamily="2" charset="-122"/>
              </a:rPr>
              <a:t>图，矩形窗户在阳光照射下留在地面上的影子是什么形状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楷体" panose="02010600040101010101" pitchFamily="2" charset="-122"/>
              </a:rPr>
              <a:t>? 眺望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楷体" panose="02010600040101010101" pitchFamily="2" charset="-122"/>
              </a:rPr>
              <a:t>远处成块的农田，矩形的农田在我们眼里又是什么形状?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7860" y="2110740"/>
            <a:ext cx="3694430" cy="3263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23410" y="2102485"/>
            <a:ext cx="3965575" cy="327152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588645" y="5677535"/>
            <a:ext cx="6445250" cy="460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可能是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矩形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，也可能是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平行四边形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9470" y="2479675"/>
            <a:ext cx="3564890" cy="2171065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497205" y="747395"/>
            <a:ext cx="1823147" cy="858019"/>
            <a:chOff x="4769" y="3285"/>
            <a:chExt cx="3010" cy="1467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475" b="98069" l="7101" r="89941">
                          <a14:foregroundMark x1="42012" y1="8108" x2="46154" y2="8108"/>
                          <a14:foregroundMark x1="7692" y1="27413" x2="7692" y2="27413"/>
                          <a14:foregroundMark x1="88757" y1="32046" x2="88757" y2="32046"/>
                          <a14:foregroundMark x1="47337" y1="4633" x2="47337" y2="4633"/>
                          <a14:foregroundMark x1="47337" y1="89189" x2="47337" y2="89189"/>
                          <a14:foregroundMark x1="48521" y1="94208" x2="48521" y2="94208"/>
                          <a14:foregroundMark x1="50296" y1="98069" x2="50296" y2="98069"/>
                          <a14:backgroundMark x1="62130" y1="93436" x2="62130" y2="93436"/>
                          <a14:backgroundMark x1="59763" y1="96139" x2="59763" y2="96139"/>
                          <a14:backgroundMark x1="82840" y1="51737" x2="82840" y2="51737"/>
                          <a14:backgroundMark x1="85207" y1="13127" x2="85207" y2="13127"/>
                          <a14:backgroundMark x1="27811" y1="6564" x2="27811" y2="65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" y="3285"/>
              <a:ext cx="838" cy="128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5497" y="3965"/>
              <a:ext cx="2282" cy="7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思考</a:t>
              </a: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5" name="圆角矩形 14"/>
            <p:cNvSpPr/>
            <p:nvPr>
              <p:custDataLst>
                <p:tags r:id="rId14"/>
              </p:custDataLst>
            </p:nvPr>
          </p:nvSpPr>
          <p:spPr>
            <a:xfrm>
              <a:off x="5497" y="3965"/>
              <a:ext cx="1439" cy="719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37"/>
          <p:cNvSpPr txBox="1"/>
          <p:nvPr>
            <p:custDataLst>
              <p:tags r:id="rId1"/>
            </p:custDataLst>
          </p:nvPr>
        </p:nvSpPr>
        <p:spPr>
          <a:xfrm>
            <a:off x="883285" y="1290955"/>
            <a:ext cx="1169860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为什么</a:t>
            </a:r>
            <a:r>
              <a:rPr lang="zh-CN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是这样的形状？你能解释吗</a:t>
            </a:r>
            <a:r>
              <a:rPr lang="zh-CN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大家</a:t>
            </a:r>
            <a:r>
              <a:rPr lang="zh-CN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还</a:t>
            </a:r>
            <a:r>
              <a:rPr lang="zh-CN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记得初中学过的投影分为哪几类吗</a:t>
            </a:r>
            <a:r>
              <a:rPr lang="zh-CN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zh-CN" sz="240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37"/>
          <p:cNvSpPr txBox="1"/>
          <p:nvPr>
            <p:custDataLst>
              <p:tags r:id="rId2"/>
            </p:custDataLst>
          </p:nvPr>
        </p:nvSpPr>
        <p:spPr>
          <a:xfrm>
            <a:off x="1782763" y="1931291"/>
            <a:ext cx="1852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中心投影</a:t>
            </a: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37"/>
          <p:cNvSpPr txBox="1"/>
          <p:nvPr>
            <p:custDataLst>
              <p:tags r:id="rId3"/>
            </p:custDataLst>
          </p:nvPr>
        </p:nvSpPr>
        <p:spPr>
          <a:xfrm>
            <a:off x="7416714" y="1877712"/>
            <a:ext cx="1945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平行投影</a:t>
            </a: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612775" y="2326640"/>
            <a:ext cx="3580765" cy="3314243"/>
            <a:chOff x="1333" y="1208"/>
            <a:chExt cx="5898" cy="5725"/>
          </a:xfrm>
        </p:grpSpPr>
        <p:sp>
          <p:nvSpPr>
            <p:cNvPr id="16" name="平行四边形 15"/>
            <p:cNvSpPr/>
            <p:nvPr>
              <p:custDataLst>
                <p:tags r:id="rId5"/>
              </p:custDataLst>
            </p:nvPr>
          </p:nvSpPr>
          <p:spPr>
            <a:xfrm>
              <a:off x="1333" y="4451"/>
              <a:ext cx="5898" cy="2268"/>
            </a:xfrm>
            <a:prstGeom prst="parallelogram">
              <a:avLst>
                <a:gd name="adj" fmla="val 3525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6"/>
              </p:custDataLst>
            </p:nvPr>
          </p:nvGrpSpPr>
          <p:grpSpPr>
            <a:xfrm>
              <a:off x="3261" y="3399"/>
              <a:ext cx="2495" cy="565"/>
              <a:chOff x="1111" y="1616"/>
              <a:chExt cx="1510" cy="54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3" name="任意多边形 159747"/>
              <p:cNvSpPr/>
              <p:nvPr>
                <p:custDataLst>
                  <p:tags r:id="rId7"/>
                </p:custDataLst>
              </p:nvPr>
            </p:nvSpPr>
            <p:spPr>
              <a:xfrm>
                <a:off x="1111" y="1616"/>
                <a:ext cx="151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510" h="1">
                    <a:moveTo>
                      <a:pt x="0" y="0"/>
                    </a:moveTo>
                    <a:cubicBezTo>
                      <a:pt x="503" y="0"/>
                      <a:pt x="1007" y="0"/>
                      <a:pt x="1510" y="0"/>
                    </a:cubicBezTo>
                  </a:path>
                </a:pathLst>
              </a:custGeom>
              <a:grpFill/>
              <a:ln w="38100" cap="flat" cmpd="sng">
                <a:solidFill>
                  <a:srgbClr val="F4B18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任意多边形 159748"/>
              <p:cNvSpPr/>
              <p:nvPr>
                <p:custDataLst>
                  <p:tags r:id="rId8"/>
                </p:custDataLst>
              </p:nvPr>
            </p:nvSpPr>
            <p:spPr>
              <a:xfrm>
                <a:off x="1111" y="1616"/>
                <a:ext cx="1497" cy="544"/>
              </a:xfrm>
              <a:custGeom>
                <a:avLst/>
                <a:gdLst/>
                <a:ahLst/>
                <a:cxnLst/>
                <a:rect l="0" t="0" r="0" b="0"/>
                <a:pathLst>
                  <a:path w="1497" h="544">
                    <a:moveTo>
                      <a:pt x="0" y="0"/>
                    </a:moveTo>
                    <a:lnTo>
                      <a:pt x="953" y="544"/>
                    </a:lnTo>
                    <a:lnTo>
                      <a:pt x="1497" y="0"/>
                    </a:lnTo>
                  </a:path>
                </a:pathLst>
              </a:custGeom>
              <a:grpFill/>
              <a:ln w="57150" cap="flat" cmpd="sng">
                <a:solidFill>
                  <a:srgbClr val="F4B18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>
              <p:custDataLst>
                <p:tags r:id="rId9"/>
              </p:custDataLst>
            </p:nvPr>
          </p:nvGrpSpPr>
          <p:grpSpPr>
            <a:xfrm>
              <a:off x="2240" y="4720"/>
              <a:ext cx="4449" cy="1771"/>
              <a:chOff x="1111" y="1616"/>
              <a:chExt cx="1519" cy="553"/>
            </a:xfrm>
            <a:solidFill>
              <a:schemeClr val="tx1">
                <a:alpha val="68000"/>
              </a:schemeClr>
            </a:solidFill>
          </p:grpSpPr>
          <p:sp>
            <p:nvSpPr>
              <p:cNvPr id="31" name="任意多边形 159750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11" y="1616"/>
                <a:ext cx="151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510" h="1">
                    <a:moveTo>
                      <a:pt x="0" y="0"/>
                    </a:moveTo>
                    <a:cubicBezTo>
                      <a:pt x="503" y="0"/>
                      <a:pt x="1007" y="0"/>
                      <a:pt x="1510" y="0"/>
                    </a:cubicBezTo>
                  </a:path>
                </a:pathLst>
              </a:custGeom>
              <a:grpFill/>
              <a:ln w="38100" cap="flat" cmpd="sng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/>
                <a:endParaRPr lang="zh-CN" altLang="en-US" sz="2000" b="1" i="1" strike="noStrike" noProof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任意多边形 159751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111" y="1616"/>
                <a:ext cx="1519" cy="553"/>
              </a:xfrm>
              <a:custGeom>
                <a:avLst/>
                <a:gdLst/>
                <a:ahLst/>
                <a:cxnLst/>
                <a:rect l="0" t="0" r="0" b="0"/>
                <a:pathLst>
                  <a:path w="1497" h="544">
                    <a:moveTo>
                      <a:pt x="0" y="0"/>
                    </a:moveTo>
                    <a:lnTo>
                      <a:pt x="953" y="544"/>
                    </a:lnTo>
                    <a:lnTo>
                      <a:pt x="1497" y="0"/>
                    </a:lnTo>
                  </a:path>
                </a:pathLst>
              </a:custGeom>
              <a:solidFill>
                <a:schemeClr val="tx1">
                  <a:alpha val="62000"/>
                </a:schemeClr>
              </a:solidFill>
              <a:ln w="53975" cap="flat" cmpd="sng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/>
                <a:endParaRPr lang="zh-CN" altLang="en-US" sz="2000" b="1" i="1" strike="noStrike" noProof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组合 18"/>
            <p:cNvGrpSpPr/>
            <p:nvPr>
              <p:custDataLst>
                <p:tags r:id="rId12"/>
              </p:custDataLst>
            </p:nvPr>
          </p:nvGrpSpPr>
          <p:grpSpPr>
            <a:xfrm>
              <a:off x="4578" y="1616"/>
              <a:ext cx="2585" cy="3659"/>
              <a:chOff x="3989" y="2789"/>
              <a:chExt cx="2585" cy="3660"/>
            </a:xfrm>
          </p:grpSpPr>
          <p:sp>
            <p:nvSpPr>
              <p:cNvPr id="29" name="直接连接符 159755"/>
              <p:cNvSpPr/>
              <p:nvPr>
                <p:custDataLst>
                  <p:tags r:id="rId13"/>
                </p:custDataLst>
              </p:nvPr>
            </p:nvSpPr>
            <p:spPr>
              <a:xfrm>
                <a:off x="3989" y="2789"/>
                <a:ext cx="2087" cy="3142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sz="20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15975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994" y="5624"/>
                <a:ext cx="580" cy="8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组合 19"/>
            <p:cNvGrpSpPr/>
            <p:nvPr>
              <p:custDataLst>
                <p:tags r:id="rId15"/>
              </p:custDataLst>
            </p:nvPr>
          </p:nvGrpSpPr>
          <p:grpSpPr>
            <a:xfrm>
              <a:off x="4578" y="1616"/>
              <a:ext cx="1046" cy="5317"/>
              <a:chOff x="3989" y="2789"/>
              <a:chExt cx="1048" cy="5319"/>
            </a:xfrm>
          </p:grpSpPr>
          <p:sp>
            <p:nvSpPr>
              <p:cNvPr id="27" name="直接连接符 159754"/>
              <p:cNvSpPr/>
              <p:nvPr>
                <p:custDataLst>
                  <p:tags r:id="rId16"/>
                </p:custDataLst>
              </p:nvPr>
            </p:nvSpPr>
            <p:spPr>
              <a:xfrm>
                <a:off x="3989" y="2789"/>
                <a:ext cx="501" cy="4878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sz="20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15976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542" y="7312"/>
                <a:ext cx="495" cy="7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组合 20"/>
            <p:cNvGrpSpPr/>
            <p:nvPr>
              <p:custDataLst>
                <p:tags r:id="rId18"/>
              </p:custDataLst>
            </p:nvPr>
          </p:nvGrpSpPr>
          <p:grpSpPr>
            <a:xfrm>
              <a:off x="1906" y="1616"/>
              <a:ext cx="2672" cy="3770"/>
              <a:chOff x="1317" y="2789"/>
              <a:chExt cx="2673" cy="3772"/>
            </a:xfrm>
          </p:grpSpPr>
          <p:sp>
            <p:nvSpPr>
              <p:cNvPr id="25" name="直接连接符 159753"/>
              <p:cNvSpPr/>
              <p:nvPr>
                <p:custDataLst>
                  <p:tags r:id="rId19"/>
                </p:custDataLst>
              </p:nvPr>
            </p:nvSpPr>
            <p:spPr>
              <a:xfrm flipH="1">
                <a:off x="1652" y="2789"/>
                <a:ext cx="2338" cy="3142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sz="2000" b="1" i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15976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317" y="5737"/>
                <a:ext cx="478" cy="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B</a:t>
                </a:r>
                <a:endParaRPr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组合 21"/>
            <p:cNvGrpSpPr/>
            <p:nvPr>
              <p:custDataLst>
                <p:tags r:id="rId21"/>
              </p:custDataLst>
            </p:nvPr>
          </p:nvGrpSpPr>
          <p:grpSpPr>
            <a:xfrm>
              <a:off x="4499" y="1208"/>
              <a:ext cx="737" cy="1060"/>
              <a:chOff x="3932" y="2382"/>
              <a:chExt cx="737" cy="1060"/>
            </a:xfrm>
            <a:gradFill>
              <a:gsLst>
                <a:gs pos="0">
                  <a:srgbClr val="007BD3"/>
                </a:gs>
                <a:gs pos="100000">
                  <a:srgbClr val="034373">
                    <a:lumMod val="60000"/>
                    <a:lumOff val="40000"/>
                  </a:srgbClr>
                </a:gs>
              </a:gsLst>
              <a:path path="rect">
                <a:fillToRect l="50000" t="50000" r="50000" b="50000"/>
              </a:path>
            </a:gradFill>
          </p:grpSpPr>
          <p:sp>
            <p:nvSpPr>
              <p:cNvPr id="23" name="文本框 22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990" y="2382"/>
                <a:ext cx="679" cy="10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en-US" altLang="zh-CN" sz="2400" i="1" strike="noStrike" noProof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en-US" altLang="zh-CN" sz="2400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椭圆 23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3932" y="2677"/>
                <a:ext cx="170" cy="170"/>
              </a:xfrm>
              <a:prstGeom prst="ellipse">
                <a:avLst/>
              </a:prstGeom>
              <a:gradFill>
                <a:gsLst>
                  <a:gs pos="1000">
                    <a:srgbClr val="FFFF00"/>
                  </a:gs>
                  <a:gs pos="100000">
                    <a:srgbClr val="3333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fontAlgn="base"/>
                <a:endParaRPr lang="zh-CN" altLang="en-US" sz="2400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组合 34"/>
          <p:cNvGrpSpPr/>
          <p:nvPr>
            <p:custDataLst>
              <p:tags r:id="rId24"/>
            </p:custDataLst>
          </p:nvPr>
        </p:nvGrpSpPr>
        <p:grpSpPr>
          <a:xfrm>
            <a:off x="6471920" y="2391410"/>
            <a:ext cx="4488180" cy="2901749"/>
            <a:chOff x="9429" y="2563"/>
            <a:chExt cx="7838" cy="5340"/>
          </a:xfrm>
        </p:grpSpPr>
        <p:sp>
          <p:nvSpPr>
            <p:cNvPr id="36" name="平行四边形 35"/>
            <p:cNvSpPr/>
            <p:nvPr>
              <p:custDataLst>
                <p:tags r:id="rId25"/>
              </p:custDataLst>
            </p:nvPr>
          </p:nvSpPr>
          <p:spPr>
            <a:xfrm>
              <a:off x="9429" y="5440"/>
              <a:ext cx="7838" cy="2383"/>
            </a:xfrm>
            <a:prstGeom prst="parallelogram">
              <a:avLst>
                <a:gd name="adj" fmla="val 3405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tx1">
                  <a:alpha val="81999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37" name="组合 36"/>
            <p:cNvGrpSpPr/>
            <p:nvPr>
              <p:custDataLst>
                <p:tags r:id="rId26"/>
              </p:custDataLst>
            </p:nvPr>
          </p:nvGrpSpPr>
          <p:grpSpPr>
            <a:xfrm>
              <a:off x="10027" y="3288"/>
              <a:ext cx="3287" cy="907"/>
              <a:chOff x="1111" y="1616"/>
              <a:chExt cx="1510" cy="54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任意多边形 160772"/>
              <p:cNvSpPr/>
              <p:nvPr>
                <p:custDataLst>
                  <p:tags r:id="rId27"/>
                </p:custDataLst>
              </p:nvPr>
            </p:nvSpPr>
            <p:spPr>
              <a:xfrm>
                <a:off x="1111" y="1616"/>
                <a:ext cx="1497" cy="544"/>
              </a:xfrm>
              <a:custGeom>
                <a:avLst/>
                <a:gdLst/>
                <a:ahLst/>
                <a:cxnLst/>
                <a:rect l="0" t="0" r="0" b="0"/>
                <a:pathLst>
                  <a:path w="1497" h="544">
                    <a:moveTo>
                      <a:pt x="0" y="0"/>
                    </a:moveTo>
                    <a:lnTo>
                      <a:pt x="953" y="544"/>
                    </a:lnTo>
                    <a:lnTo>
                      <a:pt x="1497" y="0"/>
                    </a:lnTo>
                  </a:path>
                </a:pathLst>
              </a:custGeom>
              <a:grpFill/>
              <a:ln w="57150" cap="flat" cmpd="sng">
                <a:solidFill>
                  <a:srgbClr val="F4B18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3" name="任意多边形 160771"/>
              <p:cNvSpPr/>
              <p:nvPr>
                <p:custDataLst>
                  <p:tags r:id="rId28"/>
                </p:custDataLst>
              </p:nvPr>
            </p:nvSpPr>
            <p:spPr>
              <a:xfrm>
                <a:off x="1111" y="1616"/>
                <a:ext cx="151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510" h="1">
                    <a:moveTo>
                      <a:pt x="0" y="0"/>
                    </a:moveTo>
                    <a:cubicBezTo>
                      <a:pt x="503" y="0"/>
                      <a:pt x="1007" y="0"/>
                      <a:pt x="1510" y="0"/>
                    </a:cubicBezTo>
                  </a:path>
                </a:pathLst>
              </a:custGeom>
              <a:grpFill/>
              <a:ln w="38100" cap="flat" cmpd="sng">
                <a:solidFill>
                  <a:srgbClr val="F4B18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8" name="组合 37"/>
            <p:cNvGrpSpPr/>
            <p:nvPr>
              <p:custDataLst>
                <p:tags r:id="rId29"/>
              </p:custDataLst>
            </p:nvPr>
          </p:nvGrpSpPr>
          <p:grpSpPr>
            <a:xfrm>
              <a:off x="13574" y="6350"/>
              <a:ext cx="3288" cy="875"/>
              <a:chOff x="1111" y="1616"/>
              <a:chExt cx="1510" cy="544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0" name="任意多边形 160774"/>
              <p:cNvSpPr/>
              <p:nvPr>
                <p:custDataLst>
                  <p:tags r:id="rId30"/>
                </p:custDataLst>
              </p:nvPr>
            </p:nvSpPr>
            <p:spPr>
              <a:xfrm>
                <a:off x="1111" y="1616"/>
                <a:ext cx="151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510" h="1">
                    <a:moveTo>
                      <a:pt x="0" y="0"/>
                    </a:moveTo>
                    <a:cubicBezTo>
                      <a:pt x="503" y="0"/>
                      <a:pt x="1007" y="0"/>
                      <a:pt x="1510" y="0"/>
                    </a:cubicBezTo>
                  </a:path>
                </a:pathLst>
              </a:custGeom>
              <a:grpFill/>
              <a:ln w="38100" cap="flat" cmpd="sng">
                <a:solidFill>
                  <a:srgbClr val="80808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1" name="任意多边形 160775"/>
              <p:cNvSpPr/>
              <p:nvPr>
                <p:custDataLst>
                  <p:tags r:id="rId31"/>
                </p:custDataLst>
              </p:nvPr>
            </p:nvSpPr>
            <p:spPr>
              <a:xfrm>
                <a:off x="1111" y="1616"/>
                <a:ext cx="1497" cy="544"/>
              </a:xfrm>
              <a:custGeom>
                <a:avLst/>
                <a:gdLst/>
                <a:ahLst/>
                <a:cxnLst/>
                <a:rect l="0" t="0" r="0" b="0"/>
                <a:pathLst>
                  <a:path w="1497" h="544">
                    <a:moveTo>
                      <a:pt x="0" y="0"/>
                    </a:moveTo>
                    <a:lnTo>
                      <a:pt x="953" y="544"/>
                    </a:lnTo>
                    <a:lnTo>
                      <a:pt x="1497" y="0"/>
                    </a:lnTo>
                  </a:path>
                </a:pathLst>
              </a:custGeom>
              <a:grpFill/>
              <a:ln w="57150" cap="flat" cmpd="sng">
                <a:solidFill>
                  <a:srgbClr val="40404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39" name="组合 38"/>
            <p:cNvGrpSpPr/>
            <p:nvPr>
              <p:custDataLst>
                <p:tags r:id="rId32"/>
              </p:custDataLst>
            </p:nvPr>
          </p:nvGrpSpPr>
          <p:grpSpPr>
            <a:xfrm>
              <a:off x="10027" y="6350"/>
              <a:ext cx="3290" cy="908"/>
              <a:chOff x="1111" y="1616"/>
              <a:chExt cx="1510" cy="544"/>
            </a:xfrm>
          </p:grpSpPr>
          <p:sp>
            <p:nvSpPr>
              <p:cNvPr id="48" name="任意多边形 16077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111" y="1616"/>
                <a:ext cx="1510" cy="1"/>
              </a:xfrm>
              <a:custGeom>
                <a:avLst/>
                <a:gdLst/>
                <a:ahLst/>
                <a:cxnLst/>
                <a:rect l="0" t="0" r="0" b="0"/>
                <a:pathLst>
                  <a:path w="1510" h="1">
                    <a:moveTo>
                      <a:pt x="0" y="0"/>
                    </a:moveTo>
                    <a:cubicBezTo>
                      <a:pt x="503" y="0"/>
                      <a:pt x="1007" y="0"/>
                      <a:pt x="1510" y="0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80808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9" name="任意多边形 160778"/>
              <p:cNvSpPr/>
              <p:nvPr>
                <p:custDataLst>
                  <p:tags r:id="rId34"/>
                </p:custDataLst>
              </p:nvPr>
            </p:nvSpPr>
            <p:spPr>
              <a:xfrm>
                <a:off x="1111" y="1616"/>
                <a:ext cx="1497" cy="544"/>
              </a:xfrm>
              <a:custGeom>
                <a:avLst/>
                <a:gdLst/>
                <a:ahLst/>
                <a:cxnLst/>
                <a:rect l="0" t="0" r="0" b="0"/>
                <a:pathLst>
                  <a:path w="1497" h="544">
                    <a:moveTo>
                      <a:pt x="0" y="0"/>
                    </a:moveTo>
                    <a:lnTo>
                      <a:pt x="953" y="544"/>
                    </a:lnTo>
                    <a:lnTo>
                      <a:pt x="1497" y="0"/>
                    </a:lnTo>
                  </a:path>
                </a:pathLst>
              </a:custGeom>
              <a:solidFill>
                <a:schemeClr val="tx1">
                  <a:alpha val="62000"/>
                </a:schemeClr>
              </a:solidFill>
              <a:ln w="57150" cap="flat" cmpd="sng">
                <a:solidFill>
                  <a:srgbClr val="404040">
                    <a:alpha val="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0" name="直接连接符 160780"/>
            <p:cNvSpPr/>
            <p:nvPr>
              <p:custDataLst>
                <p:tags r:id="rId35"/>
              </p:custDataLst>
            </p:nvPr>
          </p:nvSpPr>
          <p:spPr>
            <a:xfrm>
              <a:off x="10027" y="2563"/>
              <a:ext cx="2" cy="380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直接连接符 160781"/>
            <p:cNvSpPr/>
            <p:nvPr>
              <p:custDataLst>
                <p:tags r:id="rId36"/>
              </p:custDataLst>
            </p:nvPr>
          </p:nvSpPr>
          <p:spPr>
            <a:xfrm flipH="1">
              <a:off x="13294" y="2563"/>
              <a:ext cx="0" cy="380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直接连接符 160782"/>
            <p:cNvSpPr/>
            <p:nvPr>
              <p:custDataLst>
                <p:tags r:id="rId37"/>
              </p:custDataLst>
            </p:nvPr>
          </p:nvSpPr>
          <p:spPr>
            <a:xfrm flipH="1">
              <a:off x="12089" y="3470"/>
              <a:ext cx="0" cy="379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直接连接符 160784"/>
            <p:cNvSpPr/>
            <p:nvPr>
              <p:custDataLst>
                <p:tags r:id="rId38"/>
              </p:custDataLst>
            </p:nvPr>
          </p:nvSpPr>
          <p:spPr>
            <a:xfrm>
              <a:off x="9429" y="2718"/>
              <a:ext cx="4210" cy="3642"/>
            </a:xfrm>
            <a:prstGeom prst="line">
              <a:avLst/>
            </a:prstGeom>
            <a:ln w="38100" cap="flat" cmpd="sng">
              <a:solidFill>
                <a:srgbClr val="FF00C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直接连接符 160785"/>
            <p:cNvSpPr/>
            <p:nvPr>
              <p:custDataLst>
                <p:tags r:id="rId39"/>
              </p:custDataLst>
            </p:nvPr>
          </p:nvSpPr>
          <p:spPr>
            <a:xfrm>
              <a:off x="12727" y="2778"/>
              <a:ext cx="4107" cy="3585"/>
            </a:xfrm>
            <a:prstGeom prst="line">
              <a:avLst/>
            </a:prstGeom>
            <a:ln w="38100" cap="flat" cmpd="sng">
              <a:solidFill>
                <a:srgbClr val="FF00C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直接连接符 160786"/>
            <p:cNvSpPr/>
            <p:nvPr>
              <p:custDataLst>
                <p:tags r:id="rId40"/>
              </p:custDataLst>
            </p:nvPr>
          </p:nvSpPr>
          <p:spPr>
            <a:xfrm>
              <a:off x="11304" y="3470"/>
              <a:ext cx="4358" cy="3755"/>
            </a:xfrm>
            <a:prstGeom prst="line">
              <a:avLst/>
            </a:prstGeom>
            <a:ln w="38100" cap="flat" cmpd="sng">
              <a:solidFill>
                <a:srgbClr val="FF00C8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41"/>
              </p:custDataLst>
            </p:nvPr>
          </p:nvSpPr>
          <p:spPr>
            <a:xfrm>
              <a:off x="14209" y="7056"/>
              <a:ext cx="2361" cy="8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斜投影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42"/>
              </p:custDataLst>
            </p:nvPr>
          </p:nvSpPr>
          <p:spPr>
            <a:xfrm>
              <a:off x="10029" y="7021"/>
              <a:ext cx="2373" cy="8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正投影</a:t>
              </a:r>
              <a:endPara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43"/>
            </p:custDataLst>
          </p:nvPr>
        </p:nvSpPr>
        <p:spPr>
          <a:xfrm>
            <a:off x="433070" y="5517515"/>
            <a:ext cx="42157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光由一点向外散形成的投影，叫做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中心投影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中心投影的投影线交于一点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0790" name="文本框 160789"/>
          <p:cNvSpPr txBox="1"/>
          <p:nvPr>
            <p:custDataLst>
              <p:tags r:id="rId44"/>
            </p:custDataLst>
          </p:nvPr>
        </p:nvSpPr>
        <p:spPr>
          <a:xfrm>
            <a:off x="5987415" y="5292725"/>
            <a:ext cx="4984750" cy="1308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在一束平行光线照射下形成的投影，叫做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平行投影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平行投影的投影线是平行的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45"/>
            </p:custDataLst>
          </p:nvPr>
        </p:nvGrpSpPr>
        <p:grpSpPr>
          <a:xfrm>
            <a:off x="80645" y="937895"/>
            <a:ext cx="1580082" cy="887185"/>
            <a:chOff x="4769" y="3285"/>
            <a:chExt cx="2557" cy="1399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47"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backgroundRemoval t="3475" b="98069" l="7101" r="89941">
                          <a14:foregroundMark x1="42012" y1="8108" x2="46154" y2="8108"/>
                          <a14:foregroundMark x1="7692" y1="27413" x2="7692" y2="27413"/>
                          <a14:foregroundMark x1="88757" y1="32046" x2="88757" y2="32046"/>
                          <a14:foregroundMark x1="47337" y1="4633" x2="47337" y2="4633"/>
                          <a14:foregroundMark x1="47337" y1="89189" x2="47337" y2="89189"/>
                          <a14:foregroundMark x1="48521" y1="94208" x2="48521" y2="94208"/>
                          <a14:foregroundMark x1="50296" y1="98069" x2="50296" y2="98069"/>
                          <a14:backgroundMark x1="62130" y1="93436" x2="62130" y2="93436"/>
                          <a14:backgroundMark x1="59763" y1="96139" x2="59763" y2="96139"/>
                          <a14:backgroundMark x1="82840" y1="51737" x2="82840" y2="51737"/>
                          <a14:backgroundMark x1="85207" y1="13127" x2="85207" y2="13127"/>
                          <a14:backgroundMark x1="27811" y1="6564" x2="27811" y2="65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" y="3285"/>
              <a:ext cx="838" cy="1285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>
              <p:custDataLst>
                <p:tags r:id="rId49"/>
              </p:custDataLst>
            </p:nvPr>
          </p:nvSpPr>
          <p:spPr>
            <a:xfrm>
              <a:off x="5408" y="3958"/>
              <a:ext cx="1918" cy="72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思考</a:t>
              </a:r>
              <a:r>
                <a:rPr lang="en-US" altLang="zh-CN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endPara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4" name="圆角矩形 63"/>
            <p:cNvSpPr/>
            <p:nvPr>
              <p:custDataLst>
                <p:tags r:id="rId50"/>
              </p:custDataLst>
            </p:nvPr>
          </p:nvSpPr>
          <p:spPr>
            <a:xfrm>
              <a:off x="5497" y="3965"/>
              <a:ext cx="1439" cy="719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07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1"/>
            </p:custDataLst>
          </p:nvPr>
        </p:nvGrpSpPr>
        <p:grpSpPr>
          <a:xfrm>
            <a:off x="2173908" y="5382271"/>
            <a:ext cx="9845750" cy="788258"/>
            <a:chOff x="988828" y="5509492"/>
            <a:chExt cx="9845750" cy="788258"/>
          </a:xfrm>
          <a:solidFill>
            <a:schemeClr val="tx2">
              <a:lumMod val="50000"/>
            </a:schemeClr>
          </a:solidFill>
        </p:grpSpPr>
        <p:sp>
          <p:nvSpPr>
            <p:cNvPr id="24" name="文本框 23"/>
            <p:cNvSpPr txBox="1"/>
            <p:nvPr>
              <p:custDataLst>
                <p:tags r:id="rId2"/>
              </p:custDataLst>
            </p:nvPr>
          </p:nvSpPr>
          <p:spPr>
            <a:xfrm>
              <a:off x="1020578" y="5509492"/>
              <a:ext cx="7654925" cy="64516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240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利用平行投影，人们获得了画直观图的</a:t>
              </a:r>
              <a:r>
                <a:rPr lang="zh-CN" altLang="en-US" sz="2400">
                  <a:ln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斜二测画法</a:t>
              </a:r>
              <a:r>
                <a:rPr lang="en-US" altLang="zh-CN" sz="2400">
                  <a:ln>
                    <a:noFill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  <a:endParaRPr lang="en-US" altLang="zh-CN" sz="2400">
                <a:ln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3"/>
              </p:custDataLst>
            </p:nvPr>
          </p:nvCxnSpPr>
          <p:spPr>
            <a:xfrm>
              <a:off x="988828" y="5592463"/>
              <a:ext cx="9835116" cy="0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4"/>
              </p:custDataLst>
            </p:nvPr>
          </p:nvCxnSpPr>
          <p:spPr>
            <a:xfrm>
              <a:off x="999462" y="6297750"/>
              <a:ext cx="9835116" cy="0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1040765" y="1274445"/>
            <a:ext cx="9812020" cy="3661410"/>
            <a:chOff x="1039416" y="1980653"/>
            <a:chExt cx="7301110" cy="2710546"/>
          </a:xfrm>
        </p:grpSpPr>
        <p:pic>
          <p:nvPicPr>
            <p:cNvPr id="8197" name="图片 9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 bwMode="auto">
            <a:xfrm>
              <a:off x="5148064" y="2375756"/>
              <a:ext cx="3192462" cy="1889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1" name="组合 3"/>
            <p:cNvGrpSpPr/>
            <p:nvPr>
              <p:custDataLst>
                <p:tags r:id="rId8"/>
              </p:custDataLst>
            </p:nvPr>
          </p:nvGrpSpPr>
          <p:grpSpPr>
            <a:xfrm>
              <a:off x="1039416" y="1980653"/>
              <a:ext cx="4424987" cy="2710546"/>
              <a:chOff x="1039416" y="1980653"/>
              <a:chExt cx="4424987" cy="2710546"/>
            </a:xfrm>
          </p:grpSpPr>
          <p:grpSp>
            <p:nvGrpSpPr>
              <p:cNvPr id="22" name="组合 10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039416" y="1980653"/>
                <a:ext cx="3244460" cy="2710546"/>
                <a:chOff x="1485650" y="1635646"/>
                <a:chExt cx="3244460" cy="2710546"/>
              </a:xfrm>
            </p:grpSpPr>
            <p:sp>
              <p:nvSpPr>
                <p:cNvPr id="8200" name="等腰三角形 11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rot="11520000">
                  <a:off x="2917614" y="2002486"/>
                  <a:ext cx="1000152" cy="392247"/>
                </a:xfrm>
                <a:prstGeom prst="triangle">
                  <a:avLst>
                    <a:gd name="adj" fmla="val 69431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eaLnBrk="0" hangingPunct="0"/>
                  <a:endParaRPr lang="zh-CN" alt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1" name="等腰三角形 12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 rot="11520000">
                  <a:off x="2404837" y="3269748"/>
                  <a:ext cx="1000152" cy="390660"/>
                </a:xfrm>
                <a:prstGeom prst="triangle">
                  <a:avLst>
                    <a:gd name="adj" fmla="val 69431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eaLnBrk="0" hangingPunct="0"/>
                  <a:endParaRPr lang="zh-CN" alt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2" name="平行四边形 13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617416" y="2968019"/>
                  <a:ext cx="2640084" cy="792435"/>
                </a:xfrm>
                <a:prstGeom prst="parallelogram">
                  <a:avLst>
                    <a:gd name="adj" fmla="val 91881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</a:ln>
              </p:spPr>
              <p:txBody>
                <a:bodyPr anchor="ctr"/>
                <a:lstStyle/>
                <a:p>
                  <a:pPr algn="ctr" eaLnBrk="0" hangingPunct="0"/>
                  <a:endParaRPr lang="zh-CN" altLang="en-US" sz="2400">
                    <a:solidFill>
                      <a:srgbClr val="FFFF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3" name="直接箭头连接符 14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flipH="1">
                  <a:off x="2457226" y="1902438"/>
                  <a:ext cx="512776" cy="1267262"/>
                </a:xfrm>
                <a:prstGeom prst="line">
                  <a:avLst/>
                </a:prstGeom>
                <a:noFill/>
                <a:ln w="12700" algn="ctr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04" name="直接箭头连接符 15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H="1">
                  <a:off x="2676307" y="2347092"/>
                  <a:ext cx="512776" cy="1265675"/>
                </a:xfrm>
                <a:prstGeom prst="line">
                  <a:avLst/>
                </a:prstGeom>
                <a:noFill/>
                <a:ln w="12700" algn="ctr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05" name="直接箭头连接符 16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 flipH="1">
                  <a:off x="3422452" y="2108884"/>
                  <a:ext cx="512776" cy="1267262"/>
                </a:xfrm>
                <a:prstGeom prst="line">
                  <a:avLst/>
                </a:prstGeom>
                <a:noFill/>
                <a:ln w="12700" algn="ctr">
                  <a:solidFill>
                    <a:srgbClr val="0000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06" name="文本框 17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131797" y="3040459"/>
                  <a:ext cx="260992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O</a:t>
                  </a:r>
                  <a:endPara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7" name="文本框 18"/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693949" y="1635646"/>
                  <a:ext cx="251467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  <a:endPara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8" name="文本框 19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931755" y="1898598"/>
                  <a:ext cx="251467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endPara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9" name="文本框 20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3125047" y="2267930"/>
                  <a:ext cx="251467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endPara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10" name="直接箭头连接符 21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H="1">
                  <a:off x="2768385" y="1931023"/>
                  <a:ext cx="192092" cy="478003"/>
                </a:xfrm>
                <a:prstGeom prst="line">
                  <a:avLst/>
                </a:prstGeom>
                <a:noFill/>
                <a:ln w="12700" algn="ctr">
                  <a:solidFill>
                    <a:srgbClr val="0000FF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1" name="直接箭头连接符 22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H="1">
                  <a:off x="3028742" y="2335976"/>
                  <a:ext cx="163516" cy="430361"/>
                </a:xfrm>
                <a:prstGeom prst="line">
                  <a:avLst/>
                </a:prstGeom>
                <a:noFill/>
                <a:ln w="12700" algn="ctr">
                  <a:solidFill>
                    <a:srgbClr val="0000FF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2" name="直接箭头连接符 23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 flipH="1">
                  <a:off x="3721137" y="2137469"/>
                  <a:ext cx="198443" cy="489119"/>
                </a:xfrm>
                <a:prstGeom prst="line">
                  <a:avLst/>
                </a:prstGeom>
                <a:noFill/>
                <a:ln w="12700" algn="ctr">
                  <a:solidFill>
                    <a:srgbClr val="0000FF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3" name="直接箭头连接符 24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H="1">
                  <a:off x="3995555" y="2267689"/>
                  <a:ext cx="198443" cy="489119"/>
                </a:xfrm>
                <a:prstGeom prst="line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  <a:tailEnd type="stealth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4" name="文本框 25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176301" y="2181956"/>
                  <a:ext cx="232416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S</a:t>
                  </a:r>
                  <a:endParaRPr lang="en-US" altLang="zh-CN" sz="2400" i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5" name="文本框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251577" y="3417292"/>
                  <a:ext cx="629373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400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CN" altLang="en-US" sz="2400" baseline="-250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16" name="文本框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350618" y="3248529"/>
                  <a:ext cx="496128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altLang="zh-CN" sz="2400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  <a:r>
                    <a:rPr lang="en-US" altLang="zh-CN" sz="2400" baseline="-25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</a:t>
                  </a:r>
                  <a:endParaRPr lang="zh-CN" altLang="en-US" sz="2400" baseline="-250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17" name="直接连接符 28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 flipH="1" flipV="1">
                  <a:off x="2452463" y="2056479"/>
                  <a:ext cx="315922" cy="211210"/>
                </a:xfrm>
                <a:prstGeom prst="line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8" name="直接连接符 29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H="1">
                  <a:off x="1955563" y="3650879"/>
                  <a:ext cx="252419" cy="397012"/>
                </a:xfrm>
                <a:prstGeom prst="line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" name="直接连接符 30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923964" y="3426964"/>
                  <a:ext cx="1333536" cy="404953"/>
                </a:xfrm>
                <a:prstGeom prst="line">
                  <a:avLst/>
                </a:prstGeom>
                <a:noFill/>
                <a:ln w="12700" cap="flat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" name="文本框 31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229081" y="3720360"/>
                  <a:ext cx="501029" cy="61440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投影</a:t>
                  </a:r>
                  <a:endPara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21" name="文本框 32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643466" y="1875393"/>
                  <a:ext cx="940280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投射线</a:t>
                  </a:r>
                  <a:endPara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22" name="文本框 33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485650" y="4005376"/>
                  <a:ext cx="906732" cy="34081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zh-CN" altLang="en-US" sz="24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投影面</a:t>
                  </a:r>
                  <a:endPara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23" name="文本框 3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805446" y="2569207"/>
                <a:ext cx="1658957" cy="34081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sz="240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（投影方向）</a:t>
                </a:r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63" y="1426845"/>
            <a:ext cx="7869555" cy="520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308" y="2689860"/>
            <a:ext cx="456057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26195" y="4014470"/>
            <a:ext cx="2444115" cy="188595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149225" y="781685"/>
            <a:ext cx="74079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用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斜二测画法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画平面图形的直观图的步骤</a:t>
            </a:r>
            <a:r>
              <a:rPr lang="en-US" altLang="zh-CN" sz="24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  <a:endParaRPr lang="en-US" altLang="zh-CN" sz="240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334" name="箭头: 下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69475" y="3167380"/>
            <a:ext cx="460375" cy="942340"/>
          </a:xfrm>
          <a:prstGeom prst="downArrow">
            <a:avLst>
              <a:gd name="adj1" fmla="val 40413"/>
              <a:gd name="adj2" fmla="val 65488"/>
            </a:avLst>
          </a:prstGeom>
          <a:solidFill>
            <a:srgbClr val="A2C9CC">
              <a:alpha val="61000"/>
            </a:srgbClr>
          </a:solidFill>
          <a:ln w="12700" algn="ctr">
            <a:solidFill>
              <a:srgbClr val="379198"/>
            </a:solidFill>
            <a:miter lim="800000"/>
          </a:ln>
        </p:spPr>
        <p:txBody>
          <a:bodyPr lIns="60957" tIns="60957" rIns="60957" bIns="60957" anchor="ctr">
            <a:noAutofit/>
          </a:bodyPr>
          <a:lstStyle/>
          <a:p>
            <a:pPr latinLnBrk="1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13335" name="矩形: 圆角 29"/>
          <p:cNvSpPr/>
          <p:nvPr>
            <p:custDataLst>
              <p:tags r:id="rId9"/>
            </p:custDataLst>
          </p:nvPr>
        </p:nvSpPr>
        <p:spPr>
          <a:xfrm>
            <a:off x="9674860" y="6089154"/>
            <a:ext cx="1396365" cy="546457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60957" tIns="60957" rIns="60957" bIns="60957" anchor="ctr">
            <a:spAutoFit/>
          </a:bodyPr>
          <a:lstStyle/>
          <a:p>
            <a:pPr algn="ctr" latinLnBrk="1" hangingPunct="0"/>
            <a:r>
              <a:rPr lang="zh-CN" altLang="en-US" sz="24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直观图</a:t>
            </a:r>
            <a:endParaRPr lang="zh-CN" altLang="en-US" sz="24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26195" y="886460"/>
            <a:ext cx="2327275" cy="217487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2382500" y="11531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 fill="hold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fill="hold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5" grpId="0" animBg="1"/>
    </p:bldLst>
  </p:timing>
</p:sld>
</file>

<file path=ppt/tags/tag1.xml><?xml version="1.0" encoding="utf-8"?>
<p:tagLst xmlns:p="http://schemas.openxmlformats.org/presentationml/2006/main">
  <p:tag name="AS_UNIQUEID" val="5370"/>
</p:tagLst>
</file>

<file path=ppt/tags/tag10.xml><?xml version="1.0" encoding="utf-8"?>
<p:tagLst xmlns:p="http://schemas.openxmlformats.org/presentationml/2006/main">
  <p:tag name="AS_UNIQUEID" val="5380"/>
  <p:tag name="KSO_WM_BEAUTIFY_FLAG" val=""/>
</p:tagLst>
</file>

<file path=ppt/tags/tag100.xml><?xml version="1.0" encoding="utf-8"?>
<p:tagLst xmlns:p="http://schemas.openxmlformats.org/presentationml/2006/main">
  <p:tag name="AS_UNIQUEID" val="4601"/>
</p:tagLst>
</file>

<file path=ppt/tags/tag101.xml><?xml version="1.0" encoding="utf-8"?>
<p:tagLst xmlns:p="http://schemas.openxmlformats.org/presentationml/2006/main">
  <p:tag name="AS_UNIQUEID" val="4602"/>
</p:tagLst>
</file>

<file path=ppt/tags/tag102.xml><?xml version="1.0" encoding="utf-8"?>
<p:tagLst xmlns:p="http://schemas.openxmlformats.org/presentationml/2006/main">
  <p:tag name="AS_UNIQUEID" val="4603"/>
</p:tagLst>
</file>

<file path=ppt/tags/tag103.xml><?xml version="1.0" encoding="utf-8"?>
<p:tagLst xmlns:p="http://schemas.openxmlformats.org/presentationml/2006/main">
  <p:tag name="AS_UNIQUEID" val="4604"/>
</p:tagLst>
</file>

<file path=ppt/tags/tag104.xml><?xml version="1.0" encoding="utf-8"?>
<p:tagLst xmlns:p="http://schemas.openxmlformats.org/presentationml/2006/main">
  <p:tag name="AS_UNIQUEID" val="4605"/>
</p:tagLst>
</file>

<file path=ppt/tags/tag105.xml><?xml version="1.0" encoding="utf-8"?>
<p:tagLst xmlns:p="http://schemas.openxmlformats.org/presentationml/2006/main">
  <p:tag name="AS_UNIQUEID" val="4606"/>
</p:tagLst>
</file>

<file path=ppt/tags/tag106.xml><?xml version="1.0" encoding="utf-8"?>
<p:tagLst xmlns:p="http://schemas.openxmlformats.org/presentationml/2006/main">
  <p:tag name="AS_UNIQUEID" val="4607"/>
</p:tagLst>
</file>

<file path=ppt/tags/tag107.xml><?xml version="1.0" encoding="utf-8"?>
<p:tagLst xmlns:p="http://schemas.openxmlformats.org/presentationml/2006/main">
  <p:tag name="AS_UNIQUEID" val="4608"/>
</p:tagLst>
</file>

<file path=ppt/tags/tag108.xml><?xml version="1.0" encoding="utf-8"?>
<p:tagLst xmlns:p="http://schemas.openxmlformats.org/presentationml/2006/main">
  <p:tag name="AS_UNIQUEID" val="4609"/>
</p:tagLst>
</file>

<file path=ppt/tags/tag109.xml><?xml version="1.0" encoding="utf-8"?>
<p:tagLst xmlns:p="http://schemas.openxmlformats.org/presentationml/2006/main">
  <p:tag name="AS_UNIQUEID" val="4610"/>
</p:tagLst>
</file>

<file path=ppt/tags/tag11.xml><?xml version="1.0" encoding="utf-8"?>
<p:tagLst xmlns:p="http://schemas.openxmlformats.org/presentationml/2006/main">
  <p:tag name="AS_UNIQUEID" val="5381"/>
  <p:tag name="KSO_WM_BEAUTIFY_FLAG" val=""/>
</p:tagLst>
</file>

<file path=ppt/tags/tag110.xml><?xml version="1.0" encoding="utf-8"?>
<p:tagLst xmlns:p="http://schemas.openxmlformats.org/presentationml/2006/main">
  <p:tag name="AS_UNIQUEID" val="4611"/>
</p:tagLst>
</file>

<file path=ppt/tags/tag111.xml><?xml version="1.0" encoding="utf-8"?>
<p:tagLst xmlns:p="http://schemas.openxmlformats.org/presentationml/2006/main">
  <p:tag name="AS_UNIQUEID" val="4612"/>
</p:tagLst>
</file>

<file path=ppt/tags/tag112.xml><?xml version="1.0" encoding="utf-8"?>
<p:tagLst xmlns:p="http://schemas.openxmlformats.org/presentationml/2006/main">
  <p:tag name="AS_UNIQUEID" val="4613"/>
</p:tagLst>
</file>

<file path=ppt/tags/tag113.xml><?xml version="1.0" encoding="utf-8"?>
<p:tagLst xmlns:p="http://schemas.openxmlformats.org/presentationml/2006/main">
  <p:tag name="AS_UNIQUEID" val="4614"/>
</p:tagLst>
</file>

<file path=ppt/tags/tag114.xml><?xml version="1.0" encoding="utf-8"?>
<p:tagLst xmlns:p="http://schemas.openxmlformats.org/presentationml/2006/main">
  <p:tag name="AS_UNIQUEID" val="4615"/>
</p:tagLst>
</file>

<file path=ppt/tags/tag115.xml><?xml version="1.0" encoding="utf-8"?>
<p:tagLst xmlns:p="http://schemas.openxmlformats.org/presentationml/2006/main">
  <p:tag name="AS_UNIQUEID" val="4616"/>
</p:tagLst>
</file>

<file path=ppt/tags/tag116.xml><?xml version="1.0" encoding="utf-8"?>
<p:tagLst xmlns:p="http://schemas.openxmlformats.org/presentationml/2006/main">
  <p:tag name="AS_UNIQUEID" val="4617"/>
</p:tagLst>
</file>

<file path=ppt/tags/tag117.xml><?xml version="1.0" encoding="utf-8"?>
<p:tagLst xmlns:p="http://schemas.openxmlformats.org/presentationml/2006/main">
  <p:tag name="AS_UNIQUEID" val="4618"/>
</p:tagLst>
</file>

<file path=ppt/tags/tag118.xml><?xml version="1.0" encoding="utf-8"?>
<p:tagLst xmlns:p="http://schemas.openxmlformats.org/presentationml/2006/main">
  <p:tag name="AS_UNIQUEID" val="4619"/>
</p:tagLst>
</file>

<file path=ppt/tags/tag119.xml><?xml version="1.0" encoding="utf-8"?>
<p:tagLst xmlns:p="http://schemas.openxmlformats.org/presentationml/2006/main">
  <p:tag name="AS_UNIQUEID" val="4620"/>
</p:tagLst>
</file>

<file path=ppt/tags/tag12.xml><?xml version="1.0" encoding="utf-8"?>
<p:tagLst xmlns:p="http://schemas.openxmlformats.org/presentationml/2006/main">
  <p:tag name="AS_UNIQUEID" val="5382"/>
  <p:tag name="KSO_WM_BEAUTIFY_FLAG" val=""/>
</p:tagLst>
</file>

<file path=ppt/tags/tag120.xml><?xml version="1.0" encoding="utf-8"?>
<p:tagLst xmlns:p="http://schemas.openxmlformats.org/presentationml/2006/main">
  <p:tag name="AS_UNIQUEID" val="4621"/>
</p:tagLst>
</file>

<file path=ppt/tags/tag121.xml><?xml version="1.0" encoding="utf-8"?>
<p:tagLst xmlns:p="http://schemas.openxmlformats.org/presentationml/2006/main">
  <p:tag name="AS_UNIQUEID" val="4622"/>
</p:tagLst>
</file>

<file path=ppt/tags/tag122.xml><?xml version="1.0" encoding="utf-8"?>
<p:tagLst xmlns:p="http://schemas.openxmlformats.org/presentationml/2006/main">
  <p:tag name="AS_UNIQUEID" val="4623"/>
</p:tagLst>
</file>

<file path=ppt/tags/tag123.xml><?xml version="1.0" encoding="utf-8"?>
<p:tagLst xmlns:p="http://schemas.openxmlformats.org/presentationml/2006/main">
  <p:tag name="AS_UNIQUEID" val="4624"/>
</p:tagLst>
</file>

<file path=ppt/tags/tag124.xml><?xml version="1.0" encoding="utf-8"?>
<p:tagLst xmlns:p="http://schemas.openxmlformats.org/presentationml/2006/main">
  <p:tag name="AS_UNIQUEID" val="4625"/>
</p:tagLst>
</file>

<file path=ppt/tags/tag125.xml><?xml version="1.0" encoding="utf-8"?>
<p:tagLst xmlns:p="http://schemas.openxmlformats.org/presentationml/2006/main">
  <p:tag name="AS_UNIQUEID" val="4626"/>
</p:tagLst>
</file>

<file path=ppt/tags/tag126.xml><?xml version="1.0" encoding="utf-8"?>
<p:tagLst xmlns:p="http://schemas.openxmlformats.org/presentationml/2006/main">
  <p:tag name="AS_UNIQUEID" val="4627"/>
</p:tagLst>
</file>

<file path=ppt/tags/tag127.xml><?xml version="1.0" encoding="utf-8"?>
<p:tagLst xmlns:p="http://schemas.openxmlformats.org/presentationml/2006/main">
  <p:tag name="AS_UNIQUEID" val="4628"/>
</p:tagLst>
</file>

<file path=ppt/tags/tag128.xml><?xml version="1.0" encoding="utf-8"?>
<p:tagLst xmlns:p="http://schemas.openxmlformats.org/presentationml/2006/main">
  <p:tag name="AS_UNIQUEID" val="4629"/>
</p:tagLst>
</file>

<file path=ppt/tags/tag129.xml><?xml version="1.0" encoding="utf-8"?>
<p:tagLst xmlns:p="http://schemas.openxmlformats.org/presentationml/2006/main">
  <p:tag name="AS_UNIQUEID" val="4630"/>
</p:tagLst>
</file>

<file path=ppt/tags/tag13.xml><?xml version="1.0" encoding="utf-8"?>
<p:tagLst xmlns:p="http://schemas.openxmlformats.org/presentationml/2006/main">
  <p:tag name="AS_UNIQUEID" val="5384"/>
  <p:tag name="KSO_WM_BEAUTIFY_FLAG" val=""/>
</p:tagLst>
</file>

<file path=ppt/tags/tag130.xml><?xml version="1.0" encoding="utf-8"?>
<p:tagLst xmlns:p="http://schemas.openxmlformats.org/presentationml/2006/main">
  <p:tag name="AS_UNIQUEID" val="4631"/>
</p:tagLst>
</file>

<file path=ppt/tags/tag131.xml><?xml version="1.0" encoding="utf-8"?>
<p:tagLst xmlns:p="http://schemas.openxmlformats.org/presentationml/2006/main">
  <p:tag name="AS_UNIQUEID" val="4632"/>
</p:tagLst>
</file>

<file path=ppt/tags/tag132.xml><?xml version="1.0" encoding="utf-8"?>
<p:tagLst xmlns:p="http://schemas.openxmlformats.org/presentationml/2006/main">
  <p:tag name="AS_UNIQUEID" val="4633"/>
</p:tagLst>
</file>

<file path=ppt/tags/tag133.xml><?xml version="1.0" encoding="utf-8"?>
<p:tagLst xmlns:p="http://schemas.openxmlformats.org/presentationml/2006/main">
  <p:tag name="AS_UNIQUEID" val="4634"/>
</p:tagLst>
</file>

<file path=ppt/tags/tag134.xml><?xml version="1.0" encoding="utf-8"?>
<p:tagLst xmlns:p="http://schemas.openxmlformats.org/presentationml/2006/main">
  <p:tag name="AS_UNIQUEID" val="4635"/>
</p:tagLst>
</file>

<file path=ppt/tags/tag135.xml><?xml version="1.0" encoding="utf-8"?>
<p:tagLst xmlns:p="http://schemas.openxmlformats.org/presentationml/2006/main">
  <p:tag name="AS_UNIQUEID" val="4636"/>
</p:tagLst>
</file>

<file path=ppt/tags/tag136.xml><?xml version="1.0" encoding="utf-8"?>
<p:tagLst xmlns:p="http://schemas.openxmlformats.org/presentationml/2006/main">
  <p:tag name="AS_UNIQUEID" val="4637"/>
</p:tagLst>
</file>

<file path=ppt/tags/tag137.xml><?xml version="1.0" encoding="utf-8"?>
<p:tagLst xmlns:p="http://schemas.openxmlformats.org/presentationml/2006/main">
  <p:tag name="AS_UNIQUEID" val="4638"/>
</p:tagLst>
</file>

<file path=ppt/tags/tag138.xml><?xml version="1.0" encoding="utf-8"?>
<p:tagLst xmlns:p="http://schemas.openxmlformats.org/presentationml/2006/main">
  <p:tag name="AS_UNIQUEID" val="4639"/>
</p:tagLst>
</file>

<file path=ppt/tags/tag139.xml><?xml version="1.0" encoding="utf-8"?>
<p:tagLst xmlns:p="http://schemas.openxmlformats.org/presentationml/2006/main">
  <p:tag name="AS_UNIQUEID" val="4640"/>
</p:tagLst>
</file>

<file path=ppt/tags/tag14.xml><?xml version="1.0" encoding="utf-8"?>
<p:tagLst xmlns:p="http://schemas.openxmlformats.org/presentationml/2006/main">
  <p:tag name="AS_UNIQUEID" val="5385"/>
</p:tagLst>
</file>

<file path=ppt/tags/tag140.xml><?xml version="1.0" encoding="utf-8"?>
<p:tagLst xmlns:p="http://schemas.openxmlformats.org/presentationml/2006/main">
  <p:tag name="AS_UNIQUEID" val="4641"/>
</p:tagLst>
</file>

<file path=ppt/tags/tag141.xml><?xml version="1.0" encoding="utf-8"?>
<p:tagLst xmlns:p="http://schemas.openxmlformats.org/presentationml/2006/main">
  <p:tag name="AS_UNIQUEID" val="4642"/>
</p:tagLst>
</file>

<file path=ppt/tags/tag142.xml><?xml version="1.0" encoding="utf-8"?>
<p:tagLst xmlns:p="http://schemas.openxmlformats.org/presentationml/2006/main">
  <p:tag name="AS_UNIQUEID" val="4643"/>
</p:tagLst>
</file>

<file path=ppt/tags/tag143.xml><?xml version="1.0" encoding="utf-8"?>
<p:tagLst xmlns:p="http://schemas.openxmlformats.org/presentationml/2006/main">
  <p:tag name="AS_UNIQUEID" val="4644"/>
</p:tagLst>
</file>

<file path=ppt/tags/tag144.xml><?xml version="1.0" encoding="utf-8"?>
<p:tagLst xmlns:p="http://schemas.openxmlformats.org/presentationml/2006/main">
  <p:tag name="AS_UNIQUEID" val="4645"/>
</p:tagLst>
</file>

<file path=ppt/tags/tag145.xml><?xml version="1.0" encoding="utf-8"?>
<p:tagLst xmlns:p="http://schemas.openxmlformats.org/presentationml/2006/main">
  <p:tag name="AS_UNIQUEID" val="4646"/>
</p:tagLst>
</file>

<file path=ppt/tags/tag146.xml><?xml version="1.0" encoding="utf-8"?>
<p:tagLst xmlns:p="http://schemas.openxmlformats.org/presentationml/2006/main">
  <p:tag name="AS_UNIQUEID" val="4647"/>
</p:tagLst>
</file>

<file path=ppt/tags/tag147.xml><?xml version="1.0" encoding="utf-8"?>
<p:tagLst xmlns:p="http://schemas.openxmlformats.org/presentationml/2006/main">
  <p:tag name="AS_UNIQUEID" val="4648"/>
</p:tagLst>
</file>

<file path=ppt/tags/tag148.xml><?xml version="1.0" encoding="utf-8"?>
<p:tagLst xmlns:p="http://schemas.openxmlformats.org/presentationml/2006/main">
  <p:tag name="AS_UNIQUEID" val="4649"/>
</p:tagLst>
</file>

<file path=ppt/tags/tag149.xml><?xml version="1.0" encoding="utf-8"?>
<p:tagLst xmlns:p="http://schemas.openxmlformats.org/presentationml/2006/main">
  <p:tag name="AS_UNIQUEID" val="4650"/>
</p:tagLst>
</file>

<file path=ppt/tags/tag15.xml><?xml version="1.0" encoding="utf-8"?>
<p:tagLst xmlns:p="http://schemas.openxmlformats.org/presentationml/2006/main">
  <p:tag name="AS_UNIQUEID" val="5386"/>
  <p:tag name="KSO_WM_BEAUTIFY_FLAG" val=""/>
</p:tagLst>
</file>

<file path=ppt/tags/tag150.xml><?xml version="1.0" encoding="utf-8"?>
<p:tagLst xmlns:p="http://schemas.openxmlformats.org/presentationml/2006/main">
  <p:tag name="AS_UNIQUEID" val="4651"/>
</p:tagLst>
</file>

<file path=ppt/tags/tag151.xml><?xml version="1.0" encoding="utf-8"?>
<p:tagLst xmlns:p="http://schemas.openxmlformats.org/presentationml/2006/main">
  <p:tag name="AS_UNIQUEID" val="4652"/>
</p:tagLst>
</file>

<file path=ppt/tags/tag152.xml><?xml version="1.0" encoding="utf-8"?>
<p:tagLst xmlns:p="http://schemas.openxmlformats.org/presentationml/2006/main">
  <p:tag name="AS_UNIQUEID" val="4653"/>
</p:tagLst>
</file>

<file path=ppt/tags/tag153.xml><?xml version="1.0" encoding="utf-8"?>
<p:tagLst xmlns:p="http://schemas.openxmlformats.org/presentationml/2006/main">
  <p:tag name="AS_UNIQUEID" val="4654"/>
</p:tagLst>
</file>

<file path=ppt/tags/tag154.xml><?xml version="1.0" encoding="utf-8"?>
<p:tagLst xmlns:p="http://schemas.openxmlformats.org/presentationml/2006/main">
  <p:tag name="AS_UNIQUEID" val="1641"/>
</p:tagLst>
</file>

<file path=ppt/tags/tag155.xml><?xml version="1.0" encoding="utf-8"?>
<p:tagLst xmlns:p="http://schemas.openxmlformats.org/presentationml/2006/main">
  <p:tag name="AS_UNIQUEID" val="2144"/>
</p:tagLst>
</file>

<file path=ppt/tags/tag156.xml><?xml version="1.0" encoding="utf-8"?>
<p:tagLst xmlns:p="http://schemas.openxmlformats.org/presentationml/2006/main">
  <p:tag name="AS_UNIQUEID" val="1558"/>
  <p:tag name="KSO_WM_UNIT_PLACING_PICTURE_USER_VIEWPORT" val="{&quot;height&quot;:7125,&quot;width&quot;:4680}"/>
</p:tagLst>
</file>

<file path=ppt/tags/tag157.xml><?xml version="1.0" encoding="utf-8"?>
<p:tagLst xmlns:p="http://schemas.openxmlformats.org/presentationml/2006/main">
  <p:tag name="AS_UNIQUEID" val="1559"/>
</p:tagLst>
</file>

<file path=ppt/tags/tag158.xml><?xml version="1.0" encoding="utf-8"?>
<p:tagLst xmlns:p="http://schemas.openxmlformats.org/presentationml/2006/main">
  <p:tag name="AS_UNIQUEID" val="2145"/>
</p:tagLst>
</file>

<file path=ppt/tags/tag159.xml><?xml version="1.0" encoding="utf-8"?>
<p:tagLst xmlns:p="http://schemas.openxmlformats.org/presentationml/2006/main">
  <p:tag name="AS_UNIQUEID" val="3993"/>
</p:tagLst>
</file>

<file path=ppt/tags/tag16.xml><?xml version="1.0" encoding="utf-8"?>
<p:tagLst xmlns:p="http://schemas.openxmlformats.org/presentationml/2006/main">
  <p:tag name="AS_UNIQUEID" val="5387"/>
  <p:tag name="KSO_WM_BEAUTIFY_FLAG" val=""/>
</p:tagLst>
</file>

<file path=ppt/tags/tag160.xml><?xml version="1.0" encoding="utf-8"?>
<p:tagLst xmlns:p="http://schemas.openxmlformats.org/presentationml/2006/main">
  <p:tag name="AS_UNIQUEID" val="5450"/>
</p:tagLst>
</file>

<file path=ppt/tags/tag161.xml><?xml version="1.0" encoding="utf-8"?>
<p:tagLst xmlns:p="http://schemas.openxmlformats.org/presentationml/2006/main">
  <p:tag name="AS_UNIQUEID" val="5451"/>
  <p:tag name="KSO_WM_BEAUTIFY_FLAG" val=""/>
</p:tagLst>
</file>

<file path=ppt/tags/tag162.xml><?xml version="1.0" encoding="utf-8"?>
<p:tagLst xmlns:p="http://schemas.openxmlformats.org/presentationml/2006/main">
  <p:tag name="AS_UNIQUEID" val="5452"/>
</p:tagLst>
</file>

<file path=ppt/tags/tag163.xml><?xml version="1.0" encoding="utf-8"?>
<p:tagLst xmlns:p="http://schemas.openxmlformats.org/presentationml/2006/main">
  <p:tag name="AS_UNIQUEID" val="5453"/>
</p:tagLst>
</file>

<file path=ppt/tags/tag164.xml><?xml version="1.0" encoding="utf-8"?>
<p:tagLst xmlns:p="http://schemas.openxmlformats.org/presentationml/2006/main">
  <p:tag name="AS_UNIQUEID" val="2147"/>
</p:tagLst>
</file>

<file path=ppt/tags/tag165.xml><?xml version="1.0" encoding="utf-8"?>
<p:tagLst xmlns:p="http://schemas.openxmlformats.org/presentationml/2006/main">
  <p:tag name="AS_UNIQUEID" val="2148"/>
</p:tagLst>
</file>

<file path=ppt/tags/tag166.xml><?xml version="1.0" encoding="utf-8"?>
<p:tagLst xmlns:p="http://schemas.openxmlformats.org/presentationml/2006/main">
  <p:tag name="AS_UNIQUEID" val="2149"/>
</p:tagLst>
</file>

<file path=ppt/tags/tag167.xml><?xml version="1.0" encoding="utf-8"?>
<p:tagLst xmlns:p="http://schemas.openxmlformats.org/presentationml/2006/main">
  <p:tag name="AS_UNIQUEID" val="2150"/>
</p:tagLst>
</file>

<file path=ppt/tags/tag168.xml><?xml version="1.0" encoding="utf-8"?>
<p:tagLst xmlns:p="http://schemas.openxmlformats.org/presentationml/2006/main">
  <p:tag name="AS_UNIQUEID" val="2151"/>
</p:tagLst>
</file>

<file path=ppt/tags/tag169.xml><?xml version="1.0" encoding="utf-8"?>
<p:tagLst xmlns:p="http://schemas.openxmlformats.org/presentationml/2006/main">
  <p:tag name="AS_UNIQUEID" val="2152"/>
</p:tagLst>
</file>

<file path=ppt/tags/tag17.xml><?xml version="1.0" encoding="utf-8"?>
<p:tagLst xmlns:p="http://schemas.openxmlformats.org/presentationml/2006/main">
  <p:tag name="AS_UNIQUEID" val="5388"/>
  <p:tag name="KSO_WM_BEAUTIFY_FLAG" val=""/>
</p:tagLst>
</file>

<file path=ppt/tags/tag170.xml><?xml version="1.0" encoding="utf-8"?>
<p:tagLst xmlns:p="http://schemas.openxmlformats.org/presentationml/2006/main">
  <p:tag name="AS_UNIQUEID" val="2153"/>
</p:tagLst>
</file>

<file path=ppt/tags/tag171.xml><?xml version="1.0" encoding="utf-8"?>
<p:tagLst xmlns:p="http://schemas.openxmlformats.org/presentationml/2006/main">
  <p:tag name="AS_UNIQUEID" val="2154"/>
</p:tagLst>
</file>

<file path=ppt/tags/tag172.xml><?xml version="1.0" encoding="utf-8"?>
<p:tagLst xmlns:p="http://schemas.openxmlformats.org/presentationml/2006/main">
  <p:tag name="AS_UNIQUEID" val="2155"/>
</p:tagLst>
</file>

<file path=ppt/tags/tag173.xml><?xml version="1.0" encoding="utf-8"?>
<p:tagLst xmlns:p="http://schemas.openxmlformats.org/presentationml/2006/main">
  <p:tag name="AS_UNIQUEID" val="2156"/>
</p:tagLst>
</file>

<file path=ppt/tags/tag174.xml><?xml version="1.0" encoding="utf-8"?>
<p:tagLst xmlns:p="http://schemas.openxmlformats.org/presentationml/2006/main">
  <p:tag name="AS_UNIQUEID" val="2157"/>
</p:tagLst>
</file>

<file path=ppt/tags/tag175.xml><?xml version="1.0" encoding="utf-8"?>
<p:tagLst xmlns:p="http://schemas.openxmlformats.org/presentationml/2006/main">
  <p:tag name="AS_UNIQUEID" val="2158"/>
</p:tagLst>
</file>

<file path=ppt/tags/tag176.xml><?xml version="1.0" encoding="utf-8"?>
<p:tagLst xmlns:p="http://schemas.openxmlformats.org/presentationml/2006/main">
  <p:tag name="AS_UNIQUEID" val="2159"/>
</p:tagLst>
</file>

<file path=ppt/tags/tag177.xml><?xml version="1.0" encoding="utf-8"?>
<p:tagLst xmlns:p="http://schemas.openxmlformats.org/presentationml/2006/main">
  <p:tag name="AS_UNIQUEID" val="2160"/>
</p:tagLst>
</file>

<file path=ppt/tags/tag178.xml><?xml version="1.0" encoding="utf-8"?>
<p:tagLst xmlns:p="http://schemas.openxmlformats.org/presentationml/2006/main">
  <p:tag name="AS_UNIQUEID" val="2161"/>
</p:tagLst>
</file>

<file path=ppt/tags/tag179.xml><?xml version="1.0" encoding="utf-8"?>
<p:tagLst xmlns:p="http://schemas.openxmlformats.org/presentationml/2006/main">
  <p:tag name="AS_UNIQUEID" val="2162"/>
</p:tagLst>
</file>

<file path=ppt/tags/tag18.xml><?xml version="1.0" encoding="utf-8"?>
<p:tagLst xmlns:p="http://schemas.openxmlformats.org/presentationml/2006/main">
  <p:tag name="AS_UNIQUEID" val="5390"/>
  <p:tag name="KSO_WM_BEAUTIFY_FLAG" val=""/>
</p:tagLst>
</file>

<file path=ppt/tags/tag180.xml><?xml version="1.0" encoding="utf-8"?>
<p:tagLst xmlns:p="http://schemas.openxmlformats.org/presentationml/2006/main">
  <p:tag name="AS_UNIQUEID" val="2163"/>
</p:tagLst>
</file>

<file path=ppt/tags/tag181.xml><?xml version="1.0" encoding="utf-8"?>
<p:tagLst xmlns:p="http://schemas.openxmlformats.org/presentationml/2006/main">
  <p:tag name="AS_UNIQUEID" val="2164"/>
</p:tagLst>
</file>

<file path=ppt/tags/tag182.xml><?xml version="1.0" encoding="utf-8"?>
<p:tagLst xmlns:p="http://schemas.openxmlformats.org/presentationml/2006/main">
  <p:tag name="AS_UNIQUEID" val="2165"/>
</p:tagLst>
</file>

<file path=ppt/tags/tag183.xml><?xml version="1.0" encoding="utf-8"?>
<p:tagLst xmlns:p="http://schemas.openxmlformats.org/presentationml/2006/main">
  <p:tag name="AS_UNIQUEID" val="2166"/>
</p:tagLst>
</file>

<file path=ppt/tags/tag184.xml><?xml version="1.0" encoding="utf-8"?>
<p:tagLst xmlns:p="http://schemas.openxmlformats.org/presentationml/2006/main">
  <p:tag name="AS_UNIQUEID" val="2167"/>
</p:tagLst>
</file>

<file path=ppt/tags/tag185.xml><?xml version="1.0" encoding="utf-8"?>
<p:tagLst xmlns:p="http://schemas.openxmlformats.org/presentationml/2006/main">
  <p:tag name="AS_UNIQUEID" val="2168"/>
</p:tagLst>
</file>

<file path=ppt/tags/tag186.xml><?xml version="1.0" encoding="utf-8"?>
<p:tagLst xmlns:p="http://schemas.openxmlformats.org/presentationml/2006/main">
  <p:tag name="AS_UNIQUEID" val="2169"/>
</p:tagLst>
</file>

<file path=ppt/tags/tag187.xml><?xml version="1.0" encoding="utf-8"?>
<p:tagLst xmlns:p="http://schemas.openxmlformats.org/presentationml/2006/main">
  <p:tag name="AS_UNIQUEID" val="2170"/>
</p:tagLst>
</file>

<file path=ppt/tags/tag188.xml><?xml version="1.0" encoding="utf-8"?>
<p:tagLst xmlns:p="http://schemas.openxmlformats.org/presentationml/2006/main">
  <p:tag name="AS_UNIQUEID" val="2171"/>
</p:tagLst>
</file>

<file path=ppt/tags/tag189.xml><?xml version="1.0" encoding="utf-8"?>
<p:tagLst xmlns:p="http://schemas.openxmlformats.org/presentationml/2006/main">
  <p:tag name="AS_UNIQUEID" val="2172"/>
</p:tagLst>
</file>

<file path=ppt/tags/tag19.xml><?xml version="1.0" encoding="utf-8"?>
<p:tagLst xmlns:p="http://schemas.openxmlformats.org/presentationml/2006/main">
  <p:tag name="AS_UNIQUEID" val="5391"/>
</p:tagLst>
</file>

<file path=ppt/tags/tag190.xml><?xml version="1.0" encoding="utf-8"?>
<p:tagLst xmlns:p="http://schemas.openxmlformats.org/presentationml/2006/main">
  <p:tag name="AS_UNIQUEID" val="2173"/>
</p:tagLst>
</file>

<file path=ppt/tags/tag191.xml><?xml version="1.0" encoding="utf-8"?>
<p:tagLst xmlns:p="http://schemas.openxmlformats.org/presentationml/2006/main">
  <p:tag name="AS_UNIQUEID" val="2174"/>
</p:tagLst>
</file>

<file path=ppt/tags/tag192.xml><?xml version="1.0" encoding="utf-8"?>
<p:tagLst xmlns:p="http://schemas.openxmlformats.org/presentationml/2006/main">
  <p:tag name="AS_UNIQUEID" val="2175"/>
</p:tagLst>
</file>

<file path=ppt/tags/tag193.xml><?xml version="1.0" encoding="utf-8"?>
<p:tagLst xmlns:p="http://schemas.openxmlformats.org/presentationml/2006/main">
  <p:tag name="AS_UNIQUEID" val="2176"/>
</p:tagLst>
</file>

<file path=ppt/tags/tag194.xml><?xml version="1.0" encoding="utf-8"?>
<p:tagLst xmlns:p="http://schemas.openxmlformats.org/presentationml/2006/main">
  <p:tag name="AS_UNIQUEID" val="2177"/>
</p:tagLst>
</file>

<file path=ppt/tags/tag195.xml><?xml version="1.0" encoding="utf-8"?>
<p:tagLst xmlns:p="http://schemas.openxmlformats.org/presentationml/2006/main">
  <p:tag name="AS_UNIQUEID" val="2178"/>
</p:tagLst>
</file>

<file path=ppt/tags/tag196.xml><?xml version="1.0" encoding="utf-8"?>
<p:tagLst xmlns:p="http://schemas.openxmlformats.org/presentationml/2006/main">
  <p:tag name="AS_UNIQUEID" val="2179"/>
</p:tagLst>
</file>

<file path=ppt/tags/tag197.xml><?xml version="1.0" encoding="utf-8"?>
<p:tagLst xmlns:p="http://schemas.openxmlformats.org/presentationml/2006/main">
  <p:tag name="AS_UNIQUEID" val="2180"/>
</p:tagLst>
</file>

<file path=ppt/tags/tag198.xml><?xml version="1.0" encoding="utf-8"?>
<p:tagLst xmlns:p="http://schemas.openxmlformats.org/presentationml/2006/main">
  <p:tag name="AS_UNIQUEID" val="2181"/>
</p:tagLst>
</file>

<file path=ppt/tags/tag199.xml><?xml version="1.0" encoding="utf-8"?>
<p:tagLst xmlns:p="http://schemas.openxmlformats.org/presentationml/2006/main">
  <p:tag name="AS_UNIQUEID" val="2182"/>
</p:tagLst>
</file>

<file path=ppt/tags/tag2.xml><?xml version="1.0" encoding="utf-8"?>
<p:tagLst xmlns:p="http://schemas.openxmlformats.org/presentationml/2006/main">
  <p:tag name="AS_UNIQUEID" val="5371"/>
  <p:tag name="KSO_WM_BEAUTIFY_FLAG" val=""/>
</p:tagLst>
</file>

<file path=ppt/tags/tag20.xml><?xml version="1.0" encoding="utf-8"?>
<p:tagLst xmlns:p="http://schemas.openxmlformats.org/presentationml/2006/main">
  <p:tag name="AS_UNIQUEID" val="5392"/>
  <p:tag name="KSO_WM_BEAUTIFY_FLAG" val=""/>
</p:tagLst>
</file>

<file path=ppt/tags/tag200.xml><?xml version="1.0" encoding="utf-8"?>
<p:tagLst xmlns:p="http://schemas.openxmlformats.org/presentationml/2006/main">
  <p:tag name="AS_UNIQUEID" val="2183"/>
</p:tagLst>
</file>

<file path=ppt/tags/tag201.xml><?xml version="1.0" encoding="utf-8"?>
<p:tagLst xmlns:p="http://schemas.openxmlformats.org/presentationml/2006/main">
  <p:tag name="AS_UNIQUEID" val="2184"/>
</p:tagLst>
</file>

<file path=ppt/tags/tag202.xml><?xml version="1.0" encoding="utf-8"?>
<p:tagLst xmlns:p="http://schemas.openxmlformats.org/presentationml/2006/main">
  <p:tag name="AS_UNIQUEID" val="2185"/>
</p:tagLst>
</file>

<file path=ppt/tags/tag203.xml><?xml version="1.0" encoding="utf-8"?>
<p:tagLst xmlns:p="http://schemas.openxmlformats.org/presentationml/2006/main">
  <p:tag name="AS_UNIQUEID" val="2186"/>
</p:tagLst>
</file>

<file path=ppt/tags/tag204.xml><?xml version="1.0" encoding="utf-8"?>
<p:tagLst xmlns:p="http://schemas.openxmlformats.org/presentationml/2006/main">
  <p:tag name="AS_UNIQUEID" val="2187"/>
</p:tagLst>
</file>

<file path=ppt/tags/tag205.xml><?xml version="1.0" encoding="utf-8"?>
<p:tagLst xmlns:p="http://schemas.openxmlformats.org/presentationml/2006/main">
  <p:tag name="AS_UNIQUEID" val="2188"/>
</p:tagLst>
</file>

<file path=ppt/tags/tag206.xml><?xml version="1.0" encoding="utf-8"?>
<p:tagLst xmlns:p="http://schemas.openxmlformats.org/presentationml/2006/main">
  <p:tag name="AS_UNIQUEID" val="1621"/>
</p:tagLst>
</file>

<file path=ppt/tags/tag207.xml><?xml version="1.0" encoding="utf-8"?>
<p:tagLst xmlns:p="http://schemas.openxmlformats.org/presentationml/2006/main">
  <p:tag name="AS_UNIQUEID" val="1622"/>
</p:tagLst>
</file>

<file path=ppt/tags/tag208.xml><?xml version="1.0" encoding="utf-8"?>
<p:tagLst xmlns:p="http://schemas.openxmlformats.org/presentationml/2006/main">
  <p:tag name="AS_UNIQUEID" val="5455"/>
</p:tagLst>
</file>

<file path=ppt/tags/tag209.xml><?xml version="1.0" encoding="utf-8"?>
<p:tagLst xmlns:p="http://schemas.openxmlformats.org/presentationml/2006/main">
  <p:tag name="AS_UNIQUEID" val="5456"/>
  <p:tag name="KSO_WM_BEAUTIFY_FLAG" val=""/>
</p:tagLst>
</file>

<file path=ppt/tags/tag21.xml><?xml version="1.0" encoding="utf-8"?>
<p:tagLst xmlns:p="http://schemas.openxmlformats.org/presentationml/2006/main">
  <p:tag name="AS_UNIQUEID" val="5393"/>
  <p:tag name="KSO_WM_BEAUTIFY_FLAG" val=""/>
</p:tagLst>
</file>

<file path=ppt/tags/tag210.xml><?xml version="1.0" encoding="utf-8"?>
<p:tagLst xmlns:p="http://schemas.openxmlformats.org/presentationml/2006/main">
  <p:tag name="AS_UNIQUEID" val="5457"/>
</p:tagLst>
</file>

<file path=ppt/tags/tag211.xml><?xml version="1.0" encoding="utf-8"?>
<p:tagLst xmlns:p="http://schemas.openxmlformats.org/presentationml/2006/main">
  <p:tag name="AS_UNIQUEID" val="5458"/>
</p:tagLst>
</file>

<file path=ppt/tags/tag212.xml><?xml version="1.0" encoding="utf-8"?>
<p:tagLst xmlns:p="http://schemas.openxmlformats.org/presentationml/2006/main">
  <p:tag name="AS_UNIQUEID" val="4269"/>
</p:tagLst>
</file>

<file path=ppt/tags/tag213.xml><?xml version="1.0" encoding="utf-8"?>
<p:tagLst xmlns:p="http://schemas.openxmlformats.org/presentationml/2006/main">
  <p:tag name="AS_UNIQUEID" val="4270"/>
</p:tagLst>
</file>

<file path=ppt/tags/tag214.xml><?xml version="1.0" encoding="utf-8"?>
<p:tagLst xmlns:p="http://schemas.openxmlformats.org/presentationml/2006/main">
  <p:tag name="AS_UNIQUEID" val="4271"/>
</p:tagLst>
</file>

<file path=ppt/tags/tag215.xml><?xml version="1.0" encoding="utf-8"?>
<p:tagLst xmlns:p="http://schemas.openxmlformats.org/presentationml/2006/main">
  <p:tag name="AS_UNIQUEID" val="4272"/>
</p:tagLst>
</file>

<file path=ppt/tags/tag216.xml><?xml version="1.0" encoding="utf-8"?>
<p:tagLst xmlns:p="http://schemas.openxmlformats.org/presentationml/2006/main">
  <p:tag name="AS_UNIQUEID" val="4691"/>
</p:tagLst>
</file>

<file path=ppt/tags/tag217.xml><?xml version="1.0" encoding="utf-8"?>
<p:tagLst xmlns:p="http://schemas.openxmlformats.org/presentationml/2006/main">
  <p:tag name="AS_UNIQUEID" val="4692"/>
</p:tagLst>
</file>

<file path=ppt/tags/tag218.xml><?xml version="1.0" encoding="utf-8"?>
<p:tagLst xmlns:p="http://schemas.openxmlformats.org/presentationml/2006/main">
  <p:tag name="AS_UNIQUEID" val="4693"/>
</p:tagLst>
</file>

<file path=ppt/tags/tag219.xml><?xml version="1.0" encoding="utf-8"?>
<p:tagLst xmlns:p="http://schemas.openxmlformats.org/presentationml/2006/main">
  <p:tag name="AS_UNIQUEID" val="4694"/>
</p:tagLst>
</file>

<file path=ppt/tags/tag22.xml><?xml version="1.0" encoding="utf-8"?>
<p:tagLst xmlns:p="http://schemas.openxmlformats.org/presentationml/2006/main">
  <p:tag name="AS_UNIQUEID" val="5394"/>
  <p:tag name="KSO_WM_BEAUTIFY_FLAG" val=""/>
</p:tagLst>
</file>

<file path=ppt/tags/tag220.xml><?xml version="1.0" encoding="utf-8"?>
<p:tagLst xmlns:p="http://schemas.openxmlformats.org/presentationml/2006/main">
  <p:tag name="AS_UNIQUEID" val="4695"/>
</p:tagLst>
</file>

<file path=ppt/tags/tag221.xml><?xml version="1.0" encoding="utf-8"?>
<p:tagLst xmlns:p="http://schemas.openxmlformats.org/presentationml/2006/main">
  <p:tag name="AS_UNIQUEID" val="4696"/>
</p:tagLst>
</file>

<file path=ppt/tags/tag222.xml><?xml version="1.0" encoding="utf-8"?>
<p:tagLst xmlns:p="http://schemas.openxmlformats.org/presentationml/2006/main">
  <p:tag name="AS_UNIQUEID" val="4697"/>
</p:tagLst>
</file>

<file path=ppt/tags/tag223.xml><?xml version="1.0" encoding="utf-8"?>
<p:tagLst xmlns:p="http://schemas.openxmlformats.org/presentationml/2006/main">
  <p:tag name="AS_UNIQUEID" val="4698"/>
</p:tagLst>
</file>

<file path=ppt/tags/tag224.xml><?xml version="1.0" encoding="utf-8"?>
<p:tagLst xmlns:p="http://schemas.openxmlformats.org/presentationml/2006/main">
  <p:tag name="AS_UNIQUEID" val="4699"/>
</p:tagLst>
</file>

<file path=ppt/tags/tag225.xml><?xml version="1.0" encoding="utf-8"?>
<p:tagLst xmlns:p="http://schemas.openxmlformats.org/presentationml/2006/main">
  <p:tag name="AS_UNIQUEID" val="4700"/>
</p:tagLst>
</file>

<file path=ppt/tags/tag226.xml><?xml version="1.0" encoding="utf-8"?>
<p:tagLst xmlns:p="http://schemas.openxmlformats.org/presentationml/2006/main">
  <p:tag name="AS_UNIQUEID" val="4701"/>
</p:tagLst>
</file>

<file path=ppt/tags/tag227.xml><?xml version="1.0" encoding="utf-8"?>
<p:tagLst xmlns:p="http://schemas.openxmlformats.org/presentationml/2006/main">
  <p:tag name="AS_UNIQUEID" val="4702"/>
</p:tagLst>
</file>

<file path=ppt/tags/tag228.xml><?xml version="1.0" encoding="utf-8"?>
<p:tagLst xmlns:p="http://schemas.openxmlformats.org/presentationml/2006/main">
  <p:tag name="AS_UNIQUEID" val="4703"/>
</p:tagLst>
</file>

<file path=ppt/tags/tag229.xml><?xml version="1.0" encoding="utf-8"?>
<p:tagLst xmlns:p="http://schemas.openxmlformats.org/presentationml/2006/main">
  <p:tag name="AS_UNIQUEID" val="4704"/>
</p:tagLst>
</file>

<file path=ppt/tags/tag23.xml><?xml version="1.0" encoding="utf-8"?>
<p:tagLst xmlns:p="http://schemas.openxmlformats.org/presentationml/2006/main">
  <p:tag name="AS_UNIQUEID" val="5396"/>
  <p:tag name="KSO_WM_BEAUTIFY_FLAG" val=""/>
</p:tagLst>
</file>

<file path=ppt/tags/tag230.xml><?xml version="1.0" encoding="utf-8"?>
<p:tagLst xmlns:p="http://schemas.openxmlformats.org/presentationml/2006/main">
  <p:tag name="AS_UNIQUEID" val="4705"/>
</p:tagLst>
</file>

<file path=ppt/tags/tag231.xml><?xml version="1.0" encoding="utf-8"?>
<p:tagLst xmlns:p="http://schemas.openxmlformats.org/presentationml/2006/main">
  <p:tag name="AS_UNIQUEID" val="4706"/>
</p:tagLst>
</file>

<file path=ppt/tags/tag232.xml><?xml version="1.0" encoding="utf-8"?>
<p:tagLst xmlns:p="http://schemas.openxmlformats.org/presentationml/2006/main">
  <p:tag name="AS_UNIQUEID" val="4707"/>
</p:tagLst>
</file>

<file path=ppt/tags/tag233.xml><?xml version="1.0" encoding="utf-8"?>
<p:tagLst xmlns:p="http://schemas.openxmlformats.org/presentationml/2006/main">
  <p:tag name="AS_UNIQUEID" val="4708"/>
</p:tagLst>
</file>

<file path=ppt/tags/tag234.xml><?xml version="1.0" encoding="utf-8"?>
<p:tagLst xmlns:p="http://schemas.openxmlformats.org/presentationml/2006/main">
  <p:tag name="AS_UNIQUEID" val="4709"/>
</p:tagLst>
</file>

<file path=ppt/tags/tag235.xml><?xml version="1.0" encoding="utf-8"?>
<p:tagLst xmlns:p="http://schemas.openxmlformats.org/presentationml/2006/main">
  <p:tag name="AS_UNIQUEID" val="4710"/>
</p:tagLst>
</file>

<file path=ppt/tags/tag236.xml><?xml version="1.0" encoding="utf-8"?>
<p:tagLst xmlns:p="http://schemas.openxmlformats.org/presentationml/2006/main">
  <p:tag name="AS_UNIQUEID" val="4711"/>
</p:tagLst>
</file>

<file path=ppt/tags/tag237.xml><?xml version="1.0" encoding="utf-8"?>
<p:tagLst xmlns:p="http://schemas.openxmlformats.org/presentationml/2006/main">
  <p:tag name="AS_UNIQUEID" val="4712"/>
</p:tagLst>
</file>

<file path=ppt/tags/tag238.xml><?xml version="1.0" encoding="utf-8"?>
<p:tagLst xmlns:p="http://schemas.openxmlformats.org/presentationml/2006/main">
  <p:tag name="AS_UNIQUEID" val="4713"/>
</p:tagLst>
</file>

<file path=ppt/tags/tag239.xml><?xml version="1.0" encoding="utf-8"?>
<p:tagLst xmlns:p="http://schemas.openxmlformats.org/presentationml/2006/main">
  <p:tag name="AS_UNIQUEID" val="4714"/>
</p:tagLst>
</file>

<file path=ppt/tags/tag24.xml><?xml version="1.0" encoding="utf-8"?>
<p:tagLst xmlns:p="http://schemas.openxmlformats.org/presentationml/2006/main">
  <p:tag name="AS_UNIQUEID" val="5397"/>
</p:tagLst>
</file>

<file path=ppt/tags/tag240.xml><?xml version="1.0" encoding="utf-8"?>
<p:tagLst xmlns:p="http://schemas.openxmlformats.org/presentationml/2006/main">
  <p:tag name="AS_UNIQUEID" val="4715"/>
</p:tagLst>
</file>

<file path=ppt/tags/tag241.xml><?xml version="1.0" encoding="utf-8"?>
<p:tagLst xmlns:p="http://schemas.openxmlformats.org/presentationml/2006/main">
  <p:tag name="AS_UNIQUEID" val="4716"/>
</p:tagLst>
</file>

<file path=ppt/tags/tag242.xml><?xml version="1.0" encoding="utf-8"?>
<p:tagLst xmlns:p="http://schemas.openxmlformats.org/presentationml/2006/main">
  <p:tag name="AS_UNIQUEID" val="4717"/>
</p:tagLst>
</file>

<file path=ppt/tags/tag243.xml><?xml version="1.0" encoding="utf-8"?>
<p:tagLst xmlns:p="http://schemas.openxmlformats.org/presentationml/2006/main">
  <p:tag name="AS_UNIQUEID" val="4718"/>
</p:tagLst>
</file>

<file path=ppt/tags/tag244.xml><?xml version="1.0" encoding="utf-8"?>
<p:tagLst xmlns:p="http://schemas.openxmlformats.org/presentationml/2006/main">
  <p:tag name="AS_UNIQUEID" val="2058"/>
</p:tagLst>
</file>

<file path=ppt/tags/tag245.xml><?xml version="1.0" encoding="utf-8"?>
<p:tagLst xmlns:p="http://schemas.openxmlformats.org/presentationml/2006/main">
  <p:tag name="AS_UNIQUEID" val="2059"/>
</p:tagLst>
</file>

<file path=ppt/tags/tag246.xml><?xml version="1.0" encoding="utf-8"?>
<p:tagLst xmlns:p="http://schemas.openxmlformats.org/presentationml/2006/main">
  <p:tag name="AS_UNIQUEID" val="4756"/>
</p:tagLst>
</file>

<file path=ppt/tags/tag247.xml><?xml version="1.0" encoding="utf-8"?>
<p:tagLst xmlns:p="http://schemas.openxmlformats.org/presentationml/2006/main">
  <p:tag name="AS_UNIQUEID" val="4757"/>
</p:tagLst>
</file>

<file path=ppt/tags/tag248.xml><?xml version="1.0" encoding="utf-8"?>
<p:tagLst xmlns:p="http://schemas.openxmlformats.org/presentationml/2006/main">
  <p:tag name="AS_UNIQUEID" val="4758"/>
</p:tagLst>
</file>

<file path=ppt/tags/tag249.xml><?xml version="1.0" encoding="utf-8"?>
<p:tagLst xmlns:p="http://schemas.openxmlformats.org/presentationml/2006/main">
  <p:tag name="AS_UNIQUEID" val="4759"/>
</p:tagLst>
</file>

<file path=ppt/tags/tag25.xml><?xml version="1.0" encoding="utf-8"?>
<p:tagLst xmlns:p="http://schemas.openxmlformats.org/presentationml/2006/main">
  <p:tag name="AS_UNIQUEID" val="5398"/>
  <p:tag name="KSO_WM_BEAUTIFY_FLAG" val=""/>
</p:tagLst>
</file>

<file path=ppt/tags/tag250.xml><?xml version="1.0" encoding="utf-8"?>
<p:tagLst xmlns:p="http://schemas.openxmlformats.org/presentationml/2006/main">
  <p:tag name="AS_UNIQUEID" val="4760"/>
</p:tagLst>
</file>

<file path=ppt/tags/tag251.xml><?xml version="1.0" encoding="utf-8"?>
<p:tagLst xmlns:p="http://schemas.openxmlformats.org/presentationml/2006/main">
  <p:tag name="AS_UNIQUEID" val="5062"/>
</p:tagLst>
</file>

<file path=ppt/tags/tag252.xml><?xml version="1.0" encoding="utf-8"?>
<p:tagLst xmlns:p="http://schemas.openxmlformats.org/presentationml/2006/main">
  <p:tag name="AS_UNIQUEID" val="1764"/>
</p:tagLst>
</file>

<file path=ppt/tags/tag253.xml><?xml version="1.0" encoding="utf-8"?>
<p:tagLst xmlns:p="http://schemas.openxmlformats.org/presentationml/2006/main">
  <p:tag name="AS_UNIQUEID" val="1765"/>
</p:tagLst>
</file>

<file path=ppt/tags/tag254.xml><?xml version="1.0" encoding="utf-8"?>
<p:tagLst xmlns:p="http://schemas.openxmlformats.org/presentationml/2006/main">
  <p:tag name="AS_UNIQUEID" val="1766"/>
</p:tagLst>
</file>

<file path=ppt/tags/tag255.xml><?xml version="1.0" encoding="utf-8"?>
<p:tagLst xmlns:p="http://schemas.openxmlformats.org/presentationml/2006/main">
  <p:tag name="AS_UNIQUEID" val="1767"/>
</p:tagLst>
</file>

<file path=ppt/tags/tag256.xml><?xml version="1.0" encoding="utf-8"?>
<p:tagLst xmlns:p="http://schemas.openxmlformats.org/presentationml/2006/main">
  <p:tag name="AS_UNIQUEID" val="1768"/>
</p:tagLst>
</file>

<file path=ppt/tags/tag257.xml><?xml version="1.0" encoding="utf-8"?>
<p:tagLst xmlns:p="http://schemas.openxmlformats.org/presentationml/2006/main">
  <p:tag name="AS_UNIQUEID" val="2230"/>
</p:tagLst>
</file>

<file path=ppt/tags/tag258.xml><?xml version="1.0" encoding="utf-8"?>
<p:tagLst xmlns:p="http://schemas.openxmlformats.org/presentationml/2006/main">
  <p:tag name="AS_UNIQUEID" val="4290"/>
</p:tagLst>
</file>

<file path=ppt/tags/tag259.xml><?xml version="1.0" encoding="utf-8"?>
<p:tagLst xmlns:p="http://schemas.openxmlformats.org/presentationml/2006/main">
  <p:tag name="AS_UNIQUEID" val="4778"/>
</p:tagLst>
</file>

<file path=ppt/tags/tag26.xml><?xml version="1.0" encoding="utf-8"?>
<p:tagLst xmlns:p="http://schemas.openxmlformats.org/presentationml/2006/main">
  <p:tag name="AS_UNIQUEID" val="5399"/>
  <p:tag name="KSO_WM_BEAUTIFY_FLAG" val=""/>
</p:tagLst>
</file>

<file path=ppt/tags/tag260.xml><?xml version="1.0" encoding="utf-8"?>
<p:tagLst xmlns:p="http://schemas.openxmlformats.org/presentationml/2006/main">
  <p:tag name="AS_UNIQUEID" val="4779"/>
</p:tagLst>
</file>

<file path=ppt/tags/tag261.xml><?xml version="1.0" encoding="utf-8"?>
<p:tagLst xmlns:p="http://schemas.openxmlformats.org/presentationml/2006/main">
  <p:tag name="AS_UNIQUEID" val="2226"/>
</p:tagLst>
</file>

<file path=ppt/tags/tag262.xml><?xml version="1.0" encoding="utf-8"?>
<p:tagLst xmlns:p="http://schemas.openxmlformats.org/presentationml/2006/main">
  <p:tag name="AS_UNIQUEID" val="2226"/>
</p:tagLst>
</file>

<file path=ppt/tags/tag263.xml><?xml version="1.0" encoding="utf-8"?>
<p:tagLst xmlns:p="http://schemas.openxmlformats.org/presentationml/2006/main">
  <p:tag name="AS_UNIQUEID" val="4780"/>
</p:tagLst>
</file>

<file path=ppt/tags/tag264.xml><?xml version="1.0" encoding="utf-8"?>
<p:tagLst xmlns:p="http://schemas.openxmlformats.org/presentationml/2006/main">
  <p:tag name="AS_UNIQUEID" val="4781"/>
</p:tagLst>
</file>

<file path=ppt/tags/tag265.xml><?xml version="1.0" encoding="utf-8"?>
<p:tagLst xmlns:p="http://schemas.openxmlformats.org/presentationml/2006/main">
  <p:tag name="AS_UNIQUEID" val="2192"/>
</p:tagLst>
</file>

<file path=ppt/tags/tag266.xml><?xml version="1.0" encoding="utf-8"?>
<p:tagLst xmlns:p="http://schemas.openxmlformats.org/presentationml/2006/main">
  <p:tag name="AS_UNIQUEID" val="2192"/>
</p:tagLst>
</file>

<file path=ppt/tags/tag267.xml><?xml version="1.0" encoding="utf-8"?>
<p:tagLst xmlns:p="http://schemas.openxmlformats.org/presentationml/2006/main">
  <p:tag name="AS_UNIQUEID" val="4782"/>
</p:tagLst>
</file>

<file path=ppt/tags/tag268.xml><?xml version="1.0" encoding="utf-8"?>
<p:tagLst xmlns:p="http://schemas.openxmlformats.org/presentationml/2006/main">
  <p:tag name="AS_UNIQUEID" val="4783"/>
</p:tagLst>
</file>

<file path=ppt/tags/tag269.xml><?xml version="1.0" encoding="utf-8"?>
<p:tagLst xmlns:p="http://schemas.openxmlformats.org/presentationml/2006/main">
  <p:tag name="AS_UNIQUEID" val="2196"/>
</p:tagLst>
</file>

<file path=ppt/tags/tag27.xml><?xml version="1.0" encoding="utf-8"?>
<p:tagLst xmlns:p="http://schemas.openxmlformats.org/presentationml/2006/main">
  <p:tag name="AS_UNIQUEID" val="5400"/>
  <p:tag name="KSO_WM_BEAUTIFY_FLAG" val=""/>
</p:tagLst>
</file>

<file path=ppt/tags/tag270.xml><?xml version="1.0" encoding="utf-8"?>
<p:tagLst xmlns:p="http://schemas.openxmlformats.org/presentationml/2006/main">
  <p:tag name="AS_UNIQUEID" val="2196"/>
</p:tagLst>
</file>

<file path=ppt/tags/tag271.xml><?xml version="1.0" encoding="utf-8"?>
<p:tagLst xmlns:p="http://schemas.openxmlformats.org/presentationml/2006/main">
  <p:tag name="AS_UNIQUEID" val="2067"/>
</p:tagLst>
</file>

<file path=ppt/tags/tag272.xml><?xml version="1.0" encoding="utf-8"?>
<p:tagLst xmlns:p="http://schemas.openxmlformats.org/presentationml/2006/main">
  <p:tag name="AS_UNIQUEID" val="2217"/>
</p:tagLst>
</file>

<file path=ppt/tags/tag273.xml><?xml version="1.0" encoding="utf-8"?>
<p:tagLst xmlns:p="http://schemas.openxmlformats.org/presentationml/2006/main">
  <p:tag name="AS_UNIQUEID" val="2218"/>
</p:tagLst>
</file>

<file path=ppt/tags/tag274.xml><?xml version="1.0" encoding="utf-8"?>
<p:tagLst xmlns:p="http://schemas.openxmlformats.org/presentationml/2006/main">
  <p:tag name="AS_UNIQUEID" val="2219"/>
</p:tagLst>
</file>

<file path=ppt/tags/tag275.xml><?xml version="1.0" encoding="utf-8"?>
<p:tagLst xmlns:p="http://schemas.openxmlformats.org/presentationml/2006/main">
  <p:tag name="AS_UNIQUEID" val="2220"/>
</p:tagLst>
</file>

<file path=ppt/tags/tag276.xml><?xml version="1.0" encoding="utf-8"?>
<p:tagLst xmlns:p="http://schemas.openxmlformats.org/presentationml/2006/main">
  <p:tag name="AS_UNIQUEID" val="2221"/>
</p:tagLst>
</file>

<file path=ppt/tags/tag277.xml><?xml version="1.0" encoding="utf-8"?>
<p:tagLst xmlns:p="http://schemas.openxmlformats.org/presentationml/2006/main">
  <p:tag name="AS_UNIQUEID" val="2222"/>
</p:tagLst>
</file>

<file path=ppt/tags/tag278.xml><?xml version="1.0" encoding="utf-8"?>
<p:tagLst xmlns:p="http://schemas.openxmlformats.org/presentationml/2006/main">
  <p:tag name="AS_UNIQUEID" val="2223"/>
</p:tagLst>
</file>

<file path=ppt/tags/tag279.xml><?xml version="1.0" encoding="utf-8"?>
<p:tagLst xmlns:p="http://schemas.openxmlformats.org/presentationml/2006/main">
  <p:tag name="AS_UNIQUEID" val="2224"/>
</p:tagLst>
</file>

<file path=ppt/tags/tag28.xml><?xml version="1.0" encoding="utf-8"?>
<p:tagLst xmlns:p="http://schemas.openxmlformats.org/presentationml/2006/main">
  <p:tag name="AS_UNIQUEID" val="5402"/>
  <p:tag name="KSO_WM_BEAUTIFY_FLAG" val=""/>
</p:tagLst>
</file>

<file path=ppt/tags/tag280.xml><?xml version="1.0" encoding="utf-8"?>
<p:tagLst xmlns:p="http://schemas.openxmlformats.org/presentationml/2006/main">
  <p:tag name="AS_UNIQUEID" val="2203"/>
</p:tagLst>
</file>

<file path=ppt/tags/tag281.xml><?xml version="1.0" encoding="utf-8"?>
<p:tagLst xmlns:p="http://schemas.openxmlformats.org/presentationml/2006/main">
  <p:tag name="AS_UNIQUEID" val="2204"/>
</p:tagLst>
</file>

<file path=ppt/tags/tag282.xml><?xml version="1.0" encoding="utf-8"?>
<p:tagLst xmlns:p="http://schemas.openxmlformats.org/presentationml/2006/main">
  <p:tag name="AS_UNIQUEID" val="2205"/>
</p:tagLst>
</file>

<file path=ppt/tags/tag283.xml><?xml version="1.0" encoding="utf-8"?>
<p:tagLst xmlns:p="http://schemas.openxmlformats.org/presentationml/2006/main">
  <p:tag name="AS_UNIQUEID" val="2206"/>
</p:tagLst>
</file>

<file path=ppt/tags/tag284.xml><?xml version="1.0" encoding="utf-8"?>
<p:tagLst xmlns:p="http://schemas.openxmlformats.org/presentationml/2006/main">
  <p:tag name="AS_UNIQUEID" val="2207"/>
</p:tagLst>
</file>

<file path=ppt/tags/tag285.xml><?xml version="1.0" encoding="utf-8"?>
<p:tagLst xmlns:p="http://schemas.openxmlformats.org/presentationml/2006/main">
  <p:tag name="AS_UNIQUEID" val="2208"/>
</p:tagLst>
</file>

<file path=ppt/tags/tag286.xml><?xml version="1.0" encoding="utf-8"?>
<p:tagLst xmlns:p="http://schemas.openxmlformats.org/presentationml/2006/main">
  <p:tag name="AS_UNIQUEID" val="2192"/>
</p:tagLst>
</file>

<file path=ppt/tags/tag287.xml><?xml version="1.0" encoding="utf-8"?>
<p:tagLst xmlns:p="http://schemas.openxmlformats.org/presentationml/2006/main">
  <p:tag name="AS_UNIQUEID" val="2193"/>
</p:tagLst>
</file>

<file path=ppt/tags/tag288.xml><?xml version="1.0" encoding="utf-8"?>
<p:tagLst xmlns:p="http://schemas.openxmlformats.org/presentationml/2006/main">
  <p:tag name="AS_UNIQUEID" val="2194"/>
</p:tagLst>
</file>

<file path=ppt/tags/tag289.xml><?xml version="1.0" encoding="utf-8"?>
<p:tagLst xmlns:p="http://schemas.openxmlformats.org/presentationml/2006/main">
  <p:tag name="AS_UNIQUEID" val="2195"/>
</p:tagLst>
</file>

<file path=ppt/tags/tag29.xml><?xml version="1.0" encoding="utf-8"?>
<p:tagLst xmlns:p="http://schemas.openxmlformats.org/presentationml/2006/main">
  <p:tag name="AS_UNIQUEID" val="5403"/>
</p:tagLst>
</file>

<file path=ppt/tags/tag290.xml><?xml version="1.0" encoding="utf-8"?>
<p:tagLst xmlns:p="http://schemas.openxmlformats.org/presentationml/2006/main">
  <p:tag name="AS_UNIQUEID" val="2196"/>
</p:tagLst>
</file>

<file path=ppt/tags/tag291.xml><?xml version="1.0" encoding="utf-8"?>
<p:tagLst xmlns:p="http://schemas.openxmlformats.org/presentationml/2006/main">
  <p:tag name="AS_UNIQUEID" val="2197"/>
</p:tagLst>
</file>

<file path=ppt/tags/tag292.xml><?xml version="1.0" encoding="utf-8"?>
<p:tagLst xmlns:p="http://schemas.openxmlformats.org/presentationml/2006/main">
  <p:tag name="AS_UNIQUEID" val="2198"/>
</p:tagLst>
</file>

<file path=ppt/tags/tag293.xml><?xml version="1.0" encoding="utf-8"?>
<p:tagLst xmlns:p="http://schemas.openxmlformats.org/presentationml/2006/main">
  <p:tag name="AS_UNIQUEID" val="2199"/>
</p:tagLst>
</file>

<file path=ppt/tags/tag294.xml><?xml version="1.0" encoding="utf-8"?>
<p:tagLst xmlns:p="http://schemas.openxmlformats.org/presentationml/2006/main">
  <p:tag name="AS_UNIQUEID" val="2209"/>
</p:tagLst>
</file>

<file path=ppt/tags/tag295.xml><?xml version="1.0" encoding="utf-8"?>
<p:tagLst xmlns:p="http://schemas.openxmlformats.org/presentationml/2006/main">
  <p:tag name="AS_UNIQUEID" val="2210"/>
</p:tagLst>
</file>

<file path=ppt/tags/tag296.xml><?xml version="1.0" encoding="utf-8"?>
<p:tagLst xmlns:p="http://schemas.openxmlformats.org/presentationml/2006/main">
  <p:tag name="AS_UNIQUEID" val="2211"/>
</p:tagLst>
</file>

<file path=ppt/tags/tag297.xml><?xml version="1.0" encoding="utf-8"?>
<p:tagLst xmlns:p="http://schemas.openxmlformats.org/presentationml/2006/main">
  <p:tag name="AS_UNIQUEID" val="2212"/>
</p:tagLst>
</file>

<file path=ppt/tags/tag298.xml><?xml version="1.0" encoding="utf-8"?>
<p:tagLst xmlns:p="http://schemas.openxmlformats.org/presentationml/2006/main">
  <p:tag name="AS_UNIQUEID" val="2214"/>
</p:tagLst>
</file>

<file path=ppt/tags/tag299.xml><?xml version="1.0" encoding="utf-8"?>
<p:tagLst xmlns:p="http://schemas.openxmlformats.org/presentationml/2006/main">
  <p:tag name="AS_UNIQUEID" val="2226"/>
</p:tagLst>
</file>

<file path=ppt/tags/tag3.xml><?xml version="1.0" encoding="utf-8"?>
<p:tagLst xmlns:p="http://schemas.openxmlformats.org/presentationml/2006/main">
  <p:tag name="AS_UNIQUEID" val="5372"/>
  <p:tag name="KSO_WM_BEAUTIFY_FLAG" val=""/>
</p:tagLst>
</file>

<file path=ppt/tags/tag30.xml><?xml version="1.0" encoding="utf-8"?>
<p:tagLst xmlns:p="http://schemas.openxmlformats.org/presentationml/2006/main">
  <p:tag name="AS_UNIQUEID" val="5404"/>
  <p:tag name="KSO_WM_BEAUTIFY_FLAG" val=""/>
</p:tagLst>
</file>

<file path=ppt/tags/tag300.xml><?xml version="1.0" encoding="utf-8"?>
<p:tagLst xmlns:p="http://schemas.openxmlformats.org/presentationml/2006/main">
  <p:tag name="AS_UNIQUEID" val="2215"/>
</p:tagLst>
</file>

<file path=ppt/tags/tag301.xml><?xml version="1.0" encoding="utf-8"?>
<p:tagLst xmlns:p="http://schemas.openxmlformats.org/presentationml/2006/main">
  <p:tag name="AS_UNIQUEID" val="2213"/>
</p:tagLst>
</file>

<file path=ppt/tags/tag302.xml><?xml version="1.0" encoding="utf-8"?>
<p:tagLst xmlns:p="http://schemas.openxmlformats.org/presentationml/2006/main">
  <p:tag name="AS_UNIQUEID" val="2227"/>
</p:tagLst>
</file>

<file path=ppt/tags/tag303.xml><?xml version="1.0" encoding="utf-8"?>
<p:tagLst xmlns:p="http://schemas.openxmlformats.org/presentationml/2006/main">
  <p:tag name="AS_UNIQUEID" val="2192"/>
</p:tagLst>
</file>

<file path=ppt/tags/tag304.xml><?xml version="1.0" encoding="utf-8"?>
<p:tagLst xmlns:p="http://schemas.openxmlformats.org/presentationml/2006/main">
  <p:tag name="AS_UNIQUEID" val="2193"/>
</p:tagLst>
</file>

<file path=ppt/tags/tag305.xml><?xml version="1.0" encoding="utf-8"?>
<p:tagLst xmlns:p="http://schemas.openxmlformats.org/presentationml/2006/main">
  <p:tag name="AS_UNIQUEID" val="2194"/>
</p:tagLst>
</file>

<file path=ppt/tags/tag306.xml><?xml version="1.0" encoding="utf-8"?>
<p:tagLst xmlns:p="http://schemas.openxmlformats.org/presentationml/2006/main">
  <p:tag name="AS_UNIQUEID" val="2195"/>
</p:tagLst>
</file>

<file path=ppt/tags/tag307.xml><?xml version="1.0" encoding="utf-8"?>
<p:tagLst xmlns:p="http://schemas.openxmlformats.org/presentationml/2006/main">
  <p:tag name="AS_UNIQUEID" val="2196"/>
</p:tagLst>
</file>

<file path=ppt/tags/tag308.xml><?xml version="1.0" encoding="utf-8"?>
<p:tagLst xmlns:p="http://schemas.openxmlformats.org/presentationml/2006/main">
  <p:tag name="AS_UNIQUEID" val="2197"/>
</p:tagLst>
</file>

<file path=ppt/tags/tag309.xml><?xml version="1.0" encoding="utf-8"?>
<p:tagLst xmlns:p="http://schemas.openxmlformats.org/presentationml/2006/main">
  <p:tag name="AS_UNIQUEID" val="2198"/>
</p:tagLst>
</file>

<file path=ppt/tags/tag31.xml><?xml version="1.0" encoding="utf-8"?>
<p:tagLst xmlns:p="http://schemas.openxmlformats.org/presentationml/2006/main">
  <p:tag name="AS_UNIQUEID" val="5405"/>
  <p:tag name="KSO_WM_BEAUTIFY_FLAG" val=""/>
</p:tagLst>
</file>

<file path=ppt/tags/tag310.xml><?xml version="1.0" encoding="utf-8"?>
<p:tagLst xmlns:p="http://schemas.openxmlformats.org/presentationml/2006/main">
  <p:tag name="AS_UNIQUEID" val="2199"/>
</p:tagLst>
</file>

<file path=ppt/tags/tag311.xml><?xml version="1.0" encoding="utf-8"?>
<p:tagLst xmlns:p="http://schemas.openxmlformats.org/presentationml/2006/main">
  <p:tag name="AS_UNIQUEID" val="3693"/>
</p:tagLst>
</file>

<file path=ppt/tags/tag312.xml><?xml version="1.0" encoding="utf-8"?>
<p:tagLst xmlns:p="http://schemas.openxmlformats.org/presentationml/2006/main">
  <p:tag name="AS_UNIQUEID" val="3694"/>
  <p:tag name="KSO_WM_UNIT_LINE_FILL_TYPE" val="2"/>
  <p:tag name="KSO_WM_UNIT_LINE_FORE_SCHEMECOLOR_INDEX" val="13"/>
  <p:tag name="KSO_WM_UNIT_LINE_FORE_SCHEMECOLOR_INDEX_BRIGHTNESS" val="0.05"/>
</p:tagLst>
</file>

<file path=ppt/tags/tag313.xml><?xml version="1.0" encoding="utf-8"?>
<p:tagLst xmlns:p="http://schemas.openxmlformats.org/presentationml/2006/main">
  <p:tag name="AS_UNIQUEID" val="3695"/>
  <p:tag name="KSO_WM_UNIT_LINE_FILL_TYPE" val="2"/>
  <p:tag name="KSO_WM_UNIT_LINE_FORE_SCHEMECOLOR_INDEX" val="13"/>
  <p:tag name="KSO_WM_UNIT_LINE_FORE_SCHEMECOLOR_INDEX_BRIGHTNESS" val="0.05"/>
</p:tagLst>
</file>

<file path=ppt/tags/tag314.xml><?xml version="1.0" encoding="utf-8"?>
<p:tagLst xmlns:p="http://schemas.openxmlformats.org/presentationml/2006/main">
  <p:tag name="AS_UNIQUEID" val="3696"/>
</p:tagLst>
</file>

<file path=ppt/tags/tag315.xml><?xml version="1.0" encoding="utf-8"?>
<p:tagLst xmlns:p="http://schemas.openxmlformats.org/presentationml/2006/main">
  <p:tag name="AS_UNIQUEID" val="3697"/>
</p:tagLst>
</file>

<file path=ppt/tags/tag316.xml><?xml version="1.0" encoding="utf-8"?>
<p:tagLst xmlns:p="http://schemas.openxmlformats.org/presentationml/2006/main">
  <p:tag name="AS_UNIQUEID" val="3698"/>
</p:tagLst>
</file>

<file path=ppt/tags/tag317.xml><?xml version="1.0" encoding="utf-8"?>
<p:tagLst xmlns:p="http://schemas.openxmlformats.org/presentationml/2006/main">
  <p:tag name="AS_UNIQUEID" val="3699"/>
</p:tagLst>
</file>

<file path=ppt/tags/tag318.xml><?xml version="1.0" encoding="utf-8"?>
<p:tagLst xmlns:p="http://schemas.openxmlformats.org/presentationml/2006/main">
  <p:tag name="AS_UNIQUEID" val="3700"/>
</p:tagLst>
</file>

<file path=ppt/tags/tag319.xml><?xml version="1.0" encoding="utf-8"?>
<p:tagLst xmlns:p="http://schemas.openxmlformats.org/presentationml/2006/main">
  <p:tag name="AS_UNIQUEID" val="3701"/>
</p:tagLst>
</file>

<file path=ppt/tags/tag32.xml><?xml version="1.0" encoding="utf-8"?>
<p:tagLst xmlns:p="http://schemas.openxmlformats.org/presentationml/2006/main">
  <p:tag name="AS_UNIQUEID" val="5406"/>
  <p:tag name="KSO_WM_BEAUTIFY_FLAG" val=""/>
</p:tagLst>
</file>

<file path=ppt/tags/tag320.xml><?xml version="1.0" encoding="utf-8"?>
<p:tagLst xmlns:p="http://schemas.openxmlformats.org/presentationml/2006/main">
  <p:tag name="AS_UNIQUEID" val="3702"/>
</p:tagLst>
</file>

<file path=ppt/tags/tag321.xml><?xml version="1.0" encoding="utf-8"?>
<p:tagLst xmlns:p="http://schemas.openxmlformats.org/presentationml/2006/main">
  <p:tag name="AS_UNIQUEID" val="3703"/>
</p:tagLst>
</file>

<file path=ppt/tags/tag322.xml><?xml version="1.0" encoding="utf-8"?>
<p:tagLst xmlns:p="http://schemas.openxmlformats.org/presentationml/2006/main">
  <p:tag name="AS_UNIQUEID" val="3704"/>
</p:tagLst>
</file>

<file path=ppt/tags/tag323.xml><?xml version="1.0" encoding="utf-8"?>
<p:tagLst xmlns:p="http://schemas.openxmlformats.org/presentationml/2006/main">
  <p:tag name="AS_UNIQUEID" val="3705"/>
</p:tagLst>
</file>

<file path=ppt/tags/tag324.xml><?xml version="1.0" encoding="utf-8"?>
<p:tagLst xmlns:p="http://schemas.openxmlformats.org/presentationml/2006/main">
  <p:tag name="AS_UNIQUEID" val="3706"/>
</p:tagLst>
</file>

<file path=ppt/tags/tag325.xml><?xml version="1.0" encoding="utf-8"?>
<p:tagLst xmlns:p="http://schemas.openxmlformats.org/presentationml/2006/main">
  <p:tag name="AS_UNIQUEID" val="3707"/>
</p:tagLst>
</file>

<file path=ppt/tags/tag326.xml><?xml version="1.0" encoding="utf-8"?>
<p:tagLst xmlns:p="http://schemas.openxmlformats.org/presentationml/2006/main">
  <p:tag name="AS_UNIQUEID" val="3715"/>
</p:tagLst>
</file>

<file path=ppt/tags/tag327.xml><?xml version="1.0" encoding="utf-8"?>
<p:tagLst xmlns:p="http://schemas.openxmlformats.org/presentationml/2006/main">
  <p:tag name="AS_UNIQUEID" val="3716"/>
  <p:tag name="KSO_WM_UNIT_LINE_FILL_TYPE" val="2"/>
  <p:tag name="KSO_WM_UNIT_LINE_FORE_SCHEMECOLOR_INDEX" val="13"/>
  <p:tag name="KSO_WM_UNIT_LINE_FORE_SCHEMECOLOR_INDEX_BRIGHTNESS" val="0.05"/>
</p:tagLst>
</file>

<file path=ppt/tags/tag328.xml><?xml version="1.0" encoding="utf-8"?>
<p:tagLst xmlns:p="http://schemas.openxmlformats.org/presentationml/2006/main">
  <p:tag name="AS_UNIQUEID" val="3717"/>
  <p:tag name="KSO_WM_UNIT_LINE_FILL_TYPE" val="2"/>
  <p:tag name="KSO_WM_UNIT_LINE_FORE_SCHEMECOLOR_INDEX" val="13"/>
  <p:tag name="KSO_WM_UNIT_LINE_FORE_SCHEMECOLOR_INDEX_BRIGHTNESS" val="0.05"/>
</p:tagLst>
</file>

<file path=ppt/tags/tag329.xml><?xml version="1.0" encoding="utf-8"?>
<p:tagLst xmlns:p="http://schemas.openxmlformats.org/presentationml/2006/main">
  <p:tag name="AS_UNIQUEID" val="3718"/>
</p:tagLst>
</file>

<file path=ppt/tags/tag33.xml><?xml version="1.0" encoding="utf-8"?>
<p:tagLst xmlns:p="http://schemas.openxmlformats.org/presentationml/2006/main">
  <p:tag name="AS_UNIQUEID" val="5415"/>
  <p:tag name="KSO_WM_BEAUTIFY_FLAG" val=""/>
</p:tagLst>
</file>

<file path=ppt/tags/tag330.xml><?xml version="1.0" encoding="utf-8"?>
<p:tagLst xmlns:p="http://schemas.openxmlformats.org/presentationml/2006/main">
  <p:tag name="AS_UNIQUEID" val="3719"/>
</p:tagLst>
</file>

<file path=ppt/tags/tag331.xml><?xml version="1.0" encoding="utf-8"?>
<p:tagLst xmlns:p="http://schemas.openxmlformats.org/presentationml/2006/main">
  <p:tag name="AS_UNIQUEID" val="3720"/>
</p:tagLst>
</file>

<file path=ppt/tags/tag332.xml><?xml version="1.0" encoding="utf-8"?>
<p:tagLst xmlns:p="http://schemas.openxmlformats.org/presentationml/2006/main">
  <p:tag name="AS_UNIQUEID" val="3721"/>
</p:tagLst>
</file>

<file path=ppt/tags/tag333.xml><?xml version="1.0" encoding="utf-8"?>
<p:tagLst xmlns:p="http://schemas.openxmlformats.org/presentationml/2006/main">
  <p:tag name="AS_UNIQUEID" val="3722"/>
</p:tagLst>
</file>

<file path=ppt/tags/tag334.xml><?xml version="1.0" encoding="utf-8"?>
<p:tagLst xmlns:p="http://schemas.openxmlformats.org/presentationml/2006/main">
  <p:tag name="AS_UNIQUEID" val="3723"/>
</p:tagLst>
</file>

<file path=ppt/tags/tag335.xml><?xml version="1.0" encoding="utf-8"?>
<p:tagLst xmlns:p="http://schemas.openxmlformats.org/presentationml/2006/main">
  <p:tag name="AS_UNIQUEID" val="3724"/>
</p:tagLst>
</file>

<file path=ppt/tags/tag336.xml><?xml version="1.0" encoding="utf-8"?>
<p:tagLst xmlns:p="http://schemas.openxmlformats.org/presentationml/2006/main">
  <p:tag name="AS_UNIQUEID" val="3732"/>
</p:tagLst>
</file>

<file path=ppt/tags/tag337.xml><?xml version="1.0" encoding="utf-8"?>
<p:tagLst xmlns:p="http://schemas.openxmlformats.org/presentationml/2006/main">
  <p:tag name="AS_UNIQUEID" val="3733"/>
  <p:tag name="KSO_WM_UNIT_LINE_FILL_TYPE" val="2"/>
  <p:tag name="KSO_WM_UNIT_LINE_FORE_SCHEMECOLOR_INDEX" val="13"/>
  <p:tag name="KSO_WM_UNIT_LINE_FORE_SCHEMECOLOR_INDEX_BRIGHTNESS" val="0.05"/>
</p:tagLst>
</file>

<file path=ppt/tags/tag338.xml><?xml version="1.0" encoding="utf-8"?>
<p:tagLst xmlns:p="http://schemas.openxmlformats.org/presentationml/2006/main">
  <p:tag name="AS_UNIQUEID" val="3734"/>
  <p:tag name="KSO_WM_UNIT_LINE_FILL_TYPE" val="2"/>
  <p:tag name="KSO_WM_UNIT_LINE_FORE_SCHEMECOLOR_INDEX" val="13"/>
  <p:tag name="KSO_WM_UNIT_LINE_FORE_SCHEMECOLOR_INDEX_BRIGHTNESS" val="0.05"/>
</p:tagLst>
</file>

<file path=ppt/tags/tag339.xml><?xml version="1.0" encoding="utf-8"?>
<p:tagLst xmlns:p="http://schemas.openxmlformats.org/presentationml/2006/main">
  <p:tag name="AS_UNIQUEID" val="3735"/>
</p:tagLst>
</file>

<file path=ppt/tags/tag34.xml><?xml version="1.0" encoding="utf-8"?>
<p:tagLst xmlns:p="http://schemas.openxmlformats.org/presentationml/2006/main">
  <p:tag name="AS_UNIQUEID" val="2827"/>
</p:tagLst>
</file>

<file path=ppt/tags/tag340.xml><?xml version="1.0" encoding="utf-8"?>
<p:tagLst xmlns:p="http://schemas.openxmlformats.org/presentationml/2006/main">
  <p:tag name="AS_UNIQUEID" val="3736"/>
</p:tagLst>
</file>

<file path=ppt/tags/tag341.xml><?xml version="1.0" encoding="utf-8"?>
<p:tagLst xmlns:p="http://schemas.openxmlformats.org/presentationml/2006/main">
  <p:tag name="AS_UNIQUEID" val="3737"/>
</p:tagLst>
</file>

<file path=ppt/tags/tag342.xml><?xml version="1.0" encoding="utf-8"?>
<p:tagLst xmlns:p="http://schemas.openxmlformats.org/presentationml/2006/main">
  <p:tag name="AS_UNIQUEID" val="3738"/>
</p:tagLst>
</file>

<file path=ppt/tags/tag343.xml><?xml version="1.0" encoding="utf-8"?>
<p:tagLst xmlns:p="http://schemas.openxmlformats.org/presentationml/2006/main">
  <p:tag name="AS_UNIQUEID" val="3739"/>
</p:tagLst>
</file>

<file path=ppt/tags/tag344.xml><?xml version="1.0" encoding="utf-8"?>
<p:tagLst xmlns:p="http://schemas.openxmlformats.org/presentationml/2006/main">
  <p:tag name="AS_UNIQUEID" val="3740"/>
</p:tagLst>
</file>

<file path=ppt/tags/tag345.xml><?xml version="1.0" encoding="utf-8"?>
<p:tagLst xmlns:p="http://schemas.openxmlformats.org/presentationml/2006/main">
  <p:tag name="AS_UNIQUEID" val="3741"/>
</p:tagLst>
</file>

<file path=ppt/tags/tag346.xml><?xml version="1.0" encoding="utf-8"?>
<p:tagLst xmlns:p="http://schemas.openxmlformats.org/presentationml/2006/main">
  <p:tag name="AS_UNIQUEID" val="3742"/>
</p:tagLst>
</file>

<file path=ppt/tags/tag347.xml><?xml version="1.0" encoding="utf-8"?>
<p:tagLst xmlns:p="http://schemas.openxmlformats.org/presentationml/2006/main">
  <p:tag name="AS_UNIQUEID" val="3708"/>
</p:tagLst>
</file>

<file path=ppt/tags/tag348.xml><?xml version="1.0" encoding="utf-8"?>
<p:tagLst xmlns:p="http://schemas.openxmlformats.org/presentationml/2006/main">
  <p:tag name="AS_UNIQUEID" val="3709"/>
  <p:tag name="KSO_WM_UNIT_LINE_FILL_TYPE" val="2"/>
  <p:tag name="KSO_WM_UNIT_LINE_FORE_SCHEMECOLOR_INDEX" val="13"/>
  <p:tag name="KSO_WM_UNIT_LINE_FORE_SCHEMECOLOR_INDEX_BRIGHTNESS" val="0.05"/>
</p:tagLst>
</file>

<file path=ppt/tags/tag349.xml><?xml version="1.0" encoding="utf-8"?>
<p:tagLst xmlns:p="http://schemas.openxmlformats.org/presentationml/2006/main">
  <p:tag name="AS_UNIQUEID" val="3710"/>
  <p:tag name="KSO_WM_UNIT_LINE_FILL_TYPE" val="2"/>
  <p:tag name="KSO_WM_UNIT_LINE_FORE_SCHEMECOLOR_INDEX" val="13"/>
  <p:tag name="KSO_WM_UNIT_LINE_FORE_SCHEMECOLOR_INDEX_BRIGHTNESS" val="0.05"/>
</p:tagLst>
</file>

<file path=ppt/tags/tag35.xml><?xml version="1.0" encoding="utf-8"?>
<p:tagLst xmlns:p="http://schemas.openxmlformats.org/presentationml/2006/main">
  <p:tag name="AS_UNIQUEID" val="2828"/>
</p:tagLst>
</file>

<file path=ppt/tags/tag350.xml><?xml version="1.0" encoding="utf-8"?>
<p:tagLst xmlns:p="http://schemas.openxmlformats.org/presentationml/2006/main">
  <p:tag name="AS_UNIQUEID" val="3711"/>
</p:tagLst>
</file>

<file path=ppt/tags/tag351.xml><?xml version="1.0" encoding="utf-8"?>
<p:tagLst xmlns:p="http://schemas.openxmlformats.org/presentationml/2006/main">
  <p:tag name="AS_UNIQUEID" val="3712"/>
</p:tagLst>
</file>

<file path=ppt/tags/tag352.xml><?xml version="1.0" encoding="utf-8"?>
<p:tagLst xmlns:p="http://schemas.openxmlformats.org/presentationml/2006/main">
  <p:tag name="AS_UNIQUEID" val="3713"/>
</p:tagLst>
</file>

<file path=ppt/tags/tag353.xml><?xml version="1.0" encoding="utf-8"?>
<p:tagLst xmlns:p="http://schemas.openxmlformats.org/presentationml/2006/main">
  <p:tag name="AS_UNIQUEID" val="3725"/>
</p:tagLst>
</file>

<file path=ppt/tags/tag354.xml><?xml version="1.0" encoding="utf-8"?>
<p:tagLst xmlns:p="http://schemas.openxmlformats.org/presentationml/2006/main">
  <p:tag name="AS_UNIQUEID" val="3726"/>
  <p:tag name="KSO_WM_UNIT_LINE_FILL_TYPE" val="2"/>
  <p:tag name="KSO_WM_UNIT_LINE_FORE_SCHEMECOLOR_INDEX" val="13"/>
  <p:tag name="KSO_WM_UNIT_LINE_FORE_SCHEMECOLOR_INDEX_BRIGHTNESS" val="0.05"/>
</p:tagLst>
</file>

<file path=ppt/tags/tag355.xml><?xml version="1.0" encoding="utf-8"?>
<p:tagLst xmlns:p="http://schemas.openxmlformats.org/presentationml/2006/main">
  <p:tag name="AS_UNIQUEID" val="3727"/>
  <p:tag name="KSO_WM_UNIT_LINE_FILL_TYPE" val="2"/>
  <p:tag name="KSO_WM_UNIT_LINE_FORE_SCHEMECOLOR_INDEX" val="13"/>
  <p:tag name="KSO_WM_UNIT_LINE_FORE_SCHEMECOLOR_INDEX_BRIGHTNESS" val="0.05"/>
</p:tagLst>
</file>

<file path=ppt/tags/tag356.xml><?xml version="1.0" encoding="utf-8"?>
<p:tagLst xmlns:p="http://schemas.openxmlformats.org/presentationml/2006/main">
  <p:tag name="AS_UNIQUEID" val="3728"/>
</p:tagLst>
</file>

<file path=ppt/tags/tag357.xml><?xml version="1.0" encoding="utf-8"?>
<p:tagLst xmlns:p="http://schemas.openxmlformats.org/presentationml/2006/main">
  <p:tag name="AS_UNIQUEID" val="3729"/>
</p:tagLst>
</file>

<file path=ppt/tags/tag358.xml><?xml version="1.0" encoding="utf-8"?>
<p:tagLst xmlns:p="http://schemas.openxmlformats.org/presentationml/2006/main">
  <p:tag name="AS_UNIQUEID" val="3730"/>
</p:tagLst>
</file>

<file path=ppt/tags/tag359.xml><?xml version="1.0" encoding="utf-8"?>
<p:tagLst xmlns:p="http://schemas.openxmlformats.org/presentationml/2006/main">
  <p:tag name="AS_UNIQUEID" val="1745"/>
</p:tagLst>
</file>

<file path=ppt/tags/tag36.xml><?xml version="1.0" encoding="utf-8"?>
<p:tagLst xmlns:p="http://schemas.openxmlformats.org/presentationml/2006/main">
  <p:tag name="AS_UNIQUEID" val="2829"/>
</p:tagLst>
</file>

<file path=ppt/tags/tag360.xml><?xml version="1.0" encoding="utf-8"?>
<p:tagLst xmlns:p="http://schemas.openxmlformats.org/presentationml/2006/main">
  <p:tag name="AS_UNIQUEID" val="1746"/>
</p:tagLst>
</file>

<file path=ppt/tags/tag361.xml><?xml version="1.0" encoding="utf-8"?>
<p:tagLst xmlns:p="http://schemas.openxmlformats.org/presentationml/2006/main">
  <p:tag name="AS_UNIQUEID" val="3743"/>
</p:tagLst>
</file>

<file path=ppt/tags/tag362.xml><?xml version="1.0" encoding="utf-8"?>
<p:tagLst xmlns:p="http://schemas.openxmlformats.org/presentationml/2006/main">
  <p:tag name="AS_UNIQUEID" val="3744"/>
  <p:tag name="KSO_WM_UNIT_LINE_FILL_TYPE" val="2"/>
  <p:tag name="KSO_WM_UNIT_LINE_FORE_SCHEMECOLOR_INDEX" val="13"/>
  <p:tag name="KSO_WM_UNIT_LINE_FORE_SCHEMECOLOR_INDEX_BRIGHTNESS" val="0.05"/>
</p:tagLst>
</file>

<file path=ppt/tags/tag363.xml><?xml version="1.0" encoding="utf-8"?>
<p:tagLst xmlns:p="http://schemas.openxmlformats.org/presentationml/2006/main">
  <p:tag name="AS_UNIQUEID" val="3745"/>
  <p:tag name="KSO_WM_UNIT_LINE_FILL_TYPE" val="2"/>
  <p:tag name="KSO_WM_UNIT_LINE_FORE_SCHEMECOLOR_INDEX" val="13"/>
  <p:tag name="KSO_WM_UNIT_LINE_FORE_SCHEMECOLOR_INDEX_BRIGHTNESS" val="0.05"/>
</p:tagLst>
</file>

<file path=ppt/tags/tag364.xml><?xml version="1.0" encoding="utf-8"?>
<p:tagLst xmlns:p="http://schemas.openxmlformats.org/presentationml/2006/main">
  <p:tag name="AS_UNIQUEID" val="3746"/>
</p:tagLst>
</file>

<file path=ppt/tags/tag365.xml><?xml version="1.0" encoding="utf-8"?>
<p:tagLst xmlns:p="http://schemas.openxmlformats.org/presentationml/2006/main">
  <p:tag name="AS_UNIQUEID" val="3747"/>
</p:tagLst>
</file>

<file path=ppt/tags/tag366.xml><?xml version="1.0" encoding="utf-8"?>
<p:tagLst xmlns:p="http://schemas.openxmlformats.org/presentationml/2006/main">
  <p:tag name="AS_UNIQUEID" val="3748"/>
</p:tagLst>
</file>

<file path=ppt/tags/tag367.xml><?xml version="1.0" encoding="utf-8"?>
<p:tagLst xmlns:p="http://schemas.openxmlformats.org/presentationml/2006/main">
  <p:tag name="AS_UNIQUEID" val="1745"/>
</p:tagLst>
</file>

<file path=ppt/tags/tag368.xml><?xml version="1.0" encoding="utf-8"?>
<p:tagLst xmlns:p="http://schemas.openxmlformats.org/presentationml/2006/main">
  <p:tag name="AS_UNIQUEID" val="1746"/>
</p:tagLst>
</file>

<file path=ppt/tags/tag369.xml><?xml version="1.0" encoding="utf-8"?>
<p:tagLst xmlns:p="http://schemas.openxmlformats.org/presentationml/2006/main">
  <p:tag name="AS_UNIQUEID" val="1745"/>
</p:tagLst>
</file>

<file path=ppt/tags/tag37.xml><?xml version="1.0" encoding="utf-8"?>
<p:tagLst xmlns:p="http://schemas.openxmlformats.org/presentationml/2006/main">
  <p:tag name="AS_UNIQUEID" val="2830"/>
</p:tagLst>
</file>

<file path=ppt/tags/tag370.xml><?xml version="1.0" encoding="utf-8"?>
<p:tagLst xmlns:p="http://schemas.openxmlformats.org/presentationml/2006/main">
  <p:tag name="AS_UNIQUEID" val="1746"/>
</p:tagLst>
</file>

<file path=ppt/tags/tag371.xml><?xml version="1.0" encoding="utf-8"?>
<p:tagLst xmlns:p="http://schemas.openxmlformats.org/presentationml/2006/main">
  <p:tag name="AS_UNIQUEID" val="615"/>
</p:tagLst>
</file>

<file path=ppt/tags/tag372.xml><?xml version="1.0" encoding="utf-8"?>
<p:tagLst xmlns:p="http://schemas.openxmlformats.org/presentationml/2006/main">
  <p:tag name="AS_UNIQUEID" val="4007"/>
</p:tagLst>
</file>

<file path=ppt/tags/tag373.xml><?xml version="1.0" encoding="utf-8"?>
<p:tagLst xmlns:p="http://schemas.openxmlformats.org/presentationml/2006/main">
  <p:tag name="AS_UNIQUEID" val="4008"/>
</p:tagLst>
</file>

<file path=ppt/tags/tag374.xml><?xml version="1.0" encoding="utf-8"?>
<p:tagLst xmlns:p="http://schemas.openxmlformats.org/presentationml/2006/main">
  <p:tag name="AS_UNIQUEID" val="4009"/>
</p:tagLst>
</file>

<file path=ppt/tags/tag375.xml><?xml version="1.0" encoding="utf-8"?>
<p:tagLst xmlns:p="http://schemas.openxmlformats.org/presentationml/2006/main">
  <p:tag name="AS_UNIQUEID" val="4010"/>
</p:tagLst>
</file>

<file path=ppt/tags/tag376.xml><?xml version="1.0" encoding="utf-8"?>
<p:tagLst xmlns:p="http://schemas.openxmlformats.org/presentationml/2006/main">
  <p:tag name="AS_UNIQUEID" val="4011"/>
</p:tagLst>
</file>

<file path=ppt/tags/tag377.xml><?xml version="1.0" encoding="utf-8"?>
<p:tagLst xmlns:p="http://schemas.openxmlformats.org/presentationml/2006/main">
  <p:tag name="AS_UNIQUEID" val="4012"/>
</p:tagLst>
</file>

<file path=ppt/tags/tag378.xml><?xml version="1.0" encoding="utf-8"?>
<p:tagLst xmlns:p="http://schemas.openxmlformats.org/presentationml/2006/main">
  <p:tag name="AS_UNIQUEID" val="4013"/>
</p:tagLst>
</file>

<file path=ppt/tags/tag379.xml><?xml version="1.0" encoding="utf-8"?>
<p:tagLst xmlns:p="http://schemas.openxmlformats.org/presentationml/2006/main">
  <p:tag name="AS_UNIQUEID" val="4014"/>
</p:tagLst>
</file>

<file path=ppt/tags/tag38.xml><?xml version="1.0" encoding="utf-8"?>
<p:tagLst xmlns:p="http://schemas.openxmlformats.org/presentationml/2006/main">
  <p:tag name="AS_UNIQUEID" val="2831"/>
</p:tagLst>
</file>

<file path=ppt/tags/tag380.xml><?xml version="1.0" encoding="utf-8"?>
<p:tagLst xmlns:p="http://schemas.openxmlformats.org/presentationml/2006/main">
  <p:tag name="AS_UNIQUEID" val="4015"/>
</p:tagLst>
</file>

<file path=ppt/tags/tag381.xml><?xml version="1.0" encoding="utf-8"?>
<p:tagLst xmlns:p="http://schemas.openxmlformats.org/presentationml/2006/main">
  <p:tag name="AS_UNIQUEID" val="2241"/>
</p:tagLst>
</file>

<file path=ppt/tags/tag382.xml><?xml version="1.0" encoding="utf-8"?>
<p:tagLst xmlns:p="http://schemas.openxmlformats.org/presentationml/2006/main">
  <p:tag name="AS_UNIQUEID" val="2242"/>
</p:tagLst>
</file>

<file path=ppt/tags/tag383.xml><?xml version="1.0" encoding="utf-8"?>
<p:tagLst xmlns:p="http://schemas.openxmlformats.org/presentationml/2006/main">
  <p:tag name="AS_UNIQUEID" val="2243"/>
</p:tagLst>
</file>

<file path=ppt/tags/tag384.xml><?xml version="1.0" encoding="utf-8"?>
<p:tagLst xmlns:p="http://schemas.openxmlformats.org/presentationml/2006/main">
  <p:tag name="AS_UNIQUEID" val="2244"/>
</p:tagLst>
</file>

<file path=ppt/tags/tag385.xml><?xml version="1.0" encoding="utf-8"?>
<p:tagLst xmlns:p="http://schemas.openxmlformats.org/presentationml/2006/main">
  <p:tag name="AS_UNIQUEID" val="2245"/>
</p:tagLst>
</file>

<file path=ppt/tags/tag386.xml><?xml version="1.0" encoding="utf-8"?>
<p:tagLst xmlns:p="http://schemas.openxmlformats.org/presentationml/2006/main">
  <p:tag name="AS_UNIQUEID" val="5465"/>
</p:tagLst>
</file>

<file path=ppt/tags/tag387.xml><?xml version="1.0" encoding="utf-8"?>
<p:tagLst xmlns:p="http://schemas.openxmlformats.org/presentationml/2006/main">
  <p:tag name="AS_UNIQUEID" val="5466"/>
  <p:tag name="KSO_WM_BEAUTIFY_FLAG" val=""/>
</p:tagLst>
</file>

<file path=ppt/tags/tag388.xml><?xml version="1.0" encoding="utf-8"?>
<p:tagLst xmlns:p="http://schemas.openxmlformats.org/presentationml/2006/main">
  <p:tag name="AS_UNIQUEID" val="5467"/>
</p:tagLst>
</file>

<file path=ppt/tags/tag389.xml><?xml version="1.0" encoding="utf-8"?>
<p:tagLst xmlns:p="http://schemas.openxmlformats.org/presentationml/2006/main">
  <p:tag name="AS_UNIQUEID" val="5468"/>
  <p:tag name="KSO_WM_BEAUTIFY_FLAG" val=""/>
</p:tagLst>
</file>

<file path=ppt/tags/tag39.xml><?xml version="1.0" encoding="utf-8"?>
<p:tagLst xmlns:p="http://schemas.openxmlformats.org/presentationml/2006/main">
  <p:tag name="AS_UNIQUEID" val="2832"/>
</p:tagLst>
</file>

<file path=ppt/tags/tag390.xml><?xml version="1.0" encoding="utf-8"?>
<p:tagLst xmlns:p="http://schemas.openxmlformats.org/presentationml/2006/main">
  <p:tag name="AS_UNIQUEID" val="5469"/>
  <p:tag name="KSO_WM_BEAUTIFY_FLAG" val=""/>
</p:tagLst>
</file>

<file path=ppt/tags/tag391.xml><?xml version="1.0" encoding="utf-8"?>
<p:tagLst xmlns:p="http://schemas.openxmlformats.org/presentationml/2006/main">
  <p:tag name="AS_UNIQUEID" val="5470"/>
  <p:tag name="KSO_WM_BEAUTIFY_FLAG" val=""/>
</p:tagLst>
</file>

<file path=ppt/tags/tag392.xml><?xml version="1.0" encoding="utf-8"?>
<p:tagLst xmlns:p="http://schemas.openxmlformats.org/presentationml/2006/main">
  <p:tag name="AS_UNIQUEID" val="5471"/>
  <p:tag name="KSO_WM_BEAUTIFY_FLAG" val=""/>
</p:tagLst>
</file>

<file path=ppt/tags/tag393.xml><?xml version="1.0" encoding="utf-8"?>
<p:tagLst xmlns:p="http://schemas.openxmlformats.org/presentationml/2006/main">
  <p:tag name="AS_UNIQUEID" val="5472"/>
  <p:tag name="KSO_WM_BEAUTIFY_FLAG" val=""/>
</p:tagLst>
</file>

<file path=ppt/tags/tag394.xml><?xml version="1.0" encoding="utf-8"?>
<p:tagLst xmlns:p="http://schemas.openxmlformats.org/presentationml/2006/main">
  <p:tag name="AS_UNIQUEID" val="5473"/>
  <p:tag name="KSO_WM_BEAUTIFY_FLAG" val=""/>
</p:tagLst>
</file>

<file path=ppt/tags/tag395.xml><?xml version="1.0" encoding="utf-8"?>
<p:tagLst xmlns:p="http://schemas.openxmlformats.org/presentationml/2006/main">
  <p:tag name="AS_UNIQUEID" val="5474"/>
  <p:tag name="KSO_WM_BEAUTIFY_FLAG" val=""/>
</p:tagLst>
</file>

<file path=ppt/tags/tag396.xml><?xml version="1.0" encoding="utf-8"?>
<p:tagLst xmlns:p="http://schemas.openxmlformats.org/presentationml/2006/main">
  <p:tag name="AS_UNIQUEID" val="5475"/>
  <p:tag name="KSO_WM_BEAUTIFY_FLAG" val=""/>
</p:tagLst>
</file>

<file path=ppt/tags/tag397.xml><?xml version="1.0" encoding="utf-8"?>
<p:tagLst xmlns:p="http://schemas.openxmlformats.org/presentationml/2006/main">
  <p:tag name="AS_UNIQUEID" val="5476"/>
  <p:tag name="KSO_WM_BEAUTIFY_FLAG" val=""/>
</p:tagLst>
</file>

<file path=ppt/tags/tag398.xml><?xml version="1.0" encoding="utf-8"?>
<p:tagLst xmlns:p="http://schemas.openxmlformats.org/presentationml/2006/main">
  <p:tag name="AS_UNIQUEID" val="5477"/>
  <p:tag name="KSO_WM_BEAUTIFY_FLAG" val=""/>
</p:tagLst>
</file>

<file path=ppt/tags/tag399.xml><?xml version="1.0" encoding="utf-8"?>
<p:tagLst xmlns:p="http://schemas.openxmlformats.org/presentationml/2006/main">
  <p:tag name="AS_UNIQUEID" val="5478"/>
  <p:tag name="KSO_WM_BEAUTIFY_FLAG" val=""/>
</p:tagLst>
</file>

<file path=ppt/tags/tag4.xml><?xml version="1.0" encoding="utf-8"?>
<p:tagLst xmlns:p="http://schemas.openxmlformats.org/presentationml/2006/main">
  <p:tag name="AS_UNIQUEID" val="5373"/>
</p:tagLst>
</file>

<file path=ppt/tags/tag40.xml><?xml version="1.0" encoding="utf-8"?>
<p:tagLst xmlns:p="http://schemas.openxmlformats.org/presentationml/2006/main">
  <p:tag name="AS_UNIQUEID" val="51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0.xml><?xml version="1.0" encoding="utf-8"?>
<p:tagLst xmlns:p="http://schemas.openxmlformats.org/presentationml/2006/main">
  <p:tag name="AS_UNIQUEID" val="5479"/>
  <p:tag name="KSO_WM_BEAUTIFY_FLAG" val=""/>
</p:tagLst>
</file>

<file path=ppt/tags/tag401.xml><?xml version="1.0" encoding="utf-8"?>
<p:tagLst xmlns:p="http://schemas.openxmlformats.org/presentationml/2006/main">
  <p:tag name="AS_UNIQUEID" val="5480"/>
  <p:tag name="KSO_WM_BEAUTIFY_FLAG" val=""/>
</p:tagLst>
</file>

<file path=ppt/tags/tag402.xml><?xml version="1.0" encoding="utf-8"?>
<p:tagLst xmlns:p="http://schemas.openxmlformats.org/presentationml/2006/main">
  <p:tag name="AS_UNIQUEID" val="5481"/>
  <p:tag name="KSO_WM_BEAUTIFY_FLAG" val=""/>
</p:tagLst>
</file>

<file path=ppt/tags/tag403.xml><?xml version="1.0" encoding="utf-8"?>
<p:tagLst xmlns:p="http://schemas.openxmlformats.org/presentationml/2006/main">
  <p:tag name="AS_UNIQUEID" val="5482"/>
  <p:tag name="KSO_WM_BEAUTIFY_FLAG" val=""/>
</p:tagLst>
</file>

<file path=ppt/tags/tag404.xml><?xml version="1.0" encoding="utf-8"?>
<p:tagLst xmlns:p="http://schemas.openxmlformats.org/presentationml/2006/main">
  <p:tag name="AS_UNIQUEID" val="5483"/>
  <p:tag name="KSO_WM_BEAUTIFY_FLAG" val=""/>
</p:tagLst>
</file>

<file path=ppt/tags/tag405.xml><?xml version="1.0" encoding="utf-8"?>
<p:tagLst xmlns:p="http://schemas.openxmlformats.org/presentationml/2006/main">
  <p:tag name="AS_UNIQUEID" val="5484"/>
  <p:tag name="KSO_WM_BEAUTIFY_FLAG" val=""/>
</p:tagLst>
</file>

<file path=ppt/tags/tag406.xml><?xml version="1.0" encoding="utf-8"?>
<p:tagLst xmlns:p="http://schemas.openxmlformats.org/presentationml/2006/main">
  <p:tag name="AS_UNIQUEID" val="5368"/>
</p:tagLst>
</file>

<file path=ppt/tags/tag407.xml><?xml version="1.0" encoding="utf-8"?>
<p:tagLst xmlns:p="http://schemas.openxmlformats.org/presentationml/2006/main">
  <p:tag name="AS_UNIQUEID" val="5368"/>
</p:tagLst>
</file>

<file path=ppt/tags/tag408.xml><?xml version="1.0" encoding="utf-8"?>
<p:tagLst xmlns:p="http://schemas.openxmlformats.org/presentationml/2006/main">
  <p:tag name="AS_UNIQUEID" val="4026"/>
</p:tagLst>
</file>

<file path=ppt/tags/tag409.xml><?xml version="1.0" encoding="utf-8"?>
<p:tagLst xmlns:p="http://schemas.openxmlformats.org/presentationml/2006/main">
  <p:tag name="AS_UNIQUEID" val="3847"/>
</p:tagLst>
</file>

<file path=ppt/tags/tag41.xml><?xml version="1.0" encoding="utf-8"?>
<p:tagLst xmlns:p="http://schemas.openxmlformats.org/presentationml/2006/main">
  <p:tag name="AS_UNIQUEID" val="51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0.xml><?xml version="1.0" encoding="utf-8"?>
<p:tagLst xmlns:p="http://schemas.openxmlformats.org/presentationml/2006/main">
  <p:tag name="AS_UNIQUEID" val="3847"/>
</p:tagLst>
</file>

<file path=ppt/tags/tag411.xml><?xml version="1.0" encoding="utf-8"?>
<p:tagLst xmlns:p="http://schemas.openxmlformats.org/presentationml/2006/main">
  <p:tag name="AS_UNIQUEID" val="4029"/>
</p:tagLst>
</file>

<file path=ppt/tags/tag412.xml><?xml version="1.0" encoding="utf-8"?>
<p:tagLst xmlns:p="http://schemas.openxmlformats.org/presentationml/2006/main">
  <p:tag name="AS_UNIQUEID" val="3851"/>
</p:tagLst>
</file>

<file path=ppt/tags/tag413.xml><?xml version="1.0" encoding="utf-8"?>
<p:tagLst xmlns:p="http://schemas.openxmlformats.org/presentationml/2006/main">
  <p:tag name="AS_UNIQUEID" val="3851"/>
</p:tagLst>
</file>

<file path=ppt/tags/tag414.xml><?xml version="1.0" encoding="utf-8"?>
<p:tagLst xmlns:p="http://schemas.openxmlformats.org/presentationml/2006/main">
  <p:tag name="AS_UNIQUEID" val="5486"/>
</p:tagLst>
</file>

<file path=ppt/tags/tag415.xml><?xml version="1.0" encoding="utf-8"?>
<p:tagLst xmlns:p="http://schemas.openxmlformats.org/presentationml/2006/main">
  <p:tag name="AS_UNIQUEID" val="4030"/>
</p:tagLst>
</file>

<file path=ppt/tags/tag416.xml><?xml version="1.0" encoding="utf-8"?>
<p:tagLst xmlns:p="http://schemas.openxmlformats.org/presentationml/2006/main">
  <p:tag name="AS_UNIQUEID" val="5487"/>
</p:tagLst>
</file>

<file path=ppt/tags/tag417.xml><?xml version="1.0" encoding="utf-8"?>
<p:tagLst xmlns:p="http://schemas.openxmlformats.org/presentationml/2006/main">
  <p:tag name="AS_UNIQUEID" val="5488"/>
  <p:tag name="KSO_WM_BEAUTIFY_FLAG" val=""/>
</p:tagLst>
</file>

<file path=ppt/tags/tag418.xml><?xml version="1.0" encoding="utf-8"?>
<p:tagLst xmlns:p="http://schemas.openxmlformats.org/presentationml/2006/main">
  <p:tag name="AS_UNIQUEID" val="5489"/>
</p:tagLst>
</file>

<file path=ppt/tags/tag419.xml><?xml version="1.0" encoding="utf-8"?>
<p:tagLst xmlns:p="http://schemas.openxmlformats.org/presentationml/2006/main">
  <p:tag name="AS_UNIQUEID" val="5490"/>
</p:tagLst>
</file>

<file path=ppt/tags/tag42.xml><?xml version="1.0" encoding="utf-8"?>
<p:tagLst xmlns:p="http://schemas.openxmlformats.org/presentationml/2006/main">
  <p:tag name="AS_UNIQUEID" val="51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0.xml><?xml version="1.0" encoding="utf-8"?>
<p:tagLst xmlns:p="http://schemas.openxmlformats.org/presentationml/2006/main">
  <p:tag name="AS_UNIQUEID" val="1745"/>
</p:tagLst>
</file>

<file path=ppt/tags/tag421.xml><?xml version="1.0" encoding="utf-8"?>
<p:tagLst xmlns:p="http://schemas.openxmlformats.org/presentationml/2006/main">
  <p:tag name="AS_UNIQUEID" val="1745"/>
</p:tagLst>
</file>

<file path=ppt/tags/tag422.xml><?xml version="1.0" encoding="utf-8"?>
<p:tagLst xmlns:p="http://schemas.openxmlformats.org/presentationml/2006/main">
  <p:tag name="AS_UNIQUEID" val="1745"/>
</p:tagLst>
</file>

<file path=ppt/tags/tag423.xml><?xml version="1.0" encoding="utf-8"?>
<p:tagLst xmlns:p="http://schemas.openxmlformats.org/presentationml/2006/main">
  <p:tag name="AS_UNIQUEID" val="1745"/>
</p:tagLst>
</file>

<file path=ppt/tags/tag424.xml><?xml version="1.0" encoding="utf-8"?>
<p:tagLst xmlns:p="http://schemas.openxmlformats.org/presentationml/2006/main">
  <p:tag name="AS_UNIQUEID" val="5492"/>
</p:tagLst>
</file>

<file path=ppt/tags/tag425.xml><?xml version="1.0" encoding="utf-8"?>
<p:tagLst xmlns:p="http://schemas.openxmlformats.org/presentationml/2006/main">
  <p:tag name="AS_UNIQUEID" val="5493"/>
  <p:tag name="KSO_WM_BEAUTIFY_FLAG" val=""/>
</p:tagLst>
</file>

<file path=ppt/tags/tag426.xml><?xml version="1.0" encoding="utf-8"?>
<p:tagLst xmlns:p="http://schemas.openxmlformats.org/presentationml/2006/main">
  <p:tag name="AS_UNIQUEID" val="5494"/>
</p:tagLst>
</file>

<file path=ppt/tags/tag427.xml><?xml version="1.0" encoding="utf-8"?>
<p:tagLst xmlns:p="http://schemas.openxmlformats.org/presentationml/2006/main">
  <p:tag name="AS_UNIQUEID" val="5495"/>
  <p:tag name="KSO_WM_BEAUTIFY_FLAG" val=""/>
</p:tagLst>
</file>

<file path=ppt/tags/tag428.xml><?xml version="1.0" encoding="utf-8"?>
<p:tagLst xmlns:p="http://schemas.openxmlformats.org/presentationml/2006/main">
  <p:tag name="AS_UNIQUEID" val="5496"/>
  <p:tag name="KSO_WM_BEAUTIFY_FLAG" val=""/>
</p:tagLst>
</file>

<file path=ppt/tags/tag429.xml><?xml version="1.0" encoding="utf-8"?>
<p:tagLst xmlns:p="http://schemas.openxmlformats.org/presentationml/2006/main">
  <p:tag name="AS_UNIQUEID" val="5497"/>
  <p:tag name="KSO_WM_BEAUTIFY_FLAG" val=""/>
</p:tagLst>
</file>

<file path=ppt/tags/tag43.xml><?xml version="1.0" encoding="utf-8"?>
<p:tagLst xmlns:p="http://schemas.openxmlformats.org/presentationml/2006/main">
  <p:tag name="AS_UNIQUEID" val="51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0.xml><?xml version="1.0" encoding="utf-8"?>
<p:tagLst xmlns:p="http://schemas.openxmlformats.org/presentationml/2006/main">
  <p:tag name="AS_UNIQUEID" val="5498"/>
  <p:tag name="KSO_WM_BEAUTIFY_FLAG" val=""/>
</p:tagLst>
</file>

<file path=ppt/tags/tag431.xml><?xml version="1.0" encoding="utf-8"?>
<p:tagLst xmlns:p="http://schemas.openxmlformats.org/presentationml/2006/main">
  <p:tag name="AS_UNIQUEID" val="5499"/>
  <p:tag name="KSO_WM_BEAUTIFY_FLAG" val=""/>
</p:tagLst>
</file>

<file path=ppt/tags/tag432.xml><?xml version="1.0" encoding="utf-8"?>
<p:tagLst xmlns:p="http://schemas.openxmlformats.org/presentationml/2006/main">
  <p:tag name="AS_UNIQUEID" val="5500"/>
  <p:tag name="KSO_WM_BEAUTIFY_FLAG" val=""/>
</p:tagLst>
</file>

<file path=ppt/tags/tag433.xml><?xml version="1.0" encoding="utf-8"?>
<p:tagLst xmlns:p="http://schemas.openxmlformats.org/presentationml/2006/main">
  <p:tag name="AS_UNIQUEID" val="5501"/>
  <p:tag name="KSO_WM_BEAUTIFY_FLAG" val=""/>
</p:tagLst>
</file>

<file path=ppt/tags/tag434.xml><?xml version="1.0" encoding="utf-8"?>
<p:tagLst xmlns:p="http://schemas.openxmlformats.org/presentationml/2006/main">
  <p:tag name="AS_UNIQUEID" val="5502"/>
  <p:tag name="KSO_WM_BEAUTIFY_FLAG" val=""/>
</p:tagLst>
</file>

<file path=ppt/tags/tag435.xml><?xml version="1.0" encoding="utf-8"?>
<p:tagLst xmlns:p="http://schemas.openxmlformats.org/presentationml/2006/main">
  <p:tag name="AS_UNIQUEID" val="5503"/>
  <p:tag name="KSO_WM_BEAUTIFY_FLAG" val=""/>
</p:tagLst>
</file>

<file path=ppt/tags/tag436.xml><?xml version="1.0" encoding="utf-8"?>
<p:tagLst xmlns:p="http://schemas.openxmlformats.org/presentationml/2006/main">
  <p:tag name="AS_UNIQUEID" val="5504"/>
  <p:tag name="KSO_WM_BEAUTIFY_FLAG" val=""/>
</p:tagLst>
</file>

<file path=ppt/tags/tag437.xml><?xml version="1.0" encoding="utf-8"?>
<p:tagLst xmlns:p="http://schemas.openxmlformats.org/presentationml/2006/main">
  <p:tag name="AS_UNIQUEID" val="5505"/>
  <p:tag name="KSO_WM_BEAUTIFY_FLAG" val=""/>
</p:tagLst>
</file>

<file path=ppt/tags/tag438.xml><?xml version="1.0" encoding="utf-8"?>
<p:tagLst xmlns:p="http://schemas.openxmlformats.org/presentationml/2006/main">
  <p:tag name="AS_UNIQUEID" val="5506"/>
  <p:tag name="KSO_WM_BEAUTIFY_FLAG" val=""/>
</p:tagLst>
</file>

<file path=ppt/tags/tag439.xml><?xml version="1.0" encoding="utf-8"?>
<p:tagLst xmlns:p="http://schemas.openxmlformats.org/presentationml/2006/main">
  <p:tag name="AS_UNIQUEID" val="5507"/>
  <p:tag name="KSO_WM_BEAUTIFY_FLAG" val=""/>
</p:tagLst>
</file>

<file path=ppt/tags/tag44.xml><?xml version="1.0" encoding="utf-8"?>
<p:tagLst xmlns:p="http://schemas.openxmlformats.org/presentationml/2006/main">
  <p:tag name="AS_UNIQUEID" val="5421"/>
  <p:tag name="KSO_WM_BEAUTIFY_FLAG" val=""/>
</p:tagLst>
</file>

<file path=ppt/tags/tag440.xml><?xml version="1.0" encoding="utf-8"?>
<p:tagLst xmlns:p="http://schemas.openxmlformats.org/presentationml/2006/main">
  <p:tag name="AS_UNIQUEID" val="5508"/>
  <p:tag name="KSO_WM_BEAUTIFY_FLAG" val=""/>
</p:tagLst>
</file>

<file path=ppt/tags/tag441.xml><?xml version="1.0" encoding="utf-8"?>
<p:tagLst xmlns:p="http://schemas.openxmlformats.org/presentationml/2006/main">
  <p:tag name="AS_UNIQUEID" val="5509"/>
  <p:tag name="KSO_WM_BEAUTIFY_FLAG" val=""/>
</p:tagLst>
</file>

<file path=ppt/tags/tag442.xml><?xml version="1.0" encoding="utf-8"?>
<p:tagLst xmlns:p="http://schemas.openxmlformats.org/presentationml/2006/main">
  <p:tag name="AS_UNIQUEID" val="5510"/>
  <p:tag name="KSO_WM_BEAUTIFY_FLAG" val=""/>
</p:tagLst>
</file>

<file path=ppt/tags/tag443.xml><?xml version="1.0" encoding="utf-8"?>
<p:tagLst xmlns:p="http://schemas.openxmlformats.org/presentationml/2006/main">
  <p:tag name="AS_UNIQUEID" val="5511"/>
  <p:tag name="KSO_WM_BEAUTIFY_FLAG" val=""/>
</p:tagLst>
</file>

<file path=ppt/tags/tag444.xml><?xml version="1.0" encoding="utf-8"?>
<p:tagLst xmlns:p="http://schemas.openxmlformats.org/presentationml/2006/main">
  <p:tag name="AS_UNIQUEID" val="5368"/>
</p:tagLst>
</file>

<file path=ppt/tags/tag445.xml><?xml version="1.0" encoding="utf-8"?>
<p:tagLst xmlns:p="http://schemas.openxmlformats.org/presentationml/2006/main">
  <p:tag name="AS_UNIQUEID" val="5513"/>
</p:tagLst>
</file>

<file path=ppt/tags/tag446.xml><?xml version="1.0" encoding="utf-8"?>
<p:tagLst xmlns:p="http://schemas.openxmlformats.org/presentationml/2006/main">
  <p:tag name="AS_UNIQUEID" val="3625"/>
</p:tagLst>
</file>

<file path=ppt/tags/tag447.xml><?xml version="1.0" encoding="utf-8"?>
<p:tagLst xmlns:p="http://schemas.openxmlformats.org/presentationml/2006/main">
  <p:tag name="AS_UNIQUEID" val="3625"/>
</p:tagLst>
</file>

<file path=ppt/tags/tag448.xml><?xml version="1.0" encoding="utf-8"?>
<p:tagLst xmlns:p="http://schemas.openxmlformats.org/presentationml/2006/main">
  <p:tag name="AS_UNIQUEID" val="5514"/>
</p:tagLst>
</file>

<file path=ppt/tags/tag449.xml><?xml version="1.0" encoding="utf-8"?>
<p:tagLst xmlns:p="http://schemas.openxmlformats.org/presentationml/2006/main">
  <p:tag name="AS_UNIQUEID" val="5515"/>
  <p:tag name="KSO_WM_BEAUTIFY_FLAG" val=""/>
</p:tagLst>
</file>

<file path=ppt/tags/tag45.xml><?xml version="1.0" encoding="utf-8"?>
<p:tagLst xmlns:p="http://schemas.openxmlformats.org/presentationml/2006/main">
  <p:tag name="AS_UNIQUEID" val="5422"/>
  <p:tag name="KSO_WM_BEAUTIFY_FLAG" val=""/>
</p:tagLst>
</file>

<file path=ppt/tags/tag450.xml><?xml version="1.0" encoding="utf-8"?>
<p:tagLst xmlns:p="http://schemas.openxmlformats.org/presentationml/2006/main">
  <p:tag name="AS_UNIQUEID" val="5516"/>
</p:tagLst>
</file>

<file path=ppt/tags/tag451.xml><?xml version="1.0" encoding="utf-8"?>
<p:tagLst xmlns:p="http://schemas.openxmlformats.org/presentationml/2006/main">
  <p:tag name="AS_UNIQUEID" val="5517"/>
</p:tagLst>
</file>

<file path=ppt/tags/tag452.xml><?xml version="1.0" encoding="utf-8"?>
<p:tagLst xmlns:p="http://schemas.openxmlformats.org/presentationml/2006/main">
  <p:tag name="AS_UNIQUEID" val="3855"/>
</p:tagLst>
</file>

<file path=ppt/tags/tag453.xml><?xml version="1.0" encoding="utf-8"?>
<p:tagLst xmlns:p="http://schemas.openxmlformats.org/presentationml/2006/main">
  <p:tag name="AS_UNIQUEID" val="4067"/>
</p:tagLst>
</file>

<file path=ppt/tags/tag454.xml><?xml version="1.0" encoding="utf-8"?>
<p:tagLst xmlns:p="http://schemas.openxmlformats.org/presentationml/2006/main">
  <p:tag name="AS_UNIQUEID" val="3847"/>
</p:tagLst>
</file>

<file path=ppt/tags/tag455.xml><?xml version="1.0" encoding="utf-8"?>
<p:tagLst xmlns:p="http://schemas.openxmlformats.org/presentationml/2006/main">
  <p:tag name="AS_UNIQUEID" val="3848"/>
  <p:tag name="KSO_WM_UNIT_LINE_FILL_TYPE" val="2"/>
  <p:tag name="KSO_WM_UNIT_LINE_FORE_SCHEMECOLOR_INDEX" val="13"/>
  <p:tag name="KSO_WM_UNIT_LINE_FORE_SCHEMECOLOR_INDEX_BRIGHTNESS" val="0.05"/>
</p:tagLst>
</file>

<file path=ppt/tags/tag456.xml><?xml version="1.0" encoding="utf-8"?>
<p:tagLst xmlns:p="http://schemas.openxmlformats.org/presentationml/2006/main">
  <p:tag name="AS_UNIQUEID" val="3849"/>
  <p:tag name="KSO_WM_UNIT_LINE_FILL_TYPE" val="2"/>
  <p:tag name="KSO_WM_UNIT_LINE_FORE_SCHEMECOLOR_INDEX" val="13"/>
  <p:tag name="KSO_WM_UNIT_LINE_FORE_SCHEMECOLOR_INDEX_BRIGHTNESS" val="0.05"/>
</p:tagLst>
</file>

<file path=ppt/tags/tag457.xml><?xml version="1.0" encoding="utf-8"?>
<p:tagLst xmlns:p="http://schemas.openxmlformats.org/presentationml/2006/main">
  <p:tag name="AS_UNIQUEID" val="3850"/>
</p:tagLst>
</file>

<file path=ppt/tags/tag458.xml><?xml version="1.0" encoding="utf-8"?>
<p:tagLst xmlns:p="http://schemas.openxmlformats.org/presentationml/2006/main">
  <p:tag name="AS_UNIQUEID" val="3851"/>
</p:tagLst>
</file>

<file path=ppt/tags/tag459.xml><?xml version="1.0" encoding="utf-8"?>
<p:tagLst xmlns:p="http://schemas.openxmlformats.org/presentationml/2006/main">
  <p:tag name="AS_UNIQUEID" val="3852"/>
</p:tagLst>
</file>

<file path=ppt/tags/tag46.xml><?xml version="1.0" encoding="utf-8"?>
<p:tagLst xmlns:p="http://schemas.openxmlformats.org/presentationml/2006/main">
  <p:tag name="AS_UNIQUEID" val="5436"/>
</p:tagLst>
</file>

<file path=ppt/tags/tag460.xml><?xml version="1.0" encoding="utf-8"?>
<p:tagLst xmlns:p="http://schemas.openxmlformats.org/presentationml/2006/main">
  <p:tag name="AS_UNIQUEID" val="3853"/>
</p:tagLst>
</file>

<file path=ppt/tags/tag461.xml><?xml version="1.0" encoding="utf-8"?>
<p:tagLst xmlns:p="http://schemas.openxmlformats.org/presentationml/2006/main">
  <p:tag name="AS_UNIQUEID" val="3854"/>
</p:tagLst>
</file>

<file path=ppt/tags/tag462.xml><?xml version="1.0" encoding="utf-8"?>
<p:tagLst xmlns:p="http://schemas.openxmlformats.org/presentationml/2006/main">
  <p:tag name="AS_UNIQUEID" val="3856"/>
</p:tagLst>
</file>

<file path=ppt/tags/tag463.xml><?xml version="1.0" encoding="utf-8"?>
<p:tagLst xmlns:p="http://schemas.openxmlformats.org/presentationml/2006/main">
  <p:tag name="AS_UNIQUEID" val="3857"/>
</p:tagLst>
</file>

<file path=ppt/tags/tag464.xml><?xml version="1.0" encoding="utf-8"?>
<p:tagLst xmlns:p="http://schemas.openxmlformats.org/presentationml/2006/main">
  <p:tag name="AS_UNIQUEID" val="3858"/>
</p:tagLst>
</file>

<file path=ppt/tags/tag465.xml><?xml version="1.0" encoding="utf-8"?>
<p:tagLst xmlns:p="http://schemas.openxmlformats.org/presentationml/2006/main">
  <p:tag name="AS_UNIQUEID" val="3859"/>
  <p:tag name="KSO_WM_UNIT_LINE_FILL_TYPE" val="2"/>
  <p:tag name="KSO_WM_UNIT_LINE_FORE_SCHEMECOLOR_INDEX" val="13"/>
  <p:tag name="KSO_WM_UNIT_LINE_FORE_SCHEMECOLOR_INDEX_BRIGHTNESS" val="0.05"/>
</p:tagLst>
</file>

<file path=ppt/tags/tag466.xml><?xml version="1.0" encoding="utf-8"?>
<p:tagLst xmlns:p="http://schemas.openxmlformats.org/presentationml/2006/main">
  <p:tag name="AS_UNIQUEID" val="3860"/>
  <p:tag name="KSO_WM_UNIT_LINE_FILL_TYPE" val="2"/>
  <p:tag name="KSO_WM_UNIT_LINE_FORE_SCHEMECOLOR_INDEX" val="13"/>
  <p:tag name="KSO_WM_UNIT_LINE_FORE_SCHEMECOLOR_INDEX_BRIGHTNESS" val="0.05"/>
</p:tagLst>
</file>

<file path=ppt/tags/tag467.xml><?xml version="1.0" encoding="utf-8"?>
<p:tagLst xmlns:p="http://schemas.openxmlformats.org/presentationml/2006/main">
  <p:tag name="AS_UNIQUEID" val="3861"/>
</p:tagLst>
</file>

<file path=ppt/tags/tag468.xml><?xml version="1.0" encoding="utf-8"?>
<p:tagLst xmlns:p="http://schemas.openxmlformats.org/presentationml/2006/main">
  <p:tag name="AS_UNIQUEID" val="1745"/>
</p:tagLst>
</file>

<file path=ppt/tags/tag469.xml><?xml version="1.0" encoding="utf-8"?>
<p:tagLst xmlns:p="http://schemas.openxmlformats.org/presentationml/2006/main">
  <p:tag name="AS_UNIQUEID" val="1745"/>
</p:tagLst>
</file>

<file path=ppt/tags/tag47.xml><?xml version="1.0" encoding="utf-8"?>
<p:tagLst xmlns:p="http://schemas.openxmlformats.org/presentationml/2006/main">
  <p:tag name="AS_UNIQUEID" val="5439"/>
  <p:tag name="KSO_WM_BEAUTIFY_FLAG" val=""/>
</p:tagLst>
</file>

<file path=ppt/tags/tag470.xml><?xml version="1.0" encoding="utf-8"?>
<p:tagLst xmlns:p="http://schemas.openxmlformats.org/presentationml/2006/main">
  <p:tag name="AS_UNIQUEID" val="1745"/>
</p:tagLst>
</file>

<file path=ppt/tags/tag471.xml><?xml version="1.0" encoding="utf-8"?>
<p:tagLst xmlns:p="http://schemas.openxmlformats.org/presentationml/2006/main">
  <p:tag name="AS_UNIQUEID" val="1745"/>
</p:tagLst>
</file>

<file path=ppt/tags/tag472.xml><?xml version="1.0" encoding="utf-8"?>
<p:tagLst xmlns:p="http://schemas.openxmlformats.org/presentationml/2006/main">
  <p:tag name="AS_UNIQUEID" val="3862"/>
</p:tagLst>
</file>

<file path=ppt/tags/tag473.xml><?xml version="1.0" encoding="utf-8"?>
<p:tagLst xmlns:p="http://schemas.openxmlformats.org/presentationml/2006/main">
  <p:tag name="AS_UNIQUEID" val="3863"/>
  <p:tag name="KSO_WM_UNIT_LINE_FILL_TYPE" val="2"/>
  <p:tag name="KSO_WM_UNIT_LINE_FORE_SCHEMECOLOR_INDEX" val="13"/>
  <p:tag name="KSO_WM_UNIT_LINE_FORE_SCHEMECOLOR_INDEX_BRIGHTNESS" val="0.05"/>
</p:tagLst>
</file>

<file path=ppt/tags/tag474.xml><?xml version="1.0" encoding="utf-8"?>
<p:tagLst xmlns:p="http://schemas.openxmlformats.org/presentationml/2006/main">
  <p:tag name="AS_UNIQUEID" val="3864"/>
</p:tagLst>
</file>

<file path=ppt/tags/tag475.xml><?xml version="1.0" encoding="utf-8"?>
<p:tagLst xmlns:p="http://schemas.openxmlformats.org/presentationml/2006/main">
  <p:tag name="AS_UNIQUEID" val="1745"/>
</p:tagLst>
</file>

<file path=ppt/tags/tag476.xml><?xml version="1.0" encoding="utf-8"?>
<p:tagLst xmlns:p="http://schemas.openxmlformats.org/presentationml/2006/main">
  <p:tag name="AS_UNIQUEID" val="1745"/>
</p:tagLst>
</file>

<file path=ppt/tags/tag477.xml><?xml version="1.0" encoding="utf-8"?>
<p:tagLst xmlns:p="http://schemas.openxmlformats.org/presentationml/2006/main">
  <p:tag name="AS_UNIQUEID" val="1745"/>
</p:tagLst>
</file>

<file path=ppt/tags/tag478.xml><?xml version="1.0" encoding="utf-8"?>
<p:tagLst xmlns:p="http://schemas.openxmlformats.org/presentationml/2006/main">
  <p:tag name="AS_UNIQUEID" val="1745"/>
</p:tagLst>
</file>

<file path=ppt/tags/tag479.xml><?xml version="1.0" encoding="utf-8"?>
<p:tagLst xmlns:p="http://schemas.openxmlformats.org/presentationml/2006/main">
  <p:tag name="AS_UNIQUEID" val="1745"/>
</p:tagLst>
</file>

<file path=ppt/tags/tag48.xml><?xml version="1.0" encoding="utf-8"?>
<p:tagLst xmlns:p="http://schemas.openxmlformats.org/presentationml/2006/main">
  <p:tag name="AS_UNIQUEID" val="5441"/>
  <p:tag name="KSO_WM_UNIT_TEXT_FILL_FORE_SCHEMECOLOR_INDEX" val="13"/>
  <p:tag name="KSO_WM_UNIT_TEXT_FILL_FORE_SCHEMECOLOR_INDEX_BRIGHTNESS" val="0"/>
  <p:tag name="KSO_WM_UNIT_TEXT_FILL_TYPE" val="1"/>
</p:tagLst>
</file>

<file path=ppt/tags/tag480.xml><?xml version="1.0" encoding="utf-8"?>
<p:tagLst xmlns:p="http://schemas.openxmlformats.org/presentationml/2006/main">
  <p:tag name="AS_UNIQUEID" val="1745"/>
</p:tagLst>
</file>

<file path=ppt/tags/tag481.xml><?xml version="1.0" encoding="utf-8"?>
<p:tagLst xmlns:p="http://schemas.openxmlformats.org/presentationml/2006/main">
  <p:tag name="AS_UNIQUEID" val="1745"/>
</p:tagLst>
</file>

<file path=ppt/tags/tag482.xml><?xml version="1.0" encoding="utf-8"?>
<p:tagLst xmlns:p="http://schemas.openxmlformats.org/presentationml/2006/main">
  <p:tag name="AS_UNIQUEID" val="1745"/>
</p:tagLst>
</file>

<file path=ppt/tags/tag483.xml><?xml version="1.0" encoding="utf-8"?>
<p:tagLst xmlns:p="http://schemas.openxmlformats.org/presentationml/2006/main">
  <p:tag name="AS_UNIQUEID" val="3866"/>
</p:tagLst>
</file>

<file path=ppt/tags/tag484.xml><?xml version="1.0" encoding="utf-8"?>
<p:tagLst xmlns:p="http://schemas.openxmlformats.org/presentationml/2006/main">
  <p:tag name="AS_UNIQUEID" val="1745"/>
</p:tagLst>
</file>

<file path=ppt/tags/tag485.xml><?xml version="1.0" encoding="utf-8"?>
<p:tagLst xmlns:p="http://schemas.openxmlformats.org/presentationml/2006/main">
  <p:tag name="AS_UNIQUEID" val="1745"/>
</p:tagLst>
</file>

<file path=ppt/tags/tag486.xml><?xml version="1.0" encoding="utf-8"?>
<p:tagLst xmlns:p="http://schemas.openxmlformats.org/presentationml/2006/main">
  <p:tag name="AS_UNIQUEID" val="1745"/>
</p:tagLst>
</file>

<file path=ppt/tags/tag487.xml><?xml version="1.0" encoding="utf-8"?>
<p:tagLst xmlns:p="http://schemas.openxmlformats.org/presentationml/2006/main">
  <p:tag name="AS_UNIQUEID" val="1745"/>
</p:tagLst>
</file>

<file path=ppt/tags/tag488.xml><?xml version="1.0" encoding="utf-8"?>
<p:tagLst xmlns:p="http://schemas.openxmlformats.org/presentationml/2006/main">
  <p:tag name="AS_UNIQUEID" val="1745"/>
</p:tagLst>
</file>

<file path=ppt/tags/tag489.xml><?xml version="1.0" encoding="utf-8"?>
<p:tagLst xmlns:p="http://schemas.openxmlformats.org/presentationml/2006/main">
  <p:tag name="AS_UNIQUEID" val="1745"/>
</p:tagLst>
</file>

<file path=ppt/tags/tag49.xml><?xml version="1.0" encoding="utf-8"?>
<p:tagLst xmlns:p="http://schemas.openxmlformats.org/presentationml/2006/main">
  <p:tag name="AS_UNIQUEID" val="2345"/>
  <p:tag name="KSO_WM_BEAUTIFY_FLAG" val=""/>
</p:tagLst>
</file>

<file path=ppt/tags/tag490.xml><?xml version="1.0" encoding="utf-8"?>
<p:tagLst xmlns:p="http://schemas.openxmlformats.org/presentationml/2006/main">
  <p:tag name="AS_UNIQUEID" val="1745"/>
</p:tagLst>
</file>

<file path=ppt/tags/tag491.xml><?xml version="1.0" encoding="utf-8"?>
<p:tagLst xmlns:p="http://schemas.openxmlformats.org/presentationml/2006/main">
  <p:tag name="AS_UNIQUEID" val="1745"/>
</p:tagLst>
</file>

<file path=ppt/tags/tag492.xml><?xml version="1.0" encoding="utf-8"?>
<p:tagLst xmlns:p="http://schemas.openxmlformats.org/presentationml/2006/main">
  <p:tag name="AS_UNIQUEID" val="1745"/>
</p:tagLst>
</file>

<file path=ppt/tags/tag493.xml><?xml version="1.0" encoding="utf-8"?>
<p:tagLst xmlns:p="http://schemas.openxmlformats.org/presentationml/2006/main">
  <p:tag name="AS_UNIQUEID" val="1745"/>
</p:tagLst>
</file>

<file path=ppt/tags/tag494.xml><?xml version="1.0" encoding="utf-8"?>
<p:tagLst xmlns:p="http://schemas.openxmlformats.org/presentationml/2006/main">
  <p:tag name="AS_UNIQUEID" val="1745"/>
</p:tagLst>
</file>

<file path=ppt/tags/tag495.xml><?xml version="1.0" encoding="utf-8"?>
<p:tagLst xmlns:p="http://schemas.openxmlformats.org/presentationml/2006/main">
  <p:tag name="AS_UNIQUEID" val="1745"/>
</p:tagLst>
</file>

<file path=ppt/tags/tag496.xml><?xml version="1.0" encoding="utf-8"?>
<p:tagLst xmlns:p="http://schemas.openxmlformats.org/presentationml/2006/main">
  <p:tag name="AS_UNIQUEID" val="3867"/>
</p:tagLst>
</file>

<file path=ppt/tags/tag497.xml><?xml version="1.0" encoding="utf-8"?>
<p:tagLst xmlns:p="http://schemas.openxmlformats.org/presentationml/2006/main">
  <p:tag name="AS_UNIQUEID" val="3868"/>
</p:tagLst>
</file>

<file path=ppt/tags/tag498.xml><?xml version="1.0" encoding="utf-8"?>
<p:tagLst xmlns:p="http://schemas.openxmlformats.org/presentationml/2006/main">
  <p:tag name="AS_UNIQUEID" val="4068"/>
</p:tagLst>
</file>

<file path=ppt/tags/tag499.xml><?xml version="1.0" encoding="utf-8"?>
<p:tagLst xmlns:p="http://schemas.openxmlformats.org/presentationml/2006/main">
  <p:tag name="AS_UNIQUEID" val="4069"/>
</p:tagLst>
</file>

<file path=ppt/tags/tag5.xml><?xml version="1.0" encoding="utf-8"?>
<p:tagLst xmlns:p="http://schemas.openxmlformats.org/presentationml/2006/main">
  <p:tag name="AS_UNIQUEID" val="5374"/>
  <p:tag name="KSO_WM_BEAUTIFY_FLAG" val=""/>
</p:tagLst>
</file>

<file path=ppt/tags/tag50.xml><?xml version="1.0" encoding="utf-8"?>
<p:tagLst xmlns:p="http://schemas.openxmlformats.org/presentationml/2006/main">
  <p:tag name="AS_UNIQUEID" val="5442"/>
  <p:tag name="KSO_WM_BEAUTIFY_FLAG" val=""/>
</p:tagLst>
</file>

<file path=ppt/tags/tag500.xml><?xml version="1.0" encoding="utf-8"?>
<p:tagLst xmlns:p="http://schemas.openxmlformats.org/presentationml/2006/main">
  <p:tag name="AS_UNIQUEID" val="4070"/>
</p:tagLst>
</file>

<file path=ppt/tags/tag501.xml><?xml version="1.0" encoding="utf-8"?>
<p:tagLst xmlns:p="http://schemas.openxmlformats.org/presentationml/2006/main">
  <p:tag name="AS_UNIQUEID" val="5519"/>
</p:tagLst>
</file>

<file path=ppt/tags/tag502.xml><?xml version="1.0" encoding="utf-8"?>
<p:tagLst xmlns:p="http://schemas.openxmlformats.org/presentationml/2006/main">
  <p:tag name="AS_UNIQUEID" val="1745"/>
</p:tagLst>
</file>

<file path=ppt/tags/tag503.xml><?xml version="1.0" encoding="utf-8"?>
<p:tagLst xmlns:p="http://schemas.openxmlformats.org/presentationml/2006/main">
  <p:tag name="AS_UNIQUEID" val="1745"/>
</p:tagLst>
</file>

<file path=ppt/tags/tag504.xml><?xml version="1.0" encoding="utf-8"?>
<p:tagLst xmlns:p="http://schemas.openxmlformats.org/presentationml/2006/main">
  <p:tag name="AS_UNIQUEID" val="5520"/>
</p:tagLst>
</file>

<file path=ppt/tags/tag505.xml><?xml version="1.0" encoding="utf-8"?>
<p:tagLst xmlns:p="http://schemas.openxmlformats.org/presentationml/2006/main">
  <p:tag name="AS_UNIQUEID" val="5521"/>
  <p:tag name="KSO_WM_BEAUTIFY_FLAG" val=""/>
</p:tagLst>
</file>

<file path=ppt/tags/tag506.xml><?xml version="1.0" encoding="utf-8"?>
<p:tagLst xmlns:p="http://schemas.openxmlformats.org/presentationml/2006/main">
  <p:tag name="AS_UNIQUEID" val="5522"/>
</p:tagLst>
</file>

<file path=ppt/tags/tag507.xml><?xml version="1.0" encoding="utf-8"?>
<p:tagLst xmlns:p="http://schemas.openxmlformats.org/presentationml/2006/main">
  <p:tag name="AS_UNIQUEID" val="5523"/>
</p:tagLst>
</file>

<file path=ppt/tags/tag508.xml><?xml version="1.0" encoding="utf-8"?>
<p:tagLst xmlns:p="http://schemas.openxmlformats.org/presentationml/2006/main">
  <p:tag name="AS_UNIQUEID" val="3628"/>
</p:tagLst>
</file>

<file path=ppt/tags/tag509.xml><?xml version="1.0" encoding="utf-8"?>
<p:tagLst xmlns:p="http://schemas.openxmlformats.org/presentationml/2006/main">
  <p:tag name="AS_UNIQUEID" val="3628"/>
</p:tagLst>
</file>

<file path=ppt/tags/tag51.xml><?xml version="1.0" encoding="utf-8"?>
<p:tagLst xmlns:p="http://schemas.openxmlformats.org/presentationml/2006/main">
  <p:tag name="AS_UNIQUEID" val="5443"/>
</p:tagLst>
</file>

<file path=ppt/tags/tag510.xml><?xml version="1.0" encoding="utf-8"?>
<p:tagLst xmlns:p="http://schemas.openxmlformats.org/presentationml/2006/main">
  <p:tag name="AS_UNIQUEID" val="3743"/>
</p:tagLst>
</file>

<file path=ppt/tags/tag511.xml><?xml version="1.0" encoding="utf-8"?>
<p:tagLst xmlns:p="http://schemas.openxmlformats.org/presentationml/2006/main">
  <p:tag name="AS_UNIQUEID" val="3744"/>
  <p:tag name="KSO_WM_UNIT_LINE_FILL_TYPE" val="2"/>
  <p:tag name="KSO_WM_UNIT_LINE_FORE_SCHEMECOLOR_INDEX" val="13"/>
  <p:tag name="KSO_WM_UNIT_LINE_FORE_SCHEMECOLOR_INDEX_BRIGHTNESS" val="0.05"/>
</p:tagLst>
</file>

<file path=ppt/tags/tag512.xml><?xml version="1.0" encoding="utf-8"?>
<p:tagLst xmlns:p="http://schemas.openxmlformats.org/presentationml/2006/main">
  <p:tag name="AS_UNIQUEID" val="3745"/>
  <p:tag name="KSO_WM_UNIT_LINE_FILL_TYPE" val="2"/>
  <p:tag name="KSO_WM_UNIT_LINE_FORE_SCHEMECOLOR_INDEX" val="13"/>
  <p:tag name="KSO_WM_UNIT_LINE_FORE_SCHEMECOLOR_INDEX_BRIGHTNESS" val="0.05"/>
</p:tagLst>
</file>

<file path=ppt/tags/tag513.xml><?xml version="1.0" encoding="utf-8"?>
<p:tagLst xmlns:p="http://schemas.openxmlformats.org/presentationml/2006/main">
  <p:tag name="AS_UNIQUEID" val="3746"/>
</p:tagLst>
</file>

<file path=ppt/tags/tag514.xml><?xml version="1.0" encoding="utf-8"?>
<p:tagLst xmlns:p="http://schemas.openxmlformats.org/presentationml/2006/main">
  <p:tag name="AS_UNIQUEID" val="3747"/>
</p:tagLst>
</file>

<file path=ppt/tags/tag515.xml><?xml version="1.0" encoding="utf-8"?>
<p:tagLst xmlns:p="http://schemas.openxmlformats.org/presentationml/2006/main">
  <p:tag name="AS_UNIQUEID" val="3748"/>
</p:tagLst>
</file>

<file path=ppt/tags/tag516.xml><?xml version="1.0" encoding="utf-8"?>
<p:tagLst xmlns:p="http://schemas.openxmlformats.org/presentationml/2006/main">
  <p:tag name="AS_UNIQUEID" val="1745"/>
</p:tagLst>
</file>

<file path=ppt/tags/tag517.xml><?xml version="1.0" encoding="utf-8"?>
<p:tagLst xmlns:p="http://schemas.openxmlformats.org/presentationml/2006/main">
  <p:tag name="AS_UNIQUEID" val="1746"/>
</p:tagLst>
</file>

<file path=ppt/tags/tag518.xml><?xml version="1.0" encoding="utf-8"?>
<p:tagLst xmlns:p="http://schemas.openxmlformats.org/presentationml/2006/main">
  <p:tag name="AS_UNIQUEID" val="615"/>
</p:tagLst>
</file>

<file path=ppt/tags/tag519.xml><?xml version="1.0" encoding="utf-8"?>
<p:tagLst xmlns:p="http://schemas.openxmlformats.org/presentationml/2006/main">
  <p:tag name="AS_UNIQUEID" val="3862"/>
</p:tagLst>
</file>

<file path=ppt/tags/tag52.xml><?xml version="1.0" encoding="utf-8"?>
<p:tagLst xmlns:p="http://schemas.openxmlformats.org/presentationml/2006/main">
  <p:tag name="AS_UNIQUEID" val="5444"/>
</p:tagLst>
</file>

<file path=ppt/tags/tag520.xml><?xml version="1.0" encoding="utf-8"?>
<p:tagLst xmlns:p="http://schemas.openxmlformats.org/presentationml/2006/main">
  <p:tag name="AS_UNIQUEID" val="3863"/>
  <p:tag name="KSO_WM_UNIT_LINE_FILL_TYPE" val="2"/>
  <p:tag name="KSO_WM_UNIT_LINE_FORE_SCHEMECOLOR_INDEX" val="13"/>
  <p:tag name="KSO_WM_UNIT_LINE_FORE_SCHEMECOLOR_INDEX_BRIGHTNESS" val="0.05"/>
</p:tagLst>
</file>

<file path=ppt/tags/tag521.xml><?xml version="1.0" encoding="utf-8"?>
<p:tagLst xmlns:p="http://schemas.openxmlformats.org/presentationml/2006/main">
  <p:tag name="AS_UNIQUEID" val="3864"/>
</p:tagLst>
</file>

<file path=ppt/tags/tag522.xml><?xml version="1.0" encoding="utf-8"?>
<p:tagLst xmlns:p="http://schemas.openxmlformats.org/presentationml/2006/main">
  <p:tag name="AS_UNIQUEID" val="1745"/>
</p:tagLst>
</file>

<file path=ppt/tags/tag523.xml><?xml version="1.0" encoding="utf-8"?>
<p:tagLst xmlns:p="http://schemas.openxmlformats.org/presentationml/2006/main">
  <p:tag name="AS_UNIQUEID" val="1746"/>
</p:tagLst>
</file>

<file path=ppt/tags/tag524.xml><?xml version="1.0" encoding="utf-8"?>
<p:tagLst xmlns:p="http://schemas.openxmlformats.org/presentationml/2006/main">
  <p:tag name="AS_UNIQUEID" val="615"/>
</p:tagLst>
</file>

<file path=ppt/tags/tag525.xml><?xml version="1.0" encoding="utf-8"?>
<p:tagLst xmlns:p="http://schemas.openxmlformats.org/presentationml/2006/main">
  <p:tag name="AS_UNIQUEID" val="1745"/>
</p:tagLst>
</file>

<file path=ppt/tags/tag526.xml><?xml version="1.0" encoding="utf-8"?>
<p:tagLst xmlns:p="http://schemas.openxmlformats.org/presentationml/2006/main">
  <p:tag name="AS_UNIQUEID" val="1745"/>
</p:tagLst>
</file>

<file path=ppt/tags/tag527.xml><?xml version="1.0" encoding="utf-8"?>
<p:tagLst xmlns:p="http://schemas.openxmlformats.org/presentationml/2006/main">
  <p:tag name="AS_UNIQUEID" val="4076"/>
</p:tagLst>
</file>

<file path=ppt/tags/tag528.xml><?xml version="1.0" encoding="utf-8"?>
<p:tagLst xmlns:p="http://schemas.openxmlformats.org/presentationml/2006/main">
  <p:tag name="AS_UNIQUEID" val="3854"/>
</p:tagLst>
</file>

<file path=ppt/tags/tag529.xml><?xml version="1.0" encoding="utf-8"?>
<p:tagLst xmlns:p="http://schemas.openxmlformats.org/presentationml/2006/main">
  <p:tag name="AS_UNIQUEID" val="5525"/>
</p:tagLst>
</file>

<file path=ppt/tags/tag53.xml><?xml version="1.0" encoding="utf-8"?>
<p:tagLst xmlns:p="http://schemas.openxmlformats.org/presentationml/2006/main">
  <p:tag name="AS_UNIQUEID" val="5445"/>
</p:tagLst>
</file>

<file path=ppt/tags/tag530.xml><?xml version="1.0" encoding="utf-8"?>
<p:tagLst xmlns:p="http://schemas.openxmlformats.org/presentationml/2006/main">
  <p:tag name="AS_UNIQUEID" val="5526"/>
  <p:tag name="KSO_WM_BEAUTIFY_FLAG" val=""/>
</p:tagLst>
</file>

<file path=ppt/tags/tag531.xml><?xml version="1.0" encoding="utf-8"?>
<p:tagLst xmlns:p="http://schemas.openxmlformats.org/presentationml/2006/main">
  <p:tag name="AS_UNIQUEID" val="5527"/>
</p:tagLst>
</file>

<file path=ppt/tags/tag532.xml><?xml version="1.0" encoding="utf-8"?>
<p:tagLst xmlns:p="http://schemas.openxmlformats.org/presentationml/2006/main">
  <p:tag name="AS_UNIQUEID" val="5528"/>
  <p:tag name="KSO_WM_BEAUTIFY_FLAG" val=""/>
</p:tagLst>
</file>

<file path=ppt/tags/tag533.xml><?xml version="1.0" encoding="utf-8"?>
<p:tagLst xmlns:p="http://schemas.openxmlformats.org/presentationml/2006/main">
  <p:tag name="AS_UNIQUEID" val="5529"/>
  <p:tag name="KSO_WM_BEAUTIFY_FLAG" val=""/>
</p:tagLst>
</file>

<file path=ppt/tags/tag534.xml><?xml version="1.0" encoding="utf-8"?>
<p:tagLst xmlns:p="http://schemas.openxmlformats.org/presentationml/2006/main">
  <p:tag name="AS_UNIQUEID" val="5530"/>
  <p:tag name="KSO_WM_BEAUTIFY_FLAG" val=""/>
</p:tagLst>
</file>

<file path=ppt/tags/tag535.xml><?xml version="1.0" encoding="utf-8"?>
<p:tagLst xmlns:p="http://schemas.openxmlformats.org/presentationml/2006/main">
  <p:tag name="AS_UNIQUEID" val="5531"/>
  <p:tag name="KSO_WM_BEAUTIFY_FLAG" val=""/>
</p:tagLst>
</file>

<file path=ppt/tags/tag536.xml><?xml version="1.0" encoding="utf-8"?>
<p:tagLst xmlns:p="http://schemas.openxmlformats.org/presentationml/2006/main">
  <p:tag name="AS_UNIQUEID" val="5532"/>
  <p:tag name="KSO_WM_BEAUTIFY_FLAG" val=""/>
</p:tagLst>
</file>

<file path=ppt/tags/tag537.xml><?xml version="1.0" encoding="utf-8"?>
<p:tagLst xmlns:p="http://schemas.openxmlformats.org/presentationml/2006/main">
  <p:tag name="AS_UNIQUEID" val="5533"/>
  <p:tag name="KSO_WM_BEAUTIFY_FLAG" val=""/>
</p:tagLst>
</file>

<file path=ppt/tags/tag538.xml><?xml version="1.0" encoding="utf-8"?>
<p:tagLst xmlns:p="http://schemas.openxmlformats.org/presentationml/2006/main">
  <p:tag name="AS_UNIQUEID" val="5534"/>
  <p:tag name="KSO_WM_BEAUTIFY_FLAG" val=""/>
</p:tagLst>
</file>

<file path=ppt/tags/tag539.xml><?xml version="1.0" encoding="utf-8"?>
<p:tagLst xmlns:p="http://schemas.openxmlformats.org/presentationml/2006/main">
  <p:tag name="AS_UNIQUEID" val="5535"/>
  <p:tag name="KSO_WM_BEAUTIFY_FLAG" val=""/>
</p:tagLst>
</file>

<file path=ppt/tags/tag54.xml><?xml version="1.0" encoding="utf-8"?>
<p:tagLst xmlns:p="http://schemas.openxmlformats.org/presentationml/2006/main">
  <p:tag name="AS_UNIQUEID" val="2095"/>
</p:tagLst>
</file>

<file path=ppt/tags/tag540.xml><?xml version="1.0" encoding="utf-8"?>
<p:tagLst xmlns:p="http://schemas.openxmlformats.org/presentationml/2006/main">
  <p:tag name="AS_UNIQUEID" val="5536"/>
  <p:tag name="KSO_WM_BEAUTIFY_FLAG" val=""/>
</p:tagLst>
</file>

<file path=ppt/tags/tag541.xml><?xml version="1.0" encoding="utf-8"?>
<p:tagLst xmlns:p="http://schemas.openxmlformats.org/presentationml/2006/main">
  <p:tag name="AS_UNIQUEID" val="5537"/>
  <p:tag name="KSO_WM_BEAUTIFY_FLAG" val=""/>
</p:tagLst>
</file>

<file path=ppt/tags/tag542.xml><?xml version="1.0" encoding="utf-8"?>
<p:tagLst xmlns:p="http://schemas.openxmlformats.org/presentationml/2006/main">
  <p:tag name="AS_UNIQUEID" val="5538"/>
  <p:tag name="KSO_WM_BEAUTIFY_FLAG" val=""/>
</p:tagLst>
</file>

<file path=ppt/tags/tag543.xml><?xml version="1.0" encoding="utf-8"?>
<p:tagLst xmlns:p="http://schemas.openxmlformats.org/presentationml/2006/main">
  <p:tag name="AS_UNIQUEID" val="5539"/>
  <p:tag name="KSO_WM_BEAUTIFY_FLAG" val=""/>
</p:tagLst>
</file>

<file path=ppt/tags/tag544.xml><?xml version="1.0" encoding="utf-8"?>
<p:tagLst xmlns:p="http://schemas.openxmlformats.org/presentationml/2006/main">
  <p:tag name="AS_UNIQUEID" val="5540"/>
  <p:tag name="KSO_WM_BEAUTIFY_FLAG" val=""/>
</p:tagLst>
</file>

<file path=ppt/tags/tag545.xml><?xml version="1.0" encoding="utf-8"?>
<p:tagLst xmlns:p="http://schemas.openxmlformats.org/presentationml/2006/main">
  <p:tag name="AS_UNIQUEID" val="5541"/>
  <p:tag name="KSO_WM_BEAUTIFY_FLAG" val=""/>
</p:tagLst>
</file>

<file path=ppt/tags/tag546.xml><?xml version="1.0" encoding="utf-8"?>
<p:tagLst xmlns:p="http://schemas.openxmlformats.org/presentationml/2006/main">
  <p:tag name="AS_UNIQUEID" val="5542"/>
  <p:tag name="KSO_WM_BEAUTIFY_FLAG" val=""/>
</p:tagLst>
</file>

<file path=ppt/tags/tag547.xml><?xml version="1.0" encoding="utf-8"?>
<p:tagLst xmlns:p="http://schemas.openxmlformats.org/presentationml/2006/main">
  <p:tag name="AS_UNIQUEID" val="5543"/>
  <p:tag name="KSO_WM_BEAUTIFY_FLAG" val=""/>
</p:tagLst>
</file>

<file path=ppt/tags/tag548.xml><?xml version="1.0" encoding="utf-8"?>
<p:tagLst xmlns:p="http://schemas.openxmlformats.org/presentationml/2006/main">
  <p:tag name="AS_UNIQUEID" val="5544"/>
  <p:tag name="KSO_WM_BEAUTIFY_FLAG" val=""/>
</p:tagLst>
</file>

<file path=ppt/tags/tag549.xml><?xml version="1.0" encoding="utf-8"?>
<p:tagLst xmlns:p="http://schemas.openxmlformats.org/presentationml/2006/main">
  <p:tag name="AS_UNIQUEID" val="4084"/>
</p:tagLst>
</file>

<file path=ppt/tags/tag55.xml><?xml version="1.0" encoding="utf-8"?>
<p:tagLst xmlns:p="http://schemas.openxmlformats.org/presentationml/2006/main">
  <p:tag name="AS_UNIQUEID" val="2096"/>
</p:tagLst>
</file>

<file path=ppt/tags/tag550.xml><?xml version="1.0" encoding="utf-8"?>
<p:tagLst xmlns:p="http://schemas.openxmlformats.org/presentationml/2006/main">
  <p:tag name="AS_UNIQUEID" val="3743"/>
</p:tagLst>
</file>

<file path=ppt/tags/tag551.xml><?xml version="1.0" encoding="utf-8"?>
<p:tagLst xmlns:p="http://schemas.openxmlformats.org/presentationml/2006/main">
  <p:tag name="AS_UNIQUEID" val="3744"/>
  <p:tag name="KSO_WM_UNIT_LINE_FILL_TYPE" val="2"/>
  <p:tag name="KSO_WM_UNIT_LINE_FORE_SCHEMECOLOR_INDEX" val="13"/>
  <p:tag name="KSO_WM_UNIT_LINE_FORE_SCHEMECOLOR_INDEX_BRIGHTNESS" val="0.05"/>
</p:tagLst>
</file>

<file path=ppt/tags/tag552.xml><?xml version="1.0" encoding="utf-8"?>
<p:tagLst xmlns:p="http://schemas.openxmlformats.org/presentationml/2006/main">
  <p:tag name="AS_UNIQUEID" val="3745"/>
  <p:tag name="KSO_WM_UNIT_LINE_FILL_TYPE" val="2"/>
  <p:tag name="KSO_WM_UNIT_LINE_FORE_SCHEMECOLOR_INDEX" val="13"/>
  <p:tag name="KSO_WM_UNIT_LINE_FORE_SCHEMECOLOR_INDEX_BRIGHTNESS" val="0.05"/>
</p:tagLst>
</file>

<file path=ppt/tags/tag553.xml><?xml version="1.0" encoding="utf-8"?>
<p:tagLst xmlns:p="http://schemas.openxmlformats.org/presentationml/2006/main">
  <p:tag name="AS_UNIQUEID" val="3746"/>
</p:tagLst>
</file>

<file path=ppt/tags/tag554.xml><?xml version="1.0" encoding="utf-8"?>
<p:tagLst xmlns:p="http://schemas.openxmlformats.org/presentationml/2006/main">
  <p:tag name="AS_UNIQUEID" val="3747"/>
</p:tagLst>
</file>

<file path=ppt/tags/tag555.xml><?xml version="1.0" encoding="utf-8"?>
<p:tagLst xmlns:p="http://schemas.openxmlformats.org/presentationml/2006/main">
  <p:tag name="AS_UNIQUEID" val="3748"/>
</p:tagLst>
</file>

<file path=ppt/tags/tag556.xml><?xml version="1.0" encoding="utf-8"?>
<p:tagLst xmlns:p="http://schemas.openxmlformats.org/presentationml/2006/main">
  <p:tag name="AS_UNIQUEID" val="1745"/>
</p:tagLst>
</file>

<file path=ppt/tags/tag557.xml><?xml version="1.0" encoding="utf-8"?>
<p:tagLst xmlns:p="http://schemas.openxmlformats.org/presentationml/2006/main">
  <p:tag name="AS_UNIQUEID" val="1746"/>
</p:tagLst>
</file>

<file path=ppt/tags/tag558.xml><?xml version="1.0" encoding="utf-8"?>
<p:tagLst xmlns:p="http://schemas.openxmlformats.org/presentationml/2006/main">
  <p:tag name="AS_UNIQUEID" val="615"/>
</p:tagLst>
</file>

<file path=ppt/tags/tag559.xml><?xml version="1.0" encoding="utf-8"?>
<p:tagLst xmlns:p="http://schemas.openxmlformats.org/presentationml/2006/main">
  <p:tag name="AS_UNIQUEID" val="3862"/>
</p:tagLst>
</file>

<file path=ppt/tags/tag56.xml><?xml version="1.0" encoding="utf-8"?>
<p:tagLst xmlns:p="http://schemas.openxmlformats.org/presentationml/2006/main">
  <p:tag name="AS_UNIQUEID" val="2097"/>
</p:tagLst>
</file>

<file path=ppt/tags/tag560.xml><?xml version="1.0" encoding="utf-8"?>
<p:tagLst xmlns:p="http://schemas.openxmlformats.org/presentationml/2006/main">
  <p:tag name="AS_UNIQUEID" val="3863"/>
  <p:tag name="KSO_WM_UNIT_LINE_FILL_TYPE" val="2"/>
  <p:tag name="KSO_WM_UNIT_LINE_FORE_SCHEMECOLOR_INDEX" val="13"/>
  <p:tag name="KSO_WM_UNIT_LINE_FORE_SCHEMECOLOR_INDEX_BRIGHTNESS" val="0.05"/>
</p:tagLst>
</file>

<file path=ppt/tags/tag561.xml><?xml version="1.0" encoding="utf-8"?>
<p:tagLst xmlns:p="http://schemas.openxmlformats.org/presentationml/2006/main">
  <p:tag name="AS_UNIQUEID" val="3864"/>
</p:tagLst>
</file>

<file path=ppt/tags/tag562.xml><?xml version="1.0" encoding="utf-8"?>
<p:tagLst xmlns:p="http://schemas.openxmlformats.org/presentationml/2006/main">
  <p:tag name="AS_UNIQUEID" val="1745"/>
</p:tagLst>
</file>

<file path=ppt/tags/tag563.xml><?xml version="1.0" encoding="utf-8"?>
<p:tagLst xmlns:p="http://schemas.openxmlformats.org/presentationml/2006/main">
  <p:tag name="AS_UNIQUEID" val="1745"/>
</p:tagLst>
</file>

<file path=ppt/tags/tag564.xml><?xml version="1.0" encoding="utf-8"?>
<p:tagLst xmlns:p="http://schemas.openxmlformats.org/presentationml/2006/main">
  <p:tag name="AS_UNIQUEID" val="3854"/>
</p:tagLst>
</file>

<file path=ppt/tags/tag565.xml><?xml version="1.0" encoding="utf-8"?>
<p:tagLst xmlns:p="http://schemas.openxmlformats.org/presentationml/2006/main">
  <p:tag name="AS_UNIQUEID" val="4085"/>
</p:tagLst>
</file>

<file path=ppt/tags/tag566.xml><?xml version="1.0" encoding="utf-8"?>
<p:tagLst xmlns:p="http://schemas.openxmlformats.org/presentationml/2006/main">
  <p:tag name="AS_UNIQUEID" val="5546"/>
</p:tagLst>
</file>

<file path=ppt/tags/tag567.xml><?xml version="1.0" encoding="utf-8"?>
<p:tagLst xmlns:p="http://schemas.openxmlformats.org/presentationml/2006/main">
  <p:tag name="AS_UNIQUEID" val="5547"/>
  <p:tag name="KSO_WM_BEAUTIFY_FLAG" val=""/>
</p:tagLst>
</file>

<file path=ppt/tags/tag568.xml><?xml version="1.0" encoding="utf-8"?>
<p:tagLst xmlns:p="http://schemas.openxmlformats.org/presentationml/2006/main">
  <p:tag name="AS_UNIQUEID" val="5548"/>
</p:tagLst>
</file>

<file path=ppt/tags/tag569.xml><?xml version="1.0" encoding="utf-8"?>
<p:tagLst xmlns:p="http://schemas.openxmlformats.org/presentationml/2006/main">
  <p:tag name="AS_UNIQUEID" val="5549"/>
  <p:tag name="KSO_WM_BEAUTIFY_FLAG" val=""/>
</p:tagLst>
</file>

<file path=ppt/tags/tag57.xml><?xml version="1.0" encoding="utf-8"?>
<p:tagLst xmlns:p="http://schemas.openxmlformats.org/presentationml/2006/main">
  <p:tag name="AS_UNIQUEID" val="2098"/>
</p:tagLst>
</file>

<file path=ppt/tags/tag570.xml><?xml version="1.0" encoding="utf-8"?>
<p:tagLst xmlns:p="http://schemas.openxmlformats.org/presentationml/2006/main">
  <p:tag name="AS_UNIQUEID" val="5550"/>
  <p:tag name="KSO_WM_BEAUTIFY_FLAG" val=""/>
</p:tagLst>
</file>

<file path=ppt/tags/tag571.xml><?xml version="1.0" encoding="utf-8"?>
<p:tagLst xmlns:p="http://schemas.openxmlformats.org/presentationml/2006/main">
  <p:tag name="AS_UNIQUEID" val="5551"/>
  <p:tag name="KSO_WM_BEAUTIFY_FLAG" val=""/>
</p:tagLst>
</file>

<file path=ppt/tags/tag572.xml><?xml version="1.0" encoding="utf-8"?>
<p:tagLst xmlns:p="http://schemas.openxmlformats.org/presentationml/2006/main">
  <p:tag name="AS_UNIQUEID" val="5552"/>
  <p:tag name="KSO_WM_BEAUTIFY_FLAG" val=""/>
</p:tagLst>
</file>

<file path=ppt/tags/tag573.xml><?xml version="1.0" encoding="utf-8"?>
<p:tagLst xmlns:p="http://schemas.openxmlformats.org/presentationml/2006/main">
  <p:tag name="AS_UNIQUEID" val="5553"/>
  <p:tag name="KSO_WM_BEAUTIFY_FLAG" val=""/>
</p:tagLst>
</file>

<file path=ppt/tags/tag574.xml><?xml version="1.0" encoding="utf-8"?>
<p:tagLst xmlns:p="http://schemas.openxmlformats.org/presentationml/2006/main">
  <p:tag name="AS_UNIQUEID" val="5554"/>
  <p:tag name="KSO_WM_BEAUTIFY_FLAG" val=""/>
</p:tagLst>
</file>

<file path=ppt/tags/tag575.xml><?xml version="1.0" encoding="utf-8"?>
<p:tagLst xmlns:p="http://schemas.openxmlformats.org/presentationml/2006/main">
  <p:tag name="AS_UNIQUEID" val="5555"/>
  <p:tag name="KSO_WM_BEAUTIFY_FLAG" val=""/>
</p:tagLst>
</file>

<file path=ppt/tags/tag576.xml><?xml version="1.0" encoding="utf-8"?>
<p:tagLst xmlns:p="http://schemas.openxmlformats.org/presentationml/2006/main">
  <p:tag name="AS_UNIQUEID" val="5556"/>
  <p:tag name="KSO_WM_BEAUTIFY_FLAG" val=""/>
</p:tagLst>
</file>

<file path=ppt/tags/tag577.xml><?xml version="1.0" encoding="utf-8"?>
<p:tagLst xmlns:p="http://schemas.openxmlformats.org/presentationml/2006/main">
  <p:tag name="AS_UNIQUEID" val="5557"/>
  <p:tag name="KSO_WM_BEAUTIFY_FLAG" val=""/>
</p:tagLst>
</file>

<file path=ppt/tags/tag578.xml><?xml version="1.0" encoding="utf-8"?>
<p:tagLst xmlns:p="http://schemas.openxmlformats.org/presentationml/2006/main">
  <p:tag name="AS_UNIQUEID" val="5558"/>
  <p:tag name="KSO_WM_BEAUTIFY_FLAG" val=""/>
</p:tagLst>
</file>

<file path=ppt/tags/tag579.xml><?xml version="1.0" encoding="utf-8"?>
<p:tagLst xmlns:p="http://schemas.openxmlformats.org/presentationml/2006/main">
  <p:tag name="AS_UNIQUEID" val="5559"/>
  <p:tag name="KSO_WM_BEAUTIFY_FLAG" val=""/>
</p:tagLst>
</file>

<file path=ppt/tags/tag58.xml><?xml version="1.0" encoding="utf-8"?>
<p:tagLst xmlns:p="http://schemas.openxmlformats.org/presentationml/2006/main">
  <p:tag name="AS_UNIQUEID" val="2099"/>
</p:tagLst>
</file>

<file path=ppt/tags/tag580.xml><?xml version="1.0" encoding="utf-8"?>
<p:tagLst xmlns:p="http://schemas.openxmlformats.org/presentationml/2006/main">
  <p:tag name="AS_UNIQUEID" val="5560"/>
  <p:tag name="KSO_WM_BEAUTIFY_FLAG" val=""/>
</p:tagLst>
</file>

<file path=ppt/tags/tag581.xml><?xml version="1.0" encoding="utf-8"?>
<p:tagLst xmlns:p="http://schemas.openxmlformats.org/presentationml/2006/main">
  <p:tag name="AS_UNIQUEID" val="5561"/>
  <p:tag name="KSO_WM_BEAUTIFY_FLAG" val=""/>
</p:tagLst>
</file>

<file path=ppt/tags/tag582.xml><?xml version="1.0" encoding="utf-8"?>
<p:tagLst xmlns:p="http://schemas.openxmlformats.org/presentationml/2006/main">
  <p:tag name="AS_UNIQUEID" val="5562"/>
  <p:tag name="KSO_WM_BEAUTIFY_FLAG" val=""/>
</p:tagLst>
</file>

<file path=ppt/tags/tag583.xml><?xml version="1.0" encoding="utf-8"?>
<p:tagLst xmlns:p="http://schemas.openxmlformats.org/presentationml/2006/main">
  <p:tag name="AS_UNIQUEID" val="5563"/>
  <p:tag name="KSO_WM_BEAUTIFY_FLAG" val=""/>
</p:tagLst>
</file>

<file path=ppt/tags/tag584.xml><?xml version="1.0" encoding="utf-8"?>
<p:tagLst xmlns:p="http://schemas.openxmlformats.org/presentationml/2006/main">
  <p:tag name="AS_UNIQUEID" val="5564"/>
  <p:tag name="KSO_WM_BEAUTIFY_FLAG" val=""/>
</p:tagLst>
</file>

<file path=ppt/tags/tag585.xml><?xml version="1.0" encoding="utf-8"?>
<p:tagLst xmlns:p="http://schemas.openxmlformats.org/presentationml/2006/main">
  <p:tag name="AS_UNIQUEID" val="5565"/>
  <p:tag name="KSO_WM_BEAUTIFY_FLAG" val=""/>
</p:tagLst>
</file>

<file path=ppt/tags/tag586.xml><?xml version="1.0" encoding="utf-8"?>
<p:tagLst xmlns:p="http://schemas.openxmlformats.org/presentationml/2006/main">
  <p:tag name="AS_UNIQUEID" val="4087"/>
</p:tagLst>
</file>

<file path=ppt/tags/tag587.xml><?xml version="1.0" encoding="utf-8"?>
<p:tagLst xmlns:p="http://schemas.openxmlformats.org/presentationml/2006/main">
  <p:tag name="AS_UNIQUEID" val="4088"/>
</p:tagLst>
</file>

<file path=ppt/tags/tag588.xml><?xml version="1.0" encoding="utf-8"?>
<p:tagLst xmlns:p="http://schemas.openxmlformats.org/presentationml/2006/main">
  <p:tag name="AS_UNIQUEID" val="4089"/>
</p:tagLst>
</file>

<file path=ppt/tags/tag589.xml><?xml version="1.0" encoding="utf-8"?>
<p:tagLst xmlns:p="http://schemas.openxmlformats.org/presentationml/2006/main">
  <p:tag name="AS_UNIQUEID" val="5567"/>
</p:tagLst>
</file>

<file path=ppt/tags/tag59.xml><?xml version="1.0" encoding="utf-8"?>
<p:tagLst xmlns:p="http://schemas.openxmlformats.org/presentationml/2006/main">
  <p:tag name="AS_UNIQUEID" val="2100"/>
</p:tagLst>
</file>

<file path=ppt/tags/tag590.xml><?xml version="1.0" encoding="utf-8"?>
<p:tagLst xmlns:p="http://schemas.openxmlformats.org/presentationml/2006/main">
  <p:tag name="AS_UNIQUEID" val="5568"/>
  <p:tag name="KSO_WM_BEAUTIFY_FLAG" val=""/>
</p:tagLst>
</file>

<file path=ppt/tags/tag591.xml><?xml version="1.0" encoding="utf-8"?>
<p:tagLst xmlns:p="http://schemas.openxmlformats.org/presentationml/2006/main">
  <p:tag name="AS_UNIQUEID" val="5569"/>
</p:tagLst>
</file>

<file path=ppt/tags/tag592.xml><?xml version="1.0" encoding="utf-8"?>
<p:tagLst xmlns:p="http://schemas.openxmlformats.org/presentationml/2006/main">
  <p:tag name="AS_UNIQUEID" val="5570"/>
  <p:tag name="KSO_WM_BEAUTIFY_FLAG" val=""/>
</p:tagLst>
</file>

<file path=ppt/tags/tag593.xml><?xml version="1.0" encoding="utf-8"?>
<p:tagLst xmlns:p="http://schemas.openxmlformats.org/presentationml/2006/main">
  <p:tag name="AS_UNIQUEID" val="5571"/>
  <p:tag name="KSO_WM_BEAUTIFY_FLAG" val=""/>
</p:tagLst>
</file>

<file path=ppt/tags/tag594.xml><?xml version="1.0" encoding="utf-8"?>
<p:tagLst xmlns:p="http://schemas.openxmlformats.org/presentationml/2006/main">
  <p:tag name="AS_UNIQUEID" val="5572"/>
  <p:tag name="KSO_WM_BEAUTIFY_FLAG" val=""/>
</p:tagLst>
</file>

<file path=ppt/tags/tag595.xml><?xml version="1.0" encoding="utf-8"?>
<p:tagLst xmlns:p="http://schemas.openxmlformats.org/presentationml/2006/main">
  <p:tag name="AS_UNIQUEID" val="5573"/>
  <p:tag name="KSO_WM_BEAUTIFY_FLAG" val=""/>
</p:tagLst>
</file>

<file path=ppt/tags/tag596.xml><?xml version="1.0" encoding="utf-8"?>
<p:tagLst xmlns:p="http://schemas.openxmlformats.org/presentationml/2006/main">
  <p:tag name="AS_UNIQUEID" val="5574"/>
  <p:tag name="KSO_WM_BEAUTIFY_FLAG" val=""/>
</p:tagLst>
</file>

<file path=ppt/tags/tag597.xml><?xml version="1.0" encoding="utf-8"?>
<p:tagLst xmlns:p="http://schemas.openxmlformats.org/presentationml/2006/main">
  <p:tag name="AS_UNIQUEID" val="5575"/>
  <p:tag name="KSO_WM_BEAUTIFY_FLAG" val=""/>
</p:tagLst>
</file>

<file path=ppt/tags/tag598.xml><?xml version="1.0" encoding="utf-8"?>
<p:tagLst xmlns:p="http://schemas.openxmlformats.org/presentationml/2006/main">
  <p:tag name="AS_UNIQUEID" val="5576"/>
  <p:tag name="KSO_WM_BEAUTIFY_FLAG" val=""/>
</p:tagLst>
</file>

<file path=ppt/tags/tag599.xml><?xml version="1.0" encoding="utf-8"?>
<p:tagLst xmlns:p="http://schemas.openxmlformats.org/presentationml/2006/main">
  <p:tag name="AS_UNIQUEID" val="5577"/>
  <p:tag name="KSO_WM_BEAUTIFY_FLAG" val=""/>
</p:tagLst>
</file>

<file path=ppt/tags/tag6.xml><?xml version="1.0" encoding="utf-8"?>
<p:tagLst xmlns:p="http://schemas.openxmlformats.org/presentationml/2006/main">
  <p:tag name="AS_UNIQUEID" val="5375"/>
  <p:tag name="KSO_WM_BEAUTIFY_FLAG" val=""/>
</p:tagLst>
</file>

<file path=ppt/tags/tag60.xml><?xml version="1.0" encoding="utf-8"?>
<p:tagLst xmlns:p="http://schemas.openxmlformats.org/presentationml/2006/main">
  <p:tag name="AS_UNIQUEID" val="2101"/>
</p:tagLst>
</file>

<file path=ppt/tags/tag600.xml><?xml version="1.0" encoding="utf-8"?>
<p:tagLst xmlns:p="http://schemas.openxmlformats.org/presentationml/2006/main">
  <p:tag name="AS_UNIQUEID" val="5578"/>
  <p:tag name="KSO_WM_BEAUTIFY_FLAG" val=""/>
</p:tagLst>
</file>

<file path=ppt/tags/tag601.xml><?xml version="1.0" encoding="utf-8"?>
<p:tagLst xmlns:p="http://schemas.openxmlformats.org/presentationml/2006/main">
  <p:tag name="AS_UNIQUEID" val="5579"/>
  <p:tag name="KSO_WM_BEAUTIFY_FLAG" val=""/>
</p:tagLst>
</file>

<file path=ppt/tags/tag602.xml><?xml version="1.0" encoding="utf-8"?>
<p:tagLst xmlns:p="http://schemas.openxmlformats.org/presentationml/2006/main">
  <p:tag name="AS_UNIQUEID" val="5580"/>
  <p:tag name="KSO_WM_BEAUTIFY_FLAG" val=""/>
</p:tagLst>
</file>

<file path=ppt/tags/tag603.xml><?xml version="1.0" encoding="utf-8"?>
<p:tagLst xmlns:p="http://schemas.openxmlformats.org/presentationml/2006/main">
  <p:tag name="AS_UNIQUEID" val="5581"/>
  <p:tag name="KSO_WM_BEAUTIFY_FLAG" val=""/>
</p:tagLst>
</file>

<file path=ppt/tags/tag604.xml><?xml version="1.0" encoding="utf-8"?>
<p:tagLst xmlns:p="http://schemas.openxmlformats.org/presentationml/2006/main">
  <p:tag name="AS_UNIQUEID" val="5582"/>
  <p:tag name="KSO_WM_BEAUTIFY_FLAG" val=""/>
</p:tagLst>
</file>

<file path=ppt/tags/tag605.xml><?xml version="1.0" encoding="utf-8"?>
<p:tagLst xmlns:p="http://schemas.openxmlformats.org/presentationml/2006/main">
  <p:tag name="AS_UNIQUEID" val="5583"/>
  <p:tag name="KSO_WM_BEAUTIFY_FLAG" val=""/>
</p:tagLst>
</file>

<file path=ppt/tags/tag606.xml><?xml version="1.0" encoding="utf-8"?>
<p:tagLst xmlns:p="http://schemas.openxmlformats.org/presentationml/2006/main">
  <p:tag name="AS_UNIQUEID" val="5584"/>
  <p:tag name="KSO_WM_BEAUTIFY_FLAG" val=""/>
</p:tagLst>
</file>

<file path=ppt/tags/tag607.xml><?xml version="1.0" encoding="utf-8"?>
<p:tagLst xmlns:p="http://schemas.openxmlformats.org/presentationml/2006/main">
  <p:tag name="AS_UNIQUEID" val="5585"/>
  <p:tag name="KSO_WM_BEAUTIFY_FLAG" val=""/>
</p:tagLst>
</file>

<file path=ppt/tags/tag608.xml><?xml version="1.0" encoding="utf-8"?>
<p:tagLst xmlns:p="http://schemas.openxmlformats.org/presentationml/2006/main">
  <p:tag name="AS_UNIQUEID" val="5586"/>
  <p:tag name="KSO_WM_BEAUTIFY_FLAG" val=""/>
</p:tagLst>
</file>

<file path=ppt/tags/tag609.xml><?xml version="1.0" encoding="utf-8"?>
<p:tagLst xmlns:p="http://schemas.openxmlformats.org/presentationml/2006/main">
  <p:tag name="AS_UNIQUEID" val="5047"/>
  <p:tag name="KSO_WM_BEAUTIFY_FLAG" val=""/>
</p:tagLst>
</file>

<file path=ppt/tags/tag61.xml><?xml version="1.0" encoding="utf-8"?>
<p:tagLst xmlns:p="http://schemas.openxmlformats.org/presentationml/2006/main">
  <p:tag name="AS_UNIQUEID" val="2102"/>
</p:tagLst>
</file>

<file path=ppt/tags/tag610.xml><?xml version="1.0" encoding="utf-8"?>
<p:tagLst xmlns:p="http://schemas.openxmlformats.org/presentationml/2006/main">
  <p:tag name="AS_UNIQUEID" val="5048"/>
</p:tagLst>
</file>

<file path=ppt/tags/tag611.xml><?xml version="1.0" encoding="utf-8"?>
<p:tagLst xmlns:p="http://schemas.openxmlformats.org/presentationml/2006/main">
  <p:tag name="AS_UNIQUEID" val="5049"/>
  <p:tag name="KSO_WM_BEAUTIFY_FLAG" val=""/>
</p:tagLst>
</file>

<file path=ppt/tags/tag612.xml><?xml version="1.0" encoding="utf-8"?>
<p:tagLst xmlns:p="http://schemas.openxmlformats.org/presentationml/2006/main">
  <p:tag name="AS_UNIQUEID" val="5050"/>
  <p:tag name="KSO_WM_BEAUTIFY_FLAG" val=""/>
</p:tagLst>
</file>

<file path=ppt/tags/tag613.xml><?xml version="1.0" encoding="utf-8"?>
<p:tagLst xmlns:p="http://schemas.openxmlformats.org/presentationml/2006/main">
  <p:tag name="AS_UNIQUEID" val="5051"/>
  <p:tag name="KSO_WM_BEAUTIFY_FLAG" val=""/>
</p:tagLst>
</file>

<file path=ppt/tags/tag614.xml><?xml version="1.0" encoding="utf-8"?>
<p:tagLst xmlns:p="http://schemas.openxmlformats.org/presentationml/2006/main">
  <p:tag name="AS_UNIQUEID" val="5052"/>
</p:tagLst>
</file>

<file path=ppt/tags/tag615.xml><?xml version="1.0" encoding="utf-8"?>
<p:tagLst xmlns:p="http://schemas.openxmlformats.org/presentationml/2006/main">
  <p:tag name="AS_UNIQUEID" val="5053"/>
</p:tagLst>
</file>

<file path=ppt/tags/tag616.xml><?xml version="1.0" encoding="utf-8"?>
<p:tagLst xmlns:p="http://schemas.openxmlformats.org/presentationml/2006/main">
  <p:tag name="AS_UNIQUEID" val="5054"/>
</p:tagLst>
</file>

<file path=ppt/tags/tag617.xml><?xml version="1.0" encoding="utf-8"?>
<p:tagLst xmlns:p="http://schemas.openxmlformats.org/presentationml/2006/main">
  <p:tag name="AS_UNIQUEID" val="5588"/>
</p:tagLst>
</file>

<file path=ppt/tags/tag618.xml><?xml version="1.0" encoding="utf-8"?>
<p:tagLst xmlns:p="http://schemas.openxmlformats.org/presentationml/2006/main">
  <p:tag name="AS_UNIQUEID" val="5588"/>
</p:tagLst>
</file>

<file path=ppt/tags/tag619.xml><?xml version="1.0" encoding="utf-8"?>
<p:tagLst xmlns:p="http://schemas.openxmlformats.org/presentationml/2006/main">
  <p:tag name="AS_UNIQUEID" val="5057"/>
</p:tagLst>
</file>

<file path=ppt/tags/tag62.xml><?xml version="1.0" encoding="utf-8"?>
<p:tagLst xmlns:p="http://schemas.openxmlformats.org/presentationml/2006/main">
  <p:tag name="AS_UNIQUEID" val="2103"/>
</p:tagLst>
</file>

<file path=ppt/tags/tag620.xml><?xml version="1.0" encoding="utf-8"?>
<p:tagLst xmlns:p="http://schemas.openxmlformats.org/presentationml/2006/main">
  <p:tag name="AS_UNIQUEID" val="5590"/>
</p:tagLst>
</file>

<file path=ppt/tags/tag621.xml><?xml version="1.0" encoding="utf-8"?>
<p:tagLst xmlns:p="http://schemas.openxmlformats.org/presentationml/2006/main">
  <p:tag name="AS_UNIQUEID" val="5590"/>
</p:tagLst>
</file>

<file path=ppt/tags/tag622.xml><?xml version="1.0" encoding="utf-8"?>
<p:tagLst xmlns:p="http://schemas.openxmlformats.org/presentationml/2006/main">
  <p:tag name="AS_UNIQUEID" val="5060"/>
</p:tagLst>
</file>

<file path=ppt/tags/tag623.xml><?xml version="1.0" encoding="utf-8"?>
<p:tagLst xmlns:p="http://schemas.openxmlformats.org/presentationml/2006/main">
  <p:tag name="AS_UNIQUEID" val="5592"/>
</p:tagLst>
</file>

<file path=ppt/tags/tag624.xml><?xml version="1.0" encoding="utf-8"?>
<p:tagLst xmlns:p="http://schemas.openxmlformats.org/presentationml/2006/main">
  <p:tag name="AS_UNIQUEID" val="5592"/>
</p:tagLst>
</file>

<file path=ppt/tags/tag625.xml><?xml version="1.0" encoding="utf-8"?>
<p:tagLst xmlns:p="http://schemas.openxmlformats.org/presentationml/2006/main">
  <p:tag name="AS_UNIQUEID" val="5594"/>
</p:tagLst>
</file>

<file path=ppt/tags/tag626.xml><?xml version="1.0" encoding="utf-8"?>
<p:tagLst xmlns:p="http://schemas.openxmlformats.org/presentationml/2006/main">
  <p:tag name="AS_UNIQUEID" val="5594"/>
</p:tagLst>
</file>

<file path=ppt/tags/tag627.xml><?xml version="1.0" encoding="utf-8"?>
<p:tagLst xmlns:p="http://schemas.openxmlformats.org/presentationml/2006/main">
  <p:tag name="AS_UNIQUEID" val="5424"/>
</p:tagLst>
</file>

<file path=ppt/tags/tag628.xml><?xml version="1.0" encoding="utf-8"?>
<p:tagLst xmlns:p="http://schemas.openxmlformats.org/presentationml/2006/main">
  <p:tag name="AS_UNIQUEID" val="5425"/>
</p:tagLst>
</file>

<file path=ppt/tags/tag629.xml><?xml version="1.0" encoding="utf-8"?>
<p:tagLst xmlns:p="http://schemas.openxmlformats.org/presentationml/2006/main">
  <p:tag name="AS_UNIQUEID" val="5426"/>
</p:tagLst>
</file>

<file path=ppt/tags/tag63.xml><?xml version="1.0" encoding="utf-8"?>
<p:tagLst xmlns:p="http://schemas.openxmlformats.org/presentationml/2006/main">
  <p:tag name="AS_UNIQUEID" val="2104"/>
</p:tagLst>
</file>

<file path=ppt/tags/tag630.xml><?xml version="1.0" encoding="utf-8"?>
<p:tagLst xmlns:p="http://schemas.openxmlformats.org/presentationml/2006/main">
  <p:tag name="AS_UNIQUEID" val="5427"/>
</p:tagLst>
</file>

<file path=ppt/tags/tag631.xml><?xml version="1.0" encoding="utf-8"?>
<p:tagLst xmlns:p="http://schemas.openxmlformats.org/presentationml/2006/main">
  <p:tag name="AS_UNIQUEID" val="5428"/>
</p:tagLst>
</file>

<file path=ppt/tags/tag632.xml><?xml version="1.0" encoding="utf-8"?>
<p:tagLst xmlns:p="http://schemas.openxmlformats.org/presentationml/2006/main">
  <p:tag name="AS_UNIQUEID" val="5429"/>
</p:tagLst>
</file>

<file path=ppt/tags/tag633.xml><?xml version="1.0" encoding="utf-8"?>
<p:tagLst xmlns:p="http://schemas.openxmlformats.org/presentationml/2006/main">
  <p:tag name="AS_UNIQUEID" val="5431"/>
</p:tagLst>
</file>

<file path=ppt/tags/tag634.xml><?xml version="1.0" encoding="utf-8"?>
<p:tagLst xmlns:p="http://schemas.openxmlformats.org/presentationml/2006/main">
  <p:tag name="AS_UNIQUEID" val="5432"/>
</p:tagLst>
</file>

<file path=ppt/tags/tag635.xml><?xml version="1.0" encoding="utf-8"?>
<p:tagLst xmlns:p="http://schemas.openxmlformats.org/presentationml/2006/main">
  <p:tag name="AS_UNIQUEID" val="5433"/>
</p:tagLst>
</file>

<file path=ppt/tags/tag636.xml><?xml version="1.0" encoding="utf-8"?>
<p:tagLst xmlns:p="http://schemas.openxmlformats.org/presentationml/2006/main">
  <p:tag name="AS_UNIQUEID" val="5434"/>
</p:tagLst>
</file>

<file path=ppt/tags/tag637.xml><?xml version="1.0" encoding="utf-8"?>
<p:tagLst xmlns:p="http://schemas.openxmlformats.org/presentationml/2006/main">
  <p:tag name="AS_NET" val="4.0.30319.42000"/>
  <p:tag name="AS_OS" val="Microsoft Windows NT 6.2.9200.0"/>
  <p:tag name="AS_RELEASE_DATE" val="2024.05.14"/>
  <p:tag name="AS_TITLE" val="Aspose.Slides for .NET 4.0 Client Profile"/>
  <p:tag name="AS_VERSION" val="24.5"/>
  <p:tag name="COMMONDATA" val="eyJoZGlkIjoiNzMzYWNmOWRjN2U2ZTc0YWRmYjY2MzVlZWExNmExMDUifQ=="/>
  <p:tag name="KSO_WPP_MARK_KEY" val="deb868de-ecc4-4835-b553-6bb3d6665237"/>
</p:tagLst>
</file>

<file path=ppt/tags/tag64.xml><?xml version="1.0" encoding="utf-8"?>
<p:tagLst xmlns:p="http://schemas.openxmlformats.org/presentationml/2006/main">
  <p:tag name="AS_UNIQUEID" val="2105"/>
</p:tagLst>
</file>

<file path=ppt/tags/tag65.xml><?xml version="1.0" encoding="utf-8"?>
<p:tagLst xmlns:p="http://schemas.openxmlformats.org/presentationml/2006/main">
  <p:tag name="AS_UNIQUEID" val="2106"/>
</p:tagLst>
</file>

<file path=ppt/tags/tag66.xml><?xml version="1.0" encoding="utf-8"?>
<p:tagLst xmlns:p="http://schemas.openxmlformats.org/presentationml/2006/main">
  <p:tag name="AS_UNIQUEID" val="2107"/>
</p:tagLst>
</file>

<file path=ppt/tags/tag67.xml><?xml version="1.0" encoding="utf-8"?>
<p:tagLst xmlns:p="http://schemas.openxmlformats.org/presentationml/2006/main">
  <p:tag name="AS_UNIQUEID" val="2108"/>
</p:tagLst>
</file>

<file path=ppt/tags/tag68.xml><?xml version="1.0" encoding="utf-8"?>
<p:tagLst xmlns:p="http://schemas.openxmlformats.org/presentationml/2006/main">
  <p:tag name="AS_UNIQUEID" val="2109"/>
</p:tagLst>
</file>

<file path=ppt/tags/tag69.xml><?xml version="1.0" encoding="utf-8"?>
<p:tagLst xmlns:p="http://schemas.openxmlformats.org/presentationml/2006/main">
  <p:tag name="AS_UNIQUEID" val="2110"/>
</p:tagLst>
</file>

<file path=ppt/tags/tag7.xml><?xml version="1.0" encoding="utf-8"?>
<p:tagLst xmlns:p="http://schemas.openxmlformats.org/presentationml/2006/main">
  <p:tag name="AS_UNIQUEID" val="5376"/>
  <p:tag name="KSO_WM_BEAUTIFY_FLAG" val=""/>
</p:tagLst>
</file>

<file path=ppt/tags/tag70.xml><?xml version="1.0" encoding="utf-8"?>
<p:tagLst xmlns:p="http://schemas.openxmlformats.org/presentationml/2006/main">
  <p:tag name="AS_UNIQUEID" val="2111"/>
</p:tagLst>
</file>

<file path=ppt/tags/tag71.xml><?xml version="1.0" encoding="utf-8"?>
<p:tagLst xmlns:p="http://schemas.openxmlformats.org/presentationml/2006/main">
  <p:tag name="AS_UNIQUEID" val="2112"/>
</p:tagLst>
</file>

<file path=ppt/tags/tag72.xml><?xml version="1.0" encoding="utf-8"?>
<p:tagLst xmlns:p="http://schemas.openxmlformats.org/presentationml/2006/main">
  <p:tag name="AS_UNIQUEID" val="2113"/>
</p:tagLst>
</file>

<file path=ppt/tags/tag73.xml><?xml version="1.0" encoding="utf-8"?>
<p:tagLst xmlns:p="http://schemas.openxmlformats.org/presentationml/2006/main">
  <p:tag name="AS_UNIQUEID" val="2114"/>
</p:tagLst>
</file>

<file path=ppt/tags/tag74.xml><?xml version="1.0" encoding="utf-8"?>
<p:tagLst xmlns:p="http://schemas.openxmlformats.org/presentationml/2006/main">
  <p:tag name="AS_UNIQUEID" val="2115"/>
</p:tagLst>
</file>

<file path=ppt/tags/tag75.xml><?xml version="1.0" encoding="utf-8"?>
<p:tagLst xmlns:p="http://schemas.openxmlformats.org/presentationml/2006/main">
  <p:tag name="AS_UNIQUEID" val="2116"/>
</p:tagLst>
</file>

<file path=ppt/tags/tag76.xml><?xml version="1.0" encoding="utf-8"?>
<p:tagLst xmlns:p="http://schemas.openxmlformats.org/presentationml/2006/main">
  <p:tag name="AS_UNIQUEID" val="2117"/>
</p:tagLst>
</file>

<file path=ppt/tags/tag77.xml><?xml version="1.0" encoding="utf-8"?>
<p:tagLst xmlns:p="http://schemas.openxmlformats.org/presentationml/2006/main">
  <p:tag name="AS_UNIQUEID" val="2118"/>
</p:tagLst>
</file>

<file path=ppt/tags/tag78.xml><?xml version="1.0" encoding="utf-8"?>
<p:tagLst xmlns:p="http://schemas.openxmlformats.org/presentationml/2006/main">
  <p:tag name="AS_UNIQUEID" val="2119"/>
</p:tagLst>
</file>

<file path=ppt/tags/tag79.xml><?xml version="1.0" encoding="utf-8"?>
<p:tagLst xmlns:p="http://schemas.openxmlformats.org/presentationml/2006/main">
  <p:tag name="AS_UNIQUEID" val="2120"/>
</p:tagLst>
</file>

<file path=ppt/tags/tag8.xml><?xml version="1.0" encoding="utf-8"?>
<p:tagLst xmlns:p="http://schemas.openxmlformats.org/presentationml/2006/main">
  <p:tag name="AS_UNIQUEID" val="5378"/>
  <p:tag name="KSO_WM_BEAUTIFY_FLAG" val=""/>
</p:tagLst>
</file>

<file path=ppt/tags/tag80.xml><?xml version="1.0" encoding="utf-8"?>
<p:tagLst xmlns:p="http://schemas.openxmlformats.org/presentationml/2006/main">
  <p:tag name="AS_UNIQUEID" val="2121"/>
</p:tagLst>
</file>

<file path=ppt/tags/tag81.xml><?xml version="1.0" encoding="utf-8"?>
<p:tagLst xmlns:p="http://schemas.openxmlformats.org/presentationml/2006/main">
  <p:tag name="AS_UNIQUEID" val="2122"/>
</p:tagLst>
</file>

<file path=ppt/tags/tag82.xml><?xml version="1.0" encoding="utf-8"?>
<p:tagLst xmlns:p="http://schemas.openxmlformats.org/presentationml/2006/main">
  <p:tag name="AS_UNIQUEID" val="2123"/>
</p:tagLst>
</file>

<file path=ppt/tags/tag83.xml><?xml version="1.0" encoding="utf-8"?>
<p:tagLst xmlns:p="http://schemas.openxmlformats.org/presentationml/2006/main">
  <p:tag name="AS_UNIQUEID" val="2124"/>
</p:tagLst>
</file>

<file path=ppt/tags/tag84.xml><?xml version="1.0" encoding="utf-8"?>
<p:tagLst xmlns:p="http://schemas.openxmlformats.org/presentationml/2006/main">
  <p:tag name="AS_UNIQUEID" val="2125"/>
</p:tagLst>
</file>

<file path=ppt/tags/tag85.xml><?xml version="1.0" encoding="utf-8"?>
<p:tagLst xmlns:p="http://schemas.openxmlformats.org/presentationml/2006/main">
  <p:tag name="AS_UNIQUEID" val="2126"/>
</p:tagLst>
</file>

<file path=ppt/tags/tag86.xml><?xml version="1.0" encoding="utf-8"?>
<p:tagLst xmlns:p="http://schemas.openxmlformats.org/presentationml/2006/main">
  <p:tag name="AS_UNIQUEID" val="2127"/>
</p:tagLst>
</file>

<file path=ppt/tags/tag87.xml><?xml version="1.0" encoding="utf-8"?>
<p:tagLst xmlns:p="http://schemas.openxmlformats.org/presentationml/2006/main">
  <p:tag name="AS_UNIQUEID" val="2128"/>
</p:tagLst>
</file>

<file path=ppt/tags/tag88.xml><?xml version="1.0" encoding="utf-8"?>
<p:tagLst xmlns:p="http://schemas.openxmlformats.org/presentationml/2006/main">
  <p:tag name="AS_UNIQUEID" val="2129"/>
</p:tagLst>
</file>

<file path=ppt/tags/tag89.xml><?xml version="1.0" encoding="utf-8"?>
<p:tagLst xmlns:p="http://schemas.openxmlformats.org/presentationml/2006/main">
  <p:tag name="AS_UNIQUEID" val="2130"/>
</p:tagLst>
</file>

<file path=ppt/tags/tag9.xml><?xml version="1.0" encoding="utf-8"?>
<p:tagLst xmlns:p="http://schemas.openxmlformats.org/presentationml/2006/main">
  <p:tag name="AS_UNIQUEID" val="5379"/>
</p:tagLst>
</file>

<file path=ppt/tags/tag90.xml><?xml version="1.0" encoding="utf-8"?>
<p:tagLst xmlns:p="http://schemas.openxmlformats.org/presentationml/2006/main">
  <p:tag name="AS_UNIQUEID" val="2131"/>
</p:tagLst>
</file>

<file path=ppt/tags/tag91.xml><?xml version="1.0" encoding="utf-8"?>
<p:tagLst xmlns:p="http://schemas.openxmlformats.org/presentationml/2006/main">
  <p:tag name="AS_UNIQUEID" val="2132"/>
</p:tagLst>
</file>

<file path=ppt/tags/tag92.xml><?xml version="1.0" encoding="utf-8"?>
<p:tagLst xmlns:p="http://schemas.openxmlformats.org/presentationml/2006/main">
  <p:tag name="AS_UNIQUEID" val="2133"/>
</p:tagLst>
</file>

<file path=ppt/tags/tag93.xml><?xml version="1.0" encoding="utf-8"?>
<p:tagLst xmlns:p="http://schemas.openxmlformats.org/presentationml/2006/main">
  <p:tag name="AS_UNIQUEID" val="2134"/>
</p:tagLst>
</file>

<file path=ppt/tags/tag94.xml><?xml version="1.0" encoding="utf-8"?>
<p:tagLst xmlns:p="http://schemas.openxmlformats.org/presentationml/2006/main">
  <p:tag name="AS_UNIQUEID" val="2136"/>
</p:tagLst>
</file>

<file path=ppt/tags/tag95.xml><?xml version="1.0" encoding="utf-8"?>
<p:tagLst xmlns:p="http://schemas.openxmlformats.org/presentationml/2006/main">
  <p:tag name="AS_UNIQUEID" val="2137"/>
</p:tagLst>
</file>

<file path=ppt/tags/tag96.xml><?xml version="1.0" encoding="utf-8"?>
<p:tagLst xmlns:p="http://schemas.openxmlformats.org/presentationml/2006/main">
  <p:tag name="AS_UNIQUEID" val="2138"/>
</p:tagLst>
</file>

<file path=ppt/tags/tag97.xml><?xml version="1.0" encoding="utf-8"?>
<p:tagLst xmlns:p="http://schemas.openxmlformats.org/presentationml/2006/main">
  <p:tag name="AS_UNIQUEID" val="2139"/>
</p:tagLst>
</file>

<file path=ppt/tags/tag98.xml><?xml version="1.0" encoding="utf-8"?>
<p:tagLst xmlns:p="http://schemas.openxmlformats.org/presentationml/2006/main">
  <p:tag name="AS_UNIQUEID" val="5447"/>
</p:tagLst>
</file>

<file path=ppt/tags/tag99.xml><?xml version="1.0" encoding="utf-8"?>
<p:tagLst xmlns:p="http://schemas.openxmlformats.org/presentationml/2006/main">
  <p:tag name="AS_UNIQUEID" val="46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2053</Words>
  <Application>WPS 演示</Application>
  <PresentationFormat>宽屏</PresentationFormat>
  <Paragraphs>303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54</vt:i4>
      </vt:variant>
      <vt:variant>
        <vt:lpstr>幻灯片标题</vt:lpstr>
      </vt:variant>
      <vt:variant>
        <vt:i4>21</vt:i4>
      </vt:variant>
    </vt:vector>
  </HeadingPairs>
  <TitlesOfParts>
    <vt:vector size="94" baseType="lpstr">
      <vt:lpstr>Arial</vt:lpstr>
      <vt:lpstr>宋体</vt:lpstr>
      <vt:lpstr>Wingdings</vt:lpstr>
      <vt:lpstr>Tahoma</vt:lpstr>
      <vt:lpstr>微软雅黑</vt:lpstr>
      <vt:lpstr>Times New Roman</vt:lpstr>
      <vt:lpstr>幼圆</vt:lpstr>
      <vt:lpstr>Wingdings</vt:lpstr>
      <vt:lpstr>楷体</vt:lpstr>
      <vt:lpstr>华文楷体</vt:lpstr>
      <vt:lpstr>华文中宋</vt:lpstr>
      <vt:lpstr>Calibri</vt:lpstr>
      <vt:lpstr>Arial Unicode MS</vt:lpstr>
      <vt:lpstr>Cambria Math</vt:lpstr>
      <vt:lpstr>MS Mincho</vt:lpstr>
      <vt:lpstr>Segoe Print</vt:lpstr>
      <vt:lpstr>黑体</vt:lpstr>
      <vt:lpstr>BatangChe</vt:lpstr>
      <vt:lpstr>Office 主题</vt:lpstr>
      <vt:lpstr>PBrush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九科星教学网</dc:title>
  <dc:creator>九科星教学网</dc:creator>
  <dc:description>九科星教学网(www.jkxjxw.com)</dc:description>
  <dc:subject>九科星教学网</dc:subject>
  <cp:category>九科星教学网</cp:category>
  <cp:lastModifiedBy>Administrator</cp:lastModifiedBy>
  <cp:revision>78</cp:revision>
  <dcterms:created xsi:type="dcterms:W3CDTF">2023-07-26T06:55:00Z</dcterms:created>
  <dcterms:modified xsi:type="dcterms:W3CDTF">2025-03-17T23:44:49Z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9A5A664D6BE146DFA59B4522BA26B690_12</vt:lpwstr>
  </property>
  <property fmtid="{D5CDD505-2E9C-101B-9397-08002B2CF9AE}" pid="3" name="KSOProductBuildVer">
    <vt:lpwstr>2052-11.8.2.12094</vt:lpwstr>
  </property>
</Properties>
</file>