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9"/>
  </p:handoutMasterIdLst>
  <p:sldIdLst>
    <p:sldId id="256" r:id="rId3"/>
    <p:sldId id="260" r:id="rId4"/>
    <p:sldId id="863" r:id="rId6"/>
    <p:sldId id="887" r:id="rId7"/>
    <p:sldId id="888" r:id="rId8"/>
    <p:sldId id="889" r:id="rId9"/>
    <p:sldId id="903" r:id="rId10"/>
    <p:sldId id="837" r:id="rId11"/>
    <p:sldId id="904" r:id="rId12"/>
    <p:sldId id="905" r:id="rId13"/>
    <p:sldId id="851" r:id="rId14"/>
    <p:sldId id="912" r:id="rId15"/>
    <p:sldId id="909" r:id="rId16"/>
    <p:sldId id="273" r:id="rId17"/>
    <p:sldId id="911" r:id="rId18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6" userDrawn="1">
          <p15:clr>
            <a:srgbClr val="A4A3A4"/>
          </p15:clr>
        </p15:guide>
        <p15:guide id="2" pos="35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510" y="114"/>
      </p:cViewPr>
      <p:guideLst>
        <p:guide orient="horz" pos="2036"/>
        <p:guide pos="35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49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253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3.xml"/><Relationship Id="rId4" Type="http://schemas.openxmlformats.org/officeDocument/2006/relationships/tags" Target="../tags/tag252.xml"/><Relationship Id="rId3" Type="http://schemas.openxmlformats.org/officeDocument/2006/relationships/tags" Target="../tags/tag251.xml"/><Relationship Id="rId2" Type="http://schemas.openxmlformats.org/officeDocument/2006/relationships/tags" Target="../tags/tag250.xml"/><Relationship Id="rId1" Type="http://schemas.openxmlformats.org/officeDocument/2006/relationships/tags" Target="../tags/tag24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  <p:custDataLst>
              <p:tags r:id="rId3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  <p:custDataLst>
              <p:tags r:id="rId4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248.xml"/><Relationship Id="rId5" Type="http://schemas.openxmlformats.org/officeDocument/2006/relationships/tags" Target="../tags/tag247.xml"/><Relationship Id="rId4" Type="http://schemas.openxmlformats.org/officeDocument/2006/relationships/tags" Target="../tags/tag246.xml"/><Relationship Id="rId3" Type="http://schemas.openxmlformats.org/officeDocument/2006/relationships/tags" Target="../tags/tag245.xml"/><Relationship Id="rId2" Type="http://schemas.openxmlformats.org/officeDocument/2006/relationships/tags" Target="../tags/tag244.xml"/><Relationship Id="rId1" Type="http://schemas.openxmlformats.org/officeDocument/2006/relationships/tags" Target="../tags/tag24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fld id="{4C32BD3D-5578-46B4-8C63-B6FA2B8D7C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fld id="{838E24B2-E311-4022-80D2-8384F05198E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4" Type="http://schemas.openxmlformats.org/officeDocument/2006/relationships/tags" Target="../tags/tag224.xml"/><Relationship Id="rId3" Type="http://schemas.openxmlformats.org/officeDocument/2006/relationships/tags" Target="../tags/tag223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4" Type="http://schemas.openxmlformats.org/officeDocument/2006/relationships/tags" Target="../tags/tag240.xml"/><Relationship Id="rId3" Type="http://schemas.openxmlformats.org/officeDocument/2006/relationships/tags" Target="../tags/tag239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4" Type="http://schemas.openxmlformats.org/officeDocument/2006/relationships/tags" Target="../tags/tag115.xml"/><Relationship Id="rId3" Type="http://schemas.openxmlformats.org/officeDocument/2006/relationships/tags" Target="../tags/tag114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4" Type="http://schemas.openxmlformats.org/officeDocument/2006/relationships/tags" Target="../tags/tag130.xml"/><Relationship Id="rId3" Type="http://schemas.openxmlformats.org/officeDocument/2006/relationships/tags" Target="../tags/tag129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4" Type="http://schemas.openxmlformats.org/officeDocument/2006/relationships/tags" Target="../tags/tag176.xml"/><Relationship Id="rId3" Type="http://schemas.openxmlformats.org/officeDocument/2006/relationships/tags" Target="../tags/tag17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4" Type="http://schemas.openxmlformats.org/officeDocument/2006/relationships/tags" Target="../tags/tag187.xml"/><Relationship Id="rId3" Type="http://schemas.openxmlformats.org/officeDocument/2006/relationships/tags" Target="../tags/tag186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95031D22-0C37-4AE8-AAA6-EF65D257B1E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3" Type="http://schemas.openxmlformats.org/officeDocument/2006/relationships/tags" Target="../tags/tag24.xml"/><Relationship Id="rId22" Type="http://schemas.openxmlformats.org/officeDocument/2006/relationships/tags" Target="../tags/tag23.xml"/><Relationship Id="rId21" Type="http://schemas.openxmlformats.org/officeDocument/2006/relationships/tags" Target="../tags/tag22.xml"/><Relationship Id="rId20" Type="http://schemas.openxmlformats.org/officeDocument/2006/relationships/tags" Target="../tags/tag21.xml"/><Relationship Id="rId2" Type="http://schemas.openxmlformats.org/officeDocument/2006/relationships/tags" Target="../tags/tag3.xml"/><Relationship Id="rId19" Type="http://schemas.openxmlformats.org/officeDocument/2006/relationships/tags" Target="../tags/tag20.xml"/><Relationship Id="rId18" Type="http://schemas.openxmlformats.org/officeDocument/2006/relationships/tags" Target="../tags/tag19.xml"/><Relationship Id="rId17" Type="http://schemas.openxmlformats.org/officeDocument/2006/relationships/tags" Target="../tags/tag18.xml"/><Relationship Id="rId16" Type="http://schemas.openxmlformats.org/officeDocument/2006/relationships/tags" Target="../tags/tag17.xml"/><Relationship Id="rId15" Type="http://schemas.openxmlformats.org/officeDocument/2006/relationships/tags" Target="../tags/tag16.xml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3" Type="http://schemas.openxmlformats.org/officeDocument/2006/relationships/tags" Target="../tags/tag46.xml"/><Relationship Id="rId22" Type="http://schemas.openxmlformats.org/officeDocument/2006/relationships/tags" Target="../tags/tag45.xml"/><Relationship Id="rId21" Type="http://schemas.openxmlformats.org/officeDocument/2006/relationships/tags" Target="../tags/tag44.xml"/><Relationship Id="rId20" Type="http://schemas.openxmlformats.org/officeDocument/2006/relationships/tags" Target="../tags/tag43.xml"/><Relationship Id="rId2" Type="http://schemas.openxmlformats.org/officeDocument/2006/relationships/tags" Target="../tags/tag25.xml"/><Relationship Id="rId19" Type="http://schemas.openxmlformats.org/officeDocument/2006/relationships/tags" Target="../tags/tag42.xml"/><Relationship Id="rId18" Type="http://schemas.openxmlformats.org/officeDocument/2006/relationships/tags" Target="../tags/tag41.xml"/><Relationship Id="rId17" Type="http://schemas.openxmlformats.org/officeDocument/2006/relationships/tags" Target="../tags/tag40.xml"/><Relationship Id="rId16" Type="http://schemas.openxmlformats.org/officeDocument/2006/relationships/tags" Target="../tags/tag39.xml"/><Relationship Id="rId15" Type="http://schemas.openxmlformats.org/officeDocument/2006/relationships/tags" Target="../tags/tag38.xml"/><Relationship Id="rId14" Type="http://schemas.openxmlformats.org/officeDocument/2006/relationships/tags" Target="../tags/tag37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3" Type="http://schemas.openxmlformats.org/officeDocument/2006/relationships/tags" Target="../tags/tag68.xml"/><Relationship Id="rId22" Type="http://schemas.openxmlformats.org/officeDocument/2006/relationships/tags" Target="../tags/tag67.xml"/><Relationship Id="rId21" Type="http://schemas.openxmlformats.org/officeDocument/2006/relationships/tags" Target="../tags/tag66.xml"/><Relationship Id="rId20" Type="http://schemas.openxmlformats.org/officeDocument/2006/relationships/tags" Target="../tags/tag65.xml"/><Relationship Id="rId2" Type="http://schemas.openxmlformats.org/officeDocument/2006/relationships/tags" Target="../tags/tag47.xml"/><Relationship Id="rId19" Type="http://schemas.openxmlformats.org/officeDocument/2006/relationships/tags" Target="../tags/tag64.xml"/><Relationship Id="rId18" Type="http://schemas.openxmlformats.org/officeDocument/2006/relationships/tags" Target="../tags/tag63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tags" Target="../tags/tag56.xml"/><Relationship Id="rId10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8"/>
          <p:cNvSpPr/>
          <p:nvPr userDrawn="1">
            <p:custDataLst>
              <p:tags r:id="rId2"/>
            </p:custDataLst>
          </p:nvPr>
        </p:nvSpPr>
        <p:spPr>
          <a:xfrm>
            <a:off x="0" y="-46270"/>
            <a:ext cx="12191999" cy="6904270"/>
          </a:xfrm>
          <a:custGeom>
            <a:avLst/>
            <a:gdLst/>
            <a:ahLst/>
            <a:cxnLst/>
            <a:rect l="l" t="t" r="r" b="b"/>
            <a:pathLst>
              <a:path w="10080625" h="5761038">
                <a:moveTo>
                  <a:pt x="495077" y="144215"/>
                </a:moveTo>
                <a:lnTo>
                  <a:pt x="143768" y="495524"/>
                </a:lnTo>
                <a:lnTo>
                  <a:pt x="143768" y="5193506"/>
                </a:lnTo>
                <a:lnTo>
                  <a:pt x="495077" y="5544815"/>
                </a:lnTo>
                <a:lnTo>
                  <a:pt x="9585547" y="5544815"/>
                </a:lnTo>
                <a:lnTo>
                  <a:pt x="9936856" y="5193506"/>
                </a:lnTo>
                <a:lnTo>
                  <a:pt x="9936856" y="495524"/>
                </a:lnTo>
                <a:lnTo>
                  <a:pt x="9585547" y="144215"/>
                </a:lnTo>
                <a:close/>
                <a:moveTo>
                  <a:pt x="0" y="0"/>
                </a:moveTo>
                <a:lnTo>
                  <a:pt x="10080625" y="0"/>
                </a:lnTo>
                <a:lnTo>
                  <a:pt x="10080625" y="5761038"/>
                </a:lnTo>
                <a:lnTo>
                  <a:pt x="0" y="5761038"/>
                </a:lnTo>
                <a:close/>
              </a:path>
            </a:pathLst>
          </a:custGeom>
          <a:solidFill>
            <a:srgbClr val="65B8C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30"/>
          </a:p>
        </p:txBody>
      </p:sp>
      <p:pic>
        <p:nvPicPr>
          <p:cNvPr id="12" name="图片 11" descr="coverbig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rcRect t="2840" r="693" b="6773"/>
          <a:stretch>
            <a:fillRect/>
          </a:stretch>
        </p:blipFill>
        <p:spPr>
          <a:xfrm>
            <a:off x="1144270" y="1431290"/>
            <a:ext cx="4092575" cy="3940810"/>
          </a:xfrm>
          <a:prstGeom prst="ellipse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646865" y="0"/>
            <a:ext cx="6029514" cy="799887"/>
            <a:chOff x="875465" y="58056"/>
            <a:chExt cx="6029514" cy="799887"/>
          </a:xfrm>
        </p:grpSpPr>
        <p:grpSp>
          <p:nvGrpSpPr>
            <p:cNvPr id="13" name="组合 12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3043409" y="58056"/>
              <a:ext cx="1672236" cy="799887"/>
              <a:chOff x="2957195" y="57167"/>
              <a:chExt cx="1672236" cy="799887"/>
            </a:xfrm>
          </p:grpSpPr>
          <p:sp>
            <p:nvSpPr>
              <p:cNvPr id="28" name="矩形 27"/>
              <p:cNvSpPr/>
              <p:nvPr>
                <p:custDataLst>
                  <p:tags r:id="rId4"/>
                </p:custDataLst>
              </p:nvPr>
            </p:nvSpPr>
            <p:spPr>
              <a:xfrm>
                <a:off x="2957195" y="252254"/>
                <a:ext cx="1656000" cy="6048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9" name="直接连接符 28"/>
              <p:cNvCxnSpPr/>
              <p:nvPr>
                <p:custDataLst>
                  <p:tags r:id="rId5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>
                <p:custDataLst>
                  <p:tags r:id="rId6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椭圆 30"/>
              <p:cNvSpPr/>
              <p:nvPr>
                <p:custDataLst>
                  <p:tags r:id="rId7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>
                <p:custDataLst>
                  <p:tags r:id="rId8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文本框 32"/>
              <p:cNvSpPr txBox="1"/>
              <p:nvPr userDrawn="1">
                <p:custDataLst>
                  <p:tags r:id="rId9"/>
                </p:custDataLst>
              </p:nvPr>
            </p:nvSpPr>
            <p:spPr>
              <a:xfrm>
                <a:off x="3007641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新课讲授</a:t>
                </a:r>
                <a:endParaRPr lang="zh-CN" altLang="en-US" sz="2400" b="1" spc="30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4" name="组合 13"/>
            <p:cNvGrpSpPr/>
            <p:nvPr userDrawn="1">
              <p:custDataLst>
                <p:tags r:id="rId10"/>
              </p:custDataLst>
            </p:nvPr>
          </p:nvGrpSpPr>
          <p:grpSpPr>
            <a:xfrm>
              <a:off x="875465" y="58056"/>
              <a:ext cx="1677670" cy="788018"/>
              <a:chOff x="875465" y="60501"/>
              <a:chExt cx="1677670" cy="788018"/>
            </a:xfrm>
          </p:grpSpPr>
          <p:sp>
            <p:nvSpPr>
              <p:cNvPr id="22" name="矩形 21"/>
              <p:cNvSpPr/>
              <p:nvPr userDrawn="1">
                <p:custDataLst>
                  <p:tags r:id="rId11"/>
                </p:custDataLst>
              </p:nvPr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54663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3" name="直接连接符 22"/>
              <p:cNvCxnSpPr/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156970" y="60501"/>
                <a:ext cx="0" cy="1934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2259965" y="60501"/>
                <a:ext cx="0" cy="1955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 userDrawn="1">
                <p:custDataLst>
                  <p:tags r:id="rId16"/>
                </p:custDataLst>
              </p:nvPr>
            </p:nvSpPr>
            <p:spPr>
              <a:xfrm>
                <a:off x="875465" y="353470"/>
                <a:ext cx="1677670" cy="46037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5" name="组合 14"/>
            <p:cNvGrpSpPr/>
            <p:nvPr userDrawn="1">
              <p:custDataLst>
                <p:tags r:id="rId17"/>
              </p:custDataLst>
            </p:nvPr>
          </p:nvGrpSpPr>
          <p:grpSpPr>
            <a:xfrm>
              <a:off x="5232743" y="58056"/>
              <a:ext cx="1672236" cy="791352"/>
              <a:chOff x="2957195" y="57167"/>
              <a:chExt cx="1672236" cy="791352"/>
            </a:xfrm>
          </p:grpSpPr>
          <p:sp>
            <p:nvSpPr>
              <p:cNvPr id="16" name="矩形 15"/>
              <p:cNvSpPr/>
              <p:nvPr>
                <p:custDataLst>
                  <p:tags r:id="rId18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7" name="直接连接符 16"/>
              <p:cNvCxnSpPr/>
              <p:nvPr>
                <p:custDataLst>
                  <p:tags r:id="rId19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>
                <p:custDataLst>
                  <p:tags r:id="rId20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椭圆 18"/>
              <p:cNvSpPr/>
              <p:nvPr>
                <p:custDataLst>
                  <p:tags r:id="rId21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椭圆 19"/>
              <p:cNvSpPr/>
              <p:nvPr>
                <p:custDataLst>
                  <p:tags r:id="rId22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文本框 20"/>
              <p:cNvSpPr txBox="1"/>
              <p:nvPr userDrawn="1">
                <p:custDataLst>
                  <p:tags r:id="rId23"/>
                </p:custDataLst>
              </p:nvPr>
            </p:nvSpPr>
            <p:spPr>
              <a:xfrm>
                <a:off x="3007641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课堂总结</a:t>
                </a:r>
                <a:endParaRPr lang="zh-CN" altLang="en-US" sz="2400" b="1" spc="30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627589" y="0"/>
            <a:ext cx="6037208" cy="791352"/>
            <a:chOff x="854075" y="1747434"/>
            <a:chExt cx="6037208" cy="791352"/>
          </a:xfrm>
        </p:grpSpPr>
        <p:grpSp>
          <p:nvGrpSpPr>
            <p:cNvPr id="9" name="组合 8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3075952" y="1747434"/>
              <a:ext cx="1708726" cy="788018"/>
              <a:chOff x="881538" y="60501"/>
              <a:chExt cx="1708726" cy="788018"/>
            </a:xfrm>
          </p:grpSpPr>
          <p:sp>
            <p:nvSpPr>
              <p:cNvPr id="24" name="矩形 23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54663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 userDrawn="1">
                <p:custDataLst>
                  <p:tags r:id="rId5"/>
                </p:custDataLst>
              </p:nvPr>
            </p:nvCxnSpPr>
            <p:spPr>
              <a:xfrm flipH="1" flipV="1">
                <a:off x="1156970" y="60501"/>
                <a:ext cx="0" cy="1792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6"/>
                </p:custDataLst>
              </p:nvPr>
            </p:nvCxnSpPr>
            <p:spPr>
              <a:xfrm flipH="1" flipV="1">
                <a:off x="2259965" y="60501"/>
                <a:ext cx="0" cy="19318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>
                <p:custDataLst>
                  <p:tags r:id="rId9"/>
                </p:custDataLst>
              </p:nvPr>
            </p:nvSpPr>
            <p:spPr>
              <a:xfrm>
                <a:off x="912594" y="355207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新课讲授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0" name="组合 9"/>
            <p:cNvGrpSpPr/>
            <p:nvPr userDrawn="1">
              <p:custDataLst>
                <p:tags r:id="rId10"/>
              </p:custDataLst>
            </p:nvPr>
          </p:nvGrpSpPr>
          <p:grpSpPr>
            <a:xfrm>
              <a:off x="854075" y="1747434"/>
              <a:ext cx="1656000" cy="791352"/>
              <a:chOff x="2957195" y="57167"/>
              <a:chExt cx="1656000" cy="791352"/>
            </a:xfrm>
          </p:grpSpPr>
          <p:sp>
            <p:nvSpPr>
              <p:cNvPr id="18" name="矩形 17"/>
              <p:cNvSpPr/>
              <p:nvPr>
                <p:custDataLst>
                  <p:tags r:id="rId11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>
                <p:custDataLst>
                  <p:tags r:id="rId12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>
                <p:custDataLst>
                  <p:tags r:id="rId13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>
                <p:custDataLst>
                  <p:tags r:id="rId14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>
                <p:custDataLst>
                  <p:tags r:id="rId15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>
                <p:custDataLst>
                  <p:tags r:id="rId16"/>
                </p:custDataLst>
              </p:nvPr>
            </p:nvSpPr>
            <p:spPr>
              <a:xfrm>
                <a:off x="2988814" y="347755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b="1" spc="30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1" name="组合 10"/>
            <p:cNvGrpSpPr/>
            <p:nvPr userDrawn="1">
              <p:custDataLst>
                <p:tags r:id="rId17"/>
              </p:custDataLst>
            </p:nvPr>
          </p:nvGrpSpPr>
          <p:grpSpPr>
            <a:xfrm>
              <a:off x="5235283" y="1747434"/>
              <a:ext cx="1656000" cy="791352"/>
              <a:chOff x="2957195" y="57167"/>
              <a:chExt cx="1656000" cy="791352"/>
            </a:xfrm>
          </p:grpSpPr>
          <p:sp>
            <p:nvSpPr>
              <p:cNvPr id="12" name="矩形 11"/>
              <p:cNvSpPr/>
              <p:nvPr>
                <p:custDataLst>
                  <p:tags r:id="rId18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>
                <p:custDataLst>
                  <p:tags r:id="rId19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>
                <p:custDataLst>
                  <p:tags r:id="rId20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>
                <p:custDataLst>
                  <p:tags r:id="rId21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>
                <p:custDataLst>
                  <p:tags r:id="rId22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>
                <p:custDataLst>
                  <p:tags r:id="rId23"/>
                </p:custDataLst>
              </p:nvPr>
            </p:nvSpPr>
            <p:spPr>
              <a:xfrm>
                <a:off x="2988814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课堂总结</a:t>
                </a:r>
                <a:endParaRPr lang="zh-CN" altLang="en-US" sz="2400" b="1" spc="30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627589" y="-14975"/>
            <a:ext cx="6088206" cy="806327"/>
            <a:chOff x="854075" y="3802297"/>
            <a:chExt cx="6088206" cy="806327"/>
          </a:xfrm>
        </p:grpSpPr>
        <p:grpSp>
          <p:nvGrpSpPr>
            <p:cNvPr id="9" name="组合 8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3040869" y="3817272"/>
              <a:ext cx="1683345" cy="791352"/>
              <a:chOff x="2957195" y="57167"/>
              <a:chExt cx="1683345" cy="791352"/>
            </a:xfrm>
          </p:grpSpPr>
          <p:sp>
            <p:nvSpPr>
              <p:cNvPr id="24" name="矩形 23"/>
              <p:cNvSpPr/>
              <p:nvPr>
                <p:custDataLst>
                  <p:tags r:id="rId4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>
                <p:custDataLst>
                  <p:tags r:id="rId5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>
                <p:custDataLst>
                  <p:tags r:id="rId6"/>
                </p:custDataLst>
              </p:nvPr>
            </p:nvCxnSpPr>
            <p:spPr>
              <a:xfrm flipH="1" flipV="1">
                <a:off x="4318635" y="57167"/>
                <a:ext cx="0" cy="189849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>
                <p:custDataLst>
                  <p:tags r:id="rId7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>
                <p:custDataLst>
                  <p:tags r:id="rId8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>
                <p:custDataLst>
                  <p:tags r:id="rId9"/>
                </p:custDataLst>
              </p:nvPr>
            </p:nvSpPr>
            <p:spPr>
              <a:xfrm>
                <a:off x="301875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新课讲授</a:t>
                </a:r>
                <a:endParaRPr lang="zh-CN" altLang="en-US" sz="2400" b="1" spc="30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0" name="组合 9"/>
            <p:cNvGrpSpPr/>
            <p:nvPr userDrawn="1">
              <p:custDataLst>
                <p:tags r:id="rId10"/>
              </p:custDataLst>
            </p:nvPr>
          </p:nvGrpSpPr>
          <p:grpSpPr>
            <a:xfrm>
              <a:off x="5262746" y="3802297"/>
              <a:ext cx="1679535" cy="802993"/>
              <a:chOff x="881538" y="45526"/>
              <a:chExt cx="1679535" cy="802993"/>
            </a:xfrm>
          </p:grpSpPr>
          <p:sp>
            <p:nvSpPr>
              <p:cNvPr id="18" name="矩形 17"/>
              <p:cNvSpPr/>
              <p:nvPr userDrawn="1">
                <p:custDataLst>
                  <p:tags r:id="rId11"/>
                </p:custDataLst>
              </p:nvPr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54663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156970" y="60501"/>
                <a:ext cx="0" cy="1792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2259965" y="45526"/>
                <a:ext cx="0" cy="2081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>
                <p:custDataLst>
                  <p:tags r:id="rId16"/>
                </p:custDataLst>
              </p:nvPr>
            </p:nvSpPr>
            <p:spPr>
              <a:xfrm>
                <a:off x="883403" y="343449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课堂总结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1" name="组合 10"/>
            <p:cNvGrpSpPr/>
            <p:nvPr userDrawn="1">
              <p:custDataLst>
                <p:tags r:id="rId17"/>
              </p:custDataLst>
            </p:nvPr>
          </p:nvGrpSpPr>
          <p:grpSpPr>
            <a:xfrm>
              <a:off x="854075" y="3817272"/>
              <a:ext cx="1670645" cy="791352"/>
              <a:chOff x="2957195" y="57167"/>
              <a:chExt cx="1670645" cy="791352"/>
            </a:xfrm>
          </p:grpSpPr>
          <p:sp>
            <p:nvSpPr>
              <p:cNvPr id="12" name="矩形 11"/>
              <p:cNvSpPr/>
              <p:nvPr>
                <p:custDataLst>
                  <p:tags r:id="rId18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>
                <p:custDataLst>
                  <p:tags r:id="rId19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>
                <p:custDataLst>
                  <p:tags r:id="rId20"/>
                </p:custDataLst>
              </p:nvPr>
            </p:nvCxnSpPr>
            <p:spPr>
              <a:xfrm flipH="1" flipV="1">
                <a:off x="4318635" y="69691"/>
                <a:ext cx="0" cy="17732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>
                <p:custDataLst>
                  <p:tags r:id="rId21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>
                <p:custDataLst>
                  <p:tags r:id="rId22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>
                <p:custDataLst>
                  <p:tags r:id="rId23"/>
                </p:custDataLst>
              </p:nvPr>
            </p:nvSpPr>
            <p:spPr>
              <a:xfrm>
                <a:off x="300605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b="1" spc="30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70.xml"/><Relationship Id="rId7" Type="http://schemas.openxmlformats.org/officeDocument/2006/relationships/image" Target="../media/image2.png"/><Relationship Id="rId6" Type="http://schemas.openxmlformats.org/officeDocument/2006/relationships/tags" Target="../tags/tag69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file:///D:\qq&#25991;&#20214;\712321467\Image\C2C\Image2\%7b75232B38-A165-1FB7-499C-2E1C792CACB5%7d.png" TargetMode="Externa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7"/>
          <a:srcRect r="1506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 r:link="rId10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84.xml"/><Relationship Id="rId8" Type="http://schemas.openxmlformats.org/officeDocument/2006/relationships/image" Target="../media/image14.png"/><Relationship Id="rId7" Type="http://schemas.openxmlformats.org/officeDocument/2006/relationships/tags" Target="../tags/tag183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3" Type="http://schemas.openxmlformats.org/officeDocument/2006/relationships/notesSlide" Target="../notesSlides/notesSlide9.xml"/><Relationship Id="rId12" Type="http://schemas.openxmlformats.org/officeDocument/2006/relationships/slideLayout" Target="../slideLayouts/slideLayout3.xml"/><Relationship Id="rId11" Type="http://schemas.openxmlformats.org/officeDocument/2006/relationships/image" Target="../media/image15.png"/><Relationship Id="rId10" Type="http://schemas.openxmlformats.org/officeDocument/2006/relationships/tags" Target="../tags/tag185.xml"/><Relationship Id="rId1" Type="http://schemas.openxmlformats.org/officeDocument/2006/relationships/tags" Target="../tags/tag17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195.xml"/><Relationship Id="rId8" Type="http://schemas.openxmlformats.org/officeDocument/2006/relationships/tags" Target="../tags/tag194.xml"/><Relationship Id="rId7" Type="http://schemas.openxmlformats.org/officeDocument/2006/relationships/tags" Target="../tags/tag193.xml"/><Relationship Id="rId6" Type="http://schemas.openxmlformats.org/officeDocument/2006/relationships/tags" Target="../tags/tag192.xml"/><Relationship Id="rId5" Type="http://schemas.openxmlformats.org/officeDocument/2006/relationships/tags" Target="../tags/tag191.xml"/><Relationship Id="rId4" Type="http://schemas.openxmlformats.org/officeDocument/2006/relationships/tags" Target="../tags/tag190.xml"/><Relationship Id="rId3" Type="http://schemas.openxmlformats.org/officeDocument/2006/relationships/image" Target="../media/image16.png"/><Relationship Id="rId20" Type="http://schemas.openxmlformats.org/officeDocument/2006/relationships/notesSlide" Target="../notesSlides/notesSlide10.xml"/><Relationship Id="rId2" Type="http://schemas.openxmlformats.org/officeDocument/2006/relationships/tags" Target="../tags/tag189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204.xml"/><Relationship Id="rId17" Type="http://schemas.openxmlformats.org/officeDocument/2006/relationships/tags" Target="../tags/tag203.xml"/><Relationship Id="rId16" Type="http://schemas.openxmlformats.org/officeDocument/2006/relationships/tags" Target="../tags/tag202.xml"/><Relationship Id="rId15" Type="http://schemas.openxmlformats.org/officeDocument/2006/relationships/tags" Target="../tags/tag201.xml"/><Relationship Id="rId14" Type="http://schemas.openxmlformats.org/officeDocument/2006/relationships/tags" Target="../tags/tag200.xml"/><Relationship Id="rId13" Type="http://schemas.openxmlformats.org/officeDocument/2006/relationships/tags" Target="../tags/tag199.xml"/><Relationship Id="rId12" Type="http://schemas.openxmlformats.org/officeDocument/2006/relationships/tags" Target="../tags/tag198.xml"/><Relationship Id="rId11" Type="http://schemas.openxmlformats.org/officeDocument/2006/relationships/tags" Target="../tags/tag197.xml"/><Relationship Id="rId10" Type="http://schemas.openxmlformats.org/officeDocument/2006/relationships/tags" Target="../tags/tag196.xml"/><Relationship Id="rId1" Type="http://schemas.openxmlformats.org/officeDocument/2006/relationships/tags" Target="../tags/tag188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14.png"/><Relationship Id="rId7" Type="http://schemas.openxmlformats.org/officeDocument/2006/relationships/tags" Target="../tags/tag213.xml"/><Relationship Id="rId6" Type="http://schemas.openxmlformats.org/officeDocument/2006/relationships/tags" Target="../tags/tag212.xml"/><Relationship Id="rId5" Type="http://schemas.openxmlformats.org/officeDocument/2006/relationships/tags" Target="../tags/tag211.xml"/><Relationship Id="rId4" Type="http://schemas.openxmlformats.org/officeDocument/2006/relationships/tags" Target="../tags/tag210.xml"/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221.xml"/><Relationship Id="rId8" Type="http://schemas.openxmlformats.org/officeDocument/2006/relationships/image" Target="../media/image14.png"/><Relationship Id="rId7" Type="http://schemas.openxmlformats.org/officeDocument/2006/relationships/tags" Target="../tags/tag220.xml"/><Relationship Id="rId6" Type="http://schemas.openxmlformats.org/officeDocument/2006/relationships/tags" Target="../tags/tag219.xml"/><Relationship Id="rId5" Type="http://schemas.openxmlformats.org/officeDocument/2006/relationships/tags" Target="../tags/tag218.xml"/><Relationship Id="rId4" Type="http://schemas.openxmlformats.org/officeDocument/2006/relationships/tags" Target="../tags/tag217.xml"/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2" Type="http://schemas.openxmlformats.org/officeDocument/2006/relationships/notesSlide" Target="../notesSlides/notesSlide11.xml"/><Relationship Id="rId11" Type="http://schemas.openxmlformats.org/officeDocument/2006/relationships/slideLayout" Target="../slideLayouts/slideLayout3.xml"/><Relationship Id="rId10" Type="http://schemas.openxmlformats.org/officeDocument/2006/relationships/tags" Target="../tags/tag222.xml"/><Relationship Id="rId1" Type="http://schemas.openxmlformats.org/officeDocument/2006/relationships/tags" Target="../tags/tag21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233.xml"/><Relationship Id="rId8" Type="http://schemas.openxmlformats.org/officeDocument/2006/relationships/tags" Target="../tags/tag232.xml"/><Relationship Id="rId7" Type="http://schemas.openxmlformats.org/officeDocument/2006/relationships/tags" Target="../tags/tag231.xml"/><Relationship Id="rId6" Type="http://schemas.openxmlformats.org/officeDocument/2006/relationships/tags" Target="../tags/tag230.xml"/><Relationship Id="rId5" Type="http://schemas.openxmlformats.org/officeDocument/2006/relationships/tags" Target="../tags/tag229.xml"/><Relationship Id="rId4" Type="http://schemas.openxmlformats.org/officeDocument/2006/relationships/tags" Target="../tags/tag228.xml"/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6" Type="http://schemas.openxmlformats.org/officeDocument/2006/relationships/notesSlide" Target="../notesSlides/notesSlide12.xml"/><Relationship Id="rId15" Type="http://schemas.openxmlformats.org/officeDocument/2006/relationships/slideLayout" Target="../slideLayouts/slideLayout4.xml"/><Relationship Id="rId14" Type="http://schemas.openxmlformats.org/officeDocument/2006/relationships/tags" Target="../tags/tag238.xml"/><Relationship Id="rId13" Type="http://schemas.openxmlformats.org/officeDocument/2006/relationships/tags" Target="../tags/tag237.xml"/><Relationship Id="rId12" Type="http://schemas.openxmlformats.org/officeDocument/2006/relationships/tags" Target="../tags/tag236.xml"/><Relationship Id="rId11" Type="http://schemas.openxmlformats.org/officeDocument/2006/relationships/tags" Target="../tags/tag235.xml"/><Relationship Id="rId10" Type="http://schemas.openxmlformats.org/officeDocument/2006/relationships/tags" Target="../tags/tag234.xml"/><Relationship Id="rId1" Type="http://schemas.openxmlformats.org/officeDocument/2006/relationships/tags" Target="../tags/tag2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42.xml"/><Relationship Id="rId1" Type="http://schemas.openxmlformats.org/officeDocument/2006/relationships/tags" Target="../tags/tag24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84.xml"/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image" Target="../media/image4.png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0" Type="http://schemas.openxmlformats.org/officeDocument/2006/relationships/notesSlide" Target="../notesSlides/notesSlide2.xml"/><Relationship Id="rId1" Type="http://schemas.openxmlformats.org/officeDocument/2006/relationships/tags" Target="../tags/tag7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5" Type="http://schemas.openxmlformats.org/officeDocument/2006/relationships/tags" Target="../tags/tag89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29" Type="http://schemas.openxmlformats.org/officeDocument/2006/relationships/notesSlide" Target="../notesSlides/notesSlide3.xml"/><Relationship Id="rId28" Type="http://schemas.openxmlformats.org/officeDocument/2006/relationships/vmlDrawing" Target="../drawings/vmlDrawing1.vml"/><Relationship Id="rId27" Type="http://schemas.openxmlformats.org/officeDocument/2006/relationships/slideLayout" Target="../slideLayouts/slideLayout3.xml"/><Relationship Id="rId26" Type="http://schemas.openxmlformats.org/officeDocument/2006/relationships/tags" Target="../tags/tag100.xml"/><Relationship Id="rId25" Type="http://schemas.openxmlformats.org/officeDocument/2006/relationships/image" Target="../media/image10.wmf"/><Relationship Id="rId24" Type="http://schemas.openxmlformats.org/officeDocument/2006/relationships/oleObject" Target="../embeddings/oleObject6.bin"/><Relationship Id="rId23" Type="http://schemas.openxmlformats.org/officeDocument/2006/relationships/tags" Target="../tags/tag99.xml"/><Relationship Id="rId22" Type="http://schemas.openxmlformats.org/officeDocument/2006/relationships/tags" Target="../tags/tag98.xml"/><Relationship Id="rId21" Type="http://schemas.openxmlformats.org/officeDocument/2006/relationships/image" Target="../media/image9.wmf"/><Relationship Id="rId20" Type="http://schemas.openxmlformats.org/officeDocument/2006/relationships/oleObject" Target="../embeddings/oleObject5.bin"/><Relationship Id="rId2" Type="http://schemas.openxmlformats.org/officeDocument/2006/relationships/tags" Target="../tags/tag88.xml"/><Relationship Id="rId19" Type="http://schemas.openxmlformats.org/officeDocument/2006/relationships/tags" Target="../tags/tag97.xml"/><Relationship Id="rId18" Type="http://schemas.openxmlformats.org/officeDocument/2006/relationships/image" Target="../media/image8.wmf"/><Relationship Id="rId17" Type="http://schemas.openxmlformats.org/officeDocument/2006/relationships/oleObject" Target="../embeddings/oleObject4.bin"/><Relationship Id="rId16" Type="http://schemas.openxmlformats.org/officeDocument/2006/relationships/tags" Target="../tags/tag96.xml"/><Relationship Id="rId15" Type="http://schemas.openxmlformats.org/officeDocument/2006/relationships/tags" Target="../tags/tag95.xml"/><Relationship Id="rId14" Type="http://schemas.openxmlformats.org/officeDocument/2006/relationships/tags" Target="../tags/tag94.xml"/><Relationship Id="rId13" Type="http://schemas.openxmlformats.org/officeDocument/2006/relationships/tags" Target="../tags/tag93.xml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3.bin"/><Relationship Id="rId10" Type="http://schemas.openxmlformats.org/officeDocument/2006/relationships/tags" Target="../tags/tag92.xml"/><Relationship Id="rId1" Type="http://schemas.openxmlformats.org/officeDocument/2006/relationships/tags" Target="../tags/tag8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oleObject" Target="../embeddings/oleObject7.bin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0" Type="http://schemas.openxmlformats.org/officeDocument/2006/relationships/notesSlide" Target="../notesSlides/notesSlide4.xml"/><Relationship Id="rId2" Type="http://schemas.openxmlformats.org/officeDocument/2006/relationships/tags" Target="../tags/tag104.xml"/><Relationship Id="rId19" Type="http://schemas.openxmlformats.org/officeDocument/2006/relationships/vmlDrawing" Target="../drawings/vmlDrawing2.vml"/><Relationship Id="rId18" Type="http://schemas.openxmlformats.org/officeDocument/2006/relationships/slideLayout" Target="../slideLayouts/slideLayout3.xml"/><Relationship Id="rId17" Type="http://schemas.openxmlformats.org/officeDocument/2006/relationships/tags" Target="../tags/tag113.xml"/><Relationship Id="rId16" Type="http://schemas.openxmlformats.org/officeDocument/2006/relationships/tags" Target="../tags/tag112.xml"/><Relationship Id="rId15" Type="http://schemas.openxmlformats.org/officeDocument/2006/relationships/image" Target="../media/image10.wmf"/><Relationship Id="rId14" Type="http://schemas.openxmlformats.org/officeDocument/2006/relationships/oleObject" Target="../embeddings/oleObject9.bin"/><Relationship Id="rId13" Type="http://schemas.openxmlformats.org/officeDocument/2006/relationships/tags" Target="../tags/tag111.xml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10" Type="http://schemas.openxmlformats.org/officeDocument/2006/relationships/tags" Target="../tags/tag110.xml"/><Relationship Id="rId1" Type="http://schemas.openxmlformats.org/officeDocument/2006/relationships/tags" Target="../tags/tag10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image" Target="../media/image8.wmf"/><Relationship Id="rId7" Type="http://schemas.openxmlformats.org/officeDocument/2006/relationships/oleObject" Target="../embeddings/oleObject10.bin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2" Type="http://schemas.openxmlformats.org/officeDocument/2006/relationships/notesSlide" Target="../notesSlides/notesSlide5.xml"/><Relationship Id="rId21" Type="http://schemas.openxmlformats.org/officeDocument/2006/relationships/vmlDrawing" Target="../drawings/vmlDrawing3.vml"/><Relationship Id="rId20" Type="http://schemas.openxmlformats.org/officeDocument/2006/relationships/slideLayout" Target="../slideLayouts/slideLayout3.xml"/><Relationship Id="rId2" Type="http://schemas.openxmlformats.org/officeDocument/2006/relationships/tags" Target="../tags/tag117.xml"/><Relationship Id="rId19" Type="http://schemas.openxmlformats.org/officeDocument/2006/relationships/tags" Target="../tags/tag128.xml"/><Relationship Id="rId18" Type="http://schemas.openxmlformats.org/officeDocument/2006/relationships/tags" Target="../tags/tag127.xml"/><Relationship Id="rId17" Type="http://schemas.openxmlformats.org/officeDocument/2006/relationships/tags" Target="../tags/tag126.xml"/><Relationship Id="rId16" Type="http://schemas.openxmlformats.org/officeDocument/2006/relationships/tags" Target="../tags/tag125.xml"/><Relationship Id="rId15" Type="http://schemas.openxmlformats.org/officeDocument/2006/relationships/tags" Target="../tags/tag124.xml"/><Relationship Id="rId14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2" Type="http://schemas.openxmlformats.org/officeDocument/2006/relationships/tags" Target="../tags/tag123.xml"/><Relationship Id="rId11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1" Type="http://schemas.openxmlformats.org/officeDocument/2006/relationships/tags" Target="../tags/tag11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image" Target="../media/image11.emf"/><Relationship Id="rId3" Type="http://schemas.openxmlformats.org/officeDocument/2006/relationships/tags" Target="../tags/tag133.xml"/><Relationship Id="rId20" Type="http://schemas.openxmlformats.org/officeDocument/2006/relationships/notesSlide" Target="../notesSlides/notesSlide6.xml"/><Relationship Id="rId2" Type="http://schemas.openxmlformats.org/officeDocument/2006/relationships/tags" Target="../tags/tag13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47.xml"/><Relationship Id="rId17" Type="http://schemas.openxmlformats.org/officeDocument/2006/relationships/tags" Target="../tags/tag146.xml"/><Relationship Id="rId16" Type="http://schemas.openxmlformats.org/officeDocument/2006/relationships/tags" Target="../tags/tag145.xml"/><Relationship Id="rId15" Type="http://schemas.openxmlformats.org/officeDocument/2006/relationships/tags" Target="../tags/tag144.xml"/><Relationship Id="rId14" Type="http://schemas.openxmlformats.org/officeDocument/2006/relationships/tags" Target="../tags/tag143.xml"/><Relationship Id="rId13" Type="http://schemas.openxmlformats.org/officeDocument/2006/relationships/tags" Target="../tags/tag142.xml"/><Relationship Id="rId12" Type="http://schemas.openxmlformats.org/officeDocument/2006/relationships/tags" Target="../tags/tag141.xml"/><Relationship Id="rId11" Type="http://schemas.openxmlformats.org/officeDocument/2006/relationships/tags" Target="../tags/tag140.xml"/><Relationship Id="rId10" Type="http://schemas.openxmlformats.org/officeDocument/2006/relationships/tags" Target="../tags/tag139.xml"/><Relationship Id="rId1" Type="http://schemas.openxmlformats.org/officeDocument/2006/relationships/tags" Target="../tags/tag13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57.xml"/><Relationship Id="rId8" Type="http://schemas.openxmlformats.org/officeDocument/2006/relationships/tags" Target="../tags/tag156.xml"/><Relationship Id="rId7" Type="http://schemas.openxmlformats.org/officeDocument/2006/relationships/tags" Target="../tags/tag155.xml"/><Relationship Id="rId6" Type="http://schemas.openxmlformats.org/officeDocument/2006/relationships/tags" Target="../tags/tag154.xml"/><Relationship Id="rId5" Type="http://schemas.openxmlformats.org/officeDocument/2006/relationships/image" Target="../media/image12.png"/><Relationship Id="rId4" Type="http://schemas.openxmlformats.org/officeDocument/2006/relationships/tags" Target="../tags/tag153.xml"/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6" Type="http://schemas.openxmlformats.org/officeDocument/2006/relationships/notesSlide" Target="../notesSlides/notesSlide7.xml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3.xml"/><Relationship Id="rId13" Type="http://schemas.openxmlformats.org/officeDocument/2006/relationships/tags" Target="../tags/tag159.xml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10" Type="http://schemas.openxmlformats.org/officeDocument/2006/relationships/tags" Target="../tags/tag158.xml"/><Relationship Id="rId1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69.xml"/><Relationship Id="rId8" Type="http://schemas.openxmlformats.org/officeDocument/2006/relationships/tags" Target="../tags/tag168.xml"/><Relationship Id="rId7" Type="http://schemas.openxmlformats.org/officeDocument/2006/relationships/tags" Target="../tags/tag167.xml"/><Relationship Id="rId6" Type="http://schemas.openxmlformats.org/officeDocument/2006/relationships/tags" Target="../tags/tag166.xml"/><Relationship Id="rId5" Type="http://schemas.openxmlformats.org/officeDocument/2006/relationships/image" Target="../media/image12.png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6" Type="http://schemas.openxmlformats.org/officeDocument/2006/relationships/notesSlide" Target="../notesSlides/notesSlide8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74.xml"/><Relationship Id="rId13" Type="http://schemas.openxmlformats.org/officeDocument/2006/relationships/tags" Target="../tags/tag173.xml"/><Relationship Id="rId12" Type="http://schemas.openxmlformats.org/officeDocument/2006/relationships/tags" Target="../tags/tag172.xml"/><Relationship Id="rId11" Type="http://schemas.openxmlformats.org/officeDocument/2006/relationships/tags" Target="../tags/tag171.xml"/><Relationship Id="rId10" Type="http://schemas.openxmlformats.org/officeDocument/2006/relationships/tags" Target="../tags/tag170.xml"/><Relationship Id="rId1" Type="http://schemas.openxmlformats.org/officeDocument/2006/relationships/tags" Target="../tags/tag1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5214620" y="1861820"/>
            <a:ext cx="6480175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sz="60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8.6.1 直线与直线垂直</a:t>
            </a:r>
            <a:endParaRPr sz="6000" b="1">
              <a:highlight>
                <a:srgbClr val="FFFF00"/>
              </a:highlight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组合 50"/>
          <p:cNvGrpSpPr/>
          <p:nvPr>
            <p:custDataLst>
              <p:tags r:id="rId1"/>
            </p:custDataLst>
          </p:nvPr>
        </p:nvGrpSpPr>
        <p:grpSpPr>
          <a:xfrm>
            <a:off x="949325" y="1743075"/>
            <a:ext cx="2387600" cy="881380"/>
            <a:chOff x="1226" y="2339"/>
            <a:chExt cx="3760" cy="1388"/>
          </a:xfrm>
        </p:grpSpPr>
        <p:grpSp>
          <p:nvGrpSpPr>
            <p:cNvPr id="52" name="组合 51"/>
            <p:cNvGrpSpPr/>
            <p:nvPr>
              <p:custDataLst>
                <p:tags r:id="rId2"/>
              </p:custDataLst>
            </p:nvPr>
          </p:nvGrpSpPr>
          <p:grpSpPr>
            <a:xfrm>
              <a:off x="2267" y="2626"/>
              <a:ext cx="2719" cy="850"/>
              <a:chOff x="2399870" y="1599894"/>
              <a:chExt cx="1726640" cy="540000"/>
            </a:xfrm>
          </p:grpSpPr>
          <p:grpSp>
            <p:nvGrpSpPr>
              <p:cNvPr id="53" name="组合 52"/>
              <p:cNvGrpSpPr/>
              <p:nvPr>
                <p:custDataLst>
                  <p:tags r:id="rId3"/>
                </p:custDataLst>
              </p:nvPr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54" name="圆角矩形 53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5" name="圆角矩形 54"/>
                <p:cNvSpPr/>
                <p:nvPr>
                  <p:custDataLst>
                    <p:tags r:id="rId5"/>
                  </p:custDataLst>
                </p:nvPr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56" name="矩形 55"/>
              <p:cNvSpPr/>
              <p:nvPr>
                <p:custDataLst>
                  <p:tags r:id="rId6"/>
                </p:custDataLst>
              </p:nvPr>
            </p:nvSpPr>
            <p:spPr>
              <a:xfrm>
                <a:off x="2588296" y="1644776"/>
                <a:ext cx="1407221" cy="460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4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归纳总结</a:t>
                </a:r>
                <a:endParaRPr lang="zh-CN" altLang="en-US" sz="24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</p:txBody>
          </p:sp>
        </p:grpSp>
        <p:pic>
          <p:nvPicPr>
            <p:cNvPr id="57" name="图片 56" descr="crossroads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>
            <p:custDataLst>
              <p:tags r:id="rId9"/>
            </p:custDataLst>
          </p:nvPr>
        </p:nvSpPr>
        <p:spPr>
          <a:xfrm>
            <a:off x="2246630" y="2624455"/>
            <a:ext cx="8209915" cy="230695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求异面直线所成的角的步骤是: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一作(找)：作（或找）平行线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二证：证明所作的角为所求的异面直线所成的角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三求：求出角度</a:t>
            </a:r>
            <a:endParaRPr kumimoji="0" lang="en-US" altLang="zh-CN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pic>
        <p:nvPicPr>
          <p:cNvPr id="3" name="Picture 3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 flipH="1">
            <a:off x="10236200" y="105156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/>
          <p:nvPr>
            <p:custDataLst>
              <p:tags r:id="rId1"/>
            </p:custDataLst>
          </p:nvPr>
        </p:nvSpPr>
        <p:spPr>
          <a:xfrm>
            <a:off x="1000760" y="1104900"/>
            <a:ext cx="9018905" cy="1215390"/>
          </a:xfrm>
          <a:prstGeom prst="rect">
            <a:avLst/>
          </a:prstGeom>
          <a:noFill/>
          <a:ln w="9525">
            <a:noFill/>
          </a:ln>
        </p:spPr>
        <p:txBody>
          <a:bodyPr wrap="square" lIns="108819" tIns="54409" rIns="108819" bIns="54409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例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2</a:t>
            </a:r>
            <a:r>
              <a:rPr 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在正方体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ABCD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－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D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中，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O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为底面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D</a:t>
            </a:r>
            <a:r>
              <a:rPr lang="en-US" altLang="zh-CN" sz="2400" baseline="-300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的中心．</a:t>
            </a:r>
            <a:endParaRPr lang="zh-CN" altLang="en-US" sz="2400"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求证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:</a:t>
            </a:r>
            <a:r>
              <a:rPr lang="en-US" altLang="zh-CN" sz="2400" i="1">
                <a:latin typeface="Times New Roman" panose="02020603050405020304" pitchFamily="18" charset="0"/>
                <a:ea typeface="微软雅黑" panose="020B0503020204020204" charset="-122"/>
                <a:sym typeface="+mn-ea"/>
              </a:rPr>
              <a:t>AO</a:t>
            </a:r>
            <a:r>
              <a:rPr lang="en-US" altLang="zh-CN" sz="2400" baseline="-30000">
                <a:latin typeface="Times New Roman" panose="02020603050405020304" pitchFamily="18" charset="0"/>
                <a:ea typeface="微软雅黑" panose="020B0503020204020204" charset="-122"/>
                <a:sym typeface="+mn-ea"/>
              </a:rPr>
              <a:t>1</a:t>
            </a:r>
            <a:r>
              <a:rPr lang="en-US" altLang="zh-CN" sz="2400">
                <a:latin typeface="Times New Roman" panose="02020603050405020304" pitchFamily="18" charset="0"/>
                <a:ea typeface="微软雅黑" panose="020B0503020204020204" charset="-122"/>
                <a:sym typeface="+mn-ea"/>
              </a:rPr>
              <a:t>⊥</a:t>
            </a:r>
            <a:r>
              <a:rPr lang="en-US" altLang="zh-CN" sz="2400" i="1">
                <a:latin typeface="Times New Roman" panose="02020603050405020304" pitchFamily="18" charset="0"/>
                <a:ea typeface="微软雅黑" panose="020B0503020204020204" charset="-122"/>
                <a:sym typeface="+mn-ea"/>
              </a:rPr>
              <a:t>BD.</a:t>
            </a:r>
            <a:endParaRPr sz="240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18434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39748" y="2200593"/>
            <a:ext cx="3111500" cy="27987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68" name="文本框 5"/>
          <p:cNvSpPr/>
          <p:nvPr>
            <p:custDataLst>
              <p:tags r:id="rId4"/>
            </p:custDataLst>
          </p:nvPr>
        </p:nvSpPr>
        <p:spPr>
          <a:xfrm>
            <a:off x="1000760" y="2270760"/>
            <a:ext cx="261620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证明：连接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．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3" name="文本框 7"/>
          <p:cNvSpPr/>
          <p:nvPr>
            <p:custDataLst>
              <p:tags r:id="rId5"/>
            </p:custDataLst>
          </p:nvPr>
        </p:nvSpPr>
        <p:spPr>
          <a:xfrm>
            <a:off x="1029970" y="2973070"/>
            <a:ext cx="44596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微软雅黑" panose="020B0503020204020204" charset="-122"/>
              </a:rPr>
              <a:t>∵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正方体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ABCD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－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A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B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C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D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中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,</a:t>
            </a:r>
            <a:endParaRPr lang="en-US" altLang="zh-CN" sz="2400" baseline="-300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微软雅黑" panose="020B0503020204020204" charset="-122"/>
            </a:endParaRPr>
          </a:p>
        </p:txBody>
      </p:sp>
      <p:sp>
        <p:nvSpPr>
          <p:cNvPr id="31775" name="内容占位符 1"/>
          <p:cNvSpPr/>
          <p:nvPr>
            <p:custDataLst>
              <p:tags r:id="rId6"/>
            </p:custDataLst>
          </p:nvPr>
        </p:nvSpPr>
        <p:spPr>
          <a:xfrm>
            <a:off x="1029970" y="3491865"/>
            <a:ext cx="6550660" cy="7524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</a:pPr>
            <a:r>
              <a:rPr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∴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四边形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是平行四边形．</a:t>
            </a:r>
            <a:r>
              <a:rPr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∴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∥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BD</a:t>
            </a:r>
            <a:endParaRPr lang="en-US" altLang="zh-CN" sz="2400" i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31776" name="内容占位符 1"/>
          <p:cNvSpPr/>
          <p:nvPr>
            <p:custDataLst>
              <p:tags r:id="rId7"/>
            </p:custDataLst>
          </p:nvPr>
        </p:nvSpPr>
        <p:spPr>
          <a:xfrm>
            <a:off x="1000760" y="4121785"/>
            <a:ext cx="7929880" cy="75438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eaLnBrk="0" hangingPunct="0"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∴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直线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AO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与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所成的角即为直线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AO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与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所成的角．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grpSp>
        <p:nvGrpSpPr>
          <p:cNvPr id="5" name="组合 4"/>
          <p:cNvGrpSpPr/>
          <p:nvPr>
            <p:custDataLst>
              <p:tags r:id="rId8"/>
            </p:custDataLst>
          </p:nvPr>
        </p:nvGrpSpPr>
        <p:grpSpPr>
          <a:xfrm>
            <a:off x="5024755" y="2973070"/>
            <a:ext cx="1971040" cy="610870"/>
            <a:chOff x="14577" y="13237"/>
            <a:chExt cx="3104" cy="962"/>
          </a:xfrm>
        </p:grpSpPr>
        <p:grpSp>
          <p:nvGrpSpPr>
            <p:cNvPr id="31771" name="组合 24"/>
            <p:cNvGrpSpPr/>
            <p:nvPr>
              <p:custDataLst>
                <p:tags r:id="rId9"/>
              </p:custDataLst>
            </p:nvPr>
          </p:nvGrpSpPr>
          <p:grpSpPr>
            <a:xfrm>
              <a:off x="15871" y="13237"/>
              <a:ext cx="768" cy="962"/>
              <a:chOff x="10281" y="1413"/>
              <a:chExt cx="768" cy="962"/>
            </a:xfrm>
          </p:grpSpPr>
          <p:sp>
            <p:nvSpPr>
              <p:cNvPr id="31772" name="文本框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10281" y="1413"/>
                <a:ext cx="768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r>
                  <a:rPr lang="en-US" altLang="zh-CN" sz="240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∥</a:t>
                </a:r>
                <a:endParaRPr lang="en-US" altLang="zh-CN" sz="240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31773" name="文本框 29"/>
              <p:cNvSpPr/>
              <p:nvPr>
                <p:custDataLst>
                  <p:tags r:id="rId11"/>
                </p:custDataLst>
              </p:nvPr>
            </p:nvSpPr>
            <p:spPr>
              <a:xfrm>
                <a:off x="10334" y="1650"/>
                <a:ext cx="562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sym typeface="楷体" panose="02010609060101010101" pitchFamily="49" charset="-122"/>
                  </a:rPr>
                  <a:t>=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楷体" panose="02010609060101010101" pitchFamily="49" charset="-122"/>
                </a:endParaRPr>
              </a:p>
            </p:txBody>
          </p:sp>
        </p:grpSp>
        <p:sp>
          <p:nvSpPr>
            <p:cNvPr id="4" name="文本框 3"/>
            <p:cNvSpPr txBox="1"/>
            <p:nvPr>
              <p:custDataLst>
                <p:tags r:id="rId12"/>
              </p:custDataLst>
            </p:nvPr>
          </p:nvSpPr>
          <p:spPr>
            <a:xfrm>
              <a:off x="14577" y="13267"/>
              <a:ext cx="3104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zh-CN" sz="2400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  <a:sym typeface="微软雅黑" panose="020B0503020204020204" charset="-122"/>
                </a:rPr>
                <a:t>∴</a:t>
              </a:r>
              <a:r>
                <a:rPr lang="en-US" altLang="zh-CN" sz="2400" i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微软雅黑" panose="020B0503020204020204" charset="-122"/>
                </a:rPr>
                <a:t>BB</a:t>
              </a:r>
              <a:r>
                <a:rPr lang="en-US" altLang="zh-CN" sz="2400" baseline="-3000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微软雅黑" panose="020B0503020204020204" charset="-122"/>
                </a:rPr>
                <a:t>1        </a:t>
              </a:r>
              <a:r>
                <a:rPr lang="en-US" altLang="zh-CN" sz="2400" i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微软雅黑" panose="020B0503020204020204" charset="-122"/>
                </a:rPr>
                <a:t>DD</a:t>
              </a:r>
              <a:r>
                <a:rPr lang="en-US" altLang="zh-CN" sz="2400" baseline="-3000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微软雅黑" panose="020B0503020204020204" charset="-12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微软雅黑" panose="020B0503020204020204" charset="-122"/>
                </a:rPr>
                <a:t>,</a:t>
              </a:r>
              <a:endPara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endParaRPr>
            </a:p>
          </p:txBody>
        </p:sp>
      </p:grpSp>
      <p:sp>
        <p:nvSpPr>
          <p:cNvPr id="10" name="文本框 9"/>
          <p:cNvSpPr txBox="1"/>
          <p:nvPr>
            <p:custDataLst>
              <p:tags r:id="rId13"/>
            </p:custDataLst>
          </p:nvPr>
        </p:nvSpPr>
        <p:spPr>
          <a:xfrm>
            <a:off x="1000760" y="4909820"/>
            <a:ext cx="4441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连接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，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．易证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AB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=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AD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，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14"/>
            </p:custDataLst>
          </p:nvPr>
        </p:nvSpPr>
        <p:spPr>
          <a:xfrm>
            <a:off x="1000760" y="5645150"/>
            <a:ext cx="4132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楷体" panose="02010609060101010101" pitchFamily="49" charset="-122"/>
              </a:rPr>
              <a:t>又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O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为底面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A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B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C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D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的中心，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15"/>
            </p:custDataLst>
          </p:nvPr>
        </p:nvSpPr>
        <p:spPr>
          <a:xfrm>
            <a:off x="5699760" y="5645150"/>
            <a:ext cx="45332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微软雅黑" panose="020B0503020204020204" charset="-122"/>
              </a:rPr>
              <a:t>∴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O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为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B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D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1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的中点，</a:t>
            </a:r>
            <a:r>
              <a:rPr lang="en-US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微软雅黑" panose="020B0503020204020204" charset="-122"/>
              </a:rPr>
              <a:t>∴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微软雅黑" panose="020B0503020204020204" charset="-122"/>
              </a:rPr>
              <a:t> 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rPr>
              <a:t>AO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rPr>
              <a:t>1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rPr>
              <a:t>⊥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sym typeface="微软雅黑" panose="020B0503020204020204" charset="-122"/>
              </a:rPr>
              <a:t>BD</a:t>
            </a:r>
            <a:r>
              <a:rPr lang="en-US" altLang="en-US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微软雅黑" panose="020B0503020204020204" charset="-122"/>
              </a:rPr>
              <a:t> </a:t>
            </a:r>
            <a:endParaRPr lang="en-US" alt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2" name="直接连接符 1"/>
          <p:cNvCxnSpPr/>
          <p:nvPr>
            <p:custDataLst>
              <p:tags r:id="rId16"/>
            </p:custDataLst>
          </p:nvPr>
        </p:nvCxnSpPr>
        <p:spPr>
          <a:xfrm>
            <a:off x="9086850" y="2540635"/>
            <a:ext cx="1193800" cy="417830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>
            <p:custDataLst>
              <p:tags r:id="rId17"/>
            </p:custDataLst>
          </p:nvPr>
        </p:nvCxnSpPr>
        <p:spPr>
          <a:xfrm flipV="1">
            <a:off x="8599170" y="2973705"/>
            <a:ext cx="1726565" cy="1731645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18"/>
            </p:custDataLst>
          </p:nvPr>
        </p:nvCxnSpPr>
        <p:spPr>
          <a:xfrm flipV="1">
            <a:off x="8599170" y="2540635"/>
            <a:ext cx="487680" cy="2164715"/>
          </a:xfrm>
          <a:prstGeom prst="line">
            <a:avLst/>
          </a:prstGeom>
          <a:ln w="28575" cmpd="sng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8" grpId="0"/>
      <p:bldP spid="3" grpId="0"/>
      <p:bldP spid="31775" grpId="0"/>
      <p:bldP spid="31776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309495" y="2605405"/>
            <a:ext cx="7572375" cy="30435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>
                <a:latin typeface="+mj-ea"/>
                <a:ea typeface="+mj-ea"/>
                <a:cs typeface="+mj-ea"/>
              </a:rPr>
              <a:t>证明两条异面直线垂直的步骤：</a:t>
            </a:r>
            <a:endParaRPr lang="zh-CN" sz="2400">
              <a:latin typeface="+mj-ea"/>
              <a:ea typeface="+mj-ea"/>
              <a:cs typeface="+mj-ea"/>
            </a:endParaRPr>
          </a:p>
          <a:p>
            <a:pPr indent="0">
              <a:lnSpc>
                <a:spcPct val="90000"/>
              </a:lnSpc>
            </a:pPr>
            <a:r>
              <a:rPr lang="en-US" sz="2400">
                <a:latin typeface="+mj-ea"/>
                <a:ea typeface="+mj-ea"/>
                <a:cs typeface="+mj-ea"/>
              </a:rPr>
              <a:t> 1</a:t>
            </a:r>
            <a:r>
              <a:rPr lang="zh-CN" altLang="en-US" sz="2400">
                <a:latin typeface="+mj-ea"/>
                <a:ea typeface="+mj-ea"/>
                <a:cs typeface="+mj-ea"/>
              </a:rPr>
              <a:t>、</a:t>
            </a:r>
            <a:r>
              <a:rPr lang="zh-CN" sz="2400">
                <a:latin typeface="+mj-ea"/>
                <a:ea typeface="+mj-ea"/>
                <a:cs typeface="+mj-ea"/>
              </a:rPr>
              <a:t>恰当选点，用平移法构造出一个相交角</a:t>
            </a:r>
            <a:endParaRPr lang="zh-CN" sz="2400">
              <a:latin typeface="+mj-ea"/>
              <a:ea typeface="+mj-ea"/>
              <a:cs typeface="+mj-ea"/>
            </a:endParaRPr>
          </a:p>
          <a:p>
            <a:pPr indent="0">
              <a:lnSpc>
                <a:spcPct val="130000"/>
              </a:lnSpc>
            </a:pPr>
            <a:r>
              <a:rPr lang="en-US" altLang="zh-CN" sz="2400">
                <a:latin typeface="+mj-ea"/>
                <a:ea typeface="+mj-ea"/>
                <a:cs typeface="+mj-ea"/>
              </a:rPr>
              <a:t> 2</a:t>
            </a:r>
            <a:r>
              <a:rPr lang="zh-CN" altLang="en-US" sz="2400">
                <a:latin typeface="+mj-ea"/>
                <a:ea typeface="+mj-ea"/>
                <a:cs typeface="+mj-ea"/>
              </a:rPr>
              <a:t>、</a:t>
            </a:r>
            <a:r>
              <a:rPr lang="zh-CN" sz="2400">
                <a:latin typeface="+mj-ea"/>
                <a:ea typeface="+mj-ea"/>
                <a:cs typeface="+mj-ea"/>
              </a:rPr>
              <a:t>证明这个角就是异面直线所成的角</a:t>
            </a:r>
            <a:r>
              <a:rPr lang="en-US" sz="2400">
                <a:latin typeface="+mj-ea"/>
                <a:ea typeface="+mj-ea"/>
                <a:cs typeface="+mj-ea"/>
              </a:rPr>
              <a:t>(</a:t>
            </a:r>
            <a:r>
              <a:rPr lang="zh-CN" sz="2400">
                <a:latin typeface="+mj-ea"/>
                <a:ea typeface="+mj-ea"/>
                <a:cs typeface="+mj-ea"/>
              </a:rPr>
              <a:t>或补角</a:t>
            </a:r>
            <a:r>
              <a:rPr lang="en-US" sz="2400">
                <a:latin typeface="+mj-ea"/>
                <a:ea typeface="+mj-ea"/>
                <a:cs typeface="+mj-ea"/>
              </a:rPr>
              <a:t>)</a:t>
            </a:r>
            <a:r>
              <a:rPr lang="zh-CN" sz="2400">
                <a:latin typeface="+mj-ea"/>
                <a:ea typeface="+mj-ea"/>
                <a:cs typeface="+mj-ea"/>
              </a:rPr>
              <a:t>．</a:t>
            </a:r>
            <a:endParaRPr lang="zh-CN" sz="2400">
              <a:latin typeface="+mj-ea"/>
              <a:ea typeface="+mj-ea"/>
              <a:cs typeface="+mj-ea"/>
            </a:endParaRPr>
          </a:p>
          <a:p>
            <a:pPr indent="0">
              <a:lnSpc>
                <a:spcPct val="130000"/>
              </a:lnSpc>
            </a:pPr>
            <a:r>
              <a:rPr lang="en-US" altLang="zh-CN" sz="2400">
                <a:latin typeface="+mj-ea"/>
                <a:ea typeface="+mj-ea"/>
                <a:cs typeface="+mj-ea"/>
              </a:rPr>
              <a:t> 3</a:t>
            </a:r>
            <a:r>
              <a:rPr lang="zh-CN" altLang="en-US" sz="2400">
                <a:latin typeface="+mj-ea"/>
                <a:ea typeface="+mj-ea"/>
                <a:cs typeface="+mj-ea"/>
              </a:rPr>
              <a:t>、</a:t>
            </a:r>
            <a:r>
              <a:rPr lang="zh-CN" sz="2400">
                <a:latin typeface="+mj-ea"/>
                <a:ea typeface="+mj-ea"/>
                <a:cs typeface="+mj-ea"/>
              </a:rPr>
              <a:t>把相交角放在平面图形中，一般是放在三角形中，</a:t>
            </a:r>
            <a:r>
              <a:rPr lang="en-US" altLang="zh-CN" sz="2400">
                <a:latin typeface="+mj-ea"/>
                <a:ea typeface="+mj-ea"/>
                <a:cs typeface="+mj-ea"/>
              </a:rPr>
              <a:t>   </a:t>
            </a:r>
            <a:endParaRPr lang="en-US" altLang="zh-CN" sz="2400">
              <a:latin typeface="+mj-ea"/>
              <a:ea typeface="+mj-ea"/>
              <a:cs typeface="+mj-ea"/>
            </a:endParaRPr>
          </a:p>
          <a:p>
            <a:pPr indent="0">
              <a:lnSpc>
                <a:spcPct val="130000"/>
              </a:lnSpc>
            </a:pPr>
            <a:r>
              <a:rPr lang="en-US" altLang="zh-CN" sz="2400">
                <a:latin typeface="+mj-ea"/>
                <a:ea typeface="+mj-ea"/>
                <a:cs typeface="+mj-ea"/>
              </a:rPr>
              <a:t>     </a:t>
            </a:r>
            <a:r>
              <a:rPr lang="zh-CN" sz="2400">
                <a:latin typeface="+mj-ea"/>
                <a:ea typeface="+mj-ea"/>
                <a:cs typeface="+mj-ea"/>
              </a:rPr>
              <a:t>通过解三角形求出所构造的角的度数．</a:t>
            </a:r>
            <a:endParaRPr lang="zh-CN" sz="2400">
              <a:latin typeface="+mj-ea"/>
              <a:ea typeface="+mj-ea"/>
              <a:cs typeface="+mj-ea"/>
            </a:endParaRPr>
          </a:p>
          <a:p>
            <a:pPr indent="0">
              <a:lnSpc>
                <a:spcPct val="130000"/>
              </a:lnSpc>
            </a:pPr>
            <a:r>
              <a:rPr lang="en-US" altLang="zh-CN" sz="2400">
                <a:latin typeface="+mj-ea"/>
                <a:ea typeface="+mj-ea"/>
                <a:cs typeface="+mj-ea"/>
              </a:rPr>
              <a:t> 4</a:t>
            </a:r>
            <a:r>
              <a:rPr lang="zh-CN" altLang="en-US" sz="2400">
                <a:latin typeface="+mj-ea"/>
                <a:ea typeface="+mj-ea"/>
                <a:cs typeface="+mj-ea"/>
              </a:rPr>
              <a:t>、</a:t>
            </a:r>
            <a:r>
              <a:rPr lang="zh-CN" sz="2400">
                <a:latin typeface="+mj-ea"/>
                <a:ea typeface="+mj-ea"/>
                <a:cs typeface="+mj-ea"/>
              </a:rPr>
              <a:t>给出结论：若求出的平面角为直角，垂直得证．</a:t>
            </a:r>
            <a:endParaRPr lang="zh-CN" altLang="en-US" sz="2400">
              <a:latin typeface="+mj-ea"/>
              <a:ea typeface="+mj-ea"/>
              <a:cs typeface="+mj-ea"/>
            </a:endParaRPr>
          </a:p>
        </p:txBody>
      </p:sp>
      <p:grpSp>
        <p:nvGrpSpPr>
          <p:cNvPr id="51" name="组合 50"/>
          <p:cNvGrpSpPr/>
          <p:nvPr>
            <p:custDataLst>
              <p:tags r:id="rId1"/>
            </p:custDataLst>
          </p:nvPr>
        </p:nvGrpSpPr>
        <p:grpSpPr>
          <a:xfrm>
            <a:off x="1167765" y="1549400"/>
            <a:ext cx="2387600" cy="881380"/>
            <a:chOff x="1226" y="2339"/>
            <a:chExt cx="3760" cy="1388"/>
          </a:xfrm>
        </p:grpSpPr>
        <p:grpSp>
          <p:nvGrpSpPr>
            <p:cNvPr id="52" name="组合 51"/>
            <p:cNvGrpSpPr/>
            <p:nvPr>
              <p:custDataLst>
                <p:tags r:id="rId2"/>
              </p:custDataLst>
            </p:nvPr>
          </p:nvGrpSpPr>
          <p:grpSpPr>
            <a:xfrm>
              <a:off x="2267" y="2626"/>
              <a:ext cx="2719" cy="850"/>
              <a:chOff x="2399870" y="1599894"/>
              <a:chExt cx="1726640" cy="540000"/>
            </a:xfrm>
          </p:grpSpPr>
          <p:grpSp>
            <p:nvGrpSpPr>
              <p:cNvPr id="53" name="组合 52"/>
              <p:cNvGrpSpPr/>
              <p:nvPr>
                <p:custDataLst>
                  <p:tags r:id="rId3"/>
                </p:custDataLst>
              </p:nvPr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54" name="圆角矩形 53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55" name="圆角矩形 54"/>
                <p:cNvSpPr/>
                <p:nvPr>
                  <p:custDataLst>
                    <p:tags r:id="rId5"/>
                  </p:custDataLst>
                </p:nvPr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56" name="矩形 55"/>
              <p:cNvSpPr/>
              <p:nvPr>
                <p:custDataLst>
                  <p:tags r:id="rId6"/>
                </p:custDataLst>
              </p:nvPr>
            </p:nvSpPr>
            <p:spPr>
              <a:xfrm>
                <a:off x="2588296" y="1644776"/>
                <a:ext cx="1407221" cy="460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r>
                  <a:rPr lang="zh-CN" altLang="en-US" sz="24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归纳总结</a:t>
                </a:r>
                <a:endParaRPr lang="zh-CN" altLang="en-US" sz="24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</p:txBody>
          </p:sp>
        </p:grpSp>
        <p:pic>
          <p:nvPicPr>
            <p:cNvPr id="57" name="图片 56" descr="crossroads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组合 50"/>
          <p:cNvGrpSpPr/>
          <p:nvPr>
            <p:custDataLst>
              <p:tags r:id="rId1"/>
            </p:custDataLst>
          </p:nvPr>
        </p:nvGrpSpPr>
        <p:grpSpPr>
          <a:xfrm>
            <a:off x="949325" y="1743075"/>
            <a:ext cx="2387600" cy="881380"/>
            <a:chOff x="1226" y="2339"/>
            <a:chExt cx="3760" cy="1388"/>
          </a:xfrm>
        </p:grpSpPr>
        <p:grpSp>
          <p:nvGrpSpPr>
            <p:cNvPr id="52" name="组合 51"/>
            <p:cNvGrpSpPr/>
            <p:nvPr>
              <p:custDataLst>
                <p:tags r:id="rId2"/>
              </p:custDataLst>
            </p:nvPr>
          </p:nvGrpSpPr>
          <p:grpSpPr>
            <a:xfrm>
              <a:off x="2267" y="2626"/>
              <a:ext cx="2719" cy="850"/>
              <a:chOff x="2399870" y="1599894"/>
              <a:chExt cx="1726640" cy="540000"/>
            </a:xfrm>
          </p:grpSpPr>
          <p:grpSp>
            <p:nvGrpSpPr>
              <p:cNvPr id="53" name="组合 52"/>
              <p:cNvGrpSpPr/>
              <p:nvPr>
                <p:custDataLst>
                  <p:tags r:id="rId3"/>
                </p:custDataLst>
              </p:nvPr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54" name="圆角矩形 53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5" name="圆角矩形 54"/>
                <p:cNvSpPr/>
                <p:nvPr>
                  <p:custDataLst>
                    <p:tags r:id="rId5"/>
                  </p:custDataLst>
                </p:nvPr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56" name="矩形 55"/>
              <p:cNvSpPr/>
              <p:nvPr>
                <p:custDataLst>
                  <p:tags r:id="rId6"/>
                </p:custDataLst>
              </p:nvPr>
            </p:nvSpPr>
            <p:spPr>
              <a:xfrm>
                <a:off x="2588296" y="1644776"/>
                <a:ext cx="1407221" cy="460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4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归纳总结</a:t>
                </a:r>
                <a:endParaRPr lang="zh-CN" altLang="en-US" sz="24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</p:txBody>
          </p:sp>
        </p:grpSp>
        <p:pic>
          <p:nvPicPr>
            <p:cNvPr id="57" name="图片 56" descr="crossroads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>
            <p:custDataLst>
              <p:tags r:id="rId9"/>
            </p:custDataLst>
          </p:nvPr>
        </p:nvSpPr>
        <p:spPr>
          <a:xfrm>
            <a:off x="1610360" y="2506345"/>
            <a:ext cx="9373870" cy="286131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1.过其中一条直线上的已知点（往往是特殊点）作另条直线的平行线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;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2.当异面直线依附于某几何体，且直接平移异面直线有困难时，可利用该几何体的特殊点，将两条异面直线分别平移相交于该点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;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3.构造辅助平面图形、辅助几何体来平移直线，注意，若求得的角为钝角，则两异面直线所成的角应为其补角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.</a:t>
            </a:r>
            <a:endParaRPr kumimoji="0" lang="en-US" altLang="zh-CN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sp>
        <p:nvSpPr>
          <p:cNvPr id="3" name="文本框 2"/>
          <p:cNvSpPr txBox="1"/>
          <p:nvPr>
            <p:custDataLst>
              <p:tags r:id="rId10"/>
            </p:custDataLst>
          </p:nvPr>
        </p:nvSpPr>
        <p:spPr>
          <a:xfrm>
            <a:off x="3336925" y="1861185"/>
            <a:ext cx="41452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构造异面直线所成的角的方法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284605" y="1391285"/>
            <a:ext cx="201930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要点概括整合</a:t>
            </a:r>
            <a:endParaRPr lang="zh-CN" altLang="en-US" sz="24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1205865" y="1732915"/>
            <a:ext cx="9380855" cy="4174490"/>
            <a:chOff x="2651" y="2729"/>
            <a:chExt cx="14773" cy="6574"/>
          </a:xfrm>
        </p:grpSpPr>
        <p:sp>
          <p:nvSpPr>
            <p:cNvPr id="23" name="左大括号 22"/>
            <p:cNvSpPr/>
            <p:nvPr>
              <p:custDataLst>
                <p:tags r:id="rId3"/>
              </p:custDataLst>
            </p:nvPr>
          </p:nvSpPr>
          <p:spPr>
            <a:xfrm>
              <a:off x="8629" y="3320"/>
              <a:ext cx="1004" cy="3499"/>
            </a:xfrm>
            <a:prstGeom prst="leftBrace">
              <a:avLst>
                <a:gd name="adj1" fmla="val 0"/>
                <a:gd name="adj2" fmla="val 50000"/>
              </a:avLst>
            </a:prstGeom>
            <a:noFill/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 sz="24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5" name="文本框 4"/>
            <p:cNvSpPr txBox="1"/>
            <p:nvPr>
              <p:custDataLst>
                <p:tags r:id="rId4"/>
              </p:custDataLst>
            </p:nvPr>
          </p:nvSpPr>
          <p:spPr>
            <a:xfrm>
              <a:off x="4811" y="4562"/>
              <a:ext cx="3750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sz="2400"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+mn-ea"/>
                </a:rPr>
                <a:t>两直线所成的角</a:t>
              </a:r>
              <a:endPara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endParaRPr>
            </a:p>
          </p:txBody>
        </p:sp>
        <p:sp>
          <p:nvSpPr>
            <p:cNvPr id="3" name="文本框 2"/>
            <p:cNvSpPr txBox="1"/>
            <p:nvPr>
              <p:custDataLst>
                <p:tags r:id="rId5"/>
              </p:custDataLst>
            </p:nvPr>
          </p:nvSpPr>
          <p:spPr>
            <a:xfrm>
              <a:off x="9633" y="2729"/>
              <a:ext cx="1945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定义</a:t>
              </a:r>
              <a:endParaRPr lang="zh-CN" sz="2400">
                <a:latin typeface="宋体" panose="02010600030101010101" pitchFamily="2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4" name="文本框 3"/>
            <p:cNvSpPr txBox="1"/>
            <p:nvPr>
              <p:custDataLst>
                <p:tags r:id="rId6"/>
              </p:custDataLst>
            </p:nvPr>
          </p:nvSpPr>
          <p:spPr>
            <a:xfrm>
              <a:off x="9633" y="6232"/>
              <a:ext cx="2720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特殊情况</a:t>
              </a:r>
              <a:endPara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11" name="文本框 10"/>
            <p:cNvSpPr txBox="1"/>
            <p:nvPr>
              <p:custDataLst>
                <p:tags r:id="rId7"/>
              </p:custDataLst>
            </p:nvPr>
          </p:nvSpPr>
          <p:spPr>
            <a:xfrm>
              <a:off x="12796" y="4521"/>
              <a:ext cx="2892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24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 panose="020B0604020202020204"/>
                </a:rPr>
                <a:t>0≤</a:t>
              </a:r>
              <a:r>
                <a:rPr lang="en-US" altLang="en-US" sz="2400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α</a:t>
              </a:r>
              <a:r>
                <a:rPr lang="en-US" altLang="zh-CN" sz="24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 panose="020B0604020202020204"/>
                </a:rPr>
                <a:t>≤90</a:t>
              </a:r>
              <a:r>
                <a:rPr lang="zh-CN" altLang="en-US" sz="24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 panose="020B0604020202020204"/>
                </a:rPr>
                <a:t>°</a:t>
              </a:r>
              <a:endPara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13" name="左大括号 12"/>
            <p:cNvSpPr/>
            <p:nvPr>
              <p:custDataLst>
                <p:tags r:id="rId8"/>
              </p:custDataLst>
            </p:nvPr>
          </p:nvSpPr>
          <p:spPr>
            <a:xfrm rot="5400000">
              <a:off x="6096" y="4563"/>
              <a:ext cx="1178" cy="5551"/>
            </a:xfrm>
            <a:prstGeom prst="leftBrace">
              <a:avLst>
                <a:gd name="adj1" fmla="val 0"/>
                <a:gd name="adj2" fmla="val 50000"/>
              </a:avLst>
            </a:prstGeom>
            <a:noFill/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 sz="24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9"/>
              </p:custDataLst>
            </p:nvPr>
          </p:nvSpPr>
          <p:spPr>
            <a:xfrm>
              <a:off x="12608" y="6232"/>
              <a:ext cx="4817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直线与直线互相垂直</a:t>
              </a:r>
              <a:endPara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10"/>
              </p:custDataLst>
            </p:nvPr>
          </p:nvSpPr>
          <p:spPr>
            <a:xfrm>
              <a:off x="2651" y="7997"/>
              <a:ext cx="2371" cy="13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两直线平行：</a:t>
              </a:r>
              <a:r>
                <a:rPr lang="en-US" altLang="zh-CN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0</a:t>
              </a: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°</a:t>
              </a:r>
              <a:endParaRPr lang="zh-CN" altLang="en-US" sz="2400">
                <a:latin typeface="宋体" panose="02010600030101010101" pitchFamily="2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11"/>
              </p:custDataLst>
            </p:nvPr>
          </p:nvSpPr>
          <p:spPr>
            <a:xfrm>
              <a:off x="5558" y="7997"/>
              <a:ext cx="2842" cy="13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两直线异面：</a:t>
              </a:r>
              <a:r>
                <a:rPr lang="en-US" altLang="zh-CN" sz="24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 panose="020B0604020202020204"/>
                </a:rPr>
                <a:t>0≤</a:t>
              </a:r>
              <a:r>
                <a:rPr lang="en-US" altLang="en-US" sz="2400" i="1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α</a:t>
              </a:r>
              <a:r>
                <a:rPr lang="en-US" altLang="zh-CN" sz="24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 panose="020B0604020202020204"/>
                </a:rPr>
                <a:t>≤90</a:t>
              </a:r>
              <a:r>
                <a:rPr lang="zh-CN" altLang="en-US" sz="24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 panose="020B0604020202020204"/>
                </a:rPr>
                <a:t>°</a:t>
              </a:r>
              <a:endPara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12"/>
              </p:custDataLst>
            </p:nvPr>
          </p:nvSpPr>
          <p:spPr>
            <a:xfrm>
              <a:off x="9633" y="4521"/>
              <a:ext cx="2115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范围</a:t>
              </a:r>
              <a:endParaRPr lang="zh-CN" sz="2400">
                <a:latin typeface="宋体" panose="02010600030101010101" pitchFamily="2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13"/>
              </p:custDataLst>
            </p:nvPr>
          </p:nvSpPr>
          <p:spPr>
            <a:xfrm>
              <a:off x="8629" y="7997"/>
              <a:ext cx="2397" cy="13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两直线垂直：</a:t>
              </a:r>
              <a:r>
                <a:rPr lang="en-US" altLang="zh-CN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90</a:t>
              </a:r>
              <a:r>
                <a:rPr lang="zh-CN" altLang="en-US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°</a:t>
              </a:r>
              <a:endParaRPr lang="zh-CN" altLang="en-US" sz="2400">
                <a:latin typeface="宋体" panose="02010600030101010101" pitchFamily="2" charset="-122"/>
                <a:ea typeface="楷体" panose="02010609060101010101" pitchFamily="49" charset="-122"/>
                <a:sym typeface="+mn-ea"/>
              </a:endParaRPr>
            </a:p>
          </p:txBody>
        </p:sp>
        <p:sp>
          <p:nvSpPr>
            <p:cNvPr id="19" name="下箭头 18"/>
            <p:cNvSpPr/>
            <p:nvPr>
              <p:custDataLst>
                <p:tags r:id="rId14"/>
              </p:custDataLst>
            </p:nvPr>
          </p:nvSpPr>
          <p:spPr>
            <a:xfrm>
              <a:off x="6450" y="5894"/>
              <a:ext cx="470" cy="49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87450" y="1537970"/>
            <a:ext cx="22148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lnSpc>
                <a:spcPct val="150000"/>
              </a:lnSpc>
            </a:pPr>
            <a:r>
              <a:rPr kumimoji="0" lang="zh-CN" altLang="zh-CN" sz="32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课后作业：</a:t>
            </a:r>
            <a:endParaRPr kumimoji="0" lang="zh-CN" altLang="zh-CN" sz="32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2742565" y="2814320"/>
            <a:ext cx="4866005" cy="16027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1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P</a:t>
            </a:r>
            <a:r>
              <a:rPr kumimoji="0" lang="en-US" altLang="zh-CN" sz="2400" i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148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课后练习</a:t>
            </a:r>
            <a:r>
              <a:rPr lang="en-US" alt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1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lang="en-US" alt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2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lang="en-US" alt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3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lang="en-US" alt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4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；</a:t>
            </a:r>
            <a:endParaRPr lang="zh-CN" altLang="en-US" sz="2400">
              <a:ln>
                <a:noFill/>
              </a:ln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2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lang="en-US" alt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P</a:t>
            </a:r>
            <a:r>
              <a:rPr lang="en-US" altLang="zh-CN" sz="2400" baseline="-250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148</a:t>
            </a:r>
            <a:r>
              <a:rPr lang="zh-CN" altLang="en-US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习题</a:t>
            </a:r>
            <a:r>
              <a:rPr lang="en-US" altLang="zh-CN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8.6</a:t>
            </a:r>
            <a:r>
              <a:rPr lang="zh-CN" altLang="en-US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课后巩固</a:t>
            </a:r>
            <a:r>
              <a:rPr lang="en-US" altLang="zh-CN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4</a:t>
            </a:r>
            <a:r>
              <a:rPr lang="zh-CN" altLang="en-US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lang="en-US" altLang="zh-CN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5</a:t>
            </a:r>
            <a:r>
              <a:rPr lang="zh-CN" altLang="en-US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</a:t>
            </a:r>
            <a:r>
              <a:rPr lang="en-US" altLang="zh-CN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11</a:t>
            </a:r>
            <a:r>
              <a:rPr lang="zh-CN" altLang="en-US" sz="24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；</a:t>
            </a:r>
            <a:endParaRPr lang="zh-CN" altLang="en-US" sz="240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 algn="l">
              <a:lnSpc>
                <a:spcPct val="150000"/>
              </a:lnSpc>
            </a:pPr>
            <a:r>
              <a:rPr kumimoji="0" lang="en-US" altLang="zh-CN" sz="2400" i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3</a:t>
            </a:r>
            <a:r>
              <a:rPr kumimoji="0" lang="zh-CN" altLang="en-US" sz="2400" i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、点精训练相应作业。</a:t>
            </a:r>
            <a:endParaRPr kumimoji="0" lang="zh-CN" altLang="en-US" sz="2400" i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1094740" y="1933575"/>
            <a:ext cx="953135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</a:t>
            </a: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理解异面直线所成的角的概念，会运用平移的方法求异面直线所成的角</a:t>
            </a:r>
            <a:endParaRPr lang="zh-CN"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1094740" y="3375660"/>
            <a:ext cx="736854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能对直线与直线互相垂直进行判定</a:t>
            </a:r>
            <a:endParaRPr lang="zh-CN"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1064895" y="1621790"/>
            <a:ext cx="970407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思考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在同一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平面</a:t>
            </a: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内，可以通过夹角来刻画一条直线相对于另一条直线的倾斜程度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.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正方体中，直线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A'C'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与直线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AB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，直线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A'D'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与直线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AB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都是异面直线，如何刻画它们的位置关系呢？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28" name="文本框 27"/>
          <p:cNvSpPr txBox="1"/>
          <p:nvPr>
            <p:custDataLst>
              <p:tags r:id="rId2"/>
            </p:custDataLst>
          </p:nvPr>
        </p:nvSpPr>
        <p:spPr>
          <a:xfrm>
            <a:off x="972820" y="1099820"/>
            <a:ext cx="65316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知识点：</a:t>
            </a:r>
            <a:r>
              <a:rPr 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异面直线所成的角</a:t>
            </a:r>
            <a:endParaRPr lang="zh-CN"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26630" name="文本框 3"/>
          <p:cNvSpPr/>
          <p:nvPr>
            <p:custDataLst>
              <p:tags r:id="rId3"/>
            </p:custDataLst>
          </p:nvPr>
        </p:nvSpPr>
        <p:spPr>
          <a:xfrm>
            <a:off x="2453005" y="4149090"/>
            <a:ext cx="333565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将直线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AB</a:t>
            </a:r>
            <a:r>
              <a:rPr lang="zh-CN" alt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平移至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'</a:t>
            </a:r>
            <a:endParaRPr lang="en-US" altLang="zh-CN" sz="2400" i="1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9223" name="图片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clrChange>
              <a:clrFrom>
                <a:srgbClr val="D4E5F5"/>
              </a:clrFrom>
              <a:clrTo>
                <a:srgbClr val="D4E5F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69935" y="2820353"/>
            <a:ext cx="2398713" cy="22860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>
            <p:custDataLst>
              <p:tags r:id="rId6"/>
            </p:custDataLst>
          </p:nvPr>
        </p:nvCxnSpPr>
        <p:spPr>
          <a:xfrm>
            <a:off x="8609330" y="4898390"/>
            <a:ext cx="1476000" cy="635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1285875" y="3399155"/>
            <a:ext cx="50596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将</a:t>
            </a:r>
            <a:r>
              <a:rPr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空间图形</a:t>
            </a:r>
            <a:r>
              <a:rPr lang="zh-CN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问题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转化为</a:t>
            </a:r>
            <a:r>
              <a:rPr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平面</a:t>
            </a:r>
            <a:r>
              <a:rPr lang="zh-CN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图形问题</a:t>
            </a:r>
            <a:endParaRPr lang="zh-CN" sz="24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1420495" y="4899025"/>
            <a:ext cx="60839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利用</a:t>
            </a:r>
            <a:r>
              <a:rPr lang="zh-CN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平移</a:t>
            </a: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把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异面直线转化为相交直线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0573 -0.212778" pathEditMode="relative" rAng="0" ptsTypes="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文本框 6"/>
          <p:cNvSpPr/>
          <p:nvPr>
            <p:custDataLst>
              <p:tags r:id="rId1"/>
            </p:custDataLst>
          </p:nvPr>
        </p:nvSpPr>
        <p:spPr>
          <a:xfrm>
            <a:off x="904875" y="1577340"/>
            <a:ext cx="10099040" cy="119888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400" noProof="0">
                <a:ln>
                  <a:noFill/>
                </a:ln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已知两条异面直线</a:t>
            </a:r>
            <a:r>
              <a:rPr lang="en-US" altLang="zh-CN" sz="2400" i="1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，</a:t>
            </a:r>
            <a:r>
              <a:rPr lang="en-US" altLang="zh-CN" sz="2400" i="1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，经过空间任一点</a:t>
            </a:r>
            <a:r>
              <a:rPr lang="en-US" altLang="zh-CN" sz="2400" i="1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分别作直线</a:t>
            </a:r>
            <a:r>
              <a:rPr lang="en-US" altLang="zh-CN" sz="2400" i="1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∥</a:t>
            </a:r>
            <a:r>
              <a:rPr lang="en-US" altLang="zh-CN" sz="2400" i="1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i="1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∥</a:t>
            </a:r>
            <a:r>
              <a:rPr lang="en-US" altLang="zh-CN" sz="2400" i="1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，我们把直线</a:t>
            </a:r>
            <a:r>
              <a:rPr lang="en-US" altLang="zh-CN" sz="2400" i="1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i="1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 kern="10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noProof="0">
                <a:ln>
                  <a:noFill/>
                </a:ln>
                <a:effectLst/>
                <a:uLnTx/>
                <a:uFillTx/>
                <a:sym typeface="+mn-ea"/>
              </a:rPr>
              <a:t>所成的角叫做</a:t>
            </a:r>
            <a:r>
              <a:rPr lang="zh-CN" altLang="en-US" sz="24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异面直线所成的角（或夹角）．</a:t>
            </a:r>
            <a:endParaRPr lang="zh-CN" altLang="en-US" sz="2400">
              <a:solidFill>
                <a:schemeClr val="tx1"/>
              </a:solidFill>
              <a:latin typeface="Arial" panose="020B0604020202020204" pitchFamily="34" charset="0"/>
              <a:ea typeface="楷体" panose="02010609060101010101" pitchFamily="49" charset="-122"/>
            </a:endParaRPr>
          </a:p>
        </p:txBody>
      </p:sp>
      <p:graphicFrame>
        <p:nvGraphicFramePr>
          <p:cNvPr id="34" name="Object 2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560003" y="3851275"/>
          <a:ext cx="28575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3" imgW="3657600" imgH="3352800" progId="Equation.DSMT4">
                  <p:embed/>
                </p:oleObj>
              </mc:Choice>
              <mc:Fallback>
                <p:oleObj name="" r:id="rId3" imgW="3657600" imgH="3352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60003" y="3851275"/>
                        <a:ext cx="285750" cy="2619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874453" y="3786188"/>
          <a:ext cx="23812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6" imgW="3048000" imgH="3352800" progId="Equation.DSMT4">
                  <p:embed/>
                </p:oleObj>
              </mc:Choice>
              <mc:Fallback>
                <p:oleObj name="" r:id="rId6" imgW="3048000" imgH="3352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74453" y="3786188"/>
                        <a:ext cx="238125" cy="261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直接连接符 38"/>
          <p:cNvCxnSpPr/>
          <p:nvPr>
            <p:custDataLst>
              <p:tags r:id="rId8"/>
            </p:custDataLst>
          </p:nvPr>
        </p:nvCxnSpPr>
        <p:spPr>
          <a:xfrm>
            <a:off x="3363278" y="3152775"/>
            <a:ext cx="90488" cy="5842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>
            <a:cxnSpLocks noChangeAspect="1"/>
          </p:cNvCxnSpPr>
          <p:nvPr>
            <p:custDataLst>
              <p:tags r:id="rId9"/>
            </p:custDataLst>
          </p:nvPr>
        </p:nvCxnSpPr>
        <p:spPr>
          <a:xfrm>
            <a:off x="3501390" y="4048125"/>
            <a:ext cx="66675" cy="431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2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3453765" y="3198813"/>
          <a:ext cx="2381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11" imgW="3048000" imgH="4267200" progId="Equation.DSMT4">
                  <p:embed/>
                </p:oleObj>
              </mc:Choice>
              <mc:Fallback>
                <p:oleObj name="" r:id="rId11" imgW="3048000" imgH="426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453765" y="3198813"/>
                        <a:ext cx="238125" cy="333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直接连接符 42"/>
          <p:cNvCxnSpPr/>
          <p:nvPr>
            <p:custDataLst>
              <p:tags r:id="rId13"/>
            </p:custDataLst>
          </p:nvPr>
        </p:nvCxnSpPr>
        <p:spPr>
          <a:xfrm>
            <a:off x="3110865" y="3877945"/>
            <a:ext cx="7651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平行四边形 43"/>
          <p:cNvSpPr/>
          <p:nvPr>
            <p:custDataLst>
              <p:tags r:id="rId14"/>
            </p:custDataLst>
          </p:nvPr>
        </p:nvSpPr>
        <p:spPr>
          <a:xfrm>
            <a:off x="2358390" y="3606800"/>
            <a:ext cx="2430463" cy="450850"/>
          </a:xfrm>
          <a:prstGeom prst="parallelogram">
            <a:avLst>
              <a:gd name="adj" fmla="val 161508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7" name="直接连接符 46"/>
          <p:cNvCxnSpPr>
            <a:cxnSpLocks noChangeAspect="1"/>
          </p:cNvCxnSpPr>
          <p:nvPr>
            <p:custDataLst>
              <p:tags r:id="rId15"/>
            </p:custDataLst>
          </p:nvPr>
        </p:nvCxnSpPr>
        <p:spPr>
          <a:xfrm>
            <a:off x="3363278" y="3165793"/>
            <a:ext cx="204788" cy="133191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21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8503920" y="3657600"/>
          <a:ext cx="30956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17" imgW="3962400" imgH="4267200" progId="Equation.DSMT4">
                  <p:embed/>
                </p:oleObj>
              </mc:Choice>
              <mc:Fallback>
                <p:oleObj name="" r:id="rId17" imgW="3962400" imgH="426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03920" y="3657600"/>
                        <a:ext cx="309563" cy="3349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1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7943215" y="3032125"/>
          <a:ext cx="2857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20" imgW="3657600" imgH="4267200" progId="Equation.DSMT4">
                  <p:embed/>
                </p:oleObj>
              </mc:Choice>
              <mc:Fallback>
                <p:oleObj name="" r:id="rId20" imgW="3657600" imgH="426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943215" y="3032125"/>
                        <a:ext cx="285750" cy="333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直接连接符 51"/>
          <p:cNvCxnSpPr/>
          <p:nvPr>
            <p:custDataLst>
              <p:tags r:id="rId22"/>
            </p:custDataLst>
          </p:nvPr>
        </p:nvCxnSpPr>
        <p:spPr>
          <a:xfrm>
            <a:off x="3110865" y="3877945"/>
            <a:ext cx="7651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21"/>
          <p:cNvGraphicFramePr>
            <a:graphicFrameLocks noChangeAspect="1"/>
          </p:cNvGraphicFramePr>
          <p:nvPr>
            <p:custDataLst>
              <p:tags r:id="rId23"/>
            </p:custDataLst>
          </p:nvPr>
        </p:nvGraphicFramePr>
        <p:xfrm>
          <a:off x="7611428" y="3924300"/>
          <a:ext cx="2524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24" imgW="152400" imgH="177800" progId="Equation.DSMT4">
                  <p:embed/>
                </p:oleObj>
              </mc:Choice>
              <mc:Fallback>
                <p:oleObj name="" r:id="rId24" imgW="152400" imgH="177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611428" y="3924300"/>
                        <a:ext cx="252412" cy="323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椭圆 54"/>
          <p:cNvSpPr/>
          <p:nvPr>
            <p:custDataLst>
              <p:tags r:id="rId26"/>
            </p:custDataLst>
          </p:nvPr>
        </p:nvSpPr>
        <p:spPr>
          <a:xfrm>
            <a:off x="7911465" y="3851275"/>
            <a:ext cx="53975" cy="53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67969 0" pathEditMode="relative" ptsTypes="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67604 0" pathEditMode="relative" ptsTypes="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014730" y="1218565"/>
            <a:ext cx="10302875" cy="119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问题</a:t>
            </a: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角的大小与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 panose="020B0604020202020204"/>
              </a:rPr>
              <a:t>O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点的位置有关吗? 即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 panose="020B0604020202020204"/>
              </a:rPr>
              <a:t>O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点位置不同时, 这一角的大小是否改变?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384300" y="2857500"/>
            <a:ext cx="6932295" cy="119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两条异面直线所成的角的大小，是由这两条异面直线的相互位置决定的，与点</a:t>
            </a:r>
            <a:r>
              <a:rPr lang="zh-CN" altLang="en-US" sz="2400" i="1">
                <a:ln>
                  <a:noFill/>
                </a:ln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 panose="020B0604020202020204"/>
              </a:rPr>
              <a:t>O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的位置选取无关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.</a:t>
            </a:r>
            <a:endParaRPr kumimoji="0" lang="en-US" altLang="zh-CN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grpSp>
        <p:nvGrpSpPr>
          <p:cNvPr id="29" name="组合 28"/>
          <p:cNvGrpSpPr/>
          <p:nvPr>
            <p:custDataLst>
              <p:tags r:id="rId3"/>
            </p:custDataLst>
          </p:nvPr>
        </p:nvGrpSpPr>
        <p:grpSpPr>
          <a:xfrm>
            <a:off x="8845550" y="2578100"/>
            <a:ext cx="1428115" cy="1859280"/>
            <a:chOff x="13930" y="4060"/>
            <a:chExt cx="2249" cy="2928"/>
          </a:xfrm>
        </p:grpSpPr>
        <p:cxnSp>
          <p:nvCxnSpPr>
            <p:cNvPr id="30" name="直接连接符 29"/>
            <p:cNvCxnSpPr>
              <a:cxnSpLocks noChangeAspect="1"/>
            </p:cNvCxnSpPr>
            <p:nvPr>
              <p:custDataLst>
                <p:tags r:id="rId4"/>
              </p:custDataLst>
            </p:nvPr>
          </p:nvCxnSpPr>
          <p:spPr>
            <a:xfrm>
              <a:off x="14577" y="4060"/>
              <a:ext cx="450" cy="292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>
              <p:custDataLst>
                <p:tags r:id="rId5"/>
              </p:custDataLst>
            </p:nvPr>
          </p:nvCxnSpPr>
          <p:spPr>
            <a:xfrm>
              <a:off x="13930" y="5527"/>
              <a:ext cx="18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组合 31"/>
            <p:cNvGrpSpPr/>
            <p:nvPr>
              <p:custDataLst>
                <p:tags r:id="rId6"/>
              </p:custDataLst>
            </p:nvPr>
          </p:nvGrpSpPr>
          <p:grpSpPr>
            <a:xfrm>
              <a:off x="14287" y="4195"/>
              <a:ext cx="1893" cy="1915"/>
              <a:chOff x="11987" y="4775"/>
              <a:chExt cx="1893" cy="1915"/>
            </a:xfrm>
          </p:grpSpPr>
          <p:graphicFrame>
            <p:nvGraphicFramePr>
              <p:cNvPr id="33" name="Object 21"/>
              <p:cNvGraphicFramePr>
                <a:graphicFrameLocks noChangeAspect="1"/>
              </p:cNvGraphicFramePr>
              <p:nvPr>
                <p:custDataLst>
                  <p:tags r:id="rId7"/>
                </p:custDataLst>
              </p:nvPr>
            </p:nvGraphicFramePr>
            <p:xfrm>
              <a:off x="13392" y="5760"/>
              <a:ext cx="488" cy="5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4" name="" r:id="rId8" imgW="3962400" imgH="4267200" progId="Equation.DSMT4">
                      <p:embed/>
                    </p:oleObj>
                  </mc:Choice>
                  <mc:Fallback>
                    <p:oleObj name="" r:id="rId8" imgW="3962400" imgH="42672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3392" y="5760"/>
                            <a:ext cx="488" cy="5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5" name="Object 21"/>
              <p:cNvGraphicFramePr>
                <a:graphicFrameLocks noChangeAspect="1"/>
              </p:cNvGraphicFramePr>
              <p:nvPr>
                <p:custDataLst>
                  <p:tags r:id="rId10"/>
                </p:custDataLst>
              </p:nvPr>
            </p:nvGraphicFramePr>
            <p:xfrm>
              <a:off x="12509" y="4775"/>
              <a:ext cx="450" cy="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5" name="" r:id="rId11" imgW="3657600" imgH="4267200" progId="Equation.DSMT4">
                      <p:embed/>
                    </p:oleObj>
                  </mc:Choice>
                  <mc:Fallback>
                    <p:oleObj name="" r:id="rId11" imgW="3657600" imgH="42672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12509" y="4775"/>
                            <a:ext cx="450" cy="52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7" name="Object 21"/>
              <p:cNvGraphicFramePr>
                <a:graphicFrameLocks noChangeAspect="1"/>
              </p:cNvGraphicFramePr>
              <p:nvPr>
                <p:custDataLst>
                  <p:tags r:id="rId13"/>
                </p:custDataLst>
              </p:nvPr>
            </p:nvGraphicFramePr>
            <p:xfrm>
              <a:off x="11987" y="6180"/>
              <a:ext cx="397" cy="5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6" name="" r:id="rId14" imgW="152400" imgH="177800" progId="Equation.DSMT4">
                      <p:embed/>
                    </p:oleObj>
                  </mc:Choice>
                  <mc:Fallback>
                    <p:oleObj name="" r:id="rId14" imgW="152400" imgH="1778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11987" y="6180"/>
                            <a:ext cx="397" cy="51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9" name="椭圆 38"/>
              <p:cNvSpPr/>
              <p:nvPr>
                <p:custDataLst>
                  <p:tags r:id="rId16"/>
                </p:custDataLst>
              </p:nvPr>
            </p:nvSpPr>
            <p:spPr>
              <a:xfrm>
                <a:off x="12459" y="6065"/>
                <a:ext cx="85" cy="8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0" name="弧形 39"/>
            <p:cNvSpPr/>
            <p:nvPr>
              <p:custDataLst>
                <p:tags r:id="rId17"/>
              </p:custDataLst>
            </p:nvPr>
          </p:nvSpPr>
          <p:spPr>
            <a:xfrm rot="4080000">
              <a:off x="14712" y="5390"/>
              <a:ext cx="500" cy="500"/>
            </a:xfrm>
            <a:prstGeom prst="arc">
              <a:avLst>
                <a:gd name="adj1" fmla="val 16200000"/>
                <a:gd name="adj2" fmla="val 291390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1149985" y="3435350"/>
            <a:ext cx="713930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当</a:t>
            </a:r>
            <a:r>
              <a:rPr lang="zh-CN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直线</a:t>
            </a:r>
            <a:r>
              <a:rPr lang="en-US" altLang="zh-CN" sz="2400" i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zh-CN" altLang="en-US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zh-CN" altLang="en-US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互相</a:t>
            </a:r>
            <a:r>
              <a:rPr lang="zh-CN" altLang="en-US" sz="2400"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平行时，规定它们所成的角为0°.</a:t>
            </a:r>
            <a:endParaRPr lang="zh-CN" altLang="en-US" sz="2400">
              <a:uFillTx/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grpSp>
        <p:nvGrpSpPr>
          <p:cNvPr id="28" name="组合 27"/>
          <p:cNvGrpSpPr/>
          <p:nvPr>
            <p:custDataLst>
              <p:tags r:id="rId2"/>
            </p:custDataLst>
          </p:nvPr>
        </p:nvGrpSpPr>
        <p:grpSpPr>
          <a:xfrm>
            <a:off x="8845550" y="2578100"/>
            <a:ext cx="1428115" cy="1859280"/>
            <a:chOff x="13930" y="4060"/>
            <a:chExt cx="2249" cy="2928"/>
          </a:xfrm>
        </p:grpSpPr>
        <p:cxnSp>
          <p:nvCxnSpPr>
            <p:cNvPr id="47" name="直接连接符 46"/>
            <p:cNvCxnSpPr>
              <a:cxnSpLocks noChangeAspect="1"/>
            </p:cNvCxnSpPr>
            <p:nvPr>
              <p:custDataLst>
                <p:tags r:id="rId3"/>
              </p:custDataLst>
            </p:nvPr>
          </p:nvCxnSpPr>
          <p:spPr>
            <a:xfrm>
              <a:off x="14577" y="4060"/>
              <a:ext cx="450" cy="292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>
              <p:custDataLst>
                <p:tags r:id="rId4"/>
              </p:custDataLst>
            </p:nvPr>
          </p:nvCxnSpPr>
          <p:spPr>
            <a:xfrm>
              <a:off x="13930" y="5527"/>
              <a:ext cx="18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组合 3"/>
            <p:cNvGrpSpPr/>
            <p:nvPr>
              <p:custDataLst>
                <p:tags r:id="rId5"/>
              </p:custDataLst>
            </p:nvPr>
          </p:nvGrpSpPr>
          <p:grpSpPr>
            <a:xfrm>
              <a:off x="14287" y="4195"/>
              <a:ext cx="1893" cy="1915"/>
              <a:chOff x="11987" y="4775"/>
              <a:chExt cx="1893" cy="1915"/>
            </a:xfrm>
          </p:grpSpPr>
          <p:graphicFrame>
            <p:nvGraphicFramePr>
              <p:cNvPr id="48" name="Object 21"/>
              <p:cNvGraphicFramePr>
                <a:graphicFrameLocks noChangeAspect="1"/>
              </p:cNvGraphicFramePr>
              <p:nvPr>
                <p:custDataLst>
                  <p:tags r:id="rId6"/>
                </p:custDataLst>
              </p:nvPr>
            </p:nvGraphicFramePr>
            <p:xfrm>
              <a:off x="13392" y="5760"/>
              <a:ext cx="488" cy="5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7" name="" r:id="rId7" imgW="3962400" imgH="4267200" progId="Equation.DSMT4">
                      <p:embed/>
                    </p:oleObj>
                  </mc:Choice>
                  <mc:Fallback>
                    <p:oleObj name="" r:id="rId7" imgW="3962400" imgH="42672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13392" y="5760"/>
                            <a:ext cx="488" cy="5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0" name="Object 21"/>
              <p:cNvGraphicFramePr>
                <a:graphicFrameLocks noChangeAspect="1"/>
              </p:cNvGraphicFramePr>
              <p:nvPr>
                <p:custDataLst>
                  <p:tags r:id="rId9"/>
                </p:custDataLst>
              </p:nvPr>
            </p:nvGraphicFramePr>
            <p:xfrm>
              <a:off x="12509" y="4775"/>
              <a:ext cx="450" cy="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8" name="" r:id="rId10" imgW="3657600" imgH="4267200" progId="Equation.DSMT4">
                      <p:embed/>
                    </p:oleObj>
                  </mc:Choice>
                  <mc:Fallback>
                    <p:oleObj name="" r:id="rId10" imgW="3657600" imgH="42672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12509" y="4775"/>
                            <a:ext cx="450" cy="52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3" name="Object 21"/>
              <p:cNvGraphicFramePr>
                <a:graphicFrameLocks noChangeAspect="1"/>
              </p:cNvGraphicFramePr>
              <p:nvPr>
                <p:custDataLst>
                  <p:tags r:id="rId12"/>
                </p:custDataLst>
              </p:nvPr>
            </p:nvGraphicFramePr>
            <p:xfrm>
              <a:off x="11987" y="6180"/>
              <a:ext cx="397" cy="5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9" name="" r:id="rId13" imgW="152400" imgH="177800" progId="Equation.DSMT4">
                      <p:embed/>
                    </p:oleObj>
                  </mc:Choice>
                  <mc:Fallback>
                    <p:oleObj name="" r:id="rId13" imgW="152400" imgH="17780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11987" y="6180"/>
                            <a:ext cx="397" cy="51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椭圆 54"/>
              <p:cNvSpPr/>
              <p:nvPr>
                <p:custDataLst>
                  <p:tags r:id="rId15"/>
                </p:custDataLst>
              </p:nvPr>
            </p:nvSpPr>
            <p:spPr>
              <a:xfrm>
                <a:off x="12459" y="6065"/>
                <a:ext cx="85" cy="8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" name="弧形 5"/>
            <p:cNvSpPr/>
            <p:nvPr>
              <p:custDataLst>
                <p:tags r:id="rId16"/>
              </p:custDataLst>
            </p:nvPr>
          </p:nvSpPr>
          <p:spPr>
            <a:xfrm rot="4080000">
              <a:off x="14712" y="5390"/>
              <a:ext cx="500" cy="500"/>
            </a:xfrm>
            <a:prstGeom prst="arc">
              <a:avLst>
                <a:gd name="adj1" fmla="val 16200000"/>
                <a:gd name="adj2" fmla="val 2913903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" name="文本框 13"/>
          <p:cNvSpPr txBox="1"/>
          <p:nvPr>
            <p:custDataLst>
              <p:tags r:id="rId17"/>
            </p:custDataLst>
          </p:nvPr>
        </p:nvSpPr>
        <p:spPr>
          <a:xfrm>
            <a:off x="1149985" y="4250690"/>
            <a:ext cx="7673340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空间任意两条直线所成角的取值范围是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 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0≤</a:t>
            </a:r>
            <a:r>
              <a:rPr lang="en-US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α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≤90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°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.</a:t>
            </a:r>
            <a:endParaRPr kumimoji="0" lang="en-US" altLang="zh-CN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sp>
        <p:nvSpPr>
          <p:cNvPr id="21" name="文本框 20"/>
          <p:cNvSpPr txBox="1"/>
          <p:nvPr>
            <p:custDataLst>
              <p:tags r:id="rId18"/>
            </p:custDataLst>
          </p:nvPr>
        </p:nvSpPr>
        <p:spPr>
          <a:xfrm>
            <a:off x="1149985" y="2653665"/>
            <a:ext cx="4574540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直线</a:t>
            </a:r>
            <a:r>
              <a:rPr lang="en-US" altLang="zh-CN" sz="2400" i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zh-CN" altLang="en-US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与直线</a:t>
            </a:r>
            <a:r>
              <a:rPr lang="en-US" altLang="zh-CN" sz="2400" i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zh-CN" altLang="en-US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垂直，记作</a:t>
            </a:r>
            <a:r>
              <a:rPr lang="en-US" altLang="zh-CN" sz="2400" i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en-US" altLang="zh-CN" sz="24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⊥</a:t>
            </a:r>
            <a:r>
              <a:rPr lang="en-US" altLang="zh-CN" sz="2400" i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b.</a:t>
            </a:r>
            <a:endParaRPr kumimoji="0" lang="en-US" altLang="zh-CN" sz="2400" i="1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panose="02020603050405020304" pitchFamily="18" charset="0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23" name="文本框 22"/>
          <p:cNvSpPr txBox="1"/>
          <p:nvPr>
            <p:custDataLst>
              <p:tags r:id="rId19"/>
            </p:custDataLst>
          </p:nvPr>
        </p:nvSpPr>
        <p:spPr>
          <a:xfrm>
            <a:off x="1149985" y="1825625"/>
            <a:ext cx="9915525" cy="645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2400"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如果两条异面直线所成的角是直角,那么就说这两条</a:t>
            </a:r>
            <a:r>
              <a:rPr lang="zh-CN" sz="2400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异面</a:t>
            </a:r>
            <a:r>
              <a:rPr sz="2400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直线相互垂直</a:t>
            </a:r>
            <a:r>
              <a:rPr sz="2400"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．</a:t>
            </a:r>
            <a:endParaRPr sz="2400">
              <a:uFillTx/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1121410" y="1455420"/>
            <a:ext cx="918400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问题</a:t>
            </a:r>
            <a:r>
              <a:rPr lang="en-US" alt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1</a:t>
            </a: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kumimoji="0" lang="zh-CN" altLang="en-US" sz="240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ea typeface="楷体" panose="02010609060101010101" pitchFamily="49" charset="-122"/>
                <a:sym typeface="Arial" panose="020B0604020202020204"/>
              </a:rPr>
              <a:t>若空间中两条直线互相垂直，这两条直线是异面直线吗？</a:t>
            </a:r>
            <a:endParaRPr kumimoji="0" lang="zh-CN" altLang="en-US" sz="240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ea typeface="楷体" panose="02010609060101010101" pitchFamily="49" charset="-122"/>
              <a:sym typeface="Arial" panose="020B0604020202020204"/>
            </a:endParaRPr>
          </a:p>
        </p:txBody>
      </p:sp>
      <p:sp>
        <p:nvSpPr>
          <p:cNvPr id="33" name="文本框 32"/>
          <p:cNvSpPr txBox="1"/>
          <p:nvPr>
            <p:custDataLst>
              <p:tags r:id="rId2"/>
            </p:custDataLst>
          </p:nvPr>
        </p:nvSpPr>
        <p:spPr>
          <a:xfrm>
            <a:off x="2146300" y="2242820"/>
            <a:ext cx="609155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空间中的直线垂直包括异面垂直与相交垂直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888730" y="2243455"/>
            <a:ext cx="2544445" cy="2331720"/>
          </a:xfrm>
          <a:prstGeom prst="rect">
            <a:avLst/>
          </a:prstGeom>
        </p:spPr>
      </p:pic>
      <p:grpSp>
        <p:nvGrpSpPr>
          <p:cNvPr id="9" name="组合 8"/>
          <p:cNvGrpSpPr/>
          <p:nvPr>
            <p:custDataLst>
              <p:tags r:id="rId5"/>
            </p:custDataLst>
          </p:nvPr>
        </p:nvGrpSpPr>
        <p:grpSpPr>
          <a:xfrm>
            <a:off x="9123680" y="2839720"/>
            <a:ext cx="1423670" cy="1428750"/>
            <a:chOff x="14368" y="4058"/>
            <a:chExt cx="2242" cy="2250"/>
          </a:xfrm>
        </p:grpSpPr>
        <p:cxnSp>
          <p:nvCxnSpPr>
            <p:cNvPr id="12" name="直接连接符 11"/>
            <p:cNvCxnSpPr/>
            <p:nvPr>
              <p:custDataLst>
                <p:tags r:id="rId6"/>
              </p:custDataLst>
            </p:nvPr>
          </p:nvCxnSpPr>
          <p:spPr>
            <a:xfrm>
              <a:off x="14368" y="4059"/>
              <a:ext cx="2243" cy="1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" name="直接连接符 1"/>
            <p:cNvCxnSpPr/>
            <p:nvPr>
              <p:custDataLst>
                <p:tags r:id="rId7"/>
              </p:custDataLst>
            </p:nvPr>
          </p:nvCxnSpPr>
          <p:spPr>
            <a:xfrm flipH="1">
              <a:off x="14371" y="4058"/>
              <a:ext cx="0" cy="225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>
            <p:custDataLst>
              <p:tags r:id="rId8"/>
            </p:custDataLst>
          </p:nvPr>
        </p:nvGrpSpPr>
        <p:grpSpPr>
          <a:xfrm>
            <a:off x="9134475" y="2528570"/>
            <a:ext cx="2078990" cy="1755140"/>
            <a:chOff x="14385" y="3568"/>
            <a:chExt cx="3274" cy="2764"/>
          </a:xfrm>
        </p:grpSpPr>
        <p:cxnSp>
          <p:nvCxnSpPr>
            <p:cNvPr id="17" name="直接连接符 16"/>
            <p:cNvCxnSpPr/>
            <p:nvPr>
              <p:custDataLst>
                <p:tags r:id="rId9"/>
              </p:custDataLst>
            </p:nvPr>
          </p:nvCxnSpPr>
          <p:spPr>
            <a:xfrm>
              <a:off x="14385" y="6322"/>
              <a:ext cx="2243" cy="10"/>
            </a:xfrm>
            <a:prstGeom prst="line">
              <a:avLst/>
            </a:prstGeom>
            <a:ln w="285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>
              <p:custDataLst>
                <p:tags r:id="rId10"/>
              </p:custDataLst>
            </p:nvPr>
          </p:nvCxnSpPr>
          <p:spPr>
            <a:xfrm flipH="1">
              <a:off x="17659" y="3568"/>
              <a:ext cx="0" cy="2240"/>
            </a:xfrm>
            <a:prstGeom prst="line">
              <a:avLst/>
            </a:prstGeom>
            <a:ln w="285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Box 3"/>
          <p:cNvSpPr txBox="1"/>
          <p:nvPr>
            <p:custDataLst>
              <p:tags r:id="rId11"/>
            </p:custDataLst>
          </p:nvPr>
        </p:nvSpPr>
        <p:spPr>
          <a:xfrm>
            <a:off x="1121410" y="3232785"/>
            <a:ext cx="7383780" cy="661670"/>
          </a:xfrm>
          <a:prstGeom prst="rect">
            <a:avLst/>
          </a:prstGeom>
          <a:noFill/>
          <a:ln w="9525">
            <a:noFill/>
          </a:ln>
        </p:spPr>
        <p:txBody>
          <a:bodyPr wrap="square" lIns="108819" tIns="54409" rIns="108819" bIns="54409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问题</a:t>
            </a:r>
            <a:r>
              <a:rPr lang="en-US" alt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2:</a:t>
            </a:r>
            <a:r>
              <a:rPr lang="en-US" altLang="zh-CN" sz="24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垂直于同一条直线的两条直线是否平行？</a:t>
            </a:r>
            <a:endParaRPr lang="zh-CN" altLang="en-US" sz="240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2"/>
            </p:custDataLst>
          </p:nvPr>
        </p:nvSpPr>
        <p:spPr>
          <a:xfrm>
            <a:off x="4258945" y="4124960"/>
            <a:ext cx="1436370" cy="4603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 panose="020B0604020202020204"/>
              </a:rPr>
              <a:t>不一定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grpSp>
        <p:nvGrpSpPr>
          <p:cNvPr id="25" name="组合 24"/>
          <p:cNvGrpSpPr/>
          <p:nvPr>
            <p:custDataLst>
              <p:tags r:id="rId13"/>
            </p:custDataLst>
          </p:nvPr>
        </p:nvGrpSpPr>
        <p:grpSpPr>
          <a:xfrm>
            <a:off x="9123680" y="2506345"/>
            <a:ext cx="1423670" cy="1762760"/>
            <a:chOff x="14368" y="3530"/>
            <a:chExt cx="2242" cy="2776"/>
          </a:xfrm>
        </p:grpSpPr>
        <p:cxnSp>
          <p:nvCxnSpPr>
            <p:cNvPr id="7" name="直接连接符 6"/>
            <p:cNvCxnSpPr/>
            <p:nvPr>
              <p:custDataLst>
                <p:tags r:id="rId14"/>
              </p:custDataLst>
            </p:nvPr>
          </p:nvCxnSpPr>
          <p:spPr>
            <a:xfrm flipV="1">
              <a:off x="14370" y="3530"/>
              <a:ext cx="1020" cy="520"/>
            </a:xfrm>
            <a:prstGeom prst="line">
              <a:avLst/>
            </a:prstGeom>
            <a:ln w="28575" cmpd="sng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组合 19"/>
            <p:cNvGrpSpPr/>
            <p:nvPr>
              <p:custDataLst>
                <p:tags r:id="rId15"/>
              </p:custDataLst>
            </p:nvPr>
          </p:nvGrpSpPr>
          <p:grpSpPr>
            <a:xfrm>
              <a:off x="14368" y="4056"/>
              <a:ext cx="2242" cy="2250"/>
              <a:chOff x="14368" y="4058"/>
              <a:chExt cx="2242" cy="2250"/>
            </a:xfrm>
          </p:grpSpPr>
          <p:cxnSp>
            <p:nvCxnSpPr>
              <p:cNvPr id="22" name="直接连接符 21"/>
              <p:cNvCxnSpPr/>
              <p:nvPr>
                <p:custDataLst>
                  <p:tags r:id="rId16"/>
                </p:custDataLst>
              </p:nvPr>
            </p:nvCxnSpPr>
            <p:spPr>
              <a:xfrm>
                <a:off x="14368" y="4059"/>
                <a:ext cx="2243" cy="10"/>
              </a:xfrm>
              <a:prstGeom prst="line">
                <a:avLst/>
              </a:prstGeom>
              <a:ln w="3175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>
                <p:custDataLst>
                  <p:tags r:id="rId17"/>
                </p:custDataLst>
              </p:nvPr>
            </p:nvCxnSpPr>
            <p:spPr>
              <a:xfrm flipH="1">
                <a:off x="14371" y="4058"/>
                <a:ext cx="0" cy="2250"/>
              </a:xfrm>
              <a:prstGeom prst="line">
                <a:avLst/>
              </a:prstGeom>
              <a:ln w="3175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文本框 3"/>
          <p:cNvSpPr txBox="1"/>
          <p:nvPr>
            <p:custDataLst>
              <p:tags r:id="rId18"/>
            </p:custDataLst>
          </p:nvPr>
        </p:nvSpPr>
        <p:spPr>
          <a:xfrm>
            <a:off x="9597390" y="444627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正方体</a:t>
            </a:r>
            <a:endParaRPr lang="zh-CN" altLang="en-US" sz="240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/>
          <p:nvPr>
            <p:custDataLst>
              <p:tags r:id="rId1"/>
            </p:custDataLst>
          </p:nvPr>
        </p:nvSpPr>
        <p:spPr>
          <a:xfrm>
            <a:off x="1077595" y="1176020"/>
            <a:ext cx="7242810" cy="2323465"/>
          </a:xfrm>
          <a:prstGeom prst="rect">
            <a:avLst/>
          </a:prstGeom>
          <a:noFill/>
          <a:ln w="9525">
            <a:noFill/>
          </a:ln>
        </p:spPr>
        <p:txBody>
          <a:bodyPr wrap="square" lIns="108819" tIns="54409" rIns="108819" bIns="54409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例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已知正方体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ABCD-A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D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.</a:t>
            </a:r>
            <a:endParaRPr lang="en-US" altLang="zh-CN" sz="2400">
              <a:latin typeface="Times New Roman" panose="02020603050405020304" pitchFamily="18" charset="0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       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）哪些棱所在的直线与直线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AA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垂直？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求直线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与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所成角的大小．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     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求直线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与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AC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所成角的大小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 panose="020B0604020202020204"/>
            </a:endParaRPr>
          </a:p>
        </p:txBody>
      </p:sp>
      <p:sp>
        <p:nvSpPr>
          <p:cNvPr id="22535" name="矩形 27"/>
          <p:cNvSpPr/>
          <p:nvPr>
            <p:custDataLst>
              <p:tags r:id="rId2"/>
            </p:custDataLst>
          </p:nvPr>
        </p:nvSpPr>
        <p:spPr>
          <a:xfrm>
            <a:off x="1501140" y="3941445"/>
            <a:ext cx="476377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2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）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∵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ABCD-A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D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正方体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22536" name="矩形 28"/>
          <p:cNvSpPr/>
          <p:nvPr>
            <p:custDataLst>
              <p:tags r:id="rId3"/>
            </p:custDataLst>
          </p:nvPr>
        </p:nvSpPr>
        <p:spPr>
          <a:xfrm>
            <a:off x="4254500" y="5490845"/>
            <a:ext cx="487426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∴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直线</a:t>
            </a:r>
            <a:r>
              <a:rPr 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BA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与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CC'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所成角等于45°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.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pic>
        <p:nvPicPr>
          <p:cNvPr id="17423" name="图片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0405" y="1862138"/>
            <a:ext cx="2805113" cy="2530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1940560" y="4620895"/>
            <a:ext cx="15659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BB'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//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CC'</a:t>
            </a:r>
            <a:endParaRPr lang="en-US" altLang="zh-CN" sz="2400" i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1912620" y="5081270"/>
            <a:ext cx="45243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∠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'BB'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为直线</a:t>
            </a:r>
            <a:r>
              <a:rPr 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BA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与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CC'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所成角</a:t>
            </a:r>
            <a:endParaRPr lang="zh-CN" altLang="zh-CN" sz="2400" i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1912620" y="5655945"/>
            <a:ext cx="260159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∠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'BB'=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45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°，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grpSp>
        <p:nvGrpSpPr>
          <p:cNvPr id="7" name="组合 6"/>
          <p:cNvGrpSpPr/>
          <p:nvPr>
            <p:custDataLst>
              <p:tags r:id="rId9"/>
            </p:custDataLst>
          </p:nvPr>
        </p:nvGrpSpPr>
        <p:grpSpPr>
          <a:xfrm>
            <a:off x="1198880" y="3486785"/>
            <a:ext cx="5952490" cy="460375"/>
            <a:chOff x="1842" y="4009"/>
            <a:chExt cx="9374" cy="725"/>
          </a:xfrm>
        </p:grpSpPr>
        <p:graphicFrame>
          <p:nvGraphicFramePr>
            <p:cNvPr id="20" name="对象 19"/>
            <p:cNvGraphicFramePr>
              <a:graphicFrameLocks noChangeAspect="1"/>
            </p:cNvGraphicFramePr>
            <p:nvPr>
              <p:custDataLst>
                <p:tags r:id="rId10"/>
              </p:custDataLst>
            </p:nvPr>
          </p:nvGraphicFramePr>
          <p:xfrm>
            <a:off x="3626" y="4069"/>
            <a:ext cx="7590" cy="6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" name="" r:id="rId11" imgW="2349500" imgH="203200" progId="Equation.DSMT4">
                    <p:embed/>
                  </p:oleObj>
                </mc:Choice>
                <mc:Fallback>
                  <p:oleObj name="" r:id="rId11" imgW="2349500" imgH="2032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626" y="4069"/>
                          <a:ext cx="7590" cy="66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文本框 5"/>
            <p:cNvSpPr txBox="1"/>
            <p:nvPr>
              <p:custDataLst>
                <p:tags r:id="rId13"/>
              </p:custDataLst>
            </p:nvPr>
          </p:nvSpPr>
          <p:spPr>
            <a:xfrm>
              <a:off x="1842" y="4009"/>
              <a:ext cx="1968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+mn-ea"/>
                </a:rPr>
                <a:t>解（</a:t>
              </a:r>
              <a:r>
                <a:rPr lang="en-US" altLang="zh-CN" sz="240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+mn-ea"/>
                </a:rPr>
                <a:t>1</a:t>
              </a:r>
              <a:r>
                <a:rPr lang="zh-CN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sym typeface="+mn-ea"/>
                </a:rPr>
                <a:t>）</a:t>
              </a:r>
              <a:endParaRPr lang="zh-CN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6" grpId="0"/>
      <p:bldP spid="4" grpId="0"/>
      <p:bldP spid="5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/>
          <p:nvPr>
            <p:custDataLst>
              <p:tags r:id="rId1"/>
            </p:custDataLst>
          </p:nvPr>
        </p:nvSpPr>
        <p:spPr>
          <a:xfrm>
            <a:off x="1077595" y="1176020"/>
            <a:ext cx="7242810" cy="1215390"/>
          </a:xfrm>
          <a:prstGeom prst="rect">
            <a:avLst/>
          </a:prstGeom>
          <a:noFill/>
          <a:ln w="9525">
            <a:noFill/>
          </a:ln>
        </p:spPr>
        <p:txBody>
          <a:bodyPr wrap="square" lIns="108819" tIns="54409" rIns="108819" bIns="54409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例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已知正方体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ABCD-A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D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.</a:t>
            </a:r>
            <a:endParaRPr lang="en-US" altLang="zh-CN" sz="2400">
              <a:latin typeface="Times New Roman" panose="02020603050405020304" pitchFamily="18" charset="0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     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求直线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A'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与</a:t>
            </a:r>
            <a:r>
              <a:rPr lang="zh-CN" altLang="en-US" sz="2400" i="1"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AC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所成角的大小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  <a:endParaRPr lang="en-US" altLang="zh-CN" sz="240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22535" name="矩形 27"/>
          <p:cNvSpPr/>
          <p:nvPr>
            <p:custDataLst>
              <p:tags r:id="rId2"/>
            </p:custDataLst>
          </p:nvPr>
        </p:nvSpPr>
        <p:spPr>
          <a:xfrm>
            <a:off x="1832610" y="2886710"/>
            <a:ext cx="43211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∵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ABCD-A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alt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D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正方体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22536" name="矩形 28"/>
          <p:cNvSpPr/>
          <p:nvPr>
            <p:custDataLst>
              <p:tags r:id="rId3"/>
            </p:custDataLst>
          </p:nvPr>
        </p:nvSpPr>
        <p:spPr>
          <a:xfrm>
            <a:off x="4304665" y="5727065"/>
            <a:ext cx="487426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异面直线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BA'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与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AC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所成的角为60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°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.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pic>
        <p:nvPicPr>
          <p:cNvPr id="17423" name="图片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0405" y="1862138"/>
            <a:ext cx="2805113" cy="2530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1832610" y="3573780"/>
            <a:ext cx="29521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AA'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//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CC'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，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AA'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=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CC'</a:t>
            </a:r>
            <a:endParaRPr lang="en-US" altLang="zh-CN" sz="2400" i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1832610" y="4657725"/>
            <a:ext cx="15659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AC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//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A'C</a:t>
            </a:r>
            <a:r>
              <a:rPr lang="en-US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endParaRPr lang="en-US" sz="2400" i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1905000" y="5882640"/>
            <a:ext cx="25850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∠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BA'C'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=60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°，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6" name="矩形 27"/>
          <p:cNvSpPr/>
          <p:nvPr>
            <p:custDataLst>
              <p:tags r:id="rId9"/>
            </p:custDataLst>
          </p:nvPr>
        </p:nvSpPr>
        <p:spPr>
          <a:xfrm>
            <a:off x="1628140" y="2261870"/>
            <a:ext cx="26574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3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）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∵连接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A'C'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7" name="矩形 27"/>
          <p:cNvSpPr/>
          <p:nvPr>
            <p:custDataLst>
              <p:tags r:id="rId10"/>
            </p:custDataLst>
          </p:nvPr>
        </p:nvSpPr>
        <p:spPr>
          <a:xfrm>
            <a:off x="1832610" y="4012565"/>
            <a:ext cx="43211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∵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四边形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AA'C'C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为平行四边形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3578860" y="4657725"/>
            <a:ext cx="45637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∴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∠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BA'C'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为直线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BA'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与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AC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所成角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9" name="矩形 27"/>
          <p:cNvSpPr/>
          <p:nvPr>
            <p:custDataLst>
              <p:tags r:id="rId12"/>
            </p:custDataLst>
          </p:nvPr>
        </p:nvSpPr>
        <p:spPr>
          <a:xfrm>
            <a:off x="1832610" y="5118100"/>
            <a:ext cx="56622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连接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BC'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,易知△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'</a:t>
            </a:r>
            <a:r>
              <a:rPr sz="2400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BC'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为等边三角形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cxnSp>
        <p:nvCxnSpPr>
          <p:cNvPr id="11" name="直接连接符 10"/>
          <p:cNvCxnSpPr/>
          <p:nvPr>
            <p:custDataLst>
              <p:tags r:id="rId13"/>
            </p:custDataLst>
          </p:nvPr>
        </p:nvCxnSpPr>
        <p:spPr>
          <a:xfrm flipV="1">
            <a:off x="8642350" y="2165350"/>
            <a:ext cx="2108835" cy="367030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14"/>
            </p:custDataLst>
          </p:nvPr>
        </p:nvCxnSpPr>
        <p:spPr>
          <a:xfrm flipV="1">
            <a:off x="10285730" y="2165350"/>
            <a:ext cx="465455" cy="1998980"/>
          </a:xfrm>
          <a:prstGeom prst="line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6" grpId="0"/>
      <p:bldP spid="4" grpId="0"/>
      <p:bldP spid="5" grpId="0"/>
      <p:bldP spid="10" grpId="0"/>
      <p:bldP spid="6" grpId="0"/>
      <p:bldP spid="7" grpId="0"/>
      <p:bldP spid="8" grpId="0"/>
      <p:bldP spid="9" grpId="0"/>
    </p:bldLst>
  </p:timing>
</p:sld>
</file>

<file path=ppt/tags/tag1.xml><?xml version="1.0" encoding="utf-8"?>
<p:tagLst xmlns:p="http://schemas.openxmlformats.org/presentationml/2006/main">
  <p:tag name="AS_UNIQUEID" val="1887"/>
</p:tagLst>
</file>

<file path=ppt/tags/tag10.xml><?xml version="1.0" encoding="utf-8"?>
<p:tagLst xmlns:p="http://schemas.openxmlformats.org/presentationml/2006/main">
  <p:tag name="AS_UNIQUEID" val="1897"/>
</p:tagLst>
</file>

<file path=ppt/tags/tag100.xml><?xml version="1.0" encoding="utf-8"?>
<p:tagLst xmlns:p="http://schemas.openxmlformats.org/presentationml/2006/main">
  <p:tag name="AS_UNIQUEID" val="2010"/>
</p:tagLst>
</file>

<file path=ppt/tags/tag101.xml><?xml version="1.0" encoding="utf-8"?>
<p:tagLst xmlns:p="http://schemas.openxmlformats.org/presentationml/2006/main">
  <p:tag name="AS_UNIQUEID" val="1995"/>
</p:tagLst>
</file>

<file path=ppt/tags/tag102.xml><?xml version="1.0" encoding="utf-8"?>
<p:tagLst xmlns:p="http://schemas.openxmlformats.org/presentationml/2006/main">
  <p:tag name="AS_UNIQUEID" val="1996"/>
</p:tagLst>
</file>

<file path=ppt/tags/tag103.xml><?xml version="1.0" encoding="utf-8"?>
<p:tagLst xmlns:p="http://schemas.openxmlformats.org/presentationml/2006/main">
  <p:tag name="AS_UNIQUEID" val="2015"/>
</p:tagLst>
</file>

<file path=ppt/tags/tag104.xml><?xml version="1.0" encoding="utf-8"?>
<p:tagLst xmlns:p="http://schemas.openxmlformats.org/presentationml/2006/main">
  <p:tag name="AS_UNIQUEID" val="2016"/>
</p:tagLst>
</file>

<file path=ppt/tags/tag105.xml><?xml version="1.0" encoding="utf-8"?>
<p:tagLst xmlns:p="http://schemas.openxmlformats.org/presentationml/2006/main">
  <p:tag name="AS_UNIQUEID" val="2017"/>
</p:tagLst>
</file>

<file path=ppt/tags/tag106.xml><?xml version="1.0" encoding="utf-8"?>
<p:tagLst xmlns:p="http://schemas.openxmlformats.org/presentationml/2006/main">
  <p:tag name="AS_UNIQUEID" val="2018"/>
</p:tagLst>
</file>

<file path=ppt/tags/tag107.xml><?xml version="1.0" encoding="utf-8"?>
<p:tagLst xmlns:p="http://schemas.openxmlformats.org/presentationml/2006/main">
  <p:tag name="AS_UNIQUEID" val="2019"/>
</p:tagLst>
</file>

<file path=ppt/tags/tag108.xml><?xml version="1.0" encoding="utf-8"?>
<p:tagLst xmlns:p="http://schemas.openxmlformats.org/presentationml/2006/main">
  <p:tag name="AS_UNIQUEID" val="2020"/>
</p:tagLst>
</file>

<file path=ppt/tags/tag109.xml><?xml version="1.0" encoding="utf-8"?>
<p:tagLst xmlns:p="http://schemas.openxmlformats.org/presentationml/2006/main">
  <p:tag name="AS_UNIQUEID" val="2021"/>
</p:tagLst>
</file>

<file path=ppt/tags/tag11.xml><?xml version="1.0" encoding="utf-8"?>
<p:tagLst xmlns:p="http://schemas.openxmlformats.org/presentationml/2006/main">
  <p:tag name="AS_UNIQUEID" val="1898"/>
</p:tagLst>
</file>

<file path=ppt/tags/tag110.xml><?xml version="1.0" encoding="utf-8"?>
<p:tagLst xmlns:p="http://schemas.openxmlformats.org/presentationml/2006/main">
  <p:tag name="AS_UNIQUEID" val="2022"/>
</p:tagLst>
</file>

<file path=ppt/tags/tag111.xml><?xml version="1.0" encoding="utf-8"?>
<p:tagLst xmlns:p="http://schemas.openxmlformats.org/presentationml/2006/main">
  <p:tag name="AS_UNIQUEID" val="2023"/>
</p:tagLst>
</file>

<file path=ppt/tags/tag112.xml><?xml version="1.0" encoding="utf-8"?>
<p:tagLst xmlns:p="http://schemas.openxmlformats.org/presentationml/2006/main">
  <p:tag name="AS_UNIQUEID" val="2024"/>
</p:tagLst>
</file>

<file path=ppt/tags/tag113.xml><?xml version="1.0" encoding="utf-8"?>
<p:tagLst xmlns:p="http://schemas.openxmlformats.org/presentationml/2006/main">
  <p:tag name="AS_UNIQUEID" val="2025"/>
</p:tagLst>
</file>

<file path=ppt/tags/tag114.xml><?xml version="1.0" encoding="utf-8"?>
<p:tagLst xmlns:p="http://schemas.openxmlformats.org/presentationml/2006/main">
  <p:tag name="AS_UNIQUEID" val="2012"/>
</p:tagLst>
</file>

<file path=ppt/tags/tag115.xml><?xml version="1.0" encoding="utf-8"?>
<p:tagLst xmlns:p="http://schemas.openxmlformats.org/presentationml/2006/main">
  <p:tag name="AS_UNIQUEID" val="2013"/>
</p:tagLst>
</file>

<file path=ppt/tags/tag116.xml><?xml version="1.0" encoding="utf-8"?>
<p:tagLst xmlns:p="http://schemas.openxmlformats.org/presentationml/2006/main">
  <p:tag name="AS_UNIQUEID" val="2030"/>
</p:tagLst>
</file>

<file path=ppt/tags/tag117.xml><?xml version="1.0" encoding="utf-8"?>
<p:tagLst xmlns:p="http://schemas.openxmlformats.org/presentationml/2006/main">
  <p:tag name="AS_UNIQUEID" val="2031"/>
</p:tagLst>
</file>

<file path=ppt/tags/tag118.xml><?xml version="1.0" encoding="utf-8"?>
<p:tagLst xmlns:p="http://schemas.openxmlformats.org/presentationml/2006/main">
  <p:tag name="AS_UNIQUEID" val="2032"/>
</p:tagLst>
</file>

<file path=ppt/tags/tag119.xml><?xml version="1.0" encoding="utf-8"?>
<p:tagLst xmlns:p="http://schemas.openxmlformats.org/presentationml/2006/main">
  <p:tag name="AS_UNIQUEID" val="2033"/>
</p:tagLst>
</file>

<file path=ppt/tags/tag12.xml><?xml version="1.0" encoding="utf-8"?>
<p:tagLst xmlns:p="http://schemas.openxmlformats.org/presentationml/2006/main">
  <p:tag name="AS_UNIQUEID" val="1899"/>
</p:tagLst>
</file>

<file path=ppt/tags/tag120.xml><?xml version="1.0" encoding="utf-8"?>
<p:tagLst xmlns:p="http://schemas.openxmlformats.org/presentationml/2006/main">
  <p:tag name="AS_UNIQUEID" val="2034"/>
</p:tagLst>
</file>

<file path=ppt/tags/tag121.xml><?xml version="1.0" encoding="utf-8"?>
<p:tagLst xmlns:p="http://schemas.openxmlformats.org/presentationml/2006/main">
  <p:tag name="AS_UNIQUEID" val="2035"/>
</p:tagLst>
</file>

<file path=ppt/tags/tag122.xml><?xml version="1.0" encoding="utf-8"?>
<p:tagLst xmlns:p="http://schemas.openxmlformats.org/presentationml/2006/main">
  <p:tag name="AS_UNIQUEID" val="2036"/>
</p:tagLst>
</file>

<file path=ppt/tags/tag123.xml><?xml version="1.0" encoding="utf-8"?>
<p:tagLst xmlns:p="http://schemas.openxmlformats.org/presentationml/2006/main">
  <p:tag name="AS_UNIQUEID" val="2037"/>
</p:tagLst>
</file>

<file path=ppt/tags/tag124.xml><?xml version="1.0" encoding="utf-8"?>
<p:tagLst xmlns:p="http://schemas.openxmlformats.org/presentationml/2006/main">
  <p:tag name="AS_UNIQUEID" val="2038"/>
</p:tagLst>
</file>

<file path=ppt/tags/tag125.xml><?xml version="1.0" encoding="utf-8"?>
<p:tagLst xmlns:p="http://schemas.openxmlformats.org/presentationml/2006/main">
  <p:tag name="AS_UNIQUEID" val="2039"/>
</p:tagLst>
</file>

<file path=ppt/tags/tag126.xml><?xml version="1.0" encoding="utf-8"?>
<p:tagLst xmlns:p="http://schemas.openxmlformats.org/presentationml/2006/main">
  <p:tag name="AS_UNIQUEID" val="2040"/>
</p:tagLst>
</file>

<file path=ppt/tags/tag127.xml><?xml version="1.0" encoding="utf-8"?>
<p:tagLst xmlns:p="http://schemas.openxmlformats.org/presentationml/2006/main">
  <p:tag name="AS_UNIQUEID" val="2041"/>
</p:tagLst>
</file>

<file path=ppt/tags/tag128.xml><?xml version="1.0" encoding="utf-8"?>
<p:tagLst xmlns:p="http://schemas.openxmlformats.org/presentationml/2006/main">
  <p:tag name="AS_UNIQUEID" val="2042"/>
</p:tagLst>
</file>

<file path=ppt/tags/tag129.xml><?xml version="1.0" encoding="utf-8"?>
<p:tagLst xmlns:p="http://schemas.openxmlformats.org/presentationml/2006/main">
  <p:tag name="AS_UNIQUEID" val="2027"/>
</p:tagLst>
</file>

<file path=ppt/tags/tag13.xml><?xml version="1.0" encoding="utf-8"?>
<p:tagLst xmlns:p="http://schemas.openxmlformats.org/presentationml/2006/main">
  <p:tag name="AS_UNIQUEID" val="1900"/>
</p:tagLst>
</file>

<file path=ppt/tags/tag130.xml><?xml version="1.0" encoding="utf-8"?>
<p:tagLst xmlns:p="http://schemas.openxmlformats.org/presentationml/2006/main">
  <p:tag name="AS_UNIQUEID" val="2028"/>
</p:tagLst>
</file>

<file path=ppt/tags/tag131.xml><?xml version="1.0" encoding="utf-8"?>
<p:tagLst xmlns:p="http://schemas.openxmlformats.org/presentationml/2006/main">
  <p:tag name="AS_UNIQUEID" val="2047"/>
</p:tagLst>
</file>

<file path=ppt/tags/tag132.xml><?xml version="1.0" encoding="utf-8"?>
<p:tagLst xmlns:p="http://schemas.openxmlformats.org/presentationml/2006/main">
  <p:tag name="AS_UNIQUEID" val="2048"/>
</p:tagLst>
</file>

<file path=ppt/tags/tag133.xml><?xml version="1.0" encoding="utf-8"?>
<p:tagLst xmlns:p="http://schemas.openxmlformats.org/presentationml/2006/main">
  <p:tag name="AS_UNIQUEID" val="1536"/>
</p:tagLst>
</file>

<file path=ppt/tags/tag134.xml><?xml version="1.0" encoding="utf-8"?>
<p:tagLst xmlns:p="http://schemas.openxmlformats.org/presentationml/2006/main">
  <p:tag name="AS_UNIQUEID" val="2049"/>
</p:tagLst>
</file>

<file path=ppt/tags/tag135.xml><?xml version="1.0" encoding="utf-8"?>
<p:tagLst xmlns:p="http://schemas.openxmlformats.org/presentationml/2006/main">
  <p:tag name="AS_UNIQUEID" val="1537"/>
</p:tagLst>
</file>

<file path=ppt/tags/tag136.xml><?xml version="1.0" encoding="utf-8"?>
<p:tagLst xmlns:p="http://schemas.openxmlformats.org/presentationml/2006/main">
  <p:tag name="AS_UNIQUEID" val="1538"/>
</p:tagLst>
</file>

<file path=ppt/tags/tag137.xml><?xml version="1.0" encoding="utf-8"?>
<p:tagLst xmlns:p="http://schemas.openxmlformats.org/presentationml/2006/main">
  <p:tag name="AS_UNIQUEID" val="2050"/>
</p:tagLst>
</file>

<file path=ppt/tags/tag138.xml><?xml version="1.0" encoding="utf-8"?>
<p:tagLst xmlns:p="http://schemas.openxmlformats.org/presentationml/2006/main">
  <p:tag name="AS_UNIQUEID" val="1539"/>
</p:tagLst>
</file>

<file path=ppt/tags/tag139.xml><?xml version="1.0" encoding="utf-8"?>
<p:tagLst xmlns:p="http://schemas.openxmlformats.org/presentationml/2006/main">
  <p:tag name="AS_UNIQUEID" val="1540"/>
</p:tagLst>
</file>

<file path=ppt/tags/tag14.xml><?xml version="1.0" encoding="utf-8"?>
<p:tagLst xmlns:p="http://schemas.openxmlformats.org/presentationml/2006/main">
  <p:tag name="AS_UNIQUEID" val="1901"/>
</p:tagLst>
</file>

<file path=ppt/tags/tag140.xml><?xml version="1.0" encoding="utf-8"?>
<p:tagLst xmlns:p="http://schemas.openxmlformats.org/presentationml/2006/main">
  <p:tag name="AS_UNIQUEID" val="2051"/>
</p:tagLst>
</file>

<file path=ppt/tags/tag141.xml><?xml version="1.0" encoding="utf-8"?>
<p:tagLst xmlns:p="http://schemas.openxmlformats.org/presentationml/2006/main">
  <p:tag name="AS_UNIQUEID" val="2052"/>
</p:tagLst>
</file>

<file path=ppt/tags/tag142.xml><?xml version="1.0" encoding="utf-8"?>
<p:tagLst xmlns:p="http://schemas.openxmlformats.org/presentationml/2006/main">
  <p:tag name="AS_UNIQUEID" val="2053"/>
</p:tagLst>
</file>

<file path=ppt/tags/tag143.xml><?xml version="1.0" encoding="utf-8"?>
<p:tagLst xmlns:p="http://schemas.openxmlformats.org/presentationml/2006/main">
  <p:tag name="AS_UNIQUEID" val="2054"/>
</p:tagLst>
</file>

<file path=ppt/tags/tag144.xml><?xml version="1.0" encoding="utf-8"?>
<p:tagLst xmlns:p="http://schemas.openxmlformats.org/presentationml/2006/main">
  <p:tag name="AS_UNIQUEID" val="2055"/>
</p:tagLst>
</file>

<file path=ppt/tags/tag145.xml><?xml version="1.0" encoding="utf-8"?>
<p:tagLst xmlns:p="http://schemas.openxmlformats.org/presentationml/2006/main">
  <p:tag name="AS_UNIQUEID" val="1537"/>
</p:tagLst>
</file>

<file path=ppt/tags/tag146.xml><?xml version="1.0" encoding="utf-8"?>
<p:tagLst xmlns:p="http://schemas.openxmlformats.org/presentationml/2006/main">
  <p:tag name="AS_UNIQUEID" val="1538"/>
</p:tagLst>
</file>

<file path=ppt/tags/tag147.xml><?xml version="1.0" encoding="utf-8"?>
<p:tagLst xmlns:p="http://schemas.openxmlformats.org/presentationml/2006/main">
  <p:tag name="AS_UNIQUEID" val="2056"/>
</p:tagLst>
</file>

<file path=ppt/tags/tag148.xml><?xml version="1.0" encoding="utf-8"?>
<p:tagLst xmlns:p="http://schemas.openxmlformats.org/presentationml/2006/main">
  <p:tag name="AS_UNIQUEID" val="2044"/>
</p:tagLst>
</file>

<file path=ppt/tags/tag149.xml><?xml version="1.0" encoding="utf-8"?>
<p:tagLst xmlns:p="http://schemas.openxmlformats.org/presentationml/2006/main">
  <p:tag name="AS_UNIQUEID" val="2045"/>
</p:tagLst>
</file>

<file path=ppt/tags/tag15.xml><?xml version="1.0" encoding="utf-8"?>
<p:tagLst xmlns:p="http://schemas.openxmlformats.org/presentationml/2006/main">
  <p:tag name="AS_UNIQUEID" val="1902"/>
</p:tagLst>
</file>

<file path=ppt/tags/tag150.xml><?xml version="1.0" encoding="utf-8"?>
<p:tagLst xmlns:p="http://schemas.openxmlformats.org/presentationml/2006/main">
  <p:tag name="AS_UNIQUEID" val="2061"/>
</p:tagLst>
</file>

<file path=ppt/tags/tag151.xml><?xml version="1.0" encoding="utf-8"?>
<p:tagLst xmlns:p="http://schemas.openxmlformats.org/presentationml/2006/main">
  <p:tag name="AS_UNIQUEID" val="1567"/>
</p:tagLst>
</file>

<file path=ppt/tags/tag152.xml><?xml version="1.0" encoding="utf-8"?>
<p:tagLst xmlns:p="http://schemas.openxmlformats.org/presentationml/2006/main">
  <p:tag name="AS_UNIQUEID" val="1568"/>
</p:tagLst>
</file>

<file path=ppt/tags/tag153.xml><?xml version="1.0" encoding="utf-8"?>
<p:tagLst xmlns:p="http://schemas.openxmlformats.org/presentationml/2006/main">
  <p:tag name="AS_UNIQUEID" val="2062"/>
</p:tagLst>
</file>

<file path=ppt/tags/tag154.xml><?xml version="1.0" encoding="utf-8"?>
<p:tagLst xmlns:p="http://schemas.openxmlformats.org/presentationml/2006/main">
  <p:tag name="AS_UNIQUEID" val="2063"/>
</p:tagLst>
</file>

<file path=ppt/tags/tag155.xml><?xml version="1.0" encoding="utf-8"?>
<p:tagLst xmlns:p="http://schemas.openxmlformats.org/presentationml/2006/main">
  <p:tag name="AS_UNIQUEID" val="2064"/>
</p:tagLst>
</file>

<file path=ppt/tags/tag156.xml><?xml version="1.0" encoding="utf-8"?>
<p:tagLst xmlns:p="http://schemas.openxmlformats.org/presentationml/2006/main">
  <p:tag name="AS_UNIQUEID" val="2065"/>
</p:tagLst>
</file>

<file path=ppt/tags/tag157.xml><?xml version="1.0" encoding="utf-8"?>
<p:tagLst xmlns:p="http://schemas.openxmlformats.org/presentationml/2006/main">
  <p:tag name="AS_UNIQUEID" val="2066"/>
</p:tagLst>
</file>

<file path=ppt/tags/tag158.xml><?xml version="1.0" encoding="utf-8"?>
<p:tagLst xmlns:p="http://schemas.openxmlformats.org/presentationml/2006/main">
  <p:tag name="AS_UNIQUEID" val="2067"/>
</p:tagLst>
</file>

<file path=ppt/tags/tag159.xml><?xml version="1.0" encoding="utf-8"?>
<p:tagLst xmlns:p="http://schemas.openxmlformats.org/presentationml/2006/main">
  <p:tag name="AS_UNIQUEID" val="2068"/>
</p:tagLst>
</file>

<file path=ppt/tags/tag16.xml><?xml version="1.0" encoding="utf-8"?>
<p:tagLst xmlns:p="http://schemas.openxmlformats.org/presentationml/2006/main">
  <p:tag name="AS_UNIQUEID" val="1903"/>
</p:tagLst>
</file>

<file path=ppt/tags/tag160.xml><?xml version="1.0" encoding="utf-8"?>
<p:tagLst xmlns:p="http://schemas.openxmlformats.org/presentationml/2006/main">
  <p:tag name="AS_UNIQUEID" val="2058"/>
</p:tagLst>
</file>

<file path=ppt/tags/tag161.xml><?xml version="1.0" encoding="utf-8"?>
<p:tagLst xmlns:p="http://schemas.openxmlformats.org/presentationml/2006/main">
  <p:tag name="AS_UNIQUEID" val="2059"/>
</p:tagLst>
</file>

<file path=ppt/tags/tag162.xml><?xml version="1.0" encoding="utf-8"?>
<p:tagLst xmlns:p="http://schemas.openxmlformats.org/presentationml/2006/main">
  <p:tag name="AS_UNIQUEID" val="2073"/>
</p:tagLst>
</file>

<file path=ppt/tags/tag163.xml><?xml version="1.0" encoding="utf-8"?>
<p:tagLst xmlns:p="http://schemas.openxmlformats.org/presentationml/2006/main">
  <p:tag name="AS_UNIQUEID" val="1567"/>
</p:tagLst>
</file>

<file path=ppt/tags/tag164.xml><?xml version="1.0" encoding="utf-8"?>
<p:tagLst xmlns:p="http://schemas.openxmlformats.org/presentationml/2006/main">
  <p:tag name="AS_UNIQUEID" val="1568"/>
</p:tagLst>
</file>

<file path=ppt/tags/tag165.xml><?xml version="1.0" encoding="utf-8"?>
<p:tagLst xmlns:p="http://schemas.openxmlformats.org/presentationml/2006/main">
  <p:tag name="AS_UNIQUEID" val="2074"/>
</p:tagLst>
</file>

<file path=ppt/tags/tag166.xml><?xml version="1.0" encoding="utf-8"?>
<p:tagLst xmlns:p="http://schemas.openxmlformats.org/presentationml/2006/main">
  <p:tag name="AS_UNIQUEID" val="2075"/>
</p:tagLst>
</file>

<file path=ppt/tags/tag167.xml><?xml version="1.0" encoding="utf-8"?>
<p:tagLst xmlns:p="http://schemas.openxmlformats.org/presentationml/2006/main">
  <p:tag name="AS_UNIQUEID" val="2076"/>
</p:tagLst>
</file>

<file path=ppt/tags/tag168.xml><?xml version="1.0" encoding="utf-8"?>
<p:tagLst xmlns:p="http://schemas.openxmlformats.org/presentationml/2006/main">
  <p:tag name="AS_UNIQUEID" val="2077"/>
</p:tagLst>
</file>

<file path=ppt/tags/tag169.xml><?xml version="1.0" encoding="utf-8"?>
<p:tagLst xmlns:p="http://schemas.openxmlformats.org/presentationml/2006/main">
  <p:tag name="AS_UNIQUEID" val="1567"/>
</p:tagLst>
</file>

<file path=ppt/tags/tag17.xml><?xml version="1.0" encoding="utf-8"?>
<p:tagLst xmlns:p="http://schemas.openxmlformats.org/presentationml/2006/main">
  <p:tag name="AS_UNIQUEID" val="1904"/>
</p:tagLst>
</file>

<file path=ppt/tags/tag170.xml><?xml version="1.0" encoding="utf-8"?>
<p:tagLst xmlns:p="http://schemas.openxmlformats.org/presentationml/2006/main">
  <p:tag name="AS_UNIQUEID" val="1567"/>
</p:tagLst>
</file>

<file path=ppt/tags/tag171.xml><?xml version="1.0" encoding="utf-8"?>
<p:tagLst xmlns:p="http://schemas.openxmlformats.org/presentationml/2006/main">
  <p:tag name="AS_UNIQUEID" val="2078"/>
</p:tagLst>
</file>

<file path=ppt/tags/tag172.xml><?xml version="1.0" encoding="utf-8"?>
<p:tagLst xmlns:p="http://schemas.openxmlformats.org/presentationml/2006/main">
  <p:tag name="AS_UNIQUEID" val="1567"/>
</p:tagLst>
</file>

<file path=ppt/tags/tag173.xml><?xml version="1.0" encoding="utf-8"?>
<p:tagLst xmlns:p="http://schemas.openxmlformats.org/presentationml/2006/main">
  <p:tag name="AS_UNIQUEID" val="2079"/>
</p:tagLst>
</file>

<file path=ppt/tags/tag174.xml><?xml version="1.0" encoding="utf-8"?>
<p:tagLst xmlns:p="http://schemas.openxmlformats.org/presentationml/2006/main">
  <p:tag name="AS_UNIQUEID" val="2080"/>
</p:tagLst>
</file>

<file path=ppt/tags/tag175.xml><?xml version="1.0" encoding="utf-8"?>
<p:tagLst xmlns:p="http://schemas.openxmlformats.org/presentationml/2006/main">
  <p:tag name="AS_UNIQUEID" val="2070"/>
</p:tagLst>
</file>

<file path=ppt/tags/tag176.xml><?xml version="1.0" encoding="utf-8"?>
<p:tagLst xmlns:p="http://schemas.openxmlformats.org/presentationml/2006/main">
  <p:tag name="AS_UNIQUEID" val="2071"/>
</p:tagLst>
</file>

<file path=ppt/tags/tag177.xml><?xml version="1.0" encoding="utf-8"?>
<p:tagLst xmlns:p="http://schemas.openxmlformats.org/presentationml/2006/main">
  <p:tag name="AS_UNIQUEID" val="2085"/>
</p:tagLst>
</file>

<file path=ppt/tags/tag178.xml><?xml version="1.0" encoding="utf-8"?>
<p:tagLst xmlns:p="http://schemas.openxmlformats.org/presentationml/2006/main">
  <p:tag name="AS_UNIQUEID" val="2086"/>
</p:tagLst>
</file>

<file path=ppt/tags/tag179.xml><?xml version="1.0" encoding="utf-8"?>
<p:tagLst xmlns:p="http://schemas.openxmlformats.org/presentationml/2006/main">
  <p:tag name="AS_UNIQUEID" val="2087"/>
</p:tagLst>
</file>

<file path=ppt/tags/tag18.xml><?xml version="1.0" encoding="utf-8"?>
<p:tagLst xmlns:p="http://schemas.openxmlformats.org/presentationml/2006/main">
  <p:tag name="AS_UNIQUEID" val="1905"/>
</p:tagLst>
</file>

<file path=ppt/tags/tag180.xml><?xml version="1.0" encoding="utf-8"?>
<p:tagLst xmlns:p="http://schemas.openxmlformats.org/presentationml/2006/main">
  <p:tag name="AS_UNIQUEID" val="2088"/>
</p:tagLst>
</file>

<file path=ppt/tags/tag181.xml><?xml version="1.0" encoding="utf-8"?>
<p:tagLst xmlns:p="http://schemas.openxmlformats.org/presentationml/2006/main">
  <p:tag name="AS_UNIQUEID" val="2089"/>
</p:tagLst>
</file>

<file path=ppt/tags/tag182.xml><?xml version="1.0" encoding="utf-8"?>
<p:tagLst xmlns:p="http://schemas.openxmlformats.org/presentationml/2006/main">
  <p:tag name="AS_UNIQUEID" val="2090"/>
</p:tagLst>
</file>

<file path=ppt/tags/tag183.xml><?xml version="1.0" encoding="utf-8"?>
<p:tagLst xmlns:p="http://schemas.openxmlformats.org/presentationml/2006/main">
  <p:tag name="AS_UNIQUEID" val="2091"/>
</p:tagLst>
</file>

<file path=ppt/tags/tag184.xml><?xml version="1.0" encoding="utf-8"?>
<p:tagLst xmlns:p="http://schemas.openxmlformats.org/presentationml/2006/main">
  <p:tag name="AS_UNIQUEID" val="2092"/>
</p:tagLst>
</file>

<file path=ppt/tags/tag185.xml><?xml version="1.0" encoding="utf-8"?>
<p:tagLst xmlns:p="http://schemas.openxmlformats.org/presentationml/2006/main">
  <p:tag name="AS_UNIQUEID" val="2139"/>
</p:tagLst>
</file>

<file path=ppt/tags/tag186.xml><?xml version="1.0" encoding="utf-8"?>
<p:tagLst xmlns:p="http://schemas.openxmlformats.org/presentationml/2006/main">
  <p:tag name="AS_UNIQUEID" val="2082"/>
</p:tagLst>
</file>

<file path=ppt/tags/tag187.xml><?xml version="1.0" encoding="utf-8"?>
<p:tagLst xmlns:p="http://schemas.openxmlformats.org/presentationml/2006/main">
  <p:tag name="AS_UNIQUEID" val="2083"/>
</p:tagLst>
</file>

<file path=ppt/tags/tag188.xml><?xml version="1.0" encoding="utf-8"?>
<p:tagLst xmlns:p="http://schemas.openxmlformats.org/presentationml/2006/main">
  <p:tag name="AS_UNIQUEID" val="2097"/>
</p:tagLst>
</file>

<file path=ppt/tags/tag189.xml><?xml version="1.0" encoding="utf-8"?>
<p:tagLst xmlns:p="http://schemas.openxmlformats.org/presentationml/2006/main">
  <p:tag name="AS_UNIQUEID" val="2098"/>
</p:tagLst>
</file>

<file path=ppt/tags/tag19.xml><?xml version="1.0" encoding="utf-8"?>
<p:tagLst xmlns:p="http://schemas.openxmlformats.org/presentationml/2006/main">
  <p:tag name="AS_UNIQUEID" val="1906"/>
</p:tagLst>
</file>

<file path=ppt/tags/tag190.xml><?xml version="1.0" encoding="utf-8"?>
<p:tagLst xmlns:p="http://schemas.openxmlformats.org/presentationml/2006/main">
  <p:tag name="AS_UNIQUEID" val="1879"/>
</p:tagLst>
</file>

<file path=ppt/tags/tag191.xml><?xml version="1.0" encoding="utf-8"?>
<p:tagLst xmlns:p="http://schemas.openxmlformats.org/presentationml/2006/main">
  <p:tag name="AS_UNIQUEID" val="1881"/>
</p:tagLst>
</file>

<file path=ppt/tags/tag192.xml><?xml version="1.0" encoding="utf-8"?>
<p:tagLst xmlns:p="http://schemas.openxmlformats.org/presentationml/2006/main">
  <p:tag name="AS_UNIQUEID" val="1884"/>
</p:tagLst>
</file>

<file path=ppt/tags/tag193.xml><?xml version="1.0" encoding="utf-8"?>
<p:tagLst xmlns:p="http://schemas.openxmlformats.org/presentationml/2006/main">
  <p:tag name="AS_UNIQUEID" val="1885"/>
</p:tagLst>
</file>

<file path=ppt/tags/tag194.xml><?xml version="1.0" encoding="utf-8"?>
<p:tagLst xmlns:p="http://schemas.openxmlformats.org/presentationml/2006/main">
  <p:tag name="AS_UNIQUEID" val="2099"/>
</p:tagLst>
</file>

<file path=ppt/tags/tag195.xml><?xml version="1.0" encoding="utf-8"?>
<p:tagLst xmlns:p="http://schemas.openxmlformats.org/presentationml/2006/main">
  <p:tag name="AS_UNIQUEID" val="2100"/>
</p:tagLst>
</file>

<file path=ppt/tags/tag196.xml><?xml version="1.0" encoding="utf-8"?>
<p:tagLst xmlns:p="http://schemas.openxmlformats.org/presentationml/2006/main">
  <p:tag name="AS_UNIQUEID" val="1882"/>
</p:tagLst>
</file>

<file path=ppt/tags/tag197.xml><?xml version="1.0" encoding="utf-8"?>
<p:tagLst xmlns:p="http://schemas.openxmlformats.org/presentationml/2006/main">
  <p:tag name="AS_UNIQUEID" val="1883"/>
</p:tagLst>
</file>

<file path=ppt/tags/tag198.xml><?xml version="1.0" encoding="utf-8"?>
<p:tagLst xmlns:p="http://schemas.openxmlformats.org/presentationml/2006/main">
  <p:tag name="AS_UNIQUEID" val="2101"/>
</p:tagLst>
</file>

<file path=ppt/tags/tag199.xml><?xml version="1.0" encoding="utf-8"?>
<p:tagLst xmlns:p="http://schemas.openxmlformats.org/presentationml/2006/main">
  <p:tag name="AS_UNIQUEID" val="2102"/>
</p:tagLst>
</file>

<file path=ppt/tags/tag2.xml><?xml version="1.0" encoding="utf-8"?>
<p:tagLst xmlns:p="http://schemas.openxmlformats.org/presentationml/2006/main">
  <p:tag name="AS_UNIQUEID" val="1888"/>
</p:tagLst>
</file>

<file path=ppt/tags/tag20.xml><?xml version="1.0" encoding="utf-8"?>
<p:tagLst xmlns:p="http://schemas.openxmlformats.org/presentationml/2006/main">
  <p:tag name="AS_UNIQUEID" val="1907"/>
</p:tagLst>
</file>

<file path=ppt/tags/tag200.xml><?xml version="1.0" encoding="utf-8"?>
<p:tagLst xmlns:p="http://schemas.openxmlformats.org/presentationml/2006/main">
  <p:tag name="AS_UNIQUEID" val="2103"/>
</p:tagLst>
</file>

<file path=ppt/tags/tag201.xml><?xml version="1.0" encoding="utf-8"?>
<p:tagLst xmlns:p="http://schemas.openxmlformats.org/presentationml/2006/main">
  <p:tag name="AS_UNIQUEID" val="2104"/>
</p:tagLst>
</file>

<file path=ppt/tags/tag202.xml><?xml version="1.0" encoding="utf-8"?>
<p:tagLst xmlns:p="http://schemas.openxmlformats.org/presentationml/2006/main">
  <p:tag name="AS_UNIQUEID" val="2105"/>
</p:tagLst>
</file>

<file path=ppt/tags/tag203.xml><?xml version="1.0" encoding="utf-8"?>
<p:tagLst xmlns:p="http://schemas.openxmlformats.org/presentationml/2006/main">
  <p:tag name="AS_UNIQUEID" val="2106"/>
</p:tagLst>
</file>

<file path=ppt/tags/tag204.xml><?xml version="1.0" encoding="utf-8"?>
<p:tagLst xmlns:p="http://schemas.openxmlformats.org/presentationml/2006/main">
  <p:tag name="AS_UNIQUEID" val="2107"/>
</p:tagLst>
</file>

<file path=ppt/tags/tag205.xml><?xml version="1.0" encoding="utf-8"?>
<p:tagLst xmlns:p="http://schemas.openxmlformats.org/presentationml/2006/main">
  <p:tag name="AS_UNIQUEID" val="2094"/>
</p:tagLst>
</file>

<file path=ppt/tags/tag206.xml><?xml version="1.0" encoding="utf-8"?>
<p:tagLst xmlns:p="http://schemas.openxmlformats.org/presentationml/2006/main">
  <p:tag name="AS_UNIQUEID" val="2095"/>
</p:tagLst>
</file>

<file path=ppt/tags/tag207.xml><?xml version="1.0" encoding="utf-8"?>
<p:tagLst xmlns:p="http://schemas.openxmlformats.org/presentationml/2006/main">
  <p:tag name="AS_UNIQUEID" val="2085"/>
</p:tagLst>
</file>

<file path=ppt/tags/tag208.xml><?xml version="1.0" encoding="utf-8"?>
<p:tagLst xmlns:p="http://schemas.openxmlformats.org/presentationml/2006/main">
  <p:tag name="AS_UNIQUEID" val="2086"/>
</p:tagLst>
</file>

<file path=ppt/tags/tag209.xml><?xml version="1.0" encoding="utf-8"?>
<p:tagLst xmlns:p="http://schemas.openxmlformats.org/presentationml/2006/main">
  <p:tag name="AS_UNIQUEID" val="2087"/>
</p:tagLst>
</file>

<file path=ppt/tags/tag21.xml><?xml version="1.0" encoding="utf-8"?>
<p:tagLst xmlns:p="http://schemas.openxmlformats.org/presentationml/2006/main">
  <p:tag name="AS_UNIQUEID" val="1908"/>
</p:tagLst>
</file>

<file path=ppt/tags/tag210.xml><?xml version="1.0" encoding="utf-8"?>
<p:tagLst xmlns:p="http://schemas.openxmlformats.org/presentationml/2006/main">
  <p:tag name="AS_UNIQUEID" val="2088"/>
  <p:tag name="KSO_WM_BEAUTIFY_FLAG" val=""/>
</p:tagLst>
</file>

<file path=ppt/tags/tag211.xml><?xml version="1.0" encoding="utf-8"?>
<p:tagLst xmlns:p="http://schemas.openxmlformats.org/presentationml/2006/main">
  <p:tag name="AS_UNIQUEID" val="2089"/>
  <p:tag name="KSO_WM_BEAUTIFY_FLAG" val=""/>
</p:tagLst>
</file>

<file path=ppt/tags/tag212.xml><?xml version="1.0" encoding="utf-8"?>
<p:tagLst xmlns:p="http://schemas.openxmlformats.org/presentationml/2006/main">
  <p:tag name="AS_UNIQUEID" val="2090"/>
  <p:tag name="KSO_WM_BEAUTIFY_FLAG" val=""/>
</p:tagLst>
</file>

<file path=ppt/tags/tag213.xml><?xml version="1.0" encoding="utf-8"?>
<p:tagLst xmlns:p="http://schemas.openxmlformats.org/presentationml/2006/main">
  <p:tag name="AS_UNIQUEID" val="2091"/>
  <p:tag name="KSO_WM_BEAUTIFY_FLAG" val=""/>
</p:tagLst>
</file>

<file path=ppt/tags/tag214.xml><?xml version="1.0" encoding="utf-8"?>
<p:tagLst xmlns:p="http://schemas.openxmlformats.org/presentationml/2006/main">
  <p:tag name="AS_UNIQUEID" val="2112"/>
</p:tagLst>
</file>

<file path=ppt/tags/tag215.xml><?xml version="1.0" encoding="utf-8"?>
<p:tagLst xmlns:p="http://schemas.openxmlformats.org/presentationml/2006/main">
  <p:tag name="AS_UNIQUEID" val="2113"/>
</p:tagLst>
</file>

<file path=ppt/tags/tag216.xml><?xml version="1.0" encoding="utf-8"?>
<p:tagLst xmlns:p="http://schemas.openxmlformats.org/presentationml/2006/main">
  <p:tag name="AS_UNIQUEID" val="2114"/>
</p:tagLst>
</file>

<file path=ppt/tags/tag217.xml><?xml version="1.0" encoding="utf-8"?>
<p:tagLst xmlns:p="http://schemas.openxmlformats.org/presentationml/2006/main">
  <p:tag name="AS_UNIQUEID" val="2115"/>
</p:tagLst>
</file>

<file path=ppt/tags/tag218.xml><?xml version="1.0" encoding="utf-8"?>
<p:tagLst xmlns:p="http://schemas.openxmlformats.org/presentationml/2006/main">
  <p:tag name="AS_UNIQUEID" val="2116"/>
</p:tagLst>
</file>

<file path=ppt/tags/tag219.xml><?xml version="1.0" encoding="utf-8"?>
<p:tagLst xmlns:p="http://schemas.openxmlformats.org/presentationml/2006/main">
  <p:tag name="AS_UNIQUEID" val="2117"/>
</p:tagLst>
</file>

<file path=ppt/tags/tag22.xml><?xml version="1.0" encoding="utf-8"?>
<p:tagLst xmlns:p="http://schemas.openxmlformats.org/presentationml/2006/main">
  <p:tag name="AS_UNIQUEID" val="1909"/>
</p:tagLst>
</file>

<file path=ppt/tags/tag220.xml><?xml version="1.0" encoding="utf-8"?>
<p:tagLst xmlns:p="http://schemas.openxmlformats.org/presentationml/2006/main">
  <p:tag name="AS_UNIQUEID" val="2118"/>
</p:tagLst>
</file>

<file path=ppt/tags/tag221.xml><?xml version="1.0" encoding="utf-8"?>
<p:tagLst xmlns:p="http://schemas.openxmlformats.org/presentationml/2006/main">
  <p:tag name="AS_UNIQUEID" val="2119"/>
</p:tagLst>
</file>

<file path=ppt/tags/tag222.xml><?xml version="1.0" encoding="utf-8"?>
<p:tagLst xmlns:p="http://schemas.openxmlformats.org/presentationml/2006/main">
  <p:tag name="AS_UNIQUEID" val="2120"/>
</p:tagLst>
</file>

<file path=ppt/tags/tag223.xml><?xml version="1.0" encoding="utf-8"?>
<p:tagLst xmlns:p="http://schemas.openxmlformats.org/presentationml/2006/main">
  <p:tag name="AS_UNIQUEID" val="2109"/>
</p:tagLst>
</file>

<file path=ppt/tags/tag224.xml><?xml version="1.0" encoding="utf-8"?>
<p:tagLst xmlns:p="http://schemas.openxmlformats.org/presentationml/2006/main">
  <p:tag name="AS_UNIQUEID" val="2110"/>
</p:tagLst>
</file>

<file path=ppt/tags/tag225.xml><?xml version="1.0" encoding="utf-8"?>
<p:tagLst xmlns:p="http://schemas.openxmlformats.org/presentationml/2006/main">
  <p:tag name="AS_UNIQUEID" val="2125"/>
</p:tagLst>
</file>

<file path=ppt/tags/tag226.xml><?xml version="1.0" encoding="utf-8"?>
<p:tagLst xmlns:p="http://schemas.openxmlformats.org/presentationml/2006/main">
  <p:tag name="AS_UNIQUEID" val="2126"/>
</p:tagLst>
</file>

<file path=ppt/tags/tag227.xml><?xml version="1.0" encoding="utf-8"?>
<p:tagLst xmlns:p="http://schemas.openxmlformats.org/presentationml/2006/main">
  <p:tag name="AS_UNIQUEID" val="2127"/>
</p:tagLst>
</file>

<file path=ppt/tags/tag228.xml><?xml version="1.0" encoding="utf-8"?>
<p:tagLst xmlns:p="http://schemas.openxmlformats.org/presentationml/2006/main">
  <p:tag name="AS_UNIQUEID" val="2128"/>
</p:tagLst>
</file>

<file path=ppt/tags/tag229.xml><?xml version="1.0" encoding="utf-8"?>
<p:tagLst xmlns:p="http://schemas.openxmlformats.org/presentationml/2006/main">
  <p:tag name="AS_UNIQUEID" val="2129"/>
</p:tagLst>
</file>

<file path=ppt/tags/tag23.xml><?xml version="1.0" encoding="utf-8"?>
<p:tagLst xmlns:p="http://schemas.openxmlformats.org/presentationml/2006/main">
  <p:tag name="AS_UNIQUEID" val="1910"/>
</p:tagLst>
</file>

<file path=ppt/tags/tag230.xml><?xml version="1.0" encoding="utf-8"?>
<p:tagLst xmlns:p="http://schemas.openxmlformats.org/presentationml/2006/main">
  <p:tag name="AS_UNIQUEID" val="2130"/>
</p:tagLst>
</file>

<file path=ppt/tags/tag231.xml><?xml version="1.0" encoding="utf-8"?>
<p:tagLst xmlns:p="http://schemas.openxmlformats.org/presentationml/2006/main">
  <p:tag name="AS_UNIQUEID" val="2131"/>
</p:tagLst>
</file>

<file path=ppt/tags/tag232.xml><?xml version="1.0" encoding="utf-8"?>
<p:tagLst xmlns:p="http://schemas.openxmlformats.org/presentationml/2006/main">
  <p:tag name="AS_UNIQUEID" val="2132"/>
</p:tagLst>
</file>

<file path=ppt/tags/tag233.xml><?xml version="1.0" encoding="utf-8"?>
<p:tagLst xmlns:p="http://schemas.openxmlformats.org/presentationml/2006/main">
  <p:tag name="AS_UNIQUEID" val="2133"/>
</p:tagLst>
</file>

<file path=ppt/tags/tag234.xml><?xml version="1.0" encoding="utf-8"?>
<p:tagLst xmlns:p="http://schemas.openxmlformats.org/presentationml/2006/main">
  <p:tag name="AS_UNIQUEID" val="2134"/>
</p:tagLst>
</file>

<file path=ppt/tags/tag235.xml><?xml version="1.0" encoding="utf-8"?>
<p:tagLst xmlns:p="http://schemas.openxmlformats.org/presentationml/2006/main">
  <p:tag name="AS_UNIQUEID" val="2135"/>
</p:tagLst>
</file>

<file path=ppt/tags/tag236.xml><?xml version="1.0" encoding="utf-8"?>
<p:tagLst xmlns:p="http://schemas.openxmlformats.org/presentationml/2006/main">
  <p:tag name="AS_UNIQUEID" val="2136"/>
</p:tagLst>
</file>

<file path=ppt/tags/tag237.xml><?xml version="1.0" encoding="utf-8"?>
<p:tagLst xmlns:p="http://schemas.openxmlformats.org/presentationml/2006/main">
  <p:tag name="AS_UNIQUEID" val="2137"/>
</p:tagLst>
</file>

<file path=ppt/tags/tag238.xml><?xml version="1.0" encoding="utf-8"?>
<p:tagLst xmlns:p="http://schemas.openxmlformats.org/presentationml/2006/main">
  <p:tag name="AS_UNIQUEID" val="2138"/>
</p:tagLst>
</file>

<file path=ppt/tags/tag239.xml><?xml version="1.0" encoding="utf-8"?>
<p:tagLst xmlns:p="http://schemas.openxmlformats.org/presentationml/2006/main">
  <p:tag name="AS_UNIQUEID" val="2122"/>
</p:tagLst>
</file>

<file path=ppt/tags/tag24.xml><?xml version="1.0" encoding="utf-8"?>
<p:tagLst xmlns:p="http://schemas.openxmlformats.org/presentationml/2006/main">
  <p:tag name="AS_UNIQUEID" val="1911"/>
</p:tagLst>
</file>

<file path=ppt/tags/tag240.xml><?xml version="1.0" encoding="utf-8"?>
<p:tagLst xmlns:p="http://schemas.openxmlformats.org/presentationml/2006/main">
  <p:tag name="AS_UNIQUEID" val="2123"/>
</p:tagLst>
</file>

<file path=ppt/tags/tag241.xml><?xml version="1.0" encoding="utf-8"?>
<p:tagLst xmlns:p="http://schemas.openxmlformats.org/presentationml/2006/main">
  <p:tag name="AS_UNIQUEID" val="2120"/>
  <p:tag name="KSO_WM_BEAUTIFY_FLAG" val=""/>
</p:tagLst>
</file>

<file path=ppt/tags/tag242.xml><?xml version="1.0" encoding="utf-8"?>
<p:tagLst xmlns:p="http://schemas.openxmlformats.org/presentationml/2006/main">
  <p:tag name="AS_UNIQUEID" val="2120"/>
  <p:tag name="KSO_WM_BEAUTIFY_FLAG" val=""/>
</p:tagLst>
</file>

<file path=ppt/tags/tag243.xml><?xml version="1.0" encoding="utf-8"?>
<p:tagLst xmlns:p="http://schemas.openxmlformats.org/presentationml/2006/main">
  <p:tag name="AS_UNIQUEID" val="1963"/>
</p:tagLst>
</file>

<file path=ppt/tags/tag244.xml><?xml version="1.0" encoding="utf-8"?>
<p:tagLst xmlns:p="http://schemas.openxmlformats.org/presentationml/2006/main">
  <p:tag name="AS_UNIQUEID" val="1964"/>
</p:tagLst>
</file>

<file path=ppt/tags/tag245.xml><?xml version="1.0" encoding="utf-8"?>
<p:tagLst xmlns:p="http://schemas.openxmlformats.org/presentationml/2006/main">
  <p:tag name="AS_UNIQUEID" val="1965"/>
</p:tagLst>
</file>

<file path=ppt/tags/tag246.xml><?xml version="1.0" encoding="utf-8"?>
<p:tagLst xmlns:p="http://schemas.openxmlformats.org/presentationml/2006/main">
  <p:tag name="AS_UNIQUEID" val="1966"/>
</p:tagLst>
</file>

<file path=ppt/tags/tag247.xml><?xml version="1.0" encoding="utf-8"?>
<p:tagLst xmlns:p="http://schemas.openxmlformats.org/presentationml/2006/main">
  <p:tag name="AS_UNIQUEID" val="1967"/>
</p:tagLst>
</file>

<file path=ppt/tags/tag248.xml><?xml version="1.0" encoding="utf-8"?>
<p:tagLst xmlns:p="http://schemas.openxmlformats.org/presentationml/2006/main">
  <p:tag name="AS_UNIQUEID" val="1968"/>
</p:tagLst>
</file>

<file path=ppt/tags/tag249.xml><?xml version="1.0" encoding="utf-8"?>
<p:tagLst xmlns:p="http://schemas.openxmlformats.org/presentationml/2006/main">
  <p:tag name="AS_UNIQUEID" val="1970"/>
</p:tagLst>
</file>

<file path=ppt/tags/tag25.xml><?xml version="1.0" encoding="utf-8"?>
<p:tagLst xmlns:p="http://schemas.openxmlformats.org/presentationml/2006/main">
  <p:tag name="AS_UNIQUEID" val="1913"/>
</p:tagLst>
</file>

<file path=ppt/tags/tag250.xml><?xml version="1.0" encoding="utf-8"?>
<p:tagLst xmlns:p="http://schemas.openxmlformats.org/presentationml/2006/main">
  <p:tag name="AS_UNIQUEID" val="1971"/>
</p:tagLst>
</file>

<file path=ppt/tags/tag251.xml><?xml version="1.0" encoding="utf-8"?>
<p:tagLst xmlns:p="http://schemas.openxmlformats.org/presentationml/2006/main">
  <p:tag name="AS_UNIQUEID" val="1972"/>
</p:tagLst>
</file>

<file path=ppt/tags/tag252.xml><?xml version="1.0" encoding="utf-8"?>
<p:tagLst xmlns:p="http://schemas.openxmlformats.org/presentationml/2006/main">
  <p:tag name="AS_UNIQUEID" val="1973"/>
</p:tagLst>
</file>

<file path=ppt/tags/tag253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jA4OWM0YTk3YTllNzA3NjkwYTI2ZWIwMzY3N2M2NjAifQ=="/>
  <p:tag name="commondata" val="eyJoZGlkIjoiYTI1MWRmZDVlNTcyMzliZWU2NTQ3OWZjYmFjM2MwNjAifQ=="/>
</p:tagLst>
</file>

<file path=ppt/tags/tag26.xml><?xml version="1.0" encoding="utf-8"?>
<p:tagLst xmlns:p="http://schemas.openxmlformats.org/presentationml/2006/main">
  <p:tag name="AS_UNIQUEID" val="1914"/>
</p:tagLst>
</file>

<file path=ppt/tags/tag27.xml><?xml version="1.0" encoding="utf-8"?>
<p:tagLst xmlns:p="http://schemas.openxmlformats.org/presentationml/2006/main">
  <p:tag name="AS_UNIQUEID" val="1915"/>
</p:tagLst>
</file>

<file path=ppt/tags/tag28.xml><?xml version="1.0" encoding="utf-8"?>
<p:tagLst xmlns:p="http://schemas.openxmlformats.org/presentationml/2006/main">
  <p:tag name="AS_UNIQUEID" val="1916"/>
</p:tagLst>
</file>

<file path=ppt/tags/tag29.xml><?xml version="1.0" encoding="utf-8"?>
<p:tagLst xmlns:p="http://schemas.openxmlformats.org/presentationml/2006/main">
  <p:tag name="AS_UNIQUEID" val="1917"/>
</p:tagLst>
</file>

<file path=ppt/tags/tag3.xml><?xml version="1.0" encoding="utf-8"?>
<p:tagLst xmlns:p="http://schemas.openxmlformats.org/presentationml/2006/main">
  <p:tag name="AS_UNIQUEID" val="1890"/>
</p:tagLst>
</file>

<file path=ppt/tags/tag30.xml><?xml version="1.0" encoding="utf-8"?>
<p:tagLst xmlns:p="http://schemas.openxmlformats.org/presentationml/2006/main">
  <p:tag name="AS_UNIQUEID" val="1918"/>
</p:tagLst>
</file>

<file path=ppt/tags/tag31.xml><?xml version="1.0" encoding="utf-8"?>
<p:tagLst xmlns:p="http://schemas.openxmlformats.org/presentationml/2006/main">
  <p:tag name="AS_UNIQUEID" val="1919"/>
</p:tagLst>
</file>

<file path=ppt/tags/tag32.xml><?xml version="1.0" encoding="utf-8"?>
<p:tagLst xmlns:p="http://schemas.openxmlformats.org/presentationml/2006/main">
  <p:tag name="AS_UNIQUEID" val="1920"/>
</p:tagLst>
</file>

<file path=ppt/tags/tag33.xml><?xml version="1.0" encoding="utf-8"?>
<p:tagLst xmlns:p="http://schemas.openxmlformats.org/presentationml/2006/main">
  <p:tag name="AS_UNIQUEID" val="1921"/>
</p:tagLst>
</file>

<file path=ppt/tags/tag34.xml><?xml version="1.0" encoding="utf-8"?>
<p:tagLst xmlns:p="http://schemas.openxmlformats.org/presentationml/2006/main">
  <p:tag name="AS_UNIQUEID" val="1922"/>
</p:tagLst>
</file>

<file path=ppt/tags/tag35.xml><?xml version="1.0" encoding="utf-8"?>
<p:tagLst xmlns:p="http://schemas.openxmlformats.org/presentationml/2006/main">
  <p:tag name="AS_UNIQUEID" val="1923"/>
</p:tagLst>
</file>

<file path=ppt/tags/tag36.xml><?xml version="1.0" encoding="utf-8"?>
<p:tagLst xmlns:p="http://schemas.openxmlformats.org/presentationml/2006/main">
  <p:tag name="AS_UNIQUEID" val="1924"/>
</p:tagLst>
</file>

<file path=ppt/tags/tag37.xml><?xml version="1.0" encoding="utf-8"?>
<p:tagLst xmlns:p="http://schemas.openxmlformats.org/presentationml/2006/main">
  <p:tag name="AS_UNIQUEID" val="1925"/>
</p:tagLst>
</file>

<file path=ppt/tags/tag38.xml><?xml version="1.0" encoding="utf-8"?>
<p:tagLst xmlns:p="http://schemas.openxmlformats.org/presentationml/2006/main">
  <p:tag name="AS_UNIQUEID" val="1926"/>
</p:tagLst>
</file>

<file path=ppt/tags/tag39.xml><?xml version="1.0" encoding="utf-8"?>
<p:tagLst xmlns:p="http://schemas.openxmlformats.org/presentationml/2006/main">
  <p:tag name="AS_UNIQUEID" val="1927"/>
</p:tagLst>
</file>

<file path=ppt/tags/tag4.xml><?xml version="1.0" encoding="utf-8"?>
<p:tagLst xmlns:p="http://schemas.openxmlformats.org/presentationml/2006/main">
  <p:tag name="AS_UNIQUEID" val="1891"/>
</p:tagLst>
</file>

<file path=ppt/tags/tag40.xml><?xml version="1.0" encoding="utf-8"?>
<p:tagLst xmlns:p="http://schemas.openxmlformats.org/presentationml/2006/main">
  <p:tag name="AS_UNIQUEID" val="1928"/>
</p:tagLst>
</file>

<file path=ppt/tags/tag41.xml><?xml version="1.0" encoding="utf-8"?>
<p:tagLst xmlns:p="http://schemas.openxmlformats.org/presentationml/2006/main">
  <p:tag name="AS_UNIQUEID" val="1929"/>
</p:tagLst>
</file>

<file path=ppt/tags/tag42.xml><?xml version="1.0" encoding="utf-8"?>
<p:tagLst xmlns:p="http://schemas.openxmlformats.org/presentationml/2006/main">
  <p:tag name="AS_UNIQUEID" val="1930"/>
</p:tagLst>
</file>

<file path=ppt/tags/tag43.xml><?xml version="1.0" encoding="utf-8"?>
<p:tagLst xmlns:p="http://schemas.openxmlformats.org/presentationml/2006/main">
  <p:tag name="AS_UNIQUEID" val="1931"/>
</p:tagLst>
</file>

<file path=ppt/tags/tag44.xml><?xml version="1.0" encoding="utf-8"?>
<p:tagLst xmlns:p="http://schemas.openxmlformats.org/presentationml/2006/main">
  <p:tag name="AS_UNIQUEID" val="1932"/>
</p:tagLst>
</file>

<file path=ppt/tags/tag45.xml><?xml version="1.0" encoding="utf-8"?>
<p:tagLst xmlns:p="http://schemas.openxmlformats.org/presentationml/2006/main">
  <p:tag name="AS_UNIQUEID" val="1933"/>
</p:tagLst>
</file>

<file path=ppt/tags/tag46.xml><?xml version="1.0" encoding="utf-8"?>
<p:tagLst xmlns:p="http://schemas.openxmlformats.org/presentationml/2006/main">
  <p:tag name="AS_UNIQUEID" val="1934"/>
</p:tagLst>
</file>

<file path=ppt/tags/tag47.xml><?xml version="1.0" encoding="utf-8"?>
<p:tagLst xmlns:p="http://schemas.openxmlformats.org/presentationml/2006/main">
  <p:tag name="AS_UNIQUEID" val="1936"/>
</p:tagLst>
</file>

<file path=ppt/tags/tag48.xml><?xml version="1.0" encoding="utf-8"?>
<p:tagLst xmlns:p="http://schemas.openxmlformats.org/presentationml/2006/main">
  <p:tag name="AS_UNIQUEID" val="1937"/>
</p:tagLst>
</file>

<file path=ppt/tags/tag49.xml><?xml version="1.0" encoding="utf-8"?>
<p:tagLst xmlns:p="http://schemas.openxmlformats.org/presentationml/2006/main">
  <p:tag name="AS_UNIQUEID" val="1938"/>
</p:tagLst>
</file>

<file path=ppt/tags/tag5.xml><?xml version="1.0" encoding="utf-8"?>
<p:tagLst xmlns:p="http://schemas.openxmlformats.org/presentationml/2006/main">
  <p:tag name="AS_UNIQUEID" val="1892"/>
</p:tagLst>
</file>

<file path=ppt/tags/tag50.xml><?xml version="1.0" encoding="utf-8"?>
<p:tagLst xmlns:p="http://schemas.openxmlformats.org/presentationml/2006/main">
  <p:tag name="AS_UNIQUEID" val="1939"/>
</p:tagLst>
</file>

<file path=ppt/tags/tag51.xml><?xml version="1.0" encoding="utf-8"?>
<p:tagLst xmlns:p="http://schemas.openxmlformats.org/presentationml/2006/main">
  <p:tag name="AS_UNIQUEID" val="1940"/>
</p:tagLst>
</file>

<file path=ppt/tags/tag52.xml><?xml version="1.0" encoding="utf-8"?>
<p:tagLst xmlns:p="http://schemas.openxmlformats.org/presentationml/2006/main">
  <p:tag name="AS_UNIQUEID" val="1941"/>
</p:tagLst>
</file>

<file path=ppt/tags/tag53.xml><?xml version="1.0" encoding="utf-8"?>
<p:tagLst xmlns:p="http://schemas.openxmlformats.org/presentationml/2006/main">
  <p:tag name="AS_UNIQUEID" val="1942"/>
</p:tagLst>
</file>

<file path=ppt/tags/tag54.xml><?xml version="1.0" encoding="utf-8"?>
<p:tagLst xmlns:p="http://schemas.openxmlformats.org/presentationml/2006/main">
  <p:tag name="AS_UNIQUEID" val="1943"/>
</p:tagLst>
</file>

<file path=ppt/tags/tag55.xml><?xml version="1.0" encoding="utf-8"?>
<p:tagLst xmlns:p="http://schemas.openxmlformats.org/presentationml/2006/main">
  <p:tag name="AS_UNIQUEID" val="1944"/>
</p:tagLst>
</file>

<file path=ppt/tags/tag56.xml><?xml version="1.0" encoding="utf-8"?>
<p:tagLst xmlns:p="http://schemas.openxmlformats.org/presentationml/2006/main">
  <p:tag name="AS_UNIQUEID" val="1945"/>
</p:tagLst>
</file>

<file path=ppt/tags/tag57.xml><?xml version="1.0" encoding="utf-8"?>
<p:tagLst xmlns:p="http://schemas.openxmlformats.org/presentationml/2006/main">
  <p:tag name="AS_UNIQUEID" val="1946"/>
</p:tagLst>
</file>

<file path=ppt/tags/tag58.xml><?xml version="1.0" encoding="utf-8"?>
<p:tagLst xmlns:p="http://schemas.openxmlformats.org/presentationml/2006/main">
  <p:tag name="AS_UNIQUEID" val="1947"/>
</p:tagLst>
</file>

<file path=ppt/tags/tag59.xml><?xml version="1.0" encoding="utf-8"?>
<p:tagLst xmlns:p="http://schemas.openxmlformats.org/presentationml/2006/main">
  <p:tag name="AS_UNIQUEID" val="1948"/>
</p:tagLst>
</file>

<file path=ppt/tags/tag6.xml><?xml version="1.0" encoding="utf-8"?>
<p:tagLst xmlns:p="http://schemas.openxmlformats.org/presentationml/2006/main">
  <p:tag name="AS_UNIQUEID" val="1893"/>
</p:tagLst>
</file>

<file path=ppt/tags/tag60.xml><?xml version="1.0" encoding="utf-8"?>
<p:tagLst xmlns:p="http://schemas.openxmlformats.org/presentationml/2006/main">
  <p:tag name="AS_UNIQUEID" val="1949"/>
</p:tagLst>
</file>

<file path=ppt/tags/tag61.xml><?xml version="1.0" encoding="utf-8"?>
<p:tagLst xmlns:p="http://schemas.openxmlformats.org/presentationml/2006/main">
  <p:tag name="AS_UNIQUEID" val="1950"/>
</p:tagLst>
</file>

<file path=ppt/tags/tag62.xml><?xml version="1.0" encoding="utf-8"?>
<p:tagLst xmlns:p="http://schemas.openxmlformats.org/presentationml/2006/main">
  <p:tag name="AS_UNIQUEID" val="1951"/>
</p:tagLst>
</file>

<file path=ppt/tags/tag63.xml><?xml version="1.0" encoding="utf-8"?>
<p:tagLst xmlns:p="http://schemas.openxmlformats.org/presentationml/2006/main">
  <p:tag name="AS_UNIQUEID" val="1952"/>
</p:tagLst>
</file>

<file path=ppt/tags/tag64.xml><?xml version="1.0" encoding="utf-8"?>
<p:tagLst xmlns:p="http://schemas.openxmlformats.org/presentationml/2006/main">
  <p:tag name="AS_UNIQUEID" val="1953"/>
</p:tagLst>
</file>

<file path=ppt/tags/tag65.xml><?xml version="1.0" encoding="utf-8"?>
<p:tagLst xmlns:p="http://schemas.openxmlformats.org/presentationml/2006/main">
  <p:tag name="AS_UNIQUEID" val="1954"/>
</p:tagLst>
</file>

<file path=ppt/tags/tag66.xml><?xml version="1.0" encoding="utf-8"?>
<p:tagLst xmlns:p="http://schemas.openxmlformats.org/presentationml/2006/main">
  <p:tag name="AS_UNIQUEID" val="1955"/>
</p:tagLst>
</file>

<file path=ppt/tags/tag67.xml><?xml version="1.0" encoding="utf-8"?>
<p:tagLst xmlns:p="http://schemas.openxmlformats.org/presentationml/2006/main">
  <p:tag name="AS_UNIQUEID" val="1956"/>
</p:tagLst>
</file>

<file path=ppt/tags/tag68.xml><?xml version="1.0" encoding="utf-8"?>
<p:tagLst xmlns:p="http://schemas.openxmlformats.org/presentationml/2006/main">
  <p:tag name="AS_UNIQUEID" val="1957"/>
</p:tagLst>
</file>

<file path=ppt/tags/tag69.xml><?xml version="1.0" encoding="utf-8"?>
<p:tagLst xmlns:p="http://schemas.openxmlformats.org/presentationml/2006/main">
  <p:tag name="AS_UNIQUEID" val="1960"/>
</p:tagLst>
</file>

<file path=ppt/tags/tag7.xml><?xml version="1.0" encoding="utf-8"?>
<p:tagLst xmlns:p="http://schemas.openxmlformats.org/presentationml/2006/main">
  <p:tag name="AS_UNIQUEID" val="1894"/>
</p:tagLst>
</file>

<file path=ppt/tags/tag70.xml><?xml version="1.0" encoding="utf-8"?>
<p:tagLst xmlns:p="http://schemas.openxmlformats.org/presentationml/2006/main">
  <p:tag name="AS_UNIQUEID" val="1961"/>
</p:tagLst>
</file>

<file path=ppt/tags/tag71.xml><?xml version="1.0" encoding="utf-8"?>
<p:tagLst xmlns:p="http://schemas.openxmlformats.org/presentationml/2006/main">
  <p:tag name="AS_UNIQUEID" val="1975"/>
</p:tagLst>
</file>

<file path=ppt/tags/tag72.xml><?xml version="1.0" encoding="utf-8"?>
<p:tagLst xmlns:p="http://schemas.openxmlformats.org/presentationml/2006/main">
  <p:tag name="AS_UNIQUEID" val="1981"/>
</p:tagLst>
</file>

<file path=ppt/tags/tag73.xml><?xml version="1.0" encoding="utf-8"?>
<p:tagLst xmlns:p="http://schemas.openxmlformats.org/presentationml/2006/main">
  <p:tag name="AS_UNIQUEID" val="1982"/>
</p:tagLst>
</file>

<file path=ppt/tags/tag74.xml><?xml version="1.0" encoding="utf-8"?>
<p:tagLst xmlns:p="http://schemas.openxmlformats.org/presentationml/2006/main">
  <p:tag name="MH" val="20151201092935"/>
  <p:tag name="MH_CATEGORY" val="#BingLLB#"/>
  <p:tag name="MH_LAYOUT" val="SubTitleText"/>
  <p:tag name="MH_LIBRARY" val="GRAPHIC"/>
  <p:tag name="MH_NUMBER" val="2"/>
  <p:tag name="MH_TYPE" val="#NeiR#"/>
</p:tagLst>
</file>

<file path=ppt/tags/tag75.xml><?xml version="1.0" encoding="utf-8"?>
<p:tagLst xmlns:p="http://schemas.openxmlformats.org/presentationml/2006/main">
  <p:tag name="AS_UNIQUEID" val="1977"/>
</p:tagLst>
</file>

<file path=ppt/tags/tag76.xml><?xml version="1.0" encoding="utf-8"?>
<p:tagLst xmlns:p="http://schemas.openxmlformats.org/presentationml/2006/main">
  <p:tag name="AS_UNIQUEID" val="1978"/>
</p:tagLst>
</file>

<file path=ppt/tags/tag77.xml><?xml version="1.0" encoding="utf-8"?>
<p:tagLst xmlns:p="http://schemas.openxmlformats.org/presentationml/2006/main">
  <p:tag name="AS_UNIQUEID" val="1979"/>
</p:tagLst>
</file>

<file path=ppt/tags/tag78.xml><?xml version="1.0" encoding="utf-8"?>
<p:tagLst xmlns:p="http://schemas.openxmlformats.org/presentationml/2006/main">
  <p:tag name="AS_UNIQUEID" val="1987"/>
</p:tagLst>
</file>

<file path=ppt/tags/tag79.xml><?xml version="1.0" encoding="utf-8"?>
<p:tagLst xmlns:p="http://schemas.openxmlformats.org/presentationml/2006/main">
  <p:tag name="AS_UNIQUEID" val="1988"/>
</p:tagLst>
</file>

<file path=ppt/tags/tag8.xml><?xml version="1.0" encoding="utf-8"?>
<p:tagLst xmlns:p="http://schemas.openxmlformats.org/presentationml/2006/main">
  <p:tag name="AS_UNIQUEID" val="1895"/>
</p:tagLst>
</file>

<file path=ppt/tags/tag80.xml><?xml version="1.0" encoding="utf-8"?>
<p:tagLst xmlns:p="http://schemas.openxmlformats.org/presentationml/2006/main">
  <p:tag name="AS_UNIQUEID" val="1989"/>
</p:tagLst>
</file>

<file path=ppt/tags/tag81.xml><?xml version="1.0" encoding="utf-8"?>
<p:tagLst xmlns:p="http://schemas.openxmlformats.org/presentationml/2006/main">
  <p:tag name="AS_UNIQUEID" val="1990"/>
</p:tagLst>
</file>

<file path=ppt/tags/tag82.xml><?xml version="1.0" encoding="utf-8"?>
<p:tagLst xmlns:p="http://schemas.openxmlformats.org/presentationml/2006/main">
  <p:tag name="AS_UNIQUEID" val="1991"/>
</p:tagLst>
</file>

<file path=ppt/tags/tag83.xml><?xml version="1.0" encoding="utf-8"?>
<p:tagLst xmlns:p="http://schemas.openxmlformats.org/presentationml/2006/main">
  <p:tag name="AS_UNIQUEID" val="1992"/>
</p:tagLst>
</file>

<file path=ppt/tags/tag84.xml><?xml version="1.0" encoding="utf-8"?>
<p:tagLst xmlns:p="http://schemas.openxmlformats.org/presentationml/2006/main">
  <p:tag name="AS_UNIQUEID" val="1993"/>
</p:tagLst>
</file>

<file path=ppt/tags/tag85.xml><?xml version="1.0" encoding="utf-8"?>
<p:tagLst xmlns:p="http://schemas.openxmlformats.org/presentationml/2006/main">
  <p:tag name="AS_UNIQUEID" val="1984"/>
</p:tagLst>
</file>

<file path=ppt/tags/tag86.xml><?xml version="1.0" encoding="utf-8"?>
<p:tagLst xmlns:p="http://schemas.openxmlformats.org/presentationml/2006/main">
  <p:tag name="AS_UNIQUEID" val="1985"/>
</p:tagLst>
</file>

<file path=ppt/tags/tag87.xml><?xml version="1.0" encoding="utf-8"?>
<p:tagLst xmlns:p="http://schemas.openxmlformats.org/presentationml/2006/main">
  <p:tag name="AS_UNIQUEID" val="1639"/>
</p:tagLst>
</file>

<file path=ppt/tags/tag88.xml><?xml version="1.0" encoding="utf-8"?>
<p:tagLst xmlns:p="http://schemas.openxmlformats.org/presentationml/2006/main">
  <p:tag name="AS_UNIQUEID" val="1998"/>
</p:tagLst>
</file>

<file path=ppt/tags/tag89.xml><?xml version="1.0" encoding="utf-8"?>
<p:tagLst xmlns:p="http://schemas.openxmlformats.org/presentationml/2006/main">
  <p:tag name="AS_UNIQUEID" val="1999"/>
</p:tagLst>
</file>

<file path=ppt/tags/tag9.xml><?xml version="1.0" encoding="utf-8"?>
<p:tagLst xmlns:p="http://schemas.openxmlformats.org/presentationml/2006/main">
  <p:tag name="AS_UNIQUEID" val="1896"/>
</p:tagLst>
</file>

<file path=ppt/tags/tag90.xml><?xml version="1.0" encoding="utf-8"?>
<p:tagLst xmlns:p="http://schemas.openxmlformats.org/presentationml/2006/main">
  <p:tag name="AS_UNIQUEID" val="2000"/>
</p:tagLst>
</file>

<file path=ppt/tags/tag91.xml><?xml version="1.0" encoding="utf-8"?>
<p:tagLst xmlns:p="http://schemas.openxmlformats.org/presentationml/2006/main">
  <p:tag name="AS_UNIQUEID" val="2001"/>
</p:tagLst>
</file>

<file path=ppt/tags/tag92.xml><?xml version="1.0" encoding="utf-8"?>
<p:tagLst xmlns:p="http://schemas.openxmlformats.org/presentationml/2006/main">
  <p:tag name="AS_UNIQUEID" val="2002"/>
</p:tagLst>
</file>

<file path=ppt/tags/tag93.xml><?xml version="1.0" encoding="utf-8"?>
<p:tagLst xmlns:p="http://schemas.openxmlformats.org/presentationml/2006/main">
  <p:tag name="AS_UNIQUEID" val="2003"/>
</p:tagLst>
</file>

<file path=ppt/tags/tag94.xml><?xml version="1.0" encoding="utf-8"?>
<p:tagLst xmlns:p="http://schemas.openxmlformats.org/presentationml/2006/main">
  <p:tag name="AS_UNIQUEID" val="2004"/>
</p:tagLst>
</file>

<file path=ppt/tags/tag95.xml><?xml version="1.0" encoding="utf-8"?>
<p:tagLst xmlns:p="http://schemas.openxmlformats.org/presentationml/2006/main">
  <p:tag name="AS_UNIQUEID" val="2005"/>
</p:tagLst>
</file>

<file path=ppt/tags/tag96.xml><?xml version="1.0" encoding="utf-8"?>
<p:tagLst xmlns:p="http://schemas.openxmlformats.org/presentationml/2006/main">
  <p:tag name="AS_UNIQUEID" val="2006"/>
</p:tagLst>
</file>

<file path=ppt/tags/tag97.xml><?xml version="1.0" encoding="utf-8"?>
<p:tagLst xmlns:p="http://schemas.openxmlformats.org/presentationml/2006/main">
  <p:tag name="AS_UNIQUEID" val="2007"/>
</p:tagLst>
</file>

<file path=ppt/tags/tag98.xml><?xml version="1.0" encoding="utf-8"?>
<p:tagLst xmlns:p="http://schemas.openxmlformats.org/presentationml/2006/main">
  <p:tag name="AS_UNIQUEID" val="2008"/>
</p:tagLst>
</file>

<file path=ppt/tags/tag99.xml><?xml version="1.0" encoding="utf-8"?>
<p:tagLst xmlns:p="http://schemas.openxmlformats.org/presentationml/2006/main">
  <p:tag name="AS_UNIQUEID" val="2009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楷体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楷体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kumimoji="0" sz="240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楷体" panose="02010609060101010101" pitchFamily="49" charset="-122"/>
            <a:ea typeface="楷体" panose="02010609060101010101" pitchFamily="49" charset="-122"/>
            <a:cs typeface="楷体" panose="02010609060101010101" pitchFamily="49" charset="-122"/>
            <a:sym typeface="Arial" panose="020B0604020202020204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Times New Roman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Times New Roman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1595</Words>
  <Application>WPS 演示</Application>
  <PresentationFormat/>
  <Paragraphs>152</Paragraphs>
  <Slides>15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13</vt:i4>
      </vt:variant>
      <vt:variant>
        <vt:lpstr>幻灯片标题</vt:lpstr>
      </vt:variant>
      <vt:variant>
        <vt:i4>15</vt:i4>
      </vt:variant>
    </vt:vector>
  </HeadingPairs>
  <TitlesOfParts>
    <vt:vector size="40" baseType="lpstr">
      <vt:lpstr>Arial</vt:lpstr>
      <vt:lpstr>宋体</vt:lpstr>
      <vt:lpstr>Wingdings</vt:lpstr>
      <vt:lpstr>楷体</vt:lpstr>
      <vt:lpstr>Arial</vt:lpstr>
      <vt:lpstr>黑体</vt:lpstr>
      <vt:lpstr>Times New Roman</vt:lpstr>
      <vt:lpstr>微软雅黑</vt:lpstr>
      <vt:lpstr>Arial Unicode MS</vt:lpstr>
      <vt:lpstr>Calibri</vt:lpstr>
      <vt:lpstr>Calibri Light</vt:lpstr>
      <vt:lpstr>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WPS_1684588673</cp:lastModifiedBy>
  <cp:revision>6</cp:revision>
  <cp:lastPrinted>2024-01-11T15:58:00Z</cp:lastPrinted>
  <dcterms:created xsi:type="dcterms:W3CDTF">2024-01-11T15:58:00Z</dcterms:created>
  <dcterms:modified xsi:type="dcterms:W3CDTF">2024-02-20T02:15:09Z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5D20209565F44691AC95C75D2A741A5C_12</vt:lpwstr>
  </property>
  <property fmtid="{D5CDD505-2E9C-101B-9397-08002B2CF9AE}" pid="7" name="KSOProductBuildVer">
    <vt:lpwstr>2052-12.1.0.16250</vt:lpwstr>
  </property>
</Properties>
</file>