
<file path=[Content_Types].xml><?xml version="1.0" encoding="utf-8"?>
<Types xmlns="http://schemas.openxmlformats.org/package/2006/content-types">
  <Default Extension="jpeg" ContentType="image/jpeg"/>
  <Default Extension="JPG" ContentType="image/.jpg"/>
  <Default Extension="vml" ContentType="application/vnd.openxmlformats-officedocument.vmlDrawing"/>
  <Default Extension="bin" ContentType="application/vnd.openxmlformats-officedocument.oleObject"/>
  <Default Extension="png" ContentType="image/png"/>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xml" ContentType="application/vnd.openxmlformats-officedocument.presentationml.tags+xml"/>
  <Override PartName="/ppt/tags/tag390.xml" ContentType="application/vnd.openxmlformats-officedocument.presentationml.tags+xml"/>
  <Override PartName="/ppt/tags/tag391.xml" ContentType="application/vnd.openxmlformats-officedocument.presentationml.tags+xml"/>
  <Override PartName="/ppt/tags/tag392.xml" ContentType="application/vnd.openxmlformats-officedocument.presentationml.tags+xml"/>
  <Override PartName="/ppt/tags/tag393.xml" ContentType="application/vnd.openxmlformats-officedocument.presentationml.tags+xml"/>
  <Override PartName="/ppt/tags/tag394.xml" ContentType="application/vnd.openxmlformats-officedocument.presentationml.tags+xml"/>
  <Override PartName="/ppt/tags/tag395.xml" ContentType="application/vnd.openxmlformats-officedocument.presentationml.tags+xml"/>
  <Override PartName="/ppt/tags/tag396.xml" ContentType="application/vnd.openxmlformats-officedocument.presentationml.tags+xml"/>
  <Override PartName="/ppt/tags/tag397.xml" ContentType="application/vnd.openxmlformats-officedocument.presentationml.tags+xml"/>
  <Override PartName="/ppt/tags/tag398.xml" ContentType="application/vnd.openxmlformats-officedocument.presentationml.tags+xml"/>
  <Override PartName="/ppt/tags/tag39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00.xml" ContentType="application/vnd.openxmlformats-officedocument.presentationml.tags+xml"/>
  <Override PartName="/ppt/tags/tag401.xml" ContentType="application/vnd.openxmlformats-officedocument.presentationml.tags+xml"/>
  <Override PartName="/ppt/tags/tag402.xml" ContentType="application/vnd.openxmlformats-officedocument.presentationml.tags+xml"/>
  <Override PartName="/ppt/tags/tag403.xml" ContentType="application/vnd.openxmlformats-officedocument.presentationml.tags+xml"/>
  <Override PartName="/ppt/tags/tag404.xml" ContentType="application/vnd.openxmlformats-officedocument.presentationml.tags+xml"/>
  <Override PartName="/ppt/tags/tag405.xml" ContentType="application/vnd.openxmlformats-officedocument.presentationml.tags+xml"/>
  <Override PartName="/ppt/tags/tag406.xml" ContentType="application/vnd.openxmlformats-officedocument.presentationml.tags+xml"/>
  <Override PartName="/ppt/tags/tag407.xml" ContentType="application/vnd.openxmlformats-officedocument.presentationml.tags+xml"/>
  <Override PartName="/ppt/tags/tag408.xml" ContentType="application/vnd.openxmlformats-officedocument.presentationml.tags+xml"/>
  <Override PartName="/ppt/tags/tag409.xml" ContentType="application/vnd.openxmlformats-officedocument.presentationml.tags+xml"/>
  <Override PartName="/ppt/tags/tag41.xml" ContentType="application/vnd.openxmlformats-officedocument.presentationml.tags+xml"/>
  <Override PartName="/ppt/tags/tag410.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handoutMasterIdLst>
    <p:handoutMasterId r:id="rId24"/>
  </p:handoutMasterIdLst>
  <p:sldIdLst>
    <p:sldId id="276" r:id="rId3"/>
    <p:sldId id="260" r:id="rId4"/>
    <p:sldId id="385" r:id="rId6"/>
    <p:sldId id="277" r:id="rId7"/>
    <p:sldId id="349" r:id="rId8"/>
    <p:sldId id="358" r:id="rId9"/>
    <p:sldId id="401" r:id="rId10"/>
    <p:sldId id="307" r:id="rId11"/>
    <p:sldId id="281" r:id="rId12"/>
    <p:sldId id="351" r:id="rId13"/>
    <p:sldId id="345" r:id="rId14"/>
    <p:sldId id="289" r:id="rId15"/>
    <p:sldId id="359" r:id="rId16"/>
    <p:sldId id="368" r:id="rId17"/>
    <p:sldId id="369" r:id="rId18"/>
    <p:sldId id="352" r:id="rId19"/>
    <p:sldId id="370" r:id="rId20"/>
    <p:sldId id="371" r:id="rId21"/>
    <p:sldId id="273" r:id="rId22"/>
    <p:sldId id="414" r:id="rId23"/>
  </p:sldIdLst>
  <p:sldSz cx="12192000" cy="6858000"/>
  <p:notesSz cx="6858000" cy="9144000"/>
  <p:custDataLst>
    <p:tags r:id="rId29"/>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65" userDrawn="1">
          <p15:clr>
            <a:srgbClr val="A4A3A4"/>
          </p15:clr>
        </p15:guide>
        <p15:guide id="2" pos="4195"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reamsummit" initials="dream"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71" d="100"/>
          <a:sy n="71" d="100"/>
        </p:scale>
        <p:origin x="618" y="126"/>
      </p:cViewPr>
      <p:guideLst>
        <p:guide orient="horz" pos="1365"/>
        <p:guide pos="4195"/>
      </p:guideLst>
    </p:cSldViewPr>
  </p:slideViewPr>
  <p:notesTextViewPr>
    <p:cViewPr>
      <p:scale>
        <a:sx n="1" d="1"/>
        <a:sy n="1" d="1"/>
      </p:scale>
      <p:origin x="0" y="0"/>
    </p:cViewPr>
  </p:notesTextViewPr>
  <p:sorterViewPr>
    <p:cViewPr>
      <p:scale>
        <a:sx n="125" d="100"/>
        <a:sy n="125" d="100"/>
      </p:scale>
      <p:origin x="0" y="0"/>
    </p:cViewPr>
  </p:sorterViewPr>
  <p:notesViewPr>
    <p:cSldViewPr>
      <p:cViewPr>
        <p:scale>
          <a:sx n="1" d="100"/>
          <a:sy n="1" d="100"/>
        </p:scale>
        <p:origin x="0" y="0"/>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 Type="http://schemas.openxmlformats.org/officeDocument/2006/relationships/slide" Target="slides/slide1.xml"/><Relationship Id="rId29" Type="http://schemas.openxmlformats.org/officeDocument/2006/relationships/tags" Target="tags/tag410.xml"/><Relationship Id="rId28" Type="http://schemas.openxmlformats.org/officeDocument/2006/relationships/commentAuthors" Target="commentAuthors.xml"/><Relationship Id="rId27" Type="http://schemas.openxmlformats.org/officeDocument/2006/relationships/tableStyles" Target="tableStyles.xml"/><Relationship Id="rId26" Type="http://schemas.openxmlformats.org/officeDocument/2006/relationships/viewProps" Target="viewProps.xml"/><Relationship Id="rId25" Type="http://schemas.openxmlformats.org/officeDocument/2006/relationships/presProps" Target="presProps.xml"/><Relationship Id="rId24" Type="http://schemas.openxmlformats.org/officeDocument/2006/relationships/handoutMaster" Target="handoutMasters/handoutMaster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6" Type="http://schemas.openxmlformats.org/officeDocument/2006/relationships/image" Target="../media/image16.wmf"/><Relationship Id="rId5" Type="http://schemas.openxmlformats.org/officeDocument/2006/relationships/image" Target="../media/image15.wmf"/><Relationship Id="rId4" Type="http://schemas.openxmlformats.org/officeDocument/2006/relationships/image" Target="../media/image14.wmf"/><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s>
</file>

<file path=ppt/drawings/_rels/vmlDrawing2.vml.rels><?xml version="1.0" encoding="UTF-8" standalone="yes"?>
<Relationships xmlns="http://schemas.openxmlformats.org/package/2006/relationships"><Relationship Id="rId6" Type="http://schemas.openxmlformats.org/officeDocument/2006/relationships/image" Target="../media/image16.wmf"/><Relationship Id="rId5" Type="http://schemas.openxmlformats.org/officeDocument/2006/relationships/image" Target="../media/image22.wmf"/><Relationship Id="rId4" Type="http://schemas.openxmlformats.org/officeDocument/2006/relationships/image" Target="../media/image21.wmf"/><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7.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s>
</file>

<file path=ppt/handoutMasters/_rels/handoutMaster1.xml.rels><?xml version="1.0" encoding="UTF-8" standalone="yes"?>
<Relationships xmlns="http://schemas.openxmlformats.org/package/2006/relationships"><Relationship Id="rId5" Type="http://schemas.openxmlformats.org/officeDocument/2006/relationships/theme" Target="../theme/theme3.xml"/><Relationship Id="rId4" Type="http://schemas.openxmlformats.org/officeDocument/2006/relationships/tags" Target="../tags/tag409.xml"/><Relationship Id="rId3" Type="http://schemas.openxmlformats.org/officeDocument/2006/relationships/tags" Target="../tags/tag408.xml"/><Relationship Id="rId2" Type="http://schemas.openxmlformats.org/officeDocument/2006/relationships/tags" Target="../tags/tag407.xml"/><Relationship Id="rId1" Type="http://schemas.openxmlformats.org/officeDocument/2006/relationships/tags" Target="../tags/tag40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custDataLst>
              <p:tags r:id="rId1"/>
            </p:custDataLst>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custDataLst>
              <p:tags r:id="rId2"/>
            </p:custDataLst>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custDataLst>
              <p:tags r:id="rId3"/>
            </p:custDataLst>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custDataLst>
              <p:tags r:id="rId4"/>
            </p:custDataLst>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7" Type="http://schemas.openxmlformats.org/officeDocument/2006/relationships/theme" Target="../theme/theme2.xml"/><Relationship Id="rId6" Type="http://schemas.openxmlformats.org/officeDocument/2006/relationships/tags" Target="../tags/tag405.xml"/><Relationship Id="rId5" Type="http://schemas.openxmlformats.org/officeDocument/2006/relationships/tags" Target="../tags/tag404.xml"/><Relationship Id="rId4" Type="http://schemas.openxmlformats.org/officeDocument/2006/relationships/tags" Target="../tags/tag403.xml"/><Relationship Id="rId3" Type="http://schemas.openxmlformats.org/officeDocument/2006/relationships/tags" Target="../tags/tag402.xml"/><Relationship Id="rId2" Type="http://schemas.openxmlformats.org/officeDocument/2006/relationships/tags" Target="../tags/tag401.xml"/><Relationship Id="rId1" Type="http://schemas.openxmlformats.org/officeDocument/2006/relationships/tags" Target="../tags/tag40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custDataLst>
              <p:tags r:id="rId1"/>
            </p:custDataLst>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custDataLst>
              <p:tags r:id="rId2"/>
            </p:custDataLst>
          </p:nvPr>
        </p:nvSpPr>
        <p:spPr>
          <a:xfrm>
            <a:off x="3884613" y="0"/>
            <a:ext cx="2971800" cy="458788"/>
          </a:xfrm>
          <a:prstGeom prst="rect">
            <a:avLst/>
          </a:prstGeom>
        </p:spPr>
        <p:txBody>
          <a:bodyPr vert="horz" lIns="91440" tIns="45720" rIns="91440" bIns="45720" rtlCol="0"/>
          <a:lstStyle>
            <a:lvl1pPr algn="r">
              <a:defRPr sz="1200"/>
            </a:lvl1pPr>
          </a:lstStyle>
          <a:p>
            <a:fld id="{4C32BD3D-5578-46B4-8C63-B6FA2B8D7C76}" type="datetimeFigureOut">
              <a:rPr lang="zh-CN" altLang="en-US" smtClean="0"/>
            </a:fld>
            <a:endParaRPr lang="zh-CN" altLang="en-US"/>
          </a:p>
        </p:txBody>
      </p:sp>
      <p:sp>
        <p:nvSpPr>
          <p:cNvPr id="4" name="幻灯片图像占位符 3"/>
          <p:cNvSpPr>
            <a:spLocks noGrp="1" noRot="1" noChangeAspect="1"/>
          </p:cNvSpPr>
          <p:nvPr>
            <p:ph type="sldImg" idx="2"/>
            <p:custDataLst>
              <p:tags r:id="rId3"/>
            </p:custDataLst>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custDataLst>
              <p:tags r:id="rId4"/>
            </p:custDataLst>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custDataLst>
              <p:tags r:id="rId5"/>
            </p:custDataLst>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custDataLst>
              <p:tags r:id="rId6"/>
            </p:custDataLst>
          </p:nvPr>
        </p:nvSpPr>
        <p:spPr>
          <a:xfrm>
            <a:off x="3884613" y="8685213"/>
            <a:ext cx="2971800" cy="458787"/>
          </a:xfrm>
          <a:prstGeom prst="rect">
            <a:avLst/>
          </a:prstGeom>
        </p:spPr>
        <p:txBody>
          <a:bodyPr vert="horz" lIns="91440" tIns="45720" rIns="91440" bIns="45720" rtlCol="0" anchor="b"/>
          <a:lstStyle>
            <a:lvl1pPr algn="r">
              <a:defRPr sz="1200"/>
            </a:lvl1pPr>
          </a:lstStyle>
          <a:p>
            <a:fld id="{838E24B2-E311-4022-80D2-8384F05198E0}"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5" Type="http://schemas.openxmlformats.org/officeDocument/2006/relationships/tags" Target="../tags/tag78.xml"/><Relationship Id="rId4" Type="http://schemas.openxmlformats.org/officeDocument/2006/relationships/tags" Target="../tags/tag77.xml"/><Relationship Id="rId3" Type="http://schemas.openxmlformats.org/officeDocument/2006/relationships/tags" Target="../tags/tag76.xml"/><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4" Type="http://schemas.openxmlformats.org/officeDocument/2006/relationships/tags" Target="../tags/tag377.xml"/><Relationship Id="rId3" Type="http://schemas.openxmlformats.org/officeDocument/2006/relationships/tags" Target="../tags/tag376.xml"/><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1.xml.rels><?xml version="1.0" encoding="UTF-8" standalone="yes"?>
<Relationships xmlns="http://schemas.openxmlformats.org/package/2006/relationships"><Relationship Id="rId4" Type="http://schemas.openxmlformats.org/officeDocument/2006/relationships/tags" Target="../tags/tag397.xml"/><Relationship Id="rId3" Type="http://schemas.openxmlformats.org/officeDocument/2006/relationships/tags" Target="../tags/tag396.xml"/><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4" Type="http://schemas.openxmlformats.org/officeDocument/2006/relationships/tags" Target="../tags/tag88.xml"/><Relationship Id="rId3" Type="http://schemas.openxmlformats.org/officeDocument/2006/relationships/tags" Target="../tags/tag87.xml"/><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4" Type="http://schemas.openxmlformats.org/officeDocument/2006/relationships/tags" Target="../tags/tag116.xml"/><Relationship Id="rId3" Type="http://schemas.openxmlformats.org/officeDocument/2006/relationships/tags" Target="../tags/tag115.xml"/><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4" Type="http://schemas.openxmlformats.org/officeDocument/2006/relationships/tags" Target="../tags/tag126.xml"/><Relationship Id="rId3" Type="http://schemas.openxmlformats.org/officeDocument/2006/relationships/tags" Target="../tags/tag125.xml"/><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4" Type="http://schemas.openxmlformats.org/officeDocument/2006/relationships/tags" Target="../tags/tag137.xml"/><Relationship Id="rId3" Type="http://schemas.openxmlformats.org/officeDocument/2006/relationships/tags" Target="../tags/tag136.xml"/><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4" Type="http://schemas.openxmlformats.org/officeDocument/2006/relationships/tags" Target="../tags/tag173.xml"/><Relationship Id="rId3" Type="http://schemas.openxmlformats.org/officeDocument/2006/relationships/tags" Target="../tags/tag172.xml"/><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4" Type="http://schemas.openxmlformats.org/officeDocument/2006/relationships/tags" Target="../tags/tag223.xml"/><Relationship Id="rId3" Type="http://schemas.openxmlformats.org/officeDocument/2006/relationships/tags" Target="../tags/tag222.xml"/><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8.xml.rels><?xml version="1.0" encoding="UTF-8" standalone="yes"?>
<Relationships xmlns="http://schemas.openxmlformats.org/package/2006/relationships"><Relationship Id="rId4" Type="http://schemas.openxmlformats.org/officeDocument/2006/relationships/tags" Target="../tags/tag246.xml"/><Relationship Id="rId3" Type="http://schemas.openxmlformats.org/officeDocument/2006/relationships/tags" Target="../tags/tag245.xml"/><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9.xml.rels><?xml version="1.0" encoding="UTF-8" standalone="yes"?>
<Relationships xmlns="http://schemas.openxmlformats.org/package/2006/relationships"><Relationship Id="rId4" Type="http://schemas.openxmlformats.org/officeDocument/2006/relationships/tags" Target="../tags/tag332.xml"/><Relationship Id="rId3" Type="http://schemas.openxmlformats.org/officeDocument/2006/relationships/tags" Target="../tags/tag331.xml"/><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custDataLst>
              <p:tags r:id="rId3"/>
            </p:custDataLst>
          </p:nvPr>
        </p:nvSpPr>
        <p:spPr>
          <a:xfrm>
            <a:off x="381000" y="685800"/>
            <a:ext cx="6096000" cy="3429000"/>
          </a:xfrm>
        </p:spPr>
      </p:sp>
      <p:sp>
        <p:nvSpPr>
          <p:cNvPr id="3" name="备注占位符 2"/>
          <p:cNvSpPr txBox="1">
            <a:spLocks noGrp="1"/>
          </p:cNvSpPr>
          <p:nvPr>
            <p:ph type="body" idx="1"/>
            <p:custDataLst>
              <p:tags r:id="rId4"/>
            </p:custDataLst>
          </p:nvPr>
        </p:nvSpPr>
        <p:spPr/>
        <p:txBody>
          <a:bodyPr/>
          <a:lstStyle/>
          <a:p>
            <a:endParaRPr lang="zh-CN" altLang="en-US"/>
          </a:p>
        </p:txBody>
      </p:sp>
      <p:sp>
        <p:nvSpPr>
          <p:cNvPr id="4" name="灯片编号占位符 3"/>
          <p:cNvSpPr>
            <a:spLocks noGrp="1"/>
          </p:cNvSpPr>
          <p:nvPr>
            <p:ph type="sldNum" sz="quarter" idx="10"/>
            <p:custDataLst>
              <p:tags r:id="rId5"/>
            </p:custDataLst>
          </p:nvPr>
        </p:nvSpPr>
        <p:spPr/>
        <p:txBody>
          <a:bodyPr/>
          <a:lstStyle/>
          <a:p>
            <a:fld id="{95031D22-0C37-4AE8-AAA6-EF65D257B1E8}"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custDataLst>
              <p:tags r:id="rId3"/>
            </p:custDataLst>
          </p:nvPr>
        </p:nvSpPr>
        <p:spPr/>
      </p:sp>
      <p:sp>
        <p:nvSpPr>
          <p:cNvPr id="3" name="文本占位符 2"/>
          <p:cNvSpPr txBox="1"/>
          <p:nvPr>
            <p:ph type="body" idx="3"/>
            <p:custDataLst>
              <p:tags r:id="rId4"/>
            </p:custDataLst>
          </p:nvPr>
        </p:nvSpPr>
        <p:spPr/>
        <p:txBody>
          <a:bodyPr/>
          <a:lstStyle/>
          <a:p>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custDataLst>
              <p:tags r:id="rId3"/>
            </p:custDataLst>
          </p:nvPr>
        </p:nvSpPr>
        <p:spPr/>
      </p:sp>
      <p:sp>
        <p:nvSpPr>
          <p:cNvPr id="3" name="文本占位符 2"/>
          <p:cNvSpPr txBox="1"/>
          <p:nvPr>
            <p:ph type="body" idx="3"/>
            <p:custDataLst>
              <p:tags r:id="rId4"/>
            </p:custDataLst>
          </p:nvPr>
        </p:nvSpPr>
        <p:spPr/>
        <p:txBody>
          <a:bodyPr/>
          <a:lstStyle/>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custDataLst>
              <p:tags r:id="rId3"/>
            </p:custDataLst>
          </p:nvPr>
        </p:nvSpPr>
        <p:spPr/>
      </p:sp>
      <p:sp>
        <p:nvSpPr>
          <p:cNvPr id="3" name="文本占位符 2"/>
          <p:cNvSpPr txBox="1"/>
          <p:nvPr>
            <p:ph type="body" idx="3"/>
            <p:custDataLst>
              <p:tags r:id="rId4"/>
            </p:custDataLst>
          </p:nvPr>
        </p:nvSpPr>
        <p:spPr/>
        <p:txBody>
          <a:bodyPr/>
          <a:lstStyle/>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custDataLst>
              <p:tags r:id="rId3"/>
            </p:custDataLst>
          </p:nvPr>
        </p:nvSpPr>
        <p:spPr/>
      </p:sp>
      <p:sp>
        <p:nvSpPr>
          <p:cNvPr id="3" name="文本占位符 2"/>
          <p:cNvSpPr txBox="1"/>
          <p:nvPr>
            <p:ph type="body" idx="3"/>
            <p:custDataLst>
              <p:tags r:id="rId4"/>
            </p:custDataLst>
          </p:nvPr>
        </p:nvSpPr>
        <p:spPr/>
        <p:txBody>
          <a:bodyPr/>
          <a:lstStyle/>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custDataLst>
              <p:tags r:id="rId3"/>
            </p:custDataLst>
          </p:nvPr>
        </p:nvSpPr>
        <p:spPr/>
      </p:sp>
      <p:sp>
        <p:nvSpPr>
          <p:cNvPr id="3" name="文本占位符 2"/>
          <p:cNvSpPr txBox="1"/>
          <p:nvPr>
            <p:ph type="body" idx="3"/>
            <p:custDataLst>
              <p:tags r:id="rId4"/>
            </p:custDataLst>
          </p:nvPr>
        </p:nvSpPr>
        <p:spPr/>
        <p:txBody>
          <a:bodyPr/>
          <a:lstStyle/>
          <a:p>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custDataLst>
              <p:tags r:id="rId3"/>
            </p:custDataLst>
          </p:nvPr>
        </p:nvSpPr>
        <p:spPr/>
      </p:sp>
      <p:sp>
        <p:nvSpPr>
          <p:cNvPr id="3" name="文本占位符 2"/>
          <p:cNvSpPr txBox="1"/>
          <p:nvPr>
            <p:ph type="body" idx="3"/>
            <p:custDataLst>
              <p:tags r:id="rId4"/>
            </p:custDataLst>
          </p:nvPr>
        </p:nvSpPr>
        <p:spPr/>
        <p:txBody>
          <a:bodyPr/>
          <a:lstStyle/>
          <a:p>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custDataLst>
              <p:tags r:id="rId3"/>
            </p:custDataLst>
          </p:nvPr>
        </p:nvSpPr>
        <p:spPr/>
      </p:sp>
      <p:sp>
        <p:nvSpPr>
          <p:cNvPr id="3" name="文本占位符 2"/>
          <p:cNvSpPr txBox="1"/>
          <p:nvPr>
            <p:ph type="body" idx="3"/>
            <p:custDataLst>
              <p:tags r:id="rId4"/>
            </p:custDataLst>
          </p:nvPr>
        </p:nvSpPr>
        <p:spPr/>
        <p:txBody>
          <a:bodyPr/>
          <a:lstStyle/>
          <a:p>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custDataLst>
              <p:tags r:id="rId3"/>
            </p:custDataLst>
          </p:nvPr>
        </p:nvSpPr>
        <p:spPr/>
      </p:sp>
      <p:sp>
        <p:nvSpPr>
          <p:cNvPr id="3" name="文本占位符 2"/>
          <p:cNvSpPr txBox="1"/>
          <p:nvPr>
            <p:ph type="body" idx="3"/>
            <p:custDataLst>
              <p:tags r:id="rId4"/>
            </p:custDataLst>
          </p:nvPr>
        </p:nvSpPr>
        <p:spPr/>
        <p:txBody>
          <a:bodyPr/>
          <a:lstStyle/>
          <a:p>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custDataLst>
              <p:tags r:id="rId3"/>
            </p:custDataLst>
          </p:nvPr>
        </p:nvSpPr>
        <p:spPr/>
      </p:sp>
      <p:sp>
        <p:nvSpPr>
          <p:cNvPr id="3" name="文本占位符 2"/>
          <p:cNvSpPr txBox="1"/>
          <p:nvPr>
            <p:ph type="body" idx="3"/>
            <p:custDataLst>
              <p:tags r:id="rId4"/>
            </p:custDataLst>
          </p:nvPr>
        </p:nvSpPr>
        <p:spPr/>
        <p:txBody>
          <a:bodyPr/>
          <a:lstStyle/>
          <a:p>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custDataLst>
              <p:tags r:id="rId3"/>
            </p:custDataLst>
          </p:nvPr>
        </p:nvSpPr>
        <p:spPr/>
      </p:sp>
      <p:sp>
        <p:nvSpPr>
          <p:cNvPr id="3" name="文本占位符 2"/>
          <p:cNvSpPr txBox="1"/>
          <p:nvPr>
            <p:ph type="body" idx="3"/>
            <p:custDataLst>
              <p:tags r:id="rId4"/>
            </p:custDataLst>
          </p:nvPr>
        </p:nvSpPr>
        <p:spPr/>
        <p:txBody>
          <a:bodyPr/>
          <a:lstStyle/>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image" Target="../media/image1.jpeg"/><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9" Type="http://schemas.openxmlformats.org/officeDocument/2006/relationships/tags" Target="../tags/tag12.xml"/><Relationship Id="rId8" Type="http://schemas.openxmlformats.org/officeDocument/2006/relationships/tags" Target="../tags/tag11.xml"/><Relationship Id="rId7" Type="http://schemas.openxmlformats.org/officeDocument/2006/relationships/tags" Target="../tags/tag10.xml"/><Relationship Id="rId6" Type="http://schemas.openxmlformats.org/officeDocument/2006/relationships/tags" Target="../tags/tag9.xml"/><Relationship Id="rId5" Type="http://schemas.openxmlformats.org/officeDocument/2006/relationships/tags" Target="../tags/tag8.xml"/><Relationship Id="rId4" Type="http://schemas.openxmlformats.org/officeDocument/2006/relationships/tags" Target="../tags/tag7.xml"/><Relationship Id="rId3" Type="http://schemas.openxmlformats.org/officeDocument/2006/relationships/tags" Target="../tags/tag6.xml"/><Relationship Id="rId23" Type="http://schemas.openxmlformats.org/officeDocument/2006/relationships/tags" Target="../tags/tag26.xml"/><Relationship Id="rId22" Type="http://schemas.openxmlformats.org/officeDocument/2006/relationships/tags" Target="../tags/tag25.xml"/><Relationship Id="rId21" Type="http://schemas.openxmlformats.org/officeDocument/2006/relationships/tags" Target="../tags/tag24.xml"/><Relationship Id="rId20" Type="http://schemas.openxmlformats.org/officeDocument/2006/relationships/tags" Target="../tags/tag23.xml"/><Relationship Id="rId2" Type="http://schemas.openxmlformats.org/officeDocument/2006/relationships/tags" Target="../tags/tag5.xml"/><Relationship Id="rId19" Type="http://schemas.openxmlformats.org/officeDocument/2006/relationships/tags" Target="../tags/tag22.xml"/><Relationship Id="rId18" Type="http://schemas.openxmlformats.org/officeDocument/2006/relationships/tags" Target="../tags/tag21.xml"/><Relationship Id="rId17" Type="http://schemas.openxmlformats.org/officeDocument/2006/relationships/tags" Target="../tags/tag20.xml"/><Relationship Id="rId16" Type="http://schemas.openxmlformats.org/officeDocument/2006/relationships/tags" Target="../tags/tag19.xml"/><Relationship Id="rId15" Type="http://schemas.openxmlformats.org/officeDocument/2006/relationships/tags" Target="../tags/tag18.xml"/><Relationship Id="rId14" Type="http://schemas.openxmlformats.org/officeDocument/2006/relationships/tags" Target="../tags/tag17.xml"/><Relationship Id="rId13" Type="http://schemas.openxmlformats.org/officeDocument/2006/relationships/tags" Target="../tags/tag16.xml"/><Relationship Id="rId12" Type="http://schemas.openxmlformats.org/officeDocument/2006/relationships/tags" Target="../tags/tag15.xml"/><Relationship Id="rId11" Type="http://schemas.openxmlformats.org/officeDocument/2006/relationships/tags" Target="../tags/tag14.xml"/><Relationship Id="rId10" Type="http://schemas.openxmlformats.org/officeDocument/2006/relationships/tags" Target="../tags/tag13.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9" Type="http://schemas.openxmlformats.org/officeDocument/2006/relationships/tags" Target="../tags/tag34.xml"/><Relationship Id="rId8" Type="http://schemas.openxmlformats.org/officeDocument/2006/relationships/tags" Target="../tags/tag33.xml"/><Relationship Id="rId7" Type="http://schemas.openxmlformats.org/officeDocument/2006/relationships/tags" Target="../tags/tag32.xml"/><Relationship Id="rId6" Type="http://schemas.openxmlformats.org/officeDocument/2006/relationships/tags" Target="../tags/tag31.xml"/><Relationship Id="rId5" Type="http://schemas.openxmlformats.org/officeDocument/2006/relationships/tags" Target="../tags/tag30.xml"/><Relationship Id="rId4" Type="http://schemas.openxmlformats.org/officeDocument/2006/relationships/tags" Target="../tags/tag29.xml"/><Relationship Id="rId3" Type="http://schemas.openxmlformats.org/officeDocument/2006/relationships/tags" Target="../tags/tag28.xml"/><Relationship Id="rId23" Type="http://schemas.openxmlformats.org/officeDocument/2006/relationships/tags" Target="../tags/tag48.xml"/><Relationship Id="rId22" Type="http://schemas.openxmlformats.org/officeDocument/2006/relationships/tags" Target="../tags/tag47.xml"/><Relationship Id="rId21" Type="http://schemas.openxmlformats.org/officeDocument/2006/relationships/tags" Target="../tags/tag46.xml"/><Relationship Id="rId20" Type="http://schemas.openxmlformats.org/officeDocument/2006/relationships/tags" Target="../tags/tag45.xml"/><Relationship Id="rId2" Type="http://schemas.openxmlformats.org/officeDocument/2006/relationships/tags" Target="../tags/tag27.xml"/><Relationship Id="rId19" Type="http://schemas.openxmlformats.org/officeDocument/2006/relationships/tags" Target="../tags/tag44.xml"/><Relationship Id="rId18" Type="http://schemas.openxmlformats.org/officeDocument/2006/relationships/tags" Target="../tags/tag43.xml"/><Relationship Id="rId17" Type="http://schemas.openxmlformats.org/officeDocument/2006/relationships/tags" Target="../tags/tag42.xml"/><Relationship Id="rId16" Type="http://schemas.openxmlformats.org/officeDocument/2006/relationships/tags" Target="../tags/tag41.xml"/><Relationship Id="rId15" Type="http://schemas.openxmlformats.org/officeDocument/2006/relationships/tags" Target="../tags/tag40.xml"/><Relationship Id="rId14" Type="http://schemas.openxmlformats.org/officeDocument/2006/relationships/tags" Target="../tags/tag39.xml"/><Relationship Id="rId13" Type="http://schemas.openxmlformats.org/officeDocument/2006/relationships/tags" Target="../tags/tag38.xml"/><Relationship Id="rId12" Type="http://schemas.openxmlformats.org/officeDocument/2006/relationships/tags" Target="../tags/tag37.xml"/><Relationship Id="rId11" Type="http://schemas.openxmlformats.org/officeDocument/2006/relationships/tags" Target="../tags/tag36.xml"/><Relationship Id="rId10" Type="http://schemas.openxmlformats.org/officeDocument/2006/relationships/tags" Target="../tags/tag35.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9" Type="http://schemas.openxmlformats.org/officeDocument/2006/relationships/tags" Target="../tags/tag56.xml"/><Relationship Id="rId8" Type="http://schemas.openxmlformats.org/officeDocument/2006/relationships/tags" Target="../tags/tag55.xml"/><Relationship Id="rId7" Type="http://schemas.openxmlformats.org/officeDocument/2006/relationships/tags" Target="../tags/tag54.xml"/><Relationship Id="rId6" Type="http://schemas.openxmlformats.org/officeDocument/2006/relationships/tags" Target="../tags/tag53.xml"/><Relationship Id="rId5" Type="http://schemas.openxmlformats.org/officeDocument/2006/relationships/tags" Target="../tags/tag52.xml"/><Relationship Id="rId4" Type="http://schemas.openxmlformats.org/officeDocument/2006/relationships/tags" Target="../tags/tag51.xml"/><Relationship Id="rId3" Type="http://schemas.openxmlformats.org/officeDocument/2006/relationships/tags" Target="../tags/tag50.xml"/><Relationship Id="rId23" Type="http://schemas.openxmlformats.org/officeDocument/2006/relationships/tags" Target="../tags/tag70.xml"/><Relationship Id="rId22" Type="http://schemas.openxmlformats.org/officeDocument/2006/relationships/tags" Target="../tags/tag69.xml"/><Relationship Id="rId21" Type="http://schemas.openxmlformats.org/officeDocument/2006/relationships/tags" Target="../tags/tag68.xml"/><Relationship Id="rId20" Type="http://schemas.openxmlformats.org/officeDocument/2006/relationships/tags" Target="../tags/tag67.xml"/><Relationship Id="rId2" Type="http://schemas.openxmlformats.org/officeDocument/2006/relationships/tags" Target="../tags/tag49.xml"/><Relationship Id="rId19" Type="http://schemas.openxmlformats.org/officeDocument/2006/relationships/tags" Target="../tags/tag66.xml"/><Relationship Id="rId18" Type="http://schemas.openxmlformats.org/officeDocument/2006/relationships/tags" Target="../tags/tag65.xml"/><Relationship Id="rId17" Type="http://schemas.openxmlformats.org/officeDocument/2006/relationships/tags" Target="../tags/tag64.xml"/><Relationship Id="rId16" Type="http://schemas.openxmlformats.org/officeDocument/2006/relationships/tags" Target="../tags/tag63.xml"/><Relationship Id="rId15" Type="http://schemas.openxmlformats.org/officeDocument/2006/relationships/tags" Target="../tags/tag62.xml"/><Relationship Id="rId14" Type="http://schemas.openxmlformats.org/officeDocument/2006/relationships/tags" Target="../tags/tag61.xml"/><Relationship Id="rId13" Type="http://schemas.openxmlformats.org/officeDocument/2006/relationships/tags" Target="../tags/tag60.xml"/><Relationship Id="rId12" Type="http://schemas.openxmlformats.org/officeDocument/2006/relationships/tags" Target="../tags/tag59.xml"/><Relationship Id="rId11" Type="http://schemas.openxmlformats.org/officeDocument/2006/relationships/tags" Target="../tags/tag58.xml"/><Relationship Id="rId10" Type="http://schemas.openxmlformats.org/officeDocument/2006/relationships/tags" Target="../tags/tag57.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
        <p:nvSpPr>
          <p:cNvPr id="5" name="矩形 4"/>
          <p:cNvSpPr/>
          <p:nvPr userDrawn="1">
            <p:custDataLst>
              <p:tags r:id="rId2"/>
            </p:custDataLst>
          </p:nvPr>
        </p:nvSpPr>
        <p:spPr>
          <a:xfrm>
            <a:off x="-635" y="0"/>
            <a:ext cx="12192000" cy="6856730"/>
          </a:xfrm>
          <a:prstGeom prst="rect">
            <a:avLst/>
          </a:prstGeom>
          <a:solidFill>
            <a:srgbClr val="2666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任意多边形 5"/>
          <p:cNvSpPr/>
          <p:nvPr userDrawn="1">
            <p:custDataLst>
              <p:tags r:id="rId3"/>
            </p:custDataLst>
          </p:nvPr>
        </p:nvSpPr>
        <p:spPr>
          <a:xfrm>
            <a:off x="0" y="532742"/>
            <a:ext cx="12191365" cy="6325258"/>
          </a:xfrm>
          <a:custGeom>
            <a:avLst/>
            <a:gdLst>
              <a:gd name="connsiteX0" fmla="*/ 19195 w 19195"/>
              <a:gd name="connsiteY0" fmla="*/ 0 h 10018"/>
              <a:gd name="connsiteX1" fmla="*/ 19195 w 19195"/>
              <a:gd name="connsiteY1" fmla="*/ 10018 h 10018"/>
              <a:gd name="connsiteX2" fmla="*/ 0 w 19195"/>
              <a:gd name="connsiteY2" fmla="*/ 10018 h 10018"/>
              <a:gd name="connsiteX3" fmla="*/ 3 w 19195"/>
              <a:gd name="connsiteY3" fmla="*/ 7385 h 10018"/>
              <a:gd name="connsiteX4" fmla="*/ 19195 w 19195"/>
              <a:gd name="connsiteY4" fmla="*/ 0 h 10018"/>
              <a:gd name="connsiteX0-1" fmla="*/ 19174 w 19195"/>
              <a:gd name="connsiteY0-2" fmla="*/ 0 h 9976"/>
              <a:gd name="connsiteX1-3" fmla="*/ 19195 w 19195"/>
              <a:gd name="connsiteY1-4" fmla="*/ 9976 h 9976"/>
              <a:gd name="connsiteX2-5" fmla="*/ 0 w 19195"/>
              <a:gd name="connsiteY2-6" fmla="*/ 9976 h 9976"/>
              <a:gd name="connsiteX3-7" fmla="*/ 3 w 19195"/>
              <a:gd name="connsiteY3-8" fmla="*/ 7343 h 9976"/>
              <a:gd name="connsiteX4-9" fmla="*/ 19174 w 19195"/>
              <a:gd name="connsiteY4-10" fmla="*/ 0 h 9976"/>
              <a:gd name="connsiteX0-11" fmla="*/ 10005 w 10005"/>
              <a:gd name="connsiteY0-12" fmla="*/ 0 h 9985"/>
              <a:gd name="connsiteX1-13" fmla="*/ 10000 w 10005"/>
              <a:gd name="connsiteY1-14" fmla="*/ 9985 h 9985"/>
              <a:gd name="connsiteX2-15" fmla="*/ 0 w 10005"/>
              <a:gd name="connsiteY2-16" fmla="*/ 9985 h 9985"/>
              <a:gd name="connsiteX3-17" fmla="*/ 2 w 10005"/>
              <a:gd name="connsiteY3-18" fmla="*/ 7346 h 9985"/>
              <a:gd name="connsiteX4-19" fmla="*/ 10005 w 10005"/>
              <a:gd name="connsiteY4-20" fmla="*/ 0 h 9985"/>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0005" h="9985">
                <a:moveTo>
                  <a:pt x="10005" y="0"/>
                </a:moveTo>
                <a:cubicBezTo>
                  <a:pt x="10009" y="3333"/>
                  <a:pt x="9996" y="6652"/>
                  <a:pt x="10000" y="9985"/>
                </a:cubicBezTo>
                <a:lnTo>
                  <a:pt x="0" y="9985"/>
                </a:lnTo>
                <a:cubicBezTo>
                  <a:pt x="1" y="9105"/>
                  <a:pt x="1" y="8226"/>
                  <a:pt x="2" y="7346"/>
                </a:cubicBezTo>
                <a:lnTo>
                  <a:pt x="10005" y="0"/>
                </a:lnTo>
                <a:close/>
              </a:path>
            </a:pathLst>
          </a:custGeom>
          <a:solidFill>
            <a:srgbClr val="DDE1E5"/>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任意多边形 1"/>
          <p:cNvSpPr/>
          <p:nvPr userDrawn="1">
            <p:custDataLst>
              <p:tags r:id="rId4"/>
            </p:custDataLst>
          </p:nvPr>
        </p:nvSpPr>
        <p:spPr>
          <a:xfrm>
            <a:off x="4277995" y="2033293"/>
            <a:ext cx="7914005" cy="4512310"/>
          </a:xfrm>
          <a:custGeom>
            <a:avLst/>
            <a:gdLst>
              <a:gd name="connsiteX0" fmla="*/ 12446 w 12463"/>
              <a:gd name="connsiteY0" fmla="*/ 2589 h 7106"/>
              <a:gd name="connsiteX1" fmla="*/ 12463 w 12463"/>
              <a:gd name="connsiteY1" fmla="*/ 7106 h 7106"/>
              <a:gd name="connsiteX2" fmla="*/ 0 w 12463"/>
              <a:gd name="connsiteY2" fmla="*/ 3906 h 7106"/>
              <a:gd name="connsiteX3" fmla="*/ 0 w 12463"/>
              <a:gd name="connsiteY3" fmla="*/ 2104 h 7106"/>
              <a:gd name="connsiteX4" fmla="*/ 6326 w 12463"/>
              <a:gd name="connsiteY4" fmla="*/ 0 h 7106"/>
              <a:gd name="connsiteX5" fmla="*/ 12446 w 12463"/>
              <a:gd name="connsiteY5" fmla="*/ 2589 h 71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463" h="7106">
                <a:moveTo>
                  <a:pt x="12446" y="2589"/>
                </a:moveTo>
                <a:lnTo>
                  <a:pt x="12463" y="7106"/>
                </a:lnTo>
                <a:lnTo>
                  <a:pt x="0" y="3906"/>
                </a:lnTo>
                <a:lnTo>
                  <a:pt x="0" y="2104"/>
                </a:lnTo>
                <a:lnTo>
                  <a:pt x="6326" y="0"/>
                </a:lnTo>
                <a:lnTo>
                  <a:pt x="12446" y="2589"/>
                </a:lnTo>
                <a:close/>
              </a:path>
            </a:pathLst>
          </a:custGeom>
          <a:solidFill>
            <a:srgbClr val="F7F9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3" name="图片 2"/>
          <p:cNvPicPr/>
          <p:nvPr userDrawn="1">
            <p:custDataLst>
              <p:tags r:id="rId5"/>
            </p:custDataLst>
          </p:nvPr>
        </p:nvPicPr>
        <p:blipFill>
          <a:blip r:embed="rId6"/>
          <a:srcRect l="22093" t="7352" r="18676" b="35019"/>
          <a:stretch>
            <a:fillRect/>
          </a:stretch>
        </p:blipFill>
        <p:spPr>
          <a:xfrm>
            <a:off x="1127760" y="1544320"/>
            <a:ext cx="3639820" cy="3397250"/>
          </a:xfrm>
          <a:prstGeom prst="ellipse">
            <a:avLst/>
          </a:prstGeom>
          <a:noFill/>
          <a:ln w="9525">
            <a:noFill/>
          </a:ln>
        </p:spPr>
      </p:pic>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grpSp>
        <p:nvGrpSpPr>
          <p:cNvPr id="7" name="组合 6"/>
          <p:cNvGrpSpPr/>
          <p:nvPr userDrawn="1">
            <p:custDataLst>
              <p:tags r:id="rId2"/>
            </p:custDataLst>
          </p:nvPr>
        </p:nvGrpSpPr>
        <p:grpSpPr>
          <a:xfrm>
            <a:off x="642103" y="-160672"/>
            <a:ext cx="6018040" cy="960559"/>
            <a:chOff x="870703" y="-102616"/>
            <a:chExt cx="6018040" cy="960559"/>
          </a:xfrm>
        </p:grpSpPr>
        <p:grpSp>
          <p:nvGrpSpPr>
            <p:cNvPr id="13" name="组合 12"/>
            <p:cNvGrpSpPr/>
            <p:nvPr userDrawn="1">
              <p:custDataLst>
                <p:tags r:id="rId3"/>
              </p:custDataLst>
            </p:nvPr>
          </p:nvGrpSpPr>
          <p:grpSpPr>
            <a:xfrm>
              <a:off x="3043409" y="-102616"/>
              <a:ext cx="1656000" cy="960559"/>
              <a:chOff x="2957195" y="-103505"/>
              <a:chExt cx="1656000" cy="960559"/>
            </a:xfrm>
          </p:grpSpPr>
          <p:sp>
            <p:nvSpPr>
              <p:cNvPr id="28" name="矩形 27"/>
              <p:cNvSpPr/>
              <p:nvPr>
                <p:custDataLst>
                  <p:tags r:id="rId4"/>
                </p:custDataLst>
              </p:nvPr>
            </p:nvSpPr>
            <p:spPr>
              <a:xfrm>
                <a:off x="2957195" y="252254"/>
                <a:ext cx="1656000" cy="604800"/>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9" name="直接连接符 28"/>
              <p:cNvCxnSpPr/>
              <p:nvPr>
                <p:custDataLst>
                  <p:tags r:id="rId5"/>
                </p:custDataLst>
              </p:nvPr>
            </p:nvCxnSpPr>
            <p:spPr>
              <a:xfrm flipH="1" flipV="1">
                <a:off x="3270250" y="-78105"/>
                <a:ext cx="0" cy="333375"/>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custDataLst>
                  <p:tags r:id="rId6"/>
                </p:custDataLst>
              </p:nvPr>
            </p:nvCxnSpPr>
            <p:spPr>
              <a:xfrm flipV="1">
                <a:off x="4318635" y="-103505"/>
                <a:ext cx="635" cy="350520"/>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sp>
            <p:nvSpPr>
              <p:cNvPr id="31" name="椭圆 30"/>
              <p:cNvSpPr/>
              <p:nvPr>
                <p:custDataLst>
                  <p:tags r:id="rId7"/>
                </p:custDataLst>
              </p:nvPr>
            </p:nvSpPr>
            <p:spPr>
              <a:xfrm>
                <a:off x="320421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椭圆 31"/>
              <p:cNvSpPr/>
              <p:nvPr>
                <p:custDataLst>
                  <p:tags r:id="rId8"/>
                </p:custDataLst>
              </p:nvPr>
            </p:nvSpPr>
            <p:spPr>
              <a:xfrm>
                <a:off x="425323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文本框 32"/>
              <p:cNvSpPr txBox="1"/>
              <p:nvPr userDrawn="1">
                <p:custDataLst>
                  <p:tags r:id="rId9"/>
                </p:custDataLst>
              </p:nvPr>
            </p:nvSpPr>
            <p:spPr>
              <a:xfrm>
                <a:off x="2974300" y="347110"/>
                <a:ext cx="1621790" cy="461665"/>
              </a:xfrm>
              <a:prstGeom prst="rect">
                <a:avLst/>
              </a:prstGeom>
              <a:noFill/>
              <a:effectLst/>
            </p:spPr>
            <p:txBody>
              <a:bodyPr wrap="square" rtlCol="0">
                <a:spAutoFit/>
              </a:bodyPr>
              <a:lstStyle/>
              <a:p>
                <a:pPr algn="ctr"/>
                <a:r>
                  <a:rPr lang="zh-CN" altLang="en-US" sz="2400" spc="300" smtClean="0">
                    <a:solidFill>
                      <a:schemeClr val="accent1">
                        <a:lumMod val="40000"/>
                        <a:lumOff val="60000"/>
                      </a:schemeClr>
                    </a:solidFill>
                    <a:latin typeface="黑体" panose="02010609060101010101" charset="-122"/>
                    <a:ea typeface="黑体" panose="02010609060101010101" charset="-122"/>
                  </a:rPr>
                  <a:t>学习活动</a:t>
                </a:r>
                <a:endParaRPr lang="zh-CN" altLang="en-US" sz="2400" spc="300">
                  <a:solidFill>
                    <a:schemeClr val="accent1">
                      <a:lumMod val="40000"/>
                      <a:lumOff val="60000"/>
                    </a:schemeClr>
                  </a:solidFill>
                  <a:latin typeface="黑体" panose="02010609060101010101" charset="-122"/>
                  <a:ea typeface="黑体" panose="02010609060101010101" charset="-122"/>
                </a:endParaRPr>
              </a:p>
            </p:txBody>
          </p:sp>
        </p:grpSp>
        <p:grpSp>
          <p:nvGrpSpPr>
            <p:cNvPr id="14" name="组合 13"/>
            <p:cNvGrpSpPr/>
            <p:nvPr userDrawn="1">
              <p:custDataLst>
                <p:tags r:id="rId10"/>
              </p:custDataLst>
            </p:nvPr>
          </p:nvGrpSpPr>
          <p:grpSpPr>
            <a:xfrm>
              <a:off x="870703" y="-99282"/>
              <a:ext cx="1677670" cy="945356"/>
              <a:chOff x="870703" y="-96837"/>
              <a:chExt cx="1677670" cy="945356"/>
            </a:xfrm>
          </p:grpSpPr>
          <p:sp>
            <p:nvSpPr>
              <p:cNvPr id="22" name="矩形 21"/>
              <p:cNvSpPr/>
              <p:nvPr userDrawn="1">
                <p:custDataLst>
                  <p:tags r:id="rId11"/>
                </p:custDataLst>
              </p:nvPr>
            </p:nvSpPr>
            <p:spPr>
              <a:xfrm>
                <a:off x="881538" y="252254"/>
                <a:ext cx="1656000" cy="596265"/>
              </a:xfrm>
              <a:prstGeom prst="rect">
                <a:avLst/>
              </a:prstGeom>
              <a:solidFill>
                <a:srgbClr val="043A5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3" name="直接连接符 22"/>
              <p:cNvCxnSpPr/>
              <p:nvPr userDrawn="1">
                <p:custDataLst>
                  <p:tags r:id="rId12"/>
                </p:custDataLst>
              </p:nvPr>
            </p:nvCxnSpPr>
            <p:spPr>
              <a:xfrm flipH="1" flipV="1">
                <a:off x="1156970" y="-93662"/>
                <a:ext cx="0" cy="333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直接连接符 23"/>
              <p:cNvCxnSpPr/>
              <p:nvPr userDrawn="1">
                <p:custDataLst>
                  <p:tags r:id="rId13"/>
                </p:custDataLst>
              </p:nvPr>
            </p:nvCxnSpPr>
            <p:spPr>
              <a:xfrm flipV="1">
                <a:off x="2259965" y="-96837"/>
                <a:ext cx="635" cy="350520"/>
              </a:xfrm>
              <a:prstGeom prst="line">
                <a:avLst/>
              </a:prstGeom>
            </p:spPr>
            <p:style>
              <a:lnRef idx="1">
                <a:schemeClr val="accent1"/>
              </a:lnRef>
              <a:fillRef idx="0">
                <a:schemeClr val="accent1"/>
              </a:fillRef>
              <a:effectRef idx="0">
                <a:schemeClr val="accent1"/>
              </a:effectRef>
              <a:fontRef idx="minor">
                <a:schemeClr val="tx1"/>
              </a:fontRef>
            </p:style>
          </p:cxnSp>
          <p:sp>
            <p:nvSpPr>
              <p:cNvPr id="25" name="椭圆 24"/>
              <p:cNvSpPr/>
              <p:nvPr userDrawn="1">
                <p:custDataLst>
                  <p:tags r:id="rId14"/>
                </p:custDataLst>
              </p:nvPr>
            </p:nvSpPr>
            <p:spPr>
              <a:xfrm>
                <a:off x="1090930" y="266383"/>
                <a:ext cx="132080" cy="1320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椭圆 25"/>
              <p:cNvSpPr/>
              <p:nvPr userDrawn="1">
                <p:custDataLst>
                  <p:tags r:id="rId15"/>
                </p:custDataLst>
              </p:nvPr>
            </p:nvSpPr>
            <p:spPr>
              <a:xfrm>
                <a:off x="2193925" y="266383"/>
                <a:ext cx="132080" cy="1320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文本框 26"/>
              <p:cNvSpPr txBox="1"/>
              <p:nvPr userDrawn="1">
                <p:custDataLst>
                  <p:tags r:id="rId16"/>
                </p:custDataLst>
              </p:nvPr>
            </p:nvSpPr>
            <p:spPr>
              <a:xfrm>
                <a:off x="870703" y="351089"/>
                <a:ext cx="1677670" cy="460375"/>
              </a:xfrm>
              <a:prstGeom prst="rect">
                <a:avLst/>
              </a:prstGeom>
              <a:noFill/>
              <a:effectLst/>
              <a:extLst>
                <a:ext uri="{909E8E84-426E-40DD-AFC4-6F175D3DCCD1}">
                  <a14:hiddenFill xmlns:a14="http://schemas.microsoft.com/office/drawing/2010/main">
                    <a:solidFill>
                      <a:schemeClr val="accent1"/>
                    </a:solidFill>
                  </a14:hiddenFill>
                </a:ext>
              </a:extLst>
            </p:spPr>
            <p:txBody>
              <a:bodyPr wrap="square" rtlCol="0">
                <a:spAutoFit/>
              </a:bodyPr>
              <a:lstStyle/>
              <a:p>
                <a:pPr algn="ctr"/>
                <a:r>
                  <a:rPr lang="zh-CN" altLang="en-US" sz="2400" b="1" spc="300">
                    <a:solidFill>
                      <a:schemeClr val="bg1"/>
                    </a:solidFill>
                    <a:latin typeface="黑体" panose="02010609060101010101" charset="-122"/>
                    <a:ea typeface="黑体" panose="02010609060101010101" charset="-122"/>
                  </a:rPr>
                  <a:t>学习目标</a:t>
                </a:r>
                <a:endParaRPr lang="zh-CN" altLang="en-US" sz="2400" b="1" spc="300">
                  <a:solidFill>
                    <a:schemeClr val="bg1"/>
                  </a:solidFill>
                  <a:latin typeface="黑体" panose="02010609060101010101" charset="-122"/>
                  <a:ea typeface="黑体" panose="02010609060101010101" charset="-122"/>
                </a:endParaRPr>
              </a:p>
            </p:txBody>
          </p:sp>
        </p:grpSp>
        <p:grpSp>
          <p:nvGrpSpPr>
            <p:cNvPr id="15" name="组合 14"/>
            <p:cNvGrpSpPr/>
            <p:nvPr userDrawn="1">
              <p:custDataLst>
                <p:tags r:id="rId17"/>
              </p:custDataLst>
            </p:nvPr>
          </p:nvGrpSpPr>
          <p:grpSpPr>
            <a:xfrm>
              <a:off x="5232743" y="-102616"/>
              <a:ext cx="1656000" cy="952024"/>
              <a:chOff x="2957195" y="-103505"/>
              <a:chExt cx="1656000" cy="952024"/>
            </a:xfrm>
          </p:grpSpPr>
          <p:sp>
            <p:nvSpPr>
              <p:cNvPr id="16" name="矩形 15"/>
              <p:cNvSpPr/>
              <p:nvPr>
                <p:custDataLst>
                  <p:tags r:id="rId18"/>
                </p:custDataLst>
              </p:nvPr>
            </p:nvSpPr>
            <p:spPr>
              <a:xfrm>
                <a:off x="2957195" y="252254"/>
                <a:ext cx="1656000" cy="596265"/>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7" name="直接连接符 16"/>
              <p:cNvCxnSpPr/>
              <p:nvPr>
                <p:custDataLst>
                  <p:tags r:id="rId19"/>
                </p:custDataLst>
              </p:nvPr>
            </p:nvCxnSpPr>
            <p:spPr>
              <a:xfrm flipH="1" flipV="1">
                <a:off x="3270250" y="-78105"/>
                <a:ext cx="0" cy="333375"/>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custDataLst>
                  <p:tags r:id="rId20"/>
                </p:custDataLst>
              </p:nvPr>
            </p:nvCxnSpPr>
            <p:spPr>
              <a:xfrm flipV="1">
                <a:off x="4318635" y="-103505"/>
                <a:ext cx="635" cy="350520"/>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sp>
            <p:nvSpPr>
              <p:cNvPr id="19" name="椭圆 18"/>
              <p:cNvSpPr/>
              <p:nvPr>
                <p:custDataLst>
                  <p:tags r:id="rId21"/>
                </p:custDataLst>
              </p:nvPr>
            </p:nvSpPr>
            <p:spPr>
              <a:xfrm>
                <a:off x="320421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椭圆 19"/>
              <p:cNvSpPr/>
              <p:nvPr>
                <p:custDataLst>
                  <p:tags r:id="rId22"/>
                </p:custDataLst>
              </p:nvPr>
            </p:nvSpPr>
            <p:spPr>
              <a:xfrm>
                <a:off x="425323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文本框 20"/>
              <p:cNvSpPr txBox="1"/>
              <p:nvPr userDrawn="1">
                <p:custDataLst>
                  <p:tags r:id="rId23"/>
                </p:custDataLst>
              </p:nvPr>
            </p:nvSpPr>
            <p:spPr>
              <a:xfrm>
                <a:off x="2974300" y="347110"/>
                <a:ext cx="1621790" cy="461665"/>
              </a:xfrm>
              <a:prstGeom prst="rect">
                <a:avLst/>
              </a:prstGeom>
              <a:noFill/>
              <a:effectLst/>
            </p:spPr>
            <p:txBody>
              <a:bodyPr wrap="square" rtlCol="0">
                <a:spAutoFit/>
              </a:bodyPr>
              <a:lstStyle/>
              <a:p>
                <a:pPr algn="ctr"/>
                <a:r>
                  <a:rPr lang="zh-CN" altLang="en-US" sz="2400" spc="300" smtClean="0">
                    <a:solidFill>
                      <a:schemeClr val="accent1">
                        <a:lumMod val="40000"/>
                        <a:lumOff val="60000"/>
                      </a:schemeClr>
                    </a:solidFill>
                    <a:latin typeface="黑体" panose="02010609060101010101" charset="-122"/>
                    <a:ea typeface="黑体" panose="02010609060101010101" charset="-122"/>
                  </a:rPr>
                  <a:t>学习总结</a:t>
                </a:r>
                <a:endParaRPr lang="zh-CN" altLang="en-US" sz="2400" spc="300">
                  <a:solidFill>
                    <a:schemeClr val="accent1">
                      <a:lumMod val="40000"/>
                      <a:lumOff val="60000"/>
                    </a:schemeClr>
                  </a:solidFill>
                  <a:latin typeface="黑体" panose="02010609060101010101" charset="-122"/>
                  <a:ea typeface="黑体" panose="02010609060101010101" charset="-122"/>
                </a:endParaRPr>
              </a:p>
            </p:txBody>
          </p:sp>
        </p:grpSp>
      </p:gr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grpSp>
        <p:nvGrpSpPr>
          <p:cNvPr id="7" name="组合 6"/>
          <p:cNvGrpSpPr/>
          <p:nvPr userDrawn="1">
            <p:custDataLst>
              <p:tags r:id="rId2"/>
            </p:custDataLst>
          </p:nvPr>
        </p:nvGrpSpPr>
        <p:grpSpPr>
          <a:xfrm>
            <a:off x="627589" y="-160672"/>
            <a:ext cx="6037208" cy="952024"/>
            <a:chOff x="854075" y="1586762"/>
            <a:chExt cx="6037208" cy="952024"/>
          </a:xfrm>
        </p:grpSpPr>
        <p:grpSp>
          <p:nvGrpSpPr>
            <p:cNvPr id="9" name="组合 8"/>
            <p:cNvGrpSpPr/>
            <p:nvPr userDrawn="1">
              <p:custDataLst>
                <p:tags r:id="rId3"/>
              </p:custDataLst>
            </p:nvPr>
          </p:nvGrpSpPr>
          <p:grpSpPr>
            <a:xfrm>
              <a:off x="3065117" y="1590096"/>
              <a:ext cx="1677670" cy="945356"/>
              <a:chOff x="870703" y="-96837"/>
              <a:chExt cx="1677670" cy="945356"/>
            </a:xfrm>
          </p:grpSpPr>
          <p:sp>
            <p:nvSpPr>
              <p:cNvPr id="24" name="矩形 23"/>
              <p:cNvSpPr/>
              <p:nvPr userDrawn="1">
                <p:custDataLst>
                  <p:tags r:id="rId4"/>
                </p:custDataLst>
              </p:nvPr>
            </p:nvSpPr>
            <p:spPr>
              <a:xfrm>
                <a:off x="881538" y="252254"/>
                <a:ext cx="1656000" cy="596265"/>
              </a:xfrm>
              <a:prstGeom prst="rect">
                <a:avLst/>
              </a:prstGeom>
              <a:solidFill>
                <a:srgbClr val="043A5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5" name="直接连接符 24"/>
              <p:cNvCxnSpPr/>
              <p:nvPr userDrawn="1">
                <p:custDataLst>
                  <p:tags r:id="rId5"/>
                </p:custDataLst>
              </p:nvPr>
            </p:nvCxnSpPr>
            <p:spPr>
              <a:xfrm flipH="1" flipV="1">
                <a:off x="1156970" y="-93662"/>
                <a:ext cx="0" cy="333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直接连接符 25"/>
              <p:cNvCxnSpPr/>
              <p:nvPr userDrawn="1">
                <p:custDataLst>
                  <p:tags r:id="rId6"/>
                </p:custDataLst>
              </p:nvPr>
            </p:nvCxnSpPr>
            <p:spPr>
              <a:xfrm flipV="1">
                <a:off x="2259965" y="-96837"/>
                <a:ext cx="635" cy="350520"/>
              </a:xfrm>
              <a:prstGeom prst="line">
                <a:avLst/>
              </a:prstGeom>
            </p:spPr>
            <p:style>
              <a:lnRef idx="1">
                <a:schemeClr val="accent1"/>
              </a:lnRef>
              <a:fillRef idx="0">
                <a:schemeClr val="accent1"/>
              </a:fillRef>
              <a:effectRef idx="0">
                <a:schemeClr val="accent1"/>
              </a:effectRef>
              <a:fontRef idx="minor">
                <a:schemeClr val="tx1"/>
              </a:fontRef>
            </p:style>
          </p:cxnSp>
          <p:sp>
            <p:nvSpPr>
              <p:cNvPr id="27" name="椭圆 26"/>
              <p:cNvSpPr/>
              <p:nvPr userDrawn="1">
                <p:custDataLst>
                  <p:tags r:id="rId7"/>
                </p:custDataLst>
              </p:nvPr>
            </p:nvSpPr>
            <p:spPr>
              <a:xfrm>
                <a:off x="1090930" y="266383"/>
                <a:ext cx="132080" cy="1320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椭圆 27"/>
              <p:cNvSpPr/>
              <p:nvPr userDrawn="1">
                <p:custDataLst>
                  <p:tags r:id="rId8"/>
                </p:custDataLst>
              </p:nvPr>
            </p:nvSpPr>
            <p:spPr>
              <a:xfrm>
                <a:off x="2193925" y="266383"/>
                <a:ext cx="132080" cy="1320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文本框 28"/>
              <p:cNvSpPr txBox="1"/>
              <p:nvPr userDrawn="1">
                <p:custDataLst>
                  <p:tags r:id="rId9"/>
                </p:custDataLst>
              </p:nvPr>
            </p:nvSpPr>
            <p:spPr>
              <a:xfrm>
                <a:off x="870703" y="350444"/>
                <a:ext cx="1677670" cy="461665"/>
              </a:xfrm>
              <a:prstGeom prst="rect">
                <a:avLst/>
              </a:prstGeom>
              <a:noFill/>
              <a:effectLst/>
              <a:extLst>
                <a:ext uri="{909E8E84-426E-40DD-AFC4-6F175D3DCCD1}">
                  <a14:hiddenFill xmlns:a14="http://schemas.microsoft.com/office/drawing/2010/main">
                    <a:solidFill>
                      <a:schemeClr val="accent1"/>
                    </a:solidFill>
                  </a14:hiddenFill>
                </a:ext>
              </a:extLst>
            </p:spPr>
            <p:txBody>
              <a:bodyPr wrap="square" rtlCol="0">
                <a:spAutoFit/>
              </a:bodyPr>
              <a:lstStyle/>
              <a:p>
                <a:pPr algn="ctr"/>
                <a:r>
                  <a:rPr lang="zh-CN" altLang="en-US" sz="2400" b="1" spc="300" smtClean="0">
                    <a:solidFill>
                      <a:schemeClr val="bg1"/>
                    </a:solidFill>
                    <a:latin typeface="黑体" panose="02010609060101010101" charset="-122"/>
                    <a:ea typeface="黑体" panose="02010609060101010101" charset="-122"/>
                  </a:rPr>
                  <a:t>学习活动</a:t>
                </a:r>
                <a:endParaRPr lang="zh-CN" altLang="en-US" sz="2400" b="1" spc="300">
                  <a:solidFill>
                    <a:schemeClr val="bg1"/>
                  </a:solidFill>
                  <a:latin typeface="黑体" panose="02010609060101010101" charset="-122"/>
                  <a:ea typeface="黑体" panose="02010609060101010101" charset="-122"/>
                </a:endParaRPr>
              </a:p>
            </p:txBody>
          </p:sp>
        </p:grpSp>
        <p:grpSp>
          <p:nvGrpSpPr>
            <p:cNvPr id="10" name="组合 9"/>
            <p:cNvGrpSpPr/>
            <p:nvPr userDrawn="1">
              <p:custDataLst>
                <p:tags r:id="rId10"/>
              </p:custDataLst>
            </p:nvPr>
          </p:nvGrpSpPr>
          <p:grpSpPr>
            <a:xfrm>
              <a:off x="854075" y="1586762"/>
              <a:ext cx="1656000" cy="952024"/>
              <a:chOff x="2957195" y="-103505"/>
              <a:chExt cx="1656000" cy="952024"/>
            </a:xfrm>
          </p:grpSpPr>
          <p:sp>
            <p:nvSpPr>
              <p:cNvPr id="18" name="矩形 17"/>
              <p:cNvSpPr/>
              <p:nvPr>
                <p:custDataLst>
                  <p:tags r:id="rId11"/>
                </p:custDataLst>
              </p:nvPr>
            </p:nvSpPr>
            <p:spPr>
              <a:xfrm>
                <a:off x="2957195" y="252254"/>
                <a:ext cx="1656000" cy="596265"/>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9" name="直接连接符 18"/>
              <p:cNvCxnSpPr/>
              <p:nvPr>
                <p:custDataLst>
                  <p:tags r:id="rId12"/>
                </p:custDataLst>
              </p:nvPr>
            </p:nvCxnSpPr>
            <p:spPr>
              <a:xfrm flipH="1" flipV="1">
                <a:off x="3270250" y="-78105"/>
                <a:ext cx="0" cy="333375"/>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custDataLst>
                  <p:tags r:id="rId13"/>
                </p:custDataLst>
              </p:nvPr>
            </p:nvCxnSpPr>
            <p:spPr>
              <a:xfrm flipV="1">
                <a:off x="4318635" y="-103505"/>
                <a:ext cx="635" cy="350520"/>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sp>
            <p:nvSpPr>
              <p:cNvPr id="21" name="椭圆 20"/>
              <p:cNvSpPr/>
              <p:nvPr>
                <p:custDataLst>
                  <p:tags r:id="rId14"/>
                </p:custDataLst>
              </p:nvPr>
            </p:nvSpPr>
            <p:spPr>
              <a:xfrm>
                <a:off x="320421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椭圆 21"/>
              <p:cNvSpPr/>
              <p:nvPr>
                <p:custDataLst>
                  <p:tags r:id="rId15"/>
                </p:custDataLst>
              </p:nvPr>
            </p:nvSpPr>
            <p:spPr>
              <a:xfrm>
                <a:off x="425323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文本框 22"/>
              <p:cNvSpPr txBox="1"/>
              <p:nvPr userDrawn="1">
                <p:custDataLst>
                  <p:tags r:id="rId16"/>
                </p:custDataLst>
              </p:nvPr>
            </p:nvSpPr>
            <p:spPr>
              <a:xfrm>
                <a:off x="2974300" y="347755"/>
                <a:ext cx="1621790" cy="460375"/>
              </a:xfrm>
              <a:prstGeom prst="rect">
                <a:avLst/>
              </a:prstGeom>
              <a:noFill/>
              <a:effectLst/>
            </p:spPr>
            <p:txBody>
              <a:bodyPr wrap="square" rtlCol="0">
                <a:spAutoFit/>
              </a:bodyPr>
              <a:lstStyle/>
              <a:p>
                <a:pPr algn="ctr"/>
                <a:r>
                  <a:rPr lang="zh-CN" altLang="en-US" sz="2400" spc="300" smtClean="0">
                    <a:solidFill>
                      <a:schemeClr val="accent1">
                        <a:lumMod val="40000"/>
                        <a:lumOff val="60000"/>
                      </a:schemeClr>
                    </a:solidFill>
                    <a:latin typeface="黑体" panose="02010609060101010101" charset="-122"/>
                    <a:ea typeface="黑体" panose="02010609060101010101" charset="-122"/>
                  </a:rPr>
                  <a:t>学习目标</a:t>
                </a:r>
                <a:endParaRPr lang="zh-CN" altLang="en-US" sz="2400" spc="300">
                  <a:solidFill>
                    <a:schemeClr val="accent1">
                      <a:lumMod val="40000"/>
                      <a:lumOff val="60000"/>
                    </a:schemeClr>
                  </a:solidFill>
                  <a:latin typeface="黑体" panose="02010609060101010101" charset="-122"/>
                  <a:ea typeface="黑体" panose="02010609060101010101" charset="-122"/>
                </a:endParaRPr>
              </a:p>
            </p:txBody>
          </p:sp>
        </p:grpSp>
        <p:grpSp>
          <p:nvGrpSpPr>
            <p:cNvPr id="11" name="组合 10"/>
            <p:cNvGrpSpPr/>
            <p:nvPr userDrawn="1">
              <p:custDataLst>
                <p:tags r:id="rId17"/>
              </p:custDataLst>
            </p:nvPr>
          </p:nvGrpSpPr>
          <p:grpSpPr>
            <a:xfrm>
              <a:off x="5235283" y="1586762"/>
              <a:ext cx="1656000" cy="952024"/>
              <a:chOff x="2957195" y="-103505"/>
              <a:chExt cx="1656000" cy="952024"/>
            </a:xfrm>
          </p:grpSpPr>
          <p:sp>
            <p:nvSpPr>
              <p:cNvPr id="12" name="矩形 11"/>
              <p:cNvSpPr/>
              <p:nvPr>
                <p:custDataLst>
                  <p:tags r:id="rId18"/>
                </p:custDataLst>
              </p:nvPr>
            </p:nvSpPr>
            <p:spPr>
              <a:xfrm>
                <a:off x="2957195" y="252254"/>
                <a:ext cx="1656000" cy="596265"/>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3" name="直接连接符 12"/>
              <p:cNvCxnSpPr/>
              <p:nvPr>
                <p:custDataLst>
                  <p:tags r:id="rId19"/>
                </p:custDataLst>
              </p:nvPr>
            </p:nvCxnSpPr>
            <p:spPr>
              <a:xfrm flipH="1" flipV="1">
                <a:off x="3270250" y="-78105"/>
                <a:ext cx="0" cy="333375"/>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custDataLst>
                  <p:tags r:id="rId20"/>
                </p:custDataLst>
              </p:nvPr>
            </p:nvCxnSpPr>
            <p:spPr>
              <a:xfrm flipV="1">
                <a:off x="4318635" y="-103505"/>
                <a:ext cx="635" cy="350520"/>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sp>
            <p:nvSpPr>
              <p:cNvPr id="15" name="椭圆 14"/>
              <p:cNvSpPr/>
              <p:nvPr>
                <p:custDataLst>
                  <p:tags r:id="rId21"/>
                </p:custDataLst>
              </p:nvPr>
            </p:nvSpPr>
            <p:spPr>
              <a:xfrm>
                <a:off x="320421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p:custDataLst>
                  <p:tags r:id="rId22"/>
                </p:custDataLst>
              </p:nvPr>
            </p:nvSpPr>
            <p:spPr>
              <a:xfrm>
                <a:off x="425323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文本框 16"/>
              <p:cNvSpPr txBox="1"/>
              <p:nvPr userDrawn="1">
                <p:custDataLst>
                  <p:tags r:id="rId23"/>
                </p:custDataLst>
              </p:nvPr>
            </p:nvSpPr>
            <p:spPr>
              <a:xfrm>
                <a:off x="2974300" y="347110"/>
                <a:ext cx="1621790" cy="461665"/>
              </a:xfrm>
              <a:prstGeom prst="rect">
                <a:avLst/>
              </a:prstGeom>
              <a:noFill/>
              <a:effectLst/>
            </p:spPr>
            <p:txBody>
              <a:bodyPr wrap="square" rtlCol="0">
                <a:spAutoFit/>
              </a:bodyPr>
              <a:lstStyle/>
              <a:p>
                <a:pPr algn="ctr"/>
                <a:r>
                  <a:rPr lang="zh-CN" altLang="en-US" sz="2400" spc="300" smtClean="0">
                    <a:solidFill>
                      <a:schemeClr val="accent1">
                        <a:lumMod val="40000"/>
                        <a:lumOff val="60000"/>
                      </a:schemeClr>
                    </a:solidFill>
                    <a:latin typeface="黑体" panose="02010609060101010101" charset="-122"/>
                    <a:ea typeface="黑体" panose="02010609060101010101" charset="-122"/>
                  </a:rPr>
                  <a:t>学习总结</a:t>
                </a:r>
                <a:endParaRPr lang="zh-CN" altLang="en-US" sz="2400" spc="300">
                  <a:solidFill>
                    <a:schemeClr val="accent1">
                      <a:lumMod val="40000"/>
                      <a:lumOff val="60000"/>
                    </a:schemeClr>
                  </a:solidFill>
                  <a:latin typeface="黑体" panose="02010609060101010101" charset="-122"/>
                  <a:ea typeface="黑体" panose="02010609060101010101" charset="-122"/>
                </a:endParaRPr>
              </a:p>
            </p:txBody>
          </p:sp>
        </p:grpSp>
      </p:gr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grpSp>
        <p:nvGrpSpPr>
          <p:cNvPr id="7" name="组合 6"/>
          <p:cNvGrpSpPr/>
          <p:nvPr userDrawn="1">
            <p:custDataLst>
              <p:tags r:id="rId2"/>
            </p:custDataLst>
          </p:nvPr>
        </p:nvGrpSpPr>
        <p:grpSpPr>
          <a:xfrm>
            <a:off x="627589" y="-160672"/>
            <a:ext cx="6075506" cy="952024"/>
            <a:chOff x="854075" y="3656600"/>
            <a:chExt cx="6075506" cy="952024"/>
          </a:xfrm>
        </p:grpSpPr>
        <p:grpSp>
          <p:nvGrpSpPr>
            <p:cNvPr id="9" name="组合 8"/>
            <p:cNvGrpSpPr/>
            <p:nvPr userDrawn="1">
              <p:custDataLst>
                <p:tags r:id="rId3"/>
              </p:custDataLst>
            </p:nvPr>
          </p:nvGrpSpPr>
          <p:grpSpPr>
            <a:xfrm>
              <a:off x="3040869" y="3656600"/>
              <a:ext cx="1656000" cy="952024"/>
              <a:chOff x="2957195" y="-103505"/>
              <a:chExt cx="1656000" cy="952024"/>
            </a:xfrm>
          </p:grpSpPr>
          <p:sp>
            <p:nvSpPr>
              <p:cNvPr id="24" name="矩形 23"/>
              <p:cNvSpPr/>
              <p:nvPr>
                <p:custDataLst>
                  <p:tags r:id="rId4"/>
                </p:custDataLst>
              </p:nvPr>
            </p:nvSpPr>
            <p:spPr>
              <a:xfrm>
                <a:off x="2957195" y="252254"/>
                <a:ext cx="1656000" cy="596265"/>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5" name="直接连接符 24"/>
              <p:cNvCxnSpPr/>
              <p:nvPr>
                <p:custDataLst>
                  <p:tags r:id="rId5"/>
                </p:custDataLst>
              </p:nvPr>
            </p:nvCxnSpPr>
            <p:spPr>
              <a:xfrm flipH="1" flipV="1">
                <a:off x="3270250" y="-78105"/>
                <a:ext cx="0" cy="333375"/>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custDataLst>
                  <p:tags r:id="rId6"/>
                </p:custDataLst>
              </p:nvPr>
            </p:nvCxnSpPr>
            <p:spPr>
              <a:xfrm flipV="1">
                <a:off x="4318635" y="-103505"/>
                <a:ext cx="635" cy="350520"/>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sp>
            <p:nvSpPr>
              <p:cNvPr id="27" name="椭圆 26"/>
              <p:cNvSpPr/>
              <p:nvPr>
                <p:custDataLst>
                  <p:tags r:id="rId7"/>
                </p:custDataLst>
              </p:nvPr>
            </p:nvSpPr>
            <p:spPr>
              <a:xfrm>
                <a:off x="320421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椭圆 27"/>
              <p:cNvSpPr/>
              <p:nvPr>
                <p:custDataLst>
                  <p:tags r:id="rId8"/>
                </p:custDataLst>
              </p:nvPr>
            </p:nvSpPr>
            <p:spPr>
              <a:xfrm>
                <a:off x="425323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文本框 28"/>
              <p:cNvSpPr txBox="1"/>
              <p:nvPr userDrawn="1">
                <p:custDataLst>
                  <p:tags r:id="rId9"/>
                </p:custDataLst>
              </p:nvPr>
            </p:nvSpPr>
            <p:spPr>
              <a:xfrm>
                <a:off x="2974300" y="347110"/>
                <a:ext cx="1621790" cy="460375"/>
              </a:xfrm>
              <a:prstGeom prst="rect">
                <a:avLst/>
              </a:prstGeom>
              <a:noFill/>
              <a:effectLst/>
            </p:spPr>
            <p:txBody>
              <a:bodyPr wrap="square" rtlCol="0">
                <a:spAutoFit/>
              </a:bodyPr>
              <a:lstStyle/>
              <a:p>
                <a:pPr algn="ctr"/>
                <a:r>
                  <a:rPr lang="zh-CN" altLang="en-US" sz="2400" spc="300" smtClean="0">
                    <a:solidFill>
                      <a:schemeClr val="accent1">
                        <a:lumMod val="40000"/>
                        <a:lumOff val="60000"/>
                      </a:schemeClr>
                    </a:solidFill>
                    <a:latin typeface="黑体" panose="02010609060101010101" charset="-122"/>
                    <a:ea typeface="黑体" panose="02010609060101010101" charset="-122"/>
                  </a:rPr>
                  <a:t>学习活动</a:t>
                </a:r>
                <a:endParaRPr lang="zh-CN" altLang="en-US" sz="2400" spc="300">
                  <a:solidFill>
                    <a:schemeClr val="accent1">
                      <a:lumMod val="40000"/>
                      <a:lumOff val="60000"/>
                    </a:schemeClr>
                  </a:solidFill>
                  <a:latin typeface="黑体" panose="02010609060101010101" charset="-122"/>
                  <a:ea typeface="黑体" panose="02010609060101010101" charset="-122"/>
                </a:endParaRPr>
              </a:p>
            </p:txBody>
          </p:sp>
        </p:grpSp>
        <p:grpSp>
          <p:nvGrpSpPr>
            <p:cNvPr id="10" name="组合 9"/>
            <p:cNvGrpSpPr/>
            <p:nvPr userDrawn="1">
              <p:custDataLst>
                <p:tags r:id="rId10"/>
              </p:custDataLst>
            </p:nvPr>
          </p:nvGrpSpPr>
          <p:grpSpPr>
            <a:xfrm>
              <a:off x="5251911" y="3659934"/>
              <a:ext cx="1677670" cy="945356"/>
              <a:chOff x="870703" y="-96837"/>
              <a:chExt cx="1677670" cy="945356"/>
            </a:xfrm>
          </p:grpSpPr>
          <p:sp>
            <p:nvSpPr>
              <p:cNvPr id="18" name="矩形 17"/>
              <p:cNvSpPr/>
              <p:nvPr userDrawn="1">
                <p:custDataLst>
                  <p:tags r:id="rId11"/>
                </p:custDataLst>
              </p:nvPr>
            </p:nvSpPr>
            <p:spPr>
              <a:xfrm>
                <a:off x="881538" y="252254"/>
                <a:ext cx="1656000" cy="596265"/>
              </a:xfrm>
              <a:prstGeom prst="rect">
                <a:avLst/>
              </a:prstGeom>
              <a:solidFill>
                <a:srgbClr val="043A5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9" name="直接连接符 18"/>
              <p:cNvCxnSpPr/>
              <p:nvPr userDrawn="1">
                <p:custDataLst>
                  <p:tags r:id="rId12"/>
                </p:custDataLst>
              </p:nvPr>
            </p:nvCxnSpPr>
            <p:spPr>
              <a:xfrm flipH="1" flipV="1">
                <a:off x="1156970" y="-93662"/>
                <a:ext cx="0" cy="333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直接连接符 19"/>
              <p:cNvCxnSpPr/>
              <p:nvPr userDrawn="1">
                <p:custDataLst>
                  <p:tags r:id="rId13"/>
                </p:custDataLst>
              </p:nvPr>
            </p:nvCxnSpPr>
            <p:spPr>
              <a:xfrm flipV="1">
                <a:off x="2259965" y="-96837"/>
                <a:ext cx="635" cy="350520"/>
              </a:xfrm>
              <a:prstGeom prst="line">
                <a:avLst/>
              </a:prstGeom>
            </p:spPr>
            <p:style>
              <a:lnRef idx="1">
                <a:schemeClr val="accent1"/>
              </a:lnRef>
              <a:fillRef idx="0">
                <a:schemeClr val="accent1"/>
              </a:fillRef>
              <a:effectRef idx="0">
                <a:schemeClr val="accent1"/>
              </a:effectRef>
              <a:fontRef idx="minor">
                <a:schemeClr val="tx1"/>
              </a:fontRef>
            </p:style>
          </p:cxnSp>
          <p:sp>
            <p:nvSpPr>
              <p:cNvPr id="21" name="椭圆 20"/>
              <p:cNvSpPr/>
              <p:nvPr userDrawn="1">
                <p:custDataLst>
                  <p:tags r:id="rId14"/>
                </p:custDataLst>
              </p:nvPr>
            </p:nvSpPr>
            <p:spPr>
              <a:xfrm>
                <a:off x="1090930" y="266383"/>
                <a:ext cx="132080" cy="1320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椭圆 21"/>
              <p:cNvSpPr/>
              <p:nvPr userDrawn="1">
                <p:custDataLst>
                  <p:tags r:id="rId15"/>
                </p:custDataLst>
              </p:nvPr>
            </p:nvSpPr>
            <p:spPr>
              <a:xfrm>
                <a:off x="2193925" y="266383"/>
                <a:ext cx="132080" cy="1320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文本框 22"/>
              <p:cNvSpPr txBox="1"/>
              <p:nvPr userDrawn="1">
                <p:custDataLst>
                  <p:tags r:id="rId16"/>
                </p:custDataLst>
              </p:nvPr>
            </p:nvSpPr>
            <p:spPr>
              <a:xfrm>
                <a:off x="870703" y="349799"/>
                <a:ext cx="1677670" cy="461665"/>
              </a:xfrm>
              <a:prstGeom prst="rect">
                <a:avLst/>
              </a:prstGeom>
              <a:noFill/>
              <a:effectLst/>
              <a:extLst>
                <a:ext uri="{909E8E84-426E-40DD-AFC4-6F175D3DCCD1}">
                  <a14:hiddenFill xmlns:a14="http://schemas.microsoft.com/office/drawing/2010/main">
                    <a:solidFill>
                      <a:schemeClr val="accent1"/>
                    </a:solidFill>
                  </a14:hiddenFill>
                </a:ext>
              </a:extLst>
            </p:spPr>
            <p:txBody>
              <a:bodyPr wrap="square" rtlCol="0">
                <a:spAutoFit/>
              </a:bodyPr>
              <a:lstStyle/>
              <a:p>
                <a:pPr algn="ctr"/>
                <a:r>
                  <a:rPr lang="zh-CN" altLang="en-US" sz="2400" b="1" spc="300" smtClean="0">
                    <a:solidFill>
                      <a:schemeClr val="bg1"/>
                    </a:solidFill>
                    <a:latin typeface="黑体" panose="02010609060101010101" charset="-122"/>
                    <a:ea typeface="黑体" panose="02010609060101010101" charset="-122"/>
                  </a:rPr>
                  <a:t>学习总结</a:t>
                </a:r>
                <a:endParaRPr lang="zh-CN" altLang="en-US" sz="2400" b="1" spc="300">
                  <a:solidFill>
                    <a:schemeClr val="bg1"/>
                  </a:solidFill>
                  <a:latin typeface="黑体" panose="02010609060101010101" charset="-122"/>
                  <a:ea typeface="黑体" panose="02010609060101010101" charset="-122"/>
                </a:endParaRPr>
              </a:p>
            </p:txBody>
          </p:sp>
        </p:grpSp>
        <p:grpSp>
          <p:nvGrpSpPr>
            <p:cNvPr id="11" name="组合 10"/>
            <p:cNvGrpSpPr/>
            <p:nvPr userDrawn="1">
              <p:custDataLst>
                <p:tags r:id="rId17"/>
              </p:custDataLst>
            </p:nvPr>
          </p:nvGrpSpPr>
          <p:grpSpPr>
            <a:xfrm>
              <a:off x="854075" y="3656600"/>
              <a:ext cx="1656000" cy="952024"/>
              <a:chOff x="2957195" y="-103505"/>
              <a:chExt cx="1656000" cy="952024"/>
            </a:xfrm>
          </p:grpSpPr>
          <p:sp>
            <p:nvSpPr>
              <p:cNvPr id="12" name="矩形 11"/>
              <p:cNvSpPr/>
              <p:nvPr>
                <p:custDataLst>
                  <p:tags r:id="rId18"/>
                </p:custDataLst>
              </p:nvPr>
            </p:nvSpPr>
            <p:spPr>
              <a:xfrm>
                <a:off x="2957195" y="252254"/>
                <a:ext cx="1656000" cy="596265"/>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3" name="直接连接符 12"/>
              <p:cNvCxnSpPr/>
              <p:nvPr>
                <p:custDataLst>
                  <p:tags r:id="rId19"/>
                </p:custDataLst>
              </p:nvPr>
            </p:nvCxnSpPr>
            <p:spPr>
              <a:xfrm flipH="1" flipV="1">
                <a:off x="3270250" y="-78105"/>
                <a:ext cx="0" cy="333375"/>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custDataLst>
                  <p:tags r:id="rId20"/>
                </p:custDataLst>
              </p:nvPr>
            </p:nvCxnSpPr>
            <p:spPr>
              <a:xfrm flipV="1">
                <a:off x="4318635" y="-103505"/>
                <a:ext cx="635" cy="350520"/>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sp>
            <p:nvSpPr>
              <p:cNvPr id="15" name="椭圆 14"/>
              <p:cNvSpPr/>
              <p:nvPr>
                <p:custDataLst>
                  <p:tags r:id="rId21"/>
                </p:custDataLst>
              </p:nvPr>
            </p:nvSpPr>
            <p:spPr>
              <a:xfrm>
                <a:off x="320421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p:custDataLst>
                  <p:tags r:id="rId22"/>
                </p:custDataLst>
              </p:nvPr>
            </p:nvSpPr>
            <p:spPr>
              <a:xfrm>
                <a:off x="425323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文本框 16"/>
              <p:cNvSpPr txBox="1"/>
              <p:nvPr userDrawn="1">
                <p:custDataLst>
                  <p:tags r:id="rId23"/>
                </p:custDataLst>
              </p:nvPr>
            </p:nvSpPr>
            <p:spPr>
              <a:xfrm>
                <a:off x="2974300" y="347110"/>
                <a:ext cx="1621790" cy="460375"/>
              </a:xfrm>
              <a:prstGeom prst="rect">
                <a:avLst/>
              </a:prstGeom>
              <a:noFill/>
              <a:effectLst/>
            </p:spPr>
            <p:txBody>
              <a:bodyPr wrap="square" rtlCol="0">
                <a:spAutoFit/>
              </a:bodyPr>
              <a:lstStyle/>
              <a:p>
                <a:pPr algn="ctr"/>
                <a:r>
                  <a:rPr lang="zh-CN" altLang="en-US" sz="2400" spc="300" smtClean="0">
                    <a:solidFill>
                      <a:schemeClr val="accent1">
                        <a:lumMod val="40000"/>
                        <a:lumOff val="60000"/>
                      </a:schemeClr>
                    </a:solidFill>
                    <a:latin typeface="黑体" panose="02010609060101010101" charset="-122"/>
                    <a:ea typeface="黑体" panose="02010609060101010101" charset="-122"/>
                  </a:rPr>
                  <a:t>学习目标</a:t>
                </a:r>
                <a:endParaRPr lang="zh-CN" altLang="en-US" sz="2400" spc="300">
                  <a:solidFill>
                    <a:schemeClr val="accent1">
                      <a:lumMod val="40000"/>
                      <a:lumOff val="60000"/>
                    </a:schemeClr>
                  </a:solidFill>
                  <a:latin typeface="黑体" panose="02010609060101010101" charset="-122"/>
                  <a:ea typeface="黑体" panose="02010609060101010101" charset="-122"/>
                </a:endParaRPr>
              </a:p>
            </p:txBody>
          </p:sp>
        </p:grpSp>
      </p:grpSp>
    </p:spTree>
  </p:cSld>
  <p:clrMapOvr>
    <a:masterClrMapping/>
  </p:clrMapOvr>
  <p:transition/>
</p:sldLayout>
</file>

<file path=ppt/slideMasters/_rels/slideMaster1.xml.rels><?xml version="1.0" encoding="UTF-8" standalone="yes"?>
<Relationships xmlns="http://schemas.openxmlformats.org/package/2006/relationships"><Relationship Id="rId9" Type="http://schemas.openxmlformats.org/officeDocument/2006/relationships/image" Target="file:///D:\qq&#25991;&#20214;\712321467\Image\C2C\Image2\%7b75232B38-A165-1FB7-499C-2E1C792CACB5%7d.png" TargetMode="External"/><Relationship Id="rId8" Type="http://schemas.openxmlformats.org/officeDocument/2006/relationships/image" Target="../media/image3.png"/><Relationship Id="rId7" Type="http://schemas.openxmlformats.org/officeDocument/2006/relationships/tags" Target="../tags/tag72.xml"/><Relationship Id="rId6" Type="http://schemas.openxmlformats.org/officeDocument/2006/relationships/image" Target="../media/image2.png"/><Relationship Id="rId5" Type="http://schemas.openxmlformats.org/officeDocument/2006/relationships/tags" Target="../tags/tag71.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0"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图片 6"/>
          <p:cNvPicPr>
            <a:picLocks noChangeAspect="1"/>
          </p:cNvPicPr>
          <p:nvPr userDrawn="1">
            <p:custDataLst>
              <p:tags r:id="rId5"/>
            </p:custDataLst>
          </p:nvPr>
        </p:nvPicPr>
        <p:blipFill>
          <a:blip r:embed="rId6"/>
          <a:srcRect r="1506"/>
          <a:stretch>
            <a:fillRect/>
          </a:stretch>
        </p:blipFill>
        <p:spPr>
          <a:xfrm>
            <a:off x="0" y="1"/>
            <a:ext cx="12192000" cy="6858000"/>
          </a:xfrm>
          <a:prstGeom prst="rect">
            <a:avLst/>
          </a:prstGeom>
        </p:spPr>
      </p:pic>
      <p:pic>
        <p:nvPicPr>
          <p:cNvPr id="8" name="图片 1073743875" descr="学科网 zxxk.com"/>
          <p:cNvPicPr>
            <a:picLocks noChangeAspect="1"/>
          </p:cNvPicPr>
          <p:nvPr>
            <p:custDataLst>
              <p:tags r:id="rId7"/>
            </p:custDataLst>
          </p:nvPr>
        </p:nvPicPr>
        <p:blipFill>
          <a:blip r:embed="rId8" r:link="rId9"/>
          <a:stretch>
            <a:fillRect/>
          </a:stretch>
        </p:blipFill>
        <p:spPr>
          <a:xfrm>
            <a:off x="838200" y="365125"/>
            <a:ext cx="9525" cy="9525"/>
          </a:xfrm>
          <a:prstGeom prst="rect">
            <a:avLst/>
          </a:prstGeom>
          <a:noFill/>
          <a:ln>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7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185.xml"/><Relationship Id="rId1" Type="http://schemas.openxmlformats.org/officeDocument/2006/relationships/tags" Target="../tags/tag184.xml"/></Relationships>
</file>

<file path=ppt/slides/_rels/slide11.xml.rels><?xml version="1.0" encoding="UTF-8" standalone="yes"?>
<Relationships xmlns="http://schemas.openxmlformats.org/package/2006/relationships"><Relationship Id="rId9" Type="http://schemas.openxmlformats.org/officeDocument/2006/relationships/tags" Target="../tags/tag191.xml"/><Relationship Id="rId8" Type="http://schemas.openxmlformats.org/officeDocument/2006/relationships/image" Target="../media/image18.wmf"/><Relationship Id="rId7" Type="http://schemas.openxmlformats.org/officeDocument/2006/relationships/oleObject" Target="../embeddings/oleObject10.bin"/><Relationship Id="rId6" Type="http://schemas.openxmlformats.org/officeDocument/2006/relationships/tags" Target="../tags/tag190.xml"/><Relationship Id="rId54" Type="http://schemas.openxmlformats.org/officeDocument/2006/relationships/notesSlide" Target="../notesSlides/notesSlide7.xml"/><Relationship Id="rId53" Type="http://schemas.openxmlformats.org/officeDocument/2006/relationships/vmlDrawing" Target="../drawings/vmlDrawing2.vml"/><Relationship Id="rId52" Type="http://schemas.openxmlformats.org/officeDocument/2006/relationships/slideLayout" Target="../slideLayouts/slideLayout3.xml"/><Relationship Id="rId51" Type="http://schemas.openxmlformats.org/officeDocument/2006/relationships/image" Target="../media/image23.png"/><Relationship Id="rId50" Type="http://schemas.openxmlformats.org/officeDocument/2006/relationships/tags" Target="../tags/tag221.xml"/><Relationship Id="rId5" Type="http://schemas.openxmlformats.org/officeDocument/2006/relationships/tags" Target="../tags/tag189.xml"/><Relationship Id="rId49" Type="http://schemas.openxmlformats.org/officeDocument/2006/relationships/tags" Target="../tags/tag220.xml"/><Relationship Id="rId48" Type="http://schemas.openxmlformats.org/officeDocument/2006/relationships/tags" Target="../tags/tag219.xml"/><Relationship Id="rId47" Type="http://schemas.openxmlformats.org/officeDocument/2006/relationships/tags" Target="../tags/tag218.xml"/><Relationship Id="rId46" Type="http://schemas.openxmlformats.org/officeDocument/2006/relationships/image" Target="../media/image16.wmf"/><Relationship Id="rId45" Type="http://schemas.openxmlformats.org/officeDocument/2006/relationships/oleObject" Target="../embeddings/oleObject15.bin"/><Relationship Id="rId44" Type="http://schemas.openxmlformats.org/officeDocument/2006/relationships/tags" Target="../tags/tag217.xml"/><Relationship Id="rId43" Type="http://schemas.openxmlformats.org/officeDocument/2006/relationships/tags" Target="../tags/tag216.xml"/><Relationship Id="rId42" Type="http://schemas.openxmlformats.org/officeDocument/2006/relationships/tags" Target="../tags/tag215.xml"/><Relationship Id="rId41" Type="http://schemas.openxmlformats.org/officeDocument/2006/relationships/image" Target="../media/image22.wmf"/><Relationship Id="rId40" Type="http://schemas.openxmlformats.org/officeDocument/2006/relationships/oleObject" Target="../embeddings/oleObject14.bin"/><Relationship Id="rId4" Type="http://schemas.openxmlformats.org/officeDocument/2006/relationships/tags" Target="../tags/tag188.xml"/><Relationship Id="rId39" Type="http://schemas.openxmlformats.org/officeDocument/2006/relationships/tags" Target="../tags/tag214.xml"/><Relationship Id="rId38" Type="http://schemas.openxmlformats.org/officeDocument/2006/relationships/image" Target="../media/image21.wmf"/><Relationship Id="rId37" Type="http://schemas.openxmlformats.org/officeDocument/2006/relationships/oleObject" Target="../embeddings/oleObject13.bin"/><Relationship Id="rId36" Type="http://schemas.openxmlformats.org/officeDocument/2006/relationships/tags" Target="../tags/tag213.xml"/><Relationship Id="rId35" Type="http://schemas.openxmlformats.org/officeDocument/2006/relationships/tags" Target="../tags/tag212.xml"/><Relationship Id="rId34" Type="http://schemas.openxmlformats.org/officeDocument/2006/relationships/tags" Target="../tags/tag211.xml"/><Relationship Id="rId33" Type="http://schemas.openxmlformats.org/officeDocument/2006/relationships/image" Target="../media/image20.wmf"/><Relationship Id="rId32" Type="http://schemas.openxmlformats.org/officeDocument/2006/relationships/oleObject" Target="../embeddings/oleObject12.bin"/><Relationship Id="rId31" Type="http://schemas.openxmlformats.org/officeDocument/2006/relationships/tags" Target="../tags/tag210.xml"/><Relationship Id="rId30" Type="http://schemas.openxmlformats.org/officeDocument/2006/relationships/tags" Target="../tags/tag209.xml"/><Relationship Id="rId3" Type="http://schemas.openxmlformats.org/officeDocument/2006/relationships/image" Target="../media/image5.png"/><Relationship Id="rId29" Type="http://schemas.openxmlformats.org/officeDocument/2006/relationships/tags" Target="../tags/tag208.xml"/><Relationship Id="rId28" Type="http://schemas.openxmlformats.org/officeDocument/2006/relationships/image" Target="../media/image19.wmf"/><Relationship Id="rId27" Type="http://schemas.openxmlformats.org/officeDocument/2006/relationships/oleObject" Target="../embeddings/oleObject11.bin"/><Relationship Id="rId26" Type="http://schemas.openxmlformats.org/officeDocument/2006/relationships/tags" Target="../tags/tag207.xml"/><Relationship Id="rId25" Type="http://schemas.openxmlformats.org/officeDocument/2006/relationships/tags" Target="../tags/tag206.xml"/><Relationship Id="rId24" Type="http://schemas.openxmlformats.org/officeDocument/2006/relationships/tags" Target="../tags/tag205.xml"/><Relationship Id="rId23" Type="http://schemas.openxmlformats.org/officeDocument/2006/relationships/tags" Target="../tags/tag204.xml"/><Relationship Id="rId22" Type="http://schemas.openxmlformats.org/officeDocument/2006/relationships/tags" Target="../tags/tag203.xml"/><Relationship Id="rId21" Type="http://schemas.openxmlformats.org/officeDocument/2006/relationships/tags" Target="../tags/tag202.xml"/><Relationship Id="rId20" Type="http://schemas.openxmlformats.org/officeDocument/2006/relationships/tags" Target="../tags/tag201.xml"/><Relationship Id="rId2" Type="http://schemas.openxmlformats.org/officeDocument/2006/relationships/tags" Target="../tags/tag187.xml"/><Relationship Id="rId19" Type="http://schemas.openxmlformats.org/officeDocument/2006/relationships/tags" Target="../tags/tag200.xml"/><Relationship Id="rId18" Type="http://schemas.openxmlformats.org/officeDocument/2006/relationships/tags" Target="../tags/tag199.xml"/><Relationship Id="rId17" Type="http://schemas.openxmlformats.org/officeDocument/2006/relationships/tags" Target="../tags/tag198.xml"/><Relationship Id="rId16" Type="http://schemas.openxmlformats.org/officeDocument/2006/relationships/image" Target="../media/image7.png"/><Relationship Id="rId15" Type="http://schemas.openxmlformats.org/officeDocument/2006/relationships/tags" Target="../tags/tag197.xml"/><Relationship Id="rId14" Type="http://schemas.openxmlformats.org/officeDocument/2006/relationships/tags" Target="../tags/tag196.xml"/><Relationship Id="rId13" Type="http://schemas.openxmlformats.org/officeDocument/2006/relationships/tags" Target="../tags/tag195.xml"/><Relationship Id="rId12" Type="http://schemas.openxmlformats.org/officeDocument/2006/relationships/tags" Target="../tags/tag194.xml"/><Relationship Id="rId11" Type="http://schemas.openxmlformats.org/officeDocument/2006/relationships/tags" Target="../tags/tag193.xml"/><Relationship Id="rId10" Type="http://schemas.openxmlformats.org/officeDocument/2006/relationships/tags" Target="../tags/tag192.xml"/><Relationship Id="rId1" Type="http://schemas.openxmlformats.org/officeDocument/2006/relationships/tags" Target="../tags/tag186.xml"/></Relationships>
</file>

<file path=ppt/slides/_rels/slide12.xml.rels><?xml version="1.0" encoding="UTF-8" standalone="yes"?>
<Relationships xmlns="http://schemas.openxmlformats.org/package/2006/relationships"><Relationship Id="rId9" Type="http://schemas.openxmlformats.org/officeDocument/2006/relationships/tags" Target="../tags/tag231.xml"/><Relationship Id="rId8" Type="http://schemas.openxmlformats.org/officeDocument/2006/relationships/tags" Target="../tags/tag230.xml"/><Relationship Id="rId7" Type="http://schemas.openxmlformats.org/officeDocument/2006/relationships/image" Target="../media/image24.png"/><Relationship Id="rId6" Type="http://schemas.openxmlformats.org/officeDocument/2006/relationships/tags" Target="../tags/tag229.xml"/><Relationship Id="rId5" Type="http://schemas.openxmlformats.org/officeDocument/2006/relationships/tags" Target="../tags/tag228.xml"/><Relationship Id="rId4" Type="http://schemas.openxmlformats.org/officeDocument/2006/relationships/tags" Target="../tags/tag227.xml"/><Relationship Id="rId3" Type="http://schemas.openxmlformats.org/officeDocument/2006/relationships/tags" Target="../tags/tag226.xml"/><Relationship Id="rId2" Type="http://schemas.openxmlformats.org/officeDocument/2006/relationships/tags" Target="../tags/tag225.xml"/><Relationship Id="rId11" Type="http://schemas.openxmlformats.org/officeDocument/2006/relationships/slideLayout" Target="../slideLayouts/slideLayout3.xml"/><Relationship Id="rId10" Type="http://schemas.openxmlformats.org/officeDocument/2006/relationships/image" Target="../media/image25.png"/><Relationship Id="rId1" Type="http://schemas.openxmlformats.org/officeDocument/2006/relationships/tags" Target="../tags/tag224.xml"/></Relationships>
</file>

<file path=ppt/slides/_rels/slide13.xml.rels><?xml version="1.0" encoding="UTF-8" standalone="yes"?>
<Relationships xmlns="http://schemas.openxmlformats.org/package/2006/relationships"><Relationship Id="rId9" Type="http://schemas.openxmlformats.org/officeDocument/2006/relationships/tags" Target="../tags/tag239.xml"/><Relationship Id="rId8" Type="http://schemas.openxmlformats.org/officeDocument/2006/relationships/image" Target="../media/image7.png"/><Relationship Id="rId7" Type="http://schemas.openxmlformats.org/officeDocument/2006/relationships/tags" Target="../tags/tag238.xml"/><Relationship Id="rId6" Type="http://schemas.openxmlformats.org/officeDocument/2006/relationships/tags" Target="../tags/tag237.xml"/><Relationship Id="rId5" Type="http://schemas.openxmlformats.org/officeDocument/2006/relationships/tags" Target="../tags/tag236.xml"/><Relationship Id="rId4" Type="http://schemas.openxmlformats.org/officeDocument/2006/relationships/tags" Target="../tags/tag235.xml"/><Relationship Id="rId3" Type="http://schemas.openxmlformats.org/officeDocument/2006/relationships/tags" Target="../tags/tag234.xml"/><Relationship Id="rId2" Type="http://schemas.openxmlformats.org/officeDocument/2006/relationships/tags" Target="../tags/tag233.xml"/><Relationship Id="rId10" Type="http://schemas.openxmlformats.org/officeDocument/2006/relationships/slideLayout" Target="../slideLayouts/slideLayout3.xml"/><Relationship Id="rId1" Type="http://schemas.openxmlformats.org/officeDocument/2006/relationships/tags" Target="../tags/tag232.xml"/></Relationships>
</file>

<file path=ppt/slides/_rels/slide14.xml.rels><?xml version="1.0" encoding="UTF-8" standalone="yes"?>
<Relationships xmlns="http://schemas.openxmlformats.org/package/2006/relationships"><Relationship Id="rId9" Type="http://schemas.openxmlformats.org/officeDocument/2006/relationships/notesSlide" Target="../notesSlides/notesSlide8.xml"/><Relationship Id="rId8" Type="http://schemas.openxmlformats.org/officeDocument/2006/relationships/slideLayout" Target="../slideLayouts/slideLayout3.xml"/><Relationship Id="rId7" Type="http://schemas.openxmlformats.org/officeDocument/2006/relationships/image" Target="../media/image26.png"/><Relationship Id="rId6" Type="http://schemas.openxmlformats.org/officeDocument/2006/relationships/tags" Target="../tags/tag244.xml"/><Relationship Id="rId5" Type="http://schemas.openxmlformats.org/officeDocument/2006/relationships/tags" Target="../tags/tag243.xml"/><Relationship Id="rId4" Type="http://schemas.openxmlformats.org/officeDocument/2006/relationships/image" Target="../media/image5.png"/><Relationship Id="rId3" Type="http://schemas.openxmlformats.org/officeDocument/2006/relationships/tags" Target="../tags/tag242.xml"/><Relationship Id="rId2" Type="http://schemas.openxmlformats.org/officeDocument/2006/relationships/tags" Target="../tags/tag241.xml"/><Relationship Id="rId1" Type="http://schemas.openxmlformats.org/officeDocument/2006/relationships/tags" Target="../tags/tag240.xml"/></Relationships>
</file>

<file path=ppt/slides/_rels/slide15.xml.rels><?xml version="1.0" encoding="UTF-8" standalone="yes"?>
<Relationships xmlns="http://schemas.openxmlformats.org/package/2006/relationships"><Relationship Id="rId9" Type="http://schemas.openxmlformats.org/officeDocument/2006/relationships/tags" Target="../tags/tag254.xml"/><Relationship Id="rId8" Type="http://schemas.openxmlformats.org/officeDocument/2006/relationships/image" Target="../media/image7.png"/><Relationship Id="rId7" Type="http://schemas.openxmlformats.org/officeDocument/2006/relationships/tags" Target="../tags/tag253.xml"/><Relationship Id="rId6" Type="http://schemas.openxmlformats.org/officeDocument/2006/relationships/tags" Target="../tags/tag252.xml"/><Relationship Id="rId5" Type="http://schemas.openxmlformats.org/officeDocument/2006/relationships/tags" Target="../tags/tag251.xml"/><Relationship Id="rId48" Type="http://schemas.openxmlformats.org/officeDocument/2006/relationships/vmlDrawing" Target="../drawings/vmlDrawing3.vml"/><Relationship Id="rId47" Type="http://schemas.openxmlformats.org/officeDocument/2006/relationships/slideLayout" Target="../slideLayouts/slideLayout3.xml"/><Relationship Id="rId46" Type="http://schemas.openxmlformats.org/officeDocument/2006/relationships/tags" Target="../tags/tag289.xml"/><Relationship Id="rId45" Type="http://schemas.openxmlformats.org/officeDocument/2006/relationships/tags" Target="../tags/tag288.xml"/><Relationship Id="rId44" Type="http://schemas.openxmlformats.org/officeDocument/2006/relationships/tags" Target="../tags/tag287.xml"/><Relationship Id="rId43" Type="http://schemas.openxmlformats.org/officeDocument/2006/relationships/tags" Target="../tags/tag286.xml"/><Relationship Id="rId42" Type="http://schemas.openxmlformats.org/officeDocument/2006/relationships/tags" Target="../tags/tag285.xml"/><Relationship Id="rId41" Type="http://schemas.openxmlformats.org/officeDocument/2006/relationships/tags" Target="../tags/tag284.xml"/><Relationship Id="rId40" Type="http://schemas.openxmlformats.org/officeDocument/2006/relationships/tags" Target="../tags/tag283.xml"/><Relationship Id="rId4" Type="http://schemas.openxmlformats.org/officeDocument/2006/relationships/tags" Target="../tags/tag250.xml"/><Relationship Id="rId39" Type="http://schemas.openxmlformats.org/officeDocument/2006/relationships/tags" Target="../tags/tag282.xml"/><Relationship Id="rId38" Type="http://schemas.openxmlformats.org/officeDocument/2006/relationships/tags" Target="../tags/tag281.xml"/><Relationship Id="rId37" Type="http://schemas.openxmlformats.org/officeDocument/2006/relationships/tags" Target="../tags/tag280.xml"/><Relationship Id="rId36" Type="http://schemas.openxmlformats.org/officeDocument/2006/relationships/tags" Target="../tags/tag279.xml"/><Relationship Id="rId35" Type="http://schemas.openxmlformats.org/officeDocument/2006/relationships/tags" Target="../tags/tag278.xml"/><Relationship Id="rId34" Type="http://schemas.openxmlformats.org/officeDocument/2006/relationships/tags" Target="../tags/tag277.xml"/><Relationship Id="rId33" Type="http://schemas.openxmlformats.org/officeDocument/2006/relationships/tags" Target="../tags/tag276.xml"/><Relationship Id="rId32" Type="http://schemas.openxmlformats.org/officeDocument/2006/relationships/tags" Target="../tags/tag275.xml"/><Relationship Id="rId31" Type="http://schemas.openxmlformats.org/officeDocument/2006/relationships/tags" Target="../tags/tag274.xml"/><Relationship Id="rId30" Type="http://schemas.openxmlformats.org/officeDocument/2006/relationships/tags" Target="../tags/tag273.xml"/><Relationship Id="rId3" Type="http://schemas.openxmlformats.org/officeDocument/2006/relationships/tags" Target="../tags/tag249.xml"/><Relationship Id="rId29" Type="http://schemas.openxmlformats.org/officeDocument/2006/relationships/tags" Target="../tags/tag272.xml"/><Relationship Id="rId28" Type="http://schemas.openxmlformats.org/officeDocument/2006/relationships/tags" Target="../tags/tag271.xml"/><Relationship Id="rId27" Type="http://schemas.openxmlformats.org/officeDocument/2006/relationships/tags" Target="../tags/tag270.xml"/><Relationship Id="rId26" Type="http://schemas.openxmlformats.org/officeDocument/2006/relationships/tags" Target="../tags/tag269.xml"/><Relationship Id="rId25" Type="http://schemas.openxmlformats.org/officeDocument/2006/relationships/tags" Target="../tags/tag268.xml"/><Relationship Id="rId24" Type="http://schemas.openxmlformats.org/officeDocument/2006/relationships/tags" Target="../tags/tag267.xml"/><Relationship Id="rId23" Type="http://schemas.openxmlformats.org/officeDocument/2006/relationships/image" Target="../media/image27.wmf"/><Relationship Id="rId22" Type="http://schemas.openxmlformats.org/officeDocument/2006/relationships/oleObject" Target="../embeddings/oleObject16.bin"/><Relationship Id="rId21" Type="http://schemas.openxmlformats.org/officeDocument/2006/relationships/tags" Target="../tags/tag266.xml"/><Relationship Id="rId20" Type="http://schemas.openxmlformats.org/officeDocument/2006/relationships/tags" Target="../tags/tag265.xml"/><Relationship Id="rId2" Type="http://schemas.openxmlformats.org/officeDocument/2006/relationships/tags" Target="../tags/tag248.xml"/><Relationship Id="rId19" Type="http://schemas.openxmlformats.org/officeDocument/2006/relationships/tags" Target="../tags/tag264.xml"/><Relationship Id="rId18" Type="http://schemas.openxmlformats.org/officeDocument/2006/relationships/tags" Target="../tags/tag263.xml"/><Relationship Id="rId17" Type="http://schemas.openxmlformats.org/officeDocument/2006/relationships/tags" Target="../tags/tag262.xml"/><Relationship Id="rId16" Type="http://schemas.openxmlformats.org/officeDocument/2006/relationships/tags" Target="../tags/tag261.xml"/><Relationship Id="rId15" Type="http://schemas.openxmlformats.org/officeDocument/2006/relationships/tags" Target="../tags/tag260.xml"/><Relationship Id="rId14" Type="http://schemas.openxmlformats.org/officeDocument/2006/relationships/tags" Target="../tags/tag259.xml"/><Relationship Id="rId13" Type="http://schemas.openxmlformats.org/officeDocument/2006/relationships/tags" Target="../tags/tag258.xml"/><Relationship Id="rId12" Type="http://schemas.openxmlformats.org/officeDocument/2006/relationships/tags" Target="../tags/tag257.xml"/><Relationship Id="rId11" Type="http://schemas.openxmlformats.org/officeDocument/2006/relationships/tags" Target="../tags/tag256.xml"/><Relationship Id="rId10" Type="http://schemas.openxmlformats.org/officeDocument/2006/relationships/tags" Target="../tags/tag255.xml"/><Relationship Id="rId1" Type="http://schemas.openxmlformats.org/officeDocument/2006/relationships/tags" Target="../tags/tag247.xml"/></Relationships>
</file>

<file path=ppt/slides/_rels/slide16.xml.rels><?xml version="1.0" encoding="UTF-8" standalone="yes"?>
<Relationships xmlns="http://schemas.openxmlformats.org/package/2006/relationships"><Relationship Id="rId9" Type="http://schemas.openxmlformats.org/officeDocument/2006/relationships/tags" Target="../tags/tag297.xml"/><Relationship Id="rId8" Type="http://schemas.openxmlformats.org/officeDocument/2006/relationships/tags" Target="../tags/tag296.xml"/><Relationship Id="rId7" Type="http://schemas.openxmlformats.org/officeDocument/2006/relationships/tags" Target="../tags/tag295.xml"/><Relationship Id="rId6" Type="http://schemas.openxmlformats.org/officeDocument/2006/relationships/tags" Target="../tags/tag294.xml"/><Relationship Id="rId5" Type="http://schemas.openxmlformats.org/officeDocument/2006/relationships/tags" Target="../tags/tag293.xml"/><Relationship Id="rId44" Type="http://schemas.openxmlformats.org/officeDocument/2006/relationships/notesSlide" Target="../notesSlides/notesSlide9.xml"/><Relationship Id="rId43" Type="http://schemas.openxmlformats.org/officeDocument/2006/relationships/slideLayout" Target="../slideLayouts/slideLayout3.xml"/><Relationship Id="rId42" Type="http://schemas.openxmlformats.org/officeDocument/2006/relationships/tags" Target="../tags/tag330.xml"/><Relationship Id="rId41" Type="http://schemas.openxmlformats.org/officeDocument/2006/relationships/tags" Target="../tags/tag329.xml"/><Relationship Id="rId40" Type="http://schemas.openxmlformats.org/officeDocument/2006/relationships/tags" Target="../tags/tag328.xml"/><Relationship Id="rId4" Type="http://schemas.openxmlformats.org/officeDocument/2006/relationships/tags" Target="../tags/tag292.xml"/><Relationship Id="rId39" Type="http://schemas.openxmlformats.org/officeDocument/2006/relationships/tags" Target="../tags/tag327.xml"/><Relationship Id="rId38" Type="http://schemas.openxmlformats.org/officeDocument/2006/relationships/tags" Target="../tags/tag326.xml"/><Relationship Id="rId37" Type="http://schemas.openxmlformats.org/officeDocument/2006/relationships/tags" Target="../tags/tag325.xml"/><Relationship Id="rId36" Type="http://schemas.openxmlformats.org/officeDocument/2006/relationships/tags" Target="../tags/tag324.xml"/><Relationship Id="rId35" Type="http://schemas.openxmlformats.org/officeDocument/2006/relationships/tags" Target="../tags/tag323.xml"/><Relationship Id="rId34" Type="http://schemas.openxmlformats.org/officeDocument/2006/relationships/tags" Target="../tags/tag322.xml"/><Relationship Id="rId33" Type="http://schemas.openxmlformats.org/officeDocument/2006/relationships/tags" Target="../tags/tag321.xml"/><Relationship Id="rId32" Type="http://schemas.openxmlformats.org/officeDocument/2006/relationships/tags" Target="../tags/tag320.xml"/><Relationship Id="rId31" Type="http://schemas.openxmlformats.org/officeDocument/2006/relationships/tags" Target="../tags/tag319.xml"/><Relationship Id="rId30" Type="http://schemas.openxmlformats.org/officeDocument/2006/relationships/tags" Target="../tags/tag318.xml"/><Relationship Id="rId3" Type="http://schemas.openxmlformats.org/officeDocument/2006/relationships/image" Target="../media/image5.png"/><Relationship Id="rId29" Type="http://schemas.openxmlformats.org/officeDocument/2006/relationships/tags" Target="../tags/tag317.xml"/><Relationship Id="rId28" Type="http://schemas.openxmlformats.org/officeDocument/2006/relationships/tags" Target="../tags/tag316.xml"/><Relationship Id="rId27" Type="http://schemas.openxmlformats.org/officeDocument/2006/relationships/tags" Target="../tags/tag315.xml"/><Relationship Id="rId26" Type="http://schemas.openxmlformats.org/officeDocument/2006/relationships/tags" Target="../tags/tag314.xml"/><Relationship Id="rId25" Type="http://schemas.openxmlformats.org/officeDocument/2006/relationships/tags" Target="../tags/tag313.xml"/><Relationship Id="rId24" Type="http://schemas.openxmlformats.org/officeDocument/2006/relationships/tags" Target="../tags/tag312.xml"/><Relationship Id="rId23" Type="http://schemas.openxmlformats.org/officeDocument/2006/relationships/tags" Target="../tags/tag311.xml"/><Relationship Id="rId22" Type="http://schemas.openxmlformats.org/officeDocument/2006/relationships/tags" Target="../tags/tag310.xml"/><Relationship Id="rId21" Type="http://schemas.openxmlformats.org/officeDocument/2006/relationships/tags" Target="../tags/tag309.xml"/><Relationship Id="rId20" Type="http://schemas.openxmlformats.org/officeDocument/2006/relationships/tags" Target="../tags/tag308.xml"/><Relationship Id="rId2" Type="http://schemas.openxmlformats.org/officeDocument/2006/relationships/tags" Target="../tags/tag291.xml"/><Relationship Id="rId19" Type="http://schemas.openxmlformats.org/officeDocument/2006/relationships/tags" Target="../tags/tag307.xml"/><Relationship Id="rId18" Type="http://schemas.openxmlformats.org/officeDocument/2006/relationships/tags" Target="../tags/tag306.xml"/><Relationship Id="rId17" Type="http://schemas.openxmlformats.org/officeDocument/2006/relationships/tags" Target="../tags/tag305.xml"/><Relationship Id="rId16" Type="http://schemas.openxmlformats.org/officeDocument/2006/relationships/tags" Target="../tags/tag304.xml"/><Relationship Id="rId15" Type="http://schemas.openxmlformats.org/officeDocument/2006/relationships/tags" Target="../tags/tag303.xml"/><Relationship Id="rId14" Type="http://schemas.openxmlformats.org/officeDocument/2006/relationships/tags" Target="../tags/tag302.xml"/><Relationship Id="rId13" Type="http://schemas.openxmlformats.org/officeDocument/2006/relationships/tags" Target="../tags/tag301.xml"/><Relationship Id="rId12" Type="http://schemas.openxmlformats.org/officeDocument/2006/relationships/tags" Target="../tags/tag300.xml"/><Relationship Id="rId11" Type="http://schemas.openxmlformats.org/officeDocument/2006/relationships/tags" Target="../tags/tag299.xml"/><Relationship Id="rId10" Type="http://schemas.openxmlformats.org/officeDocument/2006/relationships/tags" Target="../tags/tag298.xml"/><Relationship Id="rId1" Type="http://schemas.openxmlformats.org/officeDocument/2006/relationships/tags" Target="../tags/tag290.xml"/></Relationships>
</file>

<file path=ppt/slides/_rels/slide17.xml.rels><?xml version="1.0" encoding="UTF-8" standalone="yes"?>
<Relationships xmlns="http://schemas.openxmlformats.org/package/2006/relationships"><Relationship Id="rId9" Type="http://schemas.openxmlformats.org/officeDocument/2006/relationships/tags" Target="../tags/tag341.xml"/><Relationship Id="rId8" Type="http://schemas.openxmlformats.org/officeDocument/2006/relationships/tags" Target="../tags/tag340.xml"/><Relationship Id="rId7" Type="http://schemas.openxmlformats.org/officeDocument/2006/relationships/tags" Target="../tags/tag339.xml"/><Relationship Id="rId6" Type="http://schemas.openxmlformats.org/officeDocument/2006/relationships/tags" Target="../tags/tag338.xml"/><Relationship Id="rId52" Type="http://schemas.openxmlformats.org/officeDocument/2006/relationships/notesSlide" Target="../notesSlides/notesSlide10.xml"/><Relationship Id="rId51" Type="http://schemas.openxmlformats.org/officeDocument/2006/relationships/vmlDrawing" Target="../drawings/vmlDrawing4.vml"/><Relationship Id="rId50" Type="http://schemas.openxmlformats.org/officeDocument/2006/relationships/slideLayout" Target="../slideLayouts/slideLayout3.xml"/><Relationship Id="rId5" Type="http://schemas.openxmlformats.org/officeDocument/2006/relationships/tags" Target="../tags/tag337.xml"/><Relationship Id="rId49" Type="http://schemas.openxmlformats.org/officeDocument/2006/relationships/tags" Target="../tags/tag375.xml"/><Relationship Id="rId48" Type="http://schemas.openxmlformats.org/officeDocument/2006/relationships/tags" Target="../tags/tag374.xml"/><Relationship Id="rId47" Type="http://schemas.openxmlformats.org/officeDocument/2006/relationships/tags" Target="../tags/tag373.xml"/><Relationship Id="rId46" Type="http://schemas.openxmlformats.org/officeDocument/2006/relationships/image" Target="../media/image30.wmf"/><Relationship Id="rId45" Type="http://schemas.openxmlformats.org/officeDocument/2006/relationships/oleObject" Target="../embeddings/oleObject19.bin"/><Relationship Id="rId44" Type="http://schemas.openxmlformats.org/officeDocument/2006/relationships/tags" Target="../tags/tag372.xml"/><Relationship Id="rId43" Type="http://schemas.openxmlformats.org/officeDocument/2006/relationships/tags" Target="../tags/tag371.xml"/><Relationship Id="rId42" Type="http://schemas.openxmlformats.org/officeDocument/2006/relationships/tags" Target="../tags/tag370.xml"/><Relationship Id="rId41" Type="http://schemas.openxmlformats.org/officeDocument/2006/relationships/image" Target="../media/image29.wmf"/><Relationship Id="rId40" Type="http://schemas.openxmlformats.org/officeDocument/2006/relationships/oleObject" Target="../embeddings/oleObject18.bin"/><Relationship Id="rId4" Type="http://schemas.openxmlformats.org/officeDocument/2006/relationships/tags" Target="../tags/tag336.xml"/><Relationship Id="rId39" Type="http://schemas.openxmlformats.org/officeDocument/2006/relationships/tags" Target="../tags/tag369.xml"/><Relationship Id="rId38" Type="http://schemas.openxmlformats.org/officeDocument/2006/relationships/image" Target="../media/image28.wmf"/><Relationship Id="rId37" Type="http://schemas.openxmlformats.org/officeDocument/2006/relationships/oleObject" Target="../embeddings/oleObject17.bin"/><Relationship Id="rId36" Type="http://schemas.openxmlformats.org/officeDocument/2006/relationships/tags" Target="../tags/tag368.xml"/><Relationship Id="rId35" Type="http://schemas.openxmlformats.org/officeDocument/2006/relationships/tags" Target="../tags/tag367.xml"/><Relationship Id="rId34" Type="http://schemas.openxmlformats.org/officeDocument/2006/relationships/tags" Target="../tags/tag366.xml"/><Relationship Id="rId33" Type="http://schemas.openxmlformats.org/officeDocument/2006/relationships/tags" Target="../tags/tag365.xml"/><Relationship Id="rId32" Type="http://schemas.openxmlformats.org/officeDocument/2006/relationships/tags" Target="../tags/tag364.xml"/><Relationship Id="rId31" Type="http://schemas.openxmlformats.org/officeDocument/2006/relationships/tags" Target="../tags/tag363.xml"/><Relationship Id="rId30" Type="http://schemas.openxmlformats.org/officeDocument/2006/relationships/tags" Target="../tags/tag362.xml"/><Relationship Id="rId3" Type="http://schemas.openxmlformats.org/officeDocument/2006/relationships/tags" Target="../tags/tag335.xml"/><Relationship Id="rId29" Type="http://schemas.openxmlformats.org/officeDocument/2006/relationships/tags" Target="../tags/tag361.xml"/><Relationship Id="rId28" Type="http://schemas.openxmlformats.org/officeDocument/2006/relationships/tags" Target="../tags/tag360.xml"/><Relationship Id="rId27" Type="http://schemas.openxmlformats.org/officeDocument/2006/relationships/tags" Target="../tags/tag359.xml"/><Relationship Id="rId26" Type="http://schemas.openxmlformats.org/officeDocument/2006/relationships/tags" Target="../tags/tag358.xml"/><Relationship Id="rId25" Type="http://schemas.openxmlformats.org/officeDocument/2006/relationships/tags" Target="../tags/tag357.xml"/><Relationship Id="rId24" Type="http://schemas.openxmlformats.org/officeDocument/2006/relationships/tags" Target="../tags/tag356.xml"/><Relationship Id="rId23" Type="http://schemas.openxmlformats.org/officeDocument/2006/relationships/tags" Target="../tags/tag355.xml"/><Relationship Id="rId22" Type="http://schemas.openxmlformats.org/officeDocument/2006/relationships/tags" Target="../tags/tag354.xml"/><Relationship Id="rId21" Type="http://schemas.openxmlformats.org/officeDocument/2006/relationships/tags" Target="../tags/tag353.xml"/><Relationship Id="rId20" Type="http://schemas.openxmlformats.org/officeDocument/2006/relationships/tags" Target="../tags/tag352.xml"/><Relationship Id="rId2" Type="http://schemas.openxmlformats.org/officeDocument/2006/relationships/tags" Target="../tags/tag334.xml"/><Relationship Id="rId19" Type="http://schemas.openxmlformats.org/officeDocument/2006/relationships/tags" Target="../tags/tag351.xml"/><Relationship Id="rId18" Type="http://schemas.openxmlformats.org/officeDocument/2006/relationships/tags" Target="../tags/tag350.xml"/><Relationship Id="rId17" Type="http://schemas.openxmlformats.org/officeDocument/2006/relationships/tags" Target="../tags/tag349.xml"/><Relationship Id="rId16" Type="http://schemas.openxmlformats.org/officeDocument/2006/relationships/tags" Target="../tags/tag348.xml"/><Relationship Id="rId15" Type="http://schemas.openxmlformats.org/officeDocument/2006/relationships/tags" Target="../tags/tag347.xml"/><Relationship Id="rId14" Type="http://schemas.openxmlformats.org/officeDocument/2006/relationships/tags" Target="../tags/tag346.xml"/><Relationship Id="rId13" Type="http://schemas.openxmlformats.org/officeDocument/2006/relationships/tags" Target="../tags/tag345.xml"/><Relationship Id="rId12" Type="http://schemas.openxmlformats.org/officeDocument/2006/relationships/tags" Target="../tags/tag344.xml"/><Relationship Id="rId11" Type="http://schemas.openxmlformats.org/officeDocument/2006/relationships/tags" Target="../tags/tag343.xml"/><Relationship Id="rId10" Type="http://schemas.openxmlformats.org/officeDocument/2006/relationships/tags" Target="../tags/tag342.xml"/><Relationship Id="rId1" Type="http://schemas.openxmlformats.org/officeDocument/2006/relationships/tags" Target="../tags/tag333.xml"/></Relationships>
</file>

<file path=ppt/slides/_rels/slide18.xml.rels><?xml version="1.0" encoding="UTF-8" standalone="yes"?>
<Relationships xmlns="http://schemas.openxmlformats.org/package/2006/relationships"><Relationship Id="rId9" Type="http://schemas.openxmlformats.org/officeDocument/2006/relationships/tags" Target="../tags/tag385.xml"/><Relationship Id="rId8" Type="http://schemas.openxmlformats.org/officeDocument/2006/relationships/image" Target="../media/image7.png"/><Relationship Id="rId7" Type="http://schemas.openxmlformats.org/officeDocument/2006/relationships/tags" Target="../tags/tag384.xml"/><Relationship Id="rId6" Type="http://schemas.openxmlformats.org/officeDocument/2006/relationships/tags" Target="../tags/tag383.xml"/><Relationship Id="rId5" Type="http://schemas.openxmlformats.org/officeDocument/2006/relationships/tags" Target="../tags/tag382.xml"/><Relationship Id="rId4" Type="http://schemas.openxmlformats.org/officeDocument/2006/relationships/tags" Target="../tags/tag381.xml"/><Relationship Id="rId3" Type="http://schemas.openxmlformats.org/officeDocument/2006/relationships/tags" Target="../tags/tag380.xml"/><Relationship Id="rId2" Type="http://schemas.openxmlformats.org/officeDocument/2006/relationships/tags" Target="../tags/tag379.xml"/><Relationship Id="rId14" Type="http://schemas.openxmlformats.org/officeDocument/2006/relationships/slideLayout" Target="../slideLayouts/slideLayout3.xml"/><Relationship Id="rId13" Type="http://schemas.openxmlformats.org/officeDocument/2006/relationships/tags" Target="../tags/tag389.xml"/><Relationship Id="rId12" Type="http://schemas.openxmlformats.org/officeDocument/2006/relationships/tags" Target="../tags/tag388.xml"/><Relationship Id="rId11" Type="http://schemas.openxmlformats.org/officeDocument/2006/relationships/tags" Target="../tags/tag387.xml"/><Relationship Id="rId10" Type="http://schemas.openxmlformats.org/officeDocument/2006/relationships/tags" Target="../tags/tag386.xml"/><Relationship Id="rId1" Type="http://schemas.openxmlformats.org/officeDocument/2006/relationships/tags" Target="../tags/tag378.xml"/></Relationships>
</file>

<file path=ppt/slides/_rels/slide19.xml.rels><?xml version="1.0" encoding="UTF-8" standalone="yes"?>
<Relationships xmlns="http://schemas.openxmlformats.org/package/2006/relationships"><Relationship Id="rId8" Type="http://schemas.openxmlformats.org/officeDocument/2006/relationships/notesSlide" Target="../notesSlides/notesSlide11.xml"/><Relationship Id="rId7" Type="http://schemas.openxmlformats.org/officeDocument/2006/relationships/slideLayout" Target="../slideLayouts/slideLayout4.xml"/><Relationship Id="rId6" Type="http://schemas.openxmlformats.org/officeDocument/2006/relationships/tags" Target="../tags/tag395.xml"/><Relationship Id="rId5" Type="http://schemas.openxmlformats.org/officeDocument/2006/relationships/tags" Target="../tags/tag394.xml"/><Relationship Id="rId4" Type="http://schemas.openxmlformats.org/officeDocument/2006/relationships/tags" Target="../tags/tag393.xml"/><Relationship Id="rId3" Type="http://schemas.openxmlformats.org/officeDocument/2006/relationships/tags" Target="../tags/tag392.xml"/><Relationship Id="rId2" Type="http://schemas.openxmlformats.org/officeDocument/2006/relationships/tags" Target="../tags/tag391.xml"/><Relationship Id="rId1" Type="http://schemas.openxmlformats.org/officeDocument/2006/relationships/tags" Target="../tags/tag390.xml"/></Relationships>
</file>

<file path=ppt/slides/_rels/slide2.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2.xml"/><Relationship Id="rId2" Type="http://schemas.openxmlformats.org/officeDocument/2006/relationships/tags" Target="../tags/tag75.xml"/><Relationship Id="rId1" Type="http://schemas.openxmlformats.org/officeDocument/2006/relationships/tags" Target="../tags/tag74.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399.xml"/><Relationship Id="rId1" Type="http://schemas.openxmlformats.org/officeDocument/2006/relationships/tags" Target="../tags/tag398.xml"/></Relationships>
</file>

<file path=ppt/slides/_rels/slide3.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4.png"/><Relationship Id="rId2" Type="http://schemas.openxmlformats.org/officeDocument/2006/relationships/tags" Target="../tags/tag80.xml"/><Relationship Id="rId1" Type="http://schemas.openxmlformats.org/officeDocument/2006/relationships/tags" Target="../tags/tag79.xml"/></Relationships>
</file>

<file path=ppt/slides/_rels/slide4.xml.rels><?xml version="1.0" encoding="UTF-8" standalone="yes"?>
<Relationships xmlns="http://schemas.openxmlformats.org/package/2006/relationships"><Relationship Id="rId9" Type="http://schemas.openxmlformats.org/officeDocument/2006/relationships/slideLayout" Target="../slideLayouts/slideLayout3.xml"/><Relationship Id="rId8" Type="http://schemas.openxmlformats.org/officeDocument/2006/relationships/tags" Target="../tags/tag86.xml"/><Relationship Id="rId7" Type="http://schemas.openxmlformats.org/officeDocument/2006/relationships/image" Target="../media/image6.png"/><Relationship Id="rId6" Type="http://schemas.openxmlformats.org/officeDocument/2006/relationships/tags" Target="../tags/tag85.xml"/><Relationship Id="rId5" Type="http://schemas.openxmlformats.org/officeDocument/2006/relationships/tags" Target="../tags/tag84.xml"/><Relationship Id="rId4" Type="http://schemas.openxmlformats.org/officeDocument/2006/relationships/image" Target="../media/image5.png"/><Relationship Id="rId3" Type="http://schemas.openxmlformats.org/officeDocument/2006/relationships/tags" Target="../tags/tag83.xml"/><Relationship Id="rId2" Type="http://schemas.openxmlformats.org/officeDocument/2006/relationships/tags" Target="../tags/tag82.xml"/><Relationship Id="rId10" Type="http://schemas.openxmlformats.org/officeDocument/2006/relationships/notesSlide" Target="../notesSlides/notesSlide2.xml"/><Relationship Id="rId1" Type="http://schemas.openxmlformats.org/officeDocument/2006/relationships/tags" Target="../tags/tag81.xml"/></Relationships>
</file>

<file path=ppt/slides/_rels/slide5.xml.rels><?xml version="1.0" encoding="UTF-8" standalone="yes"?>
<Relationships xmlns="http://schemas.openxmlformats.org/package/2006/relationships"><Relationship Id="rId9" Type="http://schemas.openxmlformats.org/officeDocument/2006/relationships/tags" Target="../tags/tag96.xml"/><Relationship Id="rId8" Type="http://schemas.openxmlformats.org/officeDocument/2006/relationships/image" Target="../media/image7.png"/><Relationship Id="rId7" Type="http://schemas.openxmlformats.org/officeDocument/2006/relationships/tags" Target="../tags/tag95.xml"/><Relationship Id="rId6" Type="http://schemas.openxmlformats.org/officeDocument/2006/relationships/tags" Target="../tags/tag94.xml"/><Relationship Id="rId5" Type="http://schemas.openxmlformats.org/officeDocument/2006/relationships/tags" Target="../tags/tag93.xml"/><Relationship Id="rId4" Type="http://schemas.openxmlformats.org/officeDocument/2006/relationships/tags" Target="../tags/tag92.xml"/><Relationship Id="rId3" Type="http://schemas.openxmlformats.org/officeDocument/2006/relationships/tags" Target="../tags/tag91.xml"/><Relationship Id="rId29" Type="http://schemas.openxmlformats.org/officeDocument/2006/relationships/notesSlide" Target="../notesSlides/notesSlide3.xml"/><Relationship Id="rId28" Type="http://schemas.openxmlformats.org/officeDocument/2006/relationships/slideLayout" Target="../slideLayouts/slideLayout3.xml"/><Relationship Id="rId27" Type="http://schemas.openxmlformats.org/officeDocument/2006/relationships/tags" Target="../tags/tag114.xml"/><Relationship Id="rId26" Type="http://schemas.openxmlformats.org/officeDocument/2006/relationships/tags" Target="../tags/tag113.xml"/><Relationship Id="rId25" Type="http://schemas.openxmlformats.org/officeDocument/2006/relationships/tags" Target="../tags/tag112.xml"/><Relationship Id="rId24" Type="http://schemas.openxmlformats.org/officeDocument/2006/relationships/tags" Target="../tags/tag111.xml"/><Relationship Id="rId23" Type="http://schemas.openxmlformats.org/officeDocument/2006/relationships/tags" Target="../tags/tag110.xml"/><Relationship Id="rId22" Type="http://schemas.openxmlformats.org/officeDocument/2006/relationships/tags" Target="../tags/tag109.xml"/><Relationship Id="rId21" Type="http://schemas.openxmlformats.org/officeDocument/2006/relationships/tags" Target="../tags/tag108.xml"/><Relationship Id="rId20" Type="http://schemas.openxmlformats.org/officeDocument/2006/relationships/tags" Target="../tags/tag107.xml"/><Relationship Id="rId2" Type="http://schemas.openxmlformats.org/officeDocument/2006/relationships/tags" Target="../tags/tag90.xml"/><Relationship Id="rId19" Type="http://schemas.openxmlformats.org/officeDocument/2006/relationships/tags" Target="../tags/tag106.xml"/><Relationship Id="rId18" Type="http://schemas.openxmlformats.org/officeDocument/2006/relationships/tags" Target="../tags/tag105.xml"/><Relationship Id="rId17" Type="http://schemas.openxmlformats.org/officeDocument/2006/relationships/tags" Target="../tags/tag104.xml"/><Relationship Id="rId16" Type="http://schemas.openxmlformats.org/officeDocument/2006/relationships/tags" Target="../tags/tag103.xml"/><Relationship Id="rId15" Type="http://schemas.openxmlformats.org/officeDocument/2006/relationships/tags" Target="../tags/tag102.xml"/><Relationship Id="rId14" Type="http://schemas.openxmlformats.org/officeDocument/2006/relationships/tags" Target="../tags/tag101.xml"/><Relationship Id="rId13" Type="http://schemas.openxmlformats.org/officeDocument/2006/relationships/tags" Target="../tags/tag100.xml"/><Relationship Id="rId12" Type="http://schemas.openxmlformats.org/officeDocument/2006/relationships/tags" Target="../tags/tag99.xml"/><Relationship Id="rId11" Type="http://schemas.openxmlformats.org/officeDocument/2006/relationships/tags" Target="../tags/tag98.xml"/><Relationship Id="rId10" Type="http://schemas.openxmlformats.org/officeDocument/2006/relationships/tags" Target="../tags/tag97.xml"/><Relationship Id="rId1" Type="http://schemas.openxmlformats.org/officeDocument/2006/relationships/tags" Target="../tags/tag89.xml"/></Relationships>
</file>

<file path=ppt/slides/_rels/slide6.xml.rels><?xml version="1.0" encoding="UTF-8" standalone="yes"?>
<Relationships xmlns="http://schemas.openxmlformats.org/package/2006/relationships"><Relationship Id="rId9" Type="http://schemas.openxmlformats.org/officeDocument/2006/relationships/tags" Target="../tags/tag124.xml"/><Relationship Id="rId8" Type="http://schemas.openxmlformats.org/officeDocument/2006/relationships/tags" Target="../tags/tag123.xml"/><Relationship Id="rId7" Type="http://schemas.openxmlformats.org/officeDocument/2006/relationships/tags" Target="../tags/tag122.xml"/><Relationship Id="rId6" Type="http://schemas.openxmlformats.org/officeDocument/2006/relationships/tags" Target="../tags/tag121.xml"/><Relationship Id="rId5" Type="http://schemas.openxmlformats.org/officeDocument/2006/relationships/tags" Target="../tags/tag120.xml"/><Relationship Id="rId4" Type="http://schemas.openxmlformats.org/officeDocument/2006/relationships/image" Target="../media/image8.png"/><Relationship Id="rId3" Type="http://schemas.openxmlformats.org/officeDocument/2006/relationships/tags" Target="../tags/tag119.xml"/><Relationship Id="rId2" Type="http://schemas.openxmlformats.org/officeDocument/2006/relationships/tags" Target="../tags/tag118.xml"/><Relationship Id="rId11" Type="http://schemas.openxmlformats.org/officeDocument/2006/relationships/notesSlide" Target="../notesSlides/notesSlide4.xml"/><Relationship Id="rId10" Type="http://schemas.openxmlformats.org/officeDocument/2006/relationships/slideLayout" Target="../slideLayouts/slideLayout3.xml"/><Relationship Id="rId1" Type="http://schemas.openxmlformats.org/officeDocument/2006/relationships/tags" Target="../tags/tag117.xml"/></Relationships>
</file>

<file path=ppt/slides/_rels/slide7.xml.rels><?xml version="1.0" encoding="UTF-8" standalone="yes"?>
<Relationships xmlns="http://schemas.openxmlformats.org/package/2006/relationships"><Relationship Id="rId9" Type="http://schemas.openxmlformats.org/officeDocument/2006/relationships/image" Target="../media/image7.png"/><Relationship Id="rId8" Type="http://schemas.openxmlformats.org/officeDocument/2006/relationships/tags" Target="../tags/tag134.xml"/><Relationship Id="rId7" Type="http://schemas.openxmlformats.org/officeDocument/2006/relationships/tags" Target="../tags/tag133.xml"/><Relationship Id="rId6" Type="http://schemas.openxmlformats.org/officeDocument/2006/relationships/tags" Target="../tags/tag132.xml"/><Relationship Id="rId5" Type="http://schemas.openxmlformats.org/officeDocument/2006/relationships/tags" Target="../tags/tag131.xml"/><Relationship Id="rId4" Type="http://schemas.openxmlformats.org/officeDocument/2006/relationships/tags" Target="../tags/tag130.xml"/><Relationship Id="rId3" Type="http://schemas.openxmlformats.org/officeDocument/2006/relationships/tags" Target="../tags/tag129.xml"/><Relationship Id="rId2" Type="http://schemas.openxmlformats.org/officeDocument/2006/relationships/tags" Target="../tags/tag128.xml"/><Relationship Id="rId13" Type="http://schemas.openxmlformats.org/officeDocument/2006/relationships/notesSlide" Target="../notesSlides/notesSlide5.xml"/><Relationship Id="rId12" Type="http://schemas.openxmlformats.org/officeDocument/2006/relationships/slideLayout" Target="../slideLayouts/slideLayout3.xml"/><Relationship Id="rId11" Type="http://schemas.openxmlformats.org/officeDocument/2006/relationships/image" Target="../media/image9.png"/><Relationship Id="rId10" Type="http://schemas.openxmlformats.org/officeDocument/2006/relationships/tags" Target="../tags/tag135.xml"/><Relationship Id="rId1" Type="http://schemas.openxmlformats.org/officeDocument/2006/relationships/tags" Target="../tags/tag127.xml"/></Relationships>
</file>

<file path=ppt/slides/_rels/slide8.xml.rels><?xml version="1.0" encoding="UTF-8" standalone="yes"?>
<Relationships xmlns="http://schemas.openxmlformats.org/package/2006/relationships"><Relationship Id="rId9" Type="http://schemas.openxmlformats.org/officeDocument/2006/relationships/tags" Target="../tags/tag144.xml"/><Relationship Id="rId8" Type="http://schemas.openxmlformats.org/officeDocument/2006/relationships/tags" Target="../tags/tag143.xml"/><Relationship Id="rId7" Type="http://schemas.openxmlformats.org/officeDocument/2006/relationships/image" Target="../media/image10.png"/><Relationship Id="rId6" Type="http://schemas.openxmlformats.org/officeDocument/2006/relationships/tags" Target="../tags/tag142.xml"/><Relationship Id="rId54" Type="http://schemas.openxmlformats.org/officeDocument/2006/relationships/notesSlide" Target="../notesSlides/notesSlide6.xml"/><Relationship Id="rId53" Type="http://schemas.openxmlformats.org/officeDocument/2006/relationships/vmlDrawing" Target="../drawings/vmlDrawing1.vml"/><Relationship Id="rId52" Type="http://schemas.openxmlformats.org/officeDocument/2006/relationships/slideLayout" Target="../slideLayouts/slideLayout3.xml"/><Relationship Id="rId51" Type="http://schemas.openxmlformats.org/officeDocument/2006/relationships/image" Target="../media/image16.wmf"/><Relationship Id="rId50" Type="http://schemas.openxmlformats.org/officeDocument/2006/relationships/oleObject" Target="../embeddings/oleObject9.bin"/><Relationship Id="rId5" Type="http://schemas.openxmlformats.org/officeDocument/2006/relationships/tags" Target="../tags/tag141.xml"/><Relationship Id="rId49" Type="http://schemas.openxmlformats.org/officeDocument/2006/relationships/tags" Target="../tags/tag171.xml"/><Relationship Id="rId48" Type="http://schemas.openxmlformats.org/officeDocument/2006/relationships/tags" Target="../tags/tag170.xml"/><Relationship Id="rId47" Type="http://schemas.openxmlformats.org/officeDocument/2006/relationships/tags" Target="../tags/tag169.xml"/><Relationship Id="rId46" Type="http://schemas.openxmlformats.org/officeDocument/2006/relationships/tags" Target="../tags/tag168.xml"/><Relationship Id="rId45" Type="http://schemas.openxmlformats.org/officeDocument/2006/relationships/tags" Target="../tags/tag167.xml"/><Relationship Id="rId44" Type="http://schemas.openxmlformats.org/officeDocument/2006/relationships/tags" Target="../tags/tag166.xml"/><Relationship Id="rId43" Type="http://schemas.openxmlformats.org/officeDocument/2006/relationships/tags" Target="../tags/tag165.xml"/><Relationship Id="rId42" Type="http://schemas.openxmlformats.org/officeDocument/2006/relationships/tags" Target="../tags/tag164.xml"/><Relationship Id="rId41" Type="http://schemas.openxmlformats.org/officeDocument/2006/relationships/oleObject" Target="../embeddings/oleObject8.bin"/><Relationship Id="rId40" Type="http://schemas.openxmlformats.org/officeDocument/2006/relationships/tags" Target="../tags/tag163.xml"/><Relationship Id="rId4" Type="http://schemas.openxmlformats.org/officeDocument/2006/relationships/tags" Target="../tags/tag140.xml"/><Relationship Id="rId39" Type="http://schemas.openxmlformats.org/officeDocument/2006/relationships/tags" Target="../tags/tag162.xml"/><Relationship Id="rId38" Type="http://schemas.openxmlformats.org/officeDocument/2006/relationships/tags" Target="../tags/tag161.xml"/><Relationship Id="rId37" Type="http://schemas.openxmlformats.org/officeDocument/2006/relationships/oleObject" Target="../embeddings/oleObject7.bin"/><Relationship Id="rId36" Type="http://schemas.openxmlformats.org/officeDocument/2006/relationships/tags" Target="../tags/tag160.xml"/><Relationship Id="rId35" Type="http://schemas.openxmlformats.org/officeDocument/2006/relationships/oleObject" Target="../embeddings/oleObject6.bin"/><Relationship Id="rId34" Type="http://schemas.openxmlformats.org/officeDocument/2006/relationships/tags" Target="../tags/tag159.xml"/><Relationship Id="rId33" Type="http://schemas.openxmlformats.org/officeDocument/2006/relationships/image" Target="../media/image15.wmf"/><Relationship Id="rId32" Type="http://schemas.openxmlformats.org/officeDocument/2006/relationships/oleObject" Target="../embeddings/oleObject5.bin"/><Relationship Id="rId31" Type="http://schemas.openxmlformats.org/officeDocument/2006/relationships/tags" Target="../tags/tag158.xml"/><Relationship Id="rId30" Type="http://schemas.openxmlformats.org/officeDocument/2006/relationships/tags" Target="../tags/tag157.xml"/><Relationship Id="rId3" Type="http://schemas.openxmlformats.org/officeDocument/2006/relationships/image" Target="../media/image5.png"/><Relationship Id="rId29" Type="http://schemas.openxmlformats.org/officeDocument/2006/relationships/tags" Target="../tags/tag156.xml"/><Relationship Id="rId28" Type="http://schemas.openxmlformats.org/officeDocument/2006/relationships/tags" Target="../tags/tag155.xml"/><Relationship Id="rId27" Type="http://schemas.openxmlformats.org/officeDocument/2006/relationships/image" Target="../media/image14.wmf"/><Relationship Id="rId26" Type="http://schemas.openxmlformats.org/officeDocument/2006/relationships/oleObject" Target="../embeddings/oleObject4.bin"/><Relationship Id="rId25" Type="http://schemas.openxmlformats.org/officeDocument/2006/relationships/tags" Target="../tags/tag154.xml"/><Relationship Id="rId24" Type="http://schemas.openxmlformats.org/officeDocument/2006/relationships/tags" Target="../tags/tag153.xml"/><Relationship Id="rId23" Type="http://schemas.openxmlformats.org/officeDocument/2006/relationships/image" Target="../media/image13.wmf"/><Relationship Id="rId22" Type="http://schemas.openxmlformats.org/officeDocument/2006/relationships/oleObject" Target="../embeddings/oleObject3.bin"/><Relationship Id="rId21" Type="http://schemas.openxmlformats.org/officeDocument/2006/relationships/tags" Target="../tags/tag152.xml"/><Relationship Id="rId20" Type="http://schemas.openxmlformats.org/officeDocument/2006/relationships/image" Target="../media/image12.wmf"/><Relationship Id="rId2" Type="http://schemas.openxmlformats.org/officeDocument/2006/relationships/tags" Target="../tags/tag139.xml"/><Relationship Id="rId19" Type="http://schemas.openxmlformats.org/officeDocument/2006/relationships/oleObject" Target="../embeddings/oleObject2.bin"/><Relationship Id="rId18" Type="http://schemas.openxmlformats.org/officeDocument/2006/relationships/tags" Target="../tags/tag151.xml"/><Relationship Id="rId17" Type="http://schemas.openxmlformats.org/officeDocument/2006/relationships/image" Target="../media/image11.wmf"/><Relationship Id="rId16" Type="http://schemas.openxmlformats.org/officeDocument/2006/relationships/oleObject" Target="../embeddings/oleObject1.bin"/><Relationship Id="rId15" Type="http://schemas.openxmlformats.org/officeDocument/2006/relationships/tags" Target="../tags/tag150.xml"/><Relationship Id="rId14" Type="http://schemas.openxmlformats.org/officeDocument/2006/relationships/tags" Target="../tags/tag149.xml"/><Relationship Id="rId13" Type="http://schemas.openxmlformats.org/officeDocument/2006/relationships/tags" Target="../tags/tag148.xml"/><Relationship Id="rId12" Type="http://schemas.openxmlformats.org/officeDocument/2006/relationships/tags" Target="../tags/tag147.xml"/><Relationship Id="rId11" Type="http://schemas.openxmlformats.org/officeDocument/2006/relationships/tags" Target="../tags/tag146.xml"/><Relationship Id="rId10" Type="http://schemas.openxmlformats.org/officeDocument/2006/relationships/tags" Target="../tags/tag145.xml"/><Relationship Id="rId1" Type="http://schemas.openxmlformats.org/officeDocument/2006/relationships/tags" Target="../tags/tag138.xml"/></Relationships>
</file>

<file path=ppt/slides/_rels/slide9.xml.rels><?xml version="1.0" encoding="UTF-8" standalone="yes"?>
<Relationships xmlns="http://schemas.openxmlformats.org/package/2006/relationships"><Relationship Id="rId9" Type="http://schemas.openxmlformats.org/officeDocument/2006/relationships/tags" Target="../tags/tag181.xml"/><Relationship Id="rId8" Type="http://schemas.openxmlformats.org/officeDocument/2006/relationships/image" Target="../media/image7.png"/><Relationship Id="rId7" Type="http://schemas.openxmlformats.org/officeDocument/2006/relationships/tags" Target="../tags/tag180.xml"/><Relationship Id="rId6" Type="http://schemas.openxmlformats.org/officeDocument/2006/relationships/tags" Target="../tags/tag179.xml"/><Relationship Id="rId5" Type="http://schemas.openxmlformats.org/officeDocument/2006/relationships/tags" Target="../tags/tag178.xml"/><Relationship Id="rId4" Type="http://schemas.openxmlformats.org/officeDocument/2006/relationships/tags" Target="../tags/tag177.xml"/><Relationship Id="rId3" Type="http://schemas.openxmlformats.org/officeDocument/2006/relationships/tags" Target="../tags/tag176.xml"/><Relationship Id="rId2" Type="http://schemas.openxmlformats.org/officeDocument/2006/relationships/tags" Target="../tags/tag175.xml"/><Relationship Id="rId13" Type="http://schemas.openxmlformats.org/officeDocument/2006/relationships/slideLayout" Target="../slideLayouts/slideLayout3.xml"/><Relationship Id="rId12" Type="http://schemas.openxmlformats.org/officeDocument/2006/relationships/image" Target="../media/image17.png"/><Relationship Id="rId11" Type="http://schemas.openxmlformats.org/officeDocument/2006/relationships/tags" Target="../tags/tag183.xml"/><Relationship Id="rId10" Type="http://schemas.openxmlformats.org/officeDocument/2006/relationships/tags" Target="../tags/tag182.xml"/><Relationship Id="rId1" Type="http://schemas.openxmlformats.org/officeDocument/2006/relationships/tags" Target="../tags/tag17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599940" y="1619885"/>
            <a:ext cx="7011670" cy="2861310"/>
          </a:xfrm>
          <a:prstGeom prst="rect">
            <a:avLst/>
          </a:prstGeom>
        </p:spPr>
        <p:txBody>
          <a:bodyPr wrap="square">
            <a:spAutoFit/>
          </a:bodyPr>
          <a:lstStyle/>
          <a:p>
            <a:pPr algn="ctr">
              <a:lnSpc>
                <a:spcPct val="200000"/>
              </a:lnSpc>
            </a:pPr>
            <a:r>
              <a:rPr lang="en-US" sz="5400" b="1">
                <a:solidFill>
                  <a:srgbClr val="FF0000"/>
                </a:solidFill>
                <a:latin typeface="Times New Roman" panose="02020603050405020304" charset="0"/>
                <a:ea typeface="微软雅黑" panose="020B0503020204020204" charset="-122"/>
                <a:cs typeface="Times New Roman" panose="02020603050405020304" charset="0"/>
                <a:sym typeface="+mn-ea"/>
              </a:rPr>
              <a:t>8.6.2 </a:t>
            </a:r>
            <a:r>
              <a:rPr sz="5400" b="1">
                <a:solidFill>
                  <a:srgbClr val="FF0000"/>
                </a:solidFill>
                <a:latin typeface="Times New Roman" panose="02020603050405020304" charset="0"/>
                <a:ea typeface="微软雅黑" panose="020B0503020204020204" charset="-122"/>
                <a:cs typeface="Times New Roman" panose="02020603050405020304" charset="0"/>
                <a:sym typeface="+mn-ea"/>
              </a:rPr>
              <a:t>直线与平面垂直</a:t>
            </a:r>
            <a:endParaRPr sz="5400" b="1">
              <a:solidFill>
                <a:srgbClr val="FF0000"/>
              </a:solidFill>
              <a:latin typeface="Times New Roman" panose="02020603050405020304" charset="0"/>
              <a:ea typeface="微软雅黑" panose="020B0503020204020204" charset="-122"/>
              <a:cs typeface="Times New Roman" panose="02020603050405020304" charset="0"/>
              <a:sym typeface="+mn-ea"/>
            </a:endParaRPr>
          </a:p>
          <a:p>
            <a:pPr algn="ctr">
              <a:lnSpc>
                <a:spcPct val="200000"/>
              </a:lnSpc>
            </a:pPr>
            <a:r>
              <a:rPr lang="en-US" sz="3600">
                <a:latin typeface="Times New Roman" panose="02020603050405020304" charset="0"/>
                <a:ea typeface="微软雅黑" panose="020B0503020204020204" charset="-122"/>
                <a:cs typeface="Times New Roman" panose="02020603050405020304" charset="0"/>
                <a:sym typeface="+mn-ea"/>
              </a:rPr>
              <a:t>(</a:t>
            </a:r>
            <a:r>
              <a:rPr lang="zh-CN" altLang="en-US" sz="3600">
                <a:latin typeface="Times New Roman" panose="02020603050405020304" charset="0"/>
                <a:ea typeface="微软雅黑" panose="020B0503020204020204" charset="-122"/>
                <a:cs typeface="Times New Roman" panose="02020603050405020304" charset="0"/>
                <a:sym typeface="+mn-ea"/>
              </a:rPr>
              <a:t>第一课时</a:t>
            </a:r>
            <a:r>
              <a:rPr lang="en-US" sz="3600">
                <a:latin typeface="Times New Roman" panose="02020603050405020304" charset="0"/>
                <a:ea typeface="微软雅黑" panose="020B0503020204020204" charset="-122"/>
                <a:cs typeface="Times New Roman" panose="02020603050405020304" charset="0"/>
                <a:sym typeface="+mn-ea"/>
              </a:rPr>
              <a:t>)</a:t>
            </a:r>
            <a:endParaRPr lang="en-US" sz="3600">
              <a:latin typeface="Times New Roman" panose="02020603050405020304" charset="0"/>
              <a:ea typeface="微软雅黑" panose="020B0503020204020204" charset="-122"/>
              <a:cs typeface="Times New Roman" panose="02020603050405020304" charset="0"/>
              <a:sym typeface="+mn-ea"/>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17434"/>
          <p:cNvSpPr/>
          <p:nvPr>
            <p:custDataLst>
              <p:tags r:id="rId1"/>
            </p:custDataLst>
          </p:nvPr>
        </p:nvSpPr>
        <p:spPr>
          <a:xfrm>
            <a:off x="948690" y="1244600"/>
            <a:ext cx="10498455" cy="1974215"/>
          </a:xfrm>
          <a:prstGeom prst="rect">
            <a:avLst/>
          </a:prstGeom>
          <a:noFill/>
          <a:ln w="9525">
            <a:noFill/>
          </a:ln>
        </p:spPr>
        <p:txBody>
          <a:bodyPr wrap="square">
            <a:spAutoFit/>
          </a:bodyPr>
          <a:lstStyle/>
          <a:p>
            <a:pPr eaLnBrk="0" hangingPunct="0">
              <a:lnSpc>
                <a:spcPct val="170000"/>
              </a:lnSpc>
              <a:spcBef>
                <a:spcPct val="0"/>
              </a:spcBef>
              <a:spcAft>
                <a:spcPct val="0"/>
              </a:spcAft>
            </a:pPr>
            <a:r>
              <a:rPr altLang="en-US" sz="2400" b="1">
                <a:solidFill>
                  <a:srgbClr val="0000FF"/>
                </a:solidFill>
                <a:effectLst/>
                <a:latin typeface="楷体" panose="02010609060101010101" pitchFamily="49" charset="-122"/>
                <a:ea typeface="楷体" panose="02010609060101010101" pitchFamily="49" charset="-122"/>
                <a:cs typeface="楷体" panose="02010609060101010101" pitchFamily="49" charset="-122"/>
              </a:rPr>
              <a:t>思考：</a:t>
            </a:r>
            <a:r>
              <a:rPr altLang="en-US" sz="2400">
                <a:effectLst/>
                <a:latin typeface="楷体" panose="02010609060101010101" pitchFamily="49" charset="-122"/>
                <a:ea typeface="楷体" panose="02010609060101010101" pitchFamily="49" charset="-122"/>
                <a:cs typeface="楷体" panose="02010609060101010101" pitchFamily="49" charset="-122"/>
              </a:rPr>
              <a:t>两条相交直线可以确定一个平面，两条平行直线也可以确定一个平面，那么定理中的“两条相交直线”可以改为“两条平行直线”吗？你能从向量的角度解释原因吗？如果改为“无数条直线”呢？</a:t>
            </a:r>
            <a:endParaRPr altLang="en-US" sz="2400">
              <a:effectLst/>
              <a:latin typeface="楷体" panose="02010609060101010101" pitchFamily="49" charset="-122"/>
              <a:ea typeface="楷体" panose="02010609060101010101" pitchFamily="49" charset="-122"/>
              <a:cs typeface="楷体" panose="02010609060101010101" pitchFamily="49" charset="-122"/>
            </a:endParaRPr>
          </a:p>
        </p:txBody>
      </p:sp>
      <p:sp>
        <p:nvSpPr>
          <p:cNvPr id="2" name="矩形 17434"/>
          <p:cNvSpPr/>
          <p:nvPr>
            <p:custDataLst>
              <p:tags r:id="rId2"/>
            </p:custDataLst>
          </p:nvPr>
        </p:nvSpPr>
        <p:spPr>
          <a:xfrm>
            <a:off x="846455" y="3368675"/>
            <a:ext cx="10498455" cy="2392045"/>
          </a:xfrm>
          <a:prstGeom prst="rect">
            <a:avLst/>
          </a:prstGeom>
          <a:noFill/>
          <a:ln w="9525">
            <a:noFill/>
          </a:ln>
        </p:spPr>
        <p:txBody>
          <a:bodyPr wrap="square">
            <a:spAutoFit/>
          </a:bodyPr>
          <a:lstStyle/>
          <a:p>
            <a:pPr eaLnBrk="0" hangingPunct="0">
              <a:lnSpc>
                <a:spcPct val="170000"/>
              </a:lnSpc>
              <a:spcBef>
                <a:spcPct val="0"/>
              </a:spcBef>
              <a:spcAft>
                <a:spcPct val="0"/>
              </a:spcAft>
            </a:pPr>
            <a:r>
              <a:rPr altLang="en-US" sz="2200">
                <a:solidFill>
                  <a:srgbClr val="FF0000"/>
                </a:solidFill>
                <a:effectLst/>
                <a:latin typeface="楷体" panose="02010609060101010101" pitchFamily="49" charset="-122"/>
                <a:ea typeface="楷体" panose="02010609060101010101" pitchFamily="49" charset="-122"/>
                <a:cs typeface="楷体" panose="02010609060101010101" pitchFamily="49" charset="-122"/>
              </a:rPr>
              <a:t>不能，平面内的两条相交直线代表两个不共线向量，而平面内的任意向量可以表示为它们的线性组合，从而平面内的两条相交直线可以“代表”这个平面上的任意一条直线；而两条平行直线所表示的向量是共线的，用它们不能“表示”这个平面内与之不同方向的直线．</a:t>
            </a:r>
            <a:endParaRPr altLang="en-US" sz="2200">
              <a:solidFill>
                <a:srgbClr val="FF0000"/>
              </a:solidFill>
              <a:effectLst/>
              <a:latin typeface="楷体" panose="02010609060101010101" pitchFamily="49" charset="-122"/>
              <a:ea typeface="楷体" panose="02010609060101010101" pitchFamily="49" charset="-122"/>
              <a:cs typeface="楷体" panose="02010609060101010101" pitchFamily="49"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custDataLst>
              <p:tags r:id="rId1"/>
            </p:custDataLst>
          </p:nvPr>
        </p:nvSpPr>
        <p:spPr>
          <a:xfrm>
            <a:off x="525145" y="1106805"/>
            <a:ext cx="11337290" cy="681990"/>
          </a:xfrm>
          <a:prstGeom prst="rect">
            <a:avLst/>
          </a:prstGeom>
          <a:noFill/>
        </p:spPr>
        <p:txBody>
          <a:bodyPr wrap="square" rtlCol="0">
            <a:spAutoFit/>
          </a:bodyPr>
          <a:lstStyle/>
          <a:p>
            <a:pPr fontAlgn="auto">
              <a:lnSpc>
                <a:spcPct val="160000"/>
              </a:lnSpc>
              <a:spcBef>
                <a:spcPct val="0"/>
              </a:spcBef>
              <a:spcAft>
                <a:spcPct val="0"/>
              </a:spcAft>
            </a:pPr>
            <a:r>
              <a:rPr lang="en-US" altLang="zh-CN" sz="2400" b="1" smtClean="0">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   </a:t>
            </a:r>
            <a:r>
              <a:rPr lang="zh-CN" altLang="en-US" sz="2400" b="1" smtClean="0">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  任务</a:t>
            </a:r>
            <a:r>
              <a:rPr lang="en-US" altLang="zh-CN" sz="2400" b="1" smtClean="0">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3</a:t>
            </a:r>
            <a:r>
              <a:rPr lang="zh-CN" altLang="en-US" sz="24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a:t>
            </a:r>
            <a:r>
              <a:rPr sz="2400">
                <a:latin typeface="楷体" panose="02010609060101010101" pitchFamily="49" charset="-122"/>
                <a:ea typeface="楷体" panose="02010609060101010101" pitchFamily="49" charset="-122"/>
                <a:sym typeface="+mn-ea"/>
              </a:rPr>
              <a:t>根据线面垂直的判定定理，判定直线与平面垂直.</a:t>
            </a:r>
            <a:endParaRPr sz="2400">
              <a:latin typeface="楷体" panose="02010609060101010101" pitchFamily="49" charset="-122"/>
              <a:ea typeface="楷体" panose="02010609060101010101" pitchFamily="49" charset="-122"/>
              <a:sym typeface="+mn-ea"/>
            </a:endParaRPr>
          </a:p>
        </p:txBody>
      </p:sp>
      <p:pic>
        <p:nvPicPr>
          <p:cNvPr id="5" name="图片 4"/>
          <p:cNvPicPr>
            <a:picLocks noChangeAspect="1"/>
          </p:cNvPicPr>
          <p:nvPr>
            <p:custDataLst>
              <p:tags r:id="rId2"/>
            </p:custDataLst>
          </p:nvPr>
        </p:nvPicPr>
        <p:blipFill>
          <a:blip r:embed="rId3"/>
          <a:stretch>
            <a:fillRect/>
          </a:stretch>
        </p:blipFill>
        <p:spPr>
          <a:xfrm>
            <a:off x="616585" y="1137285"/>
            <a:ext cx="725170" cy="725170"/>
          </a:xfrm>
          <a:prstGeom prst="rect">
            <a:avLst/>
          </a:prstGeom>
        </p:spPr>
      </p:pic>
      <p:sp>
        <p:nvSpPr>
          <p:cNvPr id="4" name="文本框 3"/>
          <p:cNvSpPr txBox="1"/>
          <p:nvPr>
            <p:custDataLst>
              <p:tags r:id="rId4"/>
            </p:custDataLst>
          </p:nvPr>
        </p:nvSpPr>
        <p:spPr>
          <a:xfrm>
            <a:off x="2353310" y="1862455"/>
            <a:ext cx="10354945" cy="645160"/>
          </a:xfrm>
          <a:prstGeom prst="rect">
            <a:avLst/>
          </a:prstGeom>
          <a:noFill/>
        </p:spPr>
        <p:txBody>
          <a:bodyPr wrap="square" rtlCol="0">
            <a:spAutoFit/>
          </a:bodyPr>
          <a:lstStyle/>
          <a:p>
            <a:pPr>
              <a:lnSpc>
                <a:spcPct val="150000"/>
              </a:lnSpc>
            </a:pPr>
            <a:r>
              <a:rPr sz="2400">
                <a:latin typeface="Times New Roman" panose="02020603050405020304" charset="0"/>
                <a:ea typeface="楷体" panose="02010609060101010101" pitchFamily="49" charset="-122"/>
                <a:cs typeface="Times New Roman" panose="02020603050405020304" charset="0"/>
                <a:sym typeface="+mn-ea"/>
              </a:rPr>
              <a:t>如图,已知</a:t>
            </a:r>
            <a:r>
              <a:rPr lang="el-GR" altLang="zh-CN" sz="2400" i="1">
                <a:latin typeface="Times New Roman" panose="02020603050405020304" charset="0"/>
                <a:ea typeface="楷体" panose="02010609060101010101" pitchFamily="49" charset="-122"/>
                <a:cs typeface="Times New Roman" panose="02020603050405020304" charset="0"/>
                <a:sym typeface="+mn-ea"/>
              </a:rPr>
              <a:t>a</a:t>
            </a:r>
            <a:r>
              <a:rPr lang="en-US" sz="2400">
                <a:latin typeface="Times New Roman" panose="02020603050405020304" charset="0"/>
                <a:ea typeface="楷体" panose="02010609060101010101" pitchFamily="49" charset="-122"/>
                <a:cs typeface="Times New Roman" panose="02020603050405020304" charset="0"/>
                <a:sym typeface="+mn-ea"/>
              </a:rPr>
              <a:t>//</a:t>
            </a:r>
            <a:r>
              <a:rPr lang="el-GR" altLang="zh-CN" sz="2400" i="1">
                <a:latin typeface="Times New Roman" panose="02020603050405020304" charset="0"/>
                <a:ea typeface="楷体" panose="02010609060101010101" pitchFamily="49" charset="-122"/>
                <a:cs typeface="Times New Roman" panose="02020603050405020304" charset="0"/>
                <a:sym typeface="+mn-ea"/>
              </a:rPr>
              <a:t>b</a:t>
            </a:r>
            <a:r>
              <a:rPr lang="zh-CN" altLang="en-US" sz="2400">
                <a:latin typeface="Times New Roman" panose="02020603050405020304" charset="0"/>
                <a:ea typeface="楷体" panose="02010609060101010101" pitchFamily="49" charset="-122"/>
                <a:cs typeface="Times New Roman" panose="02020603050405020304" charset="0"/>
                <a:sym typeface="+mn-ea"/>
              </a:rPr>
              <a:t>，</a:t>
            </a:r>
            <a:r>
              <a:rPr lang="el-GR" altLang="zh-CN" sz="2400" i="1">
                <a:latin typeface="Times New Roman" panose="02020603050405020304" charset="0"/>
                <a:ea typeface="楷体" panose="02010609060101010101" pitchFamily="49" charset="-122"/>
                <a:cs typeface="Times New Roman" panose="02020603050405020304" charset="0"/>
                <a:sym typeface="+mn-ea"/>
              </a:rPr>
              <a:t>a</a:t>
            </a:r>
            <a:r>
              <a:rPr lang="en-US" altLang="zh-CN" sz="2400">
                <a:latin typeface="Times New Roman" panose="02020603050405020304" charset="0"/>
                <a:ea typeface="楷体" panose="02010609060101010101" pitchFamily="49" charset="-122"/>
                <a:cs typeface="Times New Roman" panose="02020603050405020304" charset="0"/>
                <a:sym typeface="+mn-ea"/>
              </a:rPr>
              <a:t>⊥</a:t>
            </a:r>
            <a:r>
              <a:rPr lang="el-GR" altLang="zh-CN" sz="2400" i="1">
                <a:latin typeface="Times New Roman" panose="02020603050405020304" charset="0"/>
                <a:ea typeface="楷体" panose="02010609060101010101" pitchFamily="49" charset="-122"/>
                <a:cs typeface="Times New Roman" panose="02020603050405020304" charset="0"/>
                <a:sym typeface="+mn-ea"/>
              </a:rPr>
              <a:t>α</a:t>
            </a:r>
            <a:r>
              <a:rPr lang="zh-CN" altLang="el-GR" sz="2400">
                <a:latin typeface="Times New Roman" panose="02020603050405020304" charset="0"/>
                <a:ea typeface="楷体" panose="02010609060101010101" pitchFamily="49" charset="-122"/>
                <a:cs typeface="Times New Roman" panose="02020603050405020304" charset="0"/>
                <a:sym typeface="+mn-ea"/>
              </a:rPr>
              <a:t>，</a:t>
            </a:r>
            <a:r>
              <a:rPr sz="2400">
                <a:latin typeface="Times New Roman" panose="02020603050405020304" charset="0"/>
                <a:ea typeface="楷体" panose="02010609060101010101" pitchFamily="49" charset="-122"/>
                <a:cs typeface="Times New Roman" panose="02020603050405020304" charset="0"/>
                <a:sym typeface="+mn-ea"/>
              </a:rPr>
              <a:t>求证:</a:t>
            </a:r>
            <a:r>
              <a:rPr lang="en-US" altLang="el-GR" sz="2400" i="1">
                <a:latin typeface="Times New Roman" panose="02020603050405020304" charset="0"/>
                <a:ea typeface="楷体" panose="02010609060101010101" pitchFamily="49" charset="-122"/>
                <a:cs typeface="Times New Roman" panose="02020603050405020304" charset="0"/>
                <a:sym typeface="+mn-ea"/>
              </a:rPr>
              <a:t>b</a:t>
            </a:r>
            <a:r>
              <a:rPr lang="en-US" altLang="zh-CN" sz="2400">
                <a:latin typeface="Times New Roman" panose="02020603050405020304" charset="0"/>
                <a:ea typeface="楷体" panose="02010609060101010101" pitchFamily="49" charset="-122"/>
                <a:cs typeface="Times New Roman" panose="02020603050405020304" charset="0"/>
                <a:sym typeface="+mn-ea"/>
              </a:rPr>
              <a:t>⊥</a:t>
            </a:r>
            <a:r>
              <a:rPr lang="el-GR" altLang="zh-CN" sz="2400" i="1">
                <a:latin typeface="Times New Roman" panose="02020603050405020304" charset="0"/>
                <a:ea typeface="楷体" panose="02010609060101010101" pitchFamily="49" charset="-122"/>
                <a:cs typeface="Times New Roman" panose="02020603050405020304" charset="0"/>
                <a:sym typeface="+mn-ea"/>
              </a:rPr>
              <a:t>α</a:t>
            </a:r>
            <a:r>
              <a:rPr sz="2400">
                <a:latin typeface="Times New Roman" panose="02020603050405020304" charset="0"/>
                <a:ea typeface="楷体" panose="02010609060101010101" pitchFamily="49" charset="-122"/>
                <a:cs typeface="Times New Roman" panose="02020603050405020304" charset="0"/>
                <a:sym typeface="+mn-ea"/>
              </a:rPr>
              <a:t>．</a:t>
            </a:r>
            <a:endParaRPr sz="2400">
              <a:latin typeface="Times New Roman" panose="02020603050405020304" charset="0"/>
              <a:ea typeface="楷体" panose="02010609060101010101" pitchFamily="49" charset="-122"/>
              <a:cs typeface="Times New Roman" panose="02020603050405020304" charset="0"/>
              <a:sym typeface="+mn-ea"/>
            </a:endParaRPr>
          </a:p>
        </p:txBody>
      </p:sp>
      <p:sp>
        <p:nvSpPr>
          <p:cNvPr id="6" name="文本框 5"/>
          <p:cNvSpPr txBox="1"/>
          <p:nvPr>
            <p:custDataLst>
              <p:tags r:id="rId5"/>
            </p:custDataLst>
          </p:nvPr>
        </p:nvSpPr>
        <p:spPr>
          <a:xfrm>
            <a:off x="1837055" y="5374640"/>
            <a:ext cx="7538720" cy="829945"/>
          </a:xfrm>
          <a:prstGeom prst="rect">
            <a:avLst/>
          </a:prstGeom>
          <a:noFill/>
        </p:spPr>
        <p:txBody>
          <a:bodyPr wrap="square" rtlCol="0">
            <a:spAutoFit/>
          </a:bodyPr>
          <a:lstStyle/>
          <a:p>
            <a:pPr fontAlgn="auto">
              <a:lnSpc>
                <a:spcPct val="200000"/>
              </a:lnSpc>
              <a:spcBef>
                <a:spcPct val="0"/>
              </a:spcBef>
              <a:spcAft>
                <a:spcPct val="0"/>
              </a:spcAft>
            </a:pPr>
            <a:r>
              <a:rPr sz="2400">
                <a:latin typeface="楷体" panose="02010609060101010101" pitchFamily="49" charset="-122"/>
                <a:ea typeface="楷体" panose="02010609060101010101" pitchFamily="49" charset="-122"/>
                <a:cs typeface="Times New Roman" panose="02020603050405020304" charset="0"/>
                <a:sym typeface="+mn-ea"/>
              </a:rPr>
              <a:t>判定直线与平面垂直的常用命题：</a:t>
            </a:r>
            <a:endParaRPr sz="2400">
              <a:latin typeface="楷体" panose="02010609060101010101" pitchFamily="49" charset="-122"/>
              <a:ea typeface="楷体" panose="02010609060101010101" pitchFamily="49" charset="-122"/>
              <a:cs typeface="Times New Roman" panose="02020603050405020304" charset="0"/>
              <a:sym typeface="+mn-ea"/>
            </a:endParaRPr>
          </a:p>
        </p:txBody>
      </p:sp>
      <p:graphicFrame>
        <p:nvGraphicFramePr>
          <p:cNvPr id="3" name="对象 -2147482617"/>
          <p:cNvGraphicFramePr>
            <a:graphicFrameLocks noChangeAspect="1"/>
          </p:cNvGraphicFramePr>
          <p:nvPr>
            <p:custDataLst>
              <p:tags r:id="rId6"/>
            </p:custDataLst>
          </p:nvPr>
        </p:nvGraphicFramePr>
        <p:xfrm>
          <a:off x="6474460" y="5236845"/>
          <a:ext cx="2380615" cy="1045845"/>
        </p:xfrm>
        <a:graphic>
          <a:graphicData uri="http://schemas.openxmlformats.org/presentationml/2006/ole">
            <mc:AlternateContent xmlns:mc="http://schemas.openxmlformats.org/markup-compatibility/2006">
              <mc:Choice xmlns:v="urn:schemas-microsoft-com:vml" Requires="v">
                <p:oleObj spid="_x0000_s1047" name="" r:id="rId7" imgW="1041400" imgH="457200" progId="Equation.KSEE3">
                  <p:embed/>
                </p:oleObj>
              </mc:Choice>
              <mc:Fallback>
                <p:oleObj name="" r:id="rId7" imgW="1041400" imgH="457200" progId="Equation.KSEE3">
                  <p:embed/>
                  <p:pic>
                    <p:nvPicPr>
                      <p:cNvPr id="0" name="OLE substitute image"/>
                      <p:cNvPicPr/>
                      <p:nvPr/>
                    </p:nvPicPr>
                    <p:blipFill>
                      <a:blip r:embed="rId8"/>
                      <a:stretch>
                        <a:fillRect/>
                      </a:stretch>
                    </p:blipFill>
                    <p:spPr>
                      <a:xfrm>
                        <a:off x="6474460" y="5236845"/>
                        <a:ext cx="2380615" cy="1045845"/>
                      </a:xfrm>
                      <a:prstGeom prst="rect">
                        <a:avLst/>
                      </a:prstGeom>
                      <a:noFill/>
                      <a:ln w="38100">
                        <a:noFill/>
                        <a:miter/>
                      </a:ln>
                    </p:spPr>
                  </p:pic>
                </p:oleObj>
              </mc:Fallback>
            </mc:AlternateContent>
          </a:graphicData>
        </a:graphic>
      </p:graphicFrame>
      <p:grpSp>
        <p:nvGrpSpPr>
          <p:cNvPr id="8" name="组合 7"/>
          <p:cNvGrpSpPr/>
          <p:nvPr>
            <p:custDataLst>
              <p:tags r:id="rId9"/>
            </p:custDataLst>
          </p:nvPr>
        </p:nvGrpSpPr>
        <p:grpSpPr>
          <a:xfrm>
            <a:off x="616585" y="4792345"/>
            <a:ext cx="2258272" cy="795781"/>
            <a:chOff x="1226" y="2339"/>
            <a:chExt cx="3940" cy="1388"/>
          </a:xfrm>
        </p:grpSpPr>
        <p:grpSp>
          <p:nvGrpSpPr>
            <p:cNvPr id="11" name="组合 10"/>
            <p:cNvGrpSpPr/>
            <p:nvPr>
              <p:custDataLst>
                <p:tags r:id="rId10"/>
              </p:custDataLst>
            </p:nvPr>
          </p:nvGrpSpPr>
          <p:grpSpPr>
            <a:xfrm>
              <a:off x="2267" y="2626"/>
              <a:ext cx="2899" cy="919"/>
              <a:chOff x="2399870" y="1599894"/>
              <a:chExt cx="1840220" cy="583806"/>
            </a:xfrm>
          </p:grpSpPr>
          <p:grpSp>
            <p:nvGrpSpPr>
              <p:cNvPr id="7" name="组合 6"/>
              <p:cNvGrpSpPr/>
              <p:nvPr>
                <p:custDataLst>
                  <p:tags r:id="rId11"/>
                </p:custDataLst>
              </p:nvPr>
            </p:nvGrpSpPr>
            <p:grpSpPr>
              <a:xfrm>
                <a:off x="2399870" y="1599894"/>
                <a:ext cx="1726640" cy="540000"/>
                <a:chOff x="3831198" y="1974808"/>
                <a:chExt cx="1726640" cy="540000"/>
              </a:xfrm>
            </p:grpSpPr>
            <p:sp>
              <p:nvSpPr>
                <p:cNvPr id="13" name="圆角矩形 12"/>
                <p:cNvSpPr/>
                <p:nvPr>
                  <p:custDataLst>
                    <p:tags r:id="rId12"/>
                  </p:custDataLst>
                </p:nvPr>
              </p:nvSpPr>
              <p:spPr>
                <a:xfrm>
                  <a:off x="3831198" y="1974808"/>
                  <a:ext cx="1726640" cy="540000"/>
                </a:xfrm>
                <a:prstGeom prst="roundRect">
                  <a:avLst>
                    <a:gd name="adj" fmla="val 7486"/>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圆角矩形 13"/>
                <p:cNvSpPr/>
                <p:nvPr>
                  <p:custDataLst>
                    <p:tags r:id="rId13"/>
                  </p:custDataLst>
                </p:nvPr>
              </p:nvSpPr>
              <p:spPr>
                <a:xfrm>
                  <a:off x="3858137" y="1998526"/>
                  <a:ext cx="1692000" cy="504000"/>
                </a:xfrm>
                <a:prstGeom prst="roundRect">
                  <a:avLst>
                    <a:gd name="adj" fmla="val 7486"/>
                  </a:avLst>
                </a:prstGeom>
                <a:solidFill>
                  <a:srgbClr val="F1CE8A"/>
                </a:solidFill>
                <a:ln w="22225" cmpd="sng">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5" name="矩形 14"/>
              <p:cNvSpPr/>
              <p:nvPr>
                <p:custDataLst>
                  <p:tags r:id="rId14"/>
                </p:custDataLst>
              </p:nvPr>
            </p:nvSpPr>
            <p:spPr>
              <a:xfrm>
                <a:off x="2525890" y="1622764"/>
                <a:ext cx="1714200" cy="560936"/>
              </a:xfrm>
              <a:prstGeom prst="rect">
                <a:avLst/>
              </a:prstGeom>
            </p:spPr>
            <p:txBody>
              <a:bodyPr wrap="none">
                <a:spAutoFit/>
              </a:bodyPr>
              <a:lstStyle/>
              <a:p>
                <a:pPr algn="l"/>
                <a:r>
                  <a:rPr lang="zh-CN" altLang="en-US" sz="2400" b="1" noProof="1">
                    <a:solidFill>
                      <a:srgbClr val="4F5D73"/>
                    </a:solidFill>
                    <a:latin typeface="楷体" panose="02010609060101010101" pitchFamily="49" charset="-122"/>
                    <a:ea typeface="楷体" panose="02010609060101010101" pitchFamily="49" charset="-122"/>
                    <a:cs typeface="宋体" panose="02010600030101010101" pitchFamily="2" charset="-122"/>
                    <a:sym typeface="+mn-ea"/>
                  </a:rPr>
                  <a:t>归纳总结</a:t>
                </a:r>
                <a:endParaRPr lang="zh-CN" altLang="en-US" sz="2400" b="1" noProof="1">
                  <a:solidFill>
                    <a:srgbClr val="4F5D73"/>
                  </a:solidFill>
                  <a:latin typeface="楷体" panose="02010609060101010101" pitchFamily="49" charset="-122"/>
                  <a:ea typeface="楷体" panose="02010609060101010101" pitchFamily="49" charset="-122"/>
                  <a:cs typeface="宋体" panose="02010600030101010101" pitchFamily="2" charset="-122"/>
                  <a:sym typeface="+mn-ea"/>
                </a:endParaRPr>
              </a:p>
            </p:txBody>
          </p:sp>
        </p:grpSp>
        <p:pic>
          <p:nvPicPr>
            <p:cNvPr id="17" name="图片 16" descr="crossroads"/>
            <p:cNvPicPr>
              <a:picLocks noChangeAspect="1"/>
            </p:cNvPicPr>
            <p:nvPr>
              <p:custDataLst>
                <p:tags r:id="rId15"/>
              </p:custDataLst>
            </p:nvPr>
          </p:nvPicPr>
          <p:blipFill>
            <a:blip r:embed="rId16"/>
            <a:stretch>
              <a:fillRect/>
            </a:stretch>
          </p:blipFill>
          <p:spPr>
            <a:xfrm>
              <a:off x="1226" y="2339"/>
              <a:ext cx="1388" cy="1388"/>
            </a:xfrm>
            <a:prstGeom prst="rect">
              <a:avLst/>
            </a:prstGeom>
          </p:spPr>
        </p:pic>
      </p:grpSp>
      <p:sp>
        <p:nvSpPr>
          <p:cNvPr id="22536" name="矩形 28"/>
          <p:cNvSpPr/>
          <p:nvPr>
            <p:custDataLst>
              <p:tags r:id="rId17"/>
            </p:custDataLst>
          </p:nvPr>
        </p:nvSpPr>
        <p:spPr>
          <a:xfrm>
            <a:off x="2376170" y="2513330"/>
            <a:ext cx="5826125" cy="598805"/>
          </a:xfrm>
          <a:prstGeom prst="rect">
            <a:avLst/>
          </a:prstGeom>
          <a:noFill/>
          <a:ln w="9525">
            <a:noFill/>
          </a:ln>
        </p:spPr>
        <p:txBody>
          <a:bodyPr wrap="square">
            <a:spAutoFit/>
          </a:bodyPr>
          <a:lstStyle/>
          <a:p>
            <a:pPr indent="0" algn="just" eaLnBrk="0" fontAlgn="auto" hangingPunct="0">
              <a:lnSpc>
                <a:spcPct val="150000"/>
              </a:lnSpc>
              <a:buFont typeface="Arial" panose="020B0604020202020204" pitchFamily="34" charset="0"/>
            </a:pPr>
            <a:r>
              <a:rPr lang="zh-CN" altLang="en-US" sz="2200">
                <a:solidFill>
                  <a:srgbClr val="FF0000"/>
                </a:solidFill>
                <a:latin typeface="Times New Roman" panose="02020603050405020304" charset="0"/>
                <a:ea typeface="楷体" panose="02010609060101010101" pitchFamily="49" charset="-122"/>
                <a:sym typeface="+mn-ea"/>
              </a:rPr>
              <a:t>证明：在平面</a:t>
            </a:r>
            <a:r>
              <a:rPr lang="en-US" altLang="zh-CN" sz="2200" i="1">
                <a:solidFill>
                  <a:srgbClr val="FF0000"/>
                </a:solidFill>
                <a:latin typeface="Times New Roman" panose="02020603050405020304" charset="0"/>
                <a:ea typeface="楷体" panose="02010609060101010101" pitchFamily="49" charset="-122"/>
                <a:sym typeface="+mn-ea"/>
              </a:rPr>
              <a:t>α</a:t>
            </a:r>
            <a:r>
              <a:rPr lang="zh-CN" altLang="en-US" sz="2200">
                <a:solidFill>
                  <a:srgbClr val="FF0000"/>
                </a:solidFill>
                <a:latin typeface="Times New Roman" panose="02020603050405020304" charset="0"/>
                <a:ea typeface="楷体" panose="02010609060101010101" pitchFamily="49" charset="-122"/>
                <a:sym typeface="+mn-ea"/>
              </a:rPr>
              <a:t>内取两条相交直线</a:t>
            </a:r>
            <a:r>
              <a:rPr lang="en-US" altLang="zh-CN" sz="2200" i="1">
                <a:solidFill>
                  <a:srgbClr val="FF0000"/>
                </a:solidFill>
                <a:latin typeface="Times New Roman" panose="02020603050405020304" charset="0"/>
                <a:ea typeface="楷体" panose="02010609060101010101" pitchFamily="49" charset="-122"/>
                <a:sym typeface="+mn-ea"/>
              </a:rPr>
              <a:t>m</a:t>
            </a:r>
            <a:r>
              <a:rPr lang="zh-CN" altLang="en-US" sz="2200">
                <a:solidFill>
                  <a:srgbClr val="FF0000"/>
                </a:solidFill>
                <a:latin typeface="Times New Roman" panose="02020603050405020304" charset="0"/>
                <a:ea typeface="楷体" panose="02010609060101010101" pitchFamily="49" charset="-122"/>
                <a:sym typeface="+mn-ea"/>
              </a:rPr>
              <a:t>，</a:t>
            </a:r>
            <a:r>
              <a:rPr lang="en-US" altLang="zh-CN" sz="2200" i="1">
                <a:solidFill>
                  <a:srgbClr val="FF0000"/>
                </a:solidFill>
                <a:latin typeface="Times New Roman" panose="02020603050405020304" charset="0"/>
                <a:ea typeface="楷体" panose="02010609060101010101" pitchFamily="49" charset="-122"/>
                <a:sym typeface="+mn-ea"/>
              </a:rPr>
              <a:t>n</a:t>
            </a:r>
            <a:r>
              <a:rPr lang="zh-CN" altLang="en-US" sz="2200">
                <a:solidFill>
                  <a:srgbClr val="FF0000"/>
                </a:solidFill>
                <a:latin typeface="Times New Roman" panose="02020603050405020304" charset="0"/>
                <a:ea typeface="楷体" panose="02010609060101010101" pitchFamily="49" charset="-122"/>
                <a:sym typeface="+mn-ea"/>
              </a:rPr>
              <a:t>．</a:t>
            </a:r>
            <a:endParaRPr lang="zh-CN" altLang="en-US" sz="2200" i="1">
              <a:solidFill>
                <a:srgbClr val="FF0000"/>
              </a:solidFill>
              <a:latin typeface="Times New Roman" panose="02020603050405020304" charset="0"/>
              <a:ea typeface="楷体" panose="02010609060101010101" pitchFamily="49" charset="-122"/>
              <a:sym typeface="+mn-ea"/>
            </a:endParaRPr>
          </a:p>
        </p:txBody>
      </p:sp>
      <p:sp>
        <p:nvSpPr>
          <p:cNvPr id="10" name="文本框 9"/>
          <p:cNvSpPr txBox="1"/>
          <p:nvPr>
            <p:custDataLst>
              <p:tags r:id="rId18"/>
            </p:custDataLst>
          </p:nvPr>
        </p:nvSpPr>
        <p:spPr>
          <a:xfrm>
            <a:off x="6847523" y="4193540"/>
            <a:ext cx="1377315" cy="598805"/>
          </a:xfrm>
          <a:prstGeom prst="rect">
            <a:avLst/>
          </a:prstGeom>
          <a:noFill/>
        </p:spPr>
        <p:txBody>
          <a:bodyPr wrap="none" rtlCol="0">
            <a:spAutoFit/>
          </a:bodyPr>
          <a:lstStyle/>
          <a:p>
            <a:pPr indent="0" algn="just" eaLnBrk="0" fontAlgn="auto" hangingPunct="0">
              <a:lnSpc>
                <a:spcPct val="150000"/>
              </a:lnSpc>
              <a:buFont typeface="Arial" panose="020B0604020202020204" pitchFamily="34" charset="0"/>
            </a:pPr>
            <a:r>
              <a:rPr lang="zh-CN" altLang="en-US" sz="2200">
                <a:solidFill>
                  <a:srgbClr val="FF0000"/>
                </a:solidFill>
                <a:latin typeface="Times New Roman" panose="02020603050405020304" charset="0"/>
                <a:ea typeface="楷体" panose="02010609060101010101" pitchFamily="49" charset="-122"/>
                <a:sym typeface="+mn-ea"/>
              </a:rPr>
              <a:t>∴ </a:t>
            </a:r>
            <a:r>
              <a:rPr lang="en-US" altLang="zh-CN" sz="2200" i="1">
                <a:solidFill>
                  <a:srgbClr val="FF0000"/>
                </a:solidFill>
                <a:latin typeface="Times New Roman" panose="02020603050405020304" charset="0"/>
                <a:ea typeface="楷体" panose="02010609060101010101" pitchFamily="49" charset="-122"/>
                <a:sym typeface="+mn-ea"/>
              </a:rPr>
              <a:t>b</a:t>
            </a:r>
            <a:r>
              <a:rPr lang="zh-CN" altLang="en-US" sz="2200">
                <a:solidFill>
                  <a:srgbClr val="FF0000"/>
                </a:solidFill>
                <a:latin typeface="Times New Roman" panose="02020603050405020304" charset="0"/>
                <a:ea typeface="楷体" panose="02010609060101010101" pitchFamily="49" charset="-122"/>
                <a:sym typeface="+mn-ea"/>
              </a:rPr>
              <a:t>⊥</a:t>
            </a:r>
            <a:r>
              <a:rPr lang="en-US" altLang="zh-CN" sz="2200" i="1">
                <a:solidFill>
                  <a:srgbClr val="FF0000"/>
                </a:solidFill>
                <a:latin typeface="Times New Roman" panose="02020603050405020304" charset="0"/>
                <a:ea typeface="楷体" panose="02010609060101010101" pitchFamily="49" charset="-122"/>
                <a:sym typeface="+mn-ea"/>
              </a:rPr>
              <a:t>α</a:t>
            </a:r>
            <a:r>
              <a:rPr lang="zh-CN" altLang="en-US" sz="2200" i="1">
                <a:solidFill>
                  <a:srgbClr val="FF0000"/>
                </a:solidFill>
                <a:latin typeface="Times New Roman" panose="02020603050405020304" charset="0"/>
                <a:ea typeface="楷体" panose="02010609060101010101" pitchFamily="49" charset="-122"/>
                <a:sym typeface="+mn-ea"/>
              </a:rPr>
              <a:t>．</a:t>
            </a:r>
            <a:endParaRPr lang="zh-CN" altLang="en-US" sz="2200" i="1">
              <a:solidFill>
                <a:srgbClr val="FF0000"/>
              </a:solidFill>
              <a:latin typeface="Times New Roman" panose="02020603050405020304" charset="0"/>
              <a:ea typeface="楷体" panose="02010609060101010101" pitchFamily="49" charset="-122"/>
              <a:sym typeface="+mn-ea"/>
            </a:endParaRPr>
          </a:p>
        </p:txBody>
      </p:sp>
      <p:sp>
        <p:nvSpPr>
          <p:cNvPr id="16" name="文本框 15"/>
          <p:cNvSpPr txBox="1"/>
          <p:nvPr>
            <p:custDataLst>
              <p:tags r:id="rId19"/>
            </p:custDataLst>
          </p:nvPr>
        </p:nvSpPr>
        <p:spPr>
          <a:xfrm>
            <a:off x="2343785" y="4201160"/>
            <a:ext cx="4582795" cy="598805"/>
          </a:xfrm>
          <a:prstGeom prst="rect">
            <a:avLst/>
          </a:prstGeom>
          <a:noFill/>
        </p:spPr>
        <p:txBody>
          <a:bodyPr wrap="none" rtlCol="0">
            <a:spAutoFit/>
          </a:bodyPr>
          <a:lstStyle/>
          <a:p>
            <a:pPr algn="l">
              <a:lnSpc>
                <a:spcPct val="150000"/>
              </a:lnSpc>
            </a:pPr>
            <a:r>
              <a:rPr lang="zh-CN" altLang="en-US" sz="2200">
                <a:solidFill>
                  <a:srgbClr val="FF0000"/>
                </a:solidFill>
                <a:latin typeface="Times New Roman" panose="02020603050405020304" charset="0"/>
                <a:ea typeface="楷体" panose="02010609060101010101" pitchFamily="49" charset="-122"/>
                <a:sym typeface="+mn-ea"/>
              </a:rPr>
              <a:t>又</a:t>
            </a:r>
            <a:r>
              <a:rPr lang="en-US" altLang="zh-CN" sz="2200" i="1">
                <a:solidFill>
                  <a:srgbClr val="FF0000"/>
                </a:solidFill>
                <a:latin typeface="Times New Roman" panose="02020603050405020304" charset="0"/>
                <a:ea typeface="楷体" panose="02010609060101010101" pitchFamily="49" charset="-122"/>
                <a:sym typeface="+mn-ea"/>
              </a:rPr>
              <a:t>m</a:t>
            </a:r>
            <a:r>
              <a:rPr lang="zh-CN" altLang="en-US" sz="2200">
                <a:solidFill>
                  <a:srgbClr val="FF0000"/>
                </a:solidFill>
                <a:latin typeface="Times New Roman" panose="02020603050405020304" charset="0"/>
                <a:ea typeface="楷体" panose="02010609060101010101" pitchFamily="49" charset="-122"/>
                <a:sym typeface="+mn-ea"/>
              </a:rPr>
              <a:t>，</a:t>
            </a:r>
            <a:r>
              <a:rPr lang="en-US" altLang="zh-CN" sz="2200" i="1">
                <a:solidFill>
                  <a:srgbClr val="FF0000"/>
                </a:solidFill>
                <a:latin typeface="Times New Roman" panose="02020603050405020304" charset="0"/>
                <a:ea typeface="楷体" panose="02010609060101010101" pitchFamily="49" charset="-122"/>
                <a:sym typeface="+mn-ea"/>
              </a:rPr>
              <a:t>n</a:t>
            </a:r>
            <a:r>
              <a:rPr lang="zh-CN" altLang="en-US" sz="2200">
                <a:solidFill>
                  <a:srgbClr val="FF0000"/>
                </a:solidFill>
                <a:latin typeface="Times New Roman" panose="02020603050405020304" charset="0"/>
                <a:ea typeface="楷体" panose="02010609060101010101" pitchFamily="49" charset="-122"/>
                <a:sym typeface="+mn-ea"/>
              </a:rPr>
              <a:t>是平面</a:t>
            </a:r>
            <a:r>
              <a:rPr lang="en-US" altLang="zh-CN" sz="2200" i="1">
                <a:solidFill>
                  <a:srgbClr val="FF0000"/>
                </a:solidFill>
                <a:latin typeface="Times New Roman" panose="02020603050405020304" charset="0"/>
                <a:ea typeface="楷体" panose="02010609060101010101" pitchFamily="49" charset="-122"/>
                <a:sym typeface="+mn-ea"/>
              </a:rPr>
              <a:t>α</a:t>
            </a:r>
            <a:r>
              <a:rPr lang="zh-CN" altLang="en-US" sz="2200">
                <a:solidFill>
                  <a:srgbClr val="FF0000"/>
                </a:solidFill>
                <a:latin typeface="Times New Roman" panose="02020603050405020304" charset="0"/>
                <a:ea typeface="楷体" panose="02010609060101010101" pitchFamily="49" charset="-122"/>
                <a:sym typeface="+mn-ea"/>
              </a:rPr>
              <a:t>内的两条相交直线，</a:t>
            </a:r>
            <a:endParaRPr lang="zh-CN" altLang="en-US" sz="2200">
              <a:solidFill>
                <a:srgbClr val="FF0000"/>
              </a:solidFill>
              <a:latin typeface="Times New Roman" panose="02020603050405020304" charset="0"/>
              <a:ea typeface="楷体" panose="02010609060101010101" pitchFamily="49" charset="-122"/>
              <a:sym typeface="+mn-ea"/>
            </a:endParaRPr>
          </a:p>
        </p:txBody>
      </p:sp>
      <p:sp>
        <p:nvSpPr>
          <p:cNvPr id="18" name="文本框 17"/>
          <p:cNvSpPr txBox="1"/>
          <p:nvPr>
            <p:custDataLst>
              <p:tags r:id="rId20"/>
            </p:custDataLst>
          </p:nvPr>
        </p:nvSpPr>
        <p:spPr>
          <a:xfrm>
            <a:off x="3701415" y="3620770"/>
            <a:ext cx="2340610" cy="598805"/>
          </a:xfrm>
          <a:prstGeom prst="rect">
            <a:avLst/>
          </a:prstGeom>
          <a:noFill/>
        </p:spPr>
        <p:txBody>
          <a:bodyPr wrap="none" rtlCol="0">
            <a:spAutoFit/>
          </a:bodyPr>
          <a:lstStyle/>
          <a:p>
            <a:pPr algn="l">
              <a:lnSpc>
                <a:spcPct val="150000"/>
              </a:lnSpc>
            </a:pPr>
            <a:r>
              <a:rPr lang="zh-CN" altLang="en-US" sz="2200">
                <a:solidFill>
                  <a:srgbClr val="FF0000"/>
                </a:solidFill>
                <a:latin typeface="Times New Roman" panose="02020603050405020304" charset="0"/>
                <a:ea typeface="楷体" panose="02010609060101010101" pitchFamily="49" charset="-122"/>
                <a:sym typeface="+mn-ea"/>
              </a:rPr>
              <a:t>∴</a:t>
            </a:r>
            <a:r>
              <a:rPr lang="en-US" altLang="zh-CN" sz="2200" i="1">
                <a:solidFill>
                  <a:srgbClr val="FF0000"/>
                </a:solidFill>
                <a:latin typeface="Times New Roman" panose="02020603050405020304" charset="0"/>
                <a:ea typeface="楷体" panose="02010609060101010101" pitchFamily="49" charset="-122"/>
                <a:sym typeface="+mn-ea"/>
              </a:rPr>
              <a:t> b</a:t>
            </a:r>
            <a:r>
              <a:rPr lang="zh-CN" altLang="en-US" sz="2200">
                <a:solidFill>
                  <a:srgbClr val="FF0000"/>
                </a:solidFill>
                <a:latin typeface="Times New Roman" panose="02020603050405020304" charset="0"/>
                <a:ea typeface="楷体" panose="02010609060101010101" pitchFamily="49" charset="-122"/>
                <a:sym typeface="+mn-ea"/>
              </a:rPr>
              <a:t>⊥</a:t>
            </a:r>
            <a:r>
              <a:rPr lang="en-US" altLang="zh-CN" sz="2200" i="1">
                <a:solidFill>
                  <a:srgbClr val="FF0000"/>
                </a:solidFill>
                <a:latin typeface="Times New Roman" panose="02020603050405020304" charset="0"/>
                <a:ea typeface="楷体" panose="02010609060101010101" pitchFamily="49" charset="-122"/>
                <a:sym typeface="+mn-ea"/>
              </a:rPr>
              <a:t>m</a:t>
            </a:r>
            <a:r>
              <a:rPr lang="zh-CN" altLang="en-US" sz="2200">
                <a:solidFill>
                  <a:srgbClr val="FF0000"/>
                </a:solidFill>
                <a:latin typeface="Times New Roman" panose="02020603050405020304" charset="0"/>
                <a:ea typeface="楷体" panose="02010609060101010101" pitchFamily="49" charset="-122"/>
                <a:sym typeface="+mn-ea"/>
              </a:rPr>
              <a:t>，</a:t>
            </a:r>
            <a:r>
              <a:rPr lang="en-US" altLang="zh-CN" sz="2200" i="1">
                <a:solidFill>
                  <a:srgbClr val="FF0000"/>
                </a:solidFill>
                <a:latin typeface="Times New Roman" panose="02020603050405020304" charset="0"/>
                <a:ea typeface="楷体" panose="02010609060101010101" pitchFamily="49" charset="-122"/>
                <a:sym typeface="+mn-ea"/>
              </a:rPr>
              <a:t> b</a:t>
            </a:r>
            <a:r>
              <a:rPr lang="zh-CN" altLang="en-US" sz="2200">
                <a:solidFill>
                  <a:srgbClr val="FF0000"/>
                </a:solidFill>
                <a:latin typeface="Times New Roman" panose="02020603050405020304" charset="0"/>
                <a:ea typeface="楷体" panose="02010609060101010101" pitchFamily="49" charset="-122"/>
                <a:sym typeface="+mn-ea"/>
              </a:rPr>
              <a:t>⊥</a:t>
            </a:r>
            <a:r>
              <a:rPr lang="en-US" altLang="zh-CN" sz="2200" i="1">
                <a:solidFill>
                  <a:srgbClr val="FF0000"/>
                </a:solidFill>
                <a:latin typeface="Times New Roman" panose="02020603050405020304" charset="0"/>
                <a:ea typeface="楷体" panose="02010609060101010101" pitchFamily="49" charset="-122"/>
                <a:sym typeface="+mn-ea"/>
              </a:rPr>
              <a:t>n</a:t>
            </a:r>
            <a:r>
              <a:rPr lang="zh-CN" altLang="en-US" sz="2200">
                <a:solidFill>
                  <a:srgbClr val="FF0000"/>
                </a:solidFill>
                <a:latin typeface="Times New Roman" panose="02020603050405020304" charset="0"/>
                <a:ea typeface="楷体" panose="02010609060101010101" pitchFamily="49" charset="-122"/>
                <a:sym typeface="+mn-ea"/>
              </a:rPr>
              <a:t>．</a:t>
            </a:r>
            <a:endParaRPr lang="en-US" altLang="zh-CN" sz="2200">
              <a:solidFill>
                <a:srgbClr val="FF0000"/>
              </a:solidFill>
              <a:latin typeface="Times New Roman" panose="02020603050405020304" charset="0"/>
              <a:ea typeface="楷体" panose="02010609060101010101" pitchFamily="49" charset="-122"/>
            </a:endParaRPr>
          </a:p>
        </p:txBody>
      </p:sp>
      <p:sp>
        <p:nvSpPr>
          <p:cNvPr id="19" name="文本框 18"/>
          <p:cNvSpPr txBox="1"/>
          <p:nvPr>
            <p:custDataLst>
              <p:tags r:id="rId21"/>
            </p:custDataLst>
          </p:nvPr>
        </p:nvSpPr>
        <p:spPr>
          <a:xfrm>
            <a:off x="2385695" y="3604260"/>
            <a:ext cx="1245870" cy="598805"/>
          </a:xfrm>
          <a:prstGeom prst="rect">
            <a:avLst/>
          </a:prstGeom>
          <a:noFill/>
        </p:spPr>
        <p:txBody>
          <a:bodyPr wrap="none" rtlCol="0">
            <a:spAutoFit/>
          </a:bodyPr>
          <a:lstStyle/>
          <a:p>
            <a:pPr algn="l">
              <a:lnSpc>
                <a:spcPct val="150000"/>
              </a:lnSpc>
            </a:pPr>
            <a:r>
              <a:rPr lang="zh-CN" altLang="en-US" sz="2200">
                <a:solidFill>
                  <a:srgbClr val="FF0000"/>
                </a:solidFill>
                <a:latin typeface="Times New Roman" panose="02020603050405020304" charset="0"/>
                <a:ea typeface="楷体" panose="02010609060101010101" pitchFamily="49" charset="-122"/>
                <a:sym typeface="+mn-ea"/>
              </a:rPr>
              <a:t>∵ </a:t>
            </a:r>
            <a:r>
              <a:rPr lang="en-US" altLang="zh-CN" sz="2200" i="1">
                <a:solidFill>
                  <a:srgbClr val="FF0000"/>
                </a:solidFill>
                <a:latin typeface="Times New Roman" panose="02020603050405020304" charset="0"/>
                <a:ea typeface="楷体" panose="02010609060101010101" pitchFamily="49" charset="-122"/>
                <a:sym typeface="+mn-ea"/>
              </a:rPr>
              <a:t>a</a:t>
            </a:r>
            <a:r>
              <a:rPr lang="en-US" altLang="zh-CN" sz="2200">
                <a:solidFill>
                  <a:srgbClr val="FF0000"/>
                </a:solidFill>
                <a:latin typeface="Times New Roman" panose="02020603050405020304" charset="0"/>
                <a:ea typeface="楷体" panose="02010609060101010101" pitchFamily="49" charset="-122"/>
                <a:sym typeface="+mn-ea"/>
              </a:rPr>
              <a:t>//</a:t>
            </a:r>
            <a:r>
              <a:rPr lang="en-US" altLang="zh-CN" sz="2200" i="1">
                <a:solidFill>
                  <a:srgbClr val="FF0000"/>
                </a:solidFill>
                <a:latin typeface="Times New Roman" panose="02020603050405020304" charset="0"/>
                <a:ea typeface="楷体" panose="02010609060101010101" pitchFamily="49" charset="-122"/>
                <a:sym typeface="+mn-ea"/>
              </a:rPr>
              <a:t>b</a:t>
            </a:r>
            <a:r>
              <a:rPr lang="zh-CN" altLang="en-US" sz="2200">
                <a:solidFill>
                  <a:srgbClr val="FF0000"/>
                </a:solidFill>
                <a:latin typeface="Times New Roman" panose="02020603050405020304" charset="0"/>
                <a:ea typeface="楷体" panose="02010609060101010101" pitchFamily="49" charset="-122"/>
                <a:sym typeface="+mn-ea"/>
              </a:rPr>
              <a:t>，</a:t>
            </a:r>
            <a:endParaRPr lang="en-US" altLang="zh-CN" sz="2200">
              <a:solidFill>
                <a:srgbClr val="FF0000"/>
              </a:solidFill>
              <a:latin typeface="Times New Roman" panose="02020603050405020304" charset="0"/>
              <a:ea typeface="楷体" panose="02010609060101010101" pitchFamily="49" charset="-122"/>
            </a:endParaRPr>
          </a:p>
        </p:txBody>
      </p:sp>
      <p:sp>
        <p:nvSpPr>
          <p:cNvPr id="20" name="文本框 19"/>
          <p:cNvSpPr txBox="1"/>
          <p:nvPr>
            <p:custDataLst>
              <p:tags r:id="rId22"/>
            </p:custDataLst>
          </p:nvPr>
        </p:nvSpPr>
        <p:spPr>
          <a:xfrm>
            <a:off x="3829685" y="3100070"/>
            <a:ext cx="2340610" cy="598805"/>
          </a:xfrm>
          <a:prstGeom prst="rect">
            <a:avLst/>
          </a:prstGeom>
          <a:noFill/>
        </p:spPr>
        <p:txBody>
          <a:bodyPr wrap="none" rtlCol="0">
            <a:spAutoFit/>
          </a:bodyPr>
          <a:lstStyle/>
          <a:p>
            <a:pPr algn="l">
              <a:lnSpc>
                <a:spcPct val="150000"/>
              </a:lnSpc>
            </a:pPr>
            <a:r>
              <a:rPr lang="zh-CN" altLang="en-US" sz="2200">
                <a:solidFill>
                  <a:srgbClr val="FF0000"/>
                </a:solidFill>
                <a:latin typeface="Times New Roman" panose="02020603050405020304" charset="0"/>
                <a:ea typeface="楷体" panose="02010609060101010101" pitchFamily="49" charset="-122"/>
                <a:sym typeface="+mn-ea"/>
              </a:rPr>
              <a:t>∴</a:t>
            </a:r>
            <a:r>
              <a:rPr lang="en-US" altLang="zh-CN" sz="2200" i="1">
                <a:solidFill>
                  <a:srgbClr val="FF0000"/>
                </a:solidFill>
                <a:latin typeface="Times New Roman" panose="02020603050405020304" charset="0"/>
                <a:ea typeface="楷体" panose="02010609060101010101" pitchFamily="49" charset="-122"/>
                <a:sym typeface="+mn-ea"/>
              </a:rPr>
              <a:t> a</a:t>
            </a:r>
            <a:r>
              <a:rPr lang="zh-CN" altLang="en-US" sz="2200">
                <a:solidFill>
                  <a:srgbClr val="FF0000"/>
                </a:solidFill>
                <a:latin typeface="Times New Roman" panose="02020603050405020304" charset="0"/>
                <a:ea typeface="楷体" panose="02010609060101010101" pitchFamily="49" charset="-122"/>
                <a:sym typeface="+mn-ea"/>
              </a:rPr>
              <a:t>⊥</a:t>
            </a:r>
            <a:r>
              <a:rPr lang="en-US" altLang="zh-CN" sz="2200" i="1">
                <a:solidFill>
                  <a:srgbClr val="FF0000"/>
                </a:solidFill>
                <a:latin typeface="Times New Roman" panose="02020603050405020304" charset="0"/>
                <a:ea typeface="楷体" panose="02010609060101010101" pitchFamily="49" charset="-122"/>
                <a:sym typeface="+mn-ea"/>
              </a:rPr>
              <a:t>m</a:t>
            </a:r>
            <a:r>
              <a:rPr lang="zh-CN" altLang="en-US" sz="2200">
                <a:solidFill>
                  <a:srgbClr val="FF0000"/>
                </a:solidFill>
                <a:latin typeface="Times New Roman" panose="02020603050405020304" charset="0"/>
                <a:ea typeface="楷体" panose="02010609060101010101" pitchFamily="49" charset="-122"/>
                <a:sym typeface="+mn-ea"/>
              </a:rPr>
              <a:t>，</a:t>
            </a:r>
            <a:r>
              <a:rPr lang="en-US" altLang="zh-CN" sz="2200" i="1">
                <a:solidFill>
                  <a:srgbClr val="FF0000"/>
                </a:solidFill>
                <a:latin typeface="Times New Roman" panose="02020603050405020304" charset="0"/>
                <a:ea typeface="楷体" panose="02010609060101010101" pitchFamily="49" charset="-122"/>
                <a:sym typeface="+mn-ea"/>
              </a:rPr>
              <a:t> a</a:t>
            </a:r>
            <a:r>
              <a:rPr lang="zh-CN" altLang="en-US" sz="2200">
                <a:solidFill>
                  <a:srgbClr val="FF0000"/>
                </a:solidFill>
                <a:latin typeface="Times New Roman" panose="02020603050405020304" charset="0"/>
                <a:ea typeface="楷体" panose="02010609060101010101" pitchFamily="49" charset="-122"/>
                <a:sym typeface="+mn-ea"/>
              </a:rPr>
              <a:t>⊥</a:t>
            </a:r>
            <a:r>
              <a:rPr lang="en-US" altLang="zh-CN" sz="2200" i="1">
                <a:solidFill>
                  <a:srgbClr val="FF0000"/>
                </a:solidFill>
                <a:latin typeface="Times New Roman" panose="02020603050405020304" charset="0"/>
                <a:ea typeface="楷体" panose="02010609060101010101" pitchFamily="49" charset="-122"/>
                <a:sym typeface="+mn-ea"/>
              </a:rPr>
              <a:t>n</a:t>
            </a:r>
            <a:r>
              <a:rPr lang="zh-CN" altLang="en-US" sz="2200">
                <a:solidFill>
                  <a:srgbClr val="FF0000"/>
                </a:solidFill>
                <a:latin typeface="Times New Roman" panose="02020603050405020304" charset="0"/>
                <a:ea typeface="楷体" panose="02010609060101010101" pitchFamily="49" charset="-122"/>
                <a:sym typeface="+mn-ea"/>
              </a:rPr>
              <a:t>，</a:t>
            </a:r>
            <a:endParaRPr lang="en-US" altLang="zh-CN" sz="2200">
              <a:solidFill>
                <a:srgbClr val="FF0000"/>
              </a:solidFill>
              <a:latin typeface="Times New Roman" panose="02020603050405020304" charset="0"/>
              <a:ea typeface="楷体" panose="02010609060101010101" pitchFamily="49" charset="-122"/>
            </a:endParaRPr>
          </a:p>
        </p:txBody>
      </p:sp>
      <p:sp>
        <p:nvSpPr>
          <p:cNvPr id="21" name="文本框 20"/>
          <p:cNvSpPr txBox="1"/>
          <p:nvPr>
            <p:custDataLst>
              <p:tags r:id="rId23"/>
            </p:custDataLst>
          </p:nvPr>
        </p:nvSpPr>
        <p:spPr>
          <a:xfrm>
            <a:off x="2343785" y="3100070"/>
            <a:ext cx="1377315" cy="598805"/>
          </a:xfrm>
          <a:prstGeom prst="rect">
            <a:avLst/>
          </a:prstGeom>
          <a:noFill/>
        </p:spPr>
        <p:txBody>
          <a:bodyPr wrap="none" rtlCol="0">
            <a:spAutoFit/>
          </a:bodyPr>
          <a:lstStyle/>
          <a:p>
            <a:pPr algn="l">
              <a:lnSpc>
                <a:spcPct val="150000"/>
              </a:lnSpc>
            </a:pPr>
            <a:r>
              <a:rPr lang="zh-CN" altLang="en-US" sz="2200">
                <a:solidFill>
                  <a:srgbClr val="FF0000"/>
                </a:solidFill>
                <a:latin typeface="Times New Roman" panose="02020603050405020304" charset="0"/>
                <a:ea typeface="楷体" panose="02010609060101010101" pitchFamily="49" charset="-122"/>
                <a:sym typeface="+mn-ea"/>
              </a:rPr>
              <a:t>∵</a:t>
            </a:r>
            <a:r>
              <a:rPr lang="en-US" altLang="zh-CN" sz="2200" i="1">
                <a:solidFill>
                  <a:srgbClr val="FF0000"/>
                </a:solidFill>
                <a:latin typeface="Times New Roman" panose="02020603050405020304" charset="0"/>
                <a:ea typeface="楷体" panose="02010609060101010101" pitchFamily="49" charset="-122"/>
                <a:sym typeface="+mn-ea"/>
              </a:rPr>
              <a:t> a</a:t>
            </a:r>
            <a:r>
              <a:rPr lang="zh-CN" altLang="en-US" sz="2200">
                <a:solidFill>
                  <a:srgbClr val="FF0000"/>
                </a:solidFill>
                <a:latin typeface="Times New Roman" panose="02020603050405020304" charset="0"/>
                <a:ea typeface="楷体" panose="02010609060101010101" pitchFamily="49" charset="-122"/>
                <a:sym typeface="+mn-ea"/>
              </a:rPr>
              <a:t>⊥</a:t>
            </a:r>
            <a:r>
              <a:rPr lang="en-US" altLang="zh-CN" sz="2200" i="1">
                <a:solidFill>
                  <a:srgbClr val="FF0000"/>
                </a:solidFill>
                <a:latin typeface="Times New Roman" panose="02020603050405020304" charset="0"/>
                <a:ea typeface="楷体" panose="02010609060101010101" pitchFamily="49" charset="-122"/>
                <a:sym typeface="+mn-ea"/>
              </a:rPr>
              <a:t>α</a:t>
            </a:r>
            <a:r>
              <a:rPr lang="zh-CN" altLang="en-US" sz="2200">
                <a:solidFill>
                  <a:srgbClr val="FF0000"/>
                </a:solidFill>
                <a:latin typeface="Times New Roman" panose="02020603050405020304" charset="0"/>
                <a:ea typeface="楷体" panose="02010609060101010101" pitchFamily="49" charset="-122"/>
                <a:sym typeface="+mn-ea"/>
              </a:rPr>
              <a:t>，</a:t>
            </a:r>
            <a:endParaRPr lang="en-US" altLang="zh-CN" sz="2200">
              <a:solidFill>
                <a:srgbClr val="FF0000"/>
              </a:solidFill>
              <a:latin typeface="Times New Roman" panose="02020603050405020304" charset="0"/>
              <a:ea typeface="楷体" panose="02010609060101010101" pitchFamily="49" charset="-122"/>
            </a:endParaRPr>
          </a:p>
        </p:txBody>
      </p:sp>
      <p:grpSp>
        <p:nvGrpSpPr>
          <p:cNvPr id="22" name="组合 21"/>
          <p:cNvGrpSpPr/>
          <p:nvPr>
            <p:custDataLst>
              <p:tags r:id="rId24"/>
            </p:custDataLst>
          </p:nvPr>
        </p:nvGrpSpPr>
        <p:grpSpPr>
          <a:xfrm>
            <a:off x="8430895" y="3084830"/>
            <a:ext cx="1267460" cy="572770"/>
            <a:chOff x="14584" y="4933"/>
            <a:chExt cx="1996" cy="902"/>
          </a:xfrm>
        </p:grpSpPr>
        <p:cxnSp>
          <p:nvCxnSpPr>
            <p:cNvPr id="12297" name="直接连接符 12296"/>
            <p:cNvCxnSpPr/>
            <p:nvPr>
              <p:custDataLst>
                <p:tags r:id="rId25"/>
              </p:custDataLst>
            </p:nvPr>
          </p:nvCxnSpPr>
          <p:spPr>
            <a:xfrm flipH="1">
              <a:off x="14584" y="4933"/>
              <a:ext cx="1996" cy="607"/>
            </a:xfrm>
            <a:prstGeom prst="line">
              <a:avLst/>
            </a:prstGeom>
            <a:ln w="28575" cap="flat" cmpd="sng">
              <a:solidFill>
                <a:srgbClr val="FF0000"/>
              </a:solidFill>
              <a:prstDash val="solid"/>
              <a:headEnd type="none" w="med" len="med"/>
              <a:tailEnd type="none" w="med" len="med"/>
            </a:ln>
          </p:spPr>
        </p:cxnSp>
        <p:graphicFrame>
          <p:nvGraphicFramePr>
            <p:cNvPr id="12299" name="对象 12298"/>
            <p:cNvGraphicFramePr>
              <a:graphicFrameLocks noChangeAspect="1"/>
            </p:cNvGraphicFramePr>
            <p:nvPr>
              <p:custDataLst>
                <p:tags r:id="rId26"/>
              </p:custDataLst>
            </p:nvPr>
          </p:nvGraphicFramePr>
          <p:xfrm>
            <a:off x="14759" y="5380"/>
            <a:ext cx="958" cy="455"/>
          </p:xfrm>
          <a:graphic>
            <a:graphicData uri="http://schemas.openxmlformats.org/presentationml/2006/ole">
              <mc:AlternateContent xmlns:mc="http://schemas.openxmlformats.org/markup-compatibility/2006">
                <mc:Choice xmlns:v="urn:schemas-microsoft-com:vml" Requires="v">
                  <p:oleObj spid="_x0000_s1048" name="" r:id="rId27" imgW="165100" imgH="139700" progId="Equation.3">
                    <p:embed/>
                  </p:oleObj>
                </mc:Choice>
                <mc:Fallback>
                  <p:oleObj name="" r:id="rId27" imgW="165100" imgH="139700" progId="Equation.3">
                    <p:embed/>
                    <p:pic>
                      <p:nvPicPr>
                        <p:cNvPr id="0" name="OLE substitute image"/>
                        <p:cNvPicPr/>
                        <p:nvPr/>
                      </p:nvPicPr>
                      <p:blipFill>
                        <a:blip r:embed="rId28"/>
                        <a:stretch>
                          <a:fillRect/>
                        </a:stretch>
                      </p:blipFill>
                      <p:spPr>
                        <a:xfrm>
                          <a:off x="14759" y="5380"/>
                          <a:ext cx="958" cy="455"/>
                        </a:xfrm>
                        <a:prstGeom prst="rect">
                          <a:avLst/>
                        </a:prstGeom>
                        <a:noFill/>
                        <a:ln w="38100">
                          <a:noFill/>
                          <a:miter/>
                        </a:ln>
                      </p:spPr>
                    </p:pic>
                  </p:oleObj>
                </mc:Fallback>
              </mc:AlternateContent>
            </a:graphicData>
          </a:graphic>
        </p:graphicFrame>
      </p:grpSp>
      <p:grpSp>
        <p:nvGrpSpPr>
          <p:cNvPr id="23" name="组合 22"/>
          <p:cNvGrpSpPr/>
          <p:nvPr>
            <p:custDataLst>
              <p:tags r:id="rId29"/>
            </p:custDataLst>
          </p:nvPr>
        </p:nvGrpSpPr>
        <p:grpSpPr>
          <a:xfrm>
            <a:off x="8846820" y="2849245"/>
            <a:ext cx="880745" cy="625475"/>
            <a:chOff x="15239" y="4562"/>
            <a:chExt cx="1387" cy="985"/>
          </a:xfrm>
        </p:grpSpPr>
        <p:cxnSp>
          <p:nvCxnSpPr>
            <p:cNvPr id="12293" name="直接连接符 12292"/>
            <p:cNvCxnSpPr/>
            <p:nvPr>
              <p:custDataLst>
                <p:tags r:id="rId30"/>
              </p:custDataLst>
            </p:nvPr>
          </p:nvCxnSpPr>
          <p:spPr>
            <a:xfrm>
              <a:off x="15239" y="4819"/>
              <a:ext cx="1387" cy="728"/>
            </a:xfrm>
            <a:prstGeom prst="line">
              <a:avLst/>
            </a:prstGeom>
            <a:ln w="28575" cap="flat" cmpd="sng">
              <a:solidFill>
                <a:srgbClr val="FF0000"/>
              </a:solidFill>
              <a:prstDash val="solid"/>
              <a:headEnd type="none" w="med" len="med"/>
              <a:tailEnd type="none" w="med" len="med"/>
            </a:ln>
          </p:spPr>
        </p:cxnSp>
        <p:graphicFrame>
          <p:nvGraphicFramePr>
            <p:cNvPr id="12303" name="对象 12302"/>
            <p:cNvGraphicFramePr>
              <a:graphicFrameLocks noChangeAspect="1"/>
            </p:cNvGraphicFramePr>
            <p:nvPr>
              <p:custDataLst>
                <p:tags r:id="rId31"/>
              </p:custDataLst>
            </p:nvPr>
          </p:nvGraphicFramePr>
          <p:xfrm>
            <a:off x="15336" y="4562"/>
            <a:ext cx="735" cy="448"/>
          </p:xfrm>
          <a:graphic>
            <a:graphicData uri="http://schemas.openxmlformats.org/presentationml/2006/ole">
              <mc:AlternateContent xmlns:mc="http://schemas.openxmlformats.org/markup-compatibility/2006">
                <mc:Choice xmlns:v="urn:schemas-microsoft-com:vml" Requires="v">
                  <p:oleObj spid="_x0000_s1049" name="" r:id="rId32" imgW="127000" imgH="139700" progId="Equation.3">
                    <p:embed/>
                  </p:oleObj>
                </mc:Choice>
                <mc:Fallback>
                  <p:oleObj name="" r:id="rId32" imgW="127000" imgH="139700" progId="Equation.3">
                    <p:embed/>
                    <p:pic>
                      <p:nvPicPr>
                        <p:cNvPr id="0" name="OLE substitute image"/>
                        <p:cNvPicPr/>
                        <p:nvPr/>
                      </p:nvPicPr>
                      <p:blipFill>
                        <a:blip r:embed="rId33"/>
                        <a:stretch>
                          <a:fillRect/>
                        </a:stretch>
                      </p:blipFill>
                      <p:spPr>
                        <a:xfrm>
                          <a:off x="15336" y="4562"/>
                          <a:ext cx="735" cy="448"/>
                        </a:xfrm>
                        <a:prstGeom prst="rect">
                          <a:avLst/>
                        </a:prstGeom>
                        <a:noFill/>
                        <a:ln w="38100">
                          <a:noFill/>
                          <a:miter/>
                        </a:ln>
                      </p:spPr>
                    </p:pic>
                  </p:oleObj>
                </mc:Fallback>
              </mc:AlternateContent>
            </a:graphicData>
          </a:graphic>
        </p:graphicFrame>
      </p:grpSp>
      <p:grpSp>
        <p:nvGrpSpPr>
          <p:cNvPr id="24" name="组合 23"/>
          <p:cNvGrpSpPr/>
          <p:nvPr>
            <p:custDataLst>
              <p:tags r:id="rId34"/>
            </p:custDataLst>
          </p:nvPr>
        </p:nvGrpSpPr>
        <p:grpSpPr>
          <a:xfrm>
            <a:off x="7491095" y="1997075"/>
            <a:ext cx="3381375" cy="1733550"/>
            <a:chOff x="13097" y="3242"/>
            <a:chExt cx="5325" cy="2730"/>
          </a:xfrm>
        </p:grpSpPr>
        <p:cxnSp>
          <p:nvCxnSpPr>
            <p:cNvPr id="12294" name="直接连接符 12293"/>
            <p:cNvCxnSpPr/>
            <p:nvPr>
              <p:custDataLst>
                <p:tags r:id="rId35"/>
              </p:custDataLst>
            </p:nvPr>
          </p:nvCxnSpPr>
          <p:spPr>
            <a:xfrm>
              <a:off x="13097" y="5950"/>
              <a:ext cx="4082" cy="2"/>
            </a:xfrm>
            <a:prstGeom prst="line">
              <a:avLst/>
            </a:prstGeom>
            <a:ln w="28575" cap="flat" cmpd="sng">
              <a:solidFill>
                <a:schemeClr val="tx1"/>
              </a:solidFill>
              <a:prstDash val="solid"/>
              <a:headEnd type="none" w="med" len="med"/>
              <a:tailEnd type="none" w="med" len="med"/>
            </a:ln>
          </p:spPr>
        </p:cxnSp>
        <p:graphicFrame>
          <p:nvGraphicFramePr>
            <p:cNvPr id="12295" name="对象 12294"/>
            <p:cNvGraphicFramePr>
              <a:graphicFrameLocks noChangeAspect="1"/>
            </p:cNvGraphicFramePr>
            <p:nvPr>
              <p:custDataLst>
                <p:tags r:id="rId36"/>
              </p:custDataLst>
            </p:nvPr>
          </p:nvGraphicFramePr>
          <p:xfrm>
            <a:off x="16305" y="3242"/>
            <a:ext cx="515" cy="722"/>
          </p:xfrm>
          <a:graphic>
            <a:graphicData uri="http://schemas.openxmlformats.org/presentationml/2006/ole">
              <mc:AlternateContent xmlns:mc="http://schemas.openxmlformats.org/markup-compatibility/2006">
                <mc:Choice xmlns:v="urn:schemas-microsoft-com:vml" Requires="v">
                  <p:oleObj spid="_x0000_s1050" name="" r:id="rId37" imgW="127000" imgH="177800" progId="Equation.3">
                    <p:embed/>
                  </p:oleObj>
                </mc:Choice>
                <mc:Fallback>
                  <p:oleObj name="" r:id="rId37" imgW="127000" imgH="177800" progId="Equation.3">
                    <p:embed/>
                    <p:pic>
                      <p:nvPicPr>
                        <p:cNvPr id="0" name="OLE substitute image"/>
                        <p:cNvPicPr/>
                        <p:nvPr/>
                      </p:nvPicPr>
                      <p:blipFill>
                        <a:blip r:embed="rId38"/>
                        <a:stretch>
                          <a:fillRect/>
                        </a:stretch>
                      </p:blipFill>
                      <p:spPr>
                        <a:xfrm>
                          <a:off x="16305" y="3242"/>
                          <a:ext cx="515" cy="722"/>
                        </a:xfrm>
                        <a:prstGeom prst="rect">
                          <a:avLst/>
                        </a:prstGeom>
                        <a:noFill/>
                        <a:ln w="38100">
                          <a:noFill/>
                          <a:miter/>
                        </a:ln>
                      </p:spPr>
                    </p:pic>
                  </p:oleObj>
                </mc:Fallback>
              </mc:AlternateContent>
            </a:graphicData>
          </a:graphic>
        </p:graphicFrame>
        <p:graphicFrame>
          <p:nvGraphicFramePr>
            <p:cNvPr id="12296" name="对象 12295"/>
            <p:cNvGraphicFramePr>
              <a:graphicFrameLocks noChangeAspect="1"/>
            </p:cNvGraphicFramePr>
            <p:nvPr>
              <p:custDataLst>
                <p:tags r:id="rId39"/>
              </p:custDataLst>
            </p:nvPr>
          </p:nvGraphicFramePr>
          <p:xfrm>
            <a:off x="14432" y="3284"/>
            <a:ext cx="515" cy="568"/>
          </p:xfrm>
          <a:graphic>
            <a:graphicData uri="http://schemas.openxmlformats.org/presentationml/2006/ole">
              <mc:AlternateContent xmlns:mc="http://schemas.openxmlformats.org/markup-compatibility/2006">
                <mc:Choice xmlns:v="urn:schemas-microsoft-com:vml" Requires="v">
                  <p:oleObj spid="_x0000_s1051" name="" r:id="rId40" imgW="127000" imgH="139700" progId="Equation.3">
                    <p:embed/>
                  </p:oleObj>
                </mc:Choice>
                <mc:Fallback>
                  <p:oleObj name="" r:id="rId40" imgW="127000" imgH="139700" progId="Equation.3">
                    <p:embed/>
                    <p:pic>
                      <p:nvPicPr>
                        <p:cNvPr id="0" name="OLE substitute image"/>
                        <p:cNvPicPr/>
                        <p:nvPr/>
                      </p:nvPicPr>
                      <p:blipFill>
                        <a:blip r:embed="rId41"/>
                        <a:stretch>
                          <a:fillRect/>
                        </a:stretch>
                      </p:blipFill>
                      <p:spPr>
                        <a:xfrm>
                          <a:off x="14432" y="3284"/>
                          <a:ext cx="515" cy="568"/>
                        </a:xfrm>
                        <a:prstGeom prst="rect">
                          <a:avLst/>
                        </a:prstGeom>
                        <a:noFill/>
                        <a:ln w="38100">
                          <a:noFill/>
                          <a:miter/>
                        </a:ln>
                      </p:spPr>
                    </p:pic>
                  </p:oleObj>
                </mc:Fallback>
              </mc:AlternateContent>
            </a:graphicData>
          </a:graphic>
        </p:graphicFrame>
        <p:cxnSp>
          <p:nvCxnSpPr>
            <p:cNvPr id="12298" name="直接连接符 12297"/>
            <p:cNvCxnSpPr/>
            <p:nvPr>
              <p:custDataLst>
                <p:tags r:id="rId42"/>
              </p:custDataLst>
            </p:nvPr>
          </p:nvCxnSpPr>
          <p:spPr>
            <a:xfrm flipH="1">
              <a:off x="14960" y="3606"/>
              <a:ext cx="0" cy="1475"/>
            </a:xfrm>
            <a:prstGeom prst="line">
              <a:avLst/>
            </a:prstGeom>
            <a:ln w="28575" cap="flat" cmpd="sng">
              <a:solidFill>
                <a:schemeClr val="accent1"/>
              </a:solidFill>
              <a:prstDash val="solid"/>
              <a:headEnd type="none" w="med" len="med"/>
              <a:tailEnd type="none" w="med" len="med"/>
            </a:ln>
          </p:spPr>
        </p:cxnSp>
        <p:cxnSp>
          <p:nvCxnSpPr>
            <p:cNvPr id="12300" name="直接连接符 12299"/>
            <p:cNvCxnSpPr/>
            <p:nvPr>
              <p:custDataLst>
                <p:tags r:id="rId43"/>
              </p:custDataLst>
            </p:nvPr>
          </p:nvCxnSpPr>
          <p:spPr>
            <a:xfrm flipV="1">
              <a:off x="13097" y="4587"/>
              <a:ext cx="1245" cy="1363"/>
            </a:xfrm>
            <a:prstGeom prst="line">
              <a:avLst/>
            </a:prstGeom>
            <a:ln w="28575" cap="flat" cmpd="sng">
              <a:solidFill>
                <a:schemeClr val="tx1"/>
              </a:solidFill>
              <a:prstDash val="solid"/>
              <a:headEnd type="none" w="med" len="med"/>
              <a:tailEnd type="none" w="med" len="med"/>
            </a:ln>
          </p:spPr>
        </p:cxnSp>
        <p:graphicFrame>
          <p:nvGraphicFramePr>
            <p:cNvPr id="12301" name="对象 12300"/>
            <p:cNvGraphicFramePr>
              <a:graphicFrameLocks noChangeAspect="1"/>
            </p:cNvGraphicFramePr>
            <p:nvPr>
              <p:custDataLst>
                <p:tags r:id="rId44"/>
              </p:custDataLst>
            </p:nvPr>
          </p:nvGraphicFramePr>
          <p:xfrm>
            <a:off x="13351" y="5525"/>
            <a:ext cx="486" cy="447"/>
          </p:xfrm>
          <a:graphic>
            <a:graphicData uri="http://schemas.openxmlformats.org/presentationml/2006/ole">
              <mc:AlternateContent xmlns:mc="http://schemas.openxmlformats.org/markup-compatibility/2006">
                <mc:Choice xmlns:v="urn:schemas-microsoft-com:vml" Requires="v">
                  <p:oleObj spid="_x0000_s1052" name="" r:id="rId45" imgW="152400" imgH="139700" progId="Equation.3">
                    <p:embed/>
                  </p:oleObj>
                </mc:Choice>
                <mc:Fallback>
                  <p:oleObj name="" r:id="rId45" imgW="152400" imgH="139700" progId="Equation.3">
                    <p:embed/>
                    <p:pic>
                      <p:nvPicPr>
                        <p:cNvPr id="0" name="OLE substitute image"/>
                        <p:cNvPicPr/>
                        <p:nvPr/>
                      </p:nvPicPr>
                      <p:blipFill>
                        <a:blip r:embed="rId46"/>
                        <a:stretch>
                          <a:fillRect/>
                        </a:stretch>
                      </p:blipFill>
                      <p:spPr>
                        <a:xfrm>
                          <a:off x="13351" y="5525"/>
                          <a:ext cx="486" cy="447"/>
                        </a:xfrm>
                        <a:prstGeom prst="rect">
                          <a:avLst/>
                        </a:prstGeom>
                        <a:noFill/>
                        <a:ln w="38100">
                          <a:noFill/>
                          <a:miter/>
                        </a:ln>
                      </p:spPr>
                    </p:pic>
                  </p:oleObj>
                </mc:Fallback>
              </mc:AlternateContent>
            </a:graphicData>
          </a:graphic>
        </p:graphicFrame>
        <p:cxnSp>
          <p:nvCxnSpPr>
            <p:cNvPr id="12302" name="直接连接符 12301"/>
            <p:cNvCxnSpPr/>
            <p:nvPr>
              <p:custDataLst>
                <p:tags r:id="rId47"/>
              </p:custDataLst>
            </p:nvPr>
          </p:nvCxnSpPr>
          <p:spPr>
            <a:xfrm flipH="1">
              <a:off x="16784" y="3606"/>
              <a:ext cx="0" cy="1588"/>
            </a:xfrm>
            <a:prstGeom prst="line">
              <a:avLst/>
            </a:prstGeom>
            <a:ln w="28575" cap="flat" cmpd="sng">
              <a:solidFill>
                <a:schemeClr val="accent1"/>
              </a:solidFill>
              <a:prstDash val="solid"/>
              <a:headEnd type="none" w="med" len="med"/>
              <a:tailEnd type="none" w="med" len="med"/>
            </a:ln>
          </p:spPr>
        </p:cxnSp>
        <p:cxnSp>
          <p:nvCxnSpPr>
            <p:cNvPr id="12304" name="直接连接符 12303"/>
            <p:cNvCxnSpPr/>
            <p:nvPr>
              <p:custDataLst>
                <p:tags r:id="rId48"/>
              </p:custDataLst>
            </p:nvPr>
          </p:nvCxnSpPr>
          <p:spPr>
            <a:xfrm flipV="1">
              <a:off x="17177" y="4587"/>
              <a:ext cx="1245" cy="1363"/>
            </a:xfrm>
            <a:prstGeom prst="line">
              <a:avLst/>
            </a:prstGeom>
            <a:ln w="28575" cap="flat" cmpd="sng">
              <a:solidFill>
                <a:schemeClr val="tx1"/>
              </a:solidFill>
              <a:prstDash val="solid"/>
              <a:headEnd type="none" w="med" len="med"/>
              <a:tailEnd type="none" w="med" len="med"/>
            </a:ln>
          </p:spPr>
        </p:cxnSp>
        <p:cxnSp>
          <p:nvCxnSpPr>
            <p:cNvPr id="12305" name="直接连接符 12304"/>
            <p:cNvCxnSpPr/>
            <p:nvPr>
              <p:custDataLst>
                <p:tags r:id="rId49"/>
              </p:custDataLst>
            </p:nvPr>
          </p:nvCxnSpPr>
          <p:spPr>
            <a:xfrm>
              <a:off x="14307" y="4587"/>
              <a:ext cx="4082" cy="3"/>
            </a:xfrm>
            <a:prstGeom prst="line">
              <a:avLst/>
            </a:prstGeom>
            <a:ln w="28575" cap="flat" cmpd="sng">
              <a:solidFill>
                <a:schemeClr val="tx1"/>
              </a:solidFill>
              <a:prstDash val="solid"/>
              <a:headEnd type="none" w="med" len="med"/>
              <a:tailEnd type="none" w="med" len="med"/>
            </a:ln>
          </p:spPr>
        </p:cxnSp>
      </p:grpSp>
      <p:pic>
        <p:nvPicPr>
          <p:cNvPr id="9" name="Picture 9"/>
          <p:cNvPicPr>
            <a:picLocks noChangeAspect="1"/>
          </p:cNvPicPr>
          <p:nvPr>
            <p:custDataLst>
              <p:tags r:id="rId50"/>
            </p:custDataLst>
          </p:nvPr>
        </p:nvPicPr>
        <p:blipFill>
          <a:blip r:embed="rId51"/>
          <a:stretch>
            <a:fillRect/>
          </a:stretch>
        </p:blipFill>
        <p:spPr>
          <a:xfrm flipH="1">
            <a:off x="10769600" y="11988800"/>
            <a:ext cx="0" cy="0"/>
          </a:xfrm>
          <a:prstGeom prst="rect">
            <a:avLst/>
          </a:prstGeom>
          <a:ln>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2536"/>
                                        </p:tgtEl>
                                        <p:attrNameLst>
                                          <p:attrName>style.visibility</p:attrName>
                                        </p:attrNameLst>
                                      </p:cBhvr>
                                      <p:to>
                                        <p:strVal val="visible"/>
                                      </p:to>
                                    </p:set>
                                    <p:animEffect transition="in" filter="fade">
                                      <p:cBhvr>
                                        <p:cTn id="7" dur="500"/>
                                        <p:tgtEl>
                                          <p:spTgt spid="2253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fade">
                                      <p:cBhvr>
                                        <p:cTn id="10" dur="500"/>
                                        <p:tgtEl>
                                          <p:spTgt spid="21"/>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0"/>
                                        </p:tgtEl>
                                        <p:attrNameLst>
                                          <p:attrName>style.visibility</p:attrName>
                                        </p:attrNameLst>
                                      </p:cBhvr>
                                      <p:to>
                                        <p:strVal val="visible"/>
                                      </p:to>
                                    </p:set>
                                    <p:animEffect transition="in" filter="fade">
                                      <p:cBhvr>
                                        <p:cTn id="13" dur="500"/>
                                        <p:tgtEl>
                                          <p:spTgt spid="20"/>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9"/>
                                        </p:tgtEl>
                                        <p:attrNameLst>
                                          <p:attrName>style.visibility</p:attrName>
                                        </p:attrNameLst>
                                      </p:cBhvr>
                                      <p:to>
                                        <p:strVal val="visible"/>
                                      </p:to>
                                    </p:set>
                                    <p:animEffect transition="in" filter="fade">
                                      <p:cBhvr>
                                        <p:cTn id="16" dur="500"/>
                                        <p:tgtEl>
                                          <p:spTgt spid="19"/>
                                        </p:tgtEl>
                                      </p:cBhvr>
                                    </p:animEffect>
                                  </p:childTnLst>
                                </p:cTn>
                              </p:par>
                              <p:par>
                                <p:cTn id="17" presetID="10" presetClass="entr" presetSubtype="0" fill="hold" nodeType="withEffect">
                                  <p:stCondLst>
                                    <p:cond delay="0"/>
                                  </p:stCondLst>
                                  <p:childTnLst>
                                    <p:set>
                                      <p:cBhvr>
                                        <p:cTn id="18" dur="1" fill="hold">
                                          <p:stCondLst>
                                            <p:cond delay="0"/>
                                          </p:stCondLst>
                                        </p:cTn>
                                        <p:tgtEl>
                                          <p:spTgt spid="18">
                                            <p:txEl>
                                              <p:pRg st="0" end="0"/>
                                            </p:txEl>
                                          </p:spTgt>
                                        </p:tgtEl>
                                        <p:attrNameLst>
                                          <p:attrName>style.visibility</p:attrName>
                                        </p:attrNameLst>
                                      </p:cBhvr>
                                      <p:to>
                                        <p:strVal val="visible"/>
                                      </p:to>
                                    </p:set>
                                    <p:animEffect transition="in" filter="fade">
                                      <p:cBhvr>
                                        <p:cTn id="19" dur="500"/>
                                        <p:tgtEl>
                                          <p:spTgt spid="18">
                                            <p:txEl>
                                              <p:pRg st="0" end="0"/>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fade">
                                      <p:cBhvr>
                                        <p:cTn id="22" dur="500"/>
                                        <p:tgtEl>
                                          <p:spTgt spid="16"/>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fade">
                                      <p:cBhvr>
                                        <p:cTn id="25" dur="500"/>
                                        <p:tgtEl>
                                          <p:spTgt spid="10"/>
                                        </p:tgtEl>
                                      </p:cBhvr>
                                    </p:animEffect>
                                  </p:childTnLst>
                                </p:cTn>
                              </p:par>
                              <p:par>
                                <p:cTn id="26" presetID="10" presetClass="entr" presetSubtype="0" fill="hold" nodeType="withEffect">
                                  <p:stCondLst>
                                    <p:cond delay="0"/>
                                  </p:stCondLst>
                                  <p:childTnLst>
                                    <p:set>
                                      <p:cBhvr>
                                        <p:cTn id="27" dur="1" fill="hold">
                                          <p:stCondLst>
                                            <p:cond delay="0"/>
                                          </p:stCondLst>
                                        </p:cTn>
                                        <p:tgtEl>
                                          <p:spTgt spid="22"/>
                                        </p:tgtEl>
                                        <p:attrNameLst>
                                          <p:attrName>style.visibility</p:attrName>
                                        </p:attrNameLst>
                                      </p:cBhvr>
                                      <p:to>
                                        <p:strVal val="visible"/>
                                      </p:to>
                                    </p:set>
                                    <p:animEffect transition="in" filter="fade">
                                      <p:cBhvr>
                                        <p:cTn id="28" dur="500"/>
                                        <p:tgtEl>
                                          <p:spTgt spid="22"/>
                                        </p:tgtEl>
                                      </p:cBhvr>
                                    </p:animEffect>
                                  </p:childTnLst>
                                </p:cTn>
                              </p:par>
                              <p:par>
                                <p:cTn id="29" presetID="10" presetClass="entr" presetSubtype="0" fill="hold" nodeType="withEffect">
                                  <p:stCondLst>
                                    <p:cond delay="0"/>
                                  </p:stCondLst>
                                  <p:childTnLst>
                                    <p:set>
                                      <p:cBhvr>
                                        <p:cTn id="30" dur="1" fill="hold">
                                          <p:stCondLst>
                                            <p:cond delay="0"/>
                                          </p:stCondLst>
                                        </p:cTn>
                                        <p:tgtEl>
                                          <p:spTgt spid="23"/>
                                        </p:tgtEl>
                                        <p:attrNameLst>
                                          <p:attrName>style.visibility</p:attrName>
                                        </p:attrNameLst>
                                      </p:cBhvr>
                                      <p:to>
                                        <p:strVal val="visible"/>
                                      </p:to>
                                    </p:set>
                                    <p:animEffect transition="in" filter="fade">
                                      <p:cBhvr>
                                        <p:cTn id="31" dur="500"/>
                                        <p:tgtEl>
                                          <p:spTgt spid="23"/>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3"/>
                                        </p:tgtEl>
                                        <p:attrNameLst>
                                          <p:attrName>style.visibility</p:attrName>
                                        </p:attrNameLst>
                                      </p:cBhvr>
                                      <p:to>
                                        <p:strVal val="visible"/>
                                      </p:to>
                                    </p:set>
                                    <p:animEffect transition="in" filter="fade">
                                      <p:cBhvr>
                                        <p:cTn id="36" dur="500"/>
                                        <p:tgtEl>
                                          <p:spTgt spid="3"/>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6"/>
                                        </p:tgtEl>
                                        <p:attrNameLst>
                                          <p:attrName>style.visibility</p:attrName>
                                        </p:attrNameLst>
                                      </p:cBhvr>
                                      <p:to>
                                        <p:strVal val="visible"/>
                                      </p:to>
                                    </p:set>
                                    <p:animEffect transition="in" filter="fade">
                                      <p:cBhvr>
                                        <p:cTn id="39" dur="500"/>
                                        <p:tgtEl>
                                          <p:spTgt spid="6"/>
                                        </p:tgtEl>
                                      </p:cBhvr>
                                    </p:animEffect>
                                  </p:childTnLst>
                                </p:cTn>
                              </p:par>
                              <p:par>
                                <p:cTn id="40" presetID="10" presetClass="entr" presetSubtype="0" fill="hold" nodeType="with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fade">
                                      <p:cBhvr>
                                        <p:cTn id="4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6" grpId="0"/>
      <p:bldP spid="21" grpId="0"/>
      <p:bldP spid="20" grpId="0"/>
      <p:bldP spid="19" grpId="0"/>
      <p:bldP spid="16" grpId="0"/>
      <p:bldP spid="10" grpId="0"/>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文本框 100"/>
          <p:cNvSpPr txBox="1"/>
          <p:nvPr>
            <p:custDataLst>
              <p:tags r:id="rId1"/>
            </p:custDataLst>
          </p:nvPr>
        </p:nvSpPr>
        <p:spPr>
          <a:xfrm>
            <a:off x="1156335" y="1122045"/>
            <a:ext cx="10006965" cy="1568450"/>
          </a:xfrm>
          <a:prstGeom prst="rect">
            <a:avLst/>
          </a:prstGeom>
          <a:noFill/>
          <a:ln w="9525">
            <a:noFill/>
          </a:ln>
        </p:spPr>
        <p:txBody>
          <a:bodyPr wrap="square">
            <a:spAutoFit/>
          </a:bodyPr>
          <a:lstStyle/>
          <a:p>
            <a:pPr fontAlgn="auto">
              <a:lnSpc>
                <a:spcPct val="200000"/>
              </a:lnSpc>
              <a:spcBef>
                <a:spcPct val="0"/>
              </a:spcBef>
              <a:spcAft>
                <a:spcPct val="0"/>
              </a:spcAft>
            </a:pPr>
            <a:r>
              <a:rPr lang="en-US" sz="2400">
                <a:latin typeface="楷体" panose="02010609060101010101" pitchFamily="49" charset="-122"/>
                <a:ea typeface="楷体" panose="02010609060101010101" pitchFamily="49" charset="-122"/>
                <a:cs typeface="楷体" panose="02010609060101010101" pitchFamily="49" charset="-122"/>
                <a:sym typeface="+mn-ea"/>
              </a:rPr>
              <a:t>            </a:t>
            </a:r>
            <a:r>
              <a:rPr sz="2400">
                <a:latin typeface="楷体" panose="02010609060101010101" pitchFamily="49" charset="-122"/>
                <a:ea typeface="楷体" panose="02010609060101010101" pitchFamily="49" charset="-122"/>
                <a:cs typeface="楷体" panose="02010609060101010101" pitchFamily="49" charset="-122"/>
                <a:sym typeface="+mn-ea"/>
              </a:rPr>
              <a:t>如图，在三棱锥S－ABC中，∠ABC＝90°，D是AC的中点，且SA＝SB＝SC.求证：SD⊥平面ABC</a:t>
            </a:r>
            <a:endParaRPr sz="2400">
              <a:latin typeface="楷体" panose="02010609060101010101" pitchFamily="49" charset="-122"/>
              <a:ea typeface="楷体" panose="02010609060101010101" pitchFamily="49" charset="-122"/>
              <a:cs typeface="楷体" panose="02010609060101010101" pitchFamily="49" charset="-122"/>
              <a:sym typeface="+mn-ea"/>
            </a:endParaRPr>
          </a:p>
        </p:txBody>
      </p:sp>
      <p:grpSp>
        <p:nvGrpSpPr>
          <p:cNvPr id="3" name="组合 2"/>
          <p:cNvGrpSpPr/>
          <p:nvPr>
            <p:custDataLst>
              <p:tags r:id="rId2"/>
            </p:custDataLst>
          </p:nvPr>
        </p:nvGrpSpPr>
        <p:grpSpPr>
          <a:xfrm>
            <a:off x="534035" y="1122045"/>
            <a:ext cx="2230755" cy="875030"/>
            <a:chOff x="4930" y="2266"/>
            <a:chExt cx="3513" cy="1378"/>
          </a:xfrm>
        </p:grpSpPr>
        <p:grpSp>
          <p:nvGrpSpPr>
            <p:cNvPr id="6" name="组合 5"/>
            <p:cNvGrpSpPr/>
            <p:nvPr>
              <p:custDataLst>
                <p:tags r:id="rId3"/>
              </p:custDataLst>
            </p:nvPr>
          </p:nvGrpSpPr>
          <p:grpSpPr>
            <a:xfrm>
              <a:off x="5693" y="2548"/>
              <a:ext cx="2751" cy="835"/>
              <a:chOff x="3828" y="8775"/>
              <a:chExt cx="2751" cy="835"/>
            </a:xfrm>
          </p:grpSpPr>
          <p:sp>
            <p:nvSpPr>
              <p:cNvPr id="7" name="圆角矩形 6"/>
              <p:cNvSpPr/>
              <p:nvPr>
                <p:custDataLst>
                  <p:tags r:id="rId4"/>
                </p:custDataLst>
              </p:nvPr>
            </p:nvSpPr>
            <p:spPr>
              <a:xfrm>
                <a:off x="3828" y="8775"/>
                <a:ext cx="2541" cy="835"/>
              </a:xfrm>
              <a:prstGeom prst="roundRect">
                <a:avLst/>
              </a:prstGeom>
              <a:solidFill>
                <a:srgbClr val="F1CE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b="1">
                  <a:latin typeface="楷体" panose="02010609060101010101" pitchFamily="49" charset="-122"/>
                  <a:ea typeface="楷体" panose="02010609060101010101" pitchFamily="49" charset="-122"/>
                </a:endParaRPr>
              </a:p>
            </p:txBody>
          </p:sp>
          <p:sp>
            <p:nvSpPr>
              <p:cNvPr id="8" name="文本框 7"/>
              <p:cNvSpPr txBox="1"/>
              <p:nvPr>
                <p:custDataLst>
                  <p:tags r:id="rId5"/>
                </p:custDataLst>
              </p:nvPr>
            </p:nvSpPr>
            <p:spPr>
              <a:xfrm>
                <a:off x="4551" y="8830"/>
                <a:ext cx="2028" cy="725"/>
              </a:xfrm>
              <a:prstGeom prst="rect">
                <a:avLst/>
              </a:prstGeom>
              <a:noFill/>
            </p:spPr>
            <p:txBody>
              <a:bodyPr wrap="square" rtlCol="0" anchor="t">
                <a:spAutoFit/>
              </a:bodyPr>
              <a:lstStyle/>
              <a:p>
                <a:r>
                  <a:rPr lang="zh-CN" altLang="en-US" sz="2400" b="1">
                    <a:solidFill>
                      <a:srgbClr val="4F5D73"/>
                    </a:solidFill>
                    <a:latin typeface="楷体" panose="02010609060101010101" pitchFamily="49" charset="-122"/>
                    <a:ea typeface="楷体" panose="02010609060101010101" pitchFamily="49" charset="-122"/>
                  </a:rPr>
                  <a:t>练一练</a:t>
                </a:r>
                <a:endParaRPr lang="zh-CN" altLang="en-US" sz="2400" b="1">
                  <a:solidFill>
                    <a:srgbClr val="4F5D73"/>
                  </a:solidFill>
                  <a:latin typeface="楷体" panose="02010609060101010101" pitchFamily="49" charset="-122"/>
                  <a:ea typeface="楷体" panose="02010609060101010101" pitchFamily="49" charset="-122"/>
                </a:endParaRPr>
              </a:p>
            </p:txBody>
          </p:sp>
        </p:grpSp>
        <p:pic>
          <p:nvPicPr>
            <p:cNvPr id="10" name="图片 9" descr="pencil"/>
            <p:cNvPicPr>
              <a:picLocks noChangeAspect="1"/>
            </p:cNvPicPr>
            <p:nvPr>
              <p:custDataLst>
                <p:tags r:id="rId6"/>
              </p:custDataLst>
            </p:nvPr>
          </p:nvPicPr>
          <p:blipFill>
            <a:blip r:embed="rId7"/>
            <a:stretch>
              <a:fillRect/>
            </a:stretch>
          </p:blipFill>
          <p:spPr>
            <a:xfrm>
              <a:off x="4930" y="2266"/>
              <a:ext cx="1378" cy="1378"/>
            </a:xfrm>
            <a:prstGeom prst="rect">
              <a:avLst/>
            </a:prstGeom>
          </p:spPr>
        </p:pic>
      </p:grpSp>
      <p:sp>
        <p:nvSpPr>
          <p:cNvPr id="4" name="文本框 3"/>
          <p:cNvSpPr txBox="1"/>
          <p:nvPr>
            <p:custDataLst>
              <p:tags r:id="rId8"/>
            </p:custDataLst>
          </p:nvPr>
        </p:nvSpPr>
        <p:spPr>
          <a:xfrm>
            <a:off x="1018540" y="3117215"/>
            <a:ext cx="6989445" cy="2861310"/>
          </a:xfrm>
          <a:prstGeom prst="rect">
            <a:avLst/>
          </a:prstGeom>
          <a:noFill/>
        </p:spPr>
        <p:txBody>
          <a:bodyPr wrap="square" rtlCol="0" anchor="t">
            <a:spAutoFit/>
          </a:bodyPr>
          <a:lstStyle/>
          <a:p>
            <a:pPr>
              <a:lnSpc>
                <a:spcPct val="150000"/>
              </a:lnSpc>
            </a:pPr>
            <a:r>
              <a:rPr 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证明：因为SA＝SC，D是AC的中点，所以SD⊥AC.</a:t>
            </a:r>
            <a:endParaRPr lang="en-US" sz="2400">
              <a:solidFill>
                <a:srgbClr val="FF0000"/>
              </a:solidFill>
              <a:latin typeface="楷体" panose="02010609060101010101" pitchFamily="49" charset="-122"/>
              <a:ea typeface="楷体" panose="02010609060101010101" pitchFamily="49" charset="-122"/>
              <a:cs typeface="楷体" panose="02010609060101010101" pitchFamily="49" charset="-122"/>
            </a:endParaRPr>
          </a:p>
          <a:p>
            <a:pPr>
              <a:lnSpc>
                <a:spcPct val="150000"/>
              </a:lnSpc>
            </a:pPr>
            <a:r>
              <a:rPr 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      在Rt△ABC中，AD＝BD.由已知SA＝SB，</a:t>
            </a:r>
            <a:endParaRPr lang="en-US" sz="2400">
              <a:solidFill>
                <a:srgbClr val="FF0000"/>
              </a:solidFill>
              <a:latin typeface="楷体" panose="02010609060101010101" pitchFamily="49" charset="-122"/>
              <a:ea typeface="楷体" panose="02010609060101010101" pitchFamily="49" charset="-122"/>
              <a:cs typeface="楷体" panose="02010609060101010101" pitchFamily="49" charset="-122"/>
            </a:endParaRPr>
          </a:p>
          <a:p>
            <a:pPr>
              <a:lnSpc>
                <a:spcPct val="150000"/>
              </a:lnSpc>
            </a:pPr>
            <a:r>
              <a:rPr 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      所以△ADS≌△BDS，所以SD⊥BD.</a:t>
            </a:r>
            <a:endParaRPr lang="en-US" sz="2400">
              <a:solidFill>
                <a:srgbClr val="FF0000"/>
              </a:solidFill>
              <a:latin typeface="楷体" panose="02010609060101010101" pitchFamily="49" charset="-122"/>
              <a:ea typeface="楷体" panose="02010609060101010101" pitchFamily="49" charset="-122"/>
              <a:cs typeface="楷体" panose="02010609060101010101" pitchFamily="49" charset="-122"/>
            </a:endParaRPr>
          </a:p>
          <a:p>
            <a:pPr>
              <a:lnSpc>
                <a:spcPct val="150000"/>
              </a:lnSpc>
            </a:pPr>
            <a:r>
              <a:rPr 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        又AC∩BD＝D，AC，BD⊂平面ABC，</a:t>
            </a:r>
            <a:endParaRPr lang="en-US" sz="2400">
              <a:solidFill>
                <a:srgbClr val="FF0000"/>
              </a:solidFill>
              <a:latin typeface="楷体" panose="02010609060101010101" pitchFamily="49" charset="-122"/>
              <a:ea typeface="楷体" panose="02010609060101010101" pitchFamily="49" charset="-122"/>
              <a:cs typeface="楷体" panose="02010609060101010101" pitchFamily="49" charset="-122"/>
            </a:endParaRPr>
          </a:p>
          <a:p>
            <a:pPr>
              <a:lnSpc>
                <a:spcPct val="150000"/>
              </a:lnSpc>
            </a:pPr>
            <a:r>
              <a:rPr 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      所以SD⊥平面ABC.</a:t>
            </a:r>
            <a:endParaRPr lang="en-US" sz="2400">
              <a:solidFill>
                <a:srgbClr val="FF0000"/>
              </a:solidFill>
              <a:latin typeface="楷体" panose="02010609060101010101" pitchFamily="49" charset="-122"/>
              <a:ea typeface="楷体" panose="02010609060101010101" pitchFamily="49" charset="-122"/>
              <a:cs typeface="楷体" panose="02010609060101010101" pitchFamily="49" charset="-122"/>
            </a:endParaRPr>
          </a:p>
        </p:txBody>
      </p:sp>
      <p:pic>
        <p:nvPicPr>
          <p:cNvPr id="191" name="图片 191"/>
          <p:cNvPicPr>
            <a:picLocks noChangeAspect="1" noChangeArrowheads="1"/>
          </p:cNvPicPr>
          <p:nvPr>
            <p:custDataLst>
              <p:tags r:id="rId9"/>
            </p:custDataLst>
          </p:nvPr>
        </p:nvPicPr>
        <p:blipFill>
          <a:blip r:embed="rId10">
            <a:clrChange>
              <a:clrFrom>
                <a:srgbClr val="FFFFFF">
                  <a:alpha val="100000"/>
                </a:srgbClr>
              </a:clrFrom>
              <a:clrTo>
                <a:srgbClr val="FFFFFF">
                  <a:alpha val="100000"/>
                  <a:alpha val="0"/>
                </a:srgbClr>
              </a:clrTo>
            </a:clrChange>
          </a:blip>
          <a:stretch>
            <a:fillRect/>
          </a:stretch>
        </p:blipFill>
        <p:spPr>
          <a:xfrm>
            <a:off x="8277860" y="2317115"/>
            <a:ext cx="3161665" cy="275971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p:cNvGrpSpPr/>
          <p:nvPr>
            <p:custDataLst>
              <p:tags r:id="rId1"/>
            </p:custDataLst>
          </p:nvPr>
        </p:nvGrpSpPr>
        <p:grpSpPr>
          <a:xfrm>
            <a:off x="555625" y="1383030"/>
            <a:ext cx="2155716" cy="795781"/>
            <a:chOff x="1226" y="2339"/>
            <a:chExt cx="3761" cy="1388"/>
          </a:xfrm>
        </p:grpSpPr>
        <p:grpSp>
          <p:nvGrpSpPr>
            <p:cNvPr id="11" name="组合 10"/>
            <p:cNvGrpSpPr/>
            <p:nvPr>
              <p:custDataLst>
                <p:tags r:id="rId2"/>
              </p:custDataLst>
            </p:nvPr>
          </p:nvGrpSpPr>
          <p:grpSpPr>
            <a:xfrm>
              <a:off x="2267" y="2626"/>
              <a:ext cx="2720" cy="850"/>
              <a:chOff x="2399870" y="1599894"/>
              <a:chExt cx="1726640" cy="540000"/>
            </a:xfrm>
          </p:grpSpPr>
          <p:grpSp>
            <p:nvGrpSpPr>
              <p:cNvPr id="12" name="组合 11"/>
              <p:cNvGrpSpPr/>
              <p:nvPr>
                <p:custDataLst>
                  <p:tags r:id="rId3"/>
                </p:custDataLst>
              </p:nvPr>
            </p:nvGrpSpPr>
            <p:grpSpPr>
              <a:xfrm>
                <a:off x="2399870" y="1599894"/>
                <a:ext cx="1726640" cy="540000"/>
                <a:chOff x="3831198" y="1974808"/>
                <a:chExt cx="1726640" cy="540000"/>
              </a:xfrm>
            </p:grpSpPr>
            <p:sp>
              <p:nvSpPr>
                <p:cNvPr id="13" name="圆角矩形 12"/>
                <p:cNvSpPr/>
                <p:nvPr>
                  <p:custDataLst>
                    <p:tags r:id="rId4"/>
                  </p:custDataLst>
                </p:nvPr>
              </p:nvSpPr>
              <p:spPr>
                <a:xfrm>
                  <a:off x="3831198" y="1974808"/>
                  <a:ext cx="1726640" cy="540000"/>
                </a:xfrm>
                <a:prstGeom prst="roundRect">
                  <a:avLst>
                    <a:gd name="adj" fmla="val 7486"/>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圆角矩形 13"/>
                <p:cNvSpPr/>
                <p:nvPr>
                  <p:custDataLst>
                    <p:tags r:id="rId5"/>
                  </p:custDataLst>
                </p:nvPr>
              </p:nvSpPr>
              <p:spPr>
                <a:xfrm>
                  <a:off x="3858137" y="1998526"/>
                  <a:ext cx="1692000" cy="504000"/>
                </a:xfrm>
                <a:prstGeom prst="roundRect">
                  <a:avLst>
                    <a:gd name="adj" fmla="val 7486"/>
                  </a:avLst>
                </a:prstGeom>
                <a:solidFill>
                  <a:srgbClr val="F1CE8A"/>
                </a:solidFill>
                <a:ln w="22225" cmpd="sng">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5" name="矩形 14"/>
              <p:cNvSpPr/>
              <p:nvPr>
                <p:custDataLst>
                  <p:tags r:id="rId6"/>
                </p:custDataLst>
              </p:nvPr>
            </p:nvSpPr>
            <p:spPr>
              <a:xfrm>
                <a:off x="2525890" y="1622764"/>
                <a:ext cx="1558433" cy="510132"/>
              </a:xfrm>
              <a:prstGeom prst="rect">
                <a:avLst/>
              </a:prstGeom>
            </p:spPr>
            <p:txBody>
              <a:bodyPr wrap="none">
                <a:spAutoFit/>
              </a:bodyPr>
              <a:lstStyle/>
              <a:p>
                <a:pPr algn="l"/>
                <a:r>
                  <a:rPr lang="zh-CN" altLang="zh-CN" sz="2400" b="1" noProof="1">
                    <a:solidFill>
                      <a:srgbClr val="4F5D73"/>
                    </a:solidFill>
                    <a:latin typeface="楷体" panose="02010609060101010101" pitchFamily="49" charset="-122"/>
                    <a:ea typeface="楷体" panose="02010609060101010101" pitchFamily="49" charset="-122"/>
                    <a:cs typeface="宋体" panose="02010600030101010101" pitchFamily="2" charset="-122"/>
                    <a:sym typeface="+mn-ea"/>
                  </a:rPr>
                  <a:t>归纳总结</a:t>
                </a:r>
                <a:endParaRPr lang="zh-CN" altLang="zh-CN" sz="2400" b="1" noProof="1">
                  <a:solidFill>
                    <a:srgbClr val="4F5D73"/>
                  </a:solidFill>
                  <a:latin typeface="楷体" panose="02010609060101010101" pitchFamily="49" charset="-122"/>
                  <a:ea typeface="楷体" panose="02010609060101010101" pitchFamily="49" charset="-122"/>
                  <a:cs typeface="宋体" panose="02010600030101010101" pitchFamily="2" charset="-122"/>
                  <a:sym typeface="+mn-ea"/>
                </a:endParaRPr>
              </a:p>
            </p:txBody>
          </p:sp>
        </p:grpSp>
        <p:pic>
          <p:nvPicPr>
            <p:cNvPr id="17" name="图片 16" descr="crossroads"/>
            <p:cNvPicPr>
              <a:picLocks noChangeAspect="1"/>
            </p:cNvPicPr>
            <p:nvPr>
              <p:custDataLst>
                <p:tags r:id="rId7"/>
              </p:custDataLst>
            </p:nvPr>
          </p:nvPicPr>
          <p:blipFill>
            <a:blip r:embed="rId8"/>
            <a:stretch>
              <a:fillRect/>
            </a:stretch>
          </p:blipFill>
          <p:spPr>
            <a:xfrm>
              <a:off x="1226" y="2339"/>
              <a:ext cx="1388" cy="1388"/>
            </a:xfrm>
            <a:prstGeom prst="rect">
              <a:avLst/>
            </a:prstGeom>
          </p:spPr>
        </p:pic>
      </p:grpSp>
      <p:sp>
        <p:nvSpPr>
          <p:cNvPr id="18" name="文本框 17"/>
          <p:cNvSpPr txBox="1"/>
          <p:nvPr>
            <p:custDataLst>
              <p:tags r:id="rId9"/>
            </p:custDataLst>
          </p:nvPr>
        </p:nvSpPr>
        <p:spPr>
          <a:xfrm>
            <a:off x="1783080" y="2035175"/>
            <a:ext cx="8049260" cy="3261360"/>
          </a:xfrm>
          <a:prstGeom prst="rect">
            <a:avLst/>
          </a:prstGeom>
          <a:noFill/>
          <a:ln w="9525">
            <a:noFill/>
          </a:ln>
        </p:spPr>
        <p:txBody>
          <a:bodyPr wrap="square">
            <a:spAutoFit/>
          </a:bodyPr>
          <a:lstStyle/>
          <a:p>
            <a:pPr indent="0" fontAlgn="auto">
              <a:lnSpc>
                <a:spcPct val="200000"/>
              </a:lnSpc>
              <a:spcBef>
                <a:spcPct val="0"/>
              </a:spcBef>
              <a:spcAft>
                <a:spcPct val="0"/>
              </a:spcAft>
            </a:pPr>
            <a:r>
              <a:rPr sz="2400">
                <a:latin typeface="楷体" panose="02010609060101010101" pitchFamily="49" charset="-122"/>
                <a:ea typeface="楷体" panose="02010609060101010101" pitchFamily="49" charset="-122"/>
                <a:cs typeface="楷体" panose="02010609060101010101" pitchFamily="49" charset="-122"/>
              </a:rPr>
              <a:t>利用线面垂直的判定定理证明线面垂直的步骤：</a:t>
            </a:r>
            <a:endParaRPr sz="2400">
              <a:latin typeface="楷体" panose="02010609060101010101" pitchFamily="49" charset="-122"/>
              <a:ea typeface="楷体" panose="02010609060101010101" pitchFamily="49" charset="-122"/>
              <a:cs typeface="楷体" panose="02010609060101010101" pitchFamily="49" charset="-122"/>
            </a:endParaRPr>
          </a:p>
          <a:p>
            <a:pPr indent="0" fontAlgn="auto">
              <a:lnSpc>
                <a:spcPct val="200000"/>
              </a:lnSpc>
              <a:spcBef>
                <a:spcPct val="0"/>
              </a:spcBef>
              <a:spcAft>
                <a:spcPct val="0"/>
              </a:spcAft>
            </a:pPr>
            <a:endParaRPr sz="700">
              <a:latin typeface="楷体" panose="02010609060101010101" pitchFamily="49" charset="-122"/>
              <a:ea typeface="楷体" panose="02010609060101010101" pitchFamily="49" charset="-122"/>
              <a:cs typeface="楷体" panose="02010609060101010101" pitchFamily="49" charset="-122"/>
            </a:endParaRPr>
          </a:p>
          <a:p>
            <a:pPr indent="0" fontAlgn="auto">
              <a:lnSpc>
                <a:spcPct val="200000"/>
              </a:lnSpc>
              <a:spcBef>
                <a:spcPct val="0"/>
              </a:spcBef>
              <a:spcAft>
                <a:spcPct val="0"/>
              </a:spcAft>
            </a:pPr>
            <a:r>
              <a:rPr lang="en-US" sz="2400">
                <a:latin typeface="楷体" panose="02010609060101010101" pitchFamily="49" charset="-122"/>
                <a:ea typeface="楷体" panose="02010609060101010101" pitchFamily="49" charset="-122"/>
                <a:cs typeface="楷体" panose="02010609060101010101" pitchFamily="49" charset="-122"/>
              </a:rPr>
              <a:t>  1</a:t>
            </a:r>
            <a:r>
              <a:rPr lang="zh-CN" altLang="en-US" sz="2400">
                <a:latin typeface="楷体" panose="02010609060101010101" pitchFamily="49" charset="-122"/>
                <a:ea typeface="楷体" panose="02010609060101010101" pitchFamily="49" charset="-122"/>
                <a:cs typeface="楷体" panose="02010609060101010101" pitchFamily="49" charset="-122"/>
              </a:rPr>
              <a:t>、</a:t>
            </a:r>
            <a:r>
              <a:rPr sz="2400">
                <a:latin typeface="楷体" panose="02010609060101010101" pitchFamily="49" charset="-122"/>
                <a:ea typeface="楷体" panose="02010609060101010101" pitchFamily="49" charset="-122"/>
                <a:cs typeface="楷体" panose="02010609060101010101" pitchFamily="49" charset="-122"/>
              </a:rPr>
              <a:t>在这个平面内找两条直线，使它们和这条直线垂直；</a:t>
            </a:r>
            <a:endParaRPr sz="2400">
              <a:latin typeface="楷体" panose="02010609060101010101" pitchFamily="49" charset="-122"/>
              <a:ea typeface="楷体" panose="02010609060101010101" pitchFamily="49" charset="-122"/>
              <a:cs typeface="楷体" panose="02010609060101010101" pitchFamily="49" charset="-122"/>
            </a:endParaRPr>
          </a:p>
          <a:p>
            <a:pPr indent="0" fontAlgn="auto">
              <a:lnSpc>
                <a:spcPct val="200000"/>
              </a:lnSpc>
              <a:spcBef>
                <a:spcPct val="0"/>
              </a:spcBef>
              <a:spcAft>
                <a:spcPct val="0"/>
              </a:spcAft>
            </a:pPr>
            <a:r>
              <a:rPr lang="en-US" sz="2400">
                <a:latin typeface="楷体" panose="02010609060101010101" pitchFamily="49" charset="-122"/>
                <a:ea typeface="楷体" panose="02010609060101010101" pitchFamily="49" charset="-122"/>
                <a:cs typeface="楷体" panose="02010609060101010101" pitchFamily="49" charset="-122"/>
              </a:rPr>
              <a:t>  2</a:t>
            </a:r>
            <a:r>
              <a:rPr lang="zh-CN" altLang="en-US" sz="2400">
                <a:latin typeface="楷体" panose="02010609060101010101" pitchFamily="49" charset="-122"/>
                <a:ea typeface="楷体" panose="02010609060101010101" pitchFamily="49" charset="-122"/>
                <a:cs typeface="楷体" panose="02010609060101010101" pitchFamily="49" charset="-122"/>
              </a:rPr>
              <a:t>、</a:t>
            </a:r>
            <a:r>
              <a:rPr sz="2400">
                <a:latin typeface="楷体" panose="02010609060101010101" pitchFamily="49" charset="-122"/>
                <a:ea typeface="楷体" panose="02010609060101010101" pitchFamily="49" charset="-122"/>
                <a:cs typeface="楷体" panose="02010609060101010101" pitchFamily="49" charset="-122"/>
              </a:rPr>
              <a:t>确定这个平面内的两条直线是相交的直线；</a:t>
            </a:r>
            <a:endParaRPr sz="2400">
              <a:latin typeface="楷体" panose="02010609060101010101" pitchFamily="49" charset="-122"/>
              <a:ea typeface="楷体" panose="02010609060101010101" pitchFamily="49" charset="-122"/>
              <a:cs typeface="楷体" panose="02010609060101010101" pitchFamily="49" charset="-122"/>
            </a:endParaRPr>
          </a:p>
          <a:p>
            <a:pPr indent="0" fontAlgn="auto">
              <a:lnSpc>
                <a:spcPct val="200000"/>
              </a:lnSpc>
              <a:spcBef>
                <a:spcPct val="0"/>
              </a:spcBef>
              <a:spcAft>
                <a:spcPct val="0"/>
              </a:spcAft>
            </a:pPr>
            <a:r>
              <a:rPr lang="en-US" sz="2400">
                <a:latin typeface="楷体" panose="02010609060101010101" pitchFamily="49" charset="-122"/>
                <a:ea typeface="楷体" panose="02010609060101010101" pitchFamily="49" charset="-122"/>
                <a:cs typeface="楷体" panose="02010609060101010101" pitchFamily="49" charset="-122"/>
              </a:rPr>
              <a:t>  3</a:t>
            </a:r>
            <a:r>
              <a:rPr lang="zh-CN" altLang="en-US" sz="2400">
                <a:latin typeface="楷体" panose="02010609060101010101" pitchFamily="49" charset="-122"/>
                <a:ea typeface="楷体" panose="02010609060101010101" pitchFamily="49" charset="-122"/>
                <a:cs typeface="楷体" panose="02010609060101010101" pitchFamily="49" charset="-122"/>
              </a:rPr>
              <a:t>、</a:t>
            </a:r>
            <a:r>
              <a:rPr sz="2400">
                <a:latin typeface="楷体" panose="02010609060101010101" pitchFamily="49" charset="-122"/>
                <a:ea typeface="楷体" panose="02010609060101010101" pitchFamily="49" charset="-122"/>
                <a:cs typeface="楷体" panose="02010609060101010101" pitchFamily="49" charset="-122"/>
              </a:rPr>
              <a:t>根据判定定理得出结论.</a:t>
            </a:r>
            <a:endParaRPr sz="2400">
              <a:latin typeface="楷体" panose="02010609060101010101" pitchFamily="49" charset="-122"/>
              <a:ea typeface="楷体" panose="02010609060101010101" pitchFamily="49" charset="-122"/>
              <a:cs typeface="楷体" panose="02010609060101010101" pitchFamily="49"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8">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custDataLst>
              <p:tags r:id="rId1"/>
            </p:custDataLst>
          </p:nvPr>
        </p:nvSpPr>
        <p:spPr>
          <a:xfrm>
            <a:off x="1223010" y="2319020"/>
            <a:ext cx="9495790" cy="460375"/>
          </a:xfrm>
          <a:prstGeom prst="rect">
            <a:avLst/>
          </a:prstGeom>
          <a:noFill/>
        </p:spPr>
        <p:txBody>
          <a:bodyPr wrap="square" rtlCol="0">
            <a:spAutoFit/>
          </a:bodyPr>
          <a:lstStyle/>
          <a:p>
            <a:pPr fontAlgn="auto">
              <a:lnSpc>
                <a:spcPct val="100000"/>
              </a:lnSpc>
              <a:spcBef>
                <a:spcPct val="0"/>
              </a:spcBef>
              <a:spcAft>
                <a:spcPct val="0"/>
              </a:spcAft>
            </a:pPr>
            <a:r>
              <a:rPr lang="zh-CN" altLang="en-US" sz="2400" b="1" smtClean="0">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任务</a:t>
            </a:r>
            <a:r>
              <a:rPr lang="en-US" altLang="zh-CN" sz="2400" b="1" smtClean="0">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1</a:t>
            </a:r>
            <a:r>
              <a:rPr lang="zh-CN" altLang="en-US" sz="24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a:t>
            </a:r>
            <a:r>
              <a:rPr sz="2400">
                <a:latin typeface="楷体" panose="02010609060101010101" pitchFamily="49" charset="-122"/>
                <a:ea typeface="楷体" panose="02010609060101010101" pitchFamily="49" charset="-122"/>
                <a:sym typeface="+mn-ea"/>
              </a:rPr>
              <a:t>观察图象，归纳直线与平面所成角的概念</a:t>
            </a:r>
            <a:r>
              <a:rPr lang="en-US" sz="2400">
                <a:latin typeface="楷体" panose="02010609060101010101" pitchFamily="49" charset="-122"/>
                <a:ea typeface="楷体" panose="02010609060101010101" pitchFamily="49" charset="-122"/>
                <a:sym typeface="+mn-ea"/>
              </a:rPr>
              <a:t>.</a:t>
            </a:r>
            <a:endParaRPr lang="en-US" sz="2400">
              <a:latin typeface="楷体" panose="02010609060101010101" pitchFamily="49" charset="-122"/>
              <a:ea typeface="楷体" panose="02010609060101010101" pitchFamily="49" charset="-122"/>
              <a:sym typeface="+mn-ea"/>
            </a:endParaRPr>
          </a:p>
        </p:txBody>
      </p:sp>
      <p:sp>
        <p:nvSpPr>
          <p:cNvPr id="3" name="文本框 2"/>
          <p:cNvSpPr txBox="1"/>
          <p:nvPr>
            <p:custDataLst>
              <p:tags r:id="rId2"/>
            </p:custDataLst>
          </p:nvPr>
        </p:nvSpPr>
        <p:spPr>
          <a:xfrm>
            <a:off x="453390" y="1035685"/>
            <a:ext cx="11376660" cy="1124585"/>
          </a:xfrm>
          <a:prstGeom prst="rect">
            <a:avLst/>
          </a:prstGeom>
          <a:noFill/>
        </p:spPr>
        <p:txBody>
          <a:bodyPr wrap="square" rtlCol="0" anchor="t">
            <a:spAutoFit/>
          </a:bodyPr>
          <a:lstStyle/>
          <a:p>
            <a:pPr fontAlgn="auto">
              <a:lnSpc>
                <a:spcPct val="120000"/>
              </a:lnSpc>
              <a:spcBef>
                <a:spcPct val="0"/>
              </a:spcBef>
              <a:spcAft>
                <a:spcPct val="0"/>
              </a:spcAft>
              <a:buClrTx/>
              <a:buSzTx/>
              <a:buFontTx/>
            </a:pPr>
            <a:r>
              <a:rPr lang="zh-CN" altLang="en-US" sz="2800" b="1">
                <a:solidFill>
                  <a:srgbClr val="0000FF"/>
                </a:solidFill>
                <a:latin typeface="楷体" panose="02010609060101010101" pitchFamily="49" charset="-122"/>
                <a:ea typeface="楷体" panose="02010609060101010101" pitchFamily="49" charset="-122"/>
                <a:cs typeface="楷体" panose="02010609060101010101" pitchFamily="49" charset="-122"/>
              </a:rPr>
              <a:t>目标二</a:t>
            </a:r>
            <a:r>
              <a:rPr lang="zh-CN" altLang="en-US" sz="2800" b="1" smtClean="0">
                <a:solidFill>
                  <a:srgbClr val="0000FF"/>
                </a:solidFill>
                <a:latin typeface="楷体" panose="02010609060101010101" pitchFamily="49" charset="-122"/>
                <a:ea typeface="楷体" panose="02010609060101010101" pitchFamily="49" charset="-122"/>
                <a:cs typeface="楷体" panose="02010609060101010101" pitchFamily="49" charset="-122"/>
              </a:rPr>
              <a:t>：</a:t>
            </a:r>
            <a:r>
              <a:rPr lang="zh-CN" altLang="en-US" sz="28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理解直线与平面所成角的概念，并会求一些简单的直线与平面所成角.</a:t>
            </a:r>
            <a:endParaRPr lang="zh-CN" altLang="en-US" sz="2800" b="1">
              <a:solidFill>
                <a:srgbClr val="0000FF"/>
              </a:solidFill>
              <a:latin typeface="楷体" panose="02010609060101010101" pitchFamily="49" charset="-122"/>
              <a:ea typeface="楷体" panose="02010609060101010101" pitchFamily="49" charset="-122"/>
              <a:cs typeface="楷体" panose="02010609060101010101" pitchFamily="49" charset="-122"/>
            </a:endParaRPr>
          </a:p>
        </p:txBody>
      </p:sp>
      <p:pic>
        <p:nvPicPr>
          <p:cNvPr id="5" name="图片 4"/>
          <p:cNvPicPr>
            <a:picLocks noChangeAspect="1"/>
          </p:cNvPicPr>
          <p:nvPr>
            <p:custDataLst>
              <p:tags r:id="rId3"/>
            </p:custDataLst>
          </p:nvPr>
        </p:nvPicPr>
        <p:blipFill>
          <a:blip r:embed="rId4"/>
          <a:stretch>
            <a:fillRect/>
          </a:stretch>
        </p:blipFill>
        <p:spPr>
          <a:xfrm>
            <a:off x="585470" y="2142490"/>
            <a:ext cx="723600" cy="723600"/>
          </a:xfrm>
          <a:prstGeom prst="rect">
            <a:avLst/>
          </a:prstGeom>
        </p:spPr>
      </p:pic>
      <p:sp>
        <p:nvSpPr>
          <p:cNvPr id="4" name="文本框 3"/>
          <p:cNvSpPr txBox="1"/>
          <p:nvPr>
            <p:custDataLst>
              <p:tags r:id="rId5"/>
            </p:custDataLst>
          </p:nvPr>
        </p:nvSpPr>
        <p:spPr>
          <a:xfrm>
            <a:off x="693420" y="2938145"/>
            <a:ext cx="11376660" cy="2306955"/>
          </a:xfrm>
          <a:prstGeom prst="rect">
            <a:avLst/>
          </a:prstGeom>
          <a:noFill/>
        </p:spPr>
        <p:txBody>
          <a:bodyPr wrap="square" rtlCol="0" anchor="t">
            <a:spAutoFit/>
          </a:bodyPr>
          <a:lstStyle/>
          <a:p>
            <a:pPr fontAlgn="auto">
              <a:lnSpc>
                <a:spcPct val="200000"/>
              </a:lnSpc>
              <a:spcBef>
                <a:spcPct val="0"/>
              </a:spcBef>
              <a:spcAft>
                <a:spcPct val="0"/>
              </a:spcAft>
            </a:pPr>
            <a:r>
              <a:rPr sz="2400">
                <a:latin typeface="楷体" panose="02010609060101010101" pitchFamily="49" charset="-122"/>
                <a:ea typeface="楷体" panose="02010609060101010101" pitchFamily="49" charset="-122"/>
                <a:cs typeface="楷体" panose="02010609060101010101" pitchFamily="49" charset="-122"/>
              </a:rPr>
              <a:t>直线与平面垂直是直线与平面相交的一种特殊情况.那不垂直呢？如图所示</a:t>
            </a:r>
            <a:r>
              <a:rPr lang="en-US" sz="2400">
                <a:latin typeface="楷体" panose="02010609060101010101" pitchFamily="49" charset="-122"/>
                <a:ea typeface="楷体" panose="02010609060101010101" pitchFamily="49" charset="-122"/>
                <a:cs typeface="楷体" panose="02010609060101010101" pitchFamily="49" charset="-122"/>
              </a:rPr>
              <a:t>.</a:t>
            </a:r>
            <a:endParaRPr sz="2400">
              <a:latin typeface="楷体" panose="02010609060101010101" pitchFamily="49" charset="-122"/>
              <a:ea typeface="楷体" panose="02010609060101010101" pitchFamily="49" charset="-122"/>
              <a:cs typeface="楷体" panose="02010609060101010101" pitchFamily="49" charset="-122"/>
            </a:endParaRPr>
          </a:p>
          <a:p>
            <a:pPr fontAlgn="auto">
              <a:lnSpc>
                <a:spcPct val="200000"/>
              </a:lnSpc>
              <a:spcBef>
                <a:spcPct val="0"/>
              </a:spcBef>
              <a:spcAft>
                <a:spcPct val="0"/>
              </a:spcAft>
            </a:pPr>
            <a:r>
              <a:rPr sz="2400">
                <a:latin typeface="楷体" panose="02010609060101010101" pitchFamily="49" charset="-122"/>
                <a:ea typeface="楷体" panose="02010609060101010101" pitchFamily="49" charset="-122"/>
                <a:cs typeface="楷体" panose="02010609060101010101" pitchFamily="49" charset="-122"/>
              </a:rPr>
              <a:t>(1)类比异面直线的刻画，思考如何刻画这种不垂直关系？</a:t>
            </a:r>
            <a:endParaRPr sz="2400">
              <a:latin typeface="楷体" panose="02010609060101010101" pitchFamily="49" charset="-122"/>
              <a:ea typeface="楷体" panose="02010609060101010101" pitchFamily="49" charset="-122"/>
              <a:cs typeface="楷体" panose="02010609060101010101" pitchFamily="49" charset="-122"/>
            </a:endParaRPr>
          </a:p>
          <a:p>
            <a:pPr fontAlgn="auto">
              <a:lnSpc>
                <a:spcPct val="200000"/>
              </a:lnSpc>
              <a:spcBef>
                <a:spcPct val="0"/>
              </a:spcBef>
              <a:spcAft>
                <a:spcPct val="0"/>
              </a:spcAft>
            </a:pPr>
            <a:r>
              <a:rPr sz="2400">
                <a:latin typeface="楷体" panose="02010609060101010101" pitchFamily="49" charset="-122"/>
                <a:ea typeface="楷体" panose="02010609060101010101" pitchFamily="49" charset="-122"/>
                <a:cs typeface="楷体" panose="02010609060101010101" pitchFamily="49" charset="-122"/>
              </a:rPr>
              <a:t>(2)什么是直线与平面的夹角？范围是什么？</a:t>
            </a:r>
            <a:endParaRPr sz="2400">
              <a:latin typeface="楷体" panose="02010609060101010101" pitchFamily="49" charset="-122"/>
              <a:ea typeface="楷体" panose="02010609060101010101" pitchFamily="49" charset="-122"/>
              <a:cs typeface="楷体" panose="02010609060101010101" pitchFamily="49" charset="-122"/>
            </a:endParaRPr>
          </a:p>
        </p:txBody>
      </p:sp>
      <p:pic>
        <p:nvPicPr>
          <p:cNvPr id="14" name="图片 94"/>
          <p:cNvPicPr>
            <a:picLocks noChangeAspect="1"/>
          </p:cNvPicPr>
          <p:nvPr>
            <p:custDataLst>
              <p:tags r:id="rId6"/>
            </p:custDataLst>
          </p:nvPr>
        </p:nvPicPr>
        <p:blipFill>
          <a:blip r:embed="rId7">
            <a:clrChange>
              <a:clrFrom>
                <a:srgbClr val="FFFFFF">
                  <a:alpha val="100000"/>
                </a:srgbClr>
              </a:clrFrom>
              <a:clrTo>
                <a:srgbClr val="FFFFFF">
                  <a:alpha val="100000"/>
                  <a:alpha val="0"/>
                </a:srgbClr>
              </a:clrTo>
            </a:clrChange>
          </a:blip>
          <a:stretch>
            <a:fillRect/>
          </a:stretch>
        </p:blipFill>
        <p:spPr>
          <a:xfrm>
            <a:off x="8260080" y="3910330"/>
            <a:ext cx="3569970" cy="2257425"/>
          </a:xfrm>
          <a:prstGeom prst="rect">
            <a:avLst/>
          </a:prstGeom>
          <a:noFill/>
          <a:ln w="9525">
            <a:noFill/>
          </a:ln>
        </p:spPr>
      </p:pic>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p:cNvGrpSpPr/>
          <p:nvPr>
            <p:custDataLst>
              <p:tags r:id="rId1"/>
            </p:custDataLst>
          </p:nvPr>
        </p:nvGrpSpPr>
        <p:grpSpPr>
          <a:xfrm>
            <a:off x="589280" y="1275715"/>
            <a:ext cx="2258272" cy="795781"/>
            <a:chOff x="1226" y="2339"/>
            <a:chExt cx="3940" cy="1388"/>
          </a:xfrm>
        </p:grpSpPr>
        <p:grpSp>
          <p:nvGrpSpPr>
            <p:cNvPr id="11" name="组合 10"/>
            <p:cNvGrpSpPr/>
            <p:nvPr>
              <p:custDataLst>
                <p:tags r:id="rId2"/>
              </p:custDataLst>
            </p:nvPr>
          </p:nvGrpSpPr>
          <p:grpSpPr>
            <a:xfrm>
              <a:off x="2267" y="2626"/>
              <a:ext cx="2899" cy="919"/>
              <a:chOff x="2399870" y="1599894"/>
              <a:chExt cx="1840220" cy="583806"/>
            </a:xfrm>
          </p:grpSpPr>
          <p:grpSp>
            <p:nvGrpSpPr>
              <p:cNvPr id="12" name="组合 11"/>
              <p:cNvGrpSpPr/>
              <p:nvPr>
                <p:custDataLst>
                  <p:tags r:id="rId3"/>
                </p:custDataLst>
              </p:nvPr>
            </p:nvGrpSpPr>
            <p:grpSpPr>
              <a:xfrm>
                <a:off x="2399870" y="1599894"/>
                <a:ext cx="1726640" cy="540000"/>
                <a:chOff x="3831198" y="1974808"/>
                <a:chExt cx="1726640" cy="540000"/>
              </a:xfrm>
            </p:grpSpPr>
            <p:sp>
              <p:nvSpPr>
                <p:cNvPr id="13" name="圆角矩形 12"/>
                <p:cNvSpPr/>
                <p:nvPr>
                  <p:custDataLst>
                    <p:tags r:id="rId4"/>
                  </p:custDataLst>
                </p:nvPr>
              </p:nvSpPr>
              <p:spPr>
                <a:xfrm>
                  <a:off x="3831198" y="1974808"/>
                  <a:ext cx="1726640" cy="540000"/>
                </a:xfrm>
                <a:prstGeom prst="roundRect">
                  <a:avLst>
                    <a:gd name="adj" fmla="val 7486"/>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圆角矩形 13"/>
                <p:cNvSpPr/>
                <p:nvPr>
                  <p:custDataLst>
                    <p:tags r:id="rId5"/>
                  </p:custDataLst>
                </p:nvPr>
              </p:nvSpPr>
              <p:spPr>
                <a:xfrm>
                  <a:off x="3858137" y="1998526"/>
                  <a:ext cx="1692000" cy="504000"/>
                </a:xfrm>
                <a:prstGeom prst="roundRect">
                  <a:avLst>
                    <a:gd name="adj" fmla="val 7486"/>
                  </a:avLst>
                </a:prstGeom>
                <a:solidFill>
                  <a:srgbClr val="F1CE8A"/>
                </a:solidFill>
                <a:ln w="22225" cmpd="sng">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5" name="矩形 14"/>
              <p:cNvSpPr/>
              <p:nvPr>
                <p:custDataLst>
                  <p:tags r:id="rId6"/>
                </p:custDataLst>
              </p:nvPr>
            </p:nvSpPr>
            <p:spPr>
              <a:xfrm>
                <a:off x="2525890" y="1622764"/>
                <a:ext cx="1714200" cy="560936"/>
              </a:xfrm>
              <a:prstGeom prst="rect">
                <a:avLst/>
              </a:prstGeom>
            </p:spPr>
            <p:txBody>
              <a:bodyPr wrap="none">
                <a:spAutoFit/>
              </a:bodyPr>
              <a:lstStyle/>
              <a:p>
                <a:pPr algn="l"/>
                <a:r>
                  <a:rPr lang="zh-CN" altLang="en-US" sz="2400" b="1" noProof="1">
                    <a:solidFill>
                      <a:srgbClr val="4F5D73"/>
                    </a:solidFill>
                    <a:latin typeface="楷体" panose="02010609060101010101" pitchFamily="49" charset="-122"/>
                    <a:ea typeface="楷体" panose="02010609060101010101" pitchFamily="49" charset="-122"/>
                    <a:cs typeface="宋体" panose="02010600030101010101" pitchFamily="2" charset="-122"/>
                    <a:sym typeface="+mn-ea"/>
                  </a:rPr>
                  <a:t>归纳总结</a:t>
                </a:r>
                <a:endParaRPr lang="zh-CN" altLang="en-US" sz="2400" b="1" noProof="1">
                  <a:solidFill>
                    <a:srgbClr val="4F5D73"/>
                  </a:solidFill>
                  <a:latin typeface="楷体" panose="02010609060101010101" pitchFamily="49" charset="-122"/>
                  <a:ea typeface="楷体" panose="02010609060101010101" pitchFamily="49" charset="-122"/>
                  <a:cs typeface="宋体" panose="02010600030101010101" pitchFamily="2" charset="-122"/>
                  <a:sym typeface="+mn-ea"/>
                </a:endParaRPr>
              </a:p>
            </p:txBody>
          </p:sp>
        </p:grpSp>
        <p:pic>
          <p:nvPicPr>
            <p:cNvPr id="17" name="图片 16" descr="crossroads"/>
            <p:cNvPicPr>
              <a:picLocks noChangeAspect="1"/>
            </p:cNvPicPr>
            <p:nvPr>
              <p:custDataLst>
                <p:tags r:id="rId7"/>
              </p:custDataLst>
            </p:nvPr>
          </p:nvPicPr>
          <p:blipFill>
            <a:blip r:embed="rId8"/>
            <a:stretch>
              <a:fillRect/>
            </a:stretch>
          </p:blipFill>
          <p:spPr>
            <a:xfrm>
              <a:off x="1226" y="2339"/>
              <a:ext cx="1388" cy="1388"/>
            </a:xfrm>
            <a:prstGeom prst="rect">
              <a:avLst/>
            </a:prstGeom>
          </p:spPr>
        </p:pic>
      </p:grpSp>
      <p:sp>
        <p:nvSpPr>
          <p:cNvPr id="9218" name="平行四边形 9217"/>
          <p:cNvSpPr/>
          <p:nvPr>
            <p:custDataLst>
              <p:tags r:id="rId9"/>
            </p:custDataLst>
          </p:nvPr>
        </p:nvSpPr>
        <p:spPr>
          <a:xfrm>
            <a:off x="7640955" y="2814320"/>
            <a:ext cx="4062730" cy="1130935"/>
          </a:xfrm>
          <a:prstGeom prst="parallelogram">
            <a:avLst>
              <a:gd name="adj" fmla="val 100514"/>
            </a:avLst>
          </a:prstGeom>
          <a:solidFill>
            <a:schemeClr val="accent1">
              <a:lumMod val="40000"/>
              <a:lumOff val="60000"/>
            </a:schemeClr>
          </a:solidFill>
          <a:ln w="28575" cap="flat" cmpd="sng">
            <a:solidFill>
              <a:schemeClr val="tx1"/>
            </a:solidFill>
            <a:prstDash val="solid"/>
            <a:miter/>
            <a:headEnd type="none" w="med" len="med"/>
            <a:tailEnd type="none" w="med" len="med"/>
          </a:ln>
        </p:spPr>
        <p:txBody>
          <a:bodyPr/>
          <a:lstStyle/>
          <a:p>
            <a:endParaRPr lang="zh-CN" altLang="en-US" sz="2400" i="1">
              <a:ea typeface="楷体" panose="02010609060101010101" pitchFamily="49" charset="-122"/>
              <a:cs typeface="+mn-lt"/>
            </a:endParaRPr>
          </a:p>
        </p:txBody>
      </p:sp>
      <p:cxnSp>
        <p:nvCxnSpPr>
          <p:cNvPr id="9220" name="直接连接符 9219"/>
          <p:cNvCxnSpPr/>
          <p:nvPr>
            <p:custDataLst>
              <p:tags r:id="rId10"/>
            </p:custDataLst>
          </p:nvPr>
        </p:nvCxnSpPr>
        <p:spPr>
          <a:xfrm>
            <a:off x="9246235" y="2334260"/>
            <a:ext cx="0" cy="0"/>
          </a:xfrm>
          <a:prstGeom prst="line">
            <a:avLst/>
          </a:prstGeom>
          <a:ln w="28575" cap="flat" cmpd="sng">
            <a:solidFill>
              <a:srgbClr val="FF0000"/>
            </a:solidFill>
            <a:prstDash val="solid"/>
            <a:headEnd type="none" w="med" len="med"/>
            <a:tailEnd type="none" w="med" len="med"/>
          </a:ln>
        </p:spPr>
      </p:cxnSp>
      <p:sp>
        <p:nvSpPr>
          <p:cNvPr id="9224" name="矩形 9223"/>
          <p:cNvSpPr/>
          <p:nvPr>
            <p:custDataLst>
              <p:tags r:id="rId11"/>
            </p:custDataLst>
          </p:nvPr>
        </p:nvSpPr>
        <p:spPr>
          <a:xfrm>
            <a:off x="7863840" y="3543935"/>
            <a:ext cx="813435" cy="705485"/>
          </a:xfrm>
          <a:prstGeom prst="rect">
            <a:avLst/>
          </a:prstGeom>
          <a:noFill/>
          <a:ln w="9525">
            <a:noFill/>
          </a:ln>
        </p:spPr>
        <p:txBody>
          <a:bodyPr>
            <a:noAutofit/>
          </a:bodyPr>
          <a:lstStyle/>
          <a:p>
            <a:pPr>
              <a:spcBef>
                <a:spcPct val="50000"/>
              </a:spcBef>
            </a:pPr>
            <a:r>
              <a:rPr lang="en-US" altLang="zh-CN" sz="2400" i="1">
                <a:solidFill>
                  <a:schemeClr val="tx1"/>
                </a:solidFill>
                <a:ea typeface="黑体" panose="02010609060101010101" charset="-122"/>
                <a:cs typeface="+mn-lt"/>
              </a:rPr>
              <a:t>α</a:t>
            </a:r>
            <a:endParaRPr lang="en-US" altLang="zh-CN" sz="2400" i="1">
              <a:solidFill>
                <a:schemeClr val="tx1"/>
              </a:solidFill>
              <a:ea typeface="黑体" panose="02010609060101010101" charset="-122"/>
              <a:cs typeface="+mn-lt"/>
            </a:endParaRPr>
          </a:p>
        </p:txBody>
      </p:sp>
      <p:grpSp>
        <p:nvGrpSpPr>
          <p:cNvPr id="20" name="组合 19"/>
          <p:cNvGrpSpPr/>
          <p:nvPr>
            <p:custDataLst>
              <p:tags r:id="rId12"/>
            </p:custDataLst>
          </p:nvPr>
        </p:nvGrpSpPr>
        <p:grpSpPr>
          <a:xfrm>
            <a:off x="8129270" y="1600835"/>
            <a:ext cx="2178050" cy="2785745"/>
            <a:chOff x="10365" y="9882"/>
            <a:chExt cx="2121" cy="2862"/>
          </a:xfrm>
        </p:grpSpPr>
        <p:sp>
          <p:nvSpPr>
            <p:cNvPr id="16" name="矩形 15"/>
            <p:cNvSpPr/>
            <p:nvPr>
              <p:custDataLst>
                <p:tags r:id="rId13"/>
              </p:custDataLst>
            </p:nvPr>
          </p:nvSpPr>
          <p:spPr>
            <a:xfrm>
              <a:off x="11453" y="9988"/>
              <a:ext cx="568" cy="473"/>
            </a:xfrm>
            <a:prstGeom prst="rect">
              <a:avLst/>
            </a:prstGeom>
            <a:noFill/>
            <a:ln w="9525">
              <a:noFill/>
            </a:ln>
          </p:spPr>
          <p:txBody>
            <a:bodyPr>
              <a:spAutoFit/>
            </a:bodyPr>
            <a:lstStyle/>
            <a:p>
              <a:pPr>
                <a:spcBef>
                  <a:spcPct val="50000"/>
                </a:spcBef>
              </a:pPr>
              <a:r>
                <a:rPr lang="en-US" altLang="zh-CN" sz="2400" i="1">
                  <a:solidFill>
                    <a:schemeClr val="tx1"/>
                  </a:solidFill>
                  <a:ea typeface="黑体" panose="02010609060101010101" charset="-122"/>
                  <a:cs typeface="+mn-lt"/>
                </a:rPr>
                <a:t>l</a:t>
              </a:r>
              <a:endParaRPr lang="en-US" altLang="zh-CN" sz="2400" i="1">
                <a:solidFill>
                  <a:schemeClr val="tx1"/>
                </a:solidFill>
                <a:ea typeface="黑体" panose="02010609060101010101" charset="-122"/>
                <a:cs typeface="+mn-lt"/>
              </a:endParaRPr>
            </a:p>
          </p:txBody>
        </p:sp>
        <p:grpSp>
          <p:nvGrpSpPr>
            <p:cNvPr id="19" name="组合 18"/>
            <p:cNvGrpSpPr/>
            <p:nvPr>
              <p:custDataLst>
                <p:tags r:id="rId14"/>
              </p:custDataLst>
            </p:nvPr>
          </p:nvGrpSpPr>
          <p:grpSpPr>
            <a:xfrm>
              <a:off x="10365" y="9882"/>
              <a:ext cx="2121" cy="2862"/>
              <a:chOff x="10365" y="9882"/>
              <a:chExt cx="2121" cy="2862"/>
            </a:xfrm>
          </p:grpSpPr>
          <p:cxnSp>
            <p:nvCxnSpPr>
              <p:cNvPr id="6" name="Line 7"/>
              <p:cNvCxnSpPr/>
              <p:nvPr>
                <p:custDataLst>
                  <p:tags r:id="rId15"/>
                </p:custDataLst>
              </p:nvPr>
            </p:nvCxnSpPr>
            <p:spPr>
              <a:xfrm flipH="1">
                <a:off x="11300" y="9882"/>
                <a:ext cx="1186" cy="1606"/>
              </a:xfrm>
              <a:prstGeom prst="line">
                <a:avLst/>
              </a:prstGeom>
              <a:ln w="28575" cap="flat" cmpd="sng">
                <a:solidFill>
                  <a:srgbClr val="2EAFED"/>
                </a:solidFill>
                <a:prstDash val="solid"/>
                <a:headEnd type="none" w="med" len="med"/>
                <a:tailEnd type="none" w="med" len="med"/>
              </a:ln>
            </p:spPr>
          </p:cxnSp>
          <p:cxnSp>
            <p:nvCxnSpPr>
              <p:cNvPr id="7" name="Line 7"/>
              <p:cNvCxnSpPr/>
              <p:nvPr>
                <p:custDataLst>
                  <p:tags r:id="rId16"/>
                </p:custDataLst>
              </p:nvPr>
            </p:nvCxnSpPr>
            <p:spPr>
              <a:xfrm flipH="1">
                <a:off x="10365" y="12114"/>
                <a:ext cx="476" cy="630"/>
              </a:xfrm>
              <a:prstGeom prst="line">
                <a:avLst/>
              </a:prstGeom>
              <a:ln w="28575" cap="flat" cmpd="sng">
                <a:solidFill>
                  <a:srgbClr val="2EAFED"/>
                </a:solidFill>
                <a:prstDash val="solid"/>
                <a:headEnd type="none" w="med" len="med"/>
                <a:tailEnd type="none" w="med" len="med"/>
              </a:ln>
            </p:spPr>
          </p:cxnSp>
          <p:cxnSp>
            <p:nvCxnSpPr>
              <p:cNvPr id="9" name="Line 7"/>
              <p:cNvCxnSpPr/>
              <p:nvPr>
                <p:custDataLst>
                  <p:tags r:id="rId17"/>
                </p:custDataLst>
              </p:nvPr>
            </p:nvCxnSpPr>
            <p:spPr>
              <a:xfrm flipH="1">
                <a:off x="10749" y="11307"/>
                <a:ext cx="686" cy="927"/>
              </a:xfrm>
              <a:prstGeom prst="line">
                <a:avLst/>
              </a:prstGeom>
              <a:ln w="28575" cap="flat" cmpd="sng">
                <a:solidFill>
                  <a:srgbClr val="2EAFED"/>
                </a:solidFill>
                <a:prstDash val="dash"/>
                <a:headEnd type="none" w="med" len="med"/>
                <a:tailEnd type="none" w="med" len="med"/>
              </a:ln>
            </p:spPr>
          </p:cxnSp>
        </p:grpSp>
      </p:grpSp>
      <p:grpSp>
        <p:nvGrpSpPr>
          <p:cNvPr id="41" name="组合 40"/>
          <p:cNvGrpSpPr/>
          <p:nvPr>
            <p:custDataLst>
              <p:tags r:id="rId18"/>
            </p:custDataLst>
          </p:nvPr>
        </p:nvGrpSpPr>
        <p:grpSpPr>
          <a:xfrm>
            <a:off x="8816975" y="1469390"/>
            <a:ext cx="1354212" cy="2967355"/>
            <a:chOff x="15501" y="4713"/>
            <a:chExt cx="1319" cy="3048"/>
          </a:xfrm>
        </p:grpSpPr>
        <p:grpSp>
          <p:nvGrpSpPr>
            <p:cNvPr id="9226" name="组合 9225"/>
            <p:cNvGrpSpPr/>
            <p:nvPr>
              <p:custDataLst>
                <p:tags r:id="rId19"/>
              </p:custDataLst>
            </p:nvPr>
          </p:nvGrpSpPr>
          <p:grpSpPr>
            <a:xfrm>
              <a:off x="15501" y="6488"/>
              <a:ext cx="1086" cy="790"/>
              <a:chOff x="2736" y="2784"/>
              <a:chExt cx="434" cy="316"/>
            </a:xfrm>
          </p:grpSpPr>
          <p:sp>
            <p:nvSpPr>
              <p:cNvPr id="9227" name="矩形 9226"/>
              <p:cNvSpPr/>
              <p:nvPr>
                <p:custDataLst>
                  <p:tags r:id="rId20"/>
                </p:custDataLst>
              </p:nvPr>
            </p:nvSpPr>
            <p:spPr>
              <a:xfrm>
                <a:off x="2736" y="2784"/>
                <a:ext cx="70" cy="70"/>
              </a:xfrm>
              <a:solidFill>
                <a:srgbClr val="FF0000"/>
              </a:solidFill>
              <a:ln w="9525" cap="flat" cmpd="sng">
                <a:solidFill>
                  <a:schemeClr val="tx1"/>
                </a:solidFill>
                <a:prstDash val="solid"/>
                <a:headEnd type="none" w="med" len="med"/>
                <a:tailEnd type="none" w="med" len="med"/>
              </a:ln>
            </p:spPr>
            <p:txBody>
              <a:bodyPr/>
              <a:lstStyle/>
              <a:p>
                <a:endParaRPr lang="zh-CN" altLang="en-US" sz="2400" i="1">
                  <a:ea typeface="楷体" panose="02010609060101010101" pitchFamily="49" charset="-122"/>
                  <a:cs typeface="+mn-lt"/>
                </a:endParaRPr>
              </a:p>
            </p:txBody>
          </p:sp>
          <p:graphicFrame>
            <p:nvGraphicFramePr>
              <p:cNvPr id="9228" name="对象 9227"/>
              <p:cNvGraphicFramePr>
                <a:graphicFrameLocks noChangeAspect="1"/>
              </p:cNvGraphicFramePr>
              <p:nvPr>
                <p:custDataLst>
                  <p:tags r:id="rId21"/>
                </p:custDataLst>
              </p:nvPr>
            </p:nvGraphicFramePr>
            <p:xfrm>
              <a:off x="3034" y="2940"/>
              <a:ext cx="136" cy="160"/>
            </p:xfrm>
            <a:graphic>
              <a:graphicData uri="http://schemas.openxmlformats.org/presentationml/2006/ole">
                <mc:AlternateContent xmlns:mc="http://schemas.openxmlformats.org/markup-compatibility/2006">
                  <mc:Choice xmlns:v="urn:schemas-microsoft-com:vml" Requires="v">
                    <p:oleObj spid="_x0000_s1053" name="" r:id="rId22" imgW="152400" imgH="177800" progId="Equation.3">
                      <p:embed/>
                    </p:oleObj>
                  </mc:Choice>
                  <mc:Fallback>
                    <p:oleObj name="" r:id="rId22" imgW="152400" imgH="177800" progId="Equation.3">
                      <p:embed/>
                      <p:pic>
                        <p:nvPicPr>
                          <p:cNvPr id="0" name="OLE substitute image"/>
                          <p:cNvPicPr/>
                          <p:nvPr/>
                        </p:nvPicPr>
                        <p:blipFill>
                          <a:blip r:embed="rId23"/>
                          <a:stretch>
                            <a:fillRect/>
                          </a:stretch>
                        </p:blipFill>
                        <p:spPr>
                          <a:xfrm>
                            <a:off x="3034" y="2940"/>
                            <a:ext cx="136" cy="160"/>
                          </a:xfrm>
                          <a:prstGeom prst="rect">
                            <a:avLst/>
                          </a:prstGeom>
                          <a:noFill/>
                          <a:ln w="38100">
                            <a:noFill/>
                            <a:miter/>
                          </a:ln>
                        </p:spPr>
                      </p:pic>
                    </p:oleObj>
                  </mc:Fallback>
                </mc:AlternateContent>
              </a:graphicData>
            </a:graphic>
          </p:graphicFrame>
        </p:grpSp>
        <p:sp>
          <p:nvSpPr>
            <p:cNvPr id="5128" name="Text Box 10"/>
            <p:cNvSpPr/>
            <p:nvPr>
              <p:custDataLst>
                <p:tags r:id="rId24"/>
              </p:custDataLst>
            </p:nvPr>
          </p:nvSpPr>
          <p:spPr>
            <a:xfrm>
              <a:off x="16137" y="5723"/>
              <a:ext cx="683" cy="473"/>
            </a:xfrm>
            <a:prstGeom prst="rect">
              <a:avLst/>
            </a:prstGeom>
            <a:noFill/>
            <a:ln w="9525">
              <a:noFill/>
            </a:ln>
          </p:spPr>
          <p:txBody>
            <a:bodyPr>
              <a:spAutoFit/>
            </a:bodyPr>
            <a:lstStyle>
              <a:lvl1pPr marL="342900" indent="-342900" algn="l" defTabSz="914400" rtl="0" eaLnBrk="0" fontAlgn="base" hangingPunct="0">
                <a:lnSpc>
                  <a:spcPct val="100000"/>
                </a:lnSpc>
                <a:spcBef>
                  <a:spcPct val="20000"/>
                </a:spcBef>
                <a:spcAft>
                  <a:spcPct val="0"/>
                </a:spcAft>
                <a:buClrTx/>
                <a:buSzTx/>
                <a:buFontTx/>
                <a:buChar char="•"/>
                <a:defRPr kumimoji="0" sz="320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Tx/>
                <a:buChar char="–"/>
                <a:defRPr kumimoji="0" sz="280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Tx/>
                <a:buChar char="•"/>
                <a:defRPr kumimoji="0" sz="240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5pPr>
            </a:lstStyle>
            <a:p>
              <a:pPr marL="0" lvl="0" indent="0" eaLnBrk="1" hangingPunct="1">
                <a:spcBef>
                  <a:spcPct val="50000"/>
                </a:spcBef>
                <a:buNone/>
              </a:pPr>
              <a:r>
                <a:rPr lang="en-US" altLang="zh-CN" sz="2400" i="1">
                  <a:cs typeface="+mn-lt"/>
                </a:rPr>
                <a:t>P</a:t>
              </a:r>
              <a:endParaRPr lang="en-US" altLang="zh-CN" sz="2400" i="1">
                <a:cs typeface="+mn-lt"/>
              </a:endParaRPr>
            </a:p>
          </p:txBody>
        </p:sp>
        <p:grpSp>
          <p:nvGrpSpPr>
            <p:cNvPr id="22" name="组合 21"/>
            <p:cNvGrpSpPr/>
            <p:nvPr>
              <p:custDataLst>
                <p:tags r:id="rId25"/>
              </p:custDataLst>
            </p:nvPr>
          </p:nvGrpSpPr>
          <p:grpSpPr>
            <a:xfrm>
              <a:off x="16155" y="4713"/>
              <a:ext cx="2" cy="3048"/>
              <a:chOff x="11989" y="9822"/>
              <a:chExt cx="2" cy="3048"/>
            </a:xfrm>
          </p:grpSpPr>
          <p:grpSp>
            <p:nvGrpSpPr>
              <p:cNvPr id="10" name="组合 9"/>
              <p:cNvGrpSpPr/>
              <p:nvPr>
                <p:custDataLst>
                  <p:tags r:id="rId26"/>
                </p:custDataLst>
              </p:nvPr>
            </p:nvGrpSpPr>
            <p:grpSpPr>
              <a:xfrm>
                <a:off x="11989" y="9822"/>
                <a:ext cx="2" cy="3048"/>
                <a:chOff x="16001" y="4511"/>
                <a:chExt cx="2" cy="3048"/>
              </a:xfrm>
            </p:grpSpPr>
            <p:cxnSp>
              <p:nvCxnSpPr>
                <p:cNvPr id="5126" name="Line 7"/>
                <p:cNvCxnSpPr/>
                <p:nvPr>
                  <p:custDataLst>
                    <p:tags r:id="rId27"/>
                  </p:custDataLst>
                </p:nvPr>
              </p:nvCxnSpPr>
              <p:spPr>
                <a:xfrm flipH="1">
                  <a:off x="16003" y="4511"/>
                  <a:ext cx="0" cy="1590"/>
                </a:xfrm>
                <a:prstGeom prst="line">
                  <a:avLst/>
                </a:prstGeom>
                <a:ln w="28575" cap="flat" cmpd="sng">
                  <a:solidFill>
                    <a:srgbClr val="2EAFED"/>
                  </a:solidFill>
                  <a:prstDash val="solid"/>
                  <a:headEnd type="none" w="med" len="med"/>
                  <a:tailEnd type="none" w="med" len="med"/>
                </a:ln>
              </p:spPr>
            </p:cxnSp>
            <p:cxnSp>
              <p:nvCxnSpPr>
                <p:cNvPr id="18" name="Line 7"/>
                <p:cNvCxnSpPr/>
                <p:nvPr>
                  <p:custDataLst>
                    <p:tags r:id="rId28"/>
                  </p:custDataLst>
                </p:nvPr>
              </p:nvCxnSpPr>
              <p:spPr>
                <a:xfrm flipH="1">
                  <a:off x="16001" y="6790"/>
                  <a:ext cx="0" cy="769"/>
                </a:xfrm>
                <a:prstGeom prst="line">
                  <a:avLst/>
                </a:prstGeom>
                <a:ln w="28575" cap="flat" cmpd="sng">
                  <a:solidFill>
                    <a:srgbClr val="2EAFED"/>
                  </a:solidFill>
                  <a:prstDash val="solid"/>
                  <a:headEnd type="none" w="med" len="med"/>
                  <a:tailEnd type="none" w="med" len="med"/>
                </a:ln>
              </p:spPr>
            </p:cxnSp>
          </p:grpSp>
          <p:cxnSp>
            <p:nvCxnSpPr>
              <p:cNvPr id="21" name="Line 7"/>
              <p:cNvCxnSpPr/>
              <p:nvPr>
                <p:custDataLst>
                  <p:tags r:id="rId29"/>
                </p:custDataLst>
              </p:nvPr>
            </p:nvCxnSpPr>
            <p:spPr>
              <a:xfrm flipH="1">
                <a:off x="11991" y="11380"/>
                <a:ext cx="0" cy="928"/>
              </a:xfrm>
              <a:prstGeom prst="line">
                <a:avLst/>
              </a:prstGeom>
              <a:ln w="28575" cap="flat" cmpd="sng">
                <a:solidFill>
                  <a:srgbClr val="2EAFED"/>
                </a:solidFill>
                <a:prstDash val="dash"/>
                <a:headEnd type="none" w="med" len="med"/>
                <a:tailEnd type="none" w="med" len="med"/>
              </a:ln>
            </p:spPr>
          </p:cxnSp>
        </p:grpSp>
      </p:grpSp>
      <p:sp>
        <p:nvSpPr>
          <p:cNvPr id="23" name="文本框 22"/>
          <p:cNvSpPr txBox="1"/>
          <p:nvPr>
            <p:custDataLst>
              <p:tags r:id="rId30"/>
            </p:custDataLst>
          </p:nvPr>
        </p:nvSpPr>
        <p:spPr>
          <a:xfrm>
            <a:off x="8486775" y="2946400"/>
            <a:ext cx="596265" cy="705485"/>
          </a:xfrm>
          <a:prstGeom prst="rect">
            <a:avLst/>
          </a:prstGeom>
          <a:noFill/>
        </p:spPr>
        <p:txBody>
          <a:bodyPr wrap="none" rtlCol="0">
            <a:noAutofit/>
          </a:bodyPr>
          <a:lstStyle/>
          <a:p>
            <a:pPr algn="l"/>
            <a:r>
              <a:rPr lang="en-US" altLang="zh-CN" sz="2400" i="1">
                <a:cs typeface="+mn-lt"/>
                <a:sym typeface="+mn-ea"/>
              </a:rPr>
              <a:t>A</a:t>
            </a:r>
            <a:endParaRPr lang="en-US" altLang="zh-CN" sz="2400" i="1">
              <a:cs typeface="+mn-lt"/>
            </a:endParaRPr>
          </a:p>
        </p:txBody>
      </p:sp>
      <p:cxnSp>
        <p:nvCxnSpPr>
          <p:cNvPr id="24" name="直接连接符 23"/>
          <p:cNvCxnSpPr/>
          <p:nvPr>
            <p:custDataLst>
              <p:tags r:id="rId31"/>
            </p:custDataLst>
          </p:nvPr>
        </p:nvCxnSpPr>
        <p:spPr>
          <a:xfrm>
            <a:off x="8393430" y="3585845"/>
            <a:ext cx="1851025" cy="0"/>
          </a:xfrm>
          <a:prstGeom prst="line">
            <a:avLst/>
          </a:prstGeom>
          <a:ln w="28575" cmpd="sng">
            <a:solidFill>
              <a:srgbClr val="FC189F"/>
            </a:solidFill>
            <a:prstDash val="solid"/>
          </a:ln>
        </p:spPr>
        <p:style>
          <a:lnRef idx="1">
            <a:schemeClr val="accent1"/>
          </a:lnRef>
          <a:fillRef idx="0">
            <a:schemeClr val="accent1"/>
          </a:fillRef>
          <a:effectRef idx="0">
            <a:schemeClr val="accent1"/>
          </a:effectRef>
          <a:fontRef idx="minor">
            <a:schemeClr val="tx1"/>
          </a:fontRef>
        </p:style>
      </p:cxnSp>
      <p:grpSp>
        <p:nvGrpSpPr>
          <p:cNvPr id="26" name="组合 25"/>
          <p:cNvGrpSpPr/>
          <p:nvPr>
            <p:custDataLst>
              <p:tags r:id="rId32"/>
            </p:custDataLst>
          </p:nvPr>
        </p:nvGrpSpPr>
        <p:grpSpPr>
          <a:xfrm>
            <a:off x="8903335" y="3023235"/>
            <a:ext cx="697865" cy="644490"/>
            <a:chOff x="11598" y="8333"/>
            <a:chExt cx="680" cy="662"/>
          </a:xfrm>
        </p:grpSpPr>
        <p:sp>
          <p:nvSpPr>
            <p:cNvPr id="25" name="文本框 24"/>
            <p:cNvSpPr txBox="1"/>
            <p:nvPr>
              <p:custDataLst>
                <p:tags r:id="rId33"/>
              </p:custDataLst>
            </p:nvPr>
          </p:nvSpPr>
          <p:spPr>
            <a:xfrm>
              <a:off x="11754" y="8333"/>
              <a:ext cx="524" cy="473"/>
            </a:xfrm>
            <a:prstGeom prst="rect">
              <a:avLst/>
            </a:prstGeom>
            <a:noFill/>
          </p:spPr>
          <p:txBody>
            <a:bodyPr wrap="square" rtlCol="0">
              <a:spAutoFit/>
            </a:bodyPr>
            <a:lstStyle/>
            <a:p>
              <a:pPr algn="l"/>
              <a:r>
                <a:rPr lang="en-US" altLang="zh-CN" sz="2400" i="1">
                  <a:cs typeface="+mn-lt"/>
                  <a:sym typeface="+mn-ea"/>
                </a:rPr>
                <a:t>θ</a:t>
              </a:r>
              <a:endParaRPr lang="en-US" altLang="zh-CN" sz="2400" i="1">
                <a:cs typeface="+mn-lt"/>
                <a:sym typeface="+mn-ea"/>
              </a:endParaRPr>
            </a:p>
          </p:txBody>
        </p:sp>
        <p:sp>
          <p:nvSpPr>
            <p:cNvPr id="27" name="弧形 26"/>
            <p:cNvSpPr/>
            <p:nvPr>
              <p:custDataLst>
                <p:tags r:id="rId34"/>
              </p:custDataLst>
            </p:nvPr>
          </p:nvSpPr>
          <p:spPr>
            <a:xfrm rot="20700000">
              <a:off x="11598" y="8660"/>
              <a:ext cx="220" cy="335"/>
            </a:xfrm>
            <a:prstGeom prst="arc">
              <a:avLst>
                <a:gd name="adj1" fmla="val 16200000"/>
                <a:gd name="adj2" fmla="val 3016354"/>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grpSp>
      <p:sp>
        <p:nvSpPr>
          <p:cNvPr id="31" name="文本框 30"/>
          <p:cNvSpPr txBox="1"/>
          <p:nvPr>
            <p:custDataLst>
              <p:tags r:id="rId35"/>
            </p:custDataLst>
          </p:nvPr>
        </p:nvSpPr>
        <p:spPr>
          <a:xfrm>
            <a:off x="589280" y="2166620"/>
            <a:ext cx="6595745" cy="1198880"/>
          </a:xfrm>
          <a:prstGeom prst="rect">
            <a:avLst/>
          </a:prstGeom>
          <a:noFill/>
        </p:spPr>
        <p:txBody>
          <a:bodyPr wrap="square" anchor="t">
            <a:spAutoFit/>
          </a:bodyPr>
          <a:lstStyle/>
          <a:p>
            <a:pPr algn="just" eaLnBrk="0" hangingPunct="0">
              <a:lnSpc>
                <a:spcPct val="150000"/>
              </a:lnSpc>
              <a:buFont typeface="Arial" panose="020B0604020202020204" pitchFamily="34" charset="0"/>
            </a:pPr>
            <a:r>
              <a:rPr lang="zh-CN" altLang="en-US" sz="2400">
                <a:latin typeface="Times New Roman" panose="02020603050405020304" charset="0"/>
                <a:ea typeface="楷体" panose="02010609060101010101" pitchFamily="49" charset="-122"/>
                <a:sym typeface="+mn-ea"/>
              </a:rPr>
              <a:t>平面的一条</a:t>
            </a:r>
            <a:r>
              <a:rPr lang="zh-CN" altLang="en-US" sz="2400">
                <a:solidFill>
                  <a:srgbClr val="FF0000"/>
                </a:solidFill>
                <a:latin typeface="Times New Roman" panose="02020603050405020304" charset="0"/>
                <a:ea typeface="楷体" panose="02010609060101010101" pitchFamily="49" charset="-122"/>
                <a:sym typeface="+mn-ea"/>
              </a:rPr>
              <a:t>斜线</a:t>
            </a:r>
            <a:r>
              <a:rPr lang="zh-CN" altLang="en-US" sz="2400">
                <a:latin typeface="Times New Roman" panose="02020603050405020304" charset="0"/>
                <a:ea typeface="楷体" panose="02010609060101010101" pitchFamily="49" charset="-122"/>
                <a:sym typeface="+mn-ea"/>
              </a:rPr>
              <a:t>和它在平面上的</a:t>
            </a:r>
            <a:r>
              <a:rPr lang="zh-CN" altLang="en-US" sz="2400">
                <a:solidFill>
                  <a:srgbClr val="FF0000"/>
                </a:solidFill>
                <a:latin typeface="Times New Roman" panose="02020603050405020304" charset="0"/>
                <a:ea typeface="楷体" panose="02010609060101010101" pitchFamily="49" charset="-122"/>
                <a:sym typeface="+mn-ea"/>
              </a:rPr>
              <a:t>射影</a:t>
            </a:r>
            <a:r>
              <a:rPr lang="zh-CN" altLang="en-US" sz="2400">
                <a:latin typeface="Times New Roman" panose="02020603050405020304" charset="0"/>
                <a:ea typeface="楷体" panose="02010609060101010101" pitchFamily="49" charset="-122"/>
                <a:sym typeface="+mn-ea"/>
              </a:rPr>
              <a:t>所成的角，叫做</a:t>
            </a:r>
            <a:r>
              <a:rPr lang="zh-CN" altLang="en-US" sz="2400">
                <a:solidFill>
                  <a:srgbClr val="FF0000"/>
                </a:solidFill>
                <a:latin typeface="Times New Roman" panose="02020603050405020304" charset="0"/>
                <a:ea typeface="楷体" panose="02010609060101010101" pitchFamily="49" charset="-122"/>
                <a:sym typeface="+mn-ea"/>
              </a:rPr>
              <a:t>这条直线和这个平面所成的角</a:t>
            </a:r>
            <a:r>
              <a:rPr lang="zh-CN" altLang="en-US" sz="2400">
                <a:latin typeface="Times New Roman" panose="02020603050405020304" charset="0"/>
                <a:ea typeface="楷体" panose="02010609060101010101" pitchFamily="49" charset="-122"/>
                <a:sym typeface="+mn-ea"/>
              </a:rPr>
              <a:t>．</a:t>
            </a:r>
            <a:endParaRPr kumimoji="0" lang="zh-CN" altLang="en-US"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endParaRPr>
          </a:p>
        </p:txBody>
      </p:sp>
      <p:sp>
        <p:nvSpPr>
          <p:cNvPr id="33" name="矩形 32"/>
          <p:cNvSpPr/>
          <p:nvPr>
            <p:custDataLst>
              <p:tags r:id="rId36"/>
            </p:custDataLst>
          </p:nvPr>
        </p:nvSpPr>
        <p:spPr>
          <a:xfrm>
            <a:off x="589280" y="3368040"/>
            <a:ext cx="6894195" cy="1198880"/>
          </a:xfrm>
          <a:prstGeom prst="rect">
            <a:avLst/>
          </a:prstGeom>
        </p:spPr>
        <p:txBody>
          <a:bodyPr wrap="square">
            <a:spAutoFit/>
          </a:bodyPr>
          <a:lstStyle/>
          <a:p>
            <a:pPr marL="0" marR="0" lvl="0" indent="0" algn="just" defTabSz="914400" rtl="0" eaLnBrk="0" fontAlgn="base" hangingPunct="0">
              <a:lnSpc>
                <a:spcPct val="150000"/>
              </a:lnSpc>
              <a:spcBef>
                <a:spcPct val="0"/>
              </a:spcBef>
              <a:spcAft>
                <a:spcPct val="0"/>
              </a:spcAft>
              <a:buClrTx/>
              <a:buSzTx/>
              <a:buFontTx/>
              <a:buNone/>
              <a:defRPr/>
            </a:pPr>
            <a:r>
              <a:rPr kumimoji="1" lang="zh-CN" altLang="en-US" sz="2400" b="0" i="0" u="none" strike="noStrike" kern="0" cap="none" spc="0" normalizeH="0" baseline="0" noProof="0">
                <a:ln>
                  <a:noFill/>
                </a:ln>
                <a:solidFill>
                  <a:schemeClr val="tx1"/>
                </a:solidFill>
                <a:effectLst/>
                <a:uLnTx/>
                <a:uFillTx/>
                <a:latin typeface="Times New Roman" panose="02020603050405020304" charset="0"/>
                <a:ea typeface="楷体" panose="02010609060101010101" pitchFamily="49" charset="-122"/>
                <a:cs typeface="Times New Roman" panose="02020603050405020304" charset="0"/>
                <a:sym typeface="+mn-ea"/>
              </a:rPr>
              <a:t>若</a:t>
            </a:r>
            <a:r>
              <a:rPr kumimoji="1" lang="zh-CN" altLang="zh-CN" sz="2400" b="0" i="0" u="none" strike="noStrike" kern="0" cap="none" spc="0" normalizeH="0" baseline="0" noProof="0">
                <a:ln>
                  <a:noFill/>
                </a:ln>
                <a:solidFill>
                  <a:schemeClr val="tx1"/>
                </a:solidFill>
                <a:effectLst/>
                <a:uLnTx/>
                <a:uFillTx/>
                <a:latin typeface="Times New Roman" panose="02020603050405020304" charset="0"/>
                <a:ea typeface="楷体" panose="02010609060101010101" pitchFamily="49" charset="-122"/>
                <a:cs typeface="Times New Roman" panose="02020603050405020304" charset="0"/>
                <a:sym typeface="+mn-ea"/>
              </a:rPr>
              <a:t>直线</a:t>
            </a:r>
            <a:r>
              <a:rPr kumimoji="1" lang="en-US" altLang="zh-CN" sz="2400" b="0" i="1" u="none" strike="noStrike" kern="0" cap="none" spc="0" normalizeH="0" baseline="0" noProof="0">
                <a:ln>
                  <a:noFill/>
                </a:ln>
                <a:solidFill>
                  <a:schemeClr val="tx1"/>
                </a:solidFill>
                <a:effectLst/>
                <a:uLnTx/>
                <a:uFillTx/>
                <a:latin typeface="Times New Roman" panose="02020603050405020304" charset="0"/>
                <a:ea typeface="楷体" panose="02010609060101010101" pitchFamily="49" charset="-122"/>
                <a:cs typeface="Times New Roman" panose="02020603050405020304" charset="0"/>
                <a:sym typeface="+mn-ea"/>
              </a:rPr>
              <a:t>l</a:t>
            </a:r>
            <a:r>
              <a:rPr kumimoji="1" lang="zh-CN" altLang="zh-CN" sz="24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sym typeface="+mn-ea"/>
              </a:rPr>
              <a:t>与平面</a:t>
            </a:r>
            <a:r>
              <a:rPr kumimoji="1" lang="el-GR" altLang="zh-CN" sz="24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sym typeface="+mn-ea"/>
              </a:rPr>
              <a:t>α</a:t>
            </a:r>
            <a:r>
              <a:rPr kumimoji="1" lang="zh-CN" altLang="en-US" sz="24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sym typeface="+mn-ea"/>
              </a:rPr>
              <a:t>垂直</a:t>
            </a:r>
            <a:r>
              <a:rPr kumimoji="1" lang="zh-CN" altLang="en-US" sz="2400" b="0" i="0" u="none" strike="noStrike" kern="0" cap="none" spc="0" normalizeH="0" baseline="0" noProof="0">
                <a:ln>
                  <a:noFill/>
                </a:ln>
                <a:solidFill>
                  <a:schemeClr val="tx1"/>
                </a:solidFill>
                <a:effectLst/>
                <a:uLnTx/>
                <a:uFillTx/>
                <a:latin typeface="Times New Roman" panose="02020603050405020304" charset="0"/>
                <a:ea typeface="楷体" panose="02010609060101010101" pitchFamily="49" charset="-122"/>
                <a:cs typeface="Times New Roman" panose="02020603050405020304" charset="0"/>
                <a:sym typeface="+mn-ea"/>
              </a:rPr>
              <a:t>，则称它们所成的角为</a:t>
            </a:r>
            <a:r>
              <a:rPr kumimoji="1" lang="en-US" altLang="zh-CN" sz="24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sym typeface="+mn-ea"/>
              </a:rPr>
              <a:t>90°</a:t>
            </a:r>
            <a:r>
              <a:rPr kumimoji="1" lang="zh-CN" altLang="en-US" sz="2400" b="0" i="0" u="none" strike="noStrike" kern="0" cap="none" spc="0" normalizeH="0" baseline="0" noProof="0">
                <a:ln>
                  <a:noFill/>
                </a:ln>
                <a:solidFill>
                  <a:schemeClr val="tx1"/>
                </a:solidFill>
                <a:effectLst/>
                <a:uLnTx/>
                <a:uFillTx/>
                <a:latin typeface="Times New Roman" panose="02020603050405020304" charset="0"/>
                <a:ea typeface="楷体" panose="02010609060101010101" pitchFamily="49" charset="-122"/>
                <a:cs typeface="Times New Roman" panose="02020603050405020304" charset="0"/>
                <a:sym typeface="+mn-ea"/>
              </a:rPr>
              <a:t>； </a:t>
            </a:r>
            <a:endParaRPr kumimoji="1" lang="en-US" altLang="zh-CN" sz="2400" b="0" i="0" u="none" strike="noStrike" kern="0" cap="none" spc="0" normalizeH="0" baseline="0" noProof="0">
              <a:ln>
                <a:noFill/>
              </a:ln>
              <a:solidFill>
                <a:schemeClr val="tx1"/>
              </a:solidFill>
              <a:effectLst/>
              <a:uLnTx/>
              <a:uFillTx/>
              <a:latin typeface="Times New Roman" panose="02020603050405020304" charset="0"/>
              <a:ea typeface="楷体" panose="02010609060101010101" pitchFamily="49" charset="-122"/>
              <a:cs typeface="Times New Roman" panose="02020603050405020304" charset="0"/>
              <a:sym typeface="+mn-ea"/>
            </a:endParaRPr>
          </a:p>
          <a:p>
            <a:pPr marL="0" marR="0" lvl="0" indent="0" algn="just" defTabSz="914400" rtl="0" eaLnBrk="0" fontAlgn="base" hangingPunct="0">
              <a:lnSpc>
                <a:spcPct val="150000"/>
              </a:lnSpc>
              <a:spcBef>
                <a:spcPct val="0"/>
              </a:spcBef>
              <a:spcAft>
                <a:spcPct val="0"/>
              </a:spcAft>
              <a:buClrTx/>
              <a:buSzTx/>
              <a:buFontTx/>
              <a:buNone/>
              <a:defRPr/>
            </a:pPr>
            <a:r>
              <a:rPr kumimoji="1" lang="zh-CN" altLang="en-US" sz="2400" b="0" i="0" u="none" strike="noStrike" kern="0" cap="none" spc="0" normalizeH="0" baseline="0" noProof="0">
                <a:ln>
                  <a:noFill/>
                </a:ln>
                <a:solidFill>
                  <a:schemeClr val="tx1"/>
                </a:solidFill>
                <a:effectLst/>
                <a:uLnTx/>
                <a:uFillTx/>
                <a:latin typeface="Times New Roman" panose="02020603050405020304" charset="0"/>
                <a:ea typeface="楷体" panose="02010609060101010101" pitchFamily="49" charset="-122"/>
                <a:cs typeface="Times New Roman" panose="02020603050405020304" charset="0"/>
                <a:sym typeface="+mn-ea"/>
              </a:rPr>
              <a:t>若</a:t>
            </a:r>
            <a:r>
              <a:rPr kumimoji="1" lang="zh-CN" altLang="zh-CN" sz="2400" b="0" i="0" u="none" strike="noStrike" kern="0" cap="none" spc="0" normalizeH="0" baseline="0" noProof="0">
                <a:ln>
                  <a:noFill/>
                </a:ln>
                <a:solidFill>
                  <a:schemeClr val="tx1"/>
                </a:solidFill>
                <a:effectLst/>
                <a:uLnTx/>
                <a:uFillTx/>
                <a:latin typeface="Times New Roman" panose="02020603050405020304" charset="0"/>
                <a:ea typeface="楷体" panose="02010609060101010101" pitchFamily="49" charset="-122"/>
                <a:cs typeface="Times New Roman" panose="02020603050405020304" charset="0"/>
                <a:sym typeface="+mn-ea"/>
              </a:rPr>
              <a:t>直线</a:t>
            </a:r>
            <a:r>
              <a:rPr kumimoji="1" lang="en-US" altLang="zh-CN" sz="2400" b="0" i="1" u="none" strike="noStrike" kern="0" cap="none" spc="0" normalizeH="0" baseline="0" noProof="0">
                <a:ln>
                  <a:noFill/>
                </a:ln>
                <a:solidFill>
                  <a:schemeClr val="tx1"/>
                </a:solidFill>
                <a:effectLst/>
                <a:uLnTx/>
                <a:uFillTx/>
                <a:latin typeface="Times New Roman" panose="02020603050405020304" charset="0"/>
                <a:ea typeface="楷体" panose="02010609060101010101" pitchFamily="49" charset="-122"/>
                <a:cs typeface="Times New Roman" panose="02020603050405020304" charset="0"/>
                <a:sym typeface="+mn-ea"/>
              </a:rPr>
              <a:t>l</a:t>
            </a:r>
            <a:r>
              <a:rPr kumimoji="1" lang="zh-CN" altLang="en-US" sz="24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sym typeface="+mn-ea"/>
              </a:rPr>
              <a:t>在</a:t>
            </a:r>
            <a:r>
              <a:rPr kumimoji="1" lang="zh-CN" altLang="zh-CN" sz="24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sym typeface="+mn-ea"/>
              </a:rPr>
              <a:t>平面</a:t>
            </a:r>
            <a:r>
              <a:rPr kumimoji="1" lang="el-GR" altLang="zh-CN" sz="24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sym typeface="+mn-ea"/>
              </a:rPr>
              <a:t>α</a:t>
            </a:r>
            <a:r>
              <a:rPr kumimoji="1" lang="zh-CN" altLang="en-US" sz="24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sym typeface="+mn-ea"/>
              </a:rPr>
              <a:t>内</a:t>
            </a:r>
            <a:r>
              <a:rPr kumimoji="1" lang="zh-CN" altLang="en-US" sz="2400" b="0" i="0" u="none" strike="noStrike" kern="0" cap="none" spc="0" normalizeH="0" baseline="0" noProof="0">
                <a:ln>
                  <a:noFill/>
                </a:ln>
                <a:solidFill>
                  <a:schemeClr val="tx1"/>
                </a:solidFill>
                <a:effectLst/>
                <a:uLnTx/>
                <a:uFillTx/>
                <a:latin typeface="Times New Roman" panose="02020603050405020304" charset="0"/>
                <a:ea typeface="楷体" panose="02010609060101010101" pitchFamily="49" charset="-122"/>
                <a:cs typeface="Times New Roman" panose="02020603050405020304" charset="0"/>
                <a:sym typeface="+mn-ea"/>
              </a:rPr>
              <a:t>，则称它们所成的角为</a:t>
            </a:r>
            <a:r>
              <a:rPr kumimoji="1" lang="en-US" altLang="zh-CN" sz="24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sym typeface="+mn-ea"/>
              </a:rPr>
              <a:t>0°</a:t>
            </a:r>
            <a:r>
              <a:rPr kumimoji="0" lang="zh-CN" altLang="en-US" sz="2400" b="0" i="0" u="none" strike="noStrike" kern="1200" cap="none" spc="0" normalizeH="0" baseline="0" noProof="0">
                <a:ln>
                  <a:noFill/>
                </a:ln>
                <a:solidFill>
                  <a:schemeClr val="tx1"/>
                </a:solidFill>
                <a:effectLst/>
                <a:uLnTx/>
                <a:uFillTx/>
                <a:latin typeface="Times New Roman" panose="02020603050405020304" charset="0"/>
                <a:ea typeface="楷体" panose="02010609060101010101" pitchFamily="49" charset="-122"/>
                <a:cs typeface="Times New Roman" panose="02020603050405020304" charset="0"/>
                <a:sym typeface="+mn-ea"/>
              </a:rPr>
              <a:t>．</a:t>
            </a:r>
            <a:endParaRPr kumimoji="1" lang="zh-CN" altLang="zh-CN" sz="2400" b="0" i="0" u="none" strike="noStrike" kern="0" cap="none" spc="0" normalizeH="0" baseline="0" noProof="0">
              <a:ln>
                <a:noFill/>
              </a:ln>
              <a:solidFill>
                <a:schemeClr val="tx1"/>
              </a:solidFill>
              <a:effectLst/>
              <a:uLnTx/>
              <a:uFillTx/>
              <a:latin typeface="Times New Roman" panose="02020603050405020304" charset="0"/>
              <a:ea typeface="楷体" panose="02010609060101010101" pitchFamily="49" charset="-122"/>
              <a:cs typeface="Times New Roman" panose="02020603050405020304" charset="0"/>
              <a:sym typeface="+mn-ea"/>
            </a:endParaRPr>
          </a:p>
        </p:txBody>
      </p:sp>
      <p:sp>
        <p:nvSpPr>
          <p:cNvPr id="34" name="矩形 33"/>
          <p:cNvSpPr/>
          <p:nvPr>
            <p:custDataLst>
              <p:tags r:id="rId37"/>
            </p:custDataLst>
          </p:nvPr>
        </p:nvSpPr>
        <p:spPr>
          <a:xfrm>
            <a:off x="589280" y="4569460"/>
            <a:ext cx="7157085" cy="645160"/>
          </a:xfrm>
          <a:prstGeom prst="rect">
            <a:avLst/>
          </a:prstGeom>
        </p:spPr>
        <p:txBody>
          <a:bodyPr wrap="square">
            <a:spAutoFit/>
          </a:bodyPr>
          <a:lstStyle/>
          <a:p>
            <a:pPr marL="0" marR="0" lvl="0" indent="0" algn="just" defTabSz="914400" rtl="0" eaLnBrk="0" fontAlgn="base" hangingPunct="0">
              <a:lnSpc>
                <a:spcPct val="150000"/>
              </a:lnSpc>
              <a:spcBef>
                <a:spcPct val="0"/>
              </a:spcBef>
              <a:spcAft>
                <a:spcPct val="0"/>
              </a:spcAft>
              <a:buClrTx/>
              <a:buSzTx/>
              <a:buFontTx/>
              <a:buNone/>
              <a:defRPr/>
            </a:pPr>
            <a:r>
              <a:rPr kumimoji="1" lang="zh-CN" altLang="zh-CN" sz="2400" b="0" i="0" u="none" strike="noStrike" kern="0" cap="none" spc="0" normalizeH="0" baseline="0" noProof="0">
                <a:ln>
                  <a:noFill/>
                </a:ln>
                <a:solidFill>
                  <a:schemeClr val="tx1"/>
                </a:solidFill>
                <a:effectLst/>
                <a:uLnTx/>
                <a:uFillTx/>
                <a:latin typeface="Times New Roman" panose="02020603050405020304" charset="0"/>
                <a:ea typeface="楷体" panose="02010609060101010101" pitchFamily="49" charset="-122"/>
                <a:cs typeface="Times New Roman" panose="02020603050405020304" charset="0"/>
                <a:sym typeface="+mn-ea"/>
              </a:rPr>
              <a:t>直线与平面</a:t>
            </a:r>
            <a:r>
              <a:rPr kumimoji="1" lang="zh-CN" altLang="en-US" sz="2400" b="0" i="0" u="none" strike="noStrike" kern="0" cap="none" spc="0" normalizeH="0" baseline="0" noProof="0">
                <a:ln>
                  <a:noFill/>
                </a:ln>
                <a:solidFill>
                  <a:schemeClr val="tx1"/>
                </a:solidFill>
                <a:effectLst/>
                <a:uLnTx/>
                <a:uFillTx/>
                <a:latin typeface="Times New Roman" panose="02020603050405020304" charset="0"/>
                <a:ea typeface="楷体" panose="02010609060101010101" pitchFamily="49" charset="-122"/>
                <a:cs typeface="Times New Roman" panose="02020603050405020304" charset="0"/>
                <a:sym typeface="+mn-ea"/>
              </a:rPr>
              <a:t>所成的角</a:t>
            </a:r>
            <a:r>
              <a:rPr kumimoji="1" lang="en-US" altLang="zh-CN" sz="2400" b="0" i="1" u="none" strike="noStrike" kern="0" cap="none" spc="0" normalizeH="0" baseline="0" noProof="0">
                <a:ln>
                  <a:noFill/>
                </a:ln>
                <a:solidFill>
                  <a:schemeClr val="tx1"/>
                </a:solidFill>
                <a:effectLst/>
                <a:uLnTx/>
                <a:uFillTx/>
                <a:latin typeface="Times New Roman" panose="02020603050405020304" charset="0"/>
                <a:ea typeface="楷体" panose="02010609060101010101" pitchFamily="49" charset="-122"/>
                <a:cs typeface="Times New Roman" panose="02020603050405020304" charset="0"/>
                <a:sym typeface="+mn-ea"/>
              </a:rPr>
              <a:t>θ</a:t>
            </a:r>
            <a:r>
              <a:rPr kumimoji="1" lang="zh-CN" altLang="en-US" sz="2400" b="0" i="0" u="none" strike="noStrike" kern="0" cap="none" spc="0" normalizeH="0" baseline="0" noProof="0">
                <a:ln>
                  <a:noFill/>
                </a:ln>
                <a:solidFill>
                  <a:schemeClr val="tx1"/>
                </a:solidFill>
                <a:effectLst/>
                <a:uLnTx/>
                <a:uFillTx/>
                <a:latin typeface="Times New Roman" panose="02020603050405020304" charset="0"/>
                <a:ea typeface="楷体" panose="02010609060101010101" pitchFamily="49" charset="-122"/>
                <a:cs typeface="Times New Roman" panose="02020603050405020304" charset="0"/>
                <a:sym typeface="+mn-ea"/>
              </a:rPr>
              <a:t>的取值范围为</a:t>
            </a:r>
            <a:r>
              <a:rPr kumimoji="1" lang="en-US" altLang="zh-CN" sz="240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sym typeface="+mn-ea"/>
              </a:rPr>
              <a:t>0°</a:t>
            </a:r>
            <a:r>
              <a:rPr kumimoji="1" lang="zh-CN" altLang="en-US" sz="2400" noProof="0">
                <a:ln>
                  <a:noFill/>
                </a:ln>
                <a:solidFill>
                  <a:srgbClr val="FF0000"/>
                </a:solidFill>
                <a:effectLst/>
                <a:uLnTx/>
                <a:uFillTx/>
                <a:latin typeface="+mn-ea"/>
                <a:cs typeface="Times New Roman" panose="02020603050405020304" charset="0"/>
                <a:sym typeface="+mn-ea"/>
              </a:rPr>
              <a:t>≤</a:t>
            </a:r>
            <a:r>
              <a:rPr kumimoji="1" lang="en-US" altLang="zh-CN" sz="2400" i="1"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sym typeface="+mn-ea"/>
              </a:rPr>
              <a:t>θ</a:t>
            </a:r>
            <a:r>
              <a:rPr kumimoji="1" lang="zh-CN" altLang="en-US" sz="2400" noProof="0">
                <a:ln>
                  <a:noFill/>
                </a:ln>
                <a:solidFill>
                  <a:srgbClr val="FF0000"/>
                </a:solidFill>
                <a:effectLst/>
                <a:uLnTx/>
                <a:uFillTx/>
                <a:latin typeface="+mn-ea"/>
                <a:cs typeface="Times New Roman" panose="02020603050405020304" charset="0"/>
                <a:sym typeface="+mn-ea"/>
              </a:rPr>
              <a:t>≤</a:t>
            </a:r>
            <a:r>
              <a:rPr kumimoji="1" lang="en-US" altLang="zh-CN" sz="240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sym typeface="+mn-ea"/>
              </a:rPr>
              <a:t>90°</a:t>
            </a:r>
            <a:r>
              <a:rPr kumimoji="0" lang="zh-CN" altLang="en-US" sz="2400" b="0" i="0" u="none" strike="noStrike" kern="1200" cap="none" spc="0" normalizeH="0" baseline="0" noProof="0">
                <a:ln>
                  <a:noFill/>
                </a:ln>
                <a:solidFill>
                  <a:schemeClr val="tx1"/>
                </a:solidFill>
                <a:effectLst/>
                <a:uLnTx/>
                <a:uFillTx/>
                <a:latin typeface="Times New Roman" panose="02020603050405020304" charset="0"/>
                <a:ea typeface="楷体" panose="02010609060101010101" pitchFamily="49" charset="-122"/>
                <a:cs typeface="Times New Roman" panose="02020603050405020304" charset="0"/>
                <a:sym typeface="+mn-ea"/>
              </a:rPr>
              <a:t>．</a:t>
            </a:r>
            <a:endParaRPr kumimoji="1" lang="zh-CN" altLang="zh-CN" sz="2400" b="0" i="0" u="none" strike="noStrike" kern="0" cap="none" spc="0" normalizeH="0" baseline="0" noProof="0">
              <a:ln>
                <a:noFill/>
              </a:ln>
              <a:solidFill>
                <a:schemeClr val="tx1"/>
              </a:solidFill>
              <a:effectLst/>
              <a:uLnTx/>
              <a:uFillTx/>
              <a:latin typeface="Times New Roman" panose="02020603050405020304" charset="0"/>
              <a:ea typeface="楷体" panose="02010609060101010101" pitchFamily="49" charset="-122"/>
              <a:cs typeface="Times New Roman" panose="02020603050405020304" charset="0"/>
              <a:sym typeface="+mn-ea"/>
            </a:endParaRPr>
          </a:p>
        </p:txBody>
      </p:sp>
      <p:grpSp>
        <p:nvGrpSpPr>
          <p:cNvPr id="38" name="组合 37"/>
          <p:cNvGrpSpPr/>
          <p:nvPr>
            <p:custDataLst>
              <p:tags r:id="rId38"/>
            </p:custDataLst>
          </p:nvPr>
        </p:nvGrpSpPr>
        <p:grpSpPr>
          <a:xfrm>
            <a:off x="10244455" y="1328420"/>
            <a:ext cx="1769110" cy="460489"/>
            <a:chOff x="16482" y="4422"/>
            <a:chExt cx="1723" cy="473"/>
          </a:xfrm>
        </p:grpSpPr>
        <p:sp>
          <p:nvSpPr>
            <p:cNvPr id="28" name="文本框 27"/>
            <p:cNvSpPr txBox="1"/>
            <p:nvPr>
              <p:custDataLst>
                <p:tags r:id="rId39"/>
              </p:custDataLst>
            </p:nvPr>
          </p:nvSpPr>
          <p:spPr>
            <a:xfrm>
              <a:off x="16957" y="4422"/>
              <a:ext cx="1248" cy="473"/>
            </a:xfrm>
            <a:prstGeom prst="rect">
              <a:avLst/>
            </a:prstGeom>
            <a:noFill/>
          </p:spPr>
          <p:txBody>
            <a:bodyPr wrap="square" rtlCol="0">
              <a:spAutoFit/>
            </a:bodyPr>
            <a:lstStyle/>
            <a:p>
              <a:pPr algn="l"/>
              <a:r>
                <a:rPr lang="zh-CN" altLang="en-US" sz="2400">
                  <a:solidFill>
                    <a:srgbClr val="FF0000"/>
                  </a:solidFill>
                  <a:latin typeface="楷体" panose="02010609060101010101" pitchFamily="49" charset="-122"/>
                  <a:ea typeface="楷体" panose="02010609060101010101" pitchFamily="49" charset="-122"/>
                  <a:cs typeface="楷体" panose="02010609060101010101" pitchFamily="49" charset="-122"/>
                  <a:sym typeface="+mn-ea"/>
                </a:rPr>
                <a:t>斜线</a:t>
              </a:r>
              <a:endParaRPr lang="en-US" altLang="zh-CN" sz="2400">
                <a:solidFill>
                  <a:schemeClr val="tx1"/>
                </a:solidFill>
                <a:latin typeface="楷体" panose="02010609060101010101" pitchFamily="49" charset="-122"/>
                <a:ea typeface="楷体" panose="02010609060101010101" pitchFamily="49" charset="-122"/>
                <a:cs typeface="楷体" panose="02010609060101010101" pitchFamily="49" charset="-122"/>
              </a:endParaRPr>
            </a:p>
          </p:txBody>
        </p:sp>
        <p:cxnSp>
          <p:nvCxnSpPr>
            <p:cNvPr id="37" name="直接连接符 36"/>
            <p:cNvCxnSpPr>
              <a:endCxn id="28" idx="1"/>
            </p:cNvCxnSpPr>
            <p:nvPr>
              <p:custDataLst>
                <p:tags r:id="rId40"/>
              </p:custDataLst>
            </p:nvPr>
          </p:nvCxnSpPr>
          <p:spPr>
            <a:xfrm flipV="1">
              <a:off x="16482" y="4658"/>
              <a:ext cx="475" cy="102"/>
            </a:xfrm>
            <a:prstGeom prst="line">
              <a:avLst/>
            </a:prstGeom>
            <a:ln w="12700" cmpd="sng">
              <a:solidFill>
                <a:schemeClr val="accent1">
                  <a:shade val="50000"/>
                </a:schemeClr>
              </a:solidFill>
              <a:prstDash val="solid"/>
            </a:ln>
          </p:spPr>
          <p:style>
            <a:lnRef idx="1">
              <a:schemeClr val="accent1"/>
            </a:lnRef>
            <a:fillRef idx="0">
              <a:schemeClr val="accent1"/>
            </a:fillRef>
            <a:effectRef idx="0">
              <a:schemeClr val="accent1"/>
            </a:effectRef>
            <a:fontRef idx="minor">
              <a:schemeClr val="tx1"/>
            </a:fontRef>
          </p:style>
        </p:cxnSp>
      </p:grpSp>
      <p:grpSp>
        <p:nvGrpSpPr>
          <p:cNvPr id="40" name="组合 39"/>
          <p:cNvGrpSpPr/>
          <p:nvPr>
            <p:custDataLst>
              <p:tags r:id="rId41"/>
            </p:custDataLst>
          </p:nvPr>
        </p:nvGrpSpPr>
        <p:grpSpPr>
          <a:xfrm>
            <a:off x="7110881" y="2736766"/>
            <a:ext cx="1639176" cy="799253"/>
            <a:chOff x="13545" y="5521"/>
            <a:chExt cx="1596" cy="821"/>
          </a:xfrm>
        </p:grpSpPr>
        <p:sp>
          <p:nvSpPr>
            <p:cNvPr id="29" name="文本框 28"/>
            <p:cNvSpPr txBox="1"/>
            <p:nvPr>
              <p:custDataLst>
                <p:tags r:id="rId42"/>
              </p:custDataLst>
            </p:nvPr>
          </p:nvSpPr>
          <p:spPr>
            <a:xfrm>
              <a:off x="13545" y="5521"/>
              <a:ext cx="1248" cy="473"/>
            </a:xfrm>
            <a:prstGeom prst="rect">
              <a:avLst/>
            </a:prstGeom>
            <a:noFill/>
          </p:spPr>
          <p:txBody>
            <a:bodyPr wrap="square" rtlCol="0">
              <a:spAutoFit/>
            </a:bodyPr>
            <a:lstStyle/>
            <a:p>
              <a:pPr algn="l"/>
              <a:r>
                <a:rPr lang="zh-CN" altLang="en-US" sz="2400">
                  <a:solidFill>
                    <a:srgbClr val="FF0000"/>
                  </a:solidFill>
                  <a:latin typeface="楷体" panose="02010609060101010101" pitchFamily="49" charset="-122"/>
                  <a:ea typeface="楷体" panose="02010609060101010101" pitchFamily="49" charset="-122"/>
                  <a:cs typeface="楷体" panose="02010609060101010101" pitchFamily="49" charset="-122"/>
                  <a:sym typeface="+mn-ea"/>
                </a:rPr>
                <a:t>斜足</a:t>
              </a:r>
              <a:endParaRPr lang="zh-CN" altLang="en-US" sz="2400">
                <a:solidFill>
                  <a:schemeClr val="tx1"/>
                </a:solidFill>
                <a:latin typeface="楷体" panose="02010609060101010101" pitchFamily="49" charset="-122"/>
                <a:ea typeface="楷体" panose="02010609060101010101" pitchFamily="49" charset="-122"/>
                <a:cs typeface="楷体" panose="02010609060101010101" pitchFamily="49" charset="-122"/>
              </a:endParaRPr>
            </a:p>
          </p:txBody>
        </p:sp>
        <p:cxnSp>
          <p:nvCxnSpPr>
            <p:cNvPr id="39" name="直接连接符 38"/>
            <p:cNvCxnSpPr/>
            <p:nvPr>
              <p:custDataLst>
                <p:tags r:id="rId43"/>
              </p:custDataLst>
            </p:nvPr>
          </p:nvCxnSpPr>
          <p:spPr>
            <a:xfrm>
              <a:off x="14278" y="5933"/>
              <a:ext cx="863" cy="409"/>
            </a:xfrm>
            <a:prstGeom prst="line">
              <a:avLst/>
            </a:prstGeom>
            <a:ln w="12700" cmpd="sng">
              <a:solidFill>
                <a:schemeClr val="accent1">
                  <a:shade val="50000"/>
                </a:schemeClr>
              </a:solidFill>
              <a:prstDash val="solid"/>
            </a:ln>
          </p:spPr>
          <p:style>
            <a:lnRef idx="1">
              <a:schemeClr val="accent1"/>
            </a:lnRef>
            <a:fillRef idx="0">
              <a:schemeClr val="accent1"/>
            </a:fillRef>
            <a:effectRef idx="0">
              <a:schemeClr val="accent1"/>
            </a:effectRef>
            <a:fontRef idx="minor">
              <a:schemeClr val="tx1"/>
            </a:fontRef>
          </p:style>
        </p:cxnSp>
      </p:grpSp>
      <p:grpSp>
        <p:nvGrpSpPr>
          <p:cNvPr id="43" name="组合 42"/>
          <p:cNvGrpSpPr/>
          <p:nvPr>
            <p:custDataLst>
              <p:tags r:id="rId44"/>
            </p:custDataLst>
          </p:nvPr>
        </p:nvGrpSpPr>
        <p:grpSpPr>
          <a:xfrm>
            <a:off x="10187045" y="3536125"/>
            <a:ext cx="2144395" cy="830316"/>
            <a:chOff x="17253" y="6736"/>
            <a:chExt cx="2088" cy="853"/>
          </a:xfrm>
        </p:grpSpPr>
        <p:sp>
          <p:nvSpPr>
            <p:cNvPr id="32" name="文本框 31"/>
            <p:cNvSpPr txBox="1"/>
            <p:nvPr>
              <p:custDataLst>
                <p:tags r:id="rId45"/>
              </p:custDataLst>
            </p:nvPr>
          </p:nvSpPr>
          <p:spPr>
            <a:xfrm>
              <a:off x="17773" y="6736"/>
              <a:ext cx="1568" cy="853"/>
            </a:xfrm>
            <a:prstGeom prst="rect">
              <a:avLst/>
            </a:prstGeom>
            <a:noFill/>
          </p:spPr>
          <p:txBody>
            <a:bodyPr wrap="square" rtlCol="0">
              <a:spAutoFit/>
            </a:bodyPr>
            <a:lstStyle/>
            <a:p>
              <a:pPr algn="l"/>
              <a:r>
                <a:rPr lang="zh-CN" altLang="en-US" sz="2400">
                  <a:solidFill>
                    <a:srgbClr val="FF0000"/>
                  </a:solidFill>
                  <a:latin typeface="Times New Roman" panose="02020603050405020304" charset="0"/>
                  <a:ea typeface="楷体" panose="02010609060101010101" pitchFamily="49" charset="-122"/>
                  <a:sym typeface="+mn-ea"/>
                </a:rPr>
                <a:t>射影</a:t>
              </a:r>
              <a:endParaRPr lang="zh-CN" altLang="en-US" sz="2400">
                <a:solidFill>
                  <a:srgbClr val="FF0000"/>
                </a:solidFill>
                <a:latin typeface="Times New Roman" panose="02020603050405020304" charset="0"/>
                <a:ea typeface="楷体" panose="02010609060101010101" pitchFamily="49" charset="-122"/>
                <a:sym typeface="+mn-ea"/>
              </a:endParaRPr>
            </a:p>
            <a:p>
              <a:pPr algn="l"/>
              <a:r>
                <a:rPr lang="en-US" altLang="zh-CN" sz="2400">
                  <a:solidFill>
                    <a:schemeClr val="tx1"/>
                  </a:solidFill>
                  <a:latin typeface="Times New Roman" panose="02020603050405020304" charset="0"/>
                  <a:ea typeface="楷体" panose="02010609060101010101" pitchFamily="49" charset="-122"/>
                  <a:sym typeface="+mn-ea"/>
                </a:rPr>
                <a:t>(</a:t>
              </a:r>
              <a:r>
                <a:rPr lang="zh-CN" altLang="en-US" sz="2400">
                  <a:solidFill>
                    <a:schemeClr val="tx1"/>
                  </a:solidFill>
                  <a:latin typeface="Times New Roman" panose="02020603050405020304" charset="0"/>
                  <a:ea typeface="楷体" panose="02010609060101010101" pitchFamily="49" charset="-122"/>
                  <a:sym typeface="+mn-ea"/>
                </a:rPr>
                <a:t>直线</a:t>
              </a:r>
              <a:r>
                <a:rPr lang="en-US" altLang="zh-CN" sz="2400">
                  <a:solidFill>
                    <a:schemeClr val="tx1"/>
                  </a:solidFill>
                  <a:latin typeface="Times New Roman" panose="02020603050405020304" charset="0"/>
                  <a:ea typeface="楷体" panose="02010609060101010101" pitchFamily="49" charset="-122"/>
                  <a:sym typeface="+mn-ea"/>
                </a:rPr>
                <a:t>)</a:t>
              </a:r>
              <a:endParaRPr lang="en-US" altLang="zh-CN" sz="2400">
                <a:solidFill>
                  <a:schemeClr val="tx1"/>
                </a:solidFill>
                <a:latin typeface="Times New Roman" panose="02020603050405020304" charset="0"/>
                <a:ea typeface="楷体" panose="02010609060101010101" pitchFamily="49" charset="-122"/>
                <a:sym typeface="+mn-ea"/>
              </a:endParaRPr>
            </a:p>
          </p:txBody>
        </p:sp>
        <p:cxnSp>
          <p:nvCxnSpPr>
            <p:cNvPr id="42" name="直接连接符 41"/>
            <p:cNvCxnSpPr>
              <a:stCxn id="32" idx="1"/>
            </p:cNvCxnSpPr>
            <p:nvPr>
              <p:custDataLst>
                <p:tags r:id="rId46"/>
              </p:custDataLst>
            </p:nvPr>
          </p:nvCxnSpPr>
          <p:spPr>
            <a:xfrm flipH="1" flipV="1">
              <a:off x="17253" y="6797"/>
              <a:ext cx="520" cy="366"/>
            </a:xfrm>
            <a:prstGeom prst="line">
              <a:avLst/>
            </a:prstGeom>
            <a:ln w="12700" cmpd="sng">
              <a:solidFill>
                <a:schemeClr val="accent1">
                  <a:shade val="50000"/>
                </a:schemeClr>
              </a:solidFill>
              <a:prstDash val="solid"/>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500"/>
                                        <p:tgtEl>
                                          <p:spTgt spid="3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0"/>
                                        </p:tgtEl>
                                        <p:attrNameLst>
                                          <p:attrName>style.visibility</p:attrName>
                                        </p:attrNameLst>
                                      </p:cBhvr>
                                      <p:to>
                                        <p:strVal val="visible"/>
                                      </p:to>
                                    </p:set>
                                    <p:animEffect transition="in" filter="fade">
                                      <p:cBhvr>
                                        <p:cTn id="12" dur="500"/>
                                        <p:tgtEl>
                                          <p:spTgt spid="4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3"/>
                                        </p:tgtEl>
                                        <p:attrNameLst>
                                          <p:attrName>style.visibility</p:attrName>
                                        </p:attrNameLst>
                                      </p:cBhvr>
                                      <p:to>
                                        <p:strVal val="visible"/>
                                      </p:to>
                                    </p:set>
                                    <p:animEffect transition="in" filter="fade">
                                      <p:cBhvr>
                                        <p:cTn id="17" dur="500"/>
                                        <p:tgtEl>
                                          <p:spTgt spid="4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3"/>
                                        </p:tgtEl>
                                        <p:attrNameLst>
                                          <p:attrName>style.visibility</p:attrName>
                                        </p:attrNameLst>
                                      </p:cBhvr>
                                      <p:to>
                                        <p:strVal val="visible"/>
                                      </p:to>
                                    </p:set>
                                    <p:animEffect transition="in" filter="fade">
                                      <p:cBhvr>
                                        <p:cTn id="22" dur="250"/>
                                        <p:tgtEl>
                                          <p:spTgt spid="3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4"/>
                                        </p:tgtEl>
                                        <p:attrNameLst>
                                          <p:attrName>style.visibility</p:attrName>
                                        </p:attrNameLst>
                                      </p:cBhvr>
                                      <p:to>
                                        <p:strVal val="visible"/>
                                      </p:to>
                                    </p:set>
                                    <p:animEffect transition="in" filter="fade">
                                      <p:cBhvr>
                                        <p:cTn id="27" dur="25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3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custDataLst>
              <p:tags r:id="rId1"/>
            </p:custDataLst>
          </p:nvPr>
        </p:nvSpPr>
        <p:spPr>
          <a:xfrm>
            <a:off x="518795" y="1027430"/>
            <a:ext cx="11337290" cy="681990"/>
          </a:xfrm>
          <a:prstGeom prst="rect">
            <a:avLst/>
          </a:prstGeom>
          <a:noFill/>
        </p:spPr>
        <p:txBody>
          <a:bodyPr wrap="square" rtlCol="0">
            <a:spAutoFit/>
          </a:bodyPr>
          <a:lstStyle/>
          <a:p>
            <a:pPr fontAlgn="auto">
              <a:lnSpc>
                <a:spcPct val="160000"/>
              </a:lnSpc>
              <a:spcBef>
                <a:spcPct val="0"/>
              </a:spcBef>
              <a:spcAft>
                <a:spcPct val="0"/>
              </a:spcAft>
            </a:pPr>
            <a:r>
              <a:rPr lang="en-US" altLang="zh-CN" sz="2400" b="1" smtClean="0">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   </a:t>
            </a:r>
            <a:r>
              <a:rPr lang="zh-CN" altLang="en-US" sz="2400" b="1" smtClean="0">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  任务</a:t>
            </a:r>
            <a:r>
              <a:rPr lang="en-US" altLang="zh-CN" sz="2400" b="1" smtClean="0">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2</a:t>
            </a:r>
            <a:r>
              <a:rPr lang="zh-CN" altLang="en-US" sz="24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a:t>
            </a:r>
            <a:r>
              <a:rPr sz="2400">
                <a:latin typeface="楷体" panose="02010609060101010101" pitchFamily="49" charset="-122"/>
                <a:ea typeface="楷体" panose="02010609060101010101" pitchFamily="49" charset="-122"/>
                <a:sym typeface="+mn-ea"/>
              </a:rPr>
              <a:t>求线面角.</a:t>
            </a:r>
            <a:endParaRPr sz="2400">
              <a:latin typeface="楷体" panose="02010609060101010101" pitchFamily="49" charset="-122"/>
              <a:ea typeface="楷体" panose="02010609060101010101" pitchFamily="49" charset="-122"/>
              <a:sym typeface="+mn-ea"/>
            </a:endParaRPr>
          </a:p>
        </p:txBody>
      </p:sp>
      <p:pic>
        <p:nvPicPr>
          <p:cNvPr id="5" name="图片 4"/>
          <p:cNvPicPr>
            <a:picLocks noChangeAspect="1"/>
          </p:cNvPicPr>
          <p:nvPr>
            <p:custDataLst>
              <p:tags r:id="rId2"/>
            </p:custDataLst>
          </p:nvPr>
        </p:nvPicPr>
        <p:blipFill>
          <a:blip r:embed="rId3"/>
          <a:stretch>
            <a:fillRect/>
          </a:stretch>
        </p:blipFill>
        <p:spPr>
          <a:xfrm>
            <a:off x="610235" y="1057910"/>
            <a:ext cx="725170" cy="725170"/>
          </a:xfrm>
          <a:prstGeom prst="rect">
            <a:avLst/>
          </a:prstGeom>
        </p:spPr>
      </p:pic>
      <p:sp>
        <p:nvSpPr>
          <p:cNvPr id="31746" name="Text Box 3"/>
          <p:cNvSpPr txBox="1"/>
          <p:nvPr>
            <p:custDataLst>
              <p:tags r:id="rId4"/>
            </p:custDataLst>
          </p:nvPr>
        </p:nvSpPr>
        <p:spPr>
          <a:xfrm>
            <a:off x="1111250" y="1523365"/>
            <a:ext cx="10597515" cy="1990725"/>
          </a:xfrm>
          <a:prstGeom prst="rect">
            <a:avLst/>
          </a:prstGeom>
          <a:noFill/>
          <a:ln w="9525">
            <a:noFill/>
          </a:ln>
        </p:spPr>
        <p:txBody>
          <a:bodyPr wrap="square" lIns="108819" tIns="54409" rIns="108819" bIns="54409">
            <a:spAutoFit/>
          </a:bodyPr>
          <a:lstStyle/>
          <a:p>
            <a:pPr algn="l" fontAlgn="auto">
              <a:lnSpc>
                <a:spcPct val="170000"/>
              </a:lnSpc>
              <a:spcBef>
                <a:spcPct val="0"/>
              </a:spcBef>
              <a:spcAft>
                <a:spcPct val="0"/>
              </a:spcAft>
              <a:buClrTx/>
              <a:buSzTx/>
              <a:buFontTx/>
            </a:pPr>
            <a:r>
              <a:rPr sz="2400">
                <a:latin typeface="Times New Roman" panose="02020603050405020304" charset="0"/>
                <a:ea typeface="楷体" panose="02010609060101010101" pitchFamily="49" charset="-122"/>
                <a:cs typeface="Times New Roman" panose="02020603050405020304" charset="0"/>
                <a:sym typeface="+mn-ea"/>
              </a:rPr>
              <a:t>如图，在正方体ABCD-A</a:t>
            </a:r>
            <a:r>
              <a:rPr sz="2400" baseline="-25000">
                <a:latin typeface="Times New Roman" panose="02020603050405020304" charset="0"/>
                <a:ea typeface="楷体" panose="02010609060101010101" pitchFamily="49" charset="-122"/>
                <a:cs typeface="Times New Roman" panose="02020603050405020304" charset="0"/>
                <a:sym typeface="+mn-ea"/>
              </a:rPr>
              <a:t>1</a:t>
            </a:r>
            <a:r>
              <a:rPr sz="2400">
                <a:latin typeface="Times New Roman" panose="02020603050405020304" charset="0"/>
                <a:ea typeface="楷体" panose="02010609060101010101" pitchFamily="49" charset="-122"/>
                <a:cs typeface="Times New Roman" panose="02020603050405020304" charset="0"/>
                <a:sym typeface="+mn-ea"/>
              </a:rPr>
              <a:t>B</a:t>
            </a:r>
            <a:r>
              <a:rPr sz="2400" baseline="-25000">
                <a:latin typeface="Times New Roman" panose="02020603050405020304" charset="0"/>
                <a:ea typeface="楷体" panose="02010609060101010101" pitchFamily="49" charset="-122"/>
                <a:cs typeface="Times New Roman" panose="02020603050405020304" charset="0"/>
                <a:sym typeface="+mn-ea"/>
              </a:rPr>
              <a:t>1</a:t>
            </a:r>
            <a:r>
              <a:rPr sz="2400">
                <a:latin typeface="Times New Roman" panose="02020603050405020304" charset="0"/>
                <a:ea typeface="楷体" panose="02010609060101010101" pitchFamily="49" charset="-122"/>
                <a:cs typeface="Times New Roman" panose="02020603050405020304" charset="0"/>
                <a:sym typeface="+mn-ea"/>
              </a:rPr>
              <a:t>C</a:t>
            </a:r>
            <a:r>
              <a:rPr sz="2400" baseline="-25000">
                <a:latin typeface="Times New Roman" panose="02020603050405020304" charset="0"/>
                <a:ea typeface="楷体" panose="02010609060101010101" pitchFamily="49" charset="-122"/>
                <a:cs typeface="Times New Roman" panose="02020603050405020304" charset="0"/>
                <a:sym typeface="+mn-ea"/>
              </a:rPr>
              <a:t>1</a:t>
            </a:r>
            <a:r>
              <a:rPr sz="2400">
                <a:latin typeface="Times New Roman" panose="02020603050405020304" charset="0"/>
                <a:ea typeface="楷体" panose="02010609060101010101" pitchFamily="49" charset="-122"/>
                <a:cs typeface="Times New Roman" panose="02020603050405020304" charset="0"/>
                <a:sym typeface="+mn-ea"/>
              </a:rPr>
              <a:t>D</a:t>
            </a:r>
            <a:r>
              <a:rPr sz="2400" baseline="-25000">
                <a:latin typeface="Times New Roman" panose="02020603050405020304" charset="0"/>
                <a:ea typeface="楷体" panose="02010609060101010101" pitchFamily="49" charset="-122"/>
                <a:cs typeface="Times New Roman" panose="02020603050405020304" charset="0"/>
                <a:sym typeface="+mn-ea"/>
              </a:rPr>
              <a:t>1</a:t>
            </a:r>
            <a:r>
              <a:rPr sz="2400">
                <a:latin typeface="Times New Roman" panose="02020603050405020304" charset="0"/>
                <a:ea typeface="楷体" panose="02010609060101010101" pitchFamily="49" charset="-122"/>
                <a:cs typeface="Times New Roman" panose="02020603050405020304" charset="0"/>
                <a:sym typeface="+mn-ea"/>
              </a:rPr>
              <a:t>中，求直线A</a:t>
            </a:r>
            <a:r>
              <a:rPr sz="2400" baseline="-25000">
                <a:latin typeface="Times New Roman" panose="02020603050405020304" charset="0"/>
                <a:ea typeface="楷体" panose="02010609060101010101" pitchFamily="49" charset="-122"/>
                <a:cs typeface="Times New Roman" panose="02020603050405020304" charset="0"/>
                <a:sym typeface="+mn-ea"/>
              </a:rPr>
              <a:t>1</a:t>
            </a:r>
            <a:r>
              <a:rPr sz="2400">
                <a:latin typeface="Times New Roman" panose="02020603050405020304" charset="0"/>
                <a:ea typeface="楷体" panose="02010609060101010101" pitchFamily="49" charset="-122"/>
                <a:cs typeface="Times New Roman" panose="02020603050405020304" charset="0"/>
                <a:sym typeface="+mn-ea"/>
              </a:rPr>
              <a:t>B和平面A</a:t>
            </a:r>
            <a:r>
              <a:rPr sz="2400" baseline="-25000">
                <a:latin typeface="Times New Roman" panose="02020603050405020304" charset="0"/>
                <a:ea typeface="楷体" panose="02010609060101010101" pitchFamily="49" charset="-122"/>
                <a:cs typeface="Times New Roman" panose="02020603050405020304" charset="0"/>
                <a:sym typeface="+mn-ea"/>
              </a:rPr>
              <a:t>1</a:t>
            </a:r>
            <a:r>
              <a:rPr sz="2400">
                <a:latin typeface="Times New Roman" panose="02020603050405020304" charset="0"/>
                <a:ea typeface="楷体" panose="02010609060101010101" pitchFamily="49" charset="-122"/>
                <a:cs typeface="Times New Roman" panose="02020603050405020304" charset="0"/>
                <a:sym typeface="+mn-ea"/>
              </a:rPr>
              <a:t>DCB</a:t>
            </a:r>
            <a:r>
              <a:rPr sz="2400" baseline="-25000">
                <a:latin typeface="Times New Roman" panose="02020603050405020304" charset="0"/>
                <a:ea typeface="楷体" panose="02010609060101010101" pitchFamily="49" charset="-122"/>
                <a:cs typeface="Times New Roman" panose="02020603050405020304" charset="0"/>
                <a:sym typeface="+mn-ea"/>
              </a:rPr>
              <a:t>1</a:t>
            </a:r>
            <a:r>
              <a:rPr sz="2400">
                <a:latin typeface="Times New Roman" panose="02020603050405020304" charset="0"/>
                <a:ea typeface="楷体" panose="02010609060101010101" pitchFamily="49" charset="-122"/>
                <a:cs typeface="Times New Roman" panose="02020603050405020304" charset="0"/>
                <a:sym typeface="+mn-ea"/>
              </a:rPr>
              <a:t>所成的角.</a:t>
            </a:r>
            <a:endParaRPr sz="2400">
              <a:latin typeface="Times New Roman" panose="02020603050405020304" charset="0"/>
              <a:ea typeface="楷体" panose="02010609060101010101" pitchFamily="49" charset="-122"/>
              <a:cs typeface="Times New Roman" panose="02020603050405020304" charset="0"/>
              <a:sym typeface="+mn-ea"/>
            </a:endParaRPr>
          </a:p>
          <a:p>
            <a:pPr algn="l" fontAlgn="auto">
              <a:lnSpc>
                <a:spcPct val="170000"/>
              </a:lnSpc>
              <a:spcBef>
                <a:spcPct val="0"/>
              </a:spcBef>
              <a:spcAft>
                <a:spcPct val="0"/>
              </a:spcAft>
              <a:buClrTx/>
              <a:buSzTx/>
              <a:buFontTx/>
            </a:pPr>
            <a:r>
              <a:rPr sz="2400">
                <a:latin typeface="Times New Roman" panose="02020603050405020304" charset="0"/>
                <a:ea typeface="楷体" panose="02010609060101010101" pitchFamily="49" charset="-122"/>
                <a:cs typeface="Times New Roman" panose="02020603050405020304" charset="0"/>
                <a:sym typeface="+mn-ea"/>
              </a:rPr>
              <a:t>(1)直线A</a:t>
            </a:r>
            <a:r>
              <a:rPr sz="2400" baseline="-25000">
                <a:latin typeface="Times New Roman" panose="02020603050405020304" charset="0"/>
                <a:ea typeface="楷体" panose="02010609060101010101" pitchFamily="49" charset="-122"/>
                <a:cs typeface="Times New Roman" panose="02020603050405020304" charset="0"/>
                <a:sym typeface="+mn-ea"/>
              </a:rPr>
              <a:t>1</a:t>
            </a:r>
            <a:r>
              <a:rPr sz="2400">
                <a:latin typeface="Times New Roman" panose="02020603050405020304" charset="0"/>
                <a:ea typeface="楷体" panose="02010609060101010101" pitchFamily="49" charset="-122"/>
                <a:cs typeface="Times New Roman" panose="02020603050405020304" charset="0"/>
                <a:sym typeface="+mn-ea"/>
              </a:rPr>
              <a:t>B和平面A</a:t>
            </a:r>
            <a:r>
              <a:rPr sz="2400" baseline="-25000">
                <a:latin typeface="Times New Roman" panose="02020603050405020304" charset="0"/>
                <a:ea typeface="楷体" panose="02010609060101010101" pitchFamily="49" charset="-122"/>
                <a:cs typeface="Times New Roman" panose="02020603050405020304" charset="0"/>
                <a:sym typeface="+mn-ea"/>
              </a:rPr>
              <a:t>1</a:t>
            </a:r>
            <a:r>
              <a:rPr sz="2400">
                <a:latin typeface="Times New Roman" panose="02020603050405020304" charset="0"/>
                <a:ea typeface="楷体" panose="02010609060101010101" pitchFamily="49" charset="-122"/>
                <a:cs typeface="Times New Roman" panose="02020603050405020304" charset="0"/>
                <a:sym typeface="+mn-ea"/>
              </a:rPr>
              <a:t>DCB</a:t>
            </a:r>
            <a:r>
              <a:rPr sz="2400" baseline="-25000">
                <a:latin typeface="Times New Roman" panose="02020603050405020304" charset="0"/>
                <a:ea typeface="楷体" panose="02010609060101010101" pitchFamily="49" charset="-122"/>
                <a:cs typeface="Times New Roman" panose="02020603050405020304" charset="0"/>
                <a:sym typeface="+mn-ea"/>
              </a:rPr>
              <a:t>1</a:t>
            </a:r>
            <a:r>
              <a:rPr sz="2400">
                <a:latin typeface="Times New Roman" panose="02020603050405020304" charset="0"/>
                <a:ea typeface="楷体" panose="02010609060101010101" pitchFamily="49" charset="-122"/>
                <a:cs typeface="Times New Roman" panose="02020603050405020304" charset="0"/>
                <a:sym typeface="+mn-ea"/>
              </a:rPr>
              <a:t>所成的角的平面角是什么？如何构建？</a:t>
            </a:r>
            <a:endParaRPr sz="2400">
              <a:latin typeface="Times New Roman" panose="02020603050405020304" charset="0"/>
              <a:ea typeface="楷体" panose="02010609060101010101" pitchFamily="49" charset="-122"/>
              <a:cs typeface="Times New Roman" panose="02020603050405020304" charset="0"/>
              <a:sym typeface="+mn-ea"/>
            </a:endParaRPr>
          </a:p>
          <a:p>
            <a:pPr algn="l" fontAlgn="auto">
              <a:lnSpc>
                <a:spcPct val="170000"/>
              </a:lnSpc>
              <a:spcBef>
                <a:spcPct val="0"/>
              </a:spcBef>
              <a:spcAft>
                <a:spcPct val="0"/>
              </a:spcAft>
              <a:buClrTx/>
              <a:buSzTx/>
              <a:buFontTx/>
            </a:pPr>
            <a:r>
              <a:rPr sz="2400">
                <a:latin typeface="Times New Roman" panose="02020603050405020304" charset="0"/>
                <a:ea typeface="楷体" panose="02010609060101010101" pitchFamily="49" charset="-122"/>
                <a:cs typeface="Times New Roman" panose="02020603050405020304" charset="0"/>
                <a:sym typeface="+mn-ea"/>
              </a:rPr>
              <a:t>(2)如何求</a:t>
            </a:r>
            <a:r>
              <a:rPr lang="zh-CN" altLang="en-US" sz="2400">
                <a:solidFill>
                  <a:schemeClr val="tx1"/>
                </a:solidFill>
                <a:latin typeface="楷体" panose="02010609060101010101" pitchFamily="49" charset="-122"/>
                <a:ea typeface="楷体" panose="02010609060101010101" pitchFamily="49" charset="-122"/>
                <a:sym typeface="+mn-ea"/>
              </a:rPr>
              <a:t>∠</a:t>
            </a:r>
            <a:r>
              <a:rPr lang="en-US" altLang="zh-CN" sz="2400" i="1">
                <a:solidFill>
                  <a:schemeClr val="tx1"/>
                </a:solidFill>
                <a:latin typeface="Times New Roman" panose="02020603050405020304" charset="0"/>
                <a:ea typeface="宋体" panose="02010600030101010101" pitchFamily="2" charset="-122"/>
                <a:sym typeface="+mn-ea"/>
              </a:rPr>
              <a:t>BA</a:t>
            </a:r>
            <a:r>
              <a:rPr lang="en-US" altLang="zh-CN" sz="2400" baseline="-25000">
                <a:solidFill>
                  <a:schemeClr val="tx1"/>
                </a:solidFill>
                <a:latin typeface="Times New Roman" panose="02020603050405020304" charset="0"/>
                <a:ea typeface="宋体" panose="02010600030101010101" pitchFamily="2" charset="-122"/>
                <a:sym typeface="+mn-ea"/>
              </a:rPr>
              <a:t>1</a:t>
            </a:r>
            <a:r>
              <a:rPr lang="en-US" altLang="zh-CN" sz="2400" i="1">
                <a:solidFill>
                  <a:schemeClr val="tx1"/>
                </a:solidFill>
                <a:latin typeface="Times New Roman" panose="02020603050405020304" charset="0"/>
                <a:ea typeface="宋体" panose="02010600030101010101" pitchFamily="2" charset="-122"/>
                <a:sym typeface="+mn-ea"/>
              </a:rPr>
              <a:t>O</a:t>
            </a:r>
            <a:r>
              <a:rPr sz="2400">
                <a:solidFill>
                  <a:schemeClr val="tx1"/>
                </a:solidFill>
                <a:latin typeface="Times New Roman" panose="02020603050405020304" charset="0"/>
                <a:ea typeface="楷体" panose="02010609060101010101" pitchFamily="49" charset="-122"/>
                <a:cs typeface="Times New Roman" panose="02020603050405020304" charset="0"/>
                <a:sym typeface="+mn-ea"/>
              </a:rPr>
              <a:t>的</a:t>
            </a:r>
            <a:r>
              <a:rPr sz="2400">
                <a:latin typeface="Times New Roman" panose="02020603050405020304" charset="0"/>
                <a:ea typeface="楷体" panose="02010609060101010101" pitchFamily="49" charset="-122"/>
                <a:cs typeface="Times New Roman" panose="02020603050405020304" charset="0"/>
                <a:sym typeface="+mn-ea"/>
              </a:rPr>
              <a:t>值？</a:t>
            </a:r>
            <a:endParaRPr sz="2400">
              <a:latin typeface="Times New Roman" panose="02020603050405020304" charset="0"/>
              <a:ea typeface="楷体" panose="02010609060101010101" pitchFamily="49" charset="-122"/>
              <a:cs typeface="Times New Roman" panose="02020603050405020304" charset="0"/>
              <a:sym typeface="+mn-ea"/>
            </a:endParaRPr>
          </a:p>
        </p:txBody>
      </p:sp>
      <p:sp>
        <p:nvSpPr>
          <p:cNvPr id="16" name="任意多边形 15"/>
          <p:cNvSpPr/>
          <p:nvPr>
            <p:custDataLst>
              <p:tags r:id="rId5"/>
            </p:custDataLst>
          </p:nvPr>
        </p:nvSpPr>
        <p:spPr>
          <a:xfrm flipH="1">
            <a:off x="9071610" y="3803015"/>
            <a:ext cx="2247900" cy="1056640"/>
          </a:xfrm>
          <a:custGeom>
            <a:avLst/>
            <a:gdLst>
              <a:gd name="connsiteX0" fmla="*/ 0 w 4095"/>
              <a:gd name="connsiteY0" fmla="*/ 2086 h 2086"/>
              <a:gd name="connsiteX1" fmla="*/ 848 w 4095"/>
              <a:gd name="connsiteY1" fmla="*/ 0 h 2086"/>
              <a:gd name="connsiteX2" fmla="*/ 4095 w 4095"/>
              <a:gd name="connsiteY2" fmla="*/ 0 h 2086"/>
              <a:gd name="connsiteX3" fmla="*/ 3135 w 4095"/>
              <a:gd name="connsiteY3" fmla="*/ 2063 h 2086"/>
              <a:gd name="connsiteX4" fmla="*/ 0 w 4095"/>
              <a:gd name="connsiteY4" fmla="*/ 2086 h 20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95" h="2086">
                <a:moveTo>
                  <a:pt x="0" y="2086"/>
                </a:moveTo>
                <a:lnTo>
                  <a:pt x="848" y="0"/>
                </a:lnTo>
                <a:lnTo>
                  <a:pt x="4095" y="0"/>
                </a:lnTo>
                <a:lnTo>
                  <a:pt x="3135" y="2063"/>
                </a:lnTo>
                <a:lnTo>
                  <a:pt x="0" y="2086"/>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000">
              <a:latin typeface="Times New Roman" panose="02020603050405020304" charset="0"/>
              <a:ea typeface="楷体" panose="02010609060101010101" pitchFamily="49" charset="-122"/>
              <a:cs typeface="Times New Roman" panose="02020603050405020304" charset="0"/>
            </a:endParaRPr>
          </a:p>
        </p:txBody>
      </p:sp>
      <p:cxnSp>
        <p:nvCxnSpPr>
          <p:cNvPr id="7" name="直接连接符 6"/>
          <p:cNvCxnSpPr/>
          <p:nvPr>
            <p:custDataLst>
              <p:tags r:id="rId6"/>
            </p:custDataLst>
          </p:nvPr>
        </p:nvCxnSpPr>
        <p:spPr>
          <a:xfrm>
            <a:off x="9115425" y="3812540"/>
            <a:ext cx="2006600" cy="506730"/>
          </a:xfrm>
          <a:prstGeom prst="line">
            <a:avLst/>
          </a:prstGeom>
          <a:ln w="28575" cmpd="sng">
            <a:solidFill>
              <a:srgbClr val="FF0000"/>
            </a:solidFill>
            <a:prstDash val="dash"/>
          </a:ln>
        </p:spPr>
        <p:style>
          <a:lnRef idx="1">
            <a:schemeClr val="accent1"/>
          </a:lnRef>
          <a:fillRef idx="0">
            <a:schemeClr val="accent1"/>
          </a:fillRef>
          <a:effectRef idx="0">
            <a:schemeClr val="accent1"/>
          </a:effectRef>
          <a:fontRef idx="minor">
            <a:schemeClr val="tx1"/>
          </a:fontRef>
        </p:style>
      </p:cxnSp>
      <p:grpSp>
        <p:nvGrpSpPr>
          <p:cNvPr id="14340" name="Group 5"/>
          <p:cNvGrpSpPr/>
          <p:nvPr>
            <p:custDataLst>
              <p:tags r:id="rId7"/>
            </p:custDataLst>
          </p:nvPr>
        </p:nvGrpSpPr>
        <p:grpSpPr>
          <a:xfrm>
            <a:off x="8672830" y="2936832"/>
            <a:ext cx="3034030" cy="2657962"/>
            <a:chOff x="340" y="1821"/>
            <a:chExt cx="2211" cy="2053"/>
          </a:xfrm>
        </p:grpSpPr>
        <p:grpSp>
          <p:nvGrpSpPr>
            <p:cNvPr id="14341" name="Group 6"/>
            <p:cNvGrpSpPr/>
            <p:nvPr>
              <p:custDataLst>
                <p:tags r:id="rId8"/>
              </p:custDataLst>
            </p:nvPr>
          </p:nvGrpSpPr>
          <p:grpSpPr>
            <a:xfrm>
              <a:off x="649" y="2069"/>
              <a:ext cx="1633" cy="1633"/>
              <a:chOff x="612" y="1343"/>
              <a:chExt cx="1633" cy="1633"/>
            </a:xfrm>
          </p:grpSpPr>
          <p:grpSp>
            <p:nvGrpSpPr>
              <p:cNvPr id="14342" name="Group 7"/>
              <p:cNvGrpSpPr/>
              <p:nvPr>
                <p:custDataLst>
                  <p:tags r:id="rId9"/>
                </p:custDataLst>
              </p:nvPr>
            </p:nvGrpSpPr>
            <p:grpSpPr>
              <a:xfrm>
                <a:off x="975" y="1343"/>
                <a:ext cx="1270" cy="1225"/>
                <a:chOff x="1565" y="1525"/>
                <a:chExt cx="1270" cy="1225"/>
              </a:xfrm>
            </p:grpSpPr>
            <p:cxnSp>
              <p:nvCxnSpPr>
                <p:cNvPr id="14343" name="Line 8"/>
                <p:cNvCxnSpPr/>
                <p:nvPr>
                  <p:custDataLst>
                    <p:tags r:id="rId10"/>
                  </p:custDataLst>
                </p:nvPr>
              </p:nvCxnSpPr>
              <p:spPr>
                <a:xfrm>
                  <a:off x="1565" y="2750"/>
                  <a:ext cx="1270" cy="0"/>
                </a:xfrm>
                <a:prstGeom prst="line">
                  <a:avLst/>
                </a:prstGeom>
                <a:ln w="28575" cap="flat" cmpd="sng">
                  <a:solidFill>
                    <a:schemeClr val="tx1"/>
                  </a:solidFill>
                  <a:prstDash val="lgDash"/>
                  <a:headEnd type="none" w="med" len="med"/>
                  <a:tailEnd type="none" w="med" len="med"/>
                </a:ln>
              </p:spPr>
            </p:cxnSp>
            <p:cxnSp>
              <p:nvCxnSpPr>
                <p:cNvPr id="14344" name="Line 9"/>
                <p:cNvCxnSpPr/>
                <p:nvPr>
                  <p:custDataLst>
                    <p:tags r:id="rId11"/>
                  </p:custDataLst>
                </p:nvPr>
              </p:nvCxnSpPr>
              <p:spPr>
                <a:xfrm>
                  <a:off x="1565" y="1525"/>
                  <a:ext cx="1270" cy="0"/>
                </a:xfrm>
                <a:prstGeom prst="line">
                  <a:avLst/>
                </a:prstGeom>
                <a:ln w="28575" cap="flat" cmpd="sng">
                  <a:solidFill>
                    <a:schemeClr val="tx1"/>
                  </a:solidFill>
                  <a:prstDash val="solid"/>
                  <a:headEnd type="none" w="med" len="med"/>
                  <a:tailEnd type="none" w="med" len="med"/>
                </a:ln>
              </p:spPr>
            </p:cxnSp>
            <p:cxnSp>
              <p:nvCxnSpPr>
                <p:cNvPr id="14345" name="Line 10"/>
                <p:cNvCxnSpPr/>
                <p:nvPr>
                  <p:custDataLst>
                    <p:tags r:id="rId12"/>
                  </p:custDataLst>
                </p:nvPr>
              </p:nvCxnSpPr>
              <p:spPr>
                <a:xfrm flipH="1">
                  <a:off x="1565" y="1525"/>
                  <a:ext cx="0" cy="1224"/>
                </a:xfrm>
                <a:prstGeom prst="line">
                  <a:avLst/>
                </a:prstGeom>
                <a:ln w="28575" cap="flat" cmpd="sng">
                  <a:solidFill>
                    <a:schemeClr val="tx1"/>
                  </a:solidFill>
                  <a:prstDash val="lgDash"/>
                  <a:headEnd type="none" w="med" len="med"/>
                  <a:tailEnd type="none" w="med" len="med"/>
                </a:ln>
              </p:spPr>
            </p:cxnSp>
            <p:cxnSp>
              <p:nvCxnSpPr>
                <p:cNvPr id="14346" name="Line 11"/>
                <p:cNvCxnSpPr/>
                <p:nvPr>
                  <p:custDataLst>
                    <p:tags r:id="rId13"/>
                  </p:custDataLst>
                </p:nvPr>
              </p:nvCxnSpPr>
              <p:spPr>
                <a:xfrm flipH="1">
                  <a:off x="2835" y="1526"/>
                  <a:ext cx="0" cy="1224"/>
                </a:xfrm>
                <a:prstGeom prst="line">
                  <a:avLst/>
                </a:prstGeom>
                <a:ln w="28575" cap="flat" cmpd="sng">
                  <a:solidFill>
                    <a:schemeClr val="tx1"/>
                  </a:solidFill>
                  <a:prstDash val="solid"/>
                  <a:headEnd type="none" w="med" len="med"/>
                  <a:tailEnd type="none" w="med" len="med"/>
                </a:ln>
              </p:spPr>
            </p:cxnSp>
          </p:grpSp>
          <p:grpSp>
            <p:nvGrpSpPr>
              <p:cNvPr id="14347" name="Group 12"/>
              <p:cNvGrpSpPr/>
              <p:nvPr>
                <p:custDataLst>
                  <p:tags r:id="rId14"/>
                </p:custDataLst>
              </p:nvPr>
            </p:nvGrpSpPr>
            <p:grpSpPr>
              <a:xfrm>
                <a:off x="612" y="1751"/>
                <a:ext cx="1270" cy="1225"/>
                <a:chOff x="1202" y="1933"/>
                <a:chExt cx="1270" cy="1225"/>
              </a:xfrm>
            </p:grpSpPr>
            <p:cxnSp>
              <p:nvCxnSpPr>
                <p:cNvPr id="14348" name="Line 13"/>
                <p:cNvCxnSpPr/>
                <p:nvPr>
                  <p:custDataLst>
                    <p:tags r:id="rId15"/>
                  </p:custDataLst>
                </p:nvPr>
              </p:nvCxnSpPr>
              <p:spPr>
                <a:xfrm>
                  <a:off x="1202" y="3158"/>
                  <a:ext cx="1270" cy="0"/>
                </a:xfrm>
                <a:prstGeom prst="line">
                  <a:avLst/>
                </a:prstGeom>
                <a:ln w="28575" cap="flat" cmpd="sng">
                  <a:solidFill>
                    <a:schemeClr val="tx1"/>
                  </a:solidFill>
                  <a:prstDash val="solid"/>
                  <a:headEnd type="none" w="med" len="med"/>
                  <a:tailEnd type="none" w="med" len="med"/>
                </a:ln>
              </p:spPr>
            </p:cxnSp>
            <p:cxnSp>
              <p:nvCxnSpPr>
                <p:cNvPr id="14349" name="Line 14"/>
                <p:cNvCxnSpPr/>
                <p:nvPr>
                  <p:custDataLst>
                    <p:tags r:id="rId16"/>
                  </p:custDataLst>
                </p:nvPr>
              </p:nvCxnSpPr>
              <p:spPr>
                <a:xfrm>
                  <a:off x="1202" y="1933"/>
                  <a:ext cx="1270" cy="0"/>
                </a:xfrm>
                <a:prstGeom prst="line">
                  <a:avLst/>
                </a:prstGeom>
                <a:ln w="28575" cap="flat" cmpd="sng">
                  <a:solidFill>
                    <a:schemeClr val="tx1"/>
                  </a:solidFill>
                  <a:prstDash val="solid"/>
                  <a:headEnd type="none" w="med" len="med"/>
                  <a:tailEnd type="none" w="med" len="med"/>
                </a:ln>
              </p:spPr>
            </p:cxnSp>
            <p:cxnSp>
              <p:nvCxnSpPr>
                <p:cNvPr id="14350" name="Line 15"/>
                <p:cNvCxnSpPr/>
                <p:nvPr>
                  <p:custDataLst>
                    <p:tags r:id="rId17"/>
                  </p:custDataLst>
                </p:nvPr>
              </p:nvCxnSpPr>
              <p:spPr>
                <a:xfrm flipH="1">
                  <a:off x="1202" y="1934"/>
                  <a:ext cx="0" cy="1224"/>
                </a:xfrm>
                <a:prstGeom prst="line">
                  <a:avLst/>
                </a:prstGeom>
                <a:ln w="28575" cap="flat" cmpd="sng">
                  <a:solidFill>
                    <a:schemeClr val="tx1"/>
                  </a:solidFill>
                  <a:prstDash val="solid"/>
                  <a:headEnd type="none" w="med" len="med"/>
                  <a:tailEnd type="none" w="med" len="med"/>
                </a:ln>
              </p:spPr>
            </p:cxnSp>
            <p:cxnSp>
              <p:nvCxnSpPr>
                <p:cNvPr id="14351" name="Line 16"/>
                <p:cNvCxnSpPr/>
                <p:nvPr>
                  <p:custDataLst>
                    <p:tags r:id="rId18"/>
                  </p:custDataLst>
                </p:nvPr>
              </p:nvCxnSpPr>
              <p:spPr>
                <a:xfrm flipH="1">
                  <a:off x="2472" y="1933"/>
                  <a:ext cx="0" cy="1224"/>
                </a:xfrm>
                <a:prstGeom prst="line">
                  <a:avLst/>
                </a:prstGeom>
                <a:ln w="28575" cap="flat" cmpd="sng">
                  <a:solidFill>
                    <a:schemeClr val="tx1"/>
                  </a:solidFill>
                  <a:prstDash val="solid"/>
                  <a:headEnd type="none" w="med" len="med"/>
                  <a:tailEnd type="none" w="med" len="med"/>
                </a:ln>
              </p:spPr>
            </p:cxnSp>
          </p:grpSp>
          <p:grpSp>
            <p:nvGrpSpPr>
              <p:cNvPr id="14352" name="Group 17"/>
              <p:cNvGrpSpPr/>
              <p:nvPr>
                <p:custDataLst>
                  <p:tags r:id="rId19"/>
                </p:custDataLst>
              </p:nvPr>
            </p:nvGrpSpPr>
            <p:grpSpPr>
              <a:xfrm>
                <a:off x="612" y="1343"/>
                <a:ext cx="1633" cy="1633"/>
                <a:chOff x="612" y="1343"/>
                <a:chExt cx="1633" cy="1633"/>
              </a:xfrm>
            </p:grpSpPr>
            <p:cxnSp>
              <p:nvCxnSpPr>
                <p:cNvPr id="14353" name="Line 18"/>
                <p:cNvCxnSpPr/>
                <p:nvPr>
                  <p:custDataLst>
                    <p:tags r:id="rId20"/>
                  </p:custDataLst>
                </p:nvPr>
              </p:nvCxnSpPr>
              <p:spPr>
                <a:xfrm flipH="1">
                  <a:off x="612" y="1343"/>
                  <a:ext cx="363" cy="408"/>
                </a:xfrm>
                <a:prstGeom prst="line">
                  <a:avLst/>
                </a:prstGeom>
                <a:ln w="28575" cap="flat" cmpd="sng">
                  <a:solidFill>
                    <a:schemeClr val="tx1"/>
                  </a:solidFill>
                  <a:prstDash val="solid"/>
                  <a:headEnd type="none" w="med" len="med"/>
                  <a:tailEnd type="none" w="med" len="med"/>
                </a:ln>
              </p:spPr>
            </p:cxnSp>
            <p:cxnSp>
              <p:nvCxnSpPr>
                <p:cNvPr id="14354" name="Line 19"/>
                <p:cNvCxnSpPr/>
                <p:nvPr>
                  <p:custDataLst>
                    <p:tags r:id="rId21"/>
                  </p:custDataLst>
                </p:nvPr>
              </p:nvCxnSpPr>
              <p:spPr>
                <a:xfrm flipH="1">
                  <a:off x="612" y="2568"/>
                  <a:ext cx="363" cy="408"/>
                </a:xfrm>
                <a:prstGeom prst="line">
                  <a:avLst/>
                </a:prstGeom>
                <a:ln w="28575" cap="flat" cmpd="sng">
                  <a:solidFill>
                    <a:schemeClr val="tx1"/>
                  </a:solidFill>
                  <a:prstDash val="lgDash"/>
                  <a:headEnd type="none" w="med" len="med"/>
                  <a:tailEnd type="none" w="med" len="med"/>
                </a:ln>
              </p:spPr>
            </p:cxnSp>
            <p:cxnSp>
              <p:nvCxnSpPr>
                <p:cNvPr id="14355" name="Line 20"/>
                <p:cNvCxnSpPr/>
                <p:nvPr>
                  <p:custDataLst>
                    <p:tags r:id="rId22"/>
                  </p:custDataLst>
                </p:nvPr>
              </p:nvCxnSpPr>
              <p:spPr>
                <a:xfrm flipH="1">
                  <a:off x="1882" y="1343"/>
                  <a:ext cx="363" cy="408"/>
                </a:xfrm>
                <a:prstGeom prst="line">
                  <a:avLst/>
                </a:prstGeom>
                <a:ln w="28575" cap="flat" cmpd="sng">
                  <a:solidFill>
                    <a:schemeClr val="tx1"/>
                  </a:solidFill>
                  <a:prstDash val="solid"/>
                  <a:headEnd type="none" w="med" len="med"/>
                  <a:tailEnd type="none" w="med" len="med"/>
                </a:ln>
              </p:spPr>
            </p:cxnSp>
            <p:cxnSp>
              <p:nvCxnSpPr>
                <p:cNvPr id="14356" name="Line 21"/>
                <p:cNvCxnSpPr/>
                <p:nvPr>
                  <p:custDataLst>
                    <p:tags r:id="rId23"/>
                  </p:custDataLst>
                </p:nvPr>
              </p:nvCxnSpPr>
              <p:spPr>
                <a:xfrm flipH="1">
                  <a:off x="1882" y="2568"/>
                  <a:ext cx="363" cy="408"/>
                </a:xfrm>
                <a:prstGeom prst="line">
                  <a:avLst/>
                </a:prstGeom>
                <a:ln w="28575" cap="flat" cmpd="sng">
                  <a:solidFill>
                    <a:schemeClr val="tx1"/>
                  </a:solidFill>
                  <a:prstDash val="solid"/>
                  <a:headEnd type="none" w="med" len="med"/>
                  <a:tailEnd type="none" w="med" len="med"/>
                </a:ln>
              </p:spPr>
            </p:cxnSp>
          </p:grpSp>
        </p:grpSp>
        <p:sp>
          <p:nvSpPr>
            <p:cNvPr id="14357" name="Text Box 22"/>
            <p:cNvSpPr/>
            <p:nvPr>
              <p:custDataLst>
                <p:tags r:id="rId24"/>
              </p:custDataLst>
            </p:nvPr>
          </p:nvSpPr>
          <p:spPr>
            <a:xfrm>
              <a:off x="422" y="3566"/>
              <a:ext cx="232" cy="308"/>
            </a:xfrm>
            <a:prstGeom prst="rect">
              <a:avLst/>
            </a:prstGeom>
            <a:noFill/>
            <a:ln w="28575">
              <a:noFill/>
            </a:ln>
          </p:spPr>
          <p:txBody>
            <a:bodyPr wrap="square">
              <a:spAutoFit/>
            </a:bodyPr>
            <a:lstStyle>
              <a:lvl1pPr marL="342900" indent="-342900" algn="l" defTabSz="914400" rtl="0" eaLnBrk="0" fontAlgn="base" hangingPunct="0">
                <a:lnSpc>
                  <a:spcPct val="100000"/>
                </a:lnSpc>
                <a:spcBef>
                  <a:spcPct val="20000"/>
                </a:spcBef>
                <a:spcAft>
                  <a:spcPct val="0"/>
                </a:spcAft>
                <a:buClrTx/>
                <a:buSzTx/>
                <a:buFontTx/>
                <a:buChar char="•"/>
                <a:defRPr kumimoji="0" sz="320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Tx/>
                <a:buChar char="–"/>
                <a:defRPr kumimoji="0" sz="280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Tx/>
                <a:buChar char="•"/>
                <a:defRPr kumimoji="0" sz="240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5pPr>
            </a:lstStyle>
            <a:p>
              <a:pPr marL="0" lvl="0" indent="0" eaLnBrk="1" hangingPunct="1">
                <a:spcBef>
                  <a:spcPct val="0"/>
                </a:spcBef>
                <a:buNone/>
              </a:pPr>
              <a:r>
                <a:rPr lang="en-US" altLang="zh-CN" sz="2000" i="1">
                  <a:ea typeface="华文中宋" panose="02010600040101010101" pitchFamily="2" charset="-122"/>
                  <a:cs typeface="+mn-lt"/>
                </a:rPr>
                <a:t>A</a:t>
              </a:r>
              <a:endParaRPr lang="en-US" altLang="zh-CN" sz="2000" i="1">
                <a:ea typeface="华文中宋" panose="02010600040101010101" pitchFamily="2" charset="-122"/>
                <a:cs typeface="+mn-lt"/>
              </a:endParaRPr>
            </a:p>
          </p:txBody>
        </p:sp>
        <p:sp>
          <p:nvSpPr>
            <p:cNvPr id="14358" name="Text Box 23"/>
            <p:cNvSpPr/>
            <p:nvPr>
              <p:custDataLst>
                <p:tags r:id="rId25"/>
              </p:custDataLst>
            </p:nvPr>
          </p:nvSpPr>
          <p:spPr>
            <a:xfrm>
              <a:off x="1919" y="3566"/>
              <a:ext cx="232" cy="308"/>
            </a:xfrm>
            <a:prstGeom prst="rect">
              <a:avLst/>
            </a:prstGeom>
            <a:noFill/>
            <a:ln w="28575">
              <a:noFill/>
            </a:ln>
          </p:spPr>
          <p:txBody>
            <a:bodyPr wrap="square">
              <a:spAutoFit/>
            </a:bodyPr>
            <a:lstStyle>
              <a:lvl1pPr marL="342900" indent="-342900" algn="l" defTabSz="914400" rtl="0" eaLnBrk="0" fontAlgn="base" hangingPunct="0">
                <a:lnSpc>
                  <a:spcPct val="100000"/>
                </a:lnSpc>
                <a:spcBef>
                  <a:spcPct val="20000"/>
                </a:spcBef>
                <a:spcAft>
                  <a:spcPct val="0"/>
                </a:spcAft>
                <a:buClrTx/>
                <a:buSzTx/>
                <a:buFontTx/>
                <a:buChar char="•"/>
                <a:defRPr kumimoji="0" sz="320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Tx/>
                <a:buChar char="–"/>
                <a:defRPr kumimoji="0" sz="280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Tx/>
                <a:buChar char="•"/>
                <a:defRPr kumimoji="0" sz="240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5pPr>
            </a:lstStyle>
            <a:p>
              <a:pPr marL="0" lvl="0" indent="0" eaLnBrk="1" hangingPunct="1">
                <a:spcBef>
                  <a:spcPct val="0"/>
                </a:spcBef>
                <a:buNone/>
              </a:pPr>
              <a:r>
                <a:rPr lang="en-US" altLang="zh-CN" sz="2000" i="1">
                  <a:ea typeface="华文中宋" panose="02010600040101010101" pitchFamily="2" charset="-122"/>
                  <a:cs typeface="+mn-lt"/>
                </a:rPr>
                <a:t>B</a:t>
              </a:r>
              <a:endParaRPr lang="en-US" altLang="zh-CN" sz="2000" i="1">
                <a:ea typeface="华文中宋" panose="02010600040101010101" pitchFamily="2" charset="-122"/>
                <a:cs typeface="+mn-lt"/>
              </a:endParaRPr>
            </a:p>
          </p:txBody>
        </p:sp>
        <p:sp>
          <p:nvSpPr>
            <p:cNvPr id="14359" name="Text Box 24"/>
            <p:cNvSpPr/>
            <p:nvPr>
              <p:custDataLst>
                <p:tags r:id="rId26"/>
              </p:custDataLst>
            </p:nvPr>
          </p:nvSpPr>
          <p:spPr>
            <a:xfrm>
              <a:off x="2276" y="3067"/>
              <a:ext cx="243" cy="308"/>
            </a:xfrm>
            <a:prstGeom prst="rect">
              <a:avLst/>
            </a:prstGeom>
            <a:noFill/>
            <a:ln w="28575">
              <a:noFill/>
            </a:ln>
          </p:spPr>
          <p:txBody>
            <a:bodyPr wrap="square">
              <a:spAutoFit/>
            </a:bodyPr>
            <a:lstStyle>
              <a:lvl1pPr marL="342900" indent="-342900" algn="l" defTabSz="914400" rtl="0" eaLnBrk="0" fontAlgn="base" hangingPunct="0">
                <a:lnSpc>
                  <a:spcPct val="100000"/>
                </a:lnSpc>
                <a:spcBef>
                  <a:spcPct val="20000"/>
                </a:spcBef>
                <a:spcAft>
                  <a:spcPct val="0"/>
                </a:spcAft>
                <a:buClrTx/>
                <a:buSzTx/>
                <a:buFontTx/>
                <a:buChar char="•"/>
                <a:defRPr kumimoji="0" sz="320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Tx/>
                <a:buChar char="–"/>
                <a:defRPr kumimoji="0" sz="280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Tx/>
                <a:buChar char="•"/>
                <a:defRPr kumimoji="0" sz="240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5pPr>
            </a:lstStyle>
            <a:p>
              <a:pPr marL="0" lvl="0" indent="0" eaLnBrk="1" hangingPunct="1">
                <a:spcBef>
                  <a:spcPct val="0"/>
                </a:spcBef>
                <a:buNone/>
              </a:pPr>
              <a:r>
                <a:rPr lang="en-US" altLang="zh-CN" sz="2000" i="1">
                  <a:ea typeface="华文中宋" panose="02010600040101010101" pitchFamily="2" charset="-122"/>
                  <a:cs typeface="+mn-lt"/>
                </a:rPr>
                <a:t>C</a:t>
              </a:r>
              <a:endParaRPr lang="en-US" altLang="zh-CN" sz="2000" i="1">
                <a:ea typeface="华文中宋" panose="02010600040101010101" pitchFamily="2" charset="-122"/>
                <a:cs typeface="+mn-lt"/>
              </a:endParaRPr>
            </a:p>
          </p:txBody>
        </p:sp>
        <p:sp>
          <p:nvSpPr>
            <p:cNvPr id="14360" name="Text Box 25"/>
            <p:cNvSpPr/>
            <p:nvPr>
              <p:custDataLst>
                <p:tags r:id="rId27"/>
              </p:custDataLst>
            </p:nvPr>
          </p:nvSpPr>
          <p:spPr>
            <a:xfrm>
              <a:off x="740" y="3103"/>
              <a:ext cx="254" cy="308"/>
            </a:xfrm>
            <a:prstGeom prst="rect">
              <a:avLst/>
            </a:prstGeom>
            <a:noFill/>
            <a:ln w="28575">
              <a:noFill/>
            </a:ln>
          </p:spPr>
          <p:txBody>
            <a:bodyPr wrap="square">
              <a:spAutoFit/>
            </a:bodyPr>
            <a:lstStyle>
              <a:lvl1pPr marL="342900" indent="-342900" algn="l" defTabSz="914400" rtl="0" eaLnBrk="0" fontAlgn="base" hangingPunct="0">
                <a:lnSpc>
                  <a:spcPct val="100000"/>
                </a:lnSpc>
                <a:spcBef>
                  <a:spcPct val="20000"/>
                </a:spcBef>
                <a:spcAft>
                  <a:spcPct val="0"/>
                </a:spcAft>
                <a:buClrTx/>
                <a:buSzTx/>
                <a:buFontTx/>
                <a:buChar char="•"/>
                <a:defRPr kumimoji="0" sz="320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Tx/>
                <a:buChar char="–"/>
                <a:defRPr kumimoji="0" sz="280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Tx/>
                <a:buChar char="•"/>
                <a:defRPr kumimoji="0" sz="240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5pPr>
            </a:lstStyle>
            <a:p>
              <a:pPr marL="0" lvl="0" indent="0" eaLnBrk="1" hangingPunct="1">
                <a:spcBef>
                  <a:spcPct val="0"/>
                </a:spcBef>
                <a:buNone/>
              </a:pPr>
              <a:r>
                <a:rPr lang="en-US" altLang="zh-CN" sz="2000" i="1">
                  <a:ea typeface="华文中宋" panose="02010600040101010101" pitchFamily="2" charset="-122"/>
                  <a:cs typeface="+mn-lt"/>
                </a:rPr>
                <a:t>D</a:t>
              </a:r>
              <a:endParaRPr lang="en-US" altLang="zh-CN" sz="2000" i="1">
                <a:ea typeface="华文中宋" panose="02010600040101010101" pitchFamily="2" charset="-122"/>
                <a:cs typeface="+mn-lt"/>
              </a:endParaRPr>
            </a:p>
          </p:txBody>
        </p:sp>
        <p:sp>
          <p:nvSpPr>
            <p:cNvPr id="14361" name="Text Box 26"/>
            <p:cNvSpPr/>
            <p:nvPr>
              <p:custDataLst>
                <p:tags r:id="rId28"/>
              </p:custDataLst>
            </p:nvPr>
          </p:nvSpPr>
          <p:spPr>
            <a:xfrm>
              <a:off x="340" y="2251"/>
              <a:ext cx="400" cy="308"/>
            </a:xfrm>
            <a:prstGeom prst="rect">
              <a:avLst/>
            </a:prstGeom>
            <a:noFill/>
            <a:ln w="28575">
              <a:noFill/>
            </a:ln>
          </p:spPr>
          <p:txBody>
            <a:bodyPr wrap="square">
              <a:spAutoFit/>
            </a:bodyPr>
            <a:lstStyle>
              <a:lvl1pPr marL="342900" indent="-342900" algn="l" defTabSz="914400" rtl="0" eaLnBrk="0" fontAlgn="base" hangingPunct="0">
                <a:lnSpc>
                  <a:spcPct val="100000"/>
                </a:lnSpc>
                <a:spcBef>
                  <a:spcPct val="20000"/>
                </a:spcBef>
                <a:spcAft>
                  <a:spcPct val="0"/>
                </a:spcAft>
                <a:buClrTx/>
                <a:buSzTx/>
                <a:buFontTx/>
                <a:buChar char="•"/>
                <a:defRPr kumimoji="0" sz="320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Tx/>
                <a:buChar char="–"/>
                <a:defRPr kumimoji="0" sz="280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Tx/>
                <a:buChar char="•"/>
                <a:defRPr kumimoji="0" sz="240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5pPr>
            </a:lstStyle>
            <a:p>
              <a:pPr marL="0" lvl="0" indent="0" eaLnBrk="1" hangingPunct="1">
                <a:spcBef>
                  <a:spcPct val="0"/>
                </a:spcBef>
                <a:buNone/>
              </a:pPr>
              <a:r>
                <a:rPr lang="en-US" altLang="zh-CN" sz="2000" i="1">
                  <a:ea typeface="华文中宋" panose="02010600040101010101" pitchFamily="2" charset="-122"/>
                  <a:cs typeface="+mn-lt"/>
                </a:rPr>
                <a:t>A</a:t>
              </a:r>
              <a:r>
                <a:rPr lang="en-US" altLang="zh-CN" sz="2000" baseline="-25000">
                  <a:ea typeface="华文中宋" panose="02010600040101010101" pitchFamily="2" charset="-122"/>
                  <a:cs typeface="+mn-lt"/>
                </a:rPr>
                <a:t>1</a:t>
              </a:r>
              <a:endParaRPr lang="en-US" altLang="zh-CN" sz="2000" baseline="-25000">
                <a:ea typeface="华文中宋" panose="02010600040101010101" pitchFamily="2" charset="-122"/>
                <a:cs typeface="+mn-lt"/>
              </a:endParaRPr>
            </a:p>
          </p:txBody>
        </p:sp>
        <p:sp>
          <p:nvSpPr>
            <p:cNvPr id="14362" name="Text Box 27"/>
            <p:cNvSpPr/>
            <p:nvPr>
              <p:custDataLst>
                <p:tags r:id="rId29"/>
              </p:custDataLst>
            </p:nvPr>
          </p:nvSpPr>
          <p:spPr>
            <a:xfrm>
              <a:off x="1714" y="2192"/>
              <a:ext cx="491" cy="308"/>
            </a:xfrm>
            <a:prstGeom prst="rect">
              <a:avLst/>
            </a:prstGeom>
            <a:noFill/>
            <a:ln w="28575">
              <a:noFill/>
            </a:ln>
          </p:spPr>
          <p:txBody>
            <a:bodyPr wrap="square">
              <a:spAutoFit/>
            </a:bodyPr>
            <a:lstStyle>
              <a:lvl1pPr marL="342900" indent="-342900" algn="l" defTabSz="914400" rtl="0" eaLnBrk="0" fontAlgn="base" hangingPunct="0">
                <a:lnSpc>
                  <a:spcPct val="100000"/>
                </a:lnSpc>
                <a:spcBef>
                  <a:spcPct val="20000"/>
                </a:spcBef>
                <a:spcAft>
                  <a:spcPct val="0"/>
                </a:spcAft>
                <a:buClrTx/>
                <a:buSzTx/>
                <a:buFontTx/>
                <a:buChar char="•"/>
                <a:defRPr kumimoji="0" sz="320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Tx/>
                <a:buChar char="–"/>
                <a:defRPr kumimoji="0" sz="280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Tx/>
                <a:buChar char="•"/>
                <a:defRPr kumimoji="0" sz="240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5pPr>
            </a:lstStyle>
            <a:p>
              <a:pPr marL="0" lvl="0" indent="0" algn="l" eaLnBrk="1" hangingPunct="1">
                <a:spcBef>
                  <a:spcPct val="0"/>
                </a:spcBef>
                <a:buNone/>
              </a:pPr>
              <a:r>
                <a:rPr lang="en-US" altLang="zh-CN" sz="2000" i="1">
                  <a:ea typeface="华文中宋" panose="02010600040101010101" pitchFamily="2" charset="-122"/>
                  <a:cs typeface="+mn-lt"/>
                </a:rPr>
                <a:t>B</a:t>
              </a:r>
              <a:r>
                <a:rPr lang="en-US" altLang="zh-CN" sz="2000" baseline="-25000">
                  <a:ea typeface="华文中宋" panose="02010600040101010101" pitchFamily="2" charset="-122"/>
                  <a:cs typeface="+mn-lt"/>
                  <a:sym typeface="+mn-ea"/>
                </a:rPr>
                <a:t>1</a:t>
              </a:r>
              <a:endParaRPr lang="en-US" altLang="zh-CN" sz="2000" i="1" baseline="-25000">
                <a:ea typeface="华文中宋" panose="02010600040101010101" pitchFamily="2" charset="-122"/>
                <a:cs typeface="+mn-lt"/>
              </a:endParaRPr>
            </a:p>
          </p:txBody>
        </p:sp>
        <p:sp>
          <p:nvSpPr>
            <p:cNvPr id="14363" name="Text Box 28"/>
            <p:cNvSpPr/>
            <p:nvPr>
              <p:custDataLst>
                <p:tags r:id="rId30"/>
              </p:custDataLst>
            </p:nvPr>
          </p:nvSpPr>
          <p:spPr>
            <a:xfrm>
              <a:off x="2245" y="1879"/>
              <a:ext cx="306" cy="308"/>
            </a:xfrm>
            <a:prstGeom prst="rect">
              <a:avLst/>
            </a:prstGeom>
            <a:noFill/>
            <a:ln w="28575">
              <a:noFill/>
            </a:ln>
          </p:spPr>
          <p:txBody>
            <a:bodyPr wrap="square">
              <a:spAutoFit/>
            </a:bodyPr>
            <a:lstStyle>
              <a:lvl1pPr marL="342900" indent="-342900" algn="l" defTabSz="914400" rtl="0" eaLnBrk="0" fontAlgn="base" hangingPunct="0">
                <a:lnSpc>
                  <a:spcPct val="100000"/>
                </a:lnSpc>
                <a:spcBef>
                  <a:spcPct val="20000"/>
                </a:spcBef>
                <a:spcAft>
                  <a:spcPct val="0"/>
                </a:spcAft>
                <a:buClrTx/>
                <a:buSzTx/>
                <a:buFontTx/>
                <a:buChar char="•"/>
                <a:defRPr kumimoji="0" sz="320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Tx/>
                <a:buChar char="–"/>
                <a:defRPr kumimoji="0" sz="280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Tx/>
                <a:buChar char="•"/>
                <a:defRPr kumimoji="0" sz="240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5pPr>
            </a:lstStyle>
            <a:p>
              <a:pPr marL="0" lvl="0" indent="0" algn="l" eaLnBrk="1" hangingPunct="1">
                <a:spcBef>
                  <a:spcPct val="0"/>
                </a:spcBef>
                <a:buNone/>
              </a:pPr>
              <a:r>
                <a:rPr lang="en-US" altLang="zh-CN" sz="2000" i="1">
                  <a:ea typeface="华文中宋" panose="02010600040101010101" pitchFamily="2" charset="-122"/>
                  <a:cs typeface="+mn-lt"/>
                </a:rPr>
                <a:t>C</a:t>
              </a:r>
              <a:r>
                <a:rPr lang="en-US" altLang="zh-CN" sz="2000" baseline="-25000">
                  <a:ea typeface="华文中宋" panose="02010600040101010101" pitchFamily="2" charset="-122"/>
                  <a:cs typeface="+mn-lt"/>
                  <a:sym typeface="+mn-ea"/>
                </a:rPr>
                <a:t>1</a:t>
              </a:r>
              <a:endParaRPr lang="en-US" altLang="zh-CN" sz="2000" i="1" baseline="-25000">
                <a:ea typeface="华文中宋" panose="02010600040101010101" pitchFamily="2" charset="-122"/>
                <a:cs typeface="+mn-lt"/>
              </a:endParaRPr>
            </a:p>
          </p:txBody>
        </p:sp>
        <p:sp>
          <p:nvSpPr>
            <p:cNvPr id="14364" name="Text Box 29"/>
            <p:cNvSpPr/>
            <p:nvPr>
              <p:custDataLst>
                <p:tags r:id="rId31"/>
              </p:custDataLst>
            </p:nvPr>
          </p:nvSpPr>
          <p:spPr>
            <a:xfrm>
              <a:off x="658" y="1821"/>
              <a:ext cx="316" cy="308"/>
            </a:xfrm>
            <a:prstGeom prst="rect">
              <a:avLst/>
            </a:prstGeom>
            <a:noFill/>
            <a:ln w="28575">
              <a:noFill/>
            </a:ln>
          </p:spPr>
          <p:txBody>
            <a:bodyPr wrap="square">
              <a:spAutoFit/>
            </a:bodyPr>
            <a:lstStyle>
              <a:lvl1pPr marL="342900" indent="-342900" algn="l" defTabSz="914400" rtl="0" eaLnBrk="0" fontAlgn="base" hangingPunct="0">
                <a:lnSpc>
                  <a:spcPct val="100000"/>
                </a:lnSpc>
                <a:spcBef>
                  <a:spcPct val="20000"/>
                </a:spcBef>
                <a:spcAft>
                  <a:spcPct val="0"/>
                </a:spcAft>
                <a:buClrTx/>
                <a:buSzTx/>
                <a:buFontTx/>
                <a:buChar char="•"/>
                <a:defRPr kumimoji="0" sz="320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Tx/>
                <a:buChar char="–"/>
                <a:defRPr kumimoji="0" sz="280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Tx/>
                <a:buChar char="•"/>
                <a:defRPr kumimoji="0" sz="240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5pPr>
            </a:lstStyle>
            <a:p>
              <a:pPr marL="0" lvl="0" indent="0" algn="l" eaLnBrk="1" hangingPunct="1">
                <a:spcBef>
                  <a:spcPct val="0"/>
                </a:spcBef>
                <a:buNone/>
              </a:pPr>
              <a:r>
                <a:rPr lang="en-US" altLang="zh-CN" sz="2000" i="1">
                  <a:ea typeface="华文中宋" panose="02010600040101010101" pitchFamily="2" charset="-122"/>
                  <a:cs typeface="+mn-lt"/>
                </a:rPr>
                <a:t>D</a:t>
              </a:r>
              <a:r>
                <a:rPr lang="en-US" altLang="zh-CN" sz="2000" baseline="-25000">
                  <a:ea typeface="华文中宋" panose="02010600040101010101" pitchFamily="2" charset="-122"/>
                  <a:cs typeface="+mn-lt"/>
                  <a:sym typeface="+mn-ea"/>
                </a:rPr>
                <a:t>1</a:t>
              </a:r>
              <a:endParaRPr lang="en-US" altLang="zh-CN" sz="2000" i="1" baseline="-25000">
                <a:ea typeface="华文中宋" panose="02010600040101010101" pitchFamily="2" charset="-122"/>
                <a:cs typeface="+mn-lt"/>
              </a:endParaRPr>
            </a:p>
          </p:txBody>
        </p:sp>
      </p:grpSp>
      <p:cxnSp>
        <p:nvCxnSpPr>
          <p:cNvPr id="14365" name="Line 30"/>
          <p:cNvCxnSpPr/>
          <p:nvPr>
            <p:custDataLst>
              <p:tags r:id="rId32"/>
            </p:custDataLst>
          </p:nvPr>
        </p:nvCxnSpPr>
        <p:spPr>
          <a:xfrm>
            <a:off x="9118918" y="3809048"/>
            <a:ext cx="1695450" cy="1552575"/>
          </a:xfrm>
          <a:prstGeom prst="line">
            <a:avLst/>
          </a:prstGeom>
          <a:ln w="28575" cap="flat" cmpd="sng">
            <a:solidFill>
              <a:srgbClr val="FF0000"/>
            </a:solidFill>
            <a:prstDash val="solid"/>
            <a:headEnd type="none" w="med" len="med"/>
            <a:tailEnd type="none" w="med" len="med"/>
          </a:ln>
        </p:spPr>
      </p:cxnSp>
      <p:cxnSp>
        <p:nvCxnSpPr>
          <p:cNvPr id="14366" name="Line 32"/>
          <p:cNvCxnSpPr/>
          <p:nvPr>
            <p:custDataLst>
              <p:tags r:id="rId33"/>
            </p:custDataLst>
          </p:nvPr>
        </p:nvCxnSpPr>
        <p:spPr>
          <a:xfrm>
            <a:off x="9111298" y="3860483"/>
            <a:ext cx="493395" cy="1040130"/>
          </a:xfrm>
          <a:prstGeom prst="line">
            <a:avLst/>
          </a:prstGeom>
          <a:ln w="28575" cap="flat" cmpd="sng">
            <a:solidFill>
              <a:schemeClr val="tx1"/>
            </a:solidFill>
            <a:prstDash val="dash"/>
            <a:headEnd type="none" w="med" len="med"/>
            <a:tailEnd type="none" w="med" len="med"/>
          </a:ln>
        </p:spPr>
      </p:cxnSp>
      <p:grpSp>
        <p:nvGrpSpPr>
          <p:cNvPr id="14367" name="Group 42"/>
          <p:cNvGrpSpPr/>
          <p:nvPr>
            <p:custDataLst>
              <p:tags r:id="rId34"/>
            </p:custDataLst>
          </p:nvPr>
        </p:nvGrpSpPr>
        <p:grpSpPr>
          <a:xfrm>
            <a:off x="10824947" y="3259435"/>
            <a:ext cx="576142" cy="2135505"/>
            <a:chOff x="1624" y="780"/>
            <a:chExt cx="398" cy="1650"/>
          </a:xfrm>
        </p:grpSpPr>
        <p:cxnSp>
          <p:nvCxnSpPr>
            <p:cNvPr id="14368" name="Line 40"/>
            <p:cNvCxnSpPr>
              <a:stCxn id="14358" idx="1"/>
            </p:cNvCxnSpPr>
            <p:nvPr>
              <p:custDataLst>
                <p:tags r:id="rId35"/>
              </p:custDataLst>
            </p:nvPr>
          </p:nvCxnSpPr>
          <p:spPr>
            <a:xfrm flipV="1">
              <a:off x="1624" y="780"/>
              <a:ext cx="357" cy="1650"/>
            </a:xfrm>
            <a:prstGeom prst="line">
              <a:avLst/>
            </a:prstGeom>
            <a:ln w="28575" cap="flat" cmpd="sng">
              <a:solidFill>
                <a:srgbClr val="FF0000"/>
              </a:solidFill>
              <a:prstDash val="solid"/>
              <a:headEnd type="none" w="med" len="med"/>
              <a:tailEnd type="none" w="med" len="med"/>
            </a:ln>
          </p:spPr>
        </p:cxnSp>
        <p:sp>
          <p:nvSpPr>
            <p:cNvPr id="14369" name="Text Box 41"/>
            <p:cNvSpPr/>
            <p:nvPr>
              <p:custDataLst>
                <p:tags r:id="rId36"/>
              </p:custDataLst>
            </p:nvPr>
          </p:nvSpPr>
          <p:spPr>
            <a:xfrm>
              <a:off x="1768" y="1366"/>
              <a:ext cx="254" cy="308"/>
            </a:xfrm>
            <a:prstGeom prst="rect">
              <a:avLst/>
            </a:prstGeom>
            <a:noFill/>
            <a:ln w="9525">
              <a:noFill/>
            </a:ln>
          </p:spPr>
          <p:txBody>
            <a:bodyPr wrap="square">
              <a:spAutoFit/>
            </a:bodyPr>
            <a:lstStyle>
              <a:lvl1pPr marL="342900" indent="-342900" algn="l" defTabSz="914400" rtl="0" eaLnBrk="0" fontAlgn="base" hangingPunct="0">
                <a:lnSpc>
                  <a:spcPct val="100000"/>
                </a:lnSpc>
                <a:spcBef>
                  <a:spcPct val="20000"/>
                </a:spcBef>
                <a:spcAft>
                  <a:spcPct val="0"/>
                </a:spcAft>
                <a:buClrTx/>
                <a:buSzTx/>
                <a:buFontTx/>
                <a:buChar char="•"/>
                <a:defRPr kumimoji="0" sz="320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Tx/>
                <a:buChar char="–"/>
                <a:defRPr kumimoji="0" sz="280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Tx/>
                <a:buChar char="•"/>
                <a:defRPr kumimoji="0" sz="240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5pPr>
            </a:lstStyle>
            <a:p>
              <a:pPr marL="0" lvl="0" indent="0" eaLnBrk="1" hangingPunct="1">
                <a:spcBef>
                  <a:spcPct val="0"/>
                </a:spcBef>
                <a:buNone/>
              </a:pPr>
              <a:r>
                <a:rPr lang="en-US" altLang="zh-CN" sz="2000" i="1">
                  <a:latin typeface="Times New Roman" panose="02020603050405020304" charset="0"/>
                  <a:ea typeface="楷体" panose="02010609060101010101" pitchFamily="49" charset="-122"/>
                  <a:cs typeface="Times New Roman" panose="02020603050405020304" charset="0"/>
                </a:rPr>
                <a:t>O</a:t>
              </a:r>
              <a:endParaRPr lang="en-US" altLang="zh-CN" sz="2000" i="1">
                <a:latin typeface="Times New Roman" panose="02020603050405020304" charset="0"/>
                <a:ea typeface="楷体" panose="02010609060101010101" pitchFamily="49" charset="-122"/>
                <a:cs typeface="Times New Roman" panose="02020603050405020304" charset="0"/>
              </a:endParaRPr>
            </a:p>
          </p:txBody>
        </p:sp>
      </p:grpSp>
      <p:cxnSp>
        <p:nvCxnSpPr>
          <p:cNvPr id="14370" name="Line 31"/>
          <p:cNvCxnSpPr/>
          <p:nvPr>
            <p:custDataLst>
              <p:tags r:id="rId37"/>
            </p:custDataLst>
          </p:nvPr>
        </p:nvCxnSpPr>
        <p:spPr>
          <a:xfrm>
            <a:off x="10860088" y="3787458"/>
            <a:ext cx="476885" cy="1071245"/>
          </a:xfrm>
          <a:prstGeom prst="line">
            <a:avLst/>
          </a:prstGeom>
          <a:ln w="28575" cap="flat" cmpd="sng">
            <a:solidFill>
              <a:schemeClr val="tx1"/>
            </a:solidFill>
            <a:prstDash val="solid"/>
            <a:headEnd type="none" w="med" len="med"/>
            <a:tailEnd type="none" w="med" len="med"/>
          </a:ln>
        </p:spPr>
      </p:cxnSp>
      <p:sp>
        <p:nvSpPr>
          <p:cNvPr id="37" name="文本框 36"/>
          <p:cNvSpPr txBox="1"/>
          <p:nvPr>
            <p:custDataLst>
              <p:tags r:id="rId38"/>
            </p:custDataLst>
          </p:nvPr>
        </p:nvSpPr>
        <p:spPr>
          <a:xfrm>
            <a:off x="372745" y="3723005"/>
            <a:ext cx="8961120" cy="497205"/>
          </a:xfrm>
          <a:prstGeom prst="rect">
            <a:avLst/>
          </a:prstGeom>
          <a:noFill/>
          <a:ln w="9525">
            <a:noFill/>
          </a:ln>
        </p:spPr>
        <p:txBody>
          <a:bodyPr wrap="square" anchor="t">
            <a:spAutoFit/>
          </a:bodyPr>
          <a:lstStyle/>
          <a:p>
            <a:pPr eaLnBrk="0" hangingPunct="0">
              <a:lnSpc>
                <a:spcPct val="120000"/>
              </a:lnSpc>
              <a:buFont typeface="Arial" panose="020B0604020202020204" pitchFamily="34" charset="0"/>
            </a:pPr>
            <a:r>
              <a:rPr lang="en-US" altLang="zh-CN" sz="2200">
                <a:solidFill>
                  <a:srgbClr val="FF0000"/>
                </a:solidFill>
                <a:latin typeface="Times New Roman" panose="02020603050405020304" charset="0"/>
                <a:ea typeface="楷体" panose="02010609060101010101" pitchFamily="49" charset="-122"/>
              </a:rPr>
              <a:t>(1)</a:t>
            </a:r>
            <a:r>
              <a:rPr lang="zh-CN" altLang="en-US" sz="2200">
                <a:solidFill>
                  <a:srgbClr val="FF0000"/>
                </a:solidFill>
                <a:latin typeface="Times New Roman" panose="02020603050405020304" charset="0"/>
                <a:ea typeface="楷体" panose="02010609060101010101" pitchFamily="49" charset="-122"/>
              </a:rPr>
              <a:t>连接</a:t>
            </a:r>
            <a:r>
              <a:rPr lang="en-US" altLang="zh-CN" sz="2200" i="1">
                <a:solidFill>
                  <a:srgbClr val="FF0000"/>
                </a:solidFill>
                <a:latin typeface="Times New Roman" panose="02020603050405020304" charset="0"/>
                <a:ea typeface="楷体" panose="02010609060101010101" pitchFamily="49" charset="-122"/>
              </a:rPr>
              <a:t>B</a:t>
            </a:r>
            <a:r>
              <a:rPr lang="en-US" altLang="zh-CN" sz="2200" i="1">
                <a:solidFill>
                  <a:srgbClr val="FF0000"/>
                </a:solidFill>
                <a:latin typeface="Times New Roman" panose="02020603050405020304" charset="0"/>
                <a:ea typeface="宋体" panose="02010600030101010101" pitchFamily="2" charset="-122"/>
              </a:rPr>
              <a:t>C</a:t>
            </a:r>
            <a:r>
              <a:rPr lang="en-US" altLang="zh-CN" sz="2200" baseline="-25000">
                <a:solidFill>
                  <a:srgbClr val="FF0000"/>
                </a:solidFill>
                <a:latin typeface="Times New Roman" panose="02020603050405020304" charset="0"/>
                <a:ea typeface="宋体" panose="02010600030101010101" pitchFamily="2" charset="-122"/>
              </a:rPr>
              <a:t>1</a:t>
            </a:r>
            <a:r>
              <a:rPr lang="zh-CN" altLang="en-US" sz="2200">
                <a:solidFill>
                  <a:srgbClr val="FF0000"/>
                </a:solidFill>
                <a:latin typeface="楷体" panose="02010609060101010101" pitchFamily="49" charset="-122"/>
                <a:ea typeface="楷体" panose="02010609060101010101" pitchFamily="49" charset="-122"/>
              </a:rPr>
              <a:t>．</a:t>
            </a:r>
            <a:r>
              <a:rPr lang="en-US" altLang="zh-CN" sz="2200" i="1">
                <a:solidFill>
                  <a:srgbClr val="FF0000"/>
                </a:solidFill>
                <a:latin typeface="Times New Roman" panose="02020603050405020304" charset="0"/>
                <a:ea typeface="楷体" panose="02010609060101010101" pitchFamily="49" charset="-122"/>
              </a:rPr>
              <a:t>B</a:t>
            </a:r>
            <a:r>
              <a:rPr lang="en-US" altLang="zh-CN" sz="2200" i="1">
                <a:solidFill>
                  <a:srgbClr val="FF0000"/>
                </a:solidFill>
                <a:latin typeface="Times New Roman" panose="02020603050405020304" charset="0"/>
                <a:ea typeface="宋体" panose="02010600030101010101" pitchFamily="2" charset="-122"/>
              </a:rPr>
              <a:t>C</a:t>
            </a:r>
            <a:r>
              <a:rPr lang="en-US" altLang="zh-CN" sz="2200" baseline="-25000">
                <a:solidFill>
                  <a:srgbClr val="FF0000"/>
                </a:solidFill>
                <a:latin typeface="Times New Roman" panose="02020603050405020304" charset="0"/>
                <a:ea typeface="宋体" panose="02010600030101010101" pitchFamily="2" charset="-122"/>
              </a:rPr>
              <a:t>1</a:t>
            </a:r>
            <a:r>
              <a:rPr lang="zh-CN" altLang="en-US" sz="2200">
                <a:solidFill>
                  <a:srgbClr val="FF0000"/>
                </a:solidFill>
                <a:latin typeface="楷体" panose="02010609060101010101" pitchFamily="49" charset="-122"/>
                <a:ea typeface="楷体" panose="02010609060101010101" pitchFamily="49" charset="-122"/>
              </a:rPr>
              <a:t>与</a:t>
            </a:r>
            <a:r>
              <a:rPr lang="en-US" altLang="zh-CN" sz="2200" i="1">
                <a:solidFill>
                  <a:srgbClr val="FF0000"/>
                </a:solidFill>
                <a:latin typeface="Times New Roman" panose="02020603050405020304" charset="0"/>
                <a:ea typeface="宋体" panose="02010600030101010101" pitchFamily="2" charset="-122"/>
              </a:rPr>
              <a:t>B</a:t>
            </a:r>
            <a:r>
              <a:rPr lang="en-US" altLang="zh-CN" sz="2200" baseline="-25000">
                <a:solidFill>
                  <a:srgbClr val="FF0000"/>
                </a:solidFill>
                <a:latin typeface="Times New Roman" panose="02020603050405020304" charset="0"/>
                <a:ea typeface="宋体" panose="02010600030101010101" pitchFamily="2" charset="-122"/>
              </a:rPr>
              <a:t>1</a:t>
            </a:r>
            <a:r>
              <a:rPr lang="en-US" altLang="zh-CN" sz="2200" i="1">
                <a:solidFill>
                  <a:srgbClr val="FF0000"/>
                </a:solidFill>
                <a:latin typeface="Times New Roman" panose="02020603050405020304" charset="0"/>
                <a:ea typeface="宋体" panose="02010600030101010101" pitchFamily="2" charset="-122"/>
              </a:rPr>
              <a:t>C</a:t>
            </a:r>
            <a:r>
              <a:rPr lang="zh-CN" altLang="en-US" sz="2200">
                <a:solidFill>
                  <a:srgbClr val="FF0000"/>
                </a:solidFill>
                <a:latin typeface="楷体" panose="02010609060101010101" pitchFamily="49" charset="-122"/>
                <a:ea typeface="楷体" panose="02010609060101010101" pitchFamily="49" charset="-122"/>
              </a:rPr>
              <a:t>相交于点</a:t>
            </a:r>
            <a:r>
              <a:rPr lang="en-US" altLang="zh-CN" sz="2200" i="1">
                <a:solidFill>
                  <a:srgbClr val="FF0000"/>
                </a:solidFill>
                <a:latin typeface="Times New Roman" panose="02020603050405020304" charset="0"/>
                <a:ea typeface="宋体" panose="02010600030101010101" pitchFamily="2" charset="-122"/>
              </a:rPr>
              <a:t>O</a:t>
            </a:r>
            <a:r>
              <a:rPr lang="zh-CN" altLang="en-US" sz="2200">
                <a:solidFill>
                  <a:srgbClr val="FF0000"/>
                </a:solidFill>
                <a:latin typeface="楷体" panose="02010609060101010101" pitchFamily="49" charset="-122"/>
                <a:ea typeface="楷体" panose="02010609060101010101" pitchFamily="49" charset="-122"/>
              </a:rPr>
              <a:t>，连接</a:t>
            </a:r>
            <a:r>
              <a:rPr lang="en-US" altLang="zh-CN" sz="2200" i="1">
                <a:solidFill>
                  <a:srgbClr val="FF0000"/>
                </a:solidFill>
                <a:latin typeface="Times New Roman" panose="02020603050405020304" charset="0"/>
                <a:ea typeface="宋体" panose="02010600030101010101" pitchFamily="2" charset="-122"/>
              </a:rPr>
              <a:t>A</a:t>
            </a:r>
            <a:r>
              <a:rPr lang="en-US" altLang="zh-CN" sz="2200" baseline="-25000">
                <a:solidFill>
                  <a:srgbClr val="FF0000"/>
                </a:solidFill>
                <a:latin typeface="Times New Roman" panose="02020603050405020304" charset="0"/>
                <a:ea typeface="宋体" panose="02010600030101010101" pitchFamily="2" charset="-122"/>
              </a:rPr>
              <a:t>1</a:t>
            </a:r>
            <a:r>
              <a:rPr lang="en-US" altLang="zh-CN" sz="2200" i="1">
                <a:solidFill>
                  <a:srgbClr val="FF0000"/>
                </a:solidFill>
                <a:latin typeface="Times New Roman" panose="02020603050405020304" charset="0"/>
                <a:ea typeface="宋体" panose="02010600030101010101" pitchFamily="2" charset="-122"/>
              </a:rPr>
              <a:t>O</a:t>
            </a:r>
            <a:r>
              <a:rPr lang="zh-CN" altLang="en-US" sz="2200">
                <a:solidFill>
                  <a:srgbClr val="FF0000"/>
                </a:solidFill>
                <a:latin typeface="楷体" panose="02010609060101010101" pitchFamily="49" charset="-122"/>
                <a:ea typeface="楷体" panose="02010609060101010101" pitchFamily="49" charset="-122"/>
              </a:rPr>
              <a:t>．设正方体的棱长为</a:t>
            </a:r>
            <a:r>
              <a:rPr lang="en-US" altLang="zh-CN" sz="2200" i="1">
                <a:solidFill>
                  <a:srgbClr val="FF0000"/>
                </a:solidFill>
                <a:latin typeface="Times New Roman" panose="02020603050405020304" charset="0"/>
                <a:ea typeface="楷体" panose="02010609060101010101" pitchFamily="49" charset="-122"/>
              </a:rPr>
              <a:t>a</a:t>
            </a:r>
            <a:r>
              <a:rPr lang="zh-CN" altLang="en-US" sz="2200">
                <a:solidFill>
                  <a:srgbClr val="FF0000"/>
                </a:solidFill>
                <a:latin typeface="楷体" panose="02010609060101010101" pitchFamily="49" charset="-122"/>
                <a:ea typeface="楷体" panose="02010609060101010101" pitchFamily="49" charset="-122"/>
              </a:rPr>
              <a:t>．</a:t>
            </a:r>
            <a:endParaRPr lang="zh-CN" altLang="en-US" sz="2200">
              <a:solidFill>
                <a:srgbClr val="FF0000"/>
              </a:solidFill>
              <a:latin typeface="楷体" panose="02010609060101010101" pitchFamily="49" charset="-122"/>
              <a:ea typeface="楷体" panose="02010609060101010101" pitchFamily="49" charset="-122"/>
            </a:endParaRPr>
          </a:p>
        </p:txBody>
      </p:sp>
      <p:sp>
        <p:nvSpPr>
          <p:cNvPr id="38" name="文本框 37"/>
          <p:cNvSpPr txBox="1"/>
          <p:nvPr>
            <p:custDataLst>
              <p:tags r:id="rId39"/>
            </p:custDataLst>
          </p:nvPr>
        </p:nvSpPr>
        <p:spPr>
          <a:xfrm>
            <a:off x="591820" y="4326890"/>
            <a:ext cx="6220460" cy="497205"/>
          </a:xfrm>
          <a:prstGeom prst="rect">
            <a:avLst/>
          </a:prstGeom>
          <a:noFill/>
          <a:ln w="9525">
            <a:noFill/>
          </a:ln>
        </p:spPr>
        <p:txBody>
          <a:bodyPr wrap="square" anchor="t">
            <a:spAutoFit/>
          </a:bodyPr>
          <a:lstStyle/>
          <a:p>
            <a:pPr eaLnBrk="0" hangingPunct="0">
              <a:lnSpc>
                <a:spcPct val="120000"/>
              </a:lnSpc>
              <a:buFont typeface="Arial" panose="020B0604020202020204" pitchFamily="34" charset="0"/>
            </a:pPr>
            <a:r>
              <a:rPr lang="zh-CN" altLang="en-US" sz="2200">
                <a:solidFill>
                  <a:srgbClr val="FF0000"/>
                </a:solidFill>
                <a:latin typeface="Times New Roman" panose="02020603050405020304" charset="0"/>
                <a:ea typeface="楷体" panose="02010609060101010101" pitchFamily="49" charset="-122"/>
              </a:rPr>
              <a:t>∵ </a:t>
            </a:r>
            <a:r>
              <a:rPr lang="en-US" altLang="zh-CN" sz="2200" i="1">
                <a:solidFill>
                  <a:srgbClr val="FF0000"/>
                </a:solidFill>
                <a:latin typeface="Times New Roman" panose="02020603050405020304" charset="0"/>
                <a:ea typeface="宋体" panose="02010600030101010101" pitchFamily="2" charset="-122"/>
              </a:rPr>
              <a:t>A</a:t>
            </a:r>
            <a:r>
              <a:rPr lang="en-US" altLang="zh-CN" sz="2200" baseline="-25000">
                <a:solidFill>
                  <a:srgbClr val="FF0000"/>
                </a:solidFill>
                <a:latin typeface="Times New Roman" panose="02020603050405020304" charset="0"/>
                <a:ea typeface="宋体" panose="02010600030101010101" pitchFamily="2" charset="-122"/>
              </a:rPr>
              <a:t>1</a:t>
            </a:r>
            <a:r>
              <a:rPr lang="en-US" altLang="zh-CN" sz="2200" i="1">
                <a:solidFill>
                  <a:srgbClr val="FF0000"/>
                </a:solidFill>
                <a:latin typeface="Times New Roman" panose="02020603050405020304" charset="0"/>
                <a:ea typeface="宋体" panose="02010600030101010101" pitchFamily="2" charset="-122"/>
              </a:rPr>
              <a:t>B</a:t>
            </a:r>
            <a:r>
              <a:rPr lang="en-US" altLang="zh-CN" sz="2200" baseline="-25000">
                <a:solidFill>
                  <a:srgbClr val="FF0000"/>
                </a:solidFill>
                <a:latin typeface="Times New Roman" panose="02020603050405020304" charset="0"/>
                <a:ea typeface="宋体" panose="02010600030101010101" pitchFamily="2" charset="-122"/>
              </a:rPr>
              <a:t>1</a:t>
            </a:r>
            <a:r>
              <a:rPr lang="zh-CN" altLang="en-US" sz="2200">
                <a:solidFill>
                  <a:srgbClr val="FF0000"/>
                </a:solidFill>
                <a:latin typeface="Times New Roman" panose="02020603050405020304" charset="0"/>
                <a:ea typeface="宋体" panose="02010600030101010101" pitchFamily="2" charset="-122"/>
              </a:rPr>
              <a:t>⊥</a:t>
            </a:r>
            <a:r>
              <a:rPr lang="en-US" altLang="zh-CN" sz="2200" i="1">
                <a:solidFill>
                  <a:srgbClr val="FF0000"/>
                </a:solidFill>
                <a:latin typeface="Times New Roman" panose="02020603050405020304" charset="0"/>
                <a:ea typeface="宋体" panose="02010600030101010101" pitchFamily="2" charset="-122"/>
              </a:rPr>
              <a:t>B</a:t>
            </a:r>
            <a:r>
              <a:rPr lang="en-US" altLang="zh-CN" sz="2200" baseline="-25000">
                <a:solidFill>
                  <a:srgbClr val="FF0000"/>
                </a:solidFill>
                <a:latin typeface="Times New Roman" panose="02020603050405020304" charset="0"/>
                <a:ea typeface="宋体" panose="02010600030101010101" pitchFamily="2" charset="-122"/>
              </a:rPr>
              <a:t>1</a:t>
            </a:r>
            <a:r>
              <a:rPr lang="en-US" altLang="zh-CN" sz="2200" i="1">
                <a:solidFill>
                  <a:srgbClr val="FF0000"/>
                </a:solidFill>
                <a:latin typeface="Times New Roman" panose="02020603050405020304" charset="0"/>
                <a:ea typeface="宋体" panose="02010600030101010101" pitchFamily="2" charset="-122"/>
              </a:rPr>
              <a:t>C</a:t>
            </a:r>
            <a:r>
              <a:rPr lang="en-US" altLang="zh-CN" sz="2200" baseline="-25000">
                <a:solidFill>
                  <a:srgbClr val="FF0000"/>
                </a:solidFill>
                <a:latin typeface="Times New Roman" panose="02020603050405020304" charset="0"/>
                <a:ea typeface="宋体" panose="02010600030101010101" pitchFamily="2" charset="-122"/>
              </a:rPr>
              <a:t>1</a:t>
            </a:r>
            <a:r>
              <a:rPr lang="zh-CN" altLang="en-US" sz="2200">
                <a:solidFill>
                  <a:srgbClr val="FF0000"/>
                </a:solidFill>
                <a:latin typeface="楷体" panose="02010609060101010101" pitchFamily="49" charset="-122"/>
                <a:ea typeface="楷体" panose="02010609060101010101" pitchFamily="49" charset="-122"/>
              </a:rPr>
              <a:t>，</a:t>
            </a:r>
            <a:r>
              <a:rPr lang="en-US" altLang="zh-CN" sz="2200" i="1">
                <a:solidFill>
                  <a:srgbClr val="FF0000"/>
                </a:solidFill>
                <a:latin typeface="Times New Roman" panose="02020603050405020304" charset="0"/>
                <a:ea typeface="宋体" panose="02010600030101010101" pitchFamily="2" charset="-122"/>
              </a:rPr>
              <a:t>A</a:t>
            </a:r>
            <a:r>
              <a:rPr lang="en-US" altLang="zh-CN" sz="2200" baseline="-25000">
                <a:solidFill>
                  <a:srgbClr val="FF0000"/>
                </a:solidFill>
                <a:latin typeface="Times New Roman" panose="02020603050405020304" charset="0"/>
                <a:ea typeface="宋体" panose="02010600030101010101" pitchFamily="2" charset="-122"/>
              </a:rPr>
              <a:t>1</a:t>
            </a:r>
            <a:r>
              <a:rPr lang="en-US" altLang="zh-CN" sz="2200" i="1">
                <a:solidFill>
                  <a:srgbClr val="FF0000"/>
                </a:solidFill>
                <a:latin typeface="Times New Roman" panose="02020603050405020304" charset="0"/>
                <a:ea typeface="宋体" panose="02010600030101010101" pitchFamily="2" charset="-122"/>
              </a:rPr>
              <a:t>B</a:t>
            </a:r>
            <a:r>
              <a:rPr lang="en-US" altLang="zh-CN" sz="2200" baseline="-25000">
                <a:solidFill>
                  <a:srgbClr val="FF0000"/>
                </a:solidFill>
                <a:latin typeface="Times New Roman" panose="02020603050405020304" charset="0"/>
                <a:ea typeface="宋体" panose="02010600030101010101" pitchFamily="2" charset="-122"/>
              </a:rPr>
              <a:t>1</a:t>
            </a:r>
            <a:r>
              <a:rPr lang="zh-CN" altLang="en-US" sz="2200">
                <a:solidFill>
                  <a:srgbClr val="FF0000"/>
                </a:solidFill>
                <a:latin typeface="Times New Roman" panose="02020603050405020304" charset="0"/>
                <a:ea typeface="宋体" panose="02010600030101010101" pitchFamily="2" charset="-122"/>
              </a:rPr>
              <a:t>⊥</a:t>
            </a:r>
            <a:r>
              <a:rPr lang="en-US" altLang="zh-CN" sz="2200" i="1">
                <a:solidFill>
                  <a:srgbClr val="FF0000"/>
                </a:solidFill>
                <a:latin typeface="Times New Roman" panose="02020603050405020304" charset="0"/>
                <a:ea typeface="宋体" panose="02010600030101010101" pitchFamily="2" charset="-122"/>
              </a:rPr>
              <a:t>B</a:t>
            </a:r>
            <a:r>
              <a:rPr lang="en-US" altLang="zh-CN" sz="2200" baseline="-25000">
                <a:solidFill>
                  <a:srgbClr val="FF0000"/>
                </a:solidFill>
                <a:latin typeface="Times New Roman" panose="02020603050405020304" charset="0"/>
                <a:ea typeface="宋体" panose="02010600030101010101" pitchFamily="2" charset="-122"/>
              </a:rPr>
              <a:t>1</a:t>
            </a:r>
            <a:r>
              <a:rPr lang="en-US" altLang="zh-CN" sz="2200" i="1">
                <a:solidFill>
                  <a:srgbClr val="FF0000"/>
                </a:solidFill>
                <a:latin typeface="Times New Roman" panose="02020603050405020304" charset="0"/>
                <a:ea typeface="宋体" panose="02010600030101010101" pitchFamily="2" charset="-122"/>
              </a:rPr>
              <a:t>B</a:t>
            </a:r>
            <a:r>
              <a:rPr lang="zh-CN" altLang="en-US" sz="2200">
                <a:solidFill>
                  <a:srgbClr val="FF0000"/>
                </a:solidFill>
                <a:latin typeface="楷体" panose="02010609060101010101" pitchFamily="49" charset="-122"/>
                <a:ea typeface="楷体" panose="02010609060101010101" pitchFamily="49" charset="-122"/>
              </a:rPr>
              <a:t>，</a:t>
            </a:r>
            <a:r>
              <a:rPr lang="en-US" altLang="zh-CN" sz="2200" i="1">
                <a:solidFill>
                  <a:srgbClr val="FF0000"/>
                </a:solidFill>
                <a:latin typeface="Times New Roman" panose="02020603050405020304" charset="0"/>
                <a:ea typeface="宋体" panose="02010600030101010101" pitchFamily="2" charset="-122"/>
              </a:rPr>
              <a:t>B</a:t>
            </a:r>
            <a:r>
              <a:rPr lang="en-US" altLang="zh-CN" sz="2200" baseline="-25000">
                <a:solidFill>
                  <a:srgbClr val="FF0000"/>
                </a:solidFill>
                <a:latin typeface="Times New Roman" panose="02020603050405020304" charset="0"/>
                <a:ea typeface="宋体" panose="02010600030101010101" pitchFamily="2" charset="-122"/>
              </a:rPr>
              <a:t>1</a:t>
            </a:r>
            <a:r>
              <a:rPr lang="en-US" altLang="zh-CN" sz="2200" i="1">
                <a:solidFill>
                  <a:srgbClr val="FF0000"/>
                </a:solidFill>
                <a:latin typeface="Times New Roman" panose="02020603050405020304" charset="0"/>
                <a:ea typeface="宋体" panose="02010600030101010101" pitchFamily="2" charset="-122"/>
              </a:rPr>
              <a:t>C</a:t>
            </a:r>
            <a:r>
              <a:rPr lang="en-US" altLang="zh-CN" sz="2200" baseline="-25000">
                <a:solidFill>
                  <a:srgbClr val="FF0000"/>
                </a:solidFill>
                <a:latin typeface="Times New Roman" panose="02020603050405020304" charset="0"/>
                <a:ea typeface="宋体" panose="02010600030101010101" pitchFamily="2" charset="-122"/>
              </a:rPr>
              <a:t>1</a:t>
            </a:r>
            <a:r>
              <a:rPr lang="zh-CN" altLang="en-US" sz="2200">
                <a:solidFill>
                  <a:srgbClr val="FF0000"/>
                </a:solidFill>
                <a:latin typeface="Times New Roman" panose="02020603050405020304" charset="0"/>
                <a:ea typeface="宋体" panose="02010600030101010101" pitchFamily="2" charset="-122"/>
              </a:rPr>
              <a:t>∩</a:t>
            </a:r>
            <a:r>
              <a:rPr lang="en-US" altLang="zh-CN" sz="2200" i="1">
                <a:solidFill>
                  <a:srgbClr val="FF0000"/>
                </a:solidFill>
                <a:latin typeface="Times New Roman" panose="02020603050405020304" charset="0"/>
                <a:ea typeface="宋体" panose="02010600030101010101" pitchFamily="2" charset="-122"/>
              </a:rPr>
              <a:t> B</a:t>
            </a:r>
            <a:r>
              <a:rPr lang="en-US" altLang="zh-CN" sz="2200" baseline="-25000">
                <a:solidFill>
                  <a:srgbClr val="FF0000"/>
                </a:solidFill>
                <a:latin typeface="Times New Roman" panose="02020603050405020304" charset="0"/>
                <a:ea typeface="宋体" panose="02010600030101010101" pitchFamily="2" charset="-122"/>
              </a:rPr>
              <a:t>1</a:t>
            </a:r>
            <a:r>
              <a:rPr lang="en-US" altLang="zh-CN" sz="2200" i="1">
                <a:solidFill>
                  <a:srgbClr val="FF0000"/>
                </a:solidFill>
                <a:latin typeface="Times New Roman" panose="02020603050405020304" charset="0"/>
                <a:ea typeface="宋体" panose="02010600030101010101" pitchFamily="2" charset="-122"/>
              </a:rPr>
              <a:t>B</a:t>
            </a:r>
            <a:r>
              <a:rPr lang="zh-CN" altLang="en-US" sz="2200">
                <a:solidFill>
                  <a:srgbClr val="FF0000"/>
                </a:solidFill>
                <a:latin typeface="楷体" panose="02010609060101010101" pitchFamily="49" charset="-122"/>
                <a:ea typeface="楷体" panose="02010609060101010101" pitchFamily="49" charset="-122"/>
              </a:rPr>
              <a:t>＝</a:t>
            </a:r>
            <a:r>
              <a:rPr lang="en-US" altLang="zh-CN" sz="2200" i="1">
                <a:solidFill>
                  <a:srgbClr val="FF0000"/>
                </a:solidFill>
                <a:latin typeface="Times New Roman" panose="02020603050405020304" charset="0"/>
                <a:ea typeface="宋体" panose="02010600030101010101" pitchFamily="2" charset="-122"/>
              </a:rPr>
              <a:t>B</a:t>
            </a:r>
            <a:r>
              <a:rPr lang="zh-CN" altLang="en-US" sz="2200">
                <a:solidFill>
                  <a:srgbClr val="FF0000"/>
                </a:solidFill>
                <a:latin typeface="楷体" panose="02010609060101010101" pitchFamily="49" charset="-122"/>
                <a:ea typeface="楷体" panose="02010609060101010101" pitchFamily="49" charset="-122"/>
              </a:rPr>
              <a:t>，</a:t>
            </a:r>
            <a:endParaRPr lang="zh-CN" altLang="en-US" sz="2200">
              <a:solidFill>
                <a:srgbClr val="FF0000"/>
              </a:solidFill>
              <a:latin typeface="楷体" panose="02010609060101010101" pitchFamily="49" charset="-122"/>
              <a:ea typeface="楷体" panose="02010609060101010101" pitchFamily="49" charset="-122"/>
            </a:endParaRPr>
          </a:p>
        </p:txBody>
      </p:sp>
      <p:sp>
        <p:nvSpPr>
          <p:cNvPr id="39" name="文本框 38"/>
          <p:cNvSpPr txBox="1"/>
          <p:nvPr>
            <p:custDataLst>
              <p:tags r:id="rId40"/>
            </p:custDataLst>
          </p:nvPr>
        </p:nvSpPr>
        <p:spPr>
          <a:xfrm>
            <a:off x="610235" y="4855845"/>
            <a:ext cx="3667760" cy="497205"/>
          </a:xfrm>
          <a:prstGeom prst="rect">
            <a:avLst/>
          </a:prstGeom>
          <a:noFill/>
          <a:ln w="9525">
            <a:noFill/>
          </a:ln>
        </p:spPr>
        <p:txBody>
          <a:bodyPr wrap="square" anchor="t">
            <a:spAutoFit/>
          </a:bodyPr>
          <a:lstStyle/>
          <a:p>
            <a:pPr eaLnBrk="0" hangingPunct="0">
              <a:lnSpc>
                <a:spcPct val="120000"/>
              </a:lnSpc>
              <a:buFont typeface="Arial" panose="020B0604020202020204" pitchFamily="34" charset="0"/>
            </a:pPr>
            <a:r>
              <a:rPr lang="zh-CN" altLang="en-US" sz="2200">
                <a:solidFill>
                  <a:srgbClr val="FF0000"/>
                </a:solidFill>
                <a:latin typeface="Times New Roman" panose="02020603050405020304" charset="0"/>
                <a:ea typeface="楷体" panose="02010609060101010101" pitchFamily="49" charset="-122"/>
              </a:rPr>
              <a:t>∴</a:t>
            </a:r>
            <a:r>
              <a:rPr lang="en-US" altLang="zh-CN" sz="2200" i="1">
                <a:solidFill>
                  <a:srgbClr val="FF0000"/>
                </a:solidFill>
                <a:latin typeface="Times New Roman" panose="02020603050405020304" charset="0"/>
                <a:ea typeface="宋体" panose="02010600030101010101" pitchFamily="2" charset="-122"/>
              </a:rPr>
              <a:t> A</a:t>
            </a:r>
            <a:r>
              <a:rPr lang="en-US" altLang="zh-CN" sz="2200" baseline="-25000">
                <a:solidFill>
                  <a:srgbClr val="FF0000"/>
                </a:solidFill>
                <a:latin typeface="Times New Roman" panose="02020603050405020304" charset="0"/>
                <a:ea typeface="宋体" panose="02010600030101010101" pitchFamily="2" charset="-122"/>
              </a:rPr>
              <a:t>1</a:t>
            </a:r>
            <a:r>
              <a:rPr lang="en-US" altLang="zh-CN" sz="2200" i="1">
                <a:solidFill>
                  <a:srgbClr val="FF0000"/>
                </a:solidFill>
                <a:latin typeface="Times New Roman" panose="02020603050405020304" charset="0"/>
                <a:ea typeface="宋体" panose="02010600030101010101" pitchFamily="2" charset="-122"/>
              </a:rPr>
              <a:t>B</a:t>
            </a:r>
            <a:r>
              <a:rPr lang="en-US" altLang="zh-CN" sz="2200" baseline="-25000">
                <a:solidFill>
                  <a:srgbClr val="FF0000"/>
                </a:solidFill>
                <a:latin typeface="Times New Roman" panose="02020603050405020304" charset="0"/>
                <a:ea typeface="宋体" panose="02010600030101010101" pitchFamily="2" charset="-122"/>
              </a:rPr>
              <a:t>1</a:t>
            </a:r>
            <a:r>
              <a:rPr lang="zh-CN" altLang="en-US" sz="2200">
                <a:solidFill>
                  <a:srgbClr val="FF0000"/>
                </a:solidFill>
                <a:latin typeface="楷体" panose="02010609060101010101" pitchFamily="49" charset="-122"/>
                <a:ea typeface="楷体" panose="02010609060101010101" pitchFamily="49" charset="-122"/>
              </a:rPr>
              <a:t>⊥平面</a:t>
            </a:r>
            <a:r>
              <a:rPr lang="en-US" altLang="zh-CN" sz="2200" i="1">
                <a:solidFill>
                  <a:srgbClr val="FF0000"/>
                </a:solidFill>
                <a:latin typeface="Times New Roman" panose="02020603050405020304" charset="0"/>
                <a:ea typeface="宋体" panose="02010600030101010101" pitchFamily="2" charset="-122"/>
              </a:rPr>
              <a:t>BCC</a:t>
            </a:r>
            <a:r>
              <a:rPr lang="en-US" altLang="zh-CN" sz="2200" baseline="-25000">
                <a:solidFill>
                  <a:srgbClr val="FF0000"/>
                </a:solidFill>
                <a:latin typeface="Times New Roman" panose="02020603050405020304" charset="0"/>
                <a:ea typeface="宋体" panose="02010600030101010101" pitchFamily="2" charset="-122"/>
              </a:rPr>
              <a:t>1</a:t>
            </a:r>
            <a:r>
              <a:rPr lang="en-US" altLang="zh-CN" sz="2200" i="1">
                <a:solidFill>
                  <a:srgbClr val="FF0000"/>
                </a:solidFill>
                <a:latin typeface="Times New Roman" panose="02020603050405020304" charset="0"/>
                <a:ea typeface="宋体" panose="02010600030101010101" pitchFamily="2" charset="-122"/>
              </a:rPr>
              <a:t>B</a:t>
            </a:r>
            <a:r>
              <a:rPr lang="en-US" altLang="zh-CN" sz="2200" baseline="-25000">
                <a:solidFill>
                  <a:srgbClr val="FF0000"/>
                </a:solidFill>
                <a:latin typeface="Times New Roman" panose="02020603050405020304" charset="0"/>
                <a:ea typeface="宋体" panose="02010600030101010101" pitchFamily="2" charset="-122"/>
              </a:rPr>
              <a:t>1</a:t>
            </a:r>
            <a:r>
              <a:rPr lang="zh-CN" altLang="en-US" sz="2200">
                <a:solidFill>
                  <a:srgbClr val="FF0000"/>
                </a:solidFill>
                <a:latin typeface="楷体" panose="02010609060101010101" pitchFamily="49" charset="-122"/>
                <a:ea typeface="楷体" panose="02010609060101010101" pitchFamily="49" charset="-122"/>
              </a:rPr>
              <a:t>．</a:t>
            </a:r>
            <a:endParaRPr lang="zh-CN" altLang="en-US" sz="2200">
              <a:solidFill>
                <a:srgbClr val="FF0000"/>
              </a:solidFill>
              <a:latin typeface="楷体" panose="02010609060101010101" pitchFamily="49" charset="-122"/>
              <a:ea typeface="楷体" panose="02010609060101010101" pitchFamily="49" charset="-122"/>
            </a:endParaRPr>
          </a:p>
        </p:txBody>
      </p:sp>
      <p:sp>
        <p:nvSpPr>
          <p:cNvPr id="40" name="文本框 39"/>
          <p:cNvSpPr txBox="1"/>
          <p:nvPr>
            <p:custDataLst>
              <p:tags r:id="rId41"/>
            </p:custDataLst>
          </p:nvPr>
        </p:nvSpPr>
        <p:spPr>
          <a:xfrm>
            <a:off x="610235" y="5384800"/>
            <a:ext cx="5615940" cy="497205"/>
          </a:xfrm>
          <a:prstGeom prst="rect">
            <a:avLst/>
          </a:prstGeom>
          <a:noFill/>
          <a:ln w="9525">
            <a:noFill/>
          </a:ln>
        </p:spPr>
        <p:txBody>
          <a:bodyPr wrap="square" anchor="t">
            <a:spAutoFit/>
          </a:bodyPr>
          <a:lstStyle/>
          <a:p>
            <a:pPr eaLnBrk="0" hangingPunct="0">
              <a:lnSpc>
                <a:spcPct val="120000"/>
              </a:lnSpc>
              <a:buFont typeface="Arial" panose="020B0604020202020204" pitchFamily="34" charset="0"/>
            </a:pPr>
            <a:r>
              <a:rPr lang="zh-CN" altLang="en-US" sz="2200">
                <a:solidFill>
                  <a:srgbClr val="FF0000"/>
                </a:solidFill>
                <a:latin typeface="Times New Roman" panose="02020603050405020304" charset="0"/>
                <a:ea typeface="楷体" panose="02010609060101010101" pitchFamily="49" charset="-122"/>
              </a:rPr>
              <a:t>又</a:t>
            </a:r>
            <a:r>
              <a:rPr lang="en-US" altLang="zh-CN" sz="2200" i="1">
                <a:solidFill>
                  <a:srgbClr val="FF0000"/>
                </a:solidFill>
                <a:latin typeface="Times New Roman" panose="02020603050405020304" charset="0"/>
                <a:ea typeface="宋体" panose="02010600030101010101" pitchFamily="2" charset="-122"/>
              </a:rPr>
              <a:t> BC</a:t>
            </a:r>
            <a:r>
              <a:rPr lang="en-US" altLang="zh-CN" sz="2200" baseline="-25000">
                <a:solidFill>
                  <a:srgbClr val="FF0000"/>
                </a:solidFill>
                <a:latin typeface="Times New Roman" panose="02020603050405020304" charset="0"/>
                <a:ea typeface="宋体" panose="02010600030101010101" pitchFamily="2" charset="-122"/>
              </a:rPr>
              <a:t>1</a:t>
            </a:r>
            <a:r>
              <a:rPr lang="zh-CN" altLang="en-US" sz="2200">
                <a:solidFill>
                  <a:srgbClr val="FF0000"/>
                </a:solidFill>
                <a:latin typeface="楷体" panose="02010609060101010101" pitchFamily="49" charset="-122"/>
                <a:ea typeface="楷体" panose="02010609060101010101" pitchFamily="49" charset="-122"/>
              </a:rPr>
              <a:t>⊥</a:t>
            </a:r>
            <a:r>
              <a:rPr lang="en-US" altLang="zh-CN" sz="2200" i="1">
                <a:solidFill>
                  <a:srgbClr val="FF0000"/>
                </a:solidFill>
                <a:latin typeface="Times New Roman" panose="02020603050405020304" charset="0"/>
                <a:ea typeface="宋体" panose="02010600030101010101" pitchFamily="2" charset="-122"/>
              </a:rPr>
              <a:t>B</a:t>
            </a:r>
            <a:r>
              <a:rPr lang="en-US" altLang="zh-CN" sz="2200" baseline="-25000">
                <a:solidFill>
                  <a:srgbClr val="FF0000"/>
                </a:solidFill>
                <a:latin typeface="Times New Roman" panose="02020603050405020304" charset="0"/>
                <a:ea typeface="宋体" panose="02010600030101010101" pitchFamily="2" charset="-122"/>
              </a:rPr>
              <a:t>1</a:t>
            </a:r>
            <a:r>
              <a:rPr lang="en-US" altLang="zh-CN" sz="2200" i="1">
                <a:solidFill>
                  <a:srgbClr val="FF0000"/>
                </a:solidFill>
                <a:latin typeface="Times New Roman" panose="02020603050405020304" charset="0"/>
                <a:ea typeface="宋体" panose="02010600030101010101" pitchFamily="2" charset="-122"/>
              </a:rPr>
              <a:t>C</a:t>
            </a:r>
            <a:r>
              <a:rPr lang="zh-CN" altLang="en-US" sz="2200">
                <a:solidFill>
                  <a:srgbClr val="FF0000"/>
                </a:solidFill>
                <a:latin typeface="楷体" panose="02010609060101010101" pitchFamily="49" charset="-122"/>
                <a:ea typeface="楷体" panose="02010609060101010101" pitchFamily="49" charset="-122"/>
              </a:rPr>
              <a:t>，  ∴</a:t>
            </a:r>
            <a:r>
              <a:rPr lang="en-US" altLang="zh-CN" sz="2200" i="1">
                <a:solidFill>
                  <a:srgbClr val="FF0000"/>
                </a:solidFill>
                <a:latin typeface="Times New Roman" panose="02020603050405020304" charset="0"/>
                <a:ea typeface="宋体" panose="02010600030101010101" pitchFamily="2" charset="-122"/>
              </a:rPr>
              <a:t> BC</a:t>
            </a:r>
            <a:r>
              <a:rPr lang="en-US" altLang="zh-CN" sz="2200" baseline="-25000">
                <a:solidFill>
                  <a:srgbClr val="FF0000"/>
                </a:solidFill>
                <a:latin typeface="Times New Roman" panose="02020603050405020304" charset="0"/>
                <a:ea typeface="宋体" panose="02010600030101010101" pitchFamily="2" charset="-122"/>
              </a:rPr>
              <a:t>1</a:t>
            </a:r>
            <a:r>
              <a:rPr lang="zh-CN" altLang="en-US" sz="2200">
                <a:solidFill>
                  <a:srgbClr val="FF0000"/>
                </a:solidFill>
                <a:latin typeface="楷体" panose="02010609060101010101" pitchFamily="49" charset="-122"/>
                <a:ea typeface="楷体" panose="02010609060101010101" pitchFamily="49" charset="-122"/>
              </a:rPr>
              <a:t>⊥</a:t>
            </a:r>
            <a:r>
              <a:rPr lang="zh-CN" altLang="zh-CN" sz="2200">
                <a:solidFill>
                  <a:srgbClr val="FF0000"/>
                </a:solidFill>
                <a:latin typeface="楷体" panose="02010609060101010101" pitchFamily="49" charset="-122"/>
                <a:ea typeface="楷体" panose="02010609060101010101" pitchFamily="49" charset="-122"/>
              </a:rPr>
              <a:t>平面</a:t>
            </a:r>
            <a:r>
              <a:rPr lang="en-US" altLang="zh-CN" sz="2200" i="1">
                <a:solidFill>
                  <a:srgbClr val="FF0000"/>
                </a:solidFill>
                <a:latin typeface="Times New Roman" panose="02020603050405020304" charset="0"/>
                <a:ea typeface="宋体" panose="02010600030101010101" pitchFamily="2" charset="-122"/>
              </a:rPr>
              <a:t>A</a:t>
            </a:r>
            <a:r>
              <a:rPr lang="en-US" altLang="zh-CN" sz="2200" baseline="-25000">
                <a:solidFill>
                  <a:srgbClr val="FF0000"/>
                </a:solidFill>
                <a:latin typeface="Times New Roman" panose="02020603050405020304" charset="0"/>
                <a:ea typeface="宋体" panose="02010600030101010101" pitchFamily="2" charset="-122"/>
              </a:rPr>
              <a:t>1</a:t>
            </a:r>
            <a:r>
              <a:rPr lang="en-US" altLang="zh-CN" sz="2200" i="1">
                <a:solidFill>
                  <a:srgbClr val="FF0000"/>
                </a:solidFill>
                <a:latin typeface="Times New Roman" panose="02020603050405020304" charset="0"/>
                <a:ea typeface="宋体" panose="02010600030101010101" pitchFamily="2" charset="-122"/>
              </a:rPr>
              <a:t>DCB</a:t>
            </a:r>
            <a:r>
              <a:rPr lang="en-US" altLang="zh-CN" sz="2200" baseline="-25000">
                <a:solidFill>
                  <a:srgbClr val="FF0000"/>
                </a:solidFill>
                <a:latin typeface="Times New Roman" panose="02020603050405020304" charset="0"/>
                <a:ea typeface="宋体" panose="02010600030101010101" pitchFamily="2" charset="-122"/>
              </a:rPr>
              <a:t>1</a:t>
            </a:r>
            <a:r>
              <a:rPr lang="zh-CN" altLang="en-US" sz="2200">
                <a:solidFill>
                  <a:srgbClr val="FF0000"/>
                </a:solidFill>
                <a:latin typeface="楷体" panose="02010609060101010101" pitchFamily="49" charset="-122"/>
                <a:ea typeface="楷体" panose="02010609060101010101" pitchFamily="49" charset="-122"/>
              </a:rPr>
              <a:t>．</a:t>
            </a:r>
            <a:endParaRPr lang="zh-CN" altLang="en-US" sz="2200">
              <a:solidFill>
                <a:srgbClr val="FF0000"/>
              </a:solidFill>
              <a:latin typeface="楷体" panose="02010609060101010101" pitchFamily="49" charset="-122"/>
              <a:ea typeface="楷体" panose="02010609060101010101" pitchFamily="49" charset="-122"/>
            </a:endParaRPr>
          </a:p>
        </p:txBody>
      </p:sp>
      <p:sp>
        <p:nvSpPr>
          <p:cNvPr id="41" name="文本框 40"/>
          <p:cNvSpPr txBox="1"/>
          <p:nvPr>
            <p:custDataLst>
              <p:tags r:id="rId42"/>
            </p:custDataLst>
          </p:nvPr>
        </p:nvSpPr>
        <p:spPr>
          <a:xfrm>
            <a:off x="623570" y="5842635"/>
            <a:ext cx="10452100" cy="598805"/>
          </a:xfrm>
          <a:prstGeom prst="rect">
            <a:avLst/>
          </a:prstGeom>
          <a:noFill/>
          <a:ln w="9525">
            <a:noFill/>
          </a:ln>
        </p:spPr>
        <p:txBody>
          <a:bodyPr wrap="square" anchor="t">
            <a:spAutoFit/>
          </a:bodyPr>
          <a:lstStyle/>
          <a:p>
            <a:pPr eaLnBrk="0" hangingPunct="0">
              <a:lnSpc>
                <a:spcPct val="150000"/>
              </a:lnSpc>
              <a:buFont typeface="Arial" panose="020B0604020202020204" pitchFamily="34" charset="0"/>
            </a:pPr>
            <a:r>
              <a:rPr lang="zh-CN" altLang="en-US" sz="2200">
                <a:solidFill>
                  <a:srgbClr val="FF0000"/>
                </a:solidFill>
                <a:latin typeface="楷体" panose="02010609060101010101" pitchFamily="49" charset="-122"/>
                <a:ea typeface="楷体" panose="02010609060101010101" pitchFamily="49" charset="-122"/>
              </a:rPr>
              <a:t>∴</a:t>
            </a:r>
            <a:r>
              <a:rPr lang="en-US" altLang="zh-CN" sz="2200" i="1">
                <a:solidFill>
                  <a:srgbClr val="FF0000"/>
                </a:solidFill>
                <a:latin typeface="Times New Roman" panose="02020603050405020304" charset="0"/>
                <a:ea typeface="宋体" panose="02010600030101010101" pitchFamily="2" charset="-122"/>
              </a:rPr>
              <a:t> A</a:t>
            </a:r>
            <a:r>
              <a:rPr lang="en-US" altLang="zh-CN" sz="2200" baseline="-25000">
                <a:solidFill>
                  <a:srgbClr val="FF0000"/>
                </a:solidFill>
                <a:latin typeface="Times New Roman" panose="02020603050405020304" charset="0"/>
                <a:ea typeface="宋体" panose="02010600030101010101" pitchFamily="2" charset="-122"/>
              </a:rPr>
              <a:t>1</a:t>
            </a:r>
            <a:r>
              <a:rPr lang="en-US" altLang="zh-CN" sz="2200" i="1">
                <a:solidFill>
                  <a:srgbClr val="FF0000"/>
                </a:solidFill>
                <a:latin typeface="Times New Roman" panose="02020603050405020304" charset="0"/>
                <a:ea typeface="宋体" panose="02010600030101010101" pitchFamily="2" charset="-122"/>
              </a:rPr>
              <a:t>O</a:t>
            </a:r>
            <a:r>
              <a:rPr lang="zh-CN" altLang="en-US" sz="2200">
                <a:solidFill>
                  <a:srgbClr val="FF0000"/>
                </a:solidFill>
                <a:latin typeface="楷体" panose="02010609060101010101" pitchFamily="49" charset="-122"/>
                <a:ea typeface="楷体" panose="02010609060101010101" pitchFamily="49" charset="-122"/>
              </a:rPr>
              <a:t>为斜线</a:t>
            </a:r>
            <a:r>
              <a:rPr lang="en-US" altLang="zh-CN" sz="2200" i="1">
                <a:solidFill>
                  <a:srgbClr val="FF0000"/>
                </a:solidFill>
                <a:latin typeface="Times New Roman" panose="02020603050405020304" charset="0"/>
                <a:ea typeface="宋体" panose="02010600030101010101" pitchFamily="2" charset="-122"/>
              </a:rPr>
              <a:t>A</a:t>
            </a:r>
            <a:r>
              <a:rPr lang="en-US" altLang="zh-CN" sz="2200" baseline="-25000">
                <a:solidFill>
                  <a:srgbClr val="FF0000"/>
                </a:solidFill>
                <a:latin typeface="Times New Roman" panose="02020603050405020304" charset="0"/>
                <a:ea typeface="宋体" panose="02010600030101010101" pitchFamily="2" charset="-122"/>
              </a:rPr>
              <a:t>1</a:t>
            </a:r>
            <a:r>
              <a:rPr lang="en-US" altLang="zh-CN" sz="2200" i="1">
                <a:solidFill>
                  <a:srgbClr val="FF0000"/>
                </a:solidFill>
                <a:latin typeface="Times New Roman" panose="02020603050405020304" charset="0"/>
                <a:ea typeface="宋体" panose="02010600030101010101" pitchFamily="2" charset="-122"/>
              </a:rPr>
              <a:t>B</a:t>
            </a:r>
            <a:r>
              <a:rPr lang="zh-CN" altLang="en-US" sz="2200">
                <a:solidFill>
                  <a:srgbClr val="FF0000"/>
                </a:solidFill>
                <a:latin typeface="楷体" panose="02010609060101010101" pitchFamily="49" charset="-122"/>
                <a:ea typeface="楷体" panose="02010609060101010101" pitchFamily="49" charset="-122"/>
              </a:rPr>
              <a:t>在</a:t>
            </a:r>
            <a:r>
              <a:rPr lang="zh-CN" altLang="zh-CN" sz="2200">
                <a:solidFill>
                  <a:srgbClr val="FF0000"/>
                </a:solidFill>
                <a:latin typeface="楷体" panose="02010609060101010101" pitchFamily="49" charset="-122"/>
                <a:ea typeface="楷体" panose="02010609060101010101" pitchFamily="49" charset="-122"/>
              </a:rPr>
              <a:t>平面</a:t>
            </a:r>
            <a:r>
              <a:rPr lang="en-US" altLang="zh-CN" sz="2200" i="1">
                <a:solidFill>
                  <a:srgbClr val="FF0000"/>
                </a:solidFill>
                <a:latin typeface="Times New Roman" panose="02020603050405020304" charset="0"/>
                <a:ea typeface="宋体" panose="02010600030101010101" pitchFamily="2" charset="-122"/>
              </a:rPr>
              <a:t>A</a:t>
            </a:r>
            <a:r>
              <a:rPr lang="en-US" altLang="zh-CN" sz="2200" baseline="-25000">
                <a:solidFill>
                  <a:srgbClr val="FF0000"/>
                </a:solidFill>
                <a:latin typeface="Times New Roman" panose="02020603050405020304" charset="0"/>
                <a:ea typeface="宋体" panose="02010600030101010101" pitchFamily="2" charset="-122"/>
              </a:rPr>
              <a:t>1</a:t>
            </a:r>
            <a:r>
              <a:rPr lang="en-US" altLang="zh-CN" sz="2200" i="1">
                <a:solidFill>
                  <a:srgbClr val="FF0000"/>
                </a:solidFill>
                <a:latin typeface="Times New Roman" panose="02020603050405020304" charset="0"/>
                <a:ea typeface="宋体" panose="02010600030101010101" pitchFamily="2" charset="-122"/>
              </a:rPr>
              <a:t>DCB</a:t>
            </a:r>
            <a:r>
              <a:rPr lang="en-US" altLang="zh-CN" sz="2200" baseline="-25000">
                <a:solidFill>
                  <a:srgbClr val="FF0000"/>
                </a:solidFill>
                <a:latin typeface="Times New Roman" panose="02020603050405020304" charset="0"/>
                <a:ea typeface="宋体" panose="02010600030101010101" pitchFamily="2" charset="-122"/>
              </a:rPr>
              <a:t>1</a:t>
            </a:r>
            <a:r>
              <a:rPr lang="zh-CN" altLang="en-US" sz="2200">
                <a:solidFill>
                  <a:srgbClr val="FF0000"/>
                </a:solidFill>
                <a:latin typeface="楷体" panose="02010609060101010101" pitchFamily="49" charset="-122"/>
                <a:ea typeface="楷体" panose="02010609060101010101" pitchFamily="49" charset="-122"/>
              </a:rPr>
              <a:t>上的射影，∠</a:t>
            </a:r>
            <a:r>
              <a:rPr lang="en-US" altLang="zh-CN" sz="2200" i="1">
                <a:solidFill>
                  <a:srgbClr val="FF0000"/>
                </a:solidFill>
                <a:latin typeface="Times New Roman" panose="02020603050405020304" charset="0"/>
                <a:ea typeface="宋体" panose="02010600030101010101" pitchFamily="2" charset="-122"/>
              </a:rPr>
              <a:t>BA</a:t>
            </a:r>
            <a:r>
              <a:rPr lang="en-US" altLang="zh-CN" sz="2200" baseline="-25000">
                <a:solidFill>
                  <a:srgbClr val="FF0000"/>
                </a:solidFill>
                <a:latin typeface="Times New Roman" panose="02020603050405020304" charset="0"/>
                <a:ea typeface="宋体" panose="02010600030101010101" pitchFamily="2" charset="-122"/>
              </a:rPr>
              <a:t>1</a:t>
            </a:r>
            <a:r>
              <a:rPr lang="en-US" altLang="zh-CN" sz="2200" i="1">
                <a:solidFill>
                  <a:srgbClr val="FF0000"/>
                </a:solidFill>
                <a:latin typeface="Times New Roman" panose="02020603050405020304" charset="0"/>
                <a:ea typeface="宋体" panose="02010600030101010101" pitchFamily="2" charset="-122"/>
              </a:rPr>
              <a:t>O</a:t>
            </a:r>
            <a:r>
              <a:rPr lang="zh-CN" altLang="en-US" sz="2200">
                <a:solidFill>
                  <a:srgbClr val="FF0000"/>
                </a:solidFill>
                <a:latin typeface="楷体" panose="02010609060101010101" pitchFamily="49" charset="-122"/>
                <a:ea typeface="楷体" panose="02010609060101010101" pitchFamily="49" charset="-122"/>
              </a:rPr>
              <a:t>为</a:t>
            </a:r>
            <a:r>
              <a:rPr lang="en-US" altLang="zh-CN" sz="2200" i="1">
                <a:solidFill>
                  <a:srgbClr val="FF0000"/>
                </a:solidFill>
                <a:latin typeface="Times New Roman" panose="02020603050405020304" charset="0"/>
                <a:ea typeface="宋体" panose="02010600030101010101" pitchFamily="2" charset="-122"/>
              </a:rPr>
              <a:t>A</a:t>
            </a:r>
            <a:r>
              <a:rPr lang="en-US" altLang="zh-CN" sz="2200" baseline="-25000">
                <a:solidFill>
                  <a:srgbClr val="FF0000"/>
                </a:solidFill>
                <a:latin typeface="Times New Roman" panose="02020603050405020304" charset="0"/>
                <a:ea typeface="宋体" panose="02010600030101010101" pitchFamily="2" charset="-122"/>
              </a:rPr>
              <a:t>1</a:t>
            </a:r>
            <a:r>
              <a:rPr lang="en-US" altLang="zh-CN" sz="2200" i="1">
                <a:solidFill>
                  <a:srgbClr val="FF0000"/>
                </a:solidFill>
                <a:latin typeface="Times New Roman" panose="02020603050405020304" charset="0"/>
                <a:ea typeface="宋体" panose="02010600030101010101" pitchFamily="2" charset="-122"/>
              </a:rPr>
              <a:t>B</a:t>
            </a:r>
            <a:r>
              <a:rPr lang="zh-CN" altLang="zh-CN" sz="2200">
                <a:solidFill>
                  <a:srgbClr val="FF0000"/>
                </a:solidFill>
                <a:latin typeface="楷体" panose="02010609060101010101" pitchFamily="49" charset="-122"/>
                <a:ea typeface="楷体" panose="02010609060101010101" pitchFamily="49" charset="-122"/>
              </a:rPr>
              <a:t>和平面</a:t>
            </a:r>
            <a:r>
              <a:rPr lang="en-US" altLang="zh-CN" sz="2200" i="1">
                <a:solidFill>
                  <a:srgbClr val="FF0000"/>
                </a:solidFill>
                <a:latin typeface="Times New Roman" panose="02020603050405020304" charset="0"/>
                <a:ea typeface="宋体" panose="02010600030101010101" pitchFamily="2" charset="-122"/>
              </a:rPr>
              <a:t>A</a:t>
            </a:r>
            <a:r>
              <a:rPr lang="en-US" altLang="zh-CN" sz="2200" baseline="-25000">
                <a:solidFill>
                  <a:srgbClr val="FF0000"/>
                </a:solidFill>
                <a:latin typeface="Times New Roman" panose="02020603050405020304" charset="0"/>
                <a:ea typeface="宋体" panose="02010600030101010101" pitchFamily="2" charset="-122"/>
              </a:rPr>
              <a:t>1</a:t>
            </a:r>
            <a:r>
              <a:rPr lang="en-US" altLang="zh-CN" sz="2200" i="1">
                <a:solidFill>
                  <a:srgbClr val="FF0000"/>
                </a:solidFill>
                <a:latin typeface="Times New Roman" panose="02020603050405020304" charset="0"/>
                <a:ea typeface="宋体" panose="02010600030101010101" pitchFamily="2" charset="-122"/>
              </a:rPr>
              <a:t>DCB</a:t>
            </a:r>
            <a:r>
              <a:rPr lang="en-US" altLang="zh-CN" sz="2200" baseline="-25000">
                <a:solidFill>
                  <a:srgbClr val="FF0000"/>
                </a:solidFill>
                <a:latin typeface="Times New Roman" panose="02020603050405020304" charset="0"/>
                <a:ea typeface="宋体" panose="02010600030101010101" pitchFamily="2" charset="-122"/>
              </a:rPr>
              <a:t>1</a:t>
            </a:r>
            <a:r>
              <a:rPr lang="zh-CN" altLang="zh-CN" sz="2200">
                <a:solidFill>
                  <a:srgbClr val="FF0000"/>
                </a:solidFill>
                <a:latin typeface="楷体" panose="02010609060101010101" pitchFamily="49" charset="-122"/>
                <a:ea typeface="楷体" panose="02010609060101010101" pitchFamily="49" charset="-122"/>
              </a:rPr>
              <a:t>所成的角</a:t>
            </a:r>
            <a:r>
              <a:rPr lang="zh-CN" altLang="en-US" sz="2200">
                <a:solidFill>
                  <a:srgbClr val="FF0000"/>
                </a:solidFill>
                <a:latin typeface="楷体" panose="02010609060101010101" pitchFamily="49" charset="-122"/>
                <a:ea typeface="楷体" panose="02010609060101010101" pitchFamily="49" charset="-122"/>
              </a:rPr>
              <a:t>．</a:t>
            </a:r>
            <a:endParaRPr lang="zh-CN" altLang="en-US" sz="2200">
              <a:solidFill>
                <a:srgbClr val="FF0000"/>
              </a:solidFill>
              <a:latin typeface="楷体" panose="02010609060101010101" pitchFamily="49" charset="-122"/>
              <a:ea typeface="楷体" panose="02010609060101010101" pitchFamily="49"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367"/>
                                        </p:tgtEl>
                                        <p:attrNameLst>
                                          <p:attrName>style.visibility</p:attrName>
                                        </p:attrNameLst>
                                      </p:cBhvr>
                                      <p:to>
                                        <p:strVal val="visible"/>
                                      </p:to>
                                    </p:set>
                                    <p:animEffect transition="in" filter="fade">
                                      <p:cBhvr>
                                        <p:cTn id="7" dur="500"/>
                                        <p:tgtEl>
                                          <p:spTgt spid="14367"/>
                                        </p:tgtEl>
                                      </p:cBhvr>
                                    </p:animEffect>
                                  </p:childTnLst>
                                </p:cTn>
                              </p:par>
                              <p:par>
                                <p:cTn id="8" presetID="10" presetClass="entr" presetSubtype="0"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7"/>
                                        </p:tgtEl>
                                        <p:attrNameLst>
                                          <p:attrName>style.visibility</p:attrName>
                                        </p:attrNameLst>
                                      </p:cBhvr>
                                      <p:to>
                                        <p:strVal val="visible"/>
                                      </p:to>
                                    </p:set>
                                    <p:animEffect transition="in" filter="fade">
                                      <p:cBhvr>
                                        <p:cTn id="13" dur="500"/>
                                        <p:tgtEl>
                                          <p:spTgt spid="37"/>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8"/>
                                        </p:tgtEl>
                                        <p:attrNameLst>
                                          <p:attrName>style.visibility</p:attrName>
                                        </p:attrNameLst>
                                      </p:cBhvr>
                                      <p:to>
                                        <p:strVal val="visible"/>
                                      </p:to>
                                    </p:set>
                                    <p:animEffect transition="in" filter="fade">
                                      <p:cBhvr>
                                        <p:cTn id="16" dur="500"/>
                                        <p:tgtEl>
                                          <p:spTgt spid="38"/>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9"/>
                                        </p:tgtEl>
                                        <p:attrNameLst>
                                          <p:attrName>style.visibility</p:attrName>
                                        </p:attrNameLst>
                                      </p:cBhvr>
                                      <p:to>
                                        <p:strVal val="visible"/>
                                      </p:to>
                                    </p:set>
                                    <p:animEffect transition="in" filter="fade">
                                      <p:cBhvr>
                                        <p:cTn id="19" dur="500"/>
                                        <p:tgtEl>
                                          <p:spTgt spid="39"/>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40"/>
                                        </p:tgtEl>
                                        <p:attrNameLst>
                                          <p:attrName>style.visibility</p:attrName>
                                        </p:attrNameLst>
                                      </p:cBhvr>
                                      <p:to>
                                        <p:strVal val="visible"/>
                                      </p:to>
                                    </p:set>
                                    <p:animEffect transition="in" filter="fade">
                                      <p:cBhvr>
                                        <p:cTn id="22" dur="500"/>
                                        <p:tgtEl>
                                          <p:spTgt spid="40"/>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41"/>
                                        </p:tgtEl>
                                        <p:attrNameLst>
                                          <p:attrName>style.visibility</p:attrName>
                                        </p:attrNameLst>
                                      </p:cBhvr>
                                      <p:to>
                                        <p:strVal val="visible"/>
                                      </p:to>
                                    </p:set>
                                    <p:animEffect transition="in" filter="fade">
                                      <p:cBhvr>
                                        <p:cTn id="25"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p:bldP spid="38" grpId="0"/>
      <p:bldP spid="39" grpId="0"/>
      <p:bldP spid="40" grpId="0"/>
      <p:bldP spid="4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15"/>
          <p:cNvSpPr/>
          <p:nvPr>
            <p:custDataLst>
              <p:tags r:id="rId1"/>
            </p:custDataLst>
          </p:nvPr>
        </p:nvSpPr>
        <p:spPr>
          <a:xfrm flipH="1">
            <a:off x="7593330" y="2187575"/>
            <a:ext cx="2247900" cy="1056640"/>
          </a:xfrm>
          <a:custGeom>
            <a:avLst/>
            <a:gdLst>
              <a:gd name="connsiteX0" fmla="*/ 0 w 4095"/>
              <a:gd name="connsiteY0" fmla="*/ 2086 h 2086"/>
              <a:gd name="connsiteX1" fmla="*/ 848 w 4095"/>
              <a:gd name="connsiteY1" fmla="*/ 0 h 2086"/>
              <a:gd name="connsiteX2" fmla="*/ 4095 w 4095"/>
              <a:gd name="connsiteY2" fmla="*/ 0 h 2086"/>
              <a:gd name="connsiteX3" fmla="*/ 3135 w 4095"/>
              <a:gd name="connsiteY3" fmla="*/ 2063 h 2086"/>
              <a:gd name="connsiteX4" fmla="*/ 0 w 4095"/>
              <a:gd name="connsiteY4" fmla="*/ 2086 h 20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95" h="2086">
                <a:moveTo>
                  <a:pt x="0" y="2086"/>
                </a:moveTo>
                <a:lnTo>
                  <a:pt x="848" y="0"/>
                </a:lnTo>
                <a:lnTo>
                  <a:pt x="4095" y="0"/>
                </a:lnTo>
                <a:lnTo>
                  <a:pt x="3135" y="2063"/>
                </a:lnTo>
                <a:lnTo>
                  <a:pt x="0" y="2086"/>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000">
              <a:latin typeface="Times New Roman" panose="02020603050405020304" charset="0"/>
              <a:ea typeface="楷体" panose="02010609060101010101" pitchFamily="49" charset="-122"/>
              <a:cs typeface="Times New Roman" panose="02020603050405020304" charset="0"/>
            </a:endParaRPr>
          </a:p>
        </p:txBody>
      </p:sp>
      <p:cxnSp>
        <p:nvCxnSpPr>
          <p:cNvPr id="7" name="直接连接符 6"/>
          <p:cNvCxnSpPr/>
          <p:nvPr>
            <p:custDataLst>
              <p:tags r:id="rId2"/>
            </p:custDataLst>
          </p:nvPr>
        </p:nvCxnSpPr>
        <p:spPr>
          <a:xfrm>
            <a:off x="7637145" y="2197100"/>
            <a:ext cx="2006600" cy="506730"/>
          </a:xfrm>
          <a:prstGeom prst="line">
            <a:avLst/>
          </a:prstGeom>
          <a:ln w="28575" cmpd="sng">
            <a:solidFill>
              <a:srgbClr val="FF0000"/>
            </a:solidFill>
            <a:prstDash val="dash"/>
          </a:ln>
        </p:spPr>
        <p:style>
          <a:lnRef idx="1">
            <a:schemeClr val="accent1"/>
          </a:lnRef>
          <a:fillRef idx="0">
            <a:schemeClr val="accent1"/>
          </a:fillRef>
          <a:effectRef idx="0">
            <a:schemeClr val="accent1"/>
          </a:effectRef>
          <a:fontRef idx="minor">
            <a:schemeClr val="tx1"/>
          </a:fontRef>
        </p:style>
      </p:cxnSp>
      <p:grpSp>
        <p:nvGrpSpPr>
          <p:cNvPr id="14340" name="Group 5"/>
          <p:cNvGrpSpPr/>
          <p:nvPr>
            <p:custDataLst>
              <p:tags r:id="rId3"/>
            </p:custDataLst>
          </p:nvPr>
        </p:nvGrpSpPr>
        <p:grpSpPr>
          <a:xfrm>
            <a:off x="7194550" y="1321392"/>
            <a:ext cx="3034030" cy="2657962"/>
            <a:chOff x="340" y="1821"/>
            <a:chExt cx="2211" cy="2053"/>
          </a:xfrm>
        </p:grpSpPr>
        <p:grpSp>
          <p:nvGrpSpPr>
            <p:cNvPr id="14341" name="Group 6"/>
            <p:cNvGrpSpPr/>
            <p:nvPr>
              <p:custDataLst>
                <p:tags r:id="rId4"/>
              </p:custDataLst>
            </p:nvPr>
          </p:nvGrpSpPr>
          <p:grpSpPr>
            <a:xfrm>
              <a:off x="649" y="2069"/>
              <a:ext cx="1633" cy="1633"/>
              <a:chOff x="612" y="1343"/>
              <a:chExt cx="1633" cy="1633"/>
            </a:xfrm>
          </p:grpSpPr>
          <p:grpSp>
            <p:nvGrpSpPr>
              <p:cNvPr id="14342" name="Group 7"/>
              <p:cNvGrpSpPr/>
              <p:nvPr>
                <p:custDataLst>
                  <p:tags r:id="rId5"/>
                </p:custDataLst>
              </p:nvPr>
            </p:nvGrpSpPr>
            <p:grpSpPr>
              <a:xfrm>
                <a:off x="975" y="1343"/>
                <a:ext cx="1270" cy="1225"/>
                <a:chOff x="1565" y="1525"/>
                <a:chExt cx="1270" cy="1225"/>
              </a:xfrm>
            </p:grpSpPr>
            <p:cxnSp>
              <p:nvCxnSpPr>
                <p:cNvPr id="14343" name="Line 8"/>
                <p:cNvCxnSpPr/>
                <p:nvPr>
                  <p:custDataLst>
                    <p:tags r:id="rId6"/>
                  </p:custDataLst>
                </p:nvPr>
              </p:nvCxnSpPr>
              <p:spPr>
                <a:xfrm>
                  <a:off x="1565" y="2750"/>
                  <a:ext cx="1270" cy="0"/>
                </a:xfrm>
                <a:prstGeom prst="line">
                  <a:avLst/>
                </a:prstGeom>
                <a:ln w="28575" cap="flat" cmpd="sng">
                  <a:solidFill>
                    <a:schemeClr val="tx1"/>
                  </a:solidFill>
                  <a:prstDash val="lgDash"/>
                  <a:headEnd type="none" w="med" len="med"/>
                  <a:tailEnd type="none" w="med" len="med"/>
                </a:ln>
              </p:spPr>
            </p:cxnSp>
            <p:cxnSp>
              <p:nvCxnSpPr>
                <p:cNvPr id="14344" name="Line 9"/>
                <p:cNvCxnSpPr/>
                <p:nvPr>
                  <p:custDataLst>
                    <p:tags r:id="rId7"/>
                  </p:custDataLst>
                </p:nvPr>
              </p:nvCxnSpPr>
              <p:spPr>
                <a:xfrm>
                  <a:off x="1565" y="1525"/>
                  <a:ext cx="1270" cy="0"/>
                </a:xfrm>
                <a:prstGeom prst="line">
                  <a:avLst/>
                </a:prstGeom>
                <a:ln w="28575" cap="flat" cmpd="sng">
                  <a:solidFill>
                    <a:schemeClr val="tx1"/>
                  </a:solidFill>
                  <a:prstDash val="solid"/>
                  <a:headEnd type="none" w="med" len="med"/>
                  <a:tailEnd type="none" w="med" len="med"/>
                </a:ln>
              </p:spPr>
            </p:cxnSp>
            <p:cxnSp>
              <p:nvCxnSpPr>
                <p:cNvPr id="14345" name="Line 10"/>
                <p:cNvCxnSpPr/>
                <p:nvPr>
                  <p:custDataLst>
                    <p:tags r:id="rId8"/>
                  </p:custDataLst>
                </p:nvPr>
              </p:nvCxnSpPr>
              <p:spPr>
                <a:xfrm flipH="1">
                  <a:off x="1565" y="1525"/>
                  <a:ext cx="0" cy="1224"/>
                </a:xfrm>
                <a:prstGeom prst="line">
                  <a:avLst/>
                </a:prstGeom>
                <a:ln w="28575" cap="flat" cmpd="sng">
                  <a:solidFill>
                    <a:schemeClr val="tx1"/>
                  </a:solidFill>
                  <a:prstDash val="lgDash"/>
                  <a:headEnd type="none" w="med" len="med"/>
                  <a:tailEnd type="none" w="med" len="med"/>
                </a:ln>
              </p:spPr>
            </p:cxnSp>
            <p:cxnSp>
              <p:nvCxnSpPr>
                <p:cNvPr id="14346" name="Line 11"/>
                <p:cNvCxnSpPr/>
                <p:nvPr>
                  <p:custDataLst>
                    <p:tags r:id="rId9"/>
                  </p:custDataLst>
                </p:nvPr>
              </p:nvCxnSpPr>
              <p:spPr>
                <a:xfrm flipH="1">
                  <a:off x="2835" y="1526"/>
                  <a:ext cx="0" cy="1224"/>
                </a:xfrm>
                <a:prstGeom prst="line">
                  <a:avLst/>
                </a:prstGeom>
                <a:ln w="28575" cap="flat" cmpd="sng">
                  <a:solidFill>
                    <a:schemeClr val="tx1"/>
                  </a:solidFill>
                  <a:prstDash val="solid"/>
                  <a:headEnd type="none" w="med" len="med"/>
                  <a:tailEnd type="none" w="med" len="med"/>
                </a:ln>
              </p:spPr>
            </p:cxnSp>
          </p:grpSp>
          <p:grpSp>
            <p:nvGrpSpPr>
              <p:cNvPr id="14347" name="Group 12"/>
              <p:cNvGrpSpPr/>
              <p:nvPr>
                <p:custDataLst>
                  <p:tags r:id="rId10"/>
                </p:custDataLst>
              </p:nvPr>
            </p:nvGrpSpPr>
            <p:grpSpPr>
              <a:xfrm>
                <a:off x="612" y="1751"/>
                <a:ext cx="1270" cy="1225"/>
                <a:chOff x="1202" y="1933"/>
                <a:chExt cx="1270" cy="1225"/>
              </a:xfrm>
            </p:grpSpPr>
            <p:cxnSp>
              <p:nvCxnSpPr>
                <p:cNvPr id="14348" name="Line 13"/>
                <p:cNvCxnSpPr/>
                <p:nvPr>
                  <p:custDataLst>
                    <p:tags r:id="rId11"/>
                  </p:custDataLst>
                </p:nvPr>
              </p:nvCxnSpPr>
              <p:spPr>
                <a:xfrm>
                  <a:off x="1202" y="3158"/>
                  <a:ext cx="1270" cy="0"/>
                </a:xfrm>
                <a:prstGeom prst="line">
                  <a:avLst/>
                </a:prstGeom>
                <a:ln w="28575" cap="flat" cmpd="sng">
                  <a:solidFill>
                    <a:schemeClr val="tx1"/>
                  </a:solidFill>
                  <a:prstDash val="solid"/>
                  <a:headEnd type="none" w="med" len="med"/>
                  <a:tailEnd type="none" w="med" len="med"/>
                </a:ln>
              </p:spPr>
            </p:cxnSp>
            <p:cxnSp>
              <p:nvCxnSpPr>
                <p:cNvPr id="14349" name="Line 14"/>
                <p:cNvCxnSpPr/>
                <p:nvPr>
                  <p:custDataLst>
                    <p:tags r:id="rId12"/>
                  </p:custDataLst>
                </p:nvPr>
              </p:nvCxnSpPr>
              <p:spPr>
                <a:xfrm>
                  <a:off x="1202" y="1933"/>
                  <a:ext cx="1270" cy="0"/>
                </a:xfrm>
                <a:prstGeom prst="line">
                  <a:avLst/>
                </a:prstGeom>
                <a:ln w="28575" cap="flat" cmpd="sng">
                  <a:solidFill>
                    <a:schemeClr val="tx1"/>
                  </a:solidFill>
                  <a:prstDash val="solid"/>
                  <a:headEnd type="none" w="med" len="med"/>
                  <a:tailEnd type="none" w="med" len="med"/>
                </a:ln>
              </p:spPr>
            </p:cxnSp>
            <p:cxnSp>
              <p:nvCxnSpPr>
                <p:cNvPr id="14350" name="Line 15"/>
                <p:cNvCxnSpPr/>
                <p:nvPr>
                  <p:custDataLst>
                    <p:tags r:id="rId13"/>
                  </p:custDataLst>
                </p:nvPr>
              </p:nvCxnSpPr>
              <p:spPr>
                <a:xfrm flipH="1">
                  <a:off x="1202" y="1934"/>
                  <a:ext cx="0" cy="1224"/>
                </a:xfrm>
                <a:prstGeom prst="line">
                  <a:avLst/>
                </a:prstGeom>
                <a:ln w="28575" cap="flat" cmpd="sng">
                  <a:solidFill>
                    <a:schemeClr val="tx1"/>
                  </a:solidFill>
                  <a:prstDash val="solid"/>
                  <a:headEnd type="none" w="med" len="med"/>
                  <a:tailEnd type="none" w="med" len="med"/>
                </a:ln>
              </p:spPr>
            </p:cxnSp>
            <p:cxnSp>
              <p:nvCxnSpPr>
                <p:cNvPr id="14351" name="Line 16"/>
                <p:cNvCxnSpPr/>
                <p:nvPr>
                  <p:custDataLst>
                    <p:tags r:id="rId14"/>
                  </p:custDataLst>
                </p:nvPr>
              </p:nvCxnSpPr>
              <p:spPr>
                <a:xfrm flipH="1">
                  <a:off x="2472" y="1933"/>
                  <a:ext cx="0" cy="1224"/>
                </a:xfrm>
                <a:prstGeom prst="line">
                  <a:avLst/>
                </a:prstGeom>
                <a:ln w="28575" cap="flat" cmpd="sng">
                  <a:solidFill>
                    <a:schemeClr val="tx1"/>
                  </a:solidFill>
                  <a:prstDash val="solid"/>
                  <a:headEnd type="none" w="med" len="med"/>
                  <a:tailEnd type="none" w="med" len="med"/>
                </a:ln>
              </p:spPr>
            </p:cxnSp>
          </p:grpSp>
          <p:grpSp>
            <p:nvGrpSpPr>
              <p:cNvPr id="14352" name="Group 17"/>
              <p:cNvGrpSpPr/>
              <p:nvPr>
                <p:custDataLst>
                  <p:tags r:id="rId15"/>
                </p:custDataLst>
              </p:nvPr>
            </p:nvGrpSpPr>
            <p:grpSpPr>
              <a:xfrm>
                <a:off x="612" y="1343"/>
                <a:ext cx="1633" cy="1633"/>
                <a:chOff x="612" y="1343"/>
                <a:chExt cx="1633" cy="1633"/>
              </a:xfrm>
            </p:grpSpPr>
            <p:cxnSp>
              <p:nvCxnSpPr>
                <p:cNvPr id="14353" name="Line 18"/>
                <p:cNvCxnSpPr/>
                <p:nvPr>
                  <p:custDataLst>
                    <p:tags r:id="rId16"/>
                  </p:custDataLst>
                </p:nvPr>
              </p:nvCxnSpPr>
              <p:spPr>
                <a:xfrm flipH="1">
                  <a:off x="612" y="1343"/>
                  <a:ext cx="363" cy="408"/>
                </a:xfrm>
                <a:prstGeom prst="line">
                  <a:avLst/>
                </a:prstGeom>
                <a:ln w="28575" cap="flat" cmpd="sng">
                  <a:solidFill>
                    <a:schemeClr val="tx1"/>
                  </a:solidFill>
                  <a:prstDash val="solid"/>
                  <a:headEnd type="none" w="med" len="med"/>
                  <a:tailEnd type="none" w="med" len="med"/>
                </a:ln>
              </p:spPr>
            </p:cxnSp>
            <p:cxnSp>
              <p:nvCxnSpPr>
                <p:cNvPr id="14354" name="Line 19"/>
                <p:cNvCxnSpPr/>
                <p:nvPr>
                  <p:custDataLst>
                    <p:tags r:id="rId17"/>
                  </p:custDataLst>
                </p:nvPr>
              </p:nvCxnSpPr>
              <p:spPr>
                <a:xfrm flipH="1">
                  <a:off x="612" y="2568"/>
                  <a:ext cx="363" cy="408"/>
                </a:xfrm>
                <a:prstGeom prst="line">
                  <a:avLst/>
                </a:prstGeom>
                <a:ln w="28575" cap="flat" cmpd="sng">
                  <a:solidFill>
                    <a:schemeClr val="tx1"/>
                  </a:solidFill>
                  <a:prstDash val="lgDash"/>
                  <a:headEnd type="none" w="med" len="med"/>
                  <a:tailEnd type="none" w="med" len="med"/>
                </a:ln>
              </p:spPr>
            </p:cxnSp>
            <p:cxnSp>
              <p:nvCxnSpPr>
                <p:cNvPr id="14355" name="Line 20"/>
                <p:cNvCxnSpPr/>
                <p:nvPr>
                  <p:custDataLst>
                    <p:tags r:id="rId18"/>
                  </p:custDataLst>
                </p:nvPr>
              </p:nvCxnSpPr>
              <p:spPr>
                <a:xfrm flipH="1">
                  <a:off x="1882" y="1343"/>
                  <a:ext cx="363" cy="408"/>
                </a:xfrm>
                <a:prstGeom prst="line">
                  <a:avLst/>
                </a:prstGeom>
                <a:ln w="28575" cap="flat" cmpd="sng">
                  <a:solidFill>
                    <a:schemeClr val="tx1"/>
                  </a:solidFill>
                  <a:prstDash val="solid"/>
                  <a:headEnd type="none" w="med" len="med"/>
                  <a:tailEnd type="none" w="med" len="med"/>
                </a:ln>
              </p:spPr>
            </p:cxnSp>
            <p:cxnSp>
              <p:nvCxnSpPr>
                <p:cNvPr id="14356" name="Line 21"/>
                <p:cNvCxnSpPr/>
                <p:nvPr>
                  <p:custDataLst>
                    <p:tags r:id="rId19"/>
                  </p:custDataLst>
                </p:nvPr>
              </p:nvCxnSpPr>
              <p:spPr>
                <a:xfrm flipH="1">
                  <a:off x="1882" y="2568"/>
                  <a:ext cx="363" cy="408"/>
                </a:xfrm>
                <a:prstGeom prst="line">
                  <a:avLst/>
                </a:prstGeom>
                <a:ln w="28575" cap="flat" cmpd="sng">
                  <a:solidFill>
                    <a:schemeClr val="tx1"/>
                  </a:solidFill>
                  <a:prstDash val="solid"/>
                  <a:headEnd type="none" w="med" len="med"/>
                  <a:tailEnd type="none" w="med" len="med"/>
                </a:ln>
              </p:spPr>
            </p:cxnSp>
          </p:grpSp>
        </p:grpSp>
        <p:sp>
          <p:nvSpPr>
            <p:cNvPr id="14357" name="Text Box 22"/>
            <p:cNvSpPr/>
            <p:nvPr>
              <p:custDataLst>
                <p:tags r:id="rId20"/>
              </p:custDataLst>
            </p:nvPr>
          </p:nvSpPr>
          <p:spPr>
            <a:xfrm>
              <a:off x="422" y="3566"/>
              <a:ext cx="232" cy="308"/>
            </a:xfrm>
            <a:prstGeom prst="rect">
              <a:avLst/>
            </a:prstGeom>
            <a:noFill/>
            <a:ln w="28575">
              <a:noFill/>
            </a:ln>
          </p:spPr>
          <p:txBody>
            <a:bodyPr wrap="square">
              <a:spAutoFit/>
            </a:bodyPr>
            <a:lstStyle>
              <a:lvl1pPr marL="342900" indent="-342900" algn="l" defTabSz="914400" rtl="0" eaLnBrk="0" fontAlgn="base" hangingPunct="0">
                <a:lnSpc>
                  <a:spcPct val="100000"/>
                </a:lnSpc>
                <a:spcBef>
                  <a:spcPct val="20000"/>
                </a:spcBef>
                <a:spcAft>
                  <a:spcPct val="0"/>
                </a:spcAft>
                <a:buClrTx/>
                <a:buSzTx/>
                <a:buFontTx/>
                <a:buChar char="•"/>
                <a:defRPr kumimoji="0" sz="320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Tx/>
                <a:buChar char="–"/>
                <a:defRPr kumimoji="0" sz="280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Tx/>
                <a:buChar char="•"/>
                <a:defRPr kumimoji="0" sz="240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5pPr>
            </a:lstStyle>
            <a:p>
              <a:pPr marL="0" lvl="0" indent="0" eaLnBrk="1" hangingPunct="1">
                <a:spcBef>
                  <a:spcPct val="0"/>
                </a:spcBef>
                <a:buNone/>
              </a:pPr>
              <a:r>
                <a:rPr lang="en-US" altLang="zh-CN" sz="2000" i="1">
                  <a:ea typeface="华文中宋" panose="02010600040101010101" pitchFamily="2" charset="-122"/>
                  <a:cs typeface="+mn-lt"/>
                </a:rPr>
                <a:t>A</a:t>
              </a:r>
              <a:endParaRPr lang="en-US" altLang="zh-CN" sz="2000" i="1">
                <a:ea typeface="华文中宋" panose="02010600040101010101" pitchFamily="2" charset="-122"/>
                <a:cs typeface="+mn-lt"/>
              </a:endParaRPr>
            </a:p>
          </p:txBody>
        </p:sp>
        <p:sp>
          <p:nvSpPr>
            <p:cNvPr id="14358" name="Text Box 23"/>
            <p:cNvSpPr/>
            <p:nvPr>
              <p:custDataLst>
                <p:tags r:id="rId21"/>
              </p:custDataLst>
            </p:nvPr>
          </p:nvSpPr>
          <p:spPr>
            <a:xfrm>
              <a:off x="1919" y="3566"/>
              <a:ext cx="232" cy="308"/>
            </a:xfrm>
            <a:prstGeom prst="rect">
              <a:avLst/>
            </a:prstGeom>
            <a:noFill/>
            <a:ln w="28575">
              <a:noFill/>
            </a:ln>
          </p:spPr>
          <p:txBody>
            <a:bodyPr wrap="square">
              <a:spAutoFit/>
            </a:bodyPr>
            <a:lstStyle>
              <a:lvl1pPr marL="342900" indent="-342900" algn="l" defTabSz="914400" rtl="0" eaLnBrk="0" fontAlgn="base" hangingPunct="0">
                <a:lnSpc>
                  <a:spcPct val="100000"/>
                </a:lnSpc>
                <a:spcBef>
                  <a:spcPct val="20000"/>
                </a:spcBef>
                <a:spcAft>
                  <a:spcPct val="0"/>
                </a:spcAft>
                <a:buClrTx/>
                <a:buSzTx/>
                <a:buFontTx/>
                <a:buChar char="•"/>
                <a:defRPr kumimoji="0" sz="320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Tx/>
                <a:buChar char="–"/>
                <a:defRPr kumimoji="0" sz="280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Tx/>
                <a:buChar char="•"/>
                <a:defRPr kumimoji="0" sz="240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5pPr>
            </a:lstStyle>
            <a:p>
              <a:pPr marL="0" lvl="0" indent="0" eaLnBrk="1" hangingPunct="1">
                <a:spcBef>
                  <a:spcPct val="0"/>
                </a:spcBef>
                <a:buNone/>
              </a:pPr>
              <a:r>
                <a:rPr lang="en-US" altLang="zh-CN" sz="2000" i="1">
                  <a:ea typeface="华文中宋" panose="02010600040101010101" pitchFamily="2" charset="-122"/>
                  <a:cs typeface="+mn-lt"/>
                </a:rPr>
                <a:t>B</a:t>
              </a:r>
              <a:endParaRPr lang="en-US" altLang="zh-CN" sz="2000" i="1">
                <a:ea typeface="华文中宋" panose="02010600040101010101" pitchFamily="2" charset="-122"/>
                <a:cs typeface="+mn-lt"/>
              </a:endParaRPr>
            </a:p>
          </p:txBody>
        </p:sp>
        <p:sp>
          <p:nvSpPr>
            <p:cNvPr id="14359" name="Text Box 24"/>
            <p:cNvSpPr/>
            <p:nvPr>
              <p:custDataLst>
                <p:tags r:id="rId22"/>
              </p:custDataLst>
            </p:nvPr>
          </p:nvSpPr>
          <p:spPr>
            <a:xfrm>
              <a:off x="2276" y="3067"/>
              <a:ext cx="243" cy="308"/>
            </a:xfrm>
            <a:prstGeom prst="rect">
              <a:avLst/>
            </a:prstGeom>
            <a:noFill/>
            <a:ln w="28575">
              <a:noFill/>
            </a:ln>
          </p:spPr>
          <p:txBody>
            <a:bodyPr wrap="square">
              <a:spAutoFit/>
            </a:bodyPr>
            <a:lstStyle>
              <a:lvl1pPr marL="342900" indent="-342900" algn="l" defTabSz="914400" rtl="0" eaLnBrk="0" fontAlgn="base" hangingPunct="0">
                <a:lnSpc>
                  <a:spcPct val="100000"/>
                </a:lnSpc>
                <a:spcBef>
                  <a:spcPct val="20000"/>
                </a:spcBef>
                <a:spcAft>
                  <a:spcPct val="0"/>
                </a:spcAft>
                <a:buClrTx/>
                <a:buSzTx/>
                <a:buFontTx/>
                <a:buChar char="•"/>
                <a:defRPr kumimoji="0" sz="320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Tx/>
                <a:buChar char="–"/>
                <a:defRPr kumimoji="0" sz="280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Tx/>
                <a:buChar char="•"/>
                <a:defRPr kumimoji="0" sz="240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5pPr>
            </a:lstStyle>
            <a:p>
              <a:pPr marL="0" lvl="0" indent="0" eaLnBrk="1" hangingPunct="1">
                <a:spcBef>
                  <a:spcPct val="0"/>
                </a:spcBef>
                <a:buNone/>
              </a:pPr>
              <a:r>
                <a:rPr lang="en-US" altLang="zh-CN" sz="2000" i="1">
                  <a:ea typeface="华文中宋" panose="02010600040101010101" pitchFamily="2" charset="-122"/>
                  <a:cs typeface="+mn-lt"/>
                </a:rPr>
                <a:t>C</a:t>
              </a:r>
              <a:endParaRPr lang="en-US" altLang="zh-CN" sz="2000" i="1">
                <a:ea typeface="华文中宋" panose="02010600040101010101" pitchFamily="2" charset="-122"/>
                <a:cs typeface="+mn-lt"/>
              </a:endParaRPr>
            </a:p>
          </p:txBody>
        </p:sp>
        <p:sp>
          <p:nvSpPr>
            <p:cNvPr id="14360" name="Text Box 25"/>
            <p:cNvSpPr/>
            <p:nvPr>
              <p:custDataLst>
                <p:tags r:id="rId23"/>
              </p:custDataLst>
            </p:nvPr>
          </p:nvSpPr>
          <p:spPr>
            <a:xfrm>
              <a:off x="740" y="3103"/>
              <a:ext cx="254" cy="308"/>
            </a:xfrm>
            <a:prstGeom prst="rect">
              <a:avLst/>
            </a:prstGeom>
            <a:noFill/>
            <a:ln w="28575">
              <a:noFill/>
            </a:ln>
          </p:spPr>
          <p:txBody>
            <a:bodyPr wrap="square">
              <a:spAutoFit/>
            </a:bodyPr>
            <a:lstStyle>
              <a:lvl1pPr marL="342900" indent="-342900" algn="l" defTabSz="914400" rtl="0" eaLnBrk="0" fontAlgn="base" hangingPunct="0">
                <a:lnSpc>
                  <a:spcPct val="100000"/>
                </a:lnSpc>
                <a:spcBef>
                  <a:spcPct val="20000"/>
                </a:spcBef>
                <a:spcAft>
                  <a:spcPct val="0"/>
                </a:spcAft>
                <a:buClrTx/>
                <a:buSzTx/>
                <a:buFontTx/>
                <a:buChar char="•"/>
                <a:defRPr kumimoji="0" sz="320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Tx/>
                <a:buChar char="–"/>
                <a:defRPr kumimoji="0" sz="280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Tx/>
                <a:buChar char="•"/>
                <a:defRPr kumimoji="0" sz="240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5pPr>
            </a:lstStyle>
            <a:p>
              <a:pPr marL="0" lvl="0" indent="0" eaLnBrk="1" hangingPunct="1">
                <a:spcBef>
                  <a:spcPct val="0"/>
                </a:spcBef>
                <a:buNone/>
              </a:pPr>
              <a:r>
                <a:rPr lang="en-US" altLang="zh-CN" sz="2000" i="1">
                  <a:ea typeface="华文中宋" panose="02010600040101010101" pitchFamily="2" charset="-122"/>
                  <a:cs typeface="+mn-lt"/>
                </a:rPr>
                <a:t>D</a:t>
              </a:r>
              <a:endParaRPr lang="en-US" altLang="zh-CN" sz="2000" i="1">
                <a:ea typeface="华文中宋" panose="02010600040101010101" pitchFamily="2" charset="-122"/>
                <a:cs typeface="+mn-lt"/>
              </a:endParaRPr>
            </a:p>
          </p:txBody>
        </p:sp>
        <p:sp>
          <p:nvSpPr>
            <p:cNvPr id="14361" name="Text Box 26"/>
            <p:cNvSpPr/>
            <p:nvPr>
              <p:custDataLst>
                <p:tags r:id="rId24"/>
              </p:custDataLst>
            </p:nvPr>
          </p:nvSpPr>
          <p:spPr>
            <a:xfrm>
              <a:off x="340" y="2251"/>
              <a:ext cx="400" cy="308"/>
            </a:xfrm>
            <a:prstGeom prst="rect">
              <a:avLst/>
            </a:prstGeom>
            <a:noFill/>
            <a:ln w="28575">
              <a:noFill/>
            </a:ln>
          </p:spPr>
          <p:txBody>
            <a:bodyPr wrap="square">
              <a:spAutoFit/>
            </a:bodyPr>
            <a:lstStyle>
              <a:lvl1pPr marL="342900" indent="-342900" algn="l" defTabSz="914400" rtl="0" eaLnBrk="0" fontAlgn="base" hangingPunct="0">
                <a:lnSpc>
                  <a:spcPct val="100000"/>
                </a:lnSpc>
                <a:spcBef>
                  <a:spcPct val="20000"/>
                </a:spcBef>
                <a:spcAft>
                  <a:spcPct val="0"/>
                </a:spcAft>
                <a:buClrTx/>
                <a:buSzTx/>
                <a:buFontTx/>
                <a:buChar char="•"/>
                <a:defRPr kumimoji="0" sz="320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Tx/>
                <a:buChar char="–"/>
                <a:defRPr kumimoji="0" sz="280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Tx/>
                <a:buChar char="•"/>
                <a:defRPr kumimoji="0" sz="240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5pPr>
            </a:lstStyle>
            <a:p>
              <a:pPr marL="0" lvl="0" indent="0" eaLnBrk="1" hangingPunct="1">
                <a:spcBef>
                  <a:spcPct val="0"/>
                </a:spcBef>
                <a:buNone/>
              </a:pPr>
              <a:r>
                <a:rPr lang="en-US" altLang="zh-CN" sz="2000" i="1">
                  <a:ea typeface="华文中宋" panose="02010600040101010101" pitchFamily="2" charset="-122"/>
                  <a:cs typeface="+mn-lt"/>
                </a:rPr>
                <a:t>A</a:t>
              </a:r>
              <a:r>
                <a:rPr lang="en-US" altLang="zh-CN" sz="2000" baseline="-25000">
                  <a:ea typeface="华文中宋" panose="02010600040101010101" pitchFamily="2" charset="-122"/>
                  <a:cs typeface="+mn-lt"/>
                </a:rPr>
                <a:t>1</a:t>
              </a:r>
              <a:endParaRPr lang="en-US" altLang="zh-CN" sz="2000" baseline="-25000">
                <a:ea typeface="华文中宋" panose="02010600040101010101" pitchFamily="2" charset="-122"/>
                <a:cs typeface="+mn-lt"/>
              </a:endParaRPr>
            </a:p>
          </p:txBody>
        </p:sp>
        <p:sp>
          <p:nvSpPr>
            <p:cNvPr id="14362" name="Text Box 27"/>
            <p:cNvSpPr/>
            <p:nvPr>
              <p:custDataLst>
                <p:tags r:id="rId25"/>
              </p:custDataLst>
            </p:nvPr>
          </p:nvSpPr>
          <p:spPr>
            <a:xfrm>
              <a:off x="1714" y="2192"/>
              <a:ext cx="491" cy="308"/>
            </a:xfrm>
            <a:prstGeom prst="rect">
              <a:avLst/>
            </a:prstGeom>
            <a:noFill/>
            <a:ln w="28575">
              <a:noFill/>
            </a:ln>
          </p:spPr>
          <p:txBody>
            <a:bodyPr wrap="square">
              <a:spAutoFit/>
            </a:bodyPr>
            <a:lstStyle>
              <a:lvl1pPr marL="342900" indent="-342900" algn="l" defTabSz="914400" rtl="0" eaLnBrk="0" fontAlgn="base" hangingPunct="0">
                <a:lnSpc>
                  <a:spcPct val="100000"/>
                </a:lnSpc>
                <a:spcBef>
                  <a:spcPct val="20000"/>
                </a:spcBef>
                <a:spcAft>
                  <a:spcPct val="0"/>
                </a:spcAft>
                <a:buClrTx/>
                <a:buSzTx/>
                <a:buFontTx/>
                <a:buChar char="•"/>
                <a:defRPr kumimoji="0" sz="320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Tx/>
                <a:buChar char="–"/>
                <a:defRPr kumimoji="0" sz="280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Tx/>
                <a:buChar char="•"/>
                <a:defRPr kumimoji="0" sz="240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5pPr>
            </a:lstStyle>
            <a:p>
              <a:pPr marL="0" lvl="0" indent="0" algn="l" eaLnBrk="1" hangingPunct="1">
                <a:spcBef>
                  <a:spcPct val="0"/>
                </a:spcBef>
                <a:buNone/>
              </a:pPr>
              <a:r>
                <a:rPr lang="en-US" altLang="zh-CN" sz="2000" i="1">
                  <a:ea typeface="华文中宋" panose="02010600040101010101" pitchFamily="2" charset="-122"/>
                  <a:cs typeface="+mn-lt"/>
                </a:rPr>
                <a:t>B</a:t>
              </a:r>
              <a:r>
                <a:rPr lang="en-US" altLang="zh-CN" sz="2000" baseline="-25000">
                  <a:ea typeface="华文中宋" panose="02010600040101010101" pitchFamily="2" charset="-122"/>
                  <a:cs typeface="+mn-lt"/>
                  <a:sym typeface="+mn-ea"/>
                </a:rPr>
                <a:t>1</a:t>
              </a:r>
              <a:endParaRPr lang="en-US" altLang="zh-CN" sz="2000" i="1" baseline="-25000">
                <a:ea typeface="华文中宋" panose="02010600040101010101" pitchFamily="2" charset="-122"/>
                <a:cs typeface="+mn-lt"/>
              </a:endParaRPr>
            </a:p>
          </p:txBody>
        </p:sp>
        <p:sp>
          <p:nvSpPr>
            <p:cNvPr id="14363" name="Text Box 28"/>
            <p:cNvSpPr/>
            <p:nvPr>
              <p:custDataLst>
                <p:tags r:id="rId26"/>
              </p:custDataLst>
            </p:nvPr>
          </p:nvSpPr>
          <p:spPr>
            <a:xfrm>
              <a:off x="2245" y="1879"/>
              <a:ext cx="306" cy="308"/>
            </a:xfrm>
            <a:prstGeom prst="rect">
              <a:avLst/>
            </a:prstGeom>
            <a:noFill/>
            <a:ln w="28575">
              <a:noFill/>
            </a:ln>
          </p:spPr>
          <p:txBody>
            <a:bodyPr wrap="square">
              <a:spAutoFit/>
            </a:bodyPr>
            <a:lstStyle>
              <a:lvl1pPr marL="342900" indent="-342900" algn="l" defTabSz="914400" rtl="0" eaLnBrk="0" fontAlgn="base" hangingPunct="0">
                <a:lnSpc>
                  <a:spcPct val="100000"/>
                </a:lnSpc>
                <a:spcBef>
                  <a:spcPct val="20000"/>
                </a:spcBef>
                <a:spcAft>
                  <a:spcPct val="0"/>
                </a:spcAft>
                <a:buClrTx/>
                <a:buSzTx/>
                <a:buFontTx/>
                <a:buChar char="•"/>
                <a:defRPr kumimoji="0" sz="320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Tx/>
                <a:buChar char="–"/>
                <a:defRPr kumimoji="0" sz="280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Tx/>
                <a:buChar char="•"/>
                <a:defRPr kumimoji="0" sz="240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5pPr>
            </a:lstStyle>
            <a:p>
              <a:pPr marL="0" lvl="0" indent="0" algn="l" eaLnBrk="1" hangingPunct="1">
                <a:spcBef>
                  <a:spcPct val="0"/>
                </a:spcBef>
                <a:buNone/>
              </a:pPr>
              <a:r>
                <a:rPr lang="en-US" altLang="zh-CN" sz="2000" i="1">
                  <a:ea typeface="华文中宋" panose="02010600040101010101" pitchFamily="2" charset="-122"/>
                  <a:cs typeface="+mn-lt"/>
                </a:rPr>
                <a:t>C</a:t>
              </a:r>
              <a:r>
                <a:rPr lang="en-US" altLang="zh-CN" sz="2000" baseline="-25000">
                  <a:ea typeface="华文中宋" panose="02010600040101010101" pitchFamily="2" charset="-122"/>
                  <a:cs typeface="+mn-lt"/>
                  <a:sym typeface="+mn-ea"/>
                </a:rPr>
                <a:t>1</a:t>
              </a:r>
              <a:endParaRPr lang="en-US" altLang="zh-CN" sz="2000" i="1" baseline="-25000">
                <a:ea typeface="华文中宋" panose="02010600040101010101" pitchFamily="2" charset="-122"/>
                <a:cs typeface="+mn-lt"/>
              </a:endParaRPr>
            </a:p>
          </p:txBody>
        </p:sp>
        <p:sp>
          <p:nvSpPr>
            <p:cNvPr id="14364" name="Text Box 29"/>
            <p:cNvSpPr/>
            <p:nvPr>
              <p:custDataLst>
                <p:tags r:id="rId27"/>
              </p:custDataLst>
            </p:nvPr>
          </p:nvSpPr>
          <p:spPr>
            <a:xfrm>
              <a:off x="658" y="1821"/>
              <a:ext cx="316" cy="308"/>
            </a:xfrm>
            <a:prstGeom prst="rect">
              <a:avLst/>
            </a:prstGeom>
            <a:noFill/>
            <a:ln w="28575">
              <a:noFill/>
            </a:ln>
          </p:spPr>
          <p:txBody>
            <a:bodyPr wrap="square">
              <a:spAutoFit/>
            </a:bodyPr>
            <a:lstStyle>
              <a:lvl1pPr marL="342900" indent="-342900" algn="l" defTabSz="914400" rtl="0" eaLnBrk="0" fontAlgn="base" hangingPunct="0">
                <a:lnSpc>
                  <a:spcPct val="100000"/>
                </a:lnSpc>
                <a:spcBef>
                  <a:spcPct val="20000"/>
                </a:spcBef>
                <a:spcAft>
                  <a:spcPct val="0"/>
                </a:spcAft>
                <a:buClrTx/>
                <a:buSzTx/>
                <a:buFontTx/>
                <a:buChar char="•"/>
                <a:defRPr kumimoji="0" sz="320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Tx/>
                <a:buChar char="–"/>
                <a:defRPr kumimoji="0" sz="280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Tx/>
                <a:buChar char="•"/>
                <a:defRPr kumimoji="0" sz="240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5pPr>
            </a:lstStyle>
            <a:p>
              <a:pPr marL="0" lvl="0" indent="0" algn="l" eaLnBrk="1" hangingPunct="1">
                <a:spcBef>
                  <a:spcPct val="0"/>
                </a:spcBef>
                <a:buNone/>
              </a:pPr>
              <a:r>
                <a:rPr lang="en-US" altLang="zh-CN" sz="2000" i="1">
                  <a:ea typeface="华文中宋" panose="02010600040101010101" pitchFamily="2" charset="-122"/>
                  <a:cs typeface="+mn-lt"/>
                </a:rPr>
                <a:t>D</a:t>
              </a:r>
              <a:r>
                <a:rPr lang="en-US" altLang="zh-CN" sz="2000" baseline="-25000">
                  <a:ea typeface="华文中宋" panose="02010600040101010101" pitchFamily="2" charset="-122"/>
                  <a:cs typeface="+mn-lt"/>
                  <a:sym typeface="+mn-ea"/>
                </a:rPr>
                <a:t>1</a:t>
              </a:r>
              <a:endParaRPr lang="en-US" altLang="zh-CN" sz="2000" i="1" baseline="-25000">
                <a:ea typeface="华文中宋" panose="02010600040101010101" pitchFamily="2" charset="-122"/>
                <a:cs typeface="+mn-lt"/>
              </a:endParaRPr>
            </a:p>
          </p:txBody>
        </p:sp>
      </p:grpSp>
      <p:cxnSp>
        <p:nvCxnSpPr>
          <p:cNvPr id="14365" name="Line 30"/>
          <p:cNvCxnSpPr/>
          <p:nvPr>
            <p:custDataLst>
              <p:tags r:id="rId28"/>
            </p:custDataLst>
          </p:nvPr>
        </p:nvCxnSpPr>
        <p:spPr>
          <a:xfrm>
            <a:off x="7640638" y="2193608"/>
            <a:ext cx="1695450" cy="1552575"/>
          </a:xfrm>
          <a:prstGeom prst="line">
            <a:avLst/>
          </a:prstGeom>
          <a:ln w="28575" cap="flat" cmpd="sng">
            <a:solidFill>
              <a:srgbClr val="FF0000"/>
            </a:solidFill>
            <a:prstDash val="solid"/>
            <a:headEnd type="none" w="med" len="med"/>
            <a:tailEnd type="none" w="med" len="med"/>
          </a:ln>
        </p:spPr>
      </p:cxnSp>
      <p:cxnSp>
        <p:nvCxnSpPr>
          <p:cNvPr id="14366" name="Line 32"/>
          <p:cNvCxnSpPr/>
          <p:nvPr>
            <p:custDataLst>
              <p:tags r:id="rId29"/>
            </p:custDataLst>
          </p:nvPr>
        </p:nvCxnSpPr>
        <p:spPr>
          <a:xfrm>
            <a:off x="7633018" y="2245043"/>
            <a:ext cx="493395" cy="1040130"/>
          </a:xfrm>
          <a:prstGeom prst="line">
            <a:avLst/>
          </a:prstGeom>
          <a:ln w="28575" cap="flat" cmpd="sng">
            <a:solidFill>
              <a:schemeClr val="tx1"/>
            </a:solidFill>
            <a:prstDash val="dash"/>
            <a:headEnd type="none" w="med" len="med"/>
            <a:tailEnd type="none" w="med" len="med"/>
          </a:ln>
        </p:spPr>
      </p:cxnSp>
      <p:grpSp>
        <p:nvGrpSpPr>
          <p:cNvPr id="14367" name="Group 42"/>
          <p:cNvGrpSpPr/>
          <p:nvPr>
            <p:custDataLst>
              <p:tags r:id="rId30"/>
            </p:custDataLst>
          </p:nvPr>
        </p:nvGrpSpPr>
        <p:grpSpPr>
          <a:xfrm>
            <a:off x="9361143" y="1629758"/>
            <a:ext cx="561666" cy="2135505"/>
            <a:chOff x="1634" y="769"/>
            <a:chExt cx="388" cy="1650"/>
          </a:xfrm>
        </p:grpSpPr>
        <p:cxnSp>
          <p:nvCxnSpPr>
            <p:cNvPr id="14368" name="Line 40"/>
            <p:cNvCxnSpPr>
              <a:stCxn id="14358" idx="1"/>
            </p:cNvCxnSpPr>
            <p:nvPr>
              <p:custDataLst>
                <p:tags r:id="rId31"/>
              </p:custDataLst>
            </p:nvPr>
          </p:nvCxnSpPr>
          <p:spPr>
            <a:xfrm flipV="1">
              <a:off x="1634" y="769"/>
              <a:ext cx="357" cy="1650"/>
            </a:xfrm>
            <a:prstGeom prst="line">
              <a:avLst/>
            </a:prstGeom>
            <a:ln w="28575" cap="flat" cmpd="sng">
              <a:solidFill>
                <a:srgbClr val="FF0000"/>
              </a:solidFill>
              <a:prstDash val="solid"/>
              <a:headEnd type="none" w="med" len="med"/>
              <a:tailEnd type="none" w="med" len="med"/>
            </a:ln>
          </p:spPr>
        </p:cxnSp>
        <p:sp>
          <p:nvSpPr>
            <p:cNvPr id="14369" name="Text Box 41"/>
            <p:cNvSpPr/>
            <p:nvPr>
              <p:custDataLst>
                <p:tags r:id="rId32"/>
              </p:custDataLst>
            </p:nvPr>
          </p:nvSpPr>
          <p:spPr>
            <a:xfrm>
              <a:off x="1768" y="1366"/>
              <a:ext cx="254" cy="308"/>
            </a:xfrm>
            <a:prstGeom prst="rect">
              <a:avLst/>
            </a:prstGeom>
            <a:noFill/>
            <a:ln w="9525">
              <a:noFill/>
            </a:ln>
          </p:spPr>
          <p:txBody>
            <a:bodyPr wrap="square">
              <a:spAutoFit/>
            </a:bodyPr>
            <a:lstStyle>
              <a:lvl1pPr marL="342900" indent="-342900" algn="l" defTabSz="914400" rtl="0" eaLnBrk="0" fontAlgn="base" hangingPunct="0">
                <a:lnSpc>
                  <a:spcPct val="100000"/>
                </a:lnSpc>
                <a:spcBef>
                  <a:spcPct val="20000"/>
                </a:spcBef>
                <a:spcAft>
                  <a:spcPct val="0"/>
                </a:spcAft>
                <a:buClrTx/>
                <a:buSzTx/>
                <a:buFontTx/>
                <a:buChar char="•"/>
                <a:defRPr kumimoji="0" sz="320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Tx/>
                <a:buChar char="–"/>
                <a:defRPr kumimoji="0" sz="280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Tx/>
                <a:buChar char="•"/>
                <a:defRPr kumimoji="0" sz="240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5pPr>
            </a:lstStyle>
            <a:p>
              <a:pPr marL="0" lvl="0" indent="0" eaLnBrk="1" hangingPunct="1">
                <a:spcBef>
                  <a:spcPct val="0"/>
                </a:spcBef>
                <a:buNone/>
              </a:pPr>
              <a:r>
                <a:rPr lang="en-US" altLang="zh-CN" sz="2000" i="1">
                  <a:latin typeface="Times New Roman" panose="02020603050405020304" charset="0"/>
                  <a:ea typeface="楷体" panose="02010609060101010101" pitchFamily="49" charset="-122"/>
                  <a:cs typeface="Times New Roman" panose="02020603050405020304" charset="0"/>
                </a:rPr>
                <a:t>O</a:t>
              </a:r>
              <a:endParaRPr lang="en-US" altLang="zh-CN" sz="2000" i="1">
                <a:latin typeface="Times New Roman" panose="02020603050405020304" charset="0"/>
                <a:ea typeface="楷体" panose="02010609060101010101" pitchFamily="49" charset="-122"/>
                <a:cs typeface="Times New Roman" panose="02020603050405020304" charset="0"/>
              </a:endParaRPr>
            </a:p>
          </p:txBody>
        </p:sp>
      </p:grpSp>
      <p:cxnSp>
        <p:nvCxnSpPr>
          <p:cNvPr id="14370" name="Line 31"/>
          <p:cNvCxnSpPr/>
          <p:nvPr>
            <p:custDataLst>
              <p:tags r:id="rId33"/>
            </p:custDataLst>
          </p:nvPr>
        </p:nvCxnSpPr>
        <p:spPr>
          <a:xfrm>
            <a:off x="9381808" y="2172018"/>
            <a:ext cx="476885" cy="1071245"/>
          </a:xfrm>
          <a:prstGeom prst="line">
            <a:avLst/>
          </a:prstGeom>
          <a:ln w="28575" cap="flat" cmpd="sng">
            <a:solidFill>
              <a:schemeClr val="tx1"/>
            </a:solidFill>
            <a:prstDash val="solid"/>
            <a:headEnd type="none" w="med" len="med"/>
            <a:tailEnd type="none" w="med" len="med"/>
          </a:ln>
        </p:spPr>
      </p:cxnSp>
      <p:grpSp>
        <p:nvGrpSpPr>
          <p:cNvPr id="4" name="组合 3"/>
          <p:cNvGrpSpPr/>
          <p:nvPr>
            <p:custDataLst>
              <p:tags r:id="rId34"/>
            </p:custDataLst>
          </p:nvPr>
        </p:nvGrpSpPr>
        <p:grpSpPr>
          <a:xfrm>
            <a:off x="734060" y="1356995"/>
            <a:ext cx="6572885" cy="793750"/>
            <a:chOff x="323528" y="1511692"/>
            <a:chExt cx="6573231" cy="793750"/>
          </a:xfrm>
        </p:grpSpPr>
        <p:sp>
          <p:nvSpPr>
            <p:cNvPr id="35845" name="文本框 4"/>
            <p:cNvSpPr txBox="1"/>
            <p:nvPr>
              <p:custDataLst>
                <p:tags r:id="rId35"/>
              </p:custDataLst>
            </p:nvPr>
          </p:nvSpPr>
          <p:spPr>
            <a:xfrm>
              <a:off x="323528" y="1702192"/>
              <a:ext cx="6573231" cy="534035"/>
            </a:xfrm>
            <a:prstGeom prst="rect">
              <a:avLst/>
            </a:prstGeom>
            <a:noFill/>
            <a:ln w="9525">
              <a:noFill/>
            </a:ln>
          </p:spPr>
          <p:txBody>
            <a:bodyPr wrap="square" anchor="t">
              <a:spAutoFit/>
            </a:bodyPr>
            <a:lstStyle/>
            <a:p>
              <a:pPr eaLnBrk="0" hangingPunct="0">
                <a:lnSpc>
                  <a:spcPct val="120000"/>
                </a:lnSpc>
                <a:buFont typeface="Arial" panose="020B0604020202020204" pitchFamily="34" charset="0"/>
              </a:pPr>
              <a:r>
                <a:rPr lang="en-US" altLang="zh-CN" sz="2400">
                  <a:solidFill>
                    <a:srgbClr val="FF0000"/>
                  </a:solidFill>
                  <a:latin typeface="Times New Roman" panose="02020603050405020304" charset="0"/>
                  <a:ea typeface="楷体" panose="02010609060101010101" pitchFamily="49" charset="-122"/>
                </a:rPr>
                <a:t>(2)</a:t>
              </a:r>
              <a:r>
                <a:rPr lang="zh-CN" altLang="en-US" sz="2400">
                  <a:solidFill>
                    <a:srgbClr val="FF0000"/>
                  </a:solidFill>
                  <a:latin typeface="Times New Roman" panose="02020603050405020304" charset="0"/>
                  <a:ea typeface="楷体" panose="02010609060101010101" pitchFamily="49" charset="-122"/>
                </a:rPr>
                <a:t>在</a:t>
              </a:r>
              <a:r>
                <a:rPr lang="en-US" altLang="zh-CN" sz="2400">
                  <a:solidFill>
                    <a:srgbClr val="FF0000"/>
                  </a:solidFill>
                  <a:latin typeface="Times New Roman" panose="02020603050405020304" charset="0"/>
                  <a:ea typeface="楷体" panose="02010609060101010101" pitchFamily="49" charset="-122"/>
                </a:rPr>
                <a:t>Rt</a:t>
              </a:r>
              <a:r>
                <a:rPr lang="zh-CN" altLang="en-US" sz="2400">
                  <a:solidFill>
                    <a:srgbClr val="FF0000"/>
                  </a:solidFill>
                  <a:latin typeface="Times New Roman" panose="02020603050405020304" charset="0"/>
                  <a:ea typeface="楷体" panose="02010609060101010101" pitchFamily="49" charset="-122"/>
                </a:rPr>
                <a:t>△</a:t>
              </a:r>
              <a:r>
                <a:rPr lang="en-US" altLang="zh-CN" sz="2400" i="1">
                  <a:solidFill>
                    <a:srgbClr val="FF0000"/>
                  </a:solidFill>
                  <a:latin typeface="Times New Roman" panose="02020603050405020304" charset="0"/>
                  <a:ea typeface="宋体" panose="02010600030101010101" pitchFamily="2" charset="-122"/>
                </a:rPr>
                <a:t>A</a:t>
              </a:r>
              <a:r>
                <a:rPr lang="en-US" altLang="zh-CN" sz="2400" baseline="-25000">
                  <a:solidFill>
                    <a:srgbClr val="FF0000"/>
                  </a:solidFill>
                  <a:latin typeface="Times New Roman" panose="02020603050405020304" charset="0"/>
                  <a:ea typeface="宋体" panose="02010600030101010101" pitchFamily="2" charset="-122"/>
                </a:rPr>
                <a:t>1</a:t>
              </a:r>
              <a:r>
                <a:rPr lang="en-US" altLang="zh-CN" sz="2400" i="1">
                  <a:solidFill>
                    <a:srgbClr val="FF0000"/>
                  </a:solidFill>
                  <a:latin typeface="Times New Roman" panose="02020603050405020304" charset="0"/>
                  <a:ea typeface="宋体" panose="02010600030101010101" pitchFamily="2" charset="-122"/>
                </a:rPr>
                <a:t>BO</a:t>
              </a:r>
              <a:r>
                <a:rPr lang="zh-CN" altLang="en-US" sz="2400">
                  <a:solidFill>
                    <a:srgbClr val="FF0000"/>
                  </a:solidFill>
                  <a:latin typeface="楷体" panose="02010609060101010101" pitchFamily="49" charset="-122"/>
                  <a:ea typeface="楷体" panose="02010609060101010101" pitchFamily="49" charset="-122"/>
                </a:rPr>
                <a:t>中，</a:t>
              </a:r>
              <a:r>
                <a:rPr lang="en-US" altLang="zh-CN" sz="2400" i="1">
                  <a:solidFill>
                    <a:srgbClr val="FF0000"/>
                  </a:solidFill>
                  <a:latin typeface="Times New Roman" panose="02020603050405020304" charset="0"/>
                  <a:ea typeface="宋体" panose="02010600030101010101" pitchFamily="2" charset="-122"/>
                </a:rPr>
                <a:t>A</a:t>
              </a:r>
              <a:r>
                <a:rPr lang="en-US" altLang="zh-CN" sz="2400" baseline="-25000">
                  <a:solidFill>
                    <a:srgbClr val="FF0000"/>
                  </a:solidFill>
                  <a:latin typeface="Times New Roman" panose="02020603050405020304" charset="0"/>
                  <a:ea typeface="宋体" panose="02010600030101010101" pitchFamily="2" charset="-122"/>
                </a:rPr>
                <a:t>1</a:t>
              </a:r>
              <a:r>
                <a:rPr lang="en-US" altLang="zh-CN" sz="2400" i="1">
                  <a:solidFill>
                    <a:srgbClr val="FF0000"/>
                  </a:solidFill>
                  <a:latin typeface="Times New Roman" panose="02020603050405020304" charset="0"/>
                  <a:ea typeface="宋体" panose="02010600030101010101" pitchFamily="2" charset="-122"/>
                </a:rPr>
                <a:t>B</a:t>
              </a:r>
              <a:r>
                <a:rPr lang="zh-CN" altLang="en-US" sz="2400">
                  <a:solidFill>
                    <a:srgbClr val="FF0000"/>
                  </a:solidFill>
                  <a:latin typeface="Times New Roman" panose="02020603050405020304" charset="0"/>
                  <a:ea typeface="宋体" panose="02010600030101010101" pitchFamily="2" charset="-122"/>
                </a:rPr>
                <a:t>＝       </a:t>
              </a:r>
              <a:r>
                <a:rPr lang="zh-CN" altLang="en-US" sz="2400">
                  <a:solidFill>
                    <a:srgbClr val="FF0000"/>
                  </a:solidFill>
                  <a:latin typeface="楷体" panose="02010609060101010101" pitchFamily="49" charset="-122"/>
                  <a:ea typeface="楷体" panose="02010609060101010101" pitchFamily="49" charset="-122"/>
                </a:rPr>
                <a:t>，</a:t>
              </a:r>
              <a:r>
                <a:rPr lang="en-US" altLang="zh-CN" sz="2400" i="1">
                  <a:solidFill>
                    <a:srgbClr val="FF0000"/>
                  </a:solidFill>
                  <a:latin typeface="Times New Roman" panose="02020603050405020304" charset="0"/>
                  <a:ea typeface="楷体" panose="02010609060101010101" pitchFamily="49" charset="-122"/>
                </a:rPr>
                <a:t>BO</a:t>
              </a:r>
              <a:r>
                <a:rPr lang="zh-CN" altLang="en-US" sz="2400">
                  <a:solidFill>
                    <a:srgbClr val="FF0000"/>
                  </a:solidFill>
                  <a:latin typeface="楷体" panose="02010609060101010101" pitchFamily="49" charset="-122"/>
                  <a:ea typeface="楷体" panose="02010609060101010101" pitchFamily="49" charset="-122"/>
                </a:rPr>
                <a:t>＝     ，</a:t>
              </a:r>
              <a:endParaRPr lang="zh-CN" altLang="en-US" sz="2400">
                <a:solidFill>
                  <a:srgbClr val="FF0000"/>
                </a:solidFill>
                <a:latin typeface="楷体" panose="02010609060101010101" pitchFamily="49" charset="-122"/>
                <a:ea typeface="楷体" panose="02010609060101010101" pitchFamily="49" charset="-122"/>
              </a:endParaRPr>
            </a:p>
          </p:txBody>
        </p:sp>
        <p:graphicFrame>
          <p:nvGraphicFramePr>
            <p:cNvPr id="35846" name="Object 2"/>
            <p:cNvGraphicFramePr>
              <a:graphicFrameLocks noChangeAspect="1"/>
            </p:cNvGraphicFramePr>
            <p:nvPr>
              <p:custDataLst>
                <p:tags r:id="rId36"/>
              </p:custDataLst>
            </p:nvPr>
          </p:nvGraphicFramePr>
          <p:xfrm>
            <a:off x="3709292" y="1734414"/>
            <a:ext cx="549304" cy="395605"/>
          </p:xfrm>
          <a:graphic>
            <a:graphicData uri="http://schemas.openxmlformats.org/presentationml/2006/ole">
              <mc:AlternateContent xmlns:mc="http://schemas.openxmlformats.org/markup-compatibility/2006">
                <mc:Choice xmlns:v="urn:schemas-microsoft-com:vml" Requires="v">
                  <p:oleObj spid="_x0000_s1054" name="" r:id="rId37" imgW="304800" imgH="215900" progId="Equation.DSMT4">
                    <p:embed/>
                  </p:oleObj>
                </mc:Choice>
                <mc:Fallback>
                  <p:oleObj name="" r:id="rId37" imgW="304800" imgH="215900" progId="Equation.DSMT4">
                    <p:embed/>
                    <p:pic>
                      <p:nvPicPr>
                        <p:cNvPr id="0" name="OLE substitute image"/>
                        <p:cNvPicPr/>
                        <p:nvPr/>
                      </p:nvPicPr>
                      <p:blipFill>
                        <a:blip r:embed="rId38"/>
                        <a:stretch>
                          <a:fillRect/>
                        </a:stretch>
                      </p:blipFill>
                      <p:spPr>
                        <a:xfrm>
                          <a:off x="3709292" y="1734414"/>
                          <a:ext cx="549304" cy="395605"/>
                        </a:xfrm>
                        <a:prstGeom prst="rect">
                          <a:avLst/>
                        </a:prstGeom>
                        <a:noFill/>
                        <a:ln w="38100">
                          <a:noFill/>
                          <a:miter/>
                        </a:ln>
                      </p:spPr>
                    </p:pic>
                  </p:oleObj>
                </mc:Fallback>
              </mc:AlternateContent>
            </a:graphicData>
          </a:graphic>
        </p:graphicFrame>
        <p:graphicFrame>
          <p:nvGraphicFramePr>
            <p:cNvPr id="35847" name="Object 2"/>
            <p:cNvGraphicFramePr>
              <a:graphicFrameLocks noChangeAspect="1"/>
            </p:cNvGraphicFramePr>
            <p:nvPr>
              <p:custDataLst>
                <p:tags r:id="rId39"/>
              </p:custDataLst>
            </p:nvPr>
          </p:nvGraphicFramePr>
          <p:xfrm>
            <a:off x="5345782" y="1511692"/>
            <a:ext cx="662975" cy="793750"/>
          </p:xfrm>
          <a:graphic>
            <a:graphicData uri="http://schemas.openxmlformats.org/presentationml/2006/ole">
              <mc:AlternateContent xmlns:mc="http://schemas.openxmlformats.org/markup-compatibility/2006">
                <mc:Choice xmlns:v="urn:schemas-microsoft-com:vml" Requires="v">
                  <p:oleObj spid="_x0000_s1055" name="" r:id="rId40" imgW="368300" imgH="431800" progId="Equation.DSMT4">
                    <p:embed/>
                  </p:oleObj>
                </mc:Choice>
                <mc:Fallback>
                  <p:oleObj name="" r:id="rId40" imgW="368300" imgH="431800" progId="Equation.DSMT4">
                    <p:embed/>
                    <p:pic>
                      <p:nvPicPr>
                        <p:cNvPr id="0" name="OLE substitute image"/>
                        <p:cNvPicPr/>
                        <p:nvPr/>
                      </p:nvPicPr>
                      <p:blipFill>
                        <a:blip r:embed="rId41"/>
                        <a:stretch>
                          <a:fillRect/>
                        </a:stretch>
                      </p:blipFill>
                      <p:spPr>
                        <a:xfrm>
                          <a:off x="5345782" y="1511692"/>
                          <a:ext cx="662975" cy="793750"/>
                        </a:xfrm>
                        <a:prstGeom prst="rect">
                          <a:avLst/>
                        </a:prstGeom>
                        <a:noFill/>
                        <a:ln w="38100">
                          <a:noFill/>
                          <a:miter/>
                        </a:ln>
                      </p:spPr>
                    </p:pic>
                  </p:oleObj>
                </mc:Fallback>
              </mc:AlternateContent>
            </a:graphicData>
          </a:graphic>
        </p:graphicFrame>
      </p:grpSp>
      <p:grpSp>
        <p:nvGrpSpPr>
          <p:cNvPr id="6" name="组合 5"/>
          <p:cNvGrpSpPr/>
          <p:nvPr>
            <p:custDataLst>
              <p:tags r:id="rId42"/>
            </p:custDataLst>
          </p:nvPr>
        </p:nvGrpSpPr>
        <p:grpSpPr>
          <a:xfrm>
            <a:off x="676275" y="2088992"/>
            <a:ext cx="2310130" cy="721995"/>
            <a:chOff x="323527" y="2185895"/>
            <a:chExt cx="2310252" cy="721996"/>
          </a:xfrm>
        </p:grpSpPr>
        <p:sp>
          <p:nvSpPr>
            <p:cNvPr id="35849" name="文本框 15"/>
            <p:cNvSpPr txBox="1"/>
            <p:nvPr>
              <p:custDataLst>
                <p:tags r:id="rId43"/>
              </p:custDataLst>
            </p:nvPr>
          </p:nvSpPr>
          <p:spPr>
            <a:xfrm>
              <a:off x="323527" y="2305275"/>
              <a:ext cx="2310252" cy="534036"/>
            </a:xfrm>
            <a:prstGeom prst="rect">
              <a:avLst/>
            </a:prstGeom>
            <a:noFill/>
            <a:ln w="9525">
              <a:noFill/>
            </a:ln>
          </p:spPr>
          <p:txBody>
            <a:bodyPr wrap="square" anchor="t">
              <a:spAutoFit/>
            </a:bodyPr>
            <a:lstStyle/>
            <a:p>
              <a:pPr eaLnBrk="0" hangingPunct="0">
                <a:lnSpc>
                  <a:spcPct val="120000"/>
                </a:lnSpc>
                <a:buFont typeface="Arial" panose="020B0604020202020204" pitchFamily="34" charset="0"/>
              </a:pPr>
              <a:r>
                <a:rPr lang="zh-CN" altLang="en-US" sz="2400">
                  <a:solidFill>
                    <a:srgbClr val="FF0000"/>
                  </a:solidFill>
                  <a:latin typeface="Times New Roman" panose="02020603050405020304" charset="0"/>
                  <a:ea typeface="楷体" panose="02010609060101010101" pitchFamily="49" charset="-122"/>
                </a:rPr>
                <a:t>∴</a:t>
              </a:r>
              <a:r>
                <a:rPr lang="en-US" altLang="zh-CN" sz="2400" i="1">
                  <a:solidFill>
                    <a:srgbClr val="FF0000"/>
                  </a:solidFill>
                  <a:latin typeface="Times New Roman" panose="02020603050405020304" charset="0"/>
                  <a:ea typeface="楷体" panose="02010609060101010101" pitchFamily="49" charset="-122"/>
                </a:rPr>
                <a:t>BO</a:t>
              </a:r>
              <a:r>
                <a:rPr lang="zh-CN" altLang="en-US" sz="2400">
                  <a:solidFill>
                    <a:srgbClr val="FF0000"/>
                  </a:solidFill>
                  <a:latin typeface="楷体" panose="02010609060101010101" pitchFamily="49" charset="-122"/>
                  <a:ea typeface="楷体" panose="02010609060101010101" pitchFamily="49" charset="-122"/>
                </a:rPr>
                <a:t>＝  </a:t>
              </a:r>
              <a:r>
                <a:rPr lang="en-US" altLang="zh-CN" sz="2400" i="1">
                  <a:solidFill>
                    <a:srgbClr val="FF0000"/>
                  </a:solidFill>
                  <a:latin typeface="Times New Roman" panose="02020603050405020304" charset="0"/>
                  <a:ea typeface="宋体" panose="02010600030101010101" pitchFamily="2" charset="-122"/>
                </a:rPr>
                <a:t>A</a:t>
              </a:r>
              <a:r>
                <a:rPr lang="en-US" altLang="zh-CN" sz="2400" baseline="-25000">
                  <a:solidFill>
                    <a:srgbClr val="FF0000"/>
                  </a:solidFill>
                  <a:latin typeface="Times New Roman" panose="02020603050405020304" charset="0"/>
                  <a:ea typeface="宋体" panose="02010600030101010101" pitchFamily="2" charset="-122"/>
                </a:rPr>
                <a:t>1</a:t>
              </a:r>
              <a:r>
                <a:rPr lang="en-US" altLang="zh-CN" sz="2400" i="1">
                  <a:solidFill>
                    <a:srgbClr val="FF0000"/>
                  </a:solidFill>
                  <a:latin typeface="Times New Roman" panose="02020603050405020304" charset="0"/>
                  <a:ea typeface="宋体" panose="02010600030101010101" pitchFamily="2" charset="-122"/>
                </a:rPr>
                <a:t>B</a:t>
              </a:r>
              <a:r>
                <a:rPr lang="zh-CN" altLang="en-US" sz="2400">
                  <a:solidFill>
                    <a:srgbClr val="FF0000"/>
                  </a:solidFill>
                  <a:latin typeface="楷体" panose="02010609060101010101" pitchFamily="49" charset="-122"/>
                  <a:ea typeface="楷体" panose="02010609060101010101" pitchFamily="49" charset="-122"/>
                </a:rPr>
                <a:t>．</a:t>
              </a:r>
              <a:endParaRPr lang="zh-CN" altLang="en-US" sz="2400">
                <a:solidFill>
                  <a:srgbClr val="FF0000"/>
                </a:solidFill>
                <a:latin typeface="楷体" panose="02010609060101010101" pitchFamily="49" charset="-122"/>
                <a:ea typeface="楷体" panose="02010609060101010101" pitchFamily="49" charset="-122"/>
              </a:endParaRPr>
            </a:p>
          </p:txBody>
        </p:sp>
        <p:graphicFrame>
          <p:nvGraphicFramePr>
            <p:cNvPr id="35850" name="Object 2"/>
            <p:cNvGraphicFramePr>
              <a:graphicFrameLocks noChangeAspect="1"/>
            </p:cNvGraphicFramePr>
            <p:nvPr>
              <p:custDataLst>
                <p:tags r:id="rId44"/>
              </p:custDataLst>
            </p:nvPr>
          </p:nvGraphicFramePr>
          <p:xfrm>
            <a:off x="1457157" y="2185895"/>
            <a:ext cx="273064" cy="721996"/>
          </p:xfrm>
          <a:graphic>
            <a:graphicData uri="http://schemas.openxmlformats.org/presentationml/2006/ole">
              <mc:AlternateContent xmlns:mc="http://schemas.openxmlformats.org/markup-compatibility/2006">
                <mc:Choice xmlns:v="urn:schemas-microsoft-com:vml" Requires="v">
                  <p:oleObj spid="_x0000_s1056" name="" r:id="rId45" imgW="152400" imgH="393700" progId="Equation.DSMT4">
                    <p:embed/>
                  </p:oleObj>
                </mc:Choice>
                <mc:Fallback>
                  <p:oleObj name="" r:id="rId45" imgW="152400" imgH="393700" progId="Equation.DSMT4">
                    <p:embed/>
                    <p:pic>
                      <p:nvPicPr>
                        <p:cNvPr id="0" name="OLE substitute image"/>
                        <p:cNvPicPr/>
                        <p:nvPr/>
                      </p:nvPicPr>
                      <p:blipFill>
                        <a:blip r:embed="rId46"/>
                        <a:stretch>
                          <a:fillRect/>
                        </a:stretch>
                      </p:blipFill>
                      <p:spPr>
                        <a:xfrm>
                          <a:off x="1457157" y="2185895"/>
                          <a:ext cx="273064" cy="721996"/>
                        </a:xfrm>
                        <a:prstGeom prst="rect">
                          <a:avLst/>
                        </a:prstGeom>
                        <a:noFill/>
                        <a:ln w="38100">
                          <a:noFill/>
                          <a:miter/>
                        </a:ln>
                      </p:spPr>
                    </p:pic>
                  </p:oleObj>
                </mc:Fallback>
              </mc:AlternateContent>
            </a:graphicData>
          </a:graphic>
        </p:graphicFrame>
      </p:grpSp>
      <p:sp>
        <p:nvSpPr>
          <p:cNvPr id="18" name="文本框 17"/>
          <p:cNvSpPr txBox="1"/>
          <p:nvPr>
            <p:custDataLst>
              <p:tags r:id="rId47"/>
            </p:custDataLst>
          </p:nvPr>
        </p:nvSpPr>
        <p:spPr>
          <a:xfrm>
            <a:off x="676275" y="2785745"/>
            <a:ext cx="2955290" cy="534035"/>
          </a:xfrm>
          <a:prstGeom prst="rect">
            <a:avLst/>
          </a:prstGeom>
          <a:noFill/>
          <a:ln w="9525">
            <a:noFill/>
          </a:ln>
        </p:spPr>
        <p:txBody>
          <a:bodyPr wrap="square" anchor="t">
            <a:spAutoFit/>
          </a:bodyPr>
          <a:lstStyle/>
          <a:p>
            <a:pPr eaLnBrk="0" hangingPunct="0">
              <a:lnSpc>
                <a:spcPct val="120000"/>
              </a:lnSpc>
              <a:buFont typeface="Arial" panose="020B0604020202020204" pitchFamily="34" charset="0"/>
            </a:pPr>
            <a:r>
              <a:rPr lang="zh-CN" altLang="en-US" sz="2400">
                <a:solidFill>
                  <a:srgbClr val="FF0000"/>
                </a:solidFill>
                <a:latin typeface="楷体" panose="02010609060101010101" pitchFamily="49" charset="-122"/>
                <a:ea typeface="楷体" panose="02010609060101010101" pitchFamily="49" charset="-122"/>
              </a:rPr>
              <a:t>∴</a:t>
            </a:r>
            <a:r>
              <a:rPr lang="en-US" altLang="zh-CN" sz="2400" i="1">
                <a:solidFill>
                  <a:srgbClr val="FF0000"/>
                </a:solidFill>
                <a:latin typeface="Times New Roman" panose="02020603050405020304" charset="0"/>
                <a:ea typeface="宋体" panose="02010600030101010101" pitchFamily="2" charset="-122"/>
              </a:rPr>
              <a:t> </a:t>
            </a:r>
            <a:r>
              <a:rPr lang="zh-CN" altLang="en-US" sz="2400">
                <a:solidFill>
                  <a:srgbClr val="FF0000"/>
                </a:solidFill>
                <a:latin typeface="楷体" panose="02010609060101010101" pitchFamily="49" charset="-122"/>
                <a:ea typeface="楷体" panose="02010609060101010101" pitchFamily="49" charset="-122"/>
              </a:rPr>
              <a:t>∠</a:t>
            </a:r>
            <a:r>
              <a:rPr lang="en-US" altLang="zh-CN" sz="2400" i="1">
                <a:solidFill>
                  <a:srgbClr val="FF0000"/>
                </a:solidFill>
                <a:latin typeface="Times New Roman" panose="02020603050405020304" charset="0"/>
                <a:ea typeface="宋体" panose="02010600030101010101" pitchFamily="2" charset="-122"/>
              </a:rPr>
              <a:t>BA</a:t>
            </a:r>
            <a:r>
              <a:rPr lang="en-US" altLang="zh-CN" sz="2400" baseline="-25000">
                <a:solidFill>
                  <a:srgbClr val="FF0000"/>
                </a:solidFill>
                <a:latin typeface="Times New Roman" panose="02020603050405020304" charset="0"/>
                <a:ea typeface="宋体" panose="02010600030101010101" pitchFamily="2" charset="-122"/>
              </a:rPr>
              <a:t>1</a:t>
            </a:r>
            <a:r>
              <a:rPr lang="en-US" altLang="zh-CN" sz="2400" i="1">
                <a:solidFill>
                  <a:srgbClr val="FF0000"/>
                </a:solidFill>
                <a:latin typeface="Times New Roman" panose="02020603050405020304" charset="0"/>
                <a:ea typeface="宋体" panose="02010600030101010101" pitchFamily="2" charset="-122"/>
              </a:rPr>
              <a:t>O</a:t>
            </a:r>
            <a:r>
              <a:rPr lang="zh-CN" altLang="en-US" sz="2400">
                <a:solidFill>
                  <a:srgbClr val="FF0000"/>
                </a:solidFill>
                <a:latin typeface="楷体" panose="02010609060101010101" pitchFamily="49" charset="-122"/>
                <a:ea typeface="楷体" panose="02010609060101010101" pitchFamily="49" charset="-122"/>
              </a:rPr>
              <a:t>＝</a:t>
            </a:r>
            <a:r>
              <a:rPr lang="en-US" altLang="zh-CN" sz="2400">
                <a:solidFill>
                  <a:srgbClr val="FF0000"/>
                </a:solidFill>
                <a:latin typeface="Times New Roman" panose="02020603050405020304" charset="0"/>
                <a:ea typeface="楷体" panose="02010609060101010101" pitchFamily="49" charset="-122"/>
              </a:rPr>
              <a:t>30</a:t>
            </a:r>
            <a:r>
              <a:rPr lang="en-US" altLang="zh-CN" sz="2400">
                <a:solidFill>
                  <a:srgbClr val="FF0000"/>
                </a:solidFill>
                <a:latin typeface="楷体" panose="02010609060101010101" pitchFamily="49" charset="-122"/>
                <a:ea typeface="楷体" panose="02010609060101010101" pitchFamily="49" charset="-122"/>
              </a:rPr>
              <a:t>°</a:t>
            </a:r>
            <a:r>
              <a:rPr lang="zh-CN" altLang="en-US" sz="2400">
                <a:solidFill>
                  <a:srgbClr val="FF0000"/>
                </a:solidFill>
                <a:latin typeface="楷体" panose="02010609060101010101" pitchFamily="49" charset="-122"/>
                <a:ea typeface="楷体" panose="02010609060101010101" pitchFamily="49" charset="-122"/>
              </a:rPr>
              <a:t>．</a:t>
            </a:r>
            <a:endParaRPr lang="zh-CN" altLang="en-US" sz="2400">
              <a:solidFill>
                <a:srgbClr val="FF0000"/>
              </a:solidFill>
              <a:latin typeface="楷体" panose="02010609060101010101" pitchFamily="49" charset="-122"/>
              <a:ea typeface="楷体" panose="02010609060101010101" pitchFamily="49" charset="-122"/>
            </a:endParaRPr>
          </a:p>
        </p:txBody>
      </p:sp>
      <p:sp>
        <p:nvSpPr>
          <p:cNvPr id="19" name="文本框 18"/>
          <p:cNvSpPr txBox="1"/>
          <p:nvPr>
            <p:custDataLst>
              <p:tags r:id="rId48"/>
            </p:custDataLst>
          </p:nvPr>
        </p:nvSpPr>
        <p:spPr>
          <a:xfrm>
            <a:off x="665480" y="3373755"/>
            <a:ext cx="5567045" cy="534035"/>
          </a:xfrm>
          <a:prstGeom prst="rect">
            <a:avLst/>
          </a:prstGeom>
          <a:noFill/>
          <a:ln w="9525">
            <a:noFill/>
          </a:ln>
        </p:spPr>
        <p:txBody>
          <a:bodyPr wrap="square" anchor="t">
            <a:spAutoFit/>
          </a:bodyPr>
          <a:lstStyle/>
          <a:p>
            <a:pPr eaLnBrk="0" hangingPunct="0">
              <a:lnSpc>
                <a:spcPct val="120000"/>
              </a:lnSpc>
              <a:buFont typeface="Arial" panose="020B0604020202020204" pitchFamily="34" charset="0"/>
            </a:pPr>
            <a:r>
              <a:rPr lang="zh-CN" altLang="en-US" sz="2400">
                <a:solidFill>
                  <a:srgbClr val="FF0000"/>
                </a:solidFill>
                <a:latin typeface="楷体" panose="02010609060101010101" pitchFamily="49" charset="-122"/>
                <a:ea typeface="楷体" panose="02010609060101010101" pitchFamily="49" charset="-122"/>
              </a:rPr>
              <a:t>∴</a:t>
            </a:r>
            <a:r>
              <a:rPr lang="en-US" altLang="zh-CN" sz="2400" i="1">
                <a:solidFill>
                  <a:srgbClr val="FF0000"/>
                </a:solidFill>
                <a:latin typeface="Times New Roman" panose="02020603050405020304" charset="0"/>
                <a:ea typeface="宋体" panose="02010600030101010101" pitchFamily="2" charset="-122"/>
              </a:rPr>
              <a:t> A</a:t>
            </a:r>
            <a:r>
              <a:rPr lang="en-US" altLang="zh-CN" sz="2400" baseline="-25000">
                <a:solidFill>
                  <a:srgbClr val="FF0000"/>
                </a:solidFill>
                <a:latin typeface="Times New Roman" panose="02020603050405020304" charset="0"/>
                <a:ea typeface="宋体" panose="02010600030101010101" pitchFamily="2" charset="-122"/>
              </a:rPr>
              <a:t>1</a:t>
            </a:r>
            <a:r>
              <a:rPr lang="en-US" altLang="zh-CN" sz="2400" i="1">
                <a:solidFill>
                  <a:srgbClr val="FF0000"/>
                </a:solidFill>
                <a:latin typeface="Times New Roman" panose="02020603050405020304" charset="0"/>
                <a:ea typeface="宋体" panose="02010600030101010101" pitchFamily="2" charset="-122"/>
              </a:rPr>
              <a:t>B</a:t>
            </a:r>
            <a:r>
              <a:rPr lang="zh-CN" altLang="zh-CN" sz="2400">
                <a:solidFill>
                  <a:srgbClr val="FF0000"/>
                </a:solidFill>
                <a:latin typeface="楷体" panose="02010609060101010101" pitchFamily="49" charset="-122"/>
                <a:ea typeface="楷体" panose="02010609060101010101" pitchFamily="49" charset="-122"/>
              </a:rPr>
              <a:t>和平面</a:t>
            </a:r>
            <a:r>
              <a:rPr lang="en-US" altLang="zh-CN" sz="2400" i="1">
                <a:solidFill>
                  <a:srgbClr val="FF0000"/>
                </a:solidFill>
                <a:latin typeface="Times New Roman" panose="02020603050405020304" charset="0"/>
                <a:ea typeface="宋体" panose="02010600030101010101" pitchFamily="2" charset="-122"/>
              </a:rPr>
              <a:t>A</a:t>
            </a:r>
            <a:r>
              <a:rPr lang="en-US" altLang="zh-CN" sz="2400" baseline="-25000">
                <a:solidFill>
                  <a:srgbClr val="FF0000"/>
                </a:solidFill>
                <a:latin typeface="Times New Roman" panose="02020603050405020304" charset="0"/>
                <a:ea typeface="宋体" panose="02010600030101010101" pitchFamily="2" charset="-122"/>
              </a:rPr>
              <a:t>1</a:t>
            </a:r>
            <a:r>
              <a:rPr lang="en-US" altLang="zh-CN" sz="2400" i="1">
                <a:solidFill>
                  <a:srgbClr val="FF0000"/>
                </a:solidFill>
                <a:latin typeface="Times New Roman" panose="02020603050405020304" charset="0"/>
                <a:ea typeface="宋体" panose="02010600030101010101" pitchFamily="2" charset="-122"/>
              </a:rPr>
              <a:t>DCB</a:t>
            </a:r>
            <a:r>
              <a:rPr lang="en-US" altLang="zh-CN" sz="2400" baseline="-25000">
                <a:solidFill>
                  <a:srgbClr val="FF0000"/>
                </a:solidFill>
                <a:latin typeface="Times New Roman" panose="02020603050405020304" charset="0"/>
                <a:ea typeface="宋体" panose="02010600030101010101" pitchFamily="2" charset="-122"/>
              </a:rPr>
              <a:t>1</a:t>
            </a:r>
            <a:r>
              <a:rPr lang="zh-CN" altLang="zh-CN" sz="2400">
                <a:solidFill>
                  <a:srgbClr val="FF0000"/>
                </a:solidFill>
                <a:latin typeface="楷体" panose="02010609060101010101" pitchFamily="49" charset="-122"/>
                <a:ea typeface="楷体" panose="02010609060101010101" pitchFamily="49" charset="-122"/>
              </a:rPr>
              <a:t>所成的角</a:t>
            </a:r>
            <a:r>
              <a:rPr lang="zh-CN" altLang="en-US" sz="2400">
                <a:solidFill>
                  <a:srgbClr val="FF0000"/>
                </a:solidFill>
                <a:latin typeface="楷体" panose="02010609060101010101" pitchFamily="49" charset="-122"/>
                <a:ea typeface="楷体" panose="02010609060101010101" pitchFamily="49" charset="-122"/>
              </a:rPr>
              <a:t>为</a:t>
            </a:r>
            <a:r>
              <a:rPr lang="en-US" altLang="zh-CN" sz="2400">
                <a:solidFill>
                  <a:srgbClr val="FF0000"/>
                </a:solidFill>
                <a:latin typeface="Times New Roman" panose="02020603050405020304" charset="0"/>
                <a:ea typeface="楷体" panose="02010609060101010101" pitchFamily="49" charset="-122"/>
              </a:rPr>
              <a:t>30</a:t>
            </a:r>
            <a:r>
              <a:rPr lang="en-US" altLang="zh-CN" sz="2400">
                <a:solidFill>
                  <a:srgbClr val="FF0000"/>
                </a:solidFill>
                <a:latin typeface="楷体" panose="02010609060101010101" pitchFamily="49" charset="-122"/>
                <a:ea typeface="楷体" panose="02010609060101010101" pitchFamily="49" charset="-122"/>
              </a:rPr>
              <a:t>°</a:t>
            </a:r>
            <a:r>
              <a:rPr lang="zh-CN" altLang="en-US" sz="2400">
                <a:solidFill>
                  <a:srgbClr val="FF0000"/>
                </a:solidFill>
                <a:latin typeface="楷体" panose="02010609060101010101" pitchFamily="49" charset="-122"/>
                <a:ea typeface="楷体" panose="02010609060101010101" pitchFamily="49" charset="-122"/>
              </a:rPr>
              <a:t>．</a:t>
            </a:r>
            <a:endParaRPr lang="zh-CN" altLang="en-US" sz="2400">
              <a:solidFill>
                <a:srgbClr val="FF0000"/>
              </a:solidFill>
              <a:latin typeface="楷体" panose="02010609060101010101" pitchFamily="49" charset="-122"/>
              <a:ea typeface="楷体" panose="02010609060101010101" pitchFamily="49" charset="-122"/>
            </a:endParaRPr>
          </a:p>
        </p:txBody>
      </p:sp>
      <p:sp>
        <p:nvSpPr>
          <p:cNvPr id="3" name="文本框 2"/>
          <p:cNvSpPr txBox="1"/>
          <p:nvPr>
            <p:custDataLst>
              <p:tags r:id="rId49"/>
            </p:custDataLst>
          </p:nvPr>
        </p:nvSpPr>
        <p:spPr>
          <a:xfrm>
            <a:off x="734060" y="4470400"/>
            <a:ext cx="7646035" cy="534035"/>
          </a:xfrm>
          <a:prstGeom prst="rect">
            <a:avLst/>
          </a:prstGeom>
          <a:noFill/>
          <a:ln w="9525">
            <a:noFill/>
          </a:ln>
        </p:spPr>
        <p:txBody>
          <a:bodyPr wrap="square" anchor="t">
            <a:spAutoFit/>
          </a:bodyPr>
          <a:lstStyle/>
          <a:p>
            <a:pPr eaLnBrk="0" hangingPunct="0">
              <a:lnSpc>
                <a:spcPct val="120000"/>
              </a:lnSpc>
              <a:buFont typeface="Arial" panose="020B0604020202020204" pitchFamily="34" charset="0"/>
            </a:pPr>
            <a:r>
              <a:rPr lang="zh-CN" sz="2400" b="1">
                <a:solidFill>
                  <a:srgbClr val="0000FF"/>
                </a:solidFill>
                <a:latin typeface="楷体" panose="02010609060101010101" pitchFamily="49" charset="-122"/>
                <a:ea typeface="楷体" panose="02010609060101010101" pitchFamily="49" charset="-122"/>
              </a:rPr>
              <a:t>思考：</a:t>
            </a:r>
            <a:r>
              <a:rPr sz="2400">
                <a:solidFill>
                  <a:schemeClr val="tx1"/>
                </a:solidFill>
                <a:latin typeface="楷体" panose="02010609060101010101" pitchFamily="49" charset="-122"/>
                <a:ea typeface="楷体" panose="02010609060101010101" pitchFamily="49" charset="-122"/>
              </a:rPr>
              <a:t>结合上面实例，说说如何求解异面直线所成角？</a:t>
            </a:r>
            <a:endParaRPr sz="2400">
              <a:solidFill>
                <a:schemeClr val="tx1"/>
              </a:solidFill>
              <a:latin typeface="楷体" panose="02010609060101010101" pitchFamily="49" charset="-122"/>
              <a:ea typeface="楷体" panose="02010609060101010101" pitchFamily="49"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p:cNvGrpSpPr/>
          <p:nvPr>
            <p:custDataLst>
              <p:tags r:id="rId1"/>
            </p:custDataLst>
          </p:nvPr>
        </p:nvGrpSpPr>
        <p:grpSpPr>
          <a:xfrm>
            <a:off x="555625" y="1383030"/>
            <a:ext cx="2155716" cy="795781"/>
            <a:chOff x="1226" y="2339"/>
            <a:chExt cx="3761" cy="1388"/>
          </a:xfrm>
        </p:grpSpPr>
        <p:grpSp>
          <p:nvGrpSpPr>
            <p:cNvPr id="11" name="组合 10"/>
            <p:cNvGrpSpPr/>
            <p:nvPr>
              <p:custDataLst>
                <p:tags r:id="rId2"/>
              </p:custDataLst>
            </p:nvPr>
          </p:nvGrpSpPr>
          <p:grpSpPr>
            <a:xfrm>
              <a:off x="2267" y="2626"/>
              <a:ext cx="2720" cy="850"/>
              <a:chOff x="2399870" y="1599894"/>
              <a:chExt cx="1726640" cy="540000"/>
            </a:xfrm>
          </p:grpSpPr>
          <p:grpSp>
            <p:nvGrpSpPr>
              <p:cNvPr id="12" name="组合 11"/>
              <p:cNvGrpSpPr/>
              <p:nvPr>
                <p:custDataLst>
                  <p:tags r:id="rId3"/>
                </p:custDataLst>
              </p:nvPr>
            </p:nvGrpSpPr>
            <p:grpSpPr>
              <a:xfrm>
                <a:off x="2399870" y="1599894"/>
                <a:ext cx="1726640" cy="540000"/>
                <a:chOff x="3831198" y="1974808"/>
                <a:chExt cx="1726640" cy="540000"/>
              </a:xfrm>
            </p:grpSpPr>
            <p:sp>
              <p:nvSpPr>
                <p:cNvPr id="13" name="圆角矩形 12"/>
                <p:cNvSpPr/>
                <p:nvPr>
                  <p:custDataLst>
                    <p:tags r:id="rId4"/>
                  </p:custDataLst>
                </p:nvPr>
              </p:nvSpPr>
              <p:spPr>
                <a:xfrm>
                  <a:off x="3831198" y="1974808"/>
                  <a:ext cx="1726640" cy="540000"/>
                </a:xfrm>
                <a:prstGeom prst="roundRect">
                  <a:avLst>
                    <a:gd name="adj" fmla="val 7486"/>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圆角矩形 13"/>
                <p:cNvSpPr/>
                <p:nvPr>
                  <p:custDataLst>
                    <p:tags r:id="rId5"/>
                  </p:custDataLst>
                </p:nvPr>
              </p:nvSpPr>
              <p:spPr>
                <a:xfrm>
                  <a:off x="3858137" y="1998526"/>
                  <a:ext cx="1692000" cy="504000"/>
                </a:xfrm>
                <a:prstGeom prst="roundRect">
                  <a:avLst>
                    <a:gd name="adj" fmla="val 7486"/>
                  </a:avLst>
                </a:prstGeom>
                <a:solidFill>
                  <a:srgbClr val="F1CE8A"/>
                </a:solidFill>
                <a:ln w="22225" cmpd="sng">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5" name="矩形 14"/>
              <p:cNvSpPr/>
              <p:nvPr>
                <p:custDataLst>
                  <p:tags r:id="rId6"/>
                </p:custDataLst>
              </p:nvPr>
            </p:nvSpPr>
            <p:spPr>
              <a:xfrm>
                <a:off x="2525890" y="1622764"/>
                <a:ext cx="1558433" cy="510132"/>
              </a:xfrm>
              <a:prstGeom prst="rect">
                <a:avLst/>
              </a:prstGeom>
            </p:spPr>
            <p:txBody>
              <a:bodyPr wrap="none">
                <a:spAutoFit/>
              </a:bodyPr>
              <a:lstStyle/>
              <a:p>
                <a:pPr algn="l"/>
                <a:r>
                  <a:rPr lang="zh-CN" altLang="zh-CN" sz="2400" b="1" noProof="1">
                    <a:solidFill>
                      <a:srgbClr val="4F5D73"/>
                    </a:solidFill>
                    <a:latin typeface="楷体" panose="02010609060101010101" pitchFamily="49" charset="-122"/>
                    <a:ea typeface="楷体" panose="02010609060101010101" pitchFamily="49" charset="-122"/>
                    <a:cs typeface="宋体" panose="02010600030101010101" pitchFamily="2" charset="-122"/>
                    <a:sym typeface="+mn-ea"/>
                  </a:rPr>
                  <a:t>归纳总结</a:t>
                </a:r>
                <a:endParaRPr lang="zh-CN" altLang="zh-CN" sz="2400" b="1" noProof="1">
                  <a:solidFill>
                    <a:srgbClr val="4F5D73"/>
                  </a:solidFill>
                  <a:latin typeface="楷体" panose="02010609060101010101" pitchFamily="49" charset="-122"/>
                  <a:ea typeface="楷体" panose="02010609060101010101" pitchFamily="49" charset="-122"/>
                  <a:cs typeface="宋体" panose="02010600030101010101" pitchFamily="2" charset="-122"/>
                  <a:sym typeface="+mn-ea"/>
                </a:endParaRPr>
              </a:p>
            </p:txBody>
          </p:sp>
        </p:grpSp>
        <p:pic>
          <p:nvPicPr>
            <p:cNvPr id="17" name="图片 16" descr="crossroads"/>
            <p:cNvPicPr>
              <a:picLocks noChangeAspect="1"/>
            </p:cNvPicPr>
            <p:nvPr>
              <p:custDataLst>
                <p:tags r:id="rId7"/>
              </p:custDataLst>
            </p:nvPr>
          </p:nvPicPr>
          <p:blipFill>
            <a:blip r:embed="rId8"/>
            <a:stretch>
              <a:fillRect/>
            </a:stretch>
          </p:blipFill>
          <p:spPr>
            <a:xfrm>
              <a:off x="1226" y="2339"/>
              <a:ext cx="1388" cy="1388"/>
            </a:xfrm>
            <a:prstGeom prst="rect">
              <a:avLst/>
            </a:prstGeom>
          </p:spPr>
        </p:pic>
      </p:grpSp>
      <p:sp>
        <p:nvSpPr>
          <p:cNvPr id="48129" name="文本框 5"/>
          <p:cNvSpPr/>
          <p:nvPr>
            <p:custDataLst>
              <p:tags r:id="rId9"/>
            </p:custDataLst>
          </p:nvPr>
        </p:nvSpPr>
        <p:spPr>
          <a:xfrm>
            <a:off x="1266190" y="2013268"/>
            <a:ext cx="3434080" cy="829945"/>
          </a:xfrm>
          <a:prstGeom prst="rect">
            <a:avLst/>
          </a:prstGeom>
          <a:noFill/>
          <a:ln w="9525">
            <a:noFill/>
          </a:ln>
        </p:spPr>
        <p:txBody>
          <a:bodyPr wrap="none" anchor="t">
            <a:spAutoFit/>
          </a:bodyPr>
          <a:lstStyle/>
          <a:p>
            <a:pPr>
              <a:lnSpc>
                <a:spcPct val="150000"/>
              </a:lnSpc>
            </a:pPr>
            <a:r>
              <a:rPr lang="zh-CN" altLang="zh-CN" sz="3200">
                <a:solidFill>
                  <a:schemeClr val="tx1"/>
                </a:solidFill>
                <a:latin typeface="楷体" panose="02010609060101010101" pitchFamily="49" charset="-122"/>
                <a:ea typeface="楷体" panose="02010609060101010101" pitchFamily="49" charset="-122"/>
                <a:sym typeface="楷体" panose="02010609060101010101" pitchFamily="49" charset="-122"/>
              </a:rPr>
              <a:t>求线面角的步骤：</a:t>
            </a:r>
            <a:endParaRPr lang="zh-CN" altLang="zh-CN" sz="3200">
              <a:solidFill>
                <a:schemeClr val="tx1"/>
              </a:solidFill>
              <a:latin typeface="楷体" panose="02010609060101010101" pitchFamily="49" charset="-122"/>
              <a:ea typeface="楷体" panose="02010609060101010101" pitchFamily="49" charset="-122"/>
              <a:sym typeface="楷体" panose="02010609060101010101" pitchFamily="49" charset="-122"/>
            </a:endParaRPr>
          </a:p>
        </p:txBody>
      </p:sp>
      <p:sp>
        <p:nvSpPr>
          <p:cNvPr id="46083" name="文本框 6"/>
          <p:cNvSpPr/>
          <p:nvPr>
            <p:custDataLst>
              <p:tags r:id="rId10"/>
            </p:custDataLst>
          </p:nvPr>
        </p:nvSpPr>
        <p:spPr>
          <a:xfrm>
            <a:off x="1625600" y="2705735"/>
            <a:ext cx="9588500" cy="645160"/>
          </a:xfrm>
          <a:prstGeom prst="rect">
            <a:avLst/>
          </a:prstGeom>
          <a:noFill/>
          <a:ln w="9525">
            <a:noFill/>
          </a:ln>
        </p:spPr>
        <p:txBody>
          <a:bodyPr wrap="square" anchor="t">
            <a:spAutoFit/>
          </a:bodyPr>
          <a:lstStyle/>
          <a:p>
            <a:pPr defTabSz="914400">
              <a:lnSpc>
                <a:spcPct val="150000"/>
              </a:lnSpc>
            </a:pPr>
            <a:r>
              <a:rPr lang="en-US" altLang="zh-CN" sz="2400">
                <a:solidFill>
                  <a:schemeClr val="tx1"/>
                </a:solidFill>
                <a:latin typeface="楷体" panose="02010609060101010101" pitchFamily="49" charset="-122"/>
                <a:ea typeface="楷体" panose="02010609060101010101" pitchFamily="49" charset="-122"/>
                <a:sym typeface="楷体" panose="02010609060101010101" pitchFamily="49" charset="-122"/>
              </a:rPr>
              <a:t>1.</a:t>
            </a:r>
            <a:r>
              <a:rPr lang="zh-CN" altLang="en-US" sz="2400">
                <a:solidFill>
                  <a:schemeClr val="tx1"/>
                </a:solidFill>
                <a:latin typeface="楷体" panose="02010609060101010101" pitchFamily="49" charset="-122"/>
                <a:ea typeface="楷体" panose="02010609060101010101" pitchFamily="49" charset="-122"/>
                <a:sym typeface="楷体" panose="02010609060101010101" pitchFamily="49" charset="-122"/>
              </a:rPr>
              <a:t>作：在斜线上选取恰当的点向平面引垂线，确定垂足的位置是关键</a:t>
            </a:r>
            <a:endParaRPr lang="zh-CN" altLang="en-US" sz="2400">
              <a:solidFill>
                <a:schemeClr val="tx1"/>
              </a:solidFill>
              <a:latin typeface="楷体" panose="02010609060101010101" pitchFamily="49" charset="-122"/>
              <a:ea typeface="楷体" panose="02010609060101010101" pitchFamily="49" charset="-122"/>
              <a:sym typeface="楷体" panose="02010609060101010101" pitchFamily="49" charset="-122"/>
            </a:endParaRPr>
          </a:p>
        </p:txBody>
      </p:sp>
      <p:sp>
        <p:nvSpPr>
          <p:cNvPr id="46084" name="文本框 7"/>
          <p:cNvSpPr/>
          <p:nvPr>
            <p:custDataLst>
              <p:tags r:id="rId11"/>
            </p:custDataLst>
          </p:nvPr>
        </p:nvSpPr>
        <p:spPr>
          <a:xfrm>
            <a:off x="1625600" y="3261995"/>
            <a:ext cx="9588500" cy="1198880"/>
          </a:xfrm>
          <a:prstGeom prst="rect">
            <a:avLst/>
          </a:prstGeom>
          <a:noFill/>
          <a:ln w="9525">
            <a:noFill/>
          </a:ln>
        </p:spPr>
        <p:txBody>
          <a:bodyPr wrap="square" anchor="t">
            <a:spAutoFit/>
          </a:bodyPr>
          <a:lstStyle/>
          <a:p>
            <a:pPr defTabSz="914400">
              <a:lnSpc>
                <a:spcPct val="150000"/>
              </a:lnSpc>
            </a:pPr>
            <a:r>
              <a:rPr lang="en-US" altLang="zh-CN" sz="2400">
                <a:solidFill>
                  <a:schemeClr val="tx1"/>
                </a:solidFill>
                <a:latin typeface="楷体" panose="02010609060101010101" pitchFamily="49" charset="-122"/>
                <a:ea typeface="楷体" panose="02010609060101010101" pitchFamily="49" charset="-122"/>
                <a:sym typeface="楷体" panose="02010609060101010101" pitchFamily="49" charset="-122"/>
              </a:rPr>
              <a:t>2.</a:t>
            </a:r>
            <a:r>
              <a:rPr lang="zh-CN" altLang="en-US" sz="2400">
                <a:solidFill>
                  <a:schemeClr val="tx1"/>
                </a:solidFill>
                <a:latin typeface="楷体" panose="02010609060101010101" pitchFamily="49" charset="-122"/>
                <a:ea typeface="楷体" panose="02010609060101010101" pitchFamily="49" charset="-122"/>
                <a:sym typeface="楷体" panose="02010609060101010101" pitchFamily="49" charset="-122"/>
              </a:rPr>
              <a:t>证：证明所找到的角为直线与平面的角，证明的主要依据为直线与平面所成角的定义</a:t>
            </a:r>
            <a:endParaRPr lang="zh-CN" altLang="en-US" sz="2400">
              <a:solidFill>
                <a:schemeClr val="tx1"/>
              </a:solidFill>
              <a:latin typeface="楷体" panose="02010609060101010101" pitchFamily="49" charset="-122"/>
              <a:ea typeface="楷体" panose="02010609060101010101" pitchFamily="49" charset="-122"/>
              <a:sym typeface="楷体" panose="02010609060101010101" pitchFamily="49" charset="-122"/>
            </a:endParaRPr>
          </a:p>
        </p:txBody>
      </p:sp>
      <p:sp>
        <p:nvSpPr>
          <p:cNvPr id="46085" name="文本框 8"/>
          <p:cNvSpPr/>
          <p:nvPr>
            <p:custDataLst>
              <p:tags r:id="rId12"/>
            </p:custDataLst>
          </p:nvPr>
        </p:nvSpPr>
        <p:spPr>
          <a:xfrm>
            <a:off x="1625600" y="4432618"/>
            <a:ext cx="4754880" cy="645160"/>
          </a:xfrm>
          <a:prstGeom prst="rect">
            <a:avLst/>
          </a:prstGeom>
          <a:noFill/>
          <a:ln w="9525">
            <a:noFill/>
          </a:ln>
        </p:spPr>
        <p:txBody>
          <a:bodyPr wrap="none" anchor="t">
            <a:spAutoFit/>
          </a:bodyPr>
          <a:lstStyle/>
          <a:p>
            <a:pPr defTabSz="914400">
              <a:lnSpc>
                <a:spcPct val="150000"/>
              </a:lnSpc>
            </a:pPr>
            <a:r>
              <a:rPr lang="en-US" altLang="zh-CN" sz="2400">
                <a:solidFill>
                  <a:schemeClr val="tx1"/>
                </a:solidFill>
                <a:latin typeface="楷体" panose="02010609060101010101" pitchFamily="49" charset="-122"/>
                <a:ea typeface="楷体" panose="02010609060101010101" pitchFamily="49" charset="-122"/>
                <a:sym typeface="楷体" panose="02010609060101010101" pitchFamily="49" charset="-122"/>
              </a:rPr>
              <a:t>3.</a:t>
            </a:r>
            <a:r>
              <a:rPr lang="zh-CN" altLang="en-US" sz="2400">
                <a:solidFill>
                  <a:schemeClr val="tx1"/>
                </a:solidFill>
                <a:latin typeface="楷体" panose="02010609060101010101" pitchFamily="49" charset="-122"/>
                <a:ea typeface="楷体" panose="02010609060101010101" pitchFamily="49" charset="-122"/>
                <a:sym typeface="楷体" panose="02010609060101010101" pitchFamily="49" charset="-122"/>
              </a:rPr>
              <a:t>求：一般借助三角形的知识求解</a:t>
            </a:r>
            <a:endParaRPr lang="zh-CN" altLang="en-US" sz="2400">
              <a:solidFill>
                <a:schemeClr val="tx1"/>
              </a:solidFill>
              <a:latin typeface="楷体" panose="02010609060101010101" pitchFamily="49" charset="-122"/>
              <a:ea typeface="楷体" panose="02010609060101010101" pitchFamily="49" charset="-122"/>
              <a:sym typeface="楷体" panose="02010609060101010101" pitchFamily="49" charset="-122"/>
            </a:endParaRPr>
          </a:p>
        </p:txBody>
      </p:sp>
      <p:sp>
        <p:nvSpPr>
          <p:cNvPr id="46086" name="文本框 9"/>
          <p:cNvSpPr/>
          <p:nvPr>
            <p:custDataLst>
              <p:tags r:id="rId13"/>
            </p:custDataLst>
          </p:nvPr>
        </p:nvSpPr>
        <p:spPr>
          <a:xfrm>
            <a:off x="1625600" y="5058093"/>
            <a:ext cx="4754880" cy="645160"/>
          </a:xfrm>
          <a:prstGeom prst="rect">
            <a:avLst/>
          </a:prstGeom>
          <a:noFill/>
          <a:ln w="9525">
            <a:noFill/>
          </a:ln>
        </p:spPr>
        <p:txBody>
          <a:bodyPr wrap="none" anchor="t">
            <a:spAutoFit/>
          </a:bodyPr>
          <a:lstStyle/>
          <a:p>
            <a:pPr defTabSz="914400">
              <a:lnSpc>
                <a:spcPct val="150000"/>
              </a:lnSpc>
            </a:pPr>
            <a:r>
              <a:rPr lang="en-US" altLang="zh-CN" sz="2400">
                <a:solidFill>
                  <a:schemeClr val="tx1"/>
                </a:solidFill>
                <a:latin typeface="楷体" panose="02010609060101010101" pitchFamily="49" charset="-122"/>
                <a:ea typeface="楷体" panose="02010609060101010101" pitchFamily="49" charset="-122"/>
                <a:sym typeface="楷体" panose="02010609060101010101" pitchFamily="49" charset="-122"/>
              </a:rPr>
              <a:t>4.</a:t>
            </a:r>
            <a:r>
              <a:rPr lang="zh-CN" altLang="en-US" sz="2400">
                <a:solidFill>
                  <a:schemeClr val="tx1"/>
                </a:solidFill>
                <a:latin typeface="楷体" panose="02010609060101010101" pitchFamily="49" charset="-122"/>
                <a:ea typeface="楷体" panose="02010609060101010101" pitchFamily="49" charset="-122"/>
                <a:sym typeface="楷体" panose="02010609060101010101" pitchFamily="49" charset="-122"/>
              </a:rPr>
              <a:t>结论：将求出的角转化为线面角</a:t>
            </a:r>
            <a:endParaRPr lang="zh-CN" altLang="en-US" sz="2400">
              <a:solidFill>
                <a:schemeClr val="tx1"/>
              </a:solidFill>
              <a:latin typeface="楷体" panose="02010609060101010101" pitchFamily="49" charset="-122"/>
              <a:ea typeface="楷体" panose="02010609060101010101" pitchFamily="49" charset="-122"/>
              <a:sym typeface="楷体" panose="02010609060101010101" pitchFamily="49" charset="-122"/>
            </a:endParaRP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7"/>
          <p:cNvSpPr>
            <a:spLocks noChangeArrowheads="1"/>
          </p:cNvSpPr>
          <p:nvPr>
            <p:custDataLst>
              <p:tags r:id="rId1"/>
            </p:custDataLst>
          </p:nvPr>
        </p:nvSpPr>
        <p:spPr bwMode="auto">
          <a:xfrm>
            <a:off x="552450" y="840740"/>
            <a:ext cx="10423525" cy="2748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pPr fontAlgn="auto">
              <a:lnSpc>
                <a:spcPct val="180000"/>
              </a:lnSpc>
              <a:spcBef>
                <a:spcPct val="0"/>
              </a:spcBef>
              <a:spcAft>
                <a:spcPct val="0"/>
              </a:spcAft>
            </a:pPr>
            <a:r>
              <a:rPr sz="2400" b="1">
                <a:latin typeface="楷体" panose="02010609060101010101" pitchFamily="49" charset="-122"/>
                <a:ea typeface="楷体" panose="02010609060101010101" pitchFamily="49" charset="-122"/>
              </a:rPr>
              <a:t>任务：回答下列问题，回顾本课所学.</a:t>
            </a:r>
            <a:endParaRPr sz="2400" b="1">
              <a:latin typeface="楷体" panose="02010609060101010101" pitchFamily="49" charset="-122"/>
              <a:ea typeface="楷体" panose="02010609060101010101" pitchFamily="49" charset="-122"/>
            </a:endParaRPr>
          </a:p>
          <a:p>
            <a:pPr fontAlgn="auto">
              <a:lnSpc>
                <a:spcPct val="180000"/>
              </a:lnSpc>
              <a:spcBef>
                <a:spcPct val="0"/>
              </a:spcBef>
              <a:spcAft>
                <a:spcPct val="0"/>
              </a:spcAft>
            </a:pPr>
            <a:r>
              <a:rPr sz="2400">
                <a:latin typeface="楷体" panose="02010609060101010101" pitchFamily="49" charset="-122"/>
                <a:ea typeface="楷体" panose="02010609060101010101" pitchFamily="49" charset="-122"/>
              </a:rPr>
              <a:t>1.本节课你学了哪些知识？</a:t>
            </a:r>
            <a:endParaRPr sz="2400">
              <a:latin typeface="楷体" panose="02010609060101010101" pitchFamily="49" charset="-122"/>
              <a:ea typeface="楷体" panose="02010609060101010101" pitchFamily="49" charset="-122"/>
            </a:endParaRPr>
          </a:p>
          <a:p>
            <a:pPr fontAlgn="auto">
              <a:lnSpc>
                <a:spcPct val="180000"/>
              </a:lnSpc>
              <a:spcBef>
                <a:spcPct val="0"/>
              </a:spcBef>
              <a:spcAft>
                <a:spcPct val="0"/>
              </a:spcAft>
            </a:pPr>
            <a:r>
              <a:rPr sz="2400">
                <a:latin typeface="楷体" panose="02010609060101010101" pitchFamily="49" charset="-122"/>
                <a:ea typeface="楷体" panose="02010609060101010101" pitchFamily="49" charset="-122"/>
              </a:rPr>
              <a:t>2.直线与平面垂直的定义与判定和前面学过的直线与平面平行的定义与判定在知识结构，思想方法等方面有哪些共同点和不同点？</a:t>
            </a:r>
            <a:endParaRPr sz="2400">
              <a:latin typeface="楷体" panose="02010609060101010101" pitchFamily="49" charset="-122"/>
              <a:ea typeface="楷体" panose="02010609060101010101" pitchFamily="49" charset="-122"/>
            </a:endParaRPr>
          </a:p>
        </p:txBody>
      </p:sp>
      <p:sp>
        <p:nvSpPr>
          <p:cNvPr id="17" name="左大括号 16"/>
          <p:cNvSpPr/>
          <p:nvPr>
            <p:custDataLst>
              <p:tags r:id="rId2"/>
            </p:custDataLst>
          </p:nvPr>
        </p:nvSpPr>
        <p:spPr>
          <a:xfrm>
            <a:off x="4468495" y="4132580"/>
            <a:ext cx="621665" cy="1943735"/>
          </a:xfrm>
          <a:prstGeom prst="leftBrace">
            <a:avLst>
              <a:gd name="adj1" fmla="val 0"/>
              <a:gd name="adj2" fmla="val 50000"/>
            </a:avLst>
          </a:prstGeom>
          <a:noFill/>
          <a:ln w="28575" cmpd="sng">
            <a:solidFill>
              <a:schemeClr val="accent1">
                <a:shade val="50000"/>
              </a:schemeClr>
            </a:solidFill>
            <a:prstDash val="solid"/>
          </a:ln>
          <a:extLst>
            <a:ext uri="{909E8E84-426E-40DD-AFC4-6F175D3DCCD1}">
              <a14:hiddenFill xmlns:a14="http://schemas.microsoft.com/office/drawing/2010/main">
                <a:solidFill>
                  <a:schemeClr val="accent2"/>
                </a:solidFill>
              </a14:hiddenFill>
            </a:ext>
          </a:extLst>
        </p:spPr>
        <p:style>
          <a:lnRef idx="1">
            <a:schemeClr val="accent1"/>
          </a:lnRef>
          <a:fillRef idx="0">
            <a:schemeClr val="accent1"/>
          </a:fillRef>
          <a:effectRef idx="0">
            <a:schemeClr val="accent1"/>
          </a:effectRef>
          <a:fontRef idx="minor">
            <a:schemeClr val="tx1"/>
          </a:fontRef>
        </p:style>
        <p:txBody>
          <a:bodyPr rtlCol="0" anchor="ctr"/>
          <a:lstStyle/>
          <a:p>
            <a:pPr algn="ctr">
              <a:lnSpc>
                <a:spcPct val="150000"/>
              </a:lnSpc>
            </a:pPr>
            <a:endParaRPr lang="zh-CN" altLang="en-US" sz="2400">
              <a:solidFill>
                <a:schemeClr val="tx1"/>
              </a:solidFill>
              <a:latin typeface="楷体" panose="02010609060101010101" pitchFamily="49" charset="-122"/>
              <a:ea typeface="楷体" panose="02010609060101010101" pitchFamily="49" charset="-122"/>
            </a:endParaRPr>
          </a:p>
        </p:txBody>
      </p:sp>
      <p:sp>
        <p:nvSpPr>
          <p:cNvPr id="21" name="文本框 20"/>
          <p:cNvSpPr txBox="1"/>
          <p:nvPr>
            <p:custDataLst>
              <p:tags r:id="rId3"/>
            </p:custDataLst>
          </p:nvPr>
        </p:nvSpPr>
        <p:spPr>
          <a:xfrm>
            <a:off x="2050415" y="4782185"/>
            <a:ext cx="2381250" cy="645160"/>
          </a:xfrm>
          <a:prstGeom prst="rect">
            <a:avLst/>
          </a:prstGeom>
          <a:solidFill>
            <a:schemeClr val="accent1">
              <a:lumMod val="60000"/>
              <a:lumOff val="40000"/>
            </a:schemeClr>
          </a:solidFill>
          <a:ln>
            <a:noFill/>
          </a:ln>
        </p:spPr>
        <p:txBody>
          <a:bodyPr wrap="square" rtlCol="0" anchor="t">
            <a:spAutoFit/>
          </a:bodyPr>
          <a:lstStyle/>
          <a:p>
            <a:pPr algn="ctr">
              <a:lnSpc>
                <a:spcPct val="150000"/>
              </a:lnSpc>
            </a:pPr>
            <a:r>
              <a:rPr lang="zh-CN" sz="2400">
                <a:latin typeface="楷体" panose="02010609060101010101" pitchFamily="49" charset="-122"/>
                <a:ea typeface="楷体" panose="02010609060101010101" pitchFamily="49" charset="-122"/>
                <a:cs typeface="楷体" panose="02010609060101010101" pitchFamily="49" charset="-122"/>
                <a:sym typeface="+mn-ea"/>
              </a:rPr>
              <a:t>直线与平面垂直</a:t>
            </a:r>
            <a:endParaRPr lang="zh-CN" sz="2400">
              <a:latin typeface="楷体" panose="02010609060101010101" pitchFamily="49" charset="-122"/>
              <a:ea typeface="楷体" panose="02010609060101010101" pitchFamily="49" charset="-122"/>
              <a:cs typeface="楷体" panose="02010609060101010101" pitchFamily="49" charset="-122"/>
              <a:sym typeface="+mn-ea"/>
            </a:endParaRPr>
          </a:p>
        </p:txBody>
      </p:sp>
      <p:sp>
        <p:nvSpPr>
          <p:cNvPr id="22" name="文本框 21"/>
          <p:cNvSpPr txBox="1"/>
          <p:nvPr>
            <p:custDataLst>
              <p:tags r:id="rId4"/>
            </p:custDataLst>
          </p:nvPr>
        </p:nvSpPr>
        <p:spPr>
          <a:xfrm>
            <a:off x="5106035" y="3726815"/>
            <a:ext cx="2318385" cy="645160"/>
          </a:xfrm>
          <a:prstGeom prst="rect">
            <a:avLst/>
          </a:prstGeom>
          <a:solidFill>
            <a:schemeClr val="accent1">
              <a:lumMod val="60000"/>
              <a:lumOff val="40000"/>
            </a:schemeClr>
          </a:solidFill>
          <a:ln>
            <a:noFill/>
          </a:ln>
        </p:spPr>
        <p:txBody>
          <a:bodyPr wrap="square" rtlCol="0" anchor="t">
            <a:spAutoFit/>
          </a:bodyPr>
          <a:lstStyle/>
          <a:p>
            <a:pPr algn="ctr">
              <a:lnSpc>
                <a:spcPct val="150000"/>
              </a:lnSpc>
            </a:pPr>
            <a:r>
              <a:rPr lang="zh-CN" sz="2400">
                <a:latin typeface="宋体" panose="02010600030101010101" pitchFamily="2" charset="-122"/>
                <a:ea typeface="楷体" panose="02010609060101010101" pitchFamily="49" charset="-122"/>
                <a:sym typeface="+mn-ea"/>
              </a:rPr>
              <a:t>线面垂直的定义</a:t>
            </a:r>
            <a:endParaRPr lang="en-US" altLang="zh-CN" sz="2400">
              <a:latin typeface="宋体" panose="02010600030101010101" pitchFamily="2" charset="-122"/>
              <a:ea typeface="楷体" panose="02010609060101010101" pitchFamily="49" charset="-122"/>
              <a:sym typeface="+mn-ea"/>
            </a:endParaRPr>
          </a:p>
        </p:txBody>
      </p:sp>
      <p:sp>
        <p:nvSpPr>
          <p:cNvPr id="24" name="文本框 23"/>
          <p:cNvSpPr txBox="1"/>
          <p:nvPr>
            <p:custDataLst>
              <p:tags r:id="rId5"/>
            </p:custDataLst>
          </p:nvPr>
        </p:nvSpPr>
        <p:spPr>
          <a:xfrm>
            <a:off x="5106035" y="5724525"/>
            <a:ext cx="3112135" cy="645160"/>
          </a:xfrm>
          <a:prstGeom prst="rect">
            <a:avLst/>
          </a:prstGeom>
          <a:solidFill>
            <a:schemeClr val="accent1">
              <a:lumMod val="60000"/>
              <a:lumOff val="40000"/>
            </a:schemeClr>
          </a:solidFill>
          <a:ln>
            <a:noFill/>
          </a:ln>
        </p:spPr>
        <p:txBody>
          <a:bodyPr wrap="square" rtlCol="0" anchor="t">
            <a:spAutoFit/>
          </a:bodyPr>
          <a:lstStyle/>
          <a:p>
            <a:pPr algn="ctr">
              <a:lnSpc>
                <a:spcPct val="150000"/>
              </a:lnSpc>
            </a:pPr>
            <a:r>
              <a:rPr lang="zh-CN" altLang="en-US" sz="2400">
                <a:latin typeface="宋体" panose="02010600030101010101" pitchFamily="2" charset="-122"/>
                <a:ea typeface="楷体" panose="02010609060101010101" pitchFamily="49" charset="-122"/>
                <a:sym typeface="+mn-ea"/>
              </a:rPr>
              <a:t>直线与平面所成的角</a:t>
            </a:r>
            <a:endParaRPr lang="zh-CN" altLang="en-US" sz="2400">
              <a:latin typeface="楷体" panose="02010609060101010101" pitchFamily="49" charset="-122"/>
              <a:ea typeface="楷体" panose="02010609060101010101" pitchFamily="49" charset="-122"/>
              <a:sym typeface="+mn-ea"/>
            </a:endParaRPr>
          </a:p>
        </p:txBody>
      </p:sp>
      <p:sp>
        <p:nvSpPr>
          <p:cNvPr id="25" name="文本框 24"/>
          <p:cNvSpPr txBox="1"/>
          <p:nvPr>
            <p:custDataLst>
              <p:tags r:id="rId6"/>
            </p:custDataLst>
          </p:nvPr>
        </p:nvSpPr>
        <p:spPr>
          <a:xfrm>
            <a:off x="5126990" y="4725670"/>
            <a:ext cx="1727200" cy="645160"/>
          </a:xfrm>
          <a:prstGeom prst="rect">
            <a:avLst/>
          </a:prstGeom>
          <a:solidFill>
            <a:schemeClr val="accent1">
              <a:lumMod val="60000"/>
              <a:lumOff val="40000"/>
            </a:schemeClr>
          </a:solidFill>
          <a:ln>
            <a:noFill/>
          </a:ln>
        </p:spPr>
        <p:txBody>
          <a:bodyPr wrap="square" rtlCol="0" anchor="t">
            <a:spAutoFit/>
          </a:bodyPr>
          <a:lstStyle/>
          <a:p>
            <a:pPr algn="ctr">
              <a:lnSpc>
                <a:spcPct val="150000"/>
              </a:lnSpc>
            </a:pPr>
            <a:r>
              <a:rPr lang="zh-CN" sz="2400">
                <a:latin typeface="宋体" panose="02010600030101010101" pitchFamily="2" charset="-122"/>
                <a:ea typeface="楷体" panose="02010609060101010101" pitchFamily="49" charset="-122"/>
                <a:sym typeface="+mn-ea"/>
              </a:rPr>
              <a:t>判定定理</a:t>
            </a:r>
            <a:endParaRPr lang="zh-CN" sz="2400">
              <a:latin typeface="宋体" panose="02010600030101010101" pitchFamily="2" charset="-122"/>
              <a:ea typeface="楷体" panose="02010609060101010101" pitchFamily="49" charset="-122"/>
              <a:sym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fade">
                                      <p:cBhvr>
                                        <p:cTn id="10" dur="500"/>
                                        <p:tgtEl>
                                          <p:spTgt spid="21"/>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2"/>
                                        </p:tgtEl>
                                        <p:attrNameLst>
                                          <p:attrName>style.visibility</p:attrName>
                                        </p:attrNameLst>
                                      </p:cBhvr>
                                      <p:to>
                                        <p:strVal val="visible"/>
                                      </p:to>
                                    </p:set>
                                    <p:animEffect transition="in" filter="fade">
                                      <p:cBhvr>
                                        <p:cTn id="13" dur="500"/>
                                        <p:tgtEl>
                                          <p:spTgt spid="22"/>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4"/>
                                        </p:tgtEl>
                                        <p:attrNameLst>
                                          <p:attrName>style.visibility</p:attrName>
                                        </p:attrNameLst>
                                      </p:cBhvr>
                                      <p:to>
                                        <p:strVal val="visible"/>
                                      </p:to>
                                    </p:set>
                                    <p:animEffect transition="in" filter="fade">
                                      <p:cBhvr>
                                        <p:cTn id="16" dur="500"/>
                                        <p:tgtEl>
                                          <p:spTgt spid="24"/>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25"/>
                                        </p:tgtEl>
                                        <p:attrNameLst>
                                          <p:attrName>style.visibility</p:attrName>
                                        </p:attrNameLst>
                                      </p:cBhvr>
                                      <p:to>
                                        <p:strVal val="visible"/>
                                      </p:to>
                                    </p:set>
                                    <p:animEffect transition="in" filter="fade">
                                      <p:cBhvr>
                                        <p:cTn id="19"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21" grpId="0" animBg="1"/>
      <p:bldP spid="22" grpId="0" animBg="1"/>
      <p:bldP spid="24" grpId="0" animBg="1"/>
      <p:bldP spid="2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custDataLst>
              <p:tags r:id="rId1"/>
            </p:custDataLst>
          </p:nvPr>
        </p:nvSpPr>
        <p:spPr>
          <a:xfrm>
            <a:off x="561340" y="1634490"/>
            <a:ext cx="11528425" cy="2676525"/>
          </a:xfrm>
          <a:prstGeom prst="rect">
            <a:avLst/>
          </a:prstGeom>
          <a:noFill/>
        </p:spPr>
        <p:txBody>
          <a:bodyPr wrap="square" rtlCol="0" anchor="t">
            <a:spAutoFit/>
          </a:bodyPr>
          <a:lstStyle/>
          <a:p>
            <a:pPr fontAlgn="auto">
              <a:lnSpc>
                <a:spcPct val="200000"/>
              </a:lnSpc>
            </a:pPr>
            <a:r>
              <a:rPr sz="2800" b="1">
                <a:latin typeface="楷体" panose="02010609060101010101" pitchFamily="49" charset="-122"/>
                <a:ea typeface="楷体" panose="02010609060101010101" pitchFamily="49" charset="-122"/>
                <a:cs typeface="楷体" panose="02010609060101010101" pitchFamily="49" charset="-122"/>
                <a:sym typeface="+mn-ea"/>
              </a:rPr>
              <a:t>1</a:t>
            </a:r>
            <a:r>
              <a:rPr lang="en-US" sz="2800" b="1">
                <a:latin typeface="楷体" panose="02010609060101010101" pitchFamily="49" charset="-122"/>
                <a:ea typeface="楷体" panose="02010609060101010101" pitchFamily="49" charset="-122"/>
                <a:cs typeface="楷体" panose="02010609060101010101" pitchFamily="49" charset="-122"/>
                <a:sym typeface="+mn-ea"/>
              </a:rPr>
              <a:t>.</a:t>
            </a:r>
            <a:r>
              <a:rPr sz="2800" b="1">
                <a:latin typeface="楷体" panose="02010609060101010101" pitchFamily="49" charset="-122"/>
                <a:ea typeface="楷体" panose="02010609060101010101" pitchFamily="49" charset="-122"/>
                <a:cs typeface="楷体" panose="02010609060101010101" pitchFamily="49" charset="-122"/>
                <a:sym typeface="+mn-ea"/>
              </a:rPr>
              <a:t>知道直线与平面垂直的相关概念，理解直线和平面垂直的判定定理，并能运用其解决相关问题.</a:t>
            </a:r>
            <a:endParaRPr sz="2800" b="1">
              <a:latin typeface="楷体" panose="02010609060101010101" pitchFamily="49" charset="-122"/>
              <a:ea typeface="楷体" panose="02010609060101010101" pitchFamily="49" charset="-122"/>
              <a:cs typeface="楷体" panose="02010609060101010101" pitchFamily="49" charset="-122"/>
              <a:sym typeface="+mn-ea"/>
            </a:endParaRPr>
          </a:p>
          <a:p>
            <a:pPr fontAlgn="auto">
              <a:lnSpc>
                <a:spcPct val="200000"/>
              </a:lnSpc>
            </a:pPr>
            <a:r>
              <a:rPr sz="2800" b="1">
                <a:latin typeface="楷体" panose="02010609060101010101" pitchFamily="49" charset="-122"/>
                <a:ea typeface="楷体" panose="02010609060101010101" pitchFamily="49" charset="-122"/>
                <a:cs typeface="楷体" panose="02010609060101010101" pitchFamily="49" charset="-122"/>
                <a:sym typeface="+mn-ea"/>
              </a:rPr>
              <a:t>2</a:t>
            </a:r>
            <a:r>
              <a:rPr lang="en-US" sz="2800" b="1">
                <a:latin typeface="楷体" panose="02010609060101010101" pitchFamily="49" charset="-122"/>
                <a:ea typeface="楷体" panose="02010609060101010101" pitchFamily="49" charset="-122"/>
                <a:cs typeface="楷体" panose="02010609060101010101" pitchFamily="49" charset="-122"/>
                <a:sym typeface="+mn-ea"/>
              </a:rPr>
              <a:t>.</a:t>
            </a:r>
            <a:r>
              <a:rPr sz="2800" b="1">
                <a:latin typeface="楷体" panose="02010609060101010101" pitchFamily="49" charset="-122"/>
                <a:ea typeface="楷体" panose="02010609060101010101" pitchFamily="49" charset="-122"/>
                <a:cs typeface="楷体" panose="02010609060101010101" pitchFamily="49" charset="-122"/>
                <a:sym typeface="+mn-ea"/>
              </a:rPr>
              <a:t>理解直线与平面所成角的概念，并会求一些简单的直线与平面所成角.</a:t>
            </a:r>
            <a:endParaRPr sz="2800" b="1">
              <a:latin typeface="楷体" panose="02010609060101010101" pitchFamily="49" charset="-122"/>
              <a:ea typeface="楷体" panose="02010609060101010101" pitchFamily="49" charset="-122"/>
              <a:cs typeface="楷体" panose="02010609060101010101" pitchFamily="49" charset="-122"/>
              <a:sym typeface="+mn-ea"/>
            </a:endParaRPr>
          </a:p>
        </p:txBody>
      </p:sp>
    </p:spTree>
    <p:custDataLst>
      <p:tags r:id="rId2"/>
    </p:custData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8129" name="文本框 5"/>
          <p:cNvSpPr/>
          <p:nvPr>
            <p:custDataLst>
              <p:tags r:id="rId1"/>
            </p:custDataLst>
          </p:nvPr>
        </p:nvSpPr>
        <p:spPr>
          <a:xfrm>
            <a:off x="959485" y="1291908"/>
            <a:ext cx="2214880" cy="829945"/>
          </a:xfrm>
          <a:prstGeom prst="rect">
            <a:avLst/>
          </a:prstGeom>
          <a:noFill/>
          <a:ln w="9525">
            <a:noFill/>
          </a:ln>
        </p:spPr>
        <p:txBody>
          <a:bodyPr wrap="none" anchor="t">
            <a:spAutoFit/>
          </a:bodyPr>
          <a:p>
            <a:pPr>
              <a:lnSpc>
                <a:spcPct val="150000"/>
              </a:lnSpc>
            </a:pPr>
            <a:r>
              <a:rPr lang="zh-CN" altLang="zh-CN" sz="3200">
                <a:solidFill>
                  <a:schemeClr val="tx1"/>
                </a:solidFill>
                <a:latin typeface="楷体" panose="02010609060101010101" pitchFamily="49" charset="-122"/>
                <a:ea typeface="楷体" panose="02010609060101010101" pitchFamily="49" charset="-122"/>
                <a:sym typeface="楷体" panose="02010609060101010101" pitchFamily="49" charset="-122"/>
              </a:rPr>
              <a:t>课后作业：</a:t>
            </a:r>
            <a:endParaRPr lang="zh-CN" altLang="zh-CN" sz="3200">
              <a:solidFill>
                <a:schemeClr val="tx1"/>
              </a:solidFill>
              <a:latin typeface="楷体" panose="02010609060101010101" pitchFamily="49" charset="-122"/>
              <a:ea typeface="楷体" panose="02010609060101010101" pitchFamily="49" charset="-122"/>
              <a:sym typeface="楷体" panose="02010609060101010101" pitchFamily="49" charset="-122"/>
            </a:endParaRPr>
          </a:p>
        </p:txBody>
      </p:sp>
      <p:sp>
        <p:nvSpPr>
          <p:cNvPr id="2" name="文本框 5"/>
          <p:cNvSpPr/>
          <p:nvPr>
            <p:custDataLst>
              <p:tags r:id="rId2"/>
            </p:custDataLst>
          </p:nvPr>
        </p:nvSpPr>
        <p:spPr>
          <a:xfrm>
            <a:off x="2218055" y="2505075"/>
            <a:ext cx="5985510" cy="2306955"/>
          </a:xfrm>
          <a:prstGeom prst="rect">
            <a:avLst/>
          </a:prstGeom>
          <a:noFill/>
          <a:ln w="9525">
            <a:noFill/>
          </a:ln>
        </p:spPr>
        <p:txBody>
          <a:bodyPr wrap="square" anchor="t">
            <a:spAutoFit/>
          </a:bodyPr>
          <a:lstStyle/>
          <a:p>
            <a:pPr>
              <a:lnSpc>
                <a:spcPct val="150000"/>
              </a:lnSpc>
            </a:pPr>
            <a:r>
              <a:rPr lang="en-US" altLang="zh-CN" sz="3200">
                <a:solidFill>
                  <a:schemeClr val="tx1"/>
                </a:solidFill>
                <a:latin typeface="楷体" panose="02010609060101010101" pitchFamily="49" charset="-122"/>
                <a:ea typeface="楷体" panose="02010609060101010101" pitchFamily="49" charset="-122"/>
                <a:sym typeface="楷体" panose="02010609060101010101" pitchFamily="49" charset="-122"/>
              </a:rPr>
              <a:t>1</a:t>
            </a:r>
            <a:r>
              <a:rPr lang="zh-CN" altLang="en-US" sz="3200">
                <a:solidFill>
                  <a:schemeClr val="tx1"/>
                </a:solidFill>
                <a:latin typeface="楷体" panose="02010609060101010101" pitchFamily="49" charset="-122"/>
                <a:ea typeface="楷体" panose="02010609060101010101" pitchFamily="49" charset="-122"/>
                <a:sym typeface="楷体" panose="02010609060101010101" pitchFamily="49" charset="-122"/>
              </a:rPr>
              <a:t>、</a:t>
            </a:r>
            <a:r>
              <a:rPr lang="en-US" altLang="zh-CN" sz="3200">
                <a:solidFill>
                  <a:schemeClr val="tx1"/>
                </a:solidFill>
                <a:latin typeface="楷体" panose="02010609060101010101" pitchFamily="49" charset="-122"/>
                <a:ea typeface="楷体" panose="02010609060101010101" pitchFamily="49" charset="-122"/>
                <a:sym typeface="楷体" panose="02010609060101010101" pitchFamily="49" charset="-122"/>
              </a:rPr>
              <a:t>P</a:t>
            </a:r>
            <a:r>
              <a:rPr lang="en-US" altLang="zh-CN" sz="3200" baseline="-25000">
                <a:solidFill>
                  <a:schemeClr val="tx1"/>
                </a:solidFill>
                <a:uFillTx/>
                <a:latin typeface="楷体" panose="02010609060101010101" pitchFamily="49" charset="-122"/>
                <a:ea typeface="楷体" panose="02010609060101010101" pitchFamily="49" charset="-122"/>
                <a:sym typeface="楷体" panose="02010609060101010101" pitchFamily="49" charset="-122"/>
              </a:rPr>
              <a:t>152</a:t>
            </a:r>
            <a:r>
              <a:rPr lang="zh-CN" altLang="en-US" sz="3200">
                <a:solidFill>
                  <a:schemeClr val="tx1"/>
                </a:solidFill>
                <a:latin typeface="楷体" panose="02010609060101010101" pitchFamily="49" charset="-122"/>
                <a:ea typeface="楷体" panose="02010609060101010101" pitchFamily="49" charset="-122"/>
                <a:sym typeface="楷体" panose="02010609060101010101" pitchFamily="49" charset="-122"/>
              </a:rPr>
              <a:t>课后练习</a:t>
            </a:r>
            <a:r>
              <a:rPr lang="en-US" altLang="zh-CN" sz="3200">
                <a:solidFill>
                  <a:schemeClr val="tx1"/>
                </a:solidFill>
                <a:latin typeface="楷体" panose="02010609060101010101" pitchFamily="49" charset="-122"/>
                <a:ea typeface="楷体" panose="02010609060101010101" pitchFamily="49" charset="-122"/>
                <a:sym typeface="楷体" panose="02010609060101010101" pitchFamily="49" charset="-122"/>
              </a:rPr>
              <a:t>1</a:t>
            </a:r>
            <a:r>
              <a:rPr lang="zh-CN" altLang="en-US" sz="3200">
                <a:solidFill>
                  <a:schemeClr val="tx1"/>
                </a:solidFill>
                <a:latin typeface="楷体" panose="02010609060101010101" pitchFamily="49" charset="-122"/>
                <a:ea typeface="楷体" panose="02010609060101010101" pitchFamily="49" charset="-122"/>
                <a:sym typeface="楷体" panose="02010609060101010101" pitchFamily="49" charset="-122"/>
              </a:rPr>
              <a:t>、</a:t>
            </a:r>
            <a:r>
              <a:rPr lang="en-US" altLang="zh-CN" sz="3200">
                <a:solidFill>
                  <a:schemeClr val="tx1"/>
                </a:solidFill>
                <a:latin typeface="楷体" panose="02010609060101010101" pitchFamily="49" charset="-122"/>
                <a:ea typeface="楷体" panose="02010609060101010101" pitchFamily="49" charset="-122"/>
                <a:sym typeface="楷体" panose="02010609060101010101" pitchFamily="49" charset="-122"/>
              </a:rPr>
              <a:t>2</a:t>
            </a:r>
            <a:r>
              <a:rPr lang="zh-CN" altLang="en-US" sz="3200">
                <a:solidFill>
                  <a:schemeClr val="tx1"/>
                </a:solidFill>
                <a:latin typeface="楷体" panose="02010609060101010101" pitchFamily="49" charset="-122"/>
                <a:ea typeface="楷体" panose="02010609060101010101" pitchFamily="49" charset="-122"/>
                <a:sym typeface="楷体" panose="02010609060101010101" pitchFamily="49" charset="-122"/>
              </a:rPr>
              <a:t>、</a:t>
            </a:r>
            <a:r>
              <a:rPr lang="en-US" altLang="zh-CN" sz="3200">
                <a:solidFill>
                  <a:schemeClr val="tx1"/>
                </a:solidFill>
                <a:latin typeface="楷体" panose="02010609060101010101" pitchFamily="49" charset="-122"/>
                <a:ea typeface="楷体" panose="02010609060101010101" pitchFamily="49" charset="-122"/>
                <a:sym typeface="楷体" panose="02010609060101010101" pitchFamily="49" charset="-122"/>
              </a:rPr>
              <a:t>3</a:t>
            </a:r>
            <a:r>
              <a:rPr lang="zh-CN" altLang="en-US" sz="3200">
                <a:solidFill>
                  <a:schemeClr val="tx1"/>
                </a:solidFill>
                <a:latin typeface="楷体" panose="02010609060101010101" pitchFamily="49" charset="-122"/>
                <a:ea typeface="楷体" panose="02010609060101010101" pitchFamily="49" charset="-122"/>
                <a:sym typeface="楷体" panose="02010609060101010101" pitchFamily="49" charset="-122"/>
              </a:rPr>
              <a:t>、</a:t>
            </a:r>
            <a:r>
              <a:rPr lang="en-US" altLang="zh-CN" sz="3200">
                <a:solidFill>
                  <a:schemeClr val="tx1"/>
                </a:solidFill>
                <a:latin typeface="楷体" panose="02010609060101010101" pitchFamily="49" charset="-122"/>
                <a:ea typeface="楷体" panose="02010609060101010101" pitchFamily="49" charset="-122"/>
                <a:sym typeface="楷体" panose="02010609060101010101" pitchFamily="49" charset="-122"/>
              </a:rPr>
              <a:t>4</a:t>
            </a:r>
            <a:endParaRPr lang="en-US" altLang="zh-CN" sz="3200">
              <a:solidFill>
                <a:schemeClr val="tx1"/>
              </a:solidFill>
              <a:latin typeface="楷体" panose="02010609060101010101" pitchFamily="49" charset="-122"/>
              <a:ea typeface="楷体" panose="02010609060101010101" pitchFamily="49" charset="-122"/>
              <a:sym typeface="楷体" panose="02010609060101010101" pitchFamily="49" charset="-122"/>
            </a:endParaRPr>
          </a:p>
          <a:p>
            <a:pPr>
              <a:lnSpc>
                <a:spcPct val="150000"/>
              </a:lnSpc>
            </a:pPr>
            <a:r>
              <a:rPr lang="en-US" altLang="zh-CN" sz="3200">
                <a:solidFill>
                  <a:schemeClr val="tx1"/>
                </a:solidFill>
                <a:latin typeface="楷体" panose="02010609060101010101" pitchFamily="49" charset="-122"/>
                <a:ea typeface="楷体" panose="02010609060101010101" pitchFamily="49" charset="-122"/>
                <a:sym typeface="楷体" panose="02010609060101010101" pitchFamily="49" charset="-122"/>
              </a:rPr>
              <a:t>2</a:t>
            </a:r>
            <a:r>
              <a:rPr lang="zh-CN" altLang="en-US" sz="3200">
                <a:solidFill>
                  <a:schemeClr val="tx1"/>
                </a:solidFill>
                <a:latin typeface="楷体" panose="02010609060101010101" pitchFamily="49" charset="-122"/>
                <a:ea typeface="楷体" panose="02010609060101010101" pitchFamily="49" charset="-122"/>
                <a:sym typeface="楷体" panose="02010609060101010101" pitchFamily="49" charset="-122"/>
              </a:rPr>
              <a:t>、</a:t>
            </a:r>
            <a:r>
              <a:rPr lang="en-US" altLang="zh-CN" sz="3200">
                <a:latin typeface="楷体" panose="02010609060101010101" pitchFamily="49" charset="-122"/>
                <a:ea typeface="楷体" panose="02010609060101010101" pitchFamily="49" charset="-122"/>
                <a:sym typeface="楷体" panose="02010609060101010101" pitchFamily="49" charset="-122"/>
              </a:rPr>
              <a:t>P</a:t>
            </a:r>
            <a:r>
              <a:rPr lang="en-US" altLang="zh-CN" sz="3200" baseline="-25000">
                <a:uFillTx/>
                <a:latin typeface="楷体" panose="02010609060101010101" pitchFamily="49" charset="-122"/>
                <a:ea typeface="楷体" panose="02010609060101010101" pitchFamily="49" charset="-122"/>
                <a:sym typeface="楷体" panose="02010609060101010101" pitchFamily="49" charset="-122"/>
              </a:rPr>
              <a:t>162</a:t>
            </a:r>
            <a:r>
              <a:rPr lang="zh-CN" altLang="en-US" sz="3200">
                <a:latin typeface="楷体" panose="02010609060101010101" pitchFamily="49" charset="-122"/>
                <a:ea typeface="楷体" panose="02010609060101010101" pitchFamily="49" charset="-122"/>
                <a:sym typeface="楷体" panose="02010609060101010101" pitchFamily="49" charset="-122"/>
              </a:rPr>
              <a:t>习题</a:t>
            </a:r>
            <a:r>
              <a:rPr lang="en-US" altLang="zh-CN" sz="3200">
                <a:latin typeface="楷体" panose="02010609060101010101" pitchFamily="49" charset="-122"/>
                <a:ea typeface="楷体" panose="02010609060101010101" pitchFamily="49" charset="-122"/>
                <a:sym typeface="楷体" panose="02010609060101010101" pitchFamily="49" charset="-122"/>
              </a:rPr>
              <a:t>8.6</a:t>
            </a:r>
            <a:r>
              <a:rPr lang="zh-CN" altLang="en-US" sz="3200">
                <a:latin typeface="楷体" panose="02010609060101010101" pitchFamily="49" charset="-122"/>
                <a:ea typeface="楷体" panose="02010609060101010101" pitchFamily="49" charset="-122"/>
                <a:sym typeface="楷体" panose="02010609060101010101" pitchFamily="49" charset="-122"/>
              </a:rPr>
              <a:t>复习巩固</a:t>
            </a:r>
            <a:r>
              <a:rPr lang="en-US" altLang="zh-CN" sz="3200">
                <a:latin typeface="楷体" panose="02010609060101010101" pitchFamily="49" charset="-122"/>
                <a:ea typeface="楷体" panose="02010609060101010101" pitchFamily="49" charset="-122"/>
                <a:sym typeface="楷体" panose="02010609060101010101" pitchFamily="49" charset="-122"/>
              </a:rPr>
              <a:t>1</a:t>
            </a:r>
            <a:r>
              <a:rPr lang="zh-CN" altLang="en-US" sz="3200">
                <a:latin typeface="楷体" panose="02010609060101010101" pitchFamily="49" charset="-122"/>
                <a:ea typeface="楷体" panose="02010609060101010101" pitchFamily="49" charset="-122"/>
                <a:sym typeface="楷体" panose="02010609060101010101" pitchFamily="49" charset="-122"/>
              </a:rPr>
              <a:t>、</a:t>
            </a:r>
            <a:r>
              <a:rPr lang="en-US" altLang="zh-CN" sz="3200">
                <a:latin typeface="楷体" panose="02010609060101010101" pitchFamily="49" charset="-122"/>
                <a:ea typeface="楷体" panose="02010609060101010101" pitchFamily="49" charset="-122"/>
                <a:sym typeface="楷体" panose="02010609060101010101" pitchFamily="49" charset="-122"/>
              </a:rPr>
              <a:t>2</a:t>
            </a:r>
            <a:endParaRPr lang="en-US" altLang="zh-CN" sz="3200">
              <a:latin typeface="楷体" panose="02010609060101010101" pitchFamily="49" charset="-122"/>
              <a:ea typeface="楷体" panose="02010609060101010101" pitchFamily="49" charset="-122"/>
              <a:sym typeface="楷体" panose="02010609060101010101" pitchFamily="49" charset="-122"/>
            </a:endParaRPr>
          </a:p>
          <a:p>
            <a:pPr>
              <a:lnSpc>
                <a:spcPct val="150000"/>
              </a:lnSpc>
            </a:pPr>
            <a:r>
              <a:rPr lang="en-US" altLang="zh-CN" sz="3200">
                <a:solidFill>
                  <a:schemeClr val="tx1"/>
                </a:solidFill>
                <a:latin typeface="楷体" panose="02010609060101010101" pitchFamily="49" charset="-122"/>
                <a:ea typeface="楷体" panose="02010609060101010101" pitchFamily="49" charset="-122"/>
                <a:sym typeface="楷体" panose="02010609060101010101" pitchFamily="49" charset="-122"/>
              </a:rPr>
              <a:t>3</a:t>
            </a:r>
            <a:r>
              <a:rPr lang="zh-CN" altLang="en-US" sz="3200">
                <a:solidFill>
                  <a:schemeClr val="tx1"/>
                </a:solidFill>
                <a:latin typeface="楷体" panose="02010609060101010101" pitchFamily="49" charset="-122"/>
                <a:ea typeface="楷体" panose="02010609060101010101" pitchFamily="49" charset="-122"/>
                <a:sym typeface="楷体" panose="02010609060101010101" pitchFamily="49" charset="-122"/>
              </a:rPr>
              <a:t>、点精训练相关练习</a:t>
            </a:r>
            <a:endParaRPr lang="zh-CN" altLang="en-US" sz="3200">
              <a:solidFill>
                <a:schemeClr val="tx1"/>
              </a:solidFill>
              <a:latin typeface="楷体" panose="02010609060101010101" pitchFamily="49" charset="-122"/>
              <a:ea typeface="楷体" panose="02010609060101010101" pitchFamily="49" charset="-122"/>
              <a:sym typeface="楷体" panose="02010609060101010101" pitchFamily="49" charset="-122"/>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文本框 102"/>
          <p:cNvSpPr txBox="1"/>
          <p:nvPr>
            <p:custDataLst>
              <p:tags r:id="rId1"/>
            </p:custDataLst>
          </p:nvPr>
        </p:nvSpPr>
        <p:spPr>
          <a:xfrm>
            <a:off x="287020" y="833120"/>
            <a:ext cx="3569970" cy="4979035"/>
          </a:xfrm>
          <a:prstGeom prst="rect">
            <a:avLst/>
          </a:prstGeom>
          <a:noFill/>
          <a:ln w="9525">
            <a:noFill/>
          </a:ln>
        </p:spPr>
        <p:txBody>
          <a:bodyPr wrap="square">
            <a:noAutofit/>
          </a:bodyPr>
          <a:lstStyle/>
          <a:p>
            <a:pPr indent="0">
              <a:lnSpc>
                <a:spcPct val="200000"/>
              </a:lnSpc>
            </a:pPr>
            <a:r>
              <a:rPr lang="zh-CN" sz="2400" b="1">
                <a:solidFill>
                  <a:srgbClr val="0000FF"/>
                </a:solidFill>
                <a:latin typeface="楷体" panose="02010609060101010101" pitchFamily="49" charset="-122"/>
                <a:ea typeface="楷体" panose="02010609060101010101" pitchFamily="49" charset="-122"/>
              </a:rPr>
              <a:t>导入：</a:t>
            </a:r>
            <a:r>
              <a:rPr lang="zh-CN" sz="2400">
                <a:latin typeface="楷体" panose="02010609060101010101" pitchFamily="49" charset="-122"/>
                <a:ea typeface="楷体" panose="02010609060101010101" pitchFamily="49" charset="-122"/>
              </a:rPr>
              <a:t>在日常生活中，我们对直线与平面垂直有很多感性认识，比如旗杆与地面的位置关系，给我们以直线与平面垂直的形象，那什么叫做直线与平面垂直呢？怎样用数学语言刻画直线与平面垂直呢？</a:t>
            </a:r>
            <a:endParaRPr lang="zh-CN" sz="2400">
              <a:latin typeface="楷体" panose="02010609060101010101" pitchFamily="49" charset="-122"/>
              <a:ea typeface="楷体" panose="02010609060101010101" pitchFamily="49" charset="-122"/>
            </a:endParaRPr>
          </a:p>
        </p:txBody>
      </p:sp>
      <p:pic>
        <p:nvPicPr>
          <p:cNvPr id="2" name="图片 76"/>
          <p:cNvPicPr>
            <a:picLocks noChangeAspect="1"/>
          </p:cNvPicPr>
          <p:nvPr>
            <p:custDataLst>
              <p:tags r:id="rId2"/>
            </p:custDataLst>
          </p:nvPr>
        </p:nvPicPr>
        <p:blipFill>
          <a:blip r:embed="rId3"/>
          <a:stretch>
            <a:fillRect/>
          </a:stretch>
        </p:blipFill>
        <p:spPr>
          <a:xfrm>
            <a:off x="4056380" y="1216025"/>
            <a:ext cx="7924165" cy="5015230"/>
          </a:xfrm>
          <a:prstGeom prst="rect">
            <a:avLst/>
          </a:prstGeom>
          <a:noFill/>
          <a:ln w="9525">
            <a:noFill/>
          </a:ln>
        </p:spPr>
      </p:pic>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custDataLst>
              <p:tags r:id="rId1"/>
            </p:custDataLst>
          </p:nvPr>
        </p:nvSpPr>
        <p:spPr>
          <a:xfrm>
            <a:off x="1223010" y="2513965"/>
            <a:ext cx="9495790" cy="460375"/>
          </a:xfrm>
          <a:prstGeom prst="rect">
            <a:avLst/>
          </a:prstGeom>
          <a:noFill/>
        </p:spPr>
        <p:txBody>
          <a:bodyPr wrap="square" rtlCol="0">
            <a:spAutoFit/>
          </a:bodyPr>
          <a:lstStyle/>
          <a:p>
            <a:pPr fontAlgn="auto">
              <a:lnSpc>
                <a:spcPct val="100000"/>
              </a:lnSpc>
              <a:spcBef>
                <a:spcPct val="0"/>
              </a:spcBef>
              <a:spcAft>
                <a:spcPct val="0"/>
              </a:spcAft>
            </a:pPr>
            <a:r>
              <a:rPr lang="zh-CN" altLang="en-US" sz="2400" b="1" smtClean="0">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任务</a:t>
            </a:r>
            <a:r>
              <a:rPr lang="en-US" altLang="zh-CN" sz="2400" b="1" smtClean="0">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1</a:t>
            </a:r>
            <a:r>
              <a:rPr lang="zh-CN" altLang="en-US" sz="24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a:t>
            </a:r>
            <a:r>
              <a:rPr sz="2400">
                <a:latin typeface="楷体" panose="02010609060101010101" pitchFamily="49" charset="-122"/>
                <a:ea typeface="楷体" panose="02010609060101010101" pitchFamily="49" charset="-122"/>
                <a:sym typeface="+mn-ea"/>
              </a:rPr>
              <a:t>观察实例，归纳直线与平面垂直的概念</a:t>
            </a:r>
            <a:r>
              <a:rPr lang="en-US" sz="2400">
                <a:latin typeface="楷体" panose="02010609060101010101" pitchFamily="49" charset="-122"/>
                <a:ea typeface="楷体" panose="02010609060101010101" pitchFamily="49" charset="-122"/>
                <a:sym typeface="+mn-ea"/>
              </a:rPr>
              <a:t>.</a:t>
            </a:r>
            <a:endParaRPr lang="en-US" sz="2400">
              <a:latin typeface="楷体" panose="02010609060101010101" pitchFamily="49" charset="-122"/>
              <a:ea typeface="楷体" panose="02010609060101010101" pitchFamily="49" charset="-122"/>
              <a:sym typeface="+mn-ea"/>
            </a:endParaRPr>
          </a:p>
        </p:txBody>
      </p:sp>
      <p:sp>
        <p:nvSpPr>
          <p:cNvPr id="3" name="文本框 2"/>
          <p:cNvSpPr txBox="1"/>
          <p:nvPr>
            <p:custDataLst>
              <p:tags r:id="rId2"/>
            </p:custDataLst>
          </p:nvPr>
        </p:nvSpPr>
        <p:spPr>
          <a:xfrm>
            <a:off x="453390" y="1035685"/>
            <a:ext cx="8428355" cy="1124585"/>
          </a:xfrm>
          <a:prstGeom prst="rect">
            <a:avLst/>
          </a:prstGeom>
          <a:noFill/>
        </p:spPr>
        <p:txBody>
          <a:bodyPr wrap="square" rtlCol="0" anchor="t">
            <a:spAutoFit/>
          </a:bodyPr>
          <a:lstStyle/>
          <a:p>
            <a:pPr fontAlgn="auto">
              <a:lnSpc>
                <a:spcPct val="120000"/>
              </a:lnSpc>
              <a:spcBef>
                <a:spcPct val="0"/>
              </a:spcBef>
              <a:spcAft>
                <a:spcPct val="0"/>
              </a:spcAft>
              <a:buClrTx/>
              <a:buSzTx/>
              <a:buFontTx/>
            </a:pPr>
            <a:r>
              <a:rPr lang="zh-CN" altLang="en-US" sz="2800" b="1">
                <a:solidFill>
                  <a:srgbClr val="0000FF"/>
                </a:solidFill>
                <a:latin typeface="楷体" panose="02010609060101010101" pitchFamily="49" charset="-122"/>
                <a:ea typeface="楷体" panose="02010609060101010101" pitchFamily="49" charset="-122"/>
                <a:cs typeface="楷体" panose="02010609060101010101" pitchFamily="49" charset="-122"/>
              </a:rPr>
              <a:t>目标</a:t>
            </a:r>
            <a:r>
              <a:rPr lang="zh-CN" altLang="en-US" sz="2800" b="1" smtClean="0">
                <a:solidFill>
                  <a:srgbClr val="0000FF"/>
                </a:solidFill>
                <a:latin typeface="楷体" panose="02010609060101010101" pitchFamily="49" charset="-122"/>
                <a:ea typeface="楷体" panose="02010609060101010101" pitchFamily="49" charset="-122"/>
                <a:cs typeface="楷体" panose="02010609060101010101" pitchFamily="49" charset="-122"/>
              </a:rPr>
              <a:t>一：</a:t>
            </a:r>
            <a:r>
              <a:rPr lang="zh-CN" altLang="en-US" sz="28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知道直线与平面垂直的相关概念，理解直线</a:t>
            </a:r>
            <a:endParaRPr lang="zh-CN" altLang="en-US" sz="28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endParaRPr>
          </a:p>
          <a:p>
            <a:pPr fontAlgn="auto">
              <a:lnSpc>
                <a:spcPct val="120000"/>
              </a:lnSpc>
              <a:spcBef>
                <a:spcPct val="0"/>
              </a:spcBef>
              <a:spcAft>
                <a:spcPct val="0"/>
              </a:spcAft>
              <a:buClrTx/>
              <a:buSzTx/>
              <a:buFontTx/>
            </a:pPr>
            <a:r>
              <a:rPr lang="zh-CN" altLang="en-US" sz="28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和平面垂直的判定定理，并能运用其解决相关问题.</a:t>
            </a:r>
            <a:endParaRPr lang="zh-CN" altLang="en-US" sz="2800" b="1">
              <a:solidFill>
                <a:srgbClr val="0000FF"/>
              </a:solidFill>
              <a:latin typeface="楷体" panose="02010609060101010101" pitchFamily="49" charset="-122"/>
              <a:ea typeface="楷体" panose="02010609060101010101" pitchFamily="49" charset="-122"/>
              <a:cs typeface="楷体" panose="02010609060101010101" pitchFamily="49" charset="-122"/>
            </a:endParaRPr>
          </a:p>
        </p:txBody>
      </p:sp>
      <p:pic>
        <p:nvPicPr>
          <p:cNvPr id="5" name="图片 4"/>
          <p:cNvPicPr>
            <a:picLocks noChangeAspect="1"/>
          </p:cNvPicPr>
          <p:nvPr>
            <p:custDataLst>
              <p:tags r:id="rId3"/>
            </p:custDataLst>
          </p:nvPr>
        </p:nvPicPr>
        <p:blipFill>
          <a:blip r:embed="rId4"/>
          <a:stretch>
            <a:fillRect/>
          </a:stretch>
        </p:blipFill>
        <p:spPr>
          <a:xfrm>
            <a:off x="453390" y="2406015"/>
            <a:ext cx="723600" cy="723600"/>
          </a:xfrm>
          <a:prstGeom prst="rect">
            <a:avLst/>
          </a:prstGeom>
        </p:spPr>
      </p:pic>
      <p:sp>
        <p:nvSpPr>
          <p:cNvPr id="4" name="文本框 3"/>
          <p:cNvSpPr txBox="1"/>
          <p:nvPr>
            <p:custDataLst>
              <p:tags r:id="rId5"/>
            </p:custDataLst>
          </p:nvPr>
        </p:nvSpPr>
        <p:spPr>
          <a:xfrm>
            <a:off x="453390" y="2974340"/>
            <a:ext cx="11131550" cy="2084070"/>
          </a:xfrm>
          <a:prstGeom prst="rect">
            <a:avLst/>
          </a:prstGeom>
          <a:noFill/>
        </p:spPr>
        <p:txBody>
          <a:bodyPr wrap="square" rtlCol="0" anchor="t">
            <a:spAutoFit/>
          </a:bodyPr>
          <a:lstStyle/>
          <a:p>
            <a:pPr fontAlgn="auto">
              <a:lnSpc>
                <a:spcPct val="180000"/>
              </a:lnSpc>
              <a:spcBef>
                <a:spcPct val="0"/>
              </a:spcBef>
              <a:spcAft>
                <a:spcPct val="0"/>
              </a:spcAft>
            </a:pPr>
            <a:r>
              <a:rPr sz="2400">
                <a:latin typeface="楷体" panose="02010609060101010101" pitchFamily="49" charset="-122"/>
                <a:ea typeface="楷体" panose="02010609060101010101" pitchFamily="49" charset="-122"/>
                <a:cs typeface="楷体" panose="02010609060101010101" pitchFamily="49" charset="-122"/>
              </a:rPr>
              <a:t>(1)如右图,在阳光下观察直立于地面的旗杆AB及它在地面的影子BC. 随着时间的变化,影子BC的位置在不断地变化，旗杆所在直线AB与其影子BC所在直线是否保持垂直?</a:t>
            </a:r>
            <a:endParaRPr sz="2400">
              <a:latin typeface="楷体" panose="02010609060101010101" pitchFamily="49" charset="-122"/>
              <a:ea typeface="楷体" panose="02010609060101010101" pitchFamily="49" charset="-122"/>
              <a:cs typeface="楷体" panose="02010609060101010101" pitchFamily="49" charset="-122"/>
            </a:endParaRPr>
          </a:p>
        </p:txBody>
      </p:sp>
      <p:pic>
        <p:nvPicPr>
          <p:cNvPr id="6" name="图片 77"/>
          <p:cNvPicPr>
            <a:picLocks noChangeAspect="1"/>
          </p:cNvPicPr>
          <p:nvPr>
            <p:custDataLst>
              <p:tags r:id="rId6"/>
            </p:custDataLst>
          </p:nvPr>
        </p:nvPicPr>
        <p:blipFill>
          <a:blip r:embed="rId7">
            <a:clrChange>
              <a:clrFrom>
                <a:srgbClr val="FFFFFF">
                  <a:alpha val="100000"/>
                </a:srgbClr>
              </a:clrFrom>
              <a:clrTo>
                <a:srgbClr val="FFFFFF">
                  <a:alpha val="100000"/>
                  <a:alpha val="0"/>
                </a:srgbClr>
              </a:clrTo>
            </a:clrChange>
          </a:blip>
          <a:stretch>
            <a:fillRect/>
          </a:stretch>
        </p:blipFill>
        <p:spPr>
          <a:xfrm>
            <a:off x="8322310" y="867410"/>
            <a:ext cx="3507105" cy="2320290"/>
          </a:xfrm>
          <a:prstGeom prst="rect">
            <a:avLst/>
          </a:prstGeom>
          <a:noFill/>
          <a:ln w="9525">
            <a:noFill/>
          </a:ln>
        </p:spPr>
      </p:pic>
      <p:sp>
        <p:nvSpPr>
          <p:cNvPr id="7" name="文本框 6"/>
          <p:cNvSpPr txBox="1"/>
          <p:nvPr>
            <p:custDataLst>
              <p:tags r:id="rId8"/>
            </p:custDataLst>
          </p:nvPr>
        </p:nvSpPr>
        <p:spPr>
          <a:xfrm>
            <a:off x="453390" y="4841240"/>
            <a:ext cx="11038205" cy="1419860"/>
          </a:xfrm>
          <a:prstGeom prst="rect">
            <a:avLst/>
          </a:prstGeom>
          <a:noFill/>
        </p:spPr>
        <p:txBody>
          <a:bodyPr wrap="square" rtlCol="0" anchor="t">
            <a:spAutoFit/>
          </a:bodyPr>
          <a:lstStyle/>
          <a:p>
            <a:pPr fontAlgn="auto">
              <a:lnSpc>
                <a:spcPct val="180000"/>
              </a:lnSpc>
              <a:spcBef>
                <a:spcPct val="0"/>
              </a:spcBef>
              <a:spcAft>
                <a:spcPct val="0"/>
              </a:spcAft>
            </a:pPr>
            <a:r>
              <a:rPr sz="2400">
                <a:latin typeface="楷体" panose="02010609060101010101" pitchFamily="49" charset="-122"/>
                <a:ea typeface="楷体" panose="02010609060101010101" pitchFamily="49" charset="-122"/>
                <a:cs typeface="楷体" panose="02010609060101010101" pitchFamily="49" charset="-122"/>
              </a:rPr>
              <a:t>(2)旗杆所在直线AB是否与平面内所有直线垂直？你能用简洁的语言给出直线与平面垂直的定义吗？</a:t>
            </a:r>
            <a:endParaRPr sz="2400">
              <a:latin typeface="楷体" panose="02010609060101010101" pitchFamily="49" charset="-122"/>
              <a:ea typeface="楷体" panose="02010609060101010101" pitchFamily="49" charset="-122"/>
              <a:cs typeface="楷体" panose="02010609060101010101" pitchFamily="49"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组合 15"/>
          <p:cNvGrpSpPr/>
          <p:nvPr>
            <p:custDataLst>
              <p:tags r:id="rId1"/>
            </p:custDataLst>
          </p:nvPr>
        </p:nvGrpSpPr>
        <p:grpSpPr>
          <a:xfrm>
            <a:off x="586105" y="1233170"/>
            <a:ext cx="2210597" cy="813866"/>
            <a:chOff x="1226" y="2339"/>
            <a:chExt cx="3771" cy="1388"/>
          </a:xfrm>
        </p:grpSpPr>
        <p:grpSp>
          <p:nvGrpSpPr>
            <p:cNvPr id="18" name="组合 17"/>
            <p:cNvGrpSpPr/>
            <p:nvPr>
              <p:custDataLst>
                <p:tags r:id="rId2"/>
              </p:custDataLst>
            </p:nvPr>
          </p:nvGrpSpPr>
          <p:grpSpPr>
            <a:xfrm>
              <a:off x="2267" y="2626"/>
              <a:ext cx="2730" cy="1056"/>
              <a:chOff x="2399870" y="1599894"/>
              <a:chExt cx="1733019" cy="670628"/>
            </a:xfrm>
          </p:grpSpPr>
          <p:grpSp>
            <p:nvGrpSpPr>
              <p:cNvPr id="28" name="组合 27"/>
              <p:cNvGrpSpPr/>
              <p:nvPr>
                <p:custDataLst>
                  <p:tags r:id="rId3"/>
                </p:custDataLst>
              </p:nvPr>
            </p:nvGrpSpPr>
            <p:grpSpPr>
              <a:xfrm>
                <a:off x="2399870" y="1599894"/>
                <a:ext cx="1726640" cy="540000"/>
                <a:chOff x="3831198" y="1974808"/>
                <a:chExt cx="1726640" cy="540000"/>
              </a:xfrm>
            </p:grpSpPr>
            <p:sp>
              <p:nvSpPr>
                <p:cNvPr id="29" name="圆角矩形 28"/>
                <p:cNvSpPr/>
                <p:nvPr>
                  <p:custDataLst>
                    <p:tags r:id="rId4"/>
                  </p:custDataLst>
                </p:nvPr>
              </p:nvSpPr>
              <p:spPr>
                <a:xfrm>
                  <a:off x="3831198" y="1974808"/>
                  <a:ext cx="1726640" cy="540000"/>
                </a:xfrm>
                <a:prstGeom prst="roundRect">
                  <a:avLst>
                    <a:gd name="adj" fmla="val 7486"/>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圆角矩形 29"/>
                <p:cNvSpPr/>
                <p:nvPr>
                  <p:custDataLst>
                    <p:tags r:id="rId5"/>
                  </p:custDataLst>
                </p:nvPr>
              </p:nvSpPr>
              <p:spPr>
                <a:xfrm>
                  <a:off x="3858137" y="1998526"/>
                  <a:ext cx="1692000" cy="504000"/>
                </a:xfrm>
                <a:prstGeom prst="roundRect">
                  <a:avLst>
                    <a:gd name="adj" fmla="val 7486"/>
                  </a:avLst>
                </a:prstGeom>
                <a:solidFill>
                  <a:srgbClr val="F1CE8A"/>
                </a:solidFill>
                <a:ln w="22225" cmpd="sng">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1" name="矩形 30"/>
              <p:cNvSpPr/>
              <p:nvPr>
                <p:custDataLst>
                  <p:tags r:id="rId6"/>
                </p:custDataLst>
              </p:nvPr>
            </p:nvSpPr>
            <p:spPr>
              <a:xfrm>
                <a:off x="2609086" y="1671526"/>
                <a:ext cx="1523803" cy="598996"/>
              </a:xfrm>
              <a:prstGeom prst="rect">
                <a:avLst/>
              </a:prstGeom>
            </p:spPr>
            <p:txBody>
              <a:bodyPr wrap="none">
                <a:spAutoFit/>
              </a:bodyPr>
              <a:lstStyle/>
              <a:p>
                <a:pPr algn="l"/>
                <a:r>
                  <a:rPr lang="zh-CN" altLang="en-US" sz="2400" b="1" noProof="1">
                    <a:solidFill>
                      <a:srgbClr val="4F5D73"/>
                    </a:solidFill>
                    <a:latin typeface="楷体" panose="02010609060101010101" pitchFamily="49" charset="-122"/>
                    <a:ea typeface="楷体" panose="02010609060101010101" pitchFamily="49" charset="-122"/>
                    <a:cs typeface="宋体" panose="02010600030101010101" pitchFamily="2" charset="-122"/>
                    <a:sym typeface="+mn-ea"/>
                  </a:rPr>
                  <a:t>新知讲解</a:t>
                </a:r>
                <a:endParaRPr lang="zh-CN" altLang="en-US" sz="2400" b="1" noProof="1">
                  <a:solidFill>
                    <a:srgbClr val="4F5D73"/>
                  </a:solidFill>
                  <a:latin typeface="楷体" panose="02010609060101010101" pitchFamily="49" charset="-122"/>
                  <a:ea typeface="楷体" panose="02010609060101010101" pitchFamily="49" charset="-122"/>
                  <a:cs typeface="宋体" panose="02010600030101010101" pitchFamily="2" charset="-122"/>
                  <a:sym typeface="+mn-ea"/>
                </a:endParaRPr>
              </a:p>
            </p:txBody>
          </p:sp>
        </p:grpSp>
        <p:pic>
          <p:nvPicPr>
            <p:cNvPr id="32" name="图片 31" descr="crossroads"/>
            <p:cNvPicPr>
              <a:picLocks noChangeAspect="1"/>
            </p:cNvPicPr>
            <p:nvPr>
              <p:custDataLst>
                <p:tags r:id="rId7"/>
              </p:custDataLst>
            </p:nvPr>
          </p:nvPicPr>
          <p:blipFill>
            <a:blip r:embed="rId8"/>
            <a:stretch>
              <a:fillRect/>
            </a:stretch>
          </p:blipFill>
          <p:spPr>
            <a:xfrm>
              <a:off x="1226" y="2339"/>
              <a:ext cx="1388" cy="1388"/>
            </a:xfrm>
            <a:prstGeom prst="rect">
              <a:avLst/>
            </a:prstGeom>
          </p:spPr>
        </p:pic>
      </p:grpSp>
      <p:sp>
        <p:nvSpPr>
          <p:cNvPr id="17417" name="文本框 6"/>
          <p:cNvSpPr/>
          <p:nvPr>
            <p:custDataLst>
              <p:tags r:id="rId9"/>
            </p:custDataLst>
          </p:nvPr>
        </p:nvSpPr>
        <p:spPr>
          <a:xfrm>
            <a:off x="904875" y="2161540"/>
            <a:ext cx="10099040" cy="1198880"/>
          </a:xfrm>
          <a:prstGeom prst="rect">
            <a:avLst/>
          </a:prstGeom>
          <a:noFill/>
          <a:ln w="9525">
            <a:solidFill>
              <a:schemeClr val="accent1"/>
            </a:solidFill>
          </a:ln>
        </p:spPr>
        <p:txBody>
          <a:bodyPr wrap="square" anchor="t">
            <a:spAutoFit/>
          </a:bodyPr>
          <a:lstStyle/>
          <a:p>
            <a:pPr marL="0" marR="0" lvl="0" indent="0" algn="l" defTabSz="914400" rtl="0" eaLnBrk="0" fontAlgn="base" latinLnBrk="0" hangingPunct="0">
              <a:lnSpc>
                <a:spcPct val="150000"/>
              </a:lnSpc>
              <a:spcBef>
                <a:spcPct val="0"/>
              </a:spcBef>
              <a:spcAft>
                <a:spcPct val="0"/>
              </a:spcAft>
              <a:buClrTx/>
              <a:buSzTx/>
              <a:buFont typeface="Arial" panose="020B0604020202020204" pitchFamily="34" charset="0"/>
              <a:buNone/>
              <a:defRPr/>
            </a:pPr>
            <a:r>
              <a:rPr lang="en-US" altLang="zh-CN" sz="2400" noProof="0">
                <a:ln>
                  <a:noFill/>
                </a:ln>
                <a:effectLst/>
                <a:uLnTx/>
                <a:uFillTx/>
                <a:latin typeface="Times New Roman" panose="02020603050405020304" charset="0"/>
                <a:ea typeface="楷体" panose="02010609060101010101" pitchFamily="49" charset="-122"/>
                <a:cs typeface="Times New Roman" panose="02020603050405020304" charset="0"/>
                <a:sym typeface="+mn-ea"/>
              </a:rPr>
              <a:t>    </a:t>
            </a:r>
            <a:r>
              <a:rPr lang="zh-CN" altLang="en-US" sz="2400" noProof="0">
                <a:ln>
                  <a:noFill/>
                </a:ln>
                <a:effectLst/>
                <a:uLnTx/>
                <a:uFillTx/>
                <a:latin typeface="Times New Roman" panose="02020603050405020304" charset="0"/>
                <a:ea typeface="楷体" panose="02010609060101010101" pitchFamily="49" charset="-122"/>
                <a:cs typeface="Times New Roman" panose="02020603050405020304" charset="0"/>
                <a:sym typeface="+mn-ea"/>
              </a:rPr>
              <a:t>一般地，</a:t>
            </a:r>
            <a:r>
              <a:rPr lang="zh-CN" altLang="en-US" sz="2400">
                <a:latin typeface="Times New Roman" panose="02020603050405020304" charset="0"/>
                <a:ea typeface="楷体" panose="02010609060101010101" pitchFamily="49" charset="-122"/>
                <a:cs typeface="Times New Roman" panose="02020603050405020304" charset="0"/>
                <a:sym typeface="+mn-ea"/>
              </a:rPr>
              <a:t>如果直线 </a:t>
            </a:r>
            <a:r>
              <a:rPr lang="en-US" altLang="zh-CN" sz="2400" i="1">
                <a:latin typeface="Times New Roman" panose="02020603050405020304" charset="0"/>
                <a:ea typeface="楷体" panose="02010609060101010101" pitchFamily="49" charset="-122"/>
                <a:cs typeface="Times New Roman" panose="02020603050405020304" charset="0"/>
                <a:sym typeface="+mn-ea"/>
              </a:rPr>
              <a:t>l </a:t>
            </a:r>
            <a:r>
              <a:rPr lang="zh-CN" altLang="en-US" sz="2400">
                <a:latin typeface="Times New Roman" panose="02020603050405020304" charset="0"/>
                <a:ea typeface="楷体" panose="02010609060101010101" pitchFamily="49" charset="-122"/>
                <a:cs typeface="Times New Roman" panose="02020603050405020304" charset="0"/>
                <a:sym typeface="+mn-ea"/>
              </a:rPr>
              <a:t>和平面</a:t>
            </a:r>
            <a:r>
              <a:rPr lang="en-US" altLang="zh-CN" sz="2400" i="1">
                <a:latin typeface="Times New Roman" panose="02020603050405020304" charset="0"/>
                <a:ea typeface="楷体" panose="02010609060101010101" pitchFamily="49" charset="-122"/>
                <a:cs typeface="Times New Roman" panose="02020603050405020304" charset="0"/>
                <a:sym typeface="+mn-ea"/>
              </a:rPr>
              <a:t>α</a:t>
            </a:r>
            <a:r>
              <a:rPr lang="zh-CN" altLang="en-US" sz="2400">
                <a:latin typeface="Times New Roman" panose="02020603050405020304" charset="0"/>
                <a:ea typeface="楷体" panose="02010609060101010101" pitchFamily="49" charset="-122"/>
                <a:cs typeface="Times New Roman" panose="02020603050405020304" charset="0"/>
                <a:sym typeface="+mn-ea"/>
              </a:rPr>
              <a:t>内的</a:t>
            </a:r>
            <a:r>
              <a:rPr lang="zh-CN" altLang="en-US" sz="2400">
                <a:solidFill>
                  <a:srgbClr val="FF0000"/>
                </a:solidFill>
                <a:effectLst/>
                <a:latin typeface="Times New Roman" panose="02020603050405020304" charset="0"/>
                <a:ea typeface="楷体" panose="02010609060101010101" pitchFamily="49" charset="-122"/>
                <a:cs typeface="Times New Roman" panose="02020603050405020304" charset="0"/>
                <a:sym typeface="+mn-ea"/>
              </a:rPr>
              <a:t>任意一条直线</a:t>
            </a:r>
            <a:r>
              <a:rPr lang="zh-CN" altLang="en-US" sz="2400">
                <a:latin typeface="Times New Roman" panose="02020603050405020304" charset="0"/>
                <a:ea typeface="楷体" panose="02010609060101010101" pitchFamily="49" charset="-122"/>
                <a:cs typeface="Times New Roman" panose="02020603050405020304" charset="0"/>
                <a:sym typeface="+mn-ea"/>
              </a:rPr>
              <a:t>都垂直，则称</a:t>
            </a:r>
            <a:r>
              <a:rPr lang="zh-CN" altLang="en-US" sz="2400">
                <a:solidFill>
                  <a:srgbClr val="FF0000"/>
                </a:solidFill>
                <a:latin typeface="Times New Roman" panose="02020603050405020304" charset="0"/>
                <a:ea typeface="楷体" panose="02010609060101010101" pitchFamily="49" charset="-122"/>
                <a:cs typeface="Times New Roman" panose="02020603050405020304" charset="0"/>
                <a:sym typeface="+mn-ea"/>
              </a:rPr>
              <a:t>直线 </a:t>
            </a:r>
            <a:r>
              <a:rPr lang="en-US" altLang="zh-CN" sz="2400" i="1">
                <a:solidFill>
                  <a:srgbClr val="FF0000"/>
                </a:solidFill>
                <a:latin typeface="Times New Roman" panose="02020603050405020304" charset="0"/>
                <a:ea typeface="楷体" panose="02010609060101010101" pitchFamily="49" charset="-122"/>
                <a:cs typeface="Times New Roman" panose="02020603050405020304" charset="0"/>
                <a:sym typeface="+mn-ea"/>
              </a:rPr>
              <a:t>l </a:t>
            </a:r>
            <a:r>
              <a:rPr lang="zh-CN" altLang="en-US" sz="2400">
                <a:solidFill>
                  <a:srgbClr val="FF0000"/>
                </a:solidFill>
                <a:latin typeface="Times New Roman" panose="02020603050405020304" charset="0"/>
                <a:ea typeface="楷体" panose="02010609060101010101" pitchFamily="49" charset="-122"/>
                <a:cs typeface="Times New Roman" panose="02020603050405020304" charset="0"/>
                <a:sym typeface="+mn-ea"/>
              </a:rPr>
              <a:t>和平面</a:t>
            </a:r>
            <a:r>
              <a:rPr lang="en-US" altLang="zh-CN" sz="2400" i="1">
                <a:solidFill>
                  <a:srgbClr val="FF0000"/>
                </a:solidFill>
                <a:latin typeface="Times New Roman" panose="02020603050405020304" charset="0"/>
                <a:ea typeface="楷体" panose="02010609060101010101" pitchFamily="49" charset="-122"/>
                <a:cs typeface="Times New Roman" panose="02020603050405020304" charset="0"/>
                <a:sym typeface="+mn-ea"/>
              </a:rPr>
              <a:t>α</a:t>
            </a:r>
            <a:r>
              <a:rPr lang="zh-CN" altLang="en-US" sz="2400">
                <a:solidFill>
                  <a:srgbClr val="FF0000"/>
                </a:solidFill>
                <a:latin typeface="Times New Roman" panose="02020603050405020304" charset="0"/>
                <a:ea typeface="楷体" panose="02010609060101010101" pitchFamily="49" charset="-122"/>
                <a:cs typeface="Times New Roman" panose="02020603050405020304" charset="0"/>
                <a:sym typeface="+mn-ea"/>
              </a:rPr>
              <a:t>垂直</a:t>
            </a:r>
            <a:r>
              <a:rPr lang="en-US" altLang="zh-CN" sz="2400">
                <a:latin typeface="Times New Roman" panose="02020603050405020304" charset="0"/>
                <a:ea typeface="楷体" panose="02010609060101010101" pitchFamily="49" charset="-122"/>
                <a:cs typeface="Times New Roman" panose="02020603050405020304" charset="0"/>
                <a:sym typeface="+mn-ea"/>
              </a:rPr>
              <a:t>.</a:t>
            </a:r>
            <a:r>
              <a:rPr lang="zh-CN" altLang="en-US" sz="2400">
                <a:latin typeface="Times New Roman" panose="02020603050405020304" charset="0"/>
                <a:ea typeface="楷体" panose="02010609060101010101" pitchFamily="49" charset="-122"/>
                <a:cs typeface="Times New Roman" panose="02020603050405020304" charset="0"/>
                <a:sym typeface="+mn-ea"/>
              </a:rPr>
              <a:t>记作</a:t>
            </a:r>
            <a:r>
              <a:rPr lang="en-US" altLang="zh-CN" sz="2400" i="1">
                <a:latin typeface="Times New Roman" panose="02020603050405020304" charset="0"/>
                <a:ea typeface="楷体" panose="02010609060101010101" pitchFamily="49" charset="-122"/>
                <a:cs typeface="Times New Roman" panose="02020603050405020304" charset="0"/>
                <a:sym typeface="+mn-ea"/>
              </a:rPr>
              <a:t>l</a:t>
            </a:r>
            <a:r>
              <a:rPr lang="en-US" altLang="zh-CN" sz="2400">
                <a:latin typeface="Times New Roman" panose="02020603050405020304" charset="0"/>
                <a:ea typeface="楷体" panose="02010609060101010101" pitchFamily="49" charset="-122"/>
                <a:cs typeface="Times New Roman" panose="02020603050405020304" charset="0"/>
                <a:sym typeface="+mn-ea"/>
              </a:rPr>
              <a:t>⊥</a:t>
            </a:r>
            <a:r>
              <a:rPr lang="en-US" altLang="zh-CN" sz="2400" i="1">
                <a:latin typeface="Times New Roman" panose="02020603050405020304" charset="0"/>
                <a:ea typeface="楷体" panose="02010609060101010101" pitchFamily="49" charset="-122"/>
                <a:cs typeface="Times New Roman" panose="02020603050405020304" charset="0"/>
                <a:sym typeface="+mn-ea"/>
              </a:rPr>
              <a:t>α</a:t>
            </a:r>
            <a:endParaRPr lang="en-US" altLang="zh-CN" sz="2400" i="1">
              <a:solidFill>
                <a:schemeClr val="tx1"/>
              </a:solidFill>
              <a:latin typeface="Times New Roman" panose="02020603050405020304" charset="0"/>
              <a:ea typeface="楷体" panose="02010609060101010101" pitchFamily="49" charset="-122"/>
              <a:cs typeface="Times New Roman" panose="02020603050405020304" charset="0"/>
              <a:sym typeface="+mn-ea"/>
            </a:endParaRPr>
          </a:p>
        </p:txBody>
      </p:sp>
      <p:grpSp>
        <p:nvGrpSpPr>
          <p:cNvPr id="2" name="组合 1"/>
          <p:cNvGrpSpPr/>
          <p:nvPr>
            <p:custDataLst>
              <p:tags r:id="rId10"/>
            </p:custDataLst>
          </p:nvPr>
        </p:nvGrpSpPr>
        <p:grpSpPr>
          <a:xfrm>
            <a:off x="7277100" y="3585210"/>
            <a:ext cx="3053080" cy="2287905"/>
            <a:chOff x="5562" y="4683"/>
            <a:chExt cx="4808" cy="3603"/>
          </a:xfrm>
        </p:grpSpPr>
        <p:sp>
          <p:nvSpPr>
            <p:cNvPr id="5125" name="AutoShape 6"/>
            <p:cNvSpPr/>
            <p:nvPr>
              <p:custDataLst>
                <p:tags r:id="rId11"/>
              </p:custDataLst>
            </p:nvPr>
          </p:nvSpPr>
          <p:spPr>
            <a:xfrm>
              <a:off x="5562" y="5832"/>
              <a:ext cx="4808" cy="1190"/>
            </a:xfrm>
            <a:prstGeom prst="parallelogram">
              <a:avLst>
                <a:gd name="adj" fmla="val 96456"/>
              </a:avLst>
            </a:prstGeom>
            <a:noFill/>
            <a:ln w="28575" cap="flat" cmpd="sng">
              <a:solidFill>
                <a:schemeClr val="tx1"/>
              </a:solidFill>
              <a:prstDash val="solid"/>
              <a:miter/>
              <a:headEnd type="none" w="med" len="med"/>
              <a:tailEnd type="none" w="med" len="med"/>
            </a:ln>
          </p:spPr>
          <p:txBody>
            <a:bodyPr wrap="none" anchor="ctr"/>
            <a:lstStyle>
              <a:lvl1pPr marL="342900" indent="-342900" algn="l" defTabSz="914400" rtl="0" eaLnBrk="0" fontAlgn="base" hangingPunct="0">
                <a:lnSpc>
                  <a:spcPct val="100000"/>
                </a:lnSpc>
                <a:spcBef>
                  <a:spcPct val="20000"/>
                </a:spcBef>
                <a:spcAft>
                  <a:spcPct val="0"/>
                </a:spcAft>
                <a:buClrTx/>
                <a:buSzTx/>
                <a:buFontTx/>
                <a:buChar char="•"/>
                <a:defRPr kumimoji="0" sz="320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Tx/>
                <a:buChar char="–"/>
                <a:defRPr kumimoji="0" sz="280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Tx/>
                <a:buChar char="•"/>
                <a:defRPr kumimoji="0" sz="240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5pPr>
            </a:lstStyle>
            <a:p>
              <a:pPr marL="0" lvl="0" indent="0" eaLnBrk="1" hangingPunct="1">
                <a:spcBef>
                  <a:spcPct val="0"/>
                </a:spcBef>
                <a:buNone/>
              </a:pPr>
              <a:endParaRPr lang="zh-CN" altLang="zh-CN" sz="2400">
                <a:latin typeface="Times New Roman" panose="02020603050405020304" charset="0"/>
                <a:ea typeface="楷体" panose="02010609060101010101" pitchFamily="49" charset="-122"/>
                <a:cs typeface="Times New Roman" panose="02020603050405020304" charset="0"/>
              </a:endParaRPr>
            </a:p>
          </p:txBody>
        </p:sp>
        <p:cxnSp>
          <p:nvCxnSpPr>
            <p:cNvPr id="5126" name="Line 7"/>
            <p:cNvCxnSpPr/>
            <p:nvPr>
              <p:custDataLst>
                <p:tags r:id="rId12"/>
              </p:custDataLst>
            </p:nvPr>
          </p:nvCxnSpPr>
          <p:spPr>
            <a:xfrm flipH="1">
              <a:off x="8016" y="4752"/>
              <a:ext cx="0" cy="1590"/>
            </a:xfrm>
            <a:prstGeom prst="line">
              <a:avLst/>
            </a:prstGeom>
            <a:ln w="28575" cap="flat" cmpd="sng">
              <a:solidFill>
                <a:srgbClr val="FF0000"/>
              </a:solidFill>
              <a:prstDash val="solid"/>
              <a:headEnd type="none" w="med" len="med"/>
              <a:tailEnd type="none" w="med" len="med"/>
            </a:ln>
          </p:spPr>
        </p:cxnSp>
        <p:sp>
          <p:nvSpPr>
            <p:cNvPr id="5127" name="Text Box 8"/>
            <p:cNvSpPr/>
            <p:nvPr>
              <p:custDataLst>
                <p:tags r:id="rId13"/>
              </p:custDataLst>
            </p:nvPr>
          </p:nvSpPr>
          <p:spPr>
            <a:xfrm>
              <a:off x="5856" y="6363"/>
              <a:ext cx="908" cy="725"/>
            </a:xfrm>
            <a:prstGeom prst="rect">
              <a:avLst/>
            </a:prstGeom>
            <a:noFill/>
            <a:ln w="9525">
              <a:noFill/>
            </a:ln>
          </p:spPr>
          <p:txBody>
            <a:bodyPr>
              <a:spAutoFit/>
            </a:bodyPr>
            <a:lstStyle>
              <a:lvl1pPr marL="342900" indent="-342900" algn="l" defTabSz="914400" rtl="0" eaLnBrk="0" fontAlgn="base" hangingPunct="0">
                <a:lnSpc>
                  <a:spcPct val="100000"/>
                </a:lnSpc>
                <a:spcBef>
                  <a:spcPct val="20000"/>
                </a:spcBef>
                <a:spcAft>
                  <a:spcPct val="0"/>
                </a:spcAft>
                <a:buClrTx/>
                <a:buSzTx/>
                <a:buFontTx/>
                <a:buChar char="•"/>
                <a:defRPr kumimoji="0" sz="320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Tx/>
                <a:buChar char="–"/>
                <a:defRPr kumimoji="0" sz="280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Tx/>
                <a:buChar char="•"/>
                <a:defRPr kumimoji="0" sz="240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5pPr>
            </a:lstStyle>
            <a:p>
              <a:pPr marL="0" lvl="0" indent="0" eaLnBrk="1" hangingPunct="1">
                <a:spcBef>
                  <a:spcPct val="50000"/>
                </a:spcBef>
                <a:buNone/>
              </a:pPr>
              <a:r>
                <a:rPr lang="el-GR" altLang="zh-CN" sz="2400" i="1">
                  <a:latin typeface="Times New Roman" panose="02020603050405020304" charset="0"/>
                  <a:ea typeface="楷体" panose="02010609060101010101" pitchFamily="49" charset="-122"/>
                  <a:cs typeface="Times New Roman" panose="02020603050405020304" charset="0"/>
                </a:rPr>
                <a:t>α</a:t>
              </a:r>
              <a:endParaRPr lang="el-GR" altLang="zh-CN" sz="2400" i="1">
                <a:latin typeface="Times New Roman" panose="02020603050405020304" charset="0"/>
                <a:ea typeface="楷体" panose="02010609060101010101" pitchFamily="49" charset="-122"/>
                <a:cs typeface="Times New Roman" panose="02020603050405020304" charset="0"/>
              </a:endParaRPr>
            </a:p>
          </p:txBody>
        </p:sp>
        <p:sp>
          <p:nvSpPr>
            <p:cNvPr id="5128" name="Text Box 10"/>
            <p:cNvSpPr/>
            <p:nvPr>
              <p:custDataLst>
                <p:tags r:id="rId14"/>
              </p:custDataLst>
            </p:nvPr>
          </p:nvSpPr>
          <p:spPr>
            <a:xfrm>
              <a:off x="8136" y="5712"/>
              <a:ext cx="683" cy="725"/>
            </a:xfrm>
            <a:prstGeom prst="rect">
              <a:avLst/>
            </a:prstGeom>
            <a:noFill/>
            <a:ln w="9525">
              <a:noFill/>
            </a:ln>
          </p:spPr>
          <p:txBody>
            <a:bodyPr>
              <a:spAutoFit/>
            </a:bodyPr>
            <a:lstStyle>
              <a:lvl1pPr marL="342900" indent="-342900" algn="l" defTabSz="914400" rtl="0" eaLnBrk="0" fontAlgn="base" hangingPunct="0">
                <a:lnSpc>
                  <a:spcPct val="100000"/>
                </a:lnSpc>
                <a:spcBef>
                  <a:spcPct val="20000"/>
                </a:spcBef>
                <a:spcAft>
                  <a:spcPct val="0"/>
                </a:spcAft>
                <a:buClrTx/>
                <a:buSzTx/>
                <a:buFontTx/>
                <a:buChar char="•"/>
                <a:defRPr kumimoji="0" sz="320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Tx/>
                <a:buChar char="–"/>
                <a:defRPr kumimoji="0" sz="280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Tx/>
                <a:buChar char="•"/>
                <a:defRPr kumimoji="0" sz="240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5pPr>
            </a:lstStyle>
            <a:p>
              <a:pPr marL="0" lvl="0" indent="0" eaLnBrk="1" hangingPunct="1">
                <a:spcBef>
                  <a:spcPct val="50000"/>
                </a:spcBef>
                <a:buNone/>
              </a:pPr>
              <a:r>
                <a:rPr lang="en-US" altLang="zh-CN" sz="2400" i="1">
                  <a:latin typeface="Times New Roman" panose="02020603050405020304" charset="0"/>
                  <a:ea typeface="楷体" panose="02010609060101010101" pitchFamily="49" charset="-122"/>
                  <a:cs typeface="Times New Roman" panose="02020603050405020304" charset="0"/>
                </a:rPr>
                <a:t>P</a:t>
              </a:r>
              <a:endParaRPr lang="en-US" altLang="zh-CN" sz="2400" i="1">
                <a:latin typeface="Times New Roman" panose="02020603050405020304" charset="0"/>
                <a:ea typeface="楷体" panose="02010609060101010101" pitchFamily="49" charset="-122"/>
                <a:cs typeface="Times New Roman" panose="02020603050405020304" charset="0"/>
              </a:endParaRPr>
            </a:p>
          </p:txBody>
        </p:sp>
        <p:sp>
          <p:nvSpPr>
            <p:cNvPr id="5130" name="Text Box 18"/>
            <p:cNvSpPr/>
            <p:nvPr>
              <p:custDataLst>
                <p:tags r:id="rId15"/>
              </p:custDataLst>
            </p:nvPr>
          </p:nvSpPr>
          <p:spPr>
            <a:xfrm>
              <a:off x="7556" y="4683"/>
              <a:ext cx="421" cy="725"/>
            </a:xfrm>
            <a:prstGeom prst="rect">
              <a:avLst/>
            </a:prstGeom>
            <a:noFill/>
            <a:ln w="9525">
              <a:noFill/>
            </a:ln>
          </p:spPr>
          <p:txBody>
            <a:bodyPr wrap="none">
              <a:spAutoFit/>
            </a:bodyPr>
            <a:lstStyle>
              <a:lvl1pPr marL="342900" indent="-342900" algn="l" defTabSz="914400" rtl="0" eaLnBrk="0" fontAlgn="base" hangingPunct="0">
                <a:lnSpc>
                  <a:spcPct val="100000"/>
                </a:lnSpc>
                <a:spcBef>
                  <a:spcPct val="20000"/>
                </a:spcBef>
                <a:spcAft>
                  <a:spcPct val="0"/>
                </a:spcAft>
                <a:buClrTx/>
                <a:buSzTx/>
                <a:buFontTx/>
                <a:buChar char="•"/>
                <a:defRPr kumimoji="0" sz="320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Tx/>
                <a:buChar char="–"/>
                <a:defRPr kumimoji="0" sz="280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Tx/>
                <a:buChar char="•"/>
                <a:defRPr kumimoji="0" sz="240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5pPr>
            </a:lstStyle>
            <a:p>
              <a:pPr marL="0" lvl="0" indent="0" eaLnBrk="1" hangingPunct="1">
                <a:spcBef>
                  <a:spcPct val="0"/>
                </a:spcBef>
                <a:buNone/>
              </a:pPr>
              <a:r>
                <a:rPr lang="en-US" altLang="zh-CN" sz="2400" i="1">
                  <a:latin typeface="Times New Roman" panose="02020603050405020304" charset="0"/>
                  <a:ea typeface="楷体" panose="02010609060101010101" pitchFamily="49" charset="-122"/>
                  <a:cs typeface="Times New Roman" panose="02020603050405020304" charset="0"/>
                </a:rPr>
                <a:t>l</a:t>
              </a:r>
              <a:endParaRPr lang="en-US" altLang="zh-CN" sz="2400" i="1">
                <a:latin typeface="Times New Roman" panose="02020603050405020304" charset="0"/>
                <a:ea typeface="楷体" panose="02010609060101010101" pitchFamily="49" charset="-122"/>
                <a:cs typeface="Times New Roman" panose="02020603050405020304" charset="0"/>
              </a:endParaRPr>
            </a:p>
          </p:txBody>
        </p:sp>
        <p:sp>
          <p:nvSpPr>
            <p:cNvPr id="5138" name="Oval 18"/>
            <p:cNvSpPr>
              <a:spLocks noChangeAspect="1"/>
            </p:cNvSpPr>
            <p:nvPr>
              <p:custDataLst>
                <p:tags r:id="rId16"/>
              </p:custDataLst>
            </p:nvPr>
          </p:nvSpPr>
          <p:spPr>
            <a:xfrm>
              <a:off x="7965" y="6261"/>
              <a:ext cx="113" cy="113"/>
            </a:xfrm>
            <a:prstGeom prst="ellipse">
              <a:avLst/>
            </a:prstGeom>
            <a:solidFill>
              <a:schemeClr val="accent1"/>
            </a:solidFill>
            <a:ln w="9525" cap="flat" cmpd="sng">
              <a:solidFill>
                <a:schemeClr val="tx1"/>
              </a:solidFill>
              <a:prstDash val="solid"/>
              <a:headEnd type="none" w="med" len="med"/>
              <a:tailEnd type="none" w="med" len="med"/>
            </a:ln>
          </p:spPr>
          <p:txBody>
            <a:bodyPr wrap="none" anchor="ctr"/>
            <a:lstStyle>
              <a:lvl1pPr marL="342900" indent="-342900" algn="l" defTabSz="914400" rtl="0" eaLnBrk="0" fontAlgn="base" hangingPunct="0">
                <a:lnSpc>
                  <a:spcPct val="100000"/>
                </a:lnSpc>
                <a:spcBef>
                  <a:spcPct val="20000"/>
                </a:spcBef>
                <a:spcAft>
                  <a:spcPct val="0"/>
                </a:spcAft>
                <a:buClrTx/>
                <a:buSzTx/>
                <a:buFontTx/>
                <a:buChar char="•"/>
                <a:defRPr kumimoji="0" sz="320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Tx/>
                <a:buChar char="–"/>
                <a:defRPr kumimoji="0" sz="280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Tx/>
                <a:buChar char="•"/>
                <a:defRPr kumimoji="0" sz="240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5pPr>
            </a:lstStyle>
            <a:p>
              <a:pPr marL="0" lvl="0" indent="0" eaLnBrk="1" hangingPunct="1">
                <a:spcBef>
                  <a:spcPct val="0"/>
                </a:spcBef>
                <a:buNone/>
              </a:pPr>
              <a:endParaRPr lang="zh-CN" altLang="en-US" sz="2400">
                <a:latin typeface="Times New Roman" panose="02020603050405020304" charset="0"/>
                <a:ea typeface="楷体" panose="02010609060101010101" pitchFamily="49" charset="-122"/>
                <a:cs typeface="Times New Roman" panose="02020603050405020304" charset="0"/>
              </a:endParaRPr>
            </a:p>
          </p:txBody>
        </p:sp>
        <p:cxnSp>
          <p:nvCxnSpPr>
            <p:cNvPr id="5" name="Line 7"/>
            <p:cNvCxnSpPr/>
            <p:nvPr>
              <p:custDataLst>
                <p:tags r:id="rId17"/>
              </p:custDataLst>
            </p:nvPr>
          </p:nvCxnSpPr>
          <p:spPr>
            <a:xfrm flipH="1">
              <a:off x="8037" y="7031"/>
              <a:ext cx="0" cy="1255"/>
            </a:xfrm>
            <a:prstGeom prst="line">
              <a:avLst/>
            </a:prstGeom>
            <a:ln w="28575" cap="flat" cmpd="sng">
              <a:solidFill>
                <a:srgbClr val="FF0000"/>
              </a:solidFill>
              <a:prstDash val="solid"/>
              <a:headEnd type="none" w="med" len="med"/>
              <a:tailEnd type="none" w="med" len="med"/>
            </a:ln>
          </p:spPr>
        </p:cxnSp>
      </p:grpSp>
      <p:sp>
        <p:nvSpPr>
          <p:cNvPr id="3" name="文本框 2"/>
          <p:cNvSpPr txBox="1"/>
          <p:nvPr>
            <p:custDataLst>
              <p:tags r:id="rId18"/>
            </p:custDataLst>
          </p:nvPr>
        </p:nvSpPr>
        <p:spPr>
          <a:xfrm>
            <a:off x="1167765" y="4483100"/>
            <a:ext cx="5540375" cy="1198880"/>
          </a:xfrm>
          <a:prstGeom prst="rect">
            <a:avLst/>
          </a:prstGeom>
          <a:noFill/>
        </p:spPr>
        <p:txBody>
          <a:bodyPr wrap="square" rtlCol="0">
            <a:spAutoFit/>
          </a:bodyPr>
          <a:lstStyle/>
          <a:p>
            <a:pPr algn="l">
              <a:lnSpc>
                <a:spcPct val="150000"/>
              </a:lnSpc>
            </a:pPr>
            <a:r>
              <a:rPr lang="zh-CN" sz="2400">
                <a:latin typeface="Times New Roman" panose="02020603050405020304" charset="0"/>
                <a:ea typeface="楷体" panose="02010609060101010101" pitchFamily="49" charset="-122"/>
                <a:cs typeface="Times New Roman" panose="02020603050405020304" charset="0"/>
                <a:sym typeface="+mn-ea"/>
              </a:rPr>
              <a:t>画直线与平面垂直时，通常把直线画成与表示平面的平行四边形的一边垂直</a:t>
            </a:r>
            <a:endParaRPr lang="zh-CN" sz="2400">
              <a:latin typeface="Times New Roman" panose="02020603050405020304" charset="0"/>
              <a:ea typeface="楷体" panose="02010609060101010101" pitchFamily="49" charset="-122"/>
              <a:cs typeface="Times New Roman" panose="02020603050405020304" charset="0"/>
              <a:sym typeface="+mn-ea"/>
            </a:endParaRPr>
          </a:p>
        </p:txBody>
      </p:sp>
      <p:grpSp>
        <p:nvGrpSpPr>
          <p:cNvPr id="11" name="组合 10"/>
          <p:cNvGrpSpPr/>
          <p:nvPr>
            <p:custDataLst>
              <p:tags r:id="rId19"/>
            </p:custDataLst>
          </p:nvPr>
        </p:nvGrpSpPr>
        <p:grpSpPr>
          <a:xfrm>
            <a:off x="5976620" y="4022725"/>
            <a:ext cx="2139950" cy="683895"/>
            <a:chOff x="9412" y="5415"/>
            <a:chExt cx="3370" cy="1077"/>
          </a:xfrm>
        </p:grpSpPr>
        <p:sp>
          <p:nvSpPr>
            <p:cNvPr id="4" name="文本框 3"/>
            <p:cNvSpPr txBox="1"/>
            <p:nvPr>
              <p:custDataLst>
                <p:tags r:id="rId20"/>
              </p:custDataLst>
            </p:nvPr>
          </p:nvSpPr>
          <p:spPr>
            <a:xfrm>
              <a:off x="9412" y="5415"/>
              <a:ext cx="2821" cy="725"/>
            </a:xfrm>
            <a:prstGeom prst="rect">
              <a:avLst/>
            </a:prstGeom>
            <a:noFill/>
          </p:spPr>
          <p:txBody>
            <a:bodyPr wrap="none" rtlCol="0">
              <a:spAutoFit/>
            </a:bodyPr>
            <a:lstStyle/>
            <a:p>
              <a:pPr algn="l"/>
              <a:r>
                <a:rPr lang="zh-CN" altLang="en-US" sz="2400">
                  <a:solidFill>
                    <a:srgbClr val="FF0000"/>
                  </a:solidFill>
                  <a:latin typeface="Times New Roman" panose="02020603050405020304" charset="0"/>
                  <a:ea typeface="楷体" panose="02010609060101010101" pitchFamily="49" charset="-122"/>
                  <a:cs typeface="Times New Roman" panose="02020603050405020304" charset="0"/>
                  <a:sym typeface="+mn-ea"/>
                </a:rPr>
                <a:t>直线</a:t>
              </a:r>
              <a:r>
                <a:rPr lang="en-US" altLang="zh-CN" sz="2400" i="1">
                  <a:solidFill>
                    <a:srgbClr val="FF0000"/>
                  </a:solidFill>
                  <a:latin typeface="Times New Roman" panose="02020603050405020304" charset="0"/>
                  <a:ea typeface="楷体" panose="02010609060101010101" pitchFamily="49" charset="-122"/>
                  <a:cs typeface="Times New Roman" panose="02020603050405020304" charset="0"/>
                  <a:sym typeface="+mn-ea"/>
                </a:rPr>
                <a:t>l</a:t>
              </a:r>
              <a:r>
                <a:rPr lang="zh-CN" altLang="en-US" sz="2400">
                  <a:solidFill>
                    <a:srgbClr val="FF0000"/>
                  </a:solidFill>
                  <a:latin typeface="Times New Roman" panose="02020603050405020304" charset="0"/>
                  <a:ea typeface="楷体" panose="02010609060101010101" pitchFamily="49" charset="-122"/>
                  <a:cs typeface="Times New Roman" panose="02020603050405020304" charset="0"/>
                  <a:sym typeface="+mn-ea"/>
                </a:rPr>
                <a:t>的垂面</a:t>
              </a:r>
              <a:endParaRPr lang="zh-CN" altLang="en-US" sz="2400">
                <a:solidFill>
                  <a:srgbClr val="FF0000"/>
                </a:solidFill>
                <a:latin typeface="Times New Roman" panose="02020603050405020304" charset="0"/>
                <a:ea typeface="楷体" panose="02010609060101010101" pitchFamily="49" charset="-122"/>
                <a:cs typeface="Times New Roman" panose="02020603050405020304" charset="0"/>
                <a:sym typeface="+mn-ea"/>
              </a:endParaRPr>
            </a:p>
          </p:txBody>
        </p:sp>
        <p:cxnSp>
          <p:nvCxnSpPr>
            <p:cNvPr id="9" name="直接连接符 8"/>
            <p:cNvCxnSpPr/>
            <p:nvPr>
              <p:custDataLst>
                <p:tags r:id="rId21"/>
              </p:custDataLst>
            </p:nvPr>
          </p:nvCxnSpPr>
          <p:spPr>
            <a:xfrm>
              <a:off x="11772" y="6140"/>
              <a:ext cx="1011" cy="352"/>
            </a:xfrm>
            <a:prstGeom prst="line">
              <a:avLst/>
            </a:prstGeom>
            <a:ln w="19050"/>
          </p:spPr>
          <p:style>
            <a:lnRef idx="1">
              <a:schemeClr val="accent1"/>
            </a:lnRef>
            <a:fillRef idx="0">
              <a:schemeClr val="accent1"/>
            </a:fillRef>
            <a:effectRef idx="0">
              <a:schemeClr val="accent1"/>
            </a:effectRef>
            <a:fontRef idx="minor">
              <a:schemeClr val="tx1"/>
            </a:fontRef>
          </p:style>
        </p:cxnSp>
      </p:grpSp>
      <p:grpSp>
        <p:nvGrpSpPr>
          <p:cNvPr id="10" name="组合 9"/>
          <p:cNvGrpSpPr/>
          <p:nvPr>
            <p:custDataLst>
              <p:tags r:id="rId22"/>
            </p:custDataLst>
          </p:nvPr>
        </p:nvGrpSpPr>
        <p:grpSpPr>
          <a:xfrm>
            <a:off x="8944610" y="3531235"/>
            <a:ext cx="2267585" cy="459740"/>
            <a:chOff x="14086" y="4641"/>
            <a:chExt cx="3571" cy="724"/>
          </a:xfrm>
        </p:grpSpPr>
        <p:sp>
          <p:nvSpPr>
            <p:cNvPr id="12" name="文本框 11"/>
            <p:cNvSpPr txBox="1"/>
            <p:nvPr>
              <p:custDataLst>
                <p:tags r:id="rId23"/>
              </p:custDataLst>
            </p:nvPr>
          </p:nvSpPr>
          <p:spPr>
            <a:xfrm>
              <a:off x="14717" y="4641"/>
              <a:ext cx="2940" cy="725"/>
            </a:xfrm>
            <a:prstGeom prst="rect">
              <a:avLst/>
            </a:prstGeom>
            <a:noFill/>
          </p:spPr>
          <p:txBody>
            <a:bodyPr wrap="none" rtlCol="0">
              <a:spAutoFit/>
            </a:bodyPr>
            <a:lstStyle/>
            <a:p>
              <a:pPr algn="l"/>
              <a:r>
                <a:rPr lang="zh-CN" altLang="en-US" sz="2400">
                  <a:solidFill>
                    <a:srgbClr val="FF0000"/>
                  </a:solidFill>
                  <a:latin typeface="Times New Roman" panose="02020603050405020304" charset="0"/>
                  <a:ea typeface="楷体" panose="02010609060101010101" pitchFamily="49" charset="-122"/>
                  <a:cs typeface="Times New Roman" panose="02020603050405020304" charset="0"/>
                  <a:sym typeface="+mn-ea"/>
                </a:rPr>
                <a:t>平面</a:t>
              </a:r>
              <a:r>
                <a:rPr lang="en-US" altLang="zh-CN" sz="2400" i="1">
                  <a:solidFill>
                    <a:srgbClr val="FF0000"/>
                  </a:solidFill>
                  <a:latin typeface="Times New Roman" panose="02020603050405020304" charset="0"/>
                  <a:ea typeface="楷体" panose="02010609060101010101" pitchFamily="49" charset="-122"/>
                  <a:cs typeface="Times New Roman" panose="02020603050405020304" charset="0"/>
                  <a:sym typeface="+mn-ea"/>
                </a:rPr>
                <a:t>α</a:t>
              </a:r>
              <a:r>
                <a:rPr lang="zh-CN" altLang="en-US" sz="2400">
                  <a:solidFill>
                    <a:srgbClr val="FF0000"/>
                  </a:solidFill>
                  <a:latin typeface="Times New Roman" panose="02020603050405020304" charset="0"/>
                  <a:ea typeface="楷体" panose="02010609060101010101" pitchFamily="49" charset="-122"/>
                  <a:cs typeface="Times New Roman" panose="02020603050405020304" charset="0"/>
                  <a:sym typeface="+mn-ea"/>
                </a:rPr>
                <a:t>的垂线</a:t>
              </a:r>
              <a:endParaRPr lang="zh-CN" altLang="en-US" sz="2400">
                <a:solidFill>
                  <a:srgbClr val="FF0000"/>
                </a:solidFill>
                <a:latin typeface="Times New Roman" panose="02020603050405020304" charset="0"/>
                <a:ea typeface="楷体" panose="02010609060101010101" pitchFamily="49" charset="-122"/>
                <a:cs typeface="Times New Roman" panose="02020603050405020304" charset="0"/>
                <a:sym typeface="+mn-ea"/>
              </a:endParaRPr>
            </a:p>
          </p:txBody>
        </p:sp>
        <p:cxnSp>
          <p:nvCxnSpPr>
            <p:cNvPr id="13" name="直接连接符 12"/>
            <p:cNvCxnSpPr/>
            <p:nvPr>
              <p:custDataLst>
                <p:tags r:id="rId24"/>
              </p:custDataLst>
            </p:nvPr>
          </p:nvCxnSpPr>
          <p:spPr>
            <a:xfrm flipH="1" flipV="1">
              <a:off x="14086" y="5125"/>
              <a:ext cx="903" cy="14"/>
            </a:xfrm>
            <a:prstGeom prst="line">
              <a:avLst/>
            </a:prstGeom>
            <a:ln w="19050"/>
          </p:spPr>
          <p:style>
            <a:lnRef idx="1">
              <a:schemeClr val="accent1"/>
            </a:lnRef>
            <a:fillRef idx="0">
              <a:schemeClr val="accent1"/>
            </a:fillRef>
            <a:effectRef idx="0">
              <a:schemeClr val="accent1"/>
            </a:effectRef>
            <a:fontRef idx="minor">
              <a:schemeClr val="tx1"/>
            </a:fontRef>
          </p:style>
        </p:cxnSp>
      </p:grpSp>
      <p:grpSp>
        <p:nvGrpSpPr>
          <p:cNvPr id="14" name="组合 13"/>
          <p:cNvGrpSpPr/>
          <p:nvPr>
            <p:custDataLst>
              <p:tags r:id="rId25"/>
            </p:custDataLst>
          </p:nvPr>
        </p:nvGrpSpPr>
        <p:grpSpPr>
          <a:xfrm>
            <a:off x="8863965" y="4652010"/>
            <a:ext cx="1945005" cy="460375"/>
            <a:chOff x="13959" y="6406"/>
            <a:chExt cx="3063" cy="725"/>
          </a:xfrm>
        </p:grpSpPr>
        <p:sp>
          <p:nvSpPr>
            <p:cNvPr id="15" name="文本框 14"/>
            <p:cNvSpPr txBox="1"/>
            <p:nvPr>
              <p:custDataLst>
                <p:tags r:id="rId26"/>
              </p:custDataLst>
            </p:nvPr>
          </p:nvSpPr>
          <p:spPr>
            <a:xfrm>
              <a:off x="15774" y="6406"/>
              <a:ext cx="1248" cy="725"/>
            </a:xfrm>
            <a:prstGeom prst="rect">
              <a:avLst/>
            </a:prstGeom>
            <a:noFill/>
          </p:spPr>
          <p:txBody>
            <a:bodyPr wrap="none" rtlCol="0">
              <a:spAutoFit/>
            </a:bodyPr>
            <a:lstStyle/>
            <a:p>
              <a:pPr algn="l"/>
              <a:r>
                <a:rPr lang="zh-CN" altLang="en-US" sz="2400">
                  <a:solidFill>
                    <a:srgbClr val="FF0000"/>
                  </a:solidFill>
                  <a:latin typeface="Times New Roman" panose="02020603050405020304" charset="0"/>
                  <a:ea typeface="楷体" panose="02010609060101010101" pitchFamily="49" charset="-122"/>
                  <a:sym typeface="+mn-ea"/>
                </a:rPr>
                <a:t>垂足</a:t>
              </a:r>
              <a:endParaRPr lang="zh-CN" altLang="en-US" sz="2400">
                <a:solidFill>
                  <a:srgbClr val="FF0000"/>
                </a:solidFill>
                <a:latin typeface="Times New Roman" panose="02020603050405020304" charset="0"/>
                <a:ea typeface="楷体" panose="02010609060101010101" pitchFamily="49" charset="-122"/>
                <a:sym typeface="+mn-ea"/>
              </a:endParaRPr>
            </a:p>
          </p:txBody>
        </p:sp>
        <p:cxnSp>
          <p:nvCxnSpPr>
            <p:cNvPr id="17" name="直接连接符 16"/>
            <p:cNvCxnSpPr>
              <a:stCxn id="5138" idx="5"/>
              <a:endCxn id="15" idx="1"/>
            </p:cNvCxnSpPr>
            <p:nvPr>
              <p:custDataLst>
                <p:tags r:id="rId27"/>
              </p:custDataLst>
            </p:nvPr>
          </p:nvCxnSpPr>
          <p:spPr>
            <a:xfrm>
              <a:off x="13959" y="6423"/>
              <a:ext cx="1815" cy="346"/>
            </a:xfrm>
            <a:prstGeom prst="line">
              <a:avLst/>
            </a:prstGeom>
            <a:ln w="19050"/>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fade">
                                      <p:cBhvr>
                                        <p:cTn id="2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custDataLst>
              <p:tags r:id="rId1"/>
            </p:custDataLst>
          </p:nvPr>
        </p:nvSpPr>
        <p:spPr>
          <a:xfrm>
            <a:off x="762000" y="1638935"/>
            <a:ext cx="6720840" cy="718820"/>
          </a:xfrm>
          <a:prstGeom prst="rect">
            <a:avLst/>
          </a:prstGeom>
          <a:noFill/>
          <a:ln w="9525">
            <a:noFill/>
          </a:ln>
        </p:spPr>
        <p:txBody>
          <a:bodyPr wrap="square">
            <a:spAutoFit/>
          </a:bodyPr>
          <a:lstStyle/>
          <a:p>
            <a:pPr indent="0">
              <a:lnSpc>
                <a:spcPct val="170000"/>
              </a:lnSpc>
              <a:spcBef>
                <a:spcPct val="0"/>
              </a:spcBef>
              <a:spcAft>
                <a:spcPct val="0"/>
              </a:spcAft>
            </a:pPr>
            <a:r>
              <a:rPr sz="2400" b="0">
                <a:latin typeface="楷体" panose="02010609060101010101" pitchFamily="49" charset="-122"/>
                <a:ea typeface="楷体" panose="02010609060101010101" pitchFamily="49" charset="-122"/>
                <a:cs typeface="Times New Roman" panose="02020603050405020304" charset="0"/>
              </a:rPr>
              <a:t>1.定义中的“任意”一词能修改为“无数”吗？ </a:t>
            </a:r>
            <a:endParaRPr sz="2400" b="0">
              <a:latin typeface="楷体" panose="02010609060101010101" pitchFamily="49" charset="-122"/>
              <a:ea typeface="楷体" panose="02010609060101010101" pitchFamily="49" charset="-122"/>
              <a:cs typeface="Times New Roman" panose="02020603050405020304" charset="0"/>
            </a:endParaRPr>
          </a:p>
        </p:txBody>
      </p:sp>
      <p:sp>
        <p:nvSpPr>
          <p:cNvPr id="2" name="文本框 1"/>
          <p:cNvSpPr txBox="1"/>
          <p:nvPr>
            <p:custDataLst>
              <p:tags r:id="rId2"/>
            </p:custDataLst>
          </p:nvPr>
        </p:nvSpPr>
        <p:spPr>
          <a:xfrm>
            <a:off x="1877060" y="2469515"/>
            <a:ext cx="2217420" cy="755650"/>
          </a:xfrm>
          <a:prstGeom prst="rect">
            <a:avLst/>
          </a:prstGeom>
          <a:noFill/>
          <a:ln w="9525">
            <a:noFill/>
          </a:ln>
        </p:spPr>
        <p:txBody>
          <a:bodyPr wrap="square">
            <a:spAutoFit/>
          </a:bodyPr>
          <a:lstStyle/>
          <a:p>
            <a:pPr indent="0">
              <a:lnSpc>
                <a:spcPct val="180000"/>
              </a:lnSpc>
              <a:spcBef>
                <a:spcPct val="0"/>
              </a:spcBef>
              <a:spcAft>
                <a:spcPct val="0"/>
              </a:spcAft>
            </a:pPr>
            <a:r>
              <a:rPr sz="2400" b="0">
                <a:solidFill>
                  <a:srgbClr val="FF0000"/>
                </a:solidFill>
                <a:latin typeface="楷体" panose="02010609060101010101" pitchFamily="49" charset="-122"/>
                <a:ea typeface="楷体" panose="02010609060101010101" pitchFamily="49" charset="-122"/>
                <a:cs typeface="Times New Roman" panose="02020603050405020304" charset="0"/>
              </a:rPr>
              <a:t>不能，如图.</a:t>
            </a:r>
            <a:endParaRPr sz="2400" b="0">
              <a:solidFill>
                <a:srgbClr val="FF0000"/>
              </a:solidFill>
              <a:latin typeface="楷体" panose="02010609060101010101" pitchFamily="49" charset="-122"/>
              <a:ea typeface="楷体" panose="02010609060101010101" pitchFamily="49" charset="-122"/>
              <a:cs typeface="Times New Roman" panose="02020603050405020304" charset="0"/>
            </a:endParaRPr>
          </a:p>
        </p:txBody>
      </p:sp>
      <p:pic>
        <p:nvPicPr>
          <p:cNvPr id="6" name="图片 84"/>
          <p:cNvPicPr>
            <a:picLocks noChangeAspect="1"/>
          </p:cNvPicPr>
          <p:nvPr>
            <p:custDataLst>
              <p:tags r:id="rId3"/>
            </p:custDataLst>
          </p:nvPr>
        </p:nvPicPr>
        <p:blipFill>
          <a:blip r:embed="rId4">
            <a:clrChange>
              <a:clrFrom>
                <a:srgbClr val="FFFFFF">
                  <a:alpha val="100000"/>
                </a:srgbClr>
              </a:clrFrom>
              <a:clrTo>
                <a:srgbClr val="FFFFFF">
                  <a:alpha val="100000"/>
                  <a:alpha val="0"/>
                </a:srgbClr>
              </a:clrTo>
            </a:clrChange>
          </a:blip>
          <a:stretch>
            <a:fillRect/>
          </a:stretch>
        </p:blipFill>
        <p:spPr>
          <a:xfrm>
            <a:off x="4094480" y="2251710"/>
            <a:ext cx="2260600" cy="1410970"/>
          </a:xfrm>
          <a:prstGeom prst="rect">
            <a:avLst/>
          </a:prstGeom>
          <a:noFill/>
          <a:ln w="9525">
            <a:noFill/>
          </a:ln>
        </p:spPr>
      </p:pic>
      <p:sp>
        <p:nvSpPr>
          <p:cNvPr id="4" name="文本框 3"/>
          <p:cNvSpPr txBox="1"/>
          <p:nvPr>
            <p:custDataLst>
              <p:tags r:id="rId5"/>
            </p:custDataLst>
          </p:nvPr>
        </p:nvSpPr>
        <p:spPr>
          <a:xfrm>
            <a:off x="1448435" y="5136515"/>
            <a:ext cx="6156325" cy="460375"/>
          </a:xfrm>
          <a:prstGeom prst="rect">
            <a:avLst/>
          </a:prstGeom>
          <a:noFill/>
          <a:ln w="9525">
            <a:noFill/>
          </a:ln>
        </p:spPr>
        <p:txBody>
          <a:bodyPr wrap="square">
            <a:spAutoFit/>
          </a:bodyPr>
          <a:lstStyle/>
          <a:p>
            <a:pPr indent="0">
              <a:lnSpc>
                <a:spcPct val="100000"/>
              </a:lnSpc>
              <a:spcBef>
                <a:spcPct val="0"/>
              </a:spcBef>
              <a:spcAft>
                <a:spcPct val="0"/>
              </a:spcAft>
            </a:pPr>
            <a:r>
              <a:rPr sz="2400" b="0">
                <a:solidFill>
                  <a:srgbClr val="FF0000"/>
                </a:solidFill>
                <a:latin typeface="楷体" panose="02010609060101010101" pitchFamily="49" charset="-122"/>
                <a:ea typeface="楷体" panose="02010609060101010101" pitchFamily="49" charset="-122"/>
                <a:cs typeface="Times New Roman" panose="02020603050405020304" charset="0"/>
              </a:rPr>
              <a:t>过一点有且只有一条直线与已知直线垂直</a:t>
            </a:r>
            <a:endParaRPr sz="2400" b="0">
              <a:solidFill>
                <a:srgbClr val="FF0000"/>
              </a:solidFill>
              <a:latin typeface="楷体" panose="02010609060101010101" pitchFamily="49" charset="-122"/>
              <a:ea typeface="楷体" panose="02010609060101010101" pitchFamily="49" charset="-122"/>
              <a:cs typeface="Times New Roman" panose="02020603050405020304" charset="0"/>
            </a:endParaRPr>
          </a:p>
        </p:txBody>
      </p:sp>
      <p:grpSp>
        <p:nvGrpSpPr>
          <p:cNvPr id="9" name="组合 8"/>
          <p:cNvGrpSpPr/>
          <p:nvPr>
            <p:custDataLst>
              <p:tags r:id="rId6"/>
            </p:custDataLst>
          </p:nvPr>
        </p:nvGrpSpPr>
        <p:grpSpPr>
          <a:xfrm>
            <a:off x="605155" y="1194435"/>
            <a:ext cx="1139825" cy="460375"/>
            <a:chOff x="12530" y="1880"/>
            <a:chExt cx="1795" cy="725"/>
          </a:xfrm>
        </p:grpSpPr>
        <p:sp>
          <p:nvSpPr>
            <p:cNvPr id="8" name="流程图: 终止 7"/>
            <p:cNvSpPr/>
            <p:nvPr>
              <p:custDataLst>
                <p:tags r:id="rId7"/>
              </p:custDataLst>
            </p:nvPr>
          </p:nvSpPr>
          <p:spPr>
            <a:xfrm>
              <a:off x="12530" y="1881"/>
              <a:ext cx="1795" cy="722"/>
            </a:xfrm>
            <a:prstGeom prst="flowChartTerminator">
              <a:avLst/>
            </a:prstGeom>
            <a:solidFill>
              <a:srgbClr val="6096E6">
                <a:lumMod val="60000"/>
                <a:lumOff val="40000"/>
              </a:srgbClr>
            </a:solidFill>
            <a:ln>
              <a:noFill/>
            </a:ln>
          </p:spPr>
          <p:style>
            <a:lnRef idx="2">
              <a:srgbClr val="6096E6">
                <a:shade val="50000"/>
              </a:srgbClr>
            </a:lnRef>
            <a:fillRef idx="1">
              <a:srgbClr val="6096E6"/>
            </a:fillRef>
            <a:effectRef idx="0">
              <a:srgbClr val="6096E6"/>
            </a:effectRef>
            <a:fontRef idx="minor">
              <a:srgbClr val="FFFFFF"/>
            </a:fontRef>
          </p:style>
          <p:txBody>
            <a:bodyPr rtlCol="0" anchor="ctr"/>
            <a:lstStyle/>
            <a:p>
              <a:pPr algn="ctr"/>
              <a:endParaRPr lang="zh-CN" altLang="en-US"/>
            </a:p>
          </p:txBody>
        </p:sp>
        <p:sp>
          <p:nvSpPr>
            <p:cNvPr id="5" name="文本框 4"/>
            <p:cNvSpPr txBox="1"/>
            <p:nvPr>
              <p:custDataLst>
                <p:tags r:id="rId8"/>
              </p:custDataLst>
            </p:nvPr>
          </p:nvSpPr>
          <p:spPr>
            <a:xfrm>
              <a:off x="12777" y="1880"/>
              <a:ext cx="1469" cy="725"/>
            </a:xfrm>
            <a:prstGeom prst="rect">
              <a:avLst/>
            </a:prstGeom>
            <a:noFill/>
          </p:spPr>
          <p:txBody>
            <a:bodyPr wrap="square" rtlCol="0" anchor="t">
              <a:spAutoFit/>
            </a:bodyPr>
            <a:lstStyle/>
            <a:p>
              <a:r>
                <a:rPr lang="zh-CN" altLang="en-US" sz="2400" b="1">
                  <a:solidFill>
                    <a:srgbClr val="000000"/>
                  </a:solidFill>
                  <a:latin typeface="楷体" panose="02010609060101010101" pitchFamily="49" charset="-122"/>
                  <a:ea typeface="楷体" panose="02010609060101010101" pitchFamily="49" charset="-122"/>
                  <a:sym typeface="微软雅黑" panose="020B0503020204020204" charset="-122"/>
                </a:rPr>
                <a:t>思考</a:t>
              </a:r>
              <a:endParaRPr lang="zh-CN" altLang="en-US" sz="2400" b="1">
                <a:solidFill>
                  <a:srgbClr val="000000"/>
                </a:solidFill>
                <a:latin typeface="楷体" panose="02010609060101010101" pitchFamily="49" charset="-122"/>
                <a:ea typeface="楷体" panose="02010609060101010101" pitchFamily="49" charset="-122"/>
                <a:sym typeface="微软雅黑" panose="020B0503020204020204" charset="-122"/>
              </a:endParaRPr>
            </a:p>
          </p:txBody>
        </p:sp>
      </p:grpSp>
      <p:sp>
        <p:nvSpPr>
          <p:cNvPr id="3" name="文本框 2"/>
          <p:cNvSpPr txBox="1"/>
          <p:nvPr>
            <p:custDataLst>
              <p:tags r:id="rId9"/>
            </p:custDataLst>
          </p:nvPr>
        </p:nvSpPr>
        <p:spPr>
          <a:xfrm>
            <a:off x="787400" y="3396615"/>
            <a:ext cx="9631680" cy="1568450"/>
          </a:xfrm>
          <a:prstGeom prst="rect">
            <a:avLst/>
          </a:prstGeom>
          <a:noFill/>
        </p:spPr>
        <p:txBody>
          <a:bodyPr wrap="none" rtlCol="0">
            <a:spAutoFit/>
          </a:bodyPr>
          <a:lstStyle/>
          <a:p>
            <a:pPr algn="l" fontAlgn="auto">
              <a:lnSpc>
                <a:spcPct val="200000"/>
              </a:lnSpc>
            </a:pPr>
            <a:r>
              <a:rPr sz="2400">
                <a:latin typeface="楷体" panose="02010609060101010101" pitchFamily="49" charset="-122"/>
                <a:ea typeface="楷体" panose="02010609060101010101" pitchFamily="49" charset="-122"/>
                <a:cs typeface="Times New Roman" panose="02020603050405020304" charset="0"/>
                <a:sym typeface="+mn-ea"/>
              </a:rPr>
              <a:t>2.在同一平面内，过一点有且只有一条直线与已知直线垂直，</a:t>
            </a:r>
            <a:endParaRPr sz="2400">
              <a:latin typeface="楷体" panose="02010609060101010101" pitchFamily="49" charset="-122"/>
              <a:ea typeface="楷体" panose="02010609060101010101" pitchFamily="49" charset="-122"/>
              <a:cs typeface="Times New Roman" panose="02020603050405020304" charset="0"/>
              <a:sym typeface="+mn-ea"/>
            </a:endParaRPr>
          </a:p>
          <a:p>
            <a:pPr algn="l" fontAlgn="auto">
              <a:lnSpc>
                <a:spcPct val="200000"/>
              </a:lnSpc>
            </a:pPr>
            <a:r>
              <a:rPr sz="2400">
                <a:latin typeface="楷体" panose="02010609060101010101" pitchFamily="49" charset="-122"/>
                <a:ea typeface="楷体" panose="02010609060101010101" pitchFamily="49" charset="-122"/>
                <a:cs typeface="Times New Roman" panose="02020603050405020304" charset="0"/>
                <a:sym typeface="+mn-ea"/>
              </a:rPr>
              <a:t>将这一结论推广到空间，过一点垂直于已知平面的直线有几条?为什么? </a:t>
            </a:r>
            <a:endParaRPr lang="zh-CN" altLang="en-US" sz="2400" b="0">
              <a:latin typeface="楷体" panose="02010609060101010101" pitchFamily="49" charset="-122"/>
              <a:ea typeface="楷体" panose="02010609060101010101" pitchFamily="49" charset="-122"/>
              <a:cs typeface="Times New Roman" panose="0202060305040502030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文本框 12"/>
          <p:cNvSpPr txBox="1"/>
          <p:nvPr>
            <p:custDataLst>
              <p:tags r:id="rId1"/>
            </p:custDataLst>
          </p:nvPr>
        </p:nvSpPr>
        <p:spPr>
          <a:xfrm>
            <a:off x="1051560" y="2097405"/>
            <a:ext cx="9776460" cy="1863090"/>
          </a:xfrm>
          <a:prstGeom prst="rect">
            <a:avLst/>
          </a:prstGeom>
          <a:noFill/>
          <a:ln w="9525">
            <a:noFill/>
          </a:ln>
        </p:spPr>
        <p:txBody>
          <a:bodyPr wrap="square">
            <a:spAutoFit/>
          </a:bodyPr>
          <a:lstStyle/>
          <a:p>
            <a:pPr indent="0" fontAlgn="auto">
              <a:lnSpc>
                <a:spcPct val="160000"/>
              </a:lnSpc>
              <a:spcBef>
                <a:spcPct val="0"/>
              </a:spcBef>
              <a:spcAft>
                <a:spcPct val="0"/>
              </a:spcAft>
            </a:pPr>
            <a:r>
              <a:rPr sz="2400" b="0">
                <a:latin typeface="楷体" panose="02010609060101010101" pitchFamily="49" charset="-122"/>
                <a:ea typeface="楷体" panose="02010609060101010101" pitchFamily="49" charset="-122"/>
                <a:cs typeface="Times New Roman" panose="02020603050405020304" charset="0"/>
              </a:rPr>
              <a:t>直线与平面垂直的相关定义：过一点作垂直于已知平面的直线，则该点与垂足间的线段，叫做这个点到该平面的</a:t>
            </a:r>
            <a:r>
              <a:rPr sz="2400" b="0">
                <a:solidFill>
                  <a:srgbClr val="0000FF"/>
                </a:solidFill>
                <a:latin typeface="楷体" panose="02010609060101010101" pitchFamily="49" charset="-122"/>
                <a:ea typeface="楷体" panose="02010609060101010101" pitchFamily="49" charset="-122"/>
                <a:cs typeface="Times New Roman" panose="02020603050405020304" charset="0"/>
              </a:rPr>
              <a:t>垂线段</a:t>
            </a:r>
            <a:r>
              <a:rPr sz="2400" b="0">
                <a:latin typeface="楷体" panose="02010609060101010101" pitchFamily="49" charset="-122"/>
                <a:ea typeface="楷体" panose="02010609060101010101" pitchFamily="49" charset="-122"/>
                <a:cs typeface="Times New Roman" panose="02020603050405020304" charset="0"/>
              </a:rPr>
              <a:t>，垂线段的长度叫做这个</a:t>
            </a:r>
            <a:r>
              <a:rPr sz="2400" b="0">
                <a:solidFill>
                  <a:srgbClr val="0000FF"/>
                </a:solidFill>
                <a:latin typeface="楷体" panose="02010609060101010101" pitchFamily="49" charset="-122"/>
                <a:ea typeface="楷体" panose="02010609060101010101" pitchFamily="49" charset="-122"/>
                <a:cs typeface="Times New Roman" panose="02020603050405020304" charset="0"/>
              </a:rPr>
              <a:t>点到该平面的距离</a:t>
            </a:r>
            <a:r>
              <a:rPr sz="2400" b="0">
                <a:latin typeface="楷体" panose="02010609060101010101" pitchFamily="49" charset="-122"/>
                <a:ea typeface="楷体" panose="02010609060101010101" pitchFamily="49" charset="-122"/>
                <a:cs typeface="Times New Roman" panose="02020603050405020304" charset="0"/>
              </a:rPr>
              <a:t>.</a:t>
            </a:r>
            <a:endParaRPr sz="2400" b="0">
              <a:latin typeface="楷体" panose="02010609060101010101" pitchFamily="49" charset="-122"/>
              <a:ea typeface="楷体" panose="02010609060101010101" pitchFamily="49" charset="-122"/>
              <a:cs typeface="Times New Roman" panose="02020603050405020304" charset="0"/>
            </a:endParaRPr>
          </a:p>
        </p:txBody>
      </p:sp>
      <p:grpSp>
        <p:nvGrpSpPr>
          <p:cNvPr id="16" name="组合 15"/>
          <p:cNvGrpSpPr/>
          <p:nvPr>
            <p:custDataLst>
              <p:tags r:id="rId2"/>
            </p:custDataLst>
          </p:nvPr>
        </p:nvGrpSpPr>
        <p:grpSpPr>
          <a:xfrm>
            <a:off x="580390" y="1114425"/>
            <a:ext cx="1984236" cy="732479"/>
            <a:chOff x="1226" y="2339"/>
            <a:chExt cx="3761" cy="1388"/>
          </a:xfrm>
        </p:grpSpPr>
        <p:grpSp>
          <p:nvGrpSpPr>
            <p:cNvPr id="18" name="组合 17"/>
            <p:cNvGrpSpPr/>
            <p:nvPr>
              <p:custDataLst>
                <p:tags r:id="rId3"/>
              </p:custDataLst>
            </p:nvPr>
          </p:nvGrpSpPr>
          <p:grpSpPr>
            <a:xfrm>
              <a:off x="2267" y="2626"/>
              <a:ext cx="2720" cy="974"/>
              <a:chOff x="2399870" y="1599894"/>
              <a:chExt cx="1726640" cy="618847"/>
            </a:xfrm>
          </p:grpSpPr>
          <p:grpSp>
            <p:nvGrpSpPr>
              <p:cNvPr id="28" name="组合 27"/>
              <p:cNvGrpSpPr/>
              <p:nvPr>
                <p:custDataLst>
                  <p:tags r:id="rId4"/>
                </p:custDataLst>
              </p:nvPr>
            </p:nvGrpSpPr>
            <p:grpSpPr>
              <a:xfrm>
                <a:off x="2399870" y="1599894"/>
                <a:ext cx="1726640" cy="540000"/>
                <a:chOff x="3831198" y="1974808"/>
                <a:chExt cx="1726640" cy="540000"/>
              </a:xfrm>
            </p:grpSpPr>
            <p:sp>
              <p:nvSpPr>
                <p:cNvPr id="29" name="圆角矩形 28"/>
                <p:cNvSpPr/>
                <p:nvPr>
                  <p:custDataLst>
                    <p:tags r:id="rId5"/>
                  </p:custDataLst>
                </p:nvPr>
              </p:nvSpPr>
              <p:spPr>
                <a:xfrm>
                  <a:off x="3831198" y="1974808"/>
                  <a:ext cx="1726640" cy="540000"/>
                </a:xfrm>
                <a:prstGeom prst="roundRect">
                  <a:avLst>
                    <a:gd name="adj" fmla="val 7486"/>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圆角矩形 29"/>
                <p:cNvSpPr/>
                <p:nvPr>
                  <p:custDataLst>
                    <p:tags r:id="rId6"/>
                  </p:custDataLst>
                </p:nvPr>
              </p:nvSpPr>
              <p:spPr>
                <a:xfrm>
                  <a:off x="3858137" y="1998526"/>
                  <a:ext cx="1692000" cy="504000"/>
                </a:xfrm>
                <a:prstGeom prst="roundRect">
                  <a:avLst>
                    <a:gd name="adj" fmla="val 7486"/>
                  </a:avLst>
                </a:prstGeom>
                <a:solidFill>
                  <a:srgbClr val="F1CE8A"/>
                </a:solidFill>
                <a:ln w="22225" cmpd="sng">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1" name="矩形 30"/>
              <p:cNvSpPr/>
              <p:nvPr>
                <p:custDataLst>
                  <p:tags r:id="rId7"/>
                </p:custDataLst>
              </p:nvPr>
            </p:nvSpPr>
            <p:spPr>
              <a:xfrm>
                <a:off x="2486075" y="1619745"/>
                <a:ext cx="1523803" cy="598996"/>
              </a:xfrm>
              <a:prstGeom prst="rect">
                <a:avLst/>
              </a:prstGeom>
            </p:spPr>
            <p:txBody>
              <a:bodyPr wrap="none">
                <a:spAutoFit/>
              </a:bodyPr>
              <a:lstStyle/>
              <a:p>
                <a:pPr algn="l"/>
                <a:r>
                  <a:rPr lang="zh-CN" altLang="en-US" sz="2400" b="1" noProof="1">
                    <a:solidFill>
                      <a:srgbClr val="4F5D73"/>
                    </a:solidFill>
                    <a:latin typeface="楷体" panose="02010609060101010101" pitchFamily="49" charset="-122"/>
                    <a:ea typeface="楷体" panose="02010609060101010101" pitchFamily="49" charset="-122"/>
                    <a:cs typeface="宋体" panose="02010600030101010101" pitchFamily="2" charset="-122"/>
                    <a:sym typeface="+mn-ea"/>
                  </a:rPr>
                  <a:t>新知讲解</a:t>
                </a:r>
                <a:endParaRPr lang="zh-CN" altLang="en-US" sz="2400" b="1" noProof="1">
                  <a:solidFill>
                    <a:srgbClr val="4F5D73"/>
                  </a:solidFill>
                  <a:latin typeface="楷体" panose="02010609060101010101" pitchFamily="49" charset="-122"/>
                  <a:ea typeface="楷体" panose="02010609060101010101" pitchFamily="49" charset="-122"/>
                  <a:cs typeface="宋体" panose="02010600030101010101" pitchFamily="2" charset="-122"/>
                  <a:sym typeface="+mn-ea"/>
                </a:endParaRPr>
              </a:p>
            </p:txBody>
          </p:sp>
        </p:grpSp>
        <p:pic>
          <p:nvPicPr>
            <p:cNvPr id="32" name="图片 31" descr="crossroads"/>
            <p:cNvPicPr>
              <a:picLocks noChangeAspect="1"/>
            </p:cNvPicPr>
            <p:nvPr>
              <p:custDataLst>
                <p:tags r:id="rId8"/>
              </p:custDataLst>
            </p:nvPr>
          </p:nvPicPr>
          <p:blipFill>
            <a:blip r:embed="rId9"/>
            <a:stretch>
              <a:fillRect/>
            </a:stretch>
          </p:blipFill>
          <p:spPr>
            <a:xfrm>
              <a:off x="1226" y="2339"/>
              <a:ext cx="1388" cy="1388"/>
            </a:xfrm>
            <a:prstGeom prst="rect">
              <a:avLst/>
            </a:prstGeom>
          </p:spPr>
        </p:pic>
      </p:grpSp>
      <p:pic>
        <p:nvPicPr>
          <p:cNvPr id="253" name="图片 253"/>
          <p:cNvPicPr>
            <a:picLocks noChangeAspect="1" noChangeArrowheads="1"/>
          </p:cNvPicPr>
          <p:nvPr>
            <p:custDataLst>
              <p:tags r:id="rId10"/>
            </p:custDataLst>
          </p:nvPr>
        </p:nvPicPr>
        <p:blipFill>
          <a:blip r:embed="rId11">
            <a:clrChange>
              <a:clrFrom>
                <a:srgbClr val="FFFFFF">
                  <a:alpha val="100000"/>
                </a:srgbClr>
              </a:clrFrom>
              <a:clrTo>
                <a:srgbClr val="FFFFFF">
                  <a:alpha val="100000"/>
                  <a:alpha val="0"/>
                </a:srgbClr>
              </a:clrTo>
            </a:clrChange>
          </a:blip>
          <a:stretch>
            <a:fillRect/>
          </a:stretch>
        </p:blipFill>
        <p:spPr>
          <a:xfrm>
            <a:off x="4114165" y="3429000"/>
            <a:ext cx="4644390" cy="2368550"/>
          </a:xfrm>
          <a:prstGeom prst="rect">
            <a:avLst/>
          </a:prstGeom>
          <a:noFill/>
          <a:ln w="9525">
            <a:noFill/>
            <a:miter lim="800000"/>
            <a:headEnd/>
            <a:tailEnd/>
          </a:ln>
        </p:spPr>
      </p:pic>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custDataLst>
              <p:tags r:id="rId1"/>
            </p:custDataLst>
          </p:nvPr>
        </p:nvSpPr>
        <p:spPr>
          <a:xfrm>
            <a:off x="493395" y="1149350"/>
            <a:ext cx="11337290" cy="681990"/>
          </a:xfrm>
          <a:prstGeom prst="rect">
            <a:avLst/>
          </a:prstGeom>
          <a:noFill/>
        </p:spPr>
        <p:txBody>
          <a:bodyPr wrap="square" rtlCol="0">
            <a:spAutoFit/>
          </a:bodyPr>
          <a:lstStyle/>
          <a:p>
            <a:pPr fontAlgn="auto">
              <a:lnSpc>
                <a:spcPct val="160000"/>
              </a:lnSpc>
              <a:spcBef>
                <a:spcPct val="0"/>
              </a:spcBef>
              <a:spcAft>
                <a:spcPct val="0"/>
              </a:spcAft>
            </a:pPr>
            <a:r>
              <a:rPr lang="en-US" altLang="zh-CN" sz="2400" b="1" smtClean="0">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   </a:t>
            </a:r>
            <a:r>
              <a:rPr lang="zh-CN" altLang="en-US" sz="2400" b="1" smtClean="0">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  任务</a:t>
            </a:r>
            <a:r>
              <a:rPr lang="en-US" altLang="zh-CN" sz="2400" b="1" smtClean="0">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2</a:t>
            </a:r>
            <a:r>
              <a:rPr lang="zh-CN" altLang="en-US" sz="24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a:t>
            </a:r>
            <a:r>
              <a:rPr sz="2400">
                <a:latin typeface="楷体" panose="02010609060101010101" pitchFamily="49" charset="-122"/>
                <a:ea typeface="楷体" panose="02010609060101010101" pitchFamily="49" charset="-122"/>
                <a:sym typeface="+mn-ea"/>
              </a:rPr>
              <a:t>根据直线与平面垂直的定义，探究直线与平面垂直的判定定理.</a:t>
            </a:r>
            <a:endParaRPr sz="2400">
              <a:latin typeface="楷体" panose="02010609060101010101" pitchFamily="49" charset="-122"/>
              <a:ea typeface="楷体" panose="02010609060101010101" pitchFamily="49" charset="-122"/>
              <a:sym typeface="+mn-ea"/>
            </a:endParaRPr>
          </a:p>
        </p:txBody>
      </p:sp>
      <p:pic>
        <p:nvPicPr>
          <p:cNvPr id="5" name="图片 4"/>
          <p:cNvPicPr>
            <a:picLocks noChangeAspect="1"/>
          </p:cNvPicPr>
          <p:nvPr>
            <p:custDataLst>
              <p:tags r:id="rId2"/>
            </p:custDataLst>
          </p:nvPr>
        </p:nvPicPr>
        <p:blipFill>
          <a:blip r:embed="rId3"/>
          <a:stretch>
            <a:fillRect/>
          </a:stretch>
        </p:blipFill>
        <p:spPr>
          <a:xfrm>
            <a:off x="584835" y="1179830"/>
            <a:ext cx="725170" cy="725170"/>
          </a:xfrm>
          <a:prstGeom prst="rect">
            <a:avLst/>
          </a:prstGeom>
        </p:spPr>
      </p:pic>
      <p:sp>
        <p:nvSpPr>
          <p:cNvPr id="4" name="文本框 3"/>
          <p:cNvSpPr txBox="1"/>
          <p:nvPr>
            <p:custDataLst>
              <p:tags r:id="rId4"/>
            </p:custDataLst>
          </p:nvPr>
        </p:nvSpPr>
        <p:spPr>
          <a:xfrm>
            <a:off x="493395" y="1718310"/>
            <a:ext cx="11169015" cy="2694305"/>
          </a:xfrm>
          <a:prstGeom prst="rect">
            <a:avLst/>
          </a:prstGeom>
          <a:noFill/>
        </p:spPr>
        <p:txBody>
          <a:bodyPr wrap="square" rtlCol="0">
            <a:spAutoFit/>
          </a:bodyPr>
          <a:lstStyle/>
          <a:p>
            <a:pPr fontAlgn="auto">
              <a:lnSpc>
                <a:spcPct val="180000"/>
              </a:lnSpc>
              <a:spcBef>
                <a:spcPct val="0"/>
              </a:spcBef>
              <a:spcAft>
                <a:spcPct val="0"/>
              </a:spcAft>
            </a:pPr>
            <a:r>
              <a:rPr sz="2350">
                <a:solidFill>
                  <a:schemeClr val="tx1"/>
                </a:solidFill>
                <a:latin typeface="Times New Roman" panose="02020603050405020304" charset="0"/>
                <a:ea typeface="楷体" panose="02010609060101010101" pitchFamily="49" charset="-122"/>
                <a:cs typeface="Times New Roman" panose="02020603050405020304" charset="0"/>
                <a:sym typeface="+mn-ea"/>
              </a:rPr>
              <a:t>如图准备一块三角形的纸片ABC,过ABC的顶点A翻折纸片，得到折痕AD,将翻折后的纸片坚起放置在桌面上（BD,DC与桌面接触）.</a:t>
            </a:r>
            <a:endParaRPr sz="2350">
              <a:solidFill>
                <a:schemeClr val="tx1"/>
              </a:solidFill>
              <a:latin typeface="Times New Roman" panose="02020603050405020304" charset="0"/>
              <a:ea typeface="楷体" panose="02010609060101010101" pitchFamily="49" charset="-122"/>
              <a:cs typeface="Times New Roman" panose="02020603050405020304" charset="0"/>
              <a:sym typeface="+mn-ea"/>
            </a:endParaRPr>
          </a:p>
          <a:p>
            <a:pPr fontAlgn="auto">
              <a:lnSpc>
                <a:spcPct val="180000"/>
              </a:lnSpc>
              <a:spcBef>
                <a:spcPct val="0"/>
              </a:spcBef>
              <a:spcAft>
                <a:spcPct val="0"/>
              </a:spcAft>
            </a:pPr>
            <a:r>
              <a:rPr sz="2350">
                <a:solidFill>
                  <a:schemeClr val="tx1"/>
                </a:solidFill>
                <a:latin typeface="Times New Roman" panose="02020603050405020304" charset="0"/>
                <a:ea typeface="楷体" panose="02010609060101010101" pitchFamily="49" charset="-122"/>
                <a:cs typeface="Times New Roman" panose="02020603050405020304" charset="0"/>
                <a:sym typeface="+mn-ea"/>
              </a:rPr>
              <a:t>(1)折痕AD与桌面垂直吗？</a:t>
            </a:r>
            <a:endParaRPr sz="2350">
              <a:solidFill>
                <a:schemeClr val="tx1"/>
              </a:solidFill>
              <a:latin typeface="Times New Roman" panose="02020603050405020304" charset="0"/>
              <a:ea typeface="楷体" panose="02010609060101010101" pitchFamily="49" charset="-122"/>
              <a:cs typeface="Times New Roman" panose="02020603050405020304" charset="0"/>
              <a:sym typeface="+mn-ea"/>
            </a:endParaRPr>
          </a:p>
          <a:p>
            <a:pPr fontAlgn="auto">
              <a:lnSpc>
                <a:spcPct val="180000"/>
              </a:lnSpc>
              <a:spcBef>
                <a:spcPct val="0"/>
              </a:spcBef>
              <a:spcAft>
                <a:spcPct val="0"/>
              </a:spcAft>
            </a:pPr>
            <a:r>
              <a:rPr sz="2350">
                <a:solidFill>
                  <a:schemeClr val="tx1"/>
                </a:solidFill>
                <a:latin typeface="Times New Roman" panose="02020603050405020304" charset="0"/>
                <a:ea typeface="楷体" panose="02010609060101010101" pitchFamily="49" charset="-122"/>
                <a:cs typeface="Times New Roman" panose="02020603050405020304" charset="0"/>
                <a:sym typeface="+mn-ea"/>
              </a:rPr>
              <a:t>(2)如何翻折才能使折痕AD与桌面垂直？为什么？</a:t>
            </a:r>
            <a:endParaRPr sz="2350">
              <a:solidFill>
                <a:schemeClr val="tx1"/>
              </a:solidFill>
              <a:latin typeface="Times New Roman" panose="02020603050405020304" charset="0"/>
              <a:ea typeface="楷体" panose="02010609060101010101" pitchFamily="49" charset="-122"/>
              <a:cs typeface="Times New Roman" panose="02020603050405020304" charset="0"/>
              <a:sym typeface="+mn-ea"/>
            </a:endParaRPr>
          </a:p>
        </p:txBody>
      </p:sp>
      <p:sp>
        <p:nvSpPr>
          <p:cNvPr id="6" name="矩形 11"/>
          <p:cNvSpPr/>
          <p:nvPr>
            <p:custDataLst>
              <p:tags r:id="rId5"/>
            </p:custDataLst>
          </p:nvPr>
        </p:nvSpPr>
        <p:spPr>
          <a:xfrm>
            <a:off x="493395" y="4401185"/>
            <a:ext cx="6991985" cy="2122805"/>
          </a:xfrm>
          <a:prstGeom prst="rect">
            <a:avLst/>
          </a:prstGeom>
          <a:noFill/>
          <a:ln w="9525">
            <a:noFill/>
          </a:ln>
        </p:spPr>
        <p:txBody>
          <a:bodyPr wrap="square">
            <a:spAutoFit/>
          </a:bodyPr>
          <a:lstStyle/>
          <a:p>
            <a:pPr algn="just" fontAlgn="auto">
              <a:lnSpc>
                <a:spcPct val="150000"/>
              </a:lnSpc>
            </a:pPr>
            <a:r>
              <a:rPr sz="2200">
                <a:solidFill>
                  <a:srgbClr val="FF0000"/>
                </a:solidFill>
                <a:latin typeface="Times New Roman" panose="02020603050405020304" charset="0"/>
                <a:ea typeface="楷体" panose="02010609060101010101" pitchFamily="49" charset="-122"/>
                <a:cs typeface="Times New Roman" panose="02020603050405020304" charset="0"/>
              </a:rPr>
              <a:t>容易发现，AD所在直线与桌面所在平面α垂直(如图)的充要条件是折痕AD是BC边上的高。</a:t>
            </a:r>
            <a:endParaRPr sz="2200">
              <a:solidFill>
                <a:srgbClr val="FF0000"/>
              </a:solidFill>
              <a:latin typeface="Times New Roman" panose="02020603050405020304" charset="0"/>
              <a:ea typeface="楷体" panose="02010609060101010101" pitchFamily="49" charset="-122"/>
              <a:cs typeface="Times New Roman" panose="02020603050405020304" charset="0"/>
            </a:endParaRPr>
          </a:p>
          <a:p>
            <a:pPr algn="just" fontAlgn="auto">
              <a:lnSpc>
                <a:spcPct val="150000"/>
              </a:lnSpc>
            </a:pPr>
            <a:r>
              <a:rPr sz="2200">
                <a:solidFill>
                  <a:srgbClr val="FF0000"/>
                </a:solidFill>
                <a:latin typeface="Times New Roman" panose="02020603050405020304" charset="0"/>
                <a:ea typeface="楷体" panose="02010609060101010101" pitchFamily="49" charset="-122"/>
                <a:cs typeface="Times New Roman" panose="02020603050405020304" charset="0"/>
              </a:rPr>
              <a:t>这时，由于翻折之后垂直关系不变，所以直线AD与平面α内的两条相交直线BD、DC都垂直.如图：</a:t>
            </a:r>
            <a:endParaRPr sz="2200">
              <a:solidFill>
                <a:srgbClr val="FF0000"/>
              </a:solidFill>
              <a:latin typeface="Times New Roman" panose="02020603050405020304" charset="0"/>
              <a:ea typeface="楷体" panose="02010609060101010101" pitchFamily="49" charset="-122"/>
              <a:cs typeface="Times New Roman" panose="02020603050405020304" charset="0"/>
            </a:endParaRPr>
          </a:p>
        </p:txBody>
      </p:sp>
      <p:pic>
        <p:nvPicPr>
          <p:cNvPr id="34821" name="图片 1"/>
          <p:cNvPicPr>
            <a:picLocks noChangeAspect="1"/>
          </p:cNvPicPr>
          <p:nvPr>
            <p:custDataLst>
              <p:tags r:id="rId6"/>
            </p:custDataLst>
          </p:nvPr>
        </p:nvPicPr>
        <p:blipFill>
          <a:blip r:embed="rId7">
            <a:clrChange>
              <a:clrFrom>
                <a:srgbClr val="D6E3E0"/>
              </a:clrFrom>
              <a:clrTo>
                <a:srgbClr val="D6E3E0">
                  <a:alpha val="0"/>
                </a:srgbClr>
              </a:clrTo>
            </a:clrChange>
          </a:blip>
          <a:stretch>
            <a:fillRect/>
          </a:stretch>
        </p:blipFill>
        <p:spPr>
          <a:xfrm>
            <a:off x="8049895" y="2618423"/>
            <a:ext cx="3098800" cy="1895475"/>
          </a:xfrm>
          <a:prstGeom prst="rect">
            <a:avLst/>
          </a:prstGeom>
          <a:noFill/>
          <a:ln w="9525">
            <a:noFill/>
          </a:ln>
        </p:spPr>
      </p:pic>
      <p:grpSp>
        <p:nvGrpSpPr>
          <p:cNvPr id="10" name="组合 9"/>
          <p:cNvGrpSpPr/>
          <p:nvPr>
            <p:custDataLst>
              <p:tags r:id="rId8"/>
            </p:custDataLst>
          </p:nvPr>
        </p:nvGrpSpPr>
        <p:grpSpPr>
          <a:xfrm>
            <a:off x="8155940" y="2650490"/>
            <a:ext cx="3072130" cy="1840230"/>
            <a:chOff x="13228" y="3694"/>
            <a:chExt cx="4838" cy="2898"/>
          </a:xfrm>
        </p:grpSpPr>
        <p:grpSp>
          <p:nvGrpSpPr>
            <p:cNvPr id="3" name="组合 2"/>
            <p:cNvGrpSpPr/>
            <p:nvPr>
              <p:custDataLst>
                <p:tags r:id="rId9"/>
              </p:custDataLst>
            </p:nvPr>
          </p:nvGrpSpPr>
          <p:grpSpPr>
            <a:xfrm>
              <a:off x="15322" y="4041"/>
              <a:ext cx="242" cy="2115"/>
              <a:chOff x="15322" y="4041"/>
              <a:chExt cx="242" cy="2115"/>
            </a:xfrm>
          </p:grpSpPr>
          <p:cxnSp>
            <p:nvCxnSpPr>
              <p:cNvPr id="7" name="直接连接符 6"/>
              <p:cNvCxnSpPr/>
              <p:nvPr>
                <p:custDataLst>
                  <p:tags r:id="rId10"/>
                </p:custDataLst>
              </p:nvPr>
            </p:nvCxnSpPr>
            <p:spPr>
              <a:xfrm flipH="1">
                <a:off x="15329" y="4041"/>
                <a:ext cx="0" cy="211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8" name="矩形 7"/>
              <p:cNvSpPr/>
              <p:nvPr>
                <p:custDataLst>
                  <p:tags r:id="rId11"/>
                </p:custDataLst>
              </p:nvPr>
            </p:nvSpPr>
            <p:spPr>
              <a:xfrm>
                <a:off x="15322" y="5884"/>
                <a:ext cx="242" cy="242"/>
              </a:xfrm>
              <a:prstGeom prst="rect">
                <a:avLst/>
              </a:prstGeom>
              <a:noFill/>
              <a:ln w="28575" cmpd="sng">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0290" name="组合 10289"/>
            <p:cNvGrpSpPr/>
            <p:nvPr>
              <p:custDataLst>
                <p:tags r:id="rId12"/>
              </p:custDataLst>
            </p:nvPr>
          </p:nvGrpSpPr>
          <p:grpSpPr>
            <a:xfrm>
              <a:off x="13228" y="3694"/>
              <a:ext cx="4838" cy="2898"/>
              <a:chOff x="3" y="162"/>
              <a:chExt cx="1935" cy="1159"/>
            </a:xfrm>
          </p:grpSpPr>
          <p:cxnSp>
            <p:nvCxnSpPr>
              <p:cNvPr id="10291" name="直接连接符 10290"/>
              <p:cNvCxnSpPr/>
              <p:nvPr>
                <p:custDataLst>
                  <p:tags r:id="rId13"/>
                </p:custDataLst>
              </p:nvPr>
            </p:nvCxnSpPr>
            <p:spPr>
              <a:xfrm flipV="1">
                <a:off x="91" y="1132"/>
                <a:ext cx="1687" cy="2"/>
              </a:xfrm>
              <a:prstGeom prst="line">
                <a:avLst/>
              </a:prstGeom>
              <a:ln w="28575" cap="flat" cmpd="sng">
                <a:solidFill>
                  <a:schemeClr val="tx1"/>
                </a:solidFill>
                <a:prstDash val="solid"/>
                <a:headEnd type="none" w="med" len="med"/>
                <a:tailEnd type="none" w="med" len="med"/>
              </a:ln>
            </p:spPr>
          </p:cxnSp>
          <p:cxnSp>
            <p:nvCxnSpPr>
              <p:cNvPr id="10292" name="直接连接符 10291"/>
              <p:cNvCxnSpPr/>
              <p:nvPr>
                <p:custDataLst>
                  <p:tags r:id="rId14"/>
                </p:custDataLst>
              </p:nvPr>
            </p:nvCxnSpPr>
            <p:spPr>
              <a:xfrm flipV="1">
                <a:off x="91" y="307"/>
                <a:ext cx="745" cy="827"/>
              </a:xfrm>
              <a:prstGeom prst="line">
                <a:avLst/>
              </a:prstGeom>
              <a:ln w="28575" cap="flat" cmpd="sng">
                <a:solidFill>
                  <a:schemeClr val="tx1"/>
                </a:solidFill>
                <a:prstDash val="solid"/>
                <a:headEnd type="none" w="med" len="med"/>
                <a:tailEnd type="none" w="med" len="med"/>
              </a:ln>
            </p:spPr>
          </p:cxnSp>
          <p:graphicFrame>
            <p:nvGraphicFramePr>
              <p:cNvPr id="10293" name="对象 10292"/>
              <p:cNvGraphicFramePr>
                <a:graphicFrameLocks noChangeAspect="1"/>
              </p:cNvGraphicFramePr>
              <p:nvPr>
                <p:custDataLst>
                  <p:tags r:id="rId15"/>
                </p:custDataLst>
              </p:nvPr>
            </p:nvGraphicFramePr>
            <p:xfrm>
              <a:off x="795" y="162"/>
              <a:ext cx="98" cy="107"/>
            </p:xfrm>
            <a:graphic>
              <a:graphicData uri="http://schemas.openxmlformats.org/presentationml/2006/ole">
                <mc:AlternateContent xmlns:mc="http://schemas.openxmlformats.org/markup-compatibility/2006">
                  <mc:Choice xmlns:v="urn:schemas-microsoft-com:vml" Requires="v">
                    <p:oleObj spid="_x0000_s1038" name="" r:id="rId16" imgW="152400" imgH="165100" progId="Equation.3">
                      <p:embed/>
                    </p:oleObj>
                  </mc:Choice>
                  <mc:Fallback>
                    <p:oleObj name="" r:id="rId16" imgW="152400" imgH="165100" progId="Equation.3">
                      <p:embed/>
                      <p:pic>
                        <p:nvPicPr>
                          <p:cNvPr id="0" name="OLE substitute image"/>
                          <p:cNvPicPr/>
                          <p:nvPr/>
                        </p:nvPicPr>
                        <p:blipFill>
                          <a:blip r:embed="rId17"/>
                          <a:stretch>
                            <a:fillRect/>
                          </a:stretch>
                        </p:blipFill>
                        <p:spPr>
                          <a:xfrm>
                            <a:off x="795" y="162"/>
                            <a:ext cx="98" cy="107"/>
                          </a:xfrm>
                          <a:prstGeom prst="rect">
                            <a:avLst/>
                          </a:prstGeom>
                          <a:noFill/>
                          <a:ln w="38100">
                            <a:noFill/>
                            <a:miter/>
                          </a:ln>
                        </p:spPr>
                      </p:pic>
                    </p:oleObj>
                  </mc:Fallback>
                </mc:AlternateContent>
              </a:graphicData>
            </a:graphic>
          </p:graphicFrame>
          <p:graphicFrame>
            <p:nvGraphicFramePr>
              <p:cNvPr id="10294" name="对象 10293"/>
              <p:cNvGraphicFramePr>
                <a:graphicFrameLocks noChangeAspect="1"/>
              </p:cNvGraphicFramePr>
              <p:nvPr>
                <p:custDataLst>
                  <p:tags r:id="rId18"/>
                </p:custDataLst>
              </p:nvPr>
            </p:nvGraphicFramePr>
            <p:xfrm>
              <a:off x="3" y="1147"/>
              <a:ext cx="152" cy="168"/>
            </p:xfrm>
            <a:graphic>
              <a:graphicData uri="http://schemas.openxmlformats.org/presentationml/2006/ole">
                <mc:AlternateContent xmlns:mc="http://schemas.openxmlformats.org/markup-compatibility/2006">
                  <mc:Choice xmlns:v="urn:schemas-microsoft-com:vml" Requires="v">
                    <p:oleObj spid="_x0000_s1039" name="" r:id="rId19" imgW="241300" imgH="266700" progId="Equation.3">
                      <p:embed/>
                    </p:oleObj>
                  </mc:Choice>
                  <mc:Fallback>
                    <p:oleObj name="" r:id="rId19" imgW="241300" imgH="266700" progId="Equation.3">
                      <p:embed/>
                      <p:pic>
                        <p:nvPicPr>
                          <p:cNvPr id="0" name="OLE substitute image"/>
                          <p:cNvPicPr/>
                          <p:nvPr/>
                        </p:nvPicPr>
                        <p:blipFill>
                          <a:blip r:embed="rId20"/>
                          <a:stretch>
                            <a:fillRect/>
                          </a:stretch>
                        </p:blipFill>
                        <p:spPr>
                          <a:xfrm>
                            <a:off x="3" y="1147"/>
                            <a:ext cx="152" cy="168"/>
                          </a:xfrm>
                          <a:prstGeom prst="rect">
                            <a:avLst/>
                          </a:prstGeom>
                          <a:noFill/>
                          <a:ln w="38100">
                            <a:noFill/>
                            <a:miter/>
                          </a:ln>
                        </p:spPr>
                      </p:pic>
                    </p:oleObj>
                  </mc:Fallback>
                </mc:AlternateContent>
              </a:graphicData>
            </a:graphic>
          </p:graphicFrame>
          <p:graphicFrame>
            <p:nvGraphicFramePr>
              <p:cNvPr id="10295" name="对象 10294"/>
              <p:cNvGraphicFramePr>
                <a:graphicFrameLocks noChangeAspect="1"/>
              </p:cNvGraphicFramePr>
              <p:nvPr>
                <p:custDataLst>
                  <p:tags r:id="rId21"/>
                </p:custDataLst>
              </p:nvPr>
            </p:nvGraphicFramePr>
            <p:xfrm>
              <a:off x="1778" y="1135"/>
              <a:ext cx="160" cy="176"/>
            </p:xfrm>
            <a:graphic>
              <a:graphicData uri="http://schemas.openxmlformats.org/presentationml/2006/ole">
                <mc:AlternateContent xmlns:mc="http://schemas.openxmlformats.org/markup-compatibility/2006">
                  <mc:Choice xmlns:v="urn:schemas-microsoft-com:vml" Requires="v">
                    <p:oleObj spid="_x0000_s1040" name="" r:id="rId22" imgW="254000" imgH="279400" progId="Equation.3">
                      <p:embed/>
                    </p:oleObj>
                  </mc:Choice>
                  <mc:Fallback>
                    <p:oleObj name="" r:id="rId22" imgW="254000" imgH="279400" progId="Equation.3">
                      <p:embed/>
                      <p:pic>
                        <p:nvPicPr>
                          <p:cNvPr id="0" name="OLE substitute image"/>
                          <p:cNvPicPr/>
                          <p:nvPr/>
                        </p:nvPicPr>
                        <p:blipFill>
                          <a:blip r:embed="rId23"/>
                          <a:stretch>
                            <a:fillRect/>
                          </a:stretch>
                        </p:blipFill>
                        <p:spPr>
                          <a:xfrm>
                            <a:off x="1778" y="1135"/>
                            <a:ext cx="160" cy="176"/>
                          </a:xfrm>
                          <a:prstGeom prst="rect">
                            <a:avLst/>
                          </a:prstGeom>
                          <a:noFill/>
                          <a:ln w="38100">
                            <a:noFill/>
                            <a:miter/>
                          </a:ln>
                        </p:spPr>
                      </p:pic>
                    </p:oleObj>
                  </mc:Fallback>
                </mc:AlternateContent>
              </a:graphicData>
            </a:graphic>
          </p:graphicFrame>
          <p:cxnSp>
            <p:nvCxnSpPr>
              <p:cNvPr id="10296" name="直接连接符 10295"/>
              <p:cNvCxnSpPr/>
              <p:nvPr>
                <p:custDataLst>
                  <p:tags r:id="rId24"/>
                </p:custDataLst>
              </p:nvPr>
            </p:nvCxnSpPr>
            <p:spPr>
              <a:xfrm>
                <a:off x="838" y="304"/>
                <a:ext cx="922" cy="816"/>
              </a:xfrm>
              <a:prstGeom prst="line">
                <a:avLst/>
              </a:prstGeom>
              <a:ln w="28575" cap="flat" cmpd="sng">
                <a:solidFill>
                  <a:schemeClr val="tx1"/>
                </a:solidFill>
                <a:prstDash val="solid"/>
                <a:headEnd type="none" w="med" len="med"/>
                <a:tailEnd type="none" w="med" len="med"/>
              </a:ln>
            </p:spPr>
          </p:cxnSp>
          <p:graphicFrame>
            <p:nvGraphicFramePr>
              <p:cNvPr id="10298" name="对象 10297"/>
              <p:cNvGraphicFramePr>
                <a:graphicFrameLocks noChangeAspect="1"/>
              </p:cNvGraphicFramePr>
              <p:nvPr>
                <p:custDataLst>
                  <p:tags r:id="rId25"/>
                </p:custDataLst>
              </p:nvPr>
            </p:nvGraphicFramePr>
            <p:xfrm>
              <a:off x="778" y="1147"/>
              <a:ext cx="317" cy="174"/>
            </p:xfrm>
            <a:graphic>
              <a:graphicData uri="http://schemas.openxmlformats.org/presentationml/2006/ole">
                <mc:AlternateContent xmlns:mc="http://schemas.openxmlformats.org/markup-compatibility/2006">
                  <mc:Choice xmlns:v="urn:schemas-microsoft-com:vml" Requires="v">
                    <p:oleObj spid="_x0000_s1041" name="" r:id="rId26" imgW="165100" imgH="165100" progId="Equation.3">
                      <p:embed/>
                    </p:oleObj>
                  </mc:Choice>
                  <mc:Fallback>
                    <p:oleObj name="" r:id="rId26" imgW="165100" imgH="165100" progId="Equation.3">
                      <p:embed/>
                      <p:pic>
                        <p:nvPicPr>
                          <p:cNvPr id="0" name="OLE substitute image"/>
                          <p:cNvPicPr/>
                          <p:nvPr/>
                        </p:nvPicPr>
                        <p:blipFill>
                          <a:blip r:embed="rId27"/>
                          <a:stretch>
                            <a:fillRect/>
                          </a:stretch>
                        </p:blipFill>
                        <p:spPr>
                          <a:xfrm>
                            <a:off x="778" y="1147"/>
                            <a:ext cx="317" cy="174"/>
                          </a:xfrm>
                          <a:prstGeom prst="rect">
                            <a:avLst/>
                          </a:prstGeom>
                          <a:noFill/>
                          <a:ln w="38100">
                            <a:noFill/>
                            <a:miter/>
                          </a:ln>
                        </p:spPr>
                      </p:pic>
                    </p:oleObj>
                  </mc:Fallback>
                </mc:AlternateContent>
              </a:graphicData>
            </a:graphic>
          </p:graphicFrame>
        </p:grpSp>
      </p:grpSp>
      <p:grpSp>
        <p:nvGrpSpPr>
          <p:cNvPr id="10273" name="组合 10272"/>
          <p:cNvGrpSpPr/>
          <p:nvPr>
            <p:custDataLst>
              <p:tags r:id="rId28"/>
            </p:custDataLst>
          </p:nvPr>
        </p:nvGrpSpPr>
        <p:grpSpPr>
          <a:xfrm>
            <a:off x="8239125" y="4376420"/>
            <a:ext cx="2854960" cy="1943735"/>
            <a:chOff x="0" y="0"/>
            <a:chExt cx="1951" cy="1328"/>
          </a:xfrm>
        </p:grpSpPr>
        <p:cxnSp>
          <p:nvCxnSpPr>
            <p:cNvPr id="10274" name="直接连接符 10273"/>
            <p:cNvCxnSpPr/>
            <p:nvPr>
              <p:custDataLst>
                <p:tags r:id="rId29"/>
              </p:custDataLst>
            </p:nvPr>
          </p:nvCxnSpPr>
          <p:spPr>
            <a:xfrm flipV="1">
              <a:off x="726" y="726"/>
              <a:ext cx="407" cy="0"/>
            </a:xfrm>
            <a:prstGeom prst="line">
              <a:avLst/>
            </a:prstGeom>
            <a:ln w="28575" cap="flat" cmpd="sng">
              <a:solidFill>
                <a:schemeClr val="tx1"/>
              </a:solidFill>
              <a:prstDash val="solid"/>
              <a:headEnd type="none" w="med" len="med"/>
              <a:tailEnd type="none" w="med" len="med"/>
            </a:ln>
          </p:spPr>
        </p:cxnSp>
        <p:cxnSp>
          <p:nvCxnSpPr>
            <p:cNvPr id="10275" name="直接连接符 10274"/>
            <p:cNvCxnSpPr/>
            <p:nvPr>
              <p:custDataLst>
                <p:tags r:id="rId30"/>
              </p:custDataLst>
            </p:nvPr>
          </p:nvCxnSpPr>
          <p:spPr>
            <a:xfrm>
              <a:off x="0" y="1316"/>
              <a:ext cx="1633" cy="1"/>
            </a:xfrm>
            <a:prstGeom prst="line">
              <a:avLst/>
            </a:prstGeom>
            <a:ln w="28575" cap="flat" cmpd="sng">
              <a:solidFill>
                <a:schemeClr val="tx1"/>
              </a:solidFill>
              <a:prstDash val="solid"/>
              <a:headEnd type="none" w="med" len="med"/>
              <a:tailEnd type="none" w="med" len="med"/>
            </a:ln>
          </p:spPr>
        </p:cxnSp>
        <p:graphicFrame>
          <p:nvGraphicFramePr>
            <p:cNvPr id="10276" name="对象 10275"/>
            <p:cNvGraphicFramePr>
              <a:graphicFrameLocks noChangeAspect="1"/>
            </p:cNvGraphicFramePr>
            <p:nvPr>
              <p:custDataLst>
                <p:tags r:id="rId31"/>
              </p:custDataLst>
            </p:nvPr>
          </p:nvGraphicFramePr>
          <p:xfrm>
            <a:off x="1542" y="0"/>
            <a:ext cx="152" cy="168"/>
          </p:xfrm>
          <a:graphic>
            <a:graphicData uri="http://schemas.openxmlformats.org/presentationml/2006/ole">
              <mc:AlternateContent xmlns:mc="http://schemas.openxmlformats.org/markup-compatibility/2006">
                <mc:Choice xmlns:v="urn:schemas-microsoft-com:vml" Requires="v">
                  <p:oleObj spid="_x0000_s1042" name="" r:id="rId32" imgW="241300" imgH="266700" progId="Equation.3">
                    <p:embed/>
                  </p:oleObj>
                </mc:Choice>
                <mc:Fallback>
                  <p:oleObj name="" r:id="rId32" imgW="241300" imgH="266700" progId="Equation.3">
                    <p:embed/>
                    <p:pic>
                      <p:nvPicPr>
                        <p:cNvPr id="0" name="OLE substitute image"/>
                        <p:cNvPicPr/>
                        <p:nvPr/>
                      </p:nvPicPr>
                      <p:blipFill>
                        <a:blip r:embed="rId33"/>
                        <a:stretch>
                          <a:fillRect/>
                        </a:stretch>
                      </p:blipFill>
                      <p:spPr>
                        <a:xfrm>
                          <a:off x="1542" y="0"/>
                          <a:ext cx="152" cy="168"/>
                        </a:xfrm>
                        <a:prstGeom prst="rect">
                          <a:avLst/>
                        </a:prstGeom>
                        <a:noFill/>
                        <a:ln w="38100">
                          <a:noFill/>
                          <a:miter/>
                        </a:ln>
                      </p:spPr>
                    </p:pic>
                  </p:oleObj>
                </mc:Fallback>
              </mc:AlternateContent>
            </a:graphicData>
          </a:graphic>
        </p:graphicFrame>
        <p:graphicFrame>
          <p:nvGraphicFramePr>
            <p:cNvPr id="10277" name="对象 10276"/>
            <p:cNvGraphicFramePr>
              <a:graphicFrameLocks noChangeAspect="1"/>
            </p:cNvGraphicFramePr>
            <p:nvPr>
              <p:custDataLst>
                <p:tags r:id="rId34"/>
              </p:custDataLst>
            </p:nvPr>
          </p:nvGraphicFramePr>
          <p:xfrm>
            <a:off x="992" y="1126"/>
            <a:ext cx="152" cy="168"/>
          </p:xfrm>
          <a:graphic>
            <a:graphicData uri="http://schemas.openxmlformats.org/presentationml/2006/ole">
              <mc:AlternateContent xmlns:mc="http://schemas.openxmlformats.org/markup-compatibility/2006">
                <mc:Choice xmlns:v="urn:schemas-microsoft-com:vml" Requires="v">
                  <p:oleObj spid="_x0000_s1043" name="" r:id="rId35" imgW="241300" imgH="266700" progId="Equation.3">
                    <p:embed/>
                  </p:oleObj>
                </mc:Choice>
                <mc:Fallback>
                  <p:oleObj name="" r:id="rId35" imgW="241300" imgH="266700" progId="Equation.3">
                    <p:embed/>
                    <p:pic>
                      <p:nvPicPr>
                        <p:cNvPr id="0" name="OLE substitute image"/>
                        <p:cNvPicPr/>
                        <p:nvPr/>
                      </p:nvPicPr>
                      <p:blipFill>
                        <a:blip r:embed="rId20"/>
                        <a:stretch>
                          <a:fillRect/>
                        </a:stretch>
                      </p:blipFill>
                      <p:spPr>
                        <a:xfrm>
                          <a:off x="992" y="1126"/>
                          <a:ext cx="152" cy="168"/>
                        </a:xfrm>
                        <a:prstGeom prst="rect">
                          <a:avLst/>
                        </a:prstGeom>
                        <a:noFill/>
                        <a:ln w="38100">
                          <a:noFill/>
                          <a:miter/>
                        </a:ln>
                      </p:spPr>
                    </p:pic>
                  </p:oleObj>
                </mc:Fallback>
              </mc:AlternateContent>
            </a:graphicData>
          </a:graphic>
        </p:graphicFrame>
        <p:graphicFrame>
          <p:nvGraphicFramePr>
            <p:cNvPr id="10278" name="对象 10277"/>
            <p:cNvGraphicFramePr>
              <a:graphicFrameLocks noChangeAspect="1"/>
            </p:cNvGraphicFramePr>
            <p:nvPr>
              <p:custDataLst>
                <p:tags r:id="rId36"/>
              </p:custDataLst>
            </p:nvPr>
          </p:nvGraphicFramePr>
          <p:xfrm>
            <a:off x="544" y="681"/>
            <a:ext cx="160" cy="176"/>
          </p:xfrm>
          <a:graphic>
            <a:graphicData uri="http://schemas.openxmlformats.org/presentationml/2006/ole">
              <mc:AlternateContent xmlns:mc="http://schemas.openxmlformats.org/markup-compatibility/2006">
                <mc:Choice xmlns:v="urn:schemas-microsoft-com:vml" Requires="v">
                  <p:oleObj spid="_x0000_s1044" name="" r:id="rId37" imgW="254000" imgH="279400" progId="Equation.3">
                    <p:embed/>
                  </p:oleObj>
                </mc:Choice>
                <mc:Fallback>
                  <p:oleObj name="" r:id="rId37" imgW="254000" imgH="279400" progId="Equation.3">
                    <p:embed/>
                    <p:pic>
                      <p:nvPicPr>
                        <p:cNvPr id="0" name="OLE substitute image"/>
                        <p:cNvPicPr/>
                        <p:nvPr/>
                      </p:nvPicPr>
                      <p:blipFill>
                        <a:blip r:embed="rId23"/>
                        <a:stretch>
                          <a:fillRect/>
                        </a:stretch>
                      </p:blipFill>
                      <p:spPr>
                        <a:xfrm>
                          <a:off x="544" y="681"/>
                          <a:ext cx="160" cy="176"/>
                        </a:xfrm>
                        <a:prstGeom prst="rect">
                          <a:avLst/>
                        </a:prstGeom>
                        <a:noFill/>
                        <a:ln w="38100">
                          <a:noFill/>
                          <a:miter/>
                        </a:ln>
                      </p:spPr>
                    </p:pic>
                  </p:oleObj>
                </mc:Fallback>
              </mc:AlternateContent>
            </a:graphicData>
          </a:graphic>
        </p:graphicFrame>
        <p:cxnSp>
          <p:nvCxnSpPr>
            <p:cNvPr id="10279" name="直接连接符 10278"/>
            <p:cNvCxnSpPr/>
            <p:nvPr>
              <p:custDataLst>
                <p:tags r:id="rId38"/>
              </p:custDataLst>
            </p:nvPr>
          </p:nvCxnSpPr>
          <p:spPr>
            <a:xfrm flipH="1">
              <a:off x="952" y="726"/>
              <a:ext cx="589" cy="454"/>
            </a:xfrm>
            <a:prstGeom prst="line">
              <a:avLst/>
            </a:prstGeom>
            <a:ln w="28575" cap="flat" cmpd="sng">
              <a:solidFill>
                <a:schemeClr val="tx1"/>
              </a:solidFill>
              <a:prstDash val="solid"/>
              <a:headEnd type="none" w="med" len="med"/>
              <a:tailEnd type="none" w="med" len="med"/>
            </a:ln>
          </p:spPr>
        </p:cxnSp>
        <p:cxnSp>
          <p:nvCxnSpPr>
            <p:cNvPr id="10280" name="直接连接符 10279"/>
            <p:cNvCxnSpPr/>
            <p:nvPr>
              <p:custDataLst>
                <p:tags r:id="rId39"/>
              </p:custDataLst>
            </p:nvPr>
          </p:nvCxnSpPr>
          <p:spPr>
            <a:xfrm flipH="1">
              <a:off x="1542" y="46"/>
              <a:ext cx="0" cy="680"/>
            </a:xfrm>
            <a:prstGeom prst="line">
              <a:avLst/>
            </a:prstGeom>
            <a:ln w="28575" cap="flat" cmpd="sng">
              <a:solidFill>
                <a:srgbClr val="FF0000"/>
              </a:solidFill>
              <a:prstDash val="solid"/>
              <a:headEnd type="none" w="med" len="med"/>
              <a:tailEnd type="none" w="med" len="med"/>
            </a:ln>
          </p:spPr>
        </p:cxnSp>
        <p:graphicFrame>
          <p:nvGraphicFramePr>
            <p:cNvPr id="10281" name="对象 10280"/>
            <p:cNvGraphicFramePr>
              <a:graphicFrameLocks noChangeAspect="1"/>
            </p:cNvGraphicFramePr>
            <p:nvPr>
              <p:custDataLst>
                <p:tags r:id="rId40"/>
              </p:custDataLst>
            </p:nvPr>
          </p:nvGraphicFramePr>
          <p:xfrm>
            <a:off x="1496" y="635"/>
            <a:ext cx="317" cy="174"/>
          </p:xfrm>
          <a:graphic>
            <a:graphicData uri="http://schemas.openxmlformats.org/presentationml/2006/ole">
              <mc:AlternateContent xmlns:mc="http://schemas.openxmlformats.org/markup-compatibility/2006">
                <mc:Choice xmlns:v="urn:schemas-microsoft-com:vml" Requires="v">
                  <p:oleObj spid="_x0000_s1045" name="" r:id="rId41" imgW="165100" imgH="165100" progId="Equation.3">
                    <p:embed/>
                  </p:oleObj>
                </mc:Choice>
                <mc:Fallback>
                  <p:oleObj name="" r:id="rId41" imgW="165100" imgH="165100" progId="Equation.3">
                    <p:embed/>
                    <p:pic>
                      <p:nvPicPr>
                        <p:cNvPr id="0" name="OLE substitute image"/>
                        <p:cNvPicPr/>
                        <p:nvPr/>
                      </p:nvPicPr>
                      <p:blipFill>
                        <a:blip r:embed="rId27"/>
                        <a:stretch>
                          <a:fillRect/>
                        </a:stretch>
                      </p:blipFill>
                      <p:spPr>
                        <a:xfrm>
                          <a:off x="1496" y="635"/>
                          <a:ext cx="317" cy="174"/>
                        </a:xfrm>
                        <a:prstGeom prst="rect">
                          <a:avLst/>
                        </a:prstGeom>
                        <a:noFill/>
                        <a:ln w="38100">
                          <a:noFill/>
                          <a:miter/>
                        </a:ln>
                      </p:spPr>
                    </p:pic>
                  </p:oleObj>
                </mc:Fallback>
              </mc:AlternateContent>
            </a:graphicData>
          </a:graphic>
        </p:graphicFrame>
        <p:cxnSp>
          <p:nvCxnSpPr>
            <p:cNvPr id="10282" name="直接连接符 10281"/>
            <p:cNvCxnSpPr/>
            <p:nvPr>
              <p:custDataLst>
                <p:tags r:id="rId42"/>
              </p:custDataLst>
            </p:nvPr>
          </p:nvCxnSpPr>
          <p:spPr>
            <a:xfrm flipV="1">
              <a:off x="1134" y="726"/>
              <a:ext cx="408" cy="0"/>
            </a:xfrm>
            <a:prstGeom prst="line">
              <a:avLst/>
            </a:prstGeom>
            <a:ln w="28575" cap="flat" cmpd="sng">
              <a:solidFill>
                <a:schemeClr val="tx1"/>
              </a:solidFill>
              <a:prstDash val="dash"/>
              <a:headEnd type="none" w="med" len="med"/>
              <a:tailEnd type="none" w="med" len="med"/>
            </a:ln>
          </p:spPr>
        </p:cxnSp>
        <p:cxnSp>
          <p:nvCxnSpPr>
            <p:cNvPr id="10283" name="直接连接符 10282"/>
            <p:cNvCxnSpPr/>
            <p:nvPr>
              <p:custDataLst>
                <p:tags r:id="rId43"/>
              </p:custDataLst>
            </p:nvPr>
          </p:nvCxnSpPr>
          <p:spPr>
            <a:xfrm flipH="1">
              <a:off x="952" y="46"/>
              <a:ext cx="590" cy="1134"/>
            </a:xfrm>
            <a:prstGeom prst="line">
              <a:avLst/>
            </a:prstGeom>
            <a:ln w="28575" cap="flat" cmpd="sng">
              <a:solidFill>
                <a:schemeClr val="tx1"/>
              </a:solidFill>
              <a:prstDash val="solid"/>
              <a:headEnd type="none" w="med" len="med"/>
              <a:tailEnd type="none" w="med" len="med"/>
            </a:ln>
          </p:spPr>
        </p:cxnSp>
        <p:cxnSp>
          <p:nvCxnSpPr>
            <p:cNvPr id="10284" name="直接连接符 10283"/>
            <p:cNvCxnSpPr/>
            <p:nvPr>
              <p:custDataLst>
                <p:tags r:id="rId44"/>
              </p:custDataLst>
            </p:nvPr>
          </p:nvCxnSpPr>
          <p:spPr>
            <a:xfrm flipH="1">
              <a:off x="726" y="46"/>
              <a:ext cx="816" cy="680"/>
            </a:xfrm>
            <a:prstGeom prst="line">
              <a:avLst/>
            </a:prstGeom>
            <a:ln w="28575" cap="flat" cmpd="sng">
              <a:solidFill>
                <a:schemeClr val="tx1"/>
              </a:solidFill>
              <a:prstDash val="solid"/>
              <a:headEnd type="none" w="med" len="med"/>
              <a:tailEnd type="none" w="med" len="med"/>
            </a:ln>
          </p:spPr>
        </p:cxnSp>
        <p:cxnSp>
          <p:nvCxnSpPr>
            <p:cNvPr id="10285" name="直接连接符 10284"/>
            <p:cNvCxnSpPr/>
            <p:nvPr>
              <p:custDataLst>
                <p:tags r:id="rId45"/>
              </p:custDataLst>
            </p:nvPr>
          </p:nvCxnSpPr>
          <p:spPr>
            <a:xfrm flipV="1">
              <a:off x="0" y="590"/>
              <a:ext cx="317" cy="726"/>
            </a:xfrm>
            <a:prstGeom prst="line">
              <a:avLst/>
            </a:prstGeom>
            <a:ln w="28575" cap="flat" cmpd="sng">
              <a:solidFill>
                <a:schemeClr val="tx1"/>
              </a:solidFill>
              <a:prstDash val="solid"/>
              <a:headEnd type="none" w="med" len="med"/>
              <a:tailEnd type="none" w="med" len="med"/>
            </a:ln>
          </p:spPr>
        </p:cxnSp>
        <p:cxnSp>
          <p:nvCxnSpPr>
            <p:cNvPr id="10286" name="直接连接符 10285"/>
            <p:cNvCxnSpPr/>
            <p:nvPr>
              <p:custDataLst>
                <p:tags r:id="rId46"/>
              </p:custDataLst>
            </p:nvPr>
          </p:nvCxnSpPr>
          <p:spPr>
            <a:xfrm flipV="1">
              <a:off x="1633" y="590"/>
              <a:ext cx="317" cy="726"/>
            </a:xfrm>
            <a:prstGeom prst="line">
              <a:avLst/>
            </a:prstGeom>
            <a:ln w="28575" cap="flat" cmpd="sng">
              <a:solidFill>
                <a:schemeClr val="tx1"/>
              </a:solidFill>
              <a:prstDash val="solid"/>
              <a:headEnd type="none" w="med" len="med"/>
              <a:tailEnd type="none" w="med" len="med"/>
            </a:ln>
          </p:spPr>
        </p:cxnSp>
        <p:cxnSp>
          <p:nvCxnSpPr>
            <p:cNvPr id="10287" name="直接连接符 10286"/>
            <p:cNvCxnSpPr/>
            <p:nvPr>
              <p:custDataLst>
                <p:tags r:id="rId47"/>
              </p:custDataLst>
            </p:nvPr>
          </p:nvCxnSpPr>
          <p:spPr>
            <a:xfrm>
              <a:off x="317" y="590"/>
              <a:ext cx="590" cy="0"/>
            </a:xfrm>
            <a:prstGeom prst="line">
              <a:avLst/>
            </a:prstGeom>
            <a:ln w="28575" cap="flat" cmpd="sng">
              <a:solidFill>
                <a:schemeClr val="tx1"/>
              </a:solidFill>
              <a:prstDash val="solid"/>
              <a:headEnd type="none" w="med" len="med"/>
              <a:tailEnd type="none" w="med" len="med"/>
            </a:ln>
          </p:spPr>
        </p:cxnSp>
        <p:cxnSp>
          <p:nvCxnSpPr>
            <p:cNvPr id="10288" name="直接连接符 10287"/>
            <p:cNvCxnSpPr/>
            <p:nvPr>
              <p:custDataLst>
                <p:tags r:id="rId48"/>
              </p:custDataLst>
            </p:nvPr>
          </p:nvCxnSpPr>
          <p:spPr>
            <a:xfrm>
              <a:off x="1542" y="590"/>
              <a:ext cx="409" cy="0"/>
            </a:xfrm>
            <a:prstGeom prst="line">
              <a:avLst/>
            </a:prstGeom>
            <a:ln w="28575" cap="flat" cmpd="sng">
              <a:solidFill>
                <a:schemeClr val="tx1"/>
              </a:solidFill>
              <a:prstDash val="solid"/>
              <a:headEnd type="none" w="med" len="med"/>
              <a:tailEnd type="none" w="med" len="med"/>
            </a:ln>
          </p:spPr>
        </p:cxnSp>
        <p:graphicFrame>
          <p:nvGraphicFramePr>
            <p:cNvPr id="10289" name="对象 10288"/>
            <p:cNvGraphicFramePr>
              <a:graphicFrameLocks noChangeAspect="1"/>
            </p:cNvGraphicFramePr>
            <p:nvPr>
              <p:custDataLst>
                <p:tags r:id="rId49"/>
              </p:custDataLst>
            </p:nvPr>
          </p:nvGraphicFramePr>
          <p:xfrm>
            <a:off x="67" y="1138"/>
            <a:ext cx="207" cy="190"/>
          </p:xfrm>
          <a:graphic>
            <a:graphicData uri="http://schemas.openxmlformats.org/presentationml/2006/ole">
              <mc:AlternateContent xmlns:mc="http://schemas.openxmlformats.org/markup-compatibility/2006">
                <mc:Choice xmlns:v="urn:schemas-microsoft-com:vml" Requires="v">
                  <p:oleObj spid="_x0000_s1046" name="" r:id="rId50" imgW="152400" imgH="139700" progId="Equation.3">
                    <p:embed/>
                  </p:oleObj>
                </mc:Choice>
                <mc:Fallback>
                  <p:oleObj name="" r:id="rId50" imgW="152400" imgH="139700" progId="Equation.3">
                    <p:embed/>
                    <p:pic>
                      <p:nvPicPr>
                        <p:cNvPr id="0" name="OLE substitute image"/>
                        <p:cNvPicPr/>
                        <p:nvPr/>
                      </p:nvPicPr>
                      <p:blipFill>
                        <a:blip r:embed="rId51"/>
                        <a:stretch>
                          <a:fillRect/>
                        </a:stretch>
                      </p:blipFill>
                      <p:spPr>
                        <a:xfrm>
                          <a:off x="67" y="1138"/>
                          <a:ext cx="207" cy="190"/>
                        </a:xfrm>
                        <a:prstGeom prst="rect">
                          <a:avLst/>
                        </a:prstGeom>
                        <a:noFill/>
                        <a:ln w="38100">
                          <a:noFill/>
                          <a:miter/>
                        </a:ln>
                      </p:spPr>
                    </p:pic>
                  </p:oleObj>
                </mc:Fallback>
              </mc:AlternateContent>
            </a:graphicData>
          </a:graphic>
        </p:graphicFrame>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34821"/>
                                        </p:tgtEl>
                                      </p:cBhvr>
                                    </p:animEffect>
                                    <p:set>
                                      <p:cBhvr>
                                        <p:cTn id="7" dur="1" fill="hold">
                                          <p:stCondLst>
                                            <p:cond delay="499"/>
                                          </p:stCondLst>
                                        </p:cTn>
                                        <p:tgtEl>
                                          <p:spTgt spid="34821"/>
                                        </p:tgtEl>
                                        <p:attrNameLst>
                                          <p:attrName>style.visibility</p:attrName>
                                        </p:attrNameLst>
                                      </p:cBhvr>
                                      <p:to>
                                        <p:strVal val="hidden"/>
                                      </p:to>
                                    </p:set>
                                  </p:childTnLst>
                                </p:cTn>
                              </p:par>
                              <p:par>
                                <p:cTn id="8" presetID="10" presetClass="entr" presetSubtype="0"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par>
                                <p:cTn id="11" presetID="10" presetClass="entr" presetSubtype="0" fill="hold" nodeType="with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Effect transition="in" filter="fade">
                                      <p:cBhvr>
                                        <p:cTn id="13" dur="500"/>
                                        <p:tgtEl>
                                          <p:spTgt spid="6">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6">
                                            <p:txEl>
                                              <p:pRg st="1" end="1"/>
                                            </p:txEl>
                                          </p:spTgt>
                                        </p:tgtEl>
                                        <p:attrNameLst>
                                          <p:attrName>style.visibility</p:attrName>
                                        </p:attrNameLst>
                                      </p:cBhvr>
                                      <p:to>
                                        <p:strVal val="visible"/>
                                      </p:to>
                                    </p:set>
                                    <p:animEffect transition="in" filter="fade">
                                      <p:cBhvr>
                                        <p:cTn id="18" dur="500"/>
                                        <p:tgtEl>
                                          <p:spTgt spid="6">
                                            <p:txEl>
                                              <p:pRg st="1" end="1"/>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10273"/>
                                        </p:tgtEl>
                                        <p:attrNameLst>
                                          <p:attrName>style.visibility</p:attrName>
                                        </p:attrNameLst>
                                      </p:cBhvr>
                                      <p:to>
                                        <p:strVal val="visible"/>
                                      </p:to>
                                    </p:set>
                                    <p:animEffect transition="in" filter="fade">
                                      <p:cBhvr>
                                        <p:cTn id="21" dur="500"/>
                                        <p:tgtEl>
                                          <p:spTgt spid="102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p:cNvGrpSpPr/>
          <p:nvPr>
            <p:custDataLst>
              <p:tags r:id="rId1"/>
            </p:custDataLst>
          </p:nvPr>
        </p:nvGrpSpPr>
        <p:grpSpPr>
          <a:xfrm>
            <a:off x="635000" y="2052955"/>
            <a:ext cx="2258272" cy="795781"/>
            <a:chOff x="1226" y="2339"/>
            <a:chExt cx="3940" cy="1388"/>
          </a:xfrm>
        </p:grpSpPr>
        <p:grpSp>
          <p:nvGrpSpPr>
            <p:cNvPr id="11" name="组合 10"/>
            <p:cNvGrpSpPr/>
            <p:nvPr>
              <p:custDataLst>
                <p:tags r:id="rId2"/>
              </p:custDataLst>
            </p:nvPr>
          </p:nvGrpSpPr>
          <p:grpSpPr>
            <a:xfrm>
              <a:off x="2267" y="2626"/>
              <a:ext cx="2899" cy="919"/>
              <a:chOff x="2399870" y="1599894"/>
              <a:chExt cx="1840220" cy="583806"/>
            </a:xfrm>
          </p:grpSpPr>
          <p:grpSp>
            <p:nvGrpSpPr>
              <p:cNvPr id="12" name="组合 11"/>
              <p:cNvGrpSpPr/>
              <p:nvPr>
                <p:custDataLst>
                  <p:tags r:id="rId3"/>
                </p:custDataLst>
              </p:nvPr>
            </p:nvGrpSpPr>
            <p:grpSpPr>
              <a:xfrm>
                <a:off x="2399870" y="1599894"/>
                <a:ext cx="1726640" cy="540000"/>
                <a:chOff x="3831198" y="1974808"/>
                <a:chExt cx="1726640" cy="540000"/>
              </a:xfrm>
            </p:grpSpPr>
            <p:sp>
              <p:nvSpPr>
                <p:cNvPr id="13" name="圆角矩形 12"/>
                <p:cNvSpPr/>
                <p:nvPr>
                  <p:custDataLst>
                    <p:tags r:id="rId4"/>
                  </p:custDataLst>
                </p:nvPr>
              </p:nvSpPr>
              <p:spPr>
                <a:xfrm>
                  <a:off x="3831198" y="1974808"/>
                  <a:ext cx="1726640" cy="540000"/>
                </a:xfrm>
                <a:prstGeom prst="roundRect">
                  <a:avLst>
                    <a:gd name="adj" fmla="val 7486"/>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圆角矩形 13"/>
                <p:cNvSpPr/>
                <p:nvPr>
                  <p:custDataLst>
                    <p:tags r:id="rId5"/>
                  </p:custDataLst>
                </p:nvPr>
              </p:nvSpPr>
              <p:spPr>
                <a:xfrm>
                  <a:off x="3858137" y="1998526"/>
                  <a:ext cx="1692000" cy="504000"/>
                </a:xfrm>
                <a:prstGeom prst="roundRect">
                  <a:avLst>
                    <a:gd name="adj" fmla="val 7486"/>
                  </a:avLst>
                </a:prstGeom>
                <a:solidFill>
                  <a:srgbClr val="F1CE8A"/>
                </a:solidFill>
                <a:ln w="22225" cmpd="sng">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5" name="矩形 14"/>
              <p:cNvSpPr/>
              <p:nvPr>
                <p:custDataLst>
                  <p:tags r:id="rId6"/>
                </p:custDataLst>
              </p:nvPr>
            </p:nvSpPr>
            <p:spPr>
              <a:xfrm>
                <a:off x="2525890" y="1622764"/>
                <a:ext cx="1714200" cy="560936"/>
              </a:xfrm>
              <a:prstGeom prst="rect">
                <a:avLst/>
              </a:prstGeom>
            </p:spPr>
            <p:txBody>
              <a:bodyPr wrap="none">
                <a:spAutoFit/>
              </a:bodyPr>
              <a:lstStyle/>
              <a:p>
                <a:pPr algn="l"/>
                <a:r>
                  <a:rPr lang="zh-CN" altLang="en-US" sz="2400" b="1" noProof="1">
                    <a:solidFill>
                      <a:srgbClr val="4F5D73"/>
                    </a:solidFill>
                    <a:latin typeface="楷体" panose="02010609060101010101" pitchFamily="49" charset="-122"/>
                    <a:ea typeface="楷体" panose="02010609060101010101" pitchFamily="49" charset="-122"/>
                    <a:cs typeface="宋体" panose="02010600030101010101" pitchFamily="2" charset="-122"/>
                    <a:sym typeface="+mn-ea"/>
                  </a:rPr>
                  <a:t>归纳总结</a:t>
                </a:r>
                <a:endParaRPr lang="zh-CN" altLang="en-US" sz="2400" b="1" noProof="1">
                  <a:solidFill>
                    <a:srgbClr val="4F5D73"/>
                  </a:solidFill>
                  <a:latin typeface="楷体" panose="02010609060101010101" pitchFamily="49" charset="-122"/>
                  <a:ea typeface="楷体" panose="02010609060101010101" pitchFamily="49" charset="-122"/>
                  <a:cs typeface="宋体" panose="02010600030101010101" pitchFamily="2" charset="-122"/>
                  <a:sym typeface="+mn-ea"/>
                </a:endParaRPr>
              </a:p>
            </p:txBody>
          </p:sp>
        </p:grpSp>
        <p:pic>
          <p:nvPicPr>
            <p:cNvPr id="17" name="图片 16" descr="crossroads"/>
            <p:cNvPicPr>
              <a:picLocks noChangeAspect="1"/>
            </p:cNvPicPr>
            <p:nvPr>
              <p:custDataLst>
                <p:tags r:id="rId7"/>
              </p:custDataLst>
            </p:nvPr>
          </p:nvPicPr>
          <p:blipFill>
            <a:blip r:embed="rId8"/>
            <a:stretch>
              <a:fillRect/>
            </a:stretch>
          </p:blipFill>
          <p:spPr>
            <a:xfrm>
              <a:off x="1226" y="2339"/>
              <a:ext cx="1388" cy="1388"/>
            </a:xfrm>
            <a:prstGeom prst="rect">
              <a:avLst/>
            </a:prstGeom>
          </p:spPr>
        </p:pic>
      </p:grpSp>
      <p:sp>
        <p:nvSpPr>
          <p:cNvPr id="21531" name="矩形 17434"/>
          <p:cNvSpPr/>
          <p:nvPr>
            <p:custDataLst>
              <p:tags r:id="rId9"/>
            </p:custDataLst>
          </p:nvPr>
        </p:nvSpPr>
        <p:spPr>
          <a:xfrm>
            <a:off x="908685" y="2848610"/>
            <a:ext cx="10498455" cy="2602230"/>
          </a:xfrm>
          <a:prstGeom prst="rect">
            <a:avLst/>
          </a:prstGeom>
          <a:noFill/>
          <a:ln w="9525">
            <a:noFill/>
          </a:ln>
        </p:spPr>
        <p:txBody>
          <a:bodyPr wrap="square">
            <a:spAutoFit/>
          </a:bodyPr>
          <a:lstStyle/>
          <a:p>
            <a:pPr eaLnBrk="0" hangingPunct="0">
              <a:lnSpc>
                <a:spcPct val="170000"/>
              </a:lnSpc>
              <a:spcBef>
                <a:spcPct val="0"/>
              </a:spcBef>
              <a:spcAft>
                <a:spcPct val="0"/>
              </a:spcAft>
            </a:pPr>
            <a:r>
              <a:rPr altLang="en-US" sz="2400">
                <a:solidFill>
                  <a:srgbClr val="0000FF"/>
                </a:solidFill>
                <a:effectLst/>
                <a:latin typeface="Times New Roman" panose="02020603050405020304" charset="0"/>
                <a:ea typeface="楷体" panose="02010609060101010101" pitchFamily="49" charset="-122"/>
                <a:cs typeface="Times New Roman" panose="02020603050405020304" charset="0"/>
              </a:rPr>
              <a:t>直线与平面垂直的定理：</a:t>
            </a:r>
            <a:r>
              <a:rPr altLang="en-US" sz="2400">
                <a:effectLst/>
                <a:latin typeface="Times New Roman" panose="02020603050405020304" charset="0"/>
                <a:ea typeface="楷体" panose="02010609060101010101" pitchFamily="49" charset="-122"/>
                <a:cs typeface="Times New Roman" panose="02020603050405020304" charset="0"/>
              </a:rPr>
              <a:t>如果一条直线与一个平面内的两条相交直线垂直，那么该直线与此平面垂直</a:t>
            </a:r>
            <a:r>
              <a:rPr lang="en-US" sz="2400">
                <a:effectLst/>
                <a:latin typeface="Times New Roman" panose="02020603050405020304" charset="0"/>
                <a:ea typeface="楷体" panose="02010609060101010101" pitchFamily="49" charset="-122"/>
                <a:cs typeface="Times New Roman" panose="02020603050405020304" charset="0"/>
              </a:rPr>
              <a:t>.</a:t>
            </a:r>
            <a:endParaRPr altLang="en-US" sz="2400">
              <a:effectLst/>
              <a:latin typeface="Times New Roman" panose="02020603050405020304" charset="0"/>
              <a:ea typeface="楷体" panose="02010609060101010101" pitchFamily="49" charset="-122"/>
              <a:cs typeface="Times New Roman" panose="02020603050405020304" charset="0"/>
            </a:endParaRPr>
          </a:p>
          <a:p>
            <a:pPr eaLnBrk="0" hangingPunct="0">
              <a:lnSpc>
                <a:spcPct val="170000"/>
              </a:lnSpc>
              <a:spcBef>
                <a:spcPct val="0"/>
              </a:spcBef>
              <a:spcAft>
                <a:spcPct val="0"/>
              </a:spcAft>
            </a:pPr>
            <a:endParaRPr altLang="en-US" sz="2400">
              <a:effectLst/>
              <a:latin typeface="Times New Roman" panose="02020603050405020304" charset="0"/>
              <a:ea typeface="楷体" panose="02010609060101010101" pitchFamily="49" charset="-122"/>
              <a:cs typeface="Times New Roman" panose="02020603050405020304" charset="0"/>
            </a:endParaRPr>
          </a:p>
          <a:p>
            <a:pPr eaLnBrk="0" hangingPunct="0">
              <a:lnSpc>
                <a:spcPct val="170000"/>
              </a:lnSpc>
              <a:spcBef>
                <a:spcPct val="0"/>
              </a:spcBef>
              <a:spcAft>
                <a:spcPct val="0"/>
              </a:spcAft>
            </a:pPr>
            <a:endParaRPr altLang="en-US" sz="2400">
              <a:effectLst/>
              <a:latin typeface="Times New Roman" panose="02020603050405020304" charset="0"/>
              <a:ea typeface="楷体" panose="02010609060101010101" pitchFamily="49" charset="-122"/>
              <a:cs typeface="Times New Roman" panose="02020603050405020304" charset="0"/>
            </a:endParaRPr>
          </a:p>
        </p:txBody>
      </p:sp>
      <p:sp>
        <p:nvSpPr>
          <p:cNvPr id="2" name="矩形 17434"/>
          <p:cNvSpPr/>
          <p:nvPr>
            <p:custDataLst>
              <p:tags r:id="rId10"/>
            </p:custDataLst>
          </p:nvPr>
        </p:nvSpPr>
        <p:spPr>
          <a:xfrm>
            <a:off x="464185" y="1014095"/>
            <a:ext cx="10498455" cy="718820"/>
          </a:xfrm>
          <a:prstGeom prst="rect">
            <a:avLst/>
          </a:prstGeom>
          <a:noFill/>
          <a:ln w="9525">
            <a:noFill/>
          </a:ln>
        </p:spPr>
        <p:txBody>
          <a:bodyPr wrap="square">
            <a:spAutoFit/>
          </a:bodyPr>
          <a:lstStyle/>
          <a:p>
            <a:pPr eaLnBrk="0" hangingPunct="0">
              <a:lnSpc>
                <a:spcPct val="170000"/>
              </a:lnSpc>
              <a:spcBef>
                <a:spcPct val="0"/>
              </a:spcBef>
              <a:spcAft>
                <a:spcPct val="0"/>
              </a:spcAft>
            </a:pPr>
            <a:r>
              <a:rPr altLang="en-US" sz="2400">
                <a:effectLst/>
                <a:latin typeface="楷体" panose="02010609060101010101" pitchFamily="49" charset="-122"/>
                <a:ea typeface="楷体" panose="02010609060101010101" pitchFamily="49" charset="-122"/>
              </a:rPr>
              <a:t>(3)结合上述实例，如何判定直线与平面垂直？</a:t>
            </a:r>
            <a:endParaRPr altLang="en-US" sz="2400">
              <a:effectLst/>
              <a:latin typeface="楷体" panose="02010609060101010101" pitchFamily="49" charset="-122"/>
              <a:ea typeface="楷体" panose="02010609060101010101" pitchFamily="49" charset="-122"/>
            </a:endParaRPr>
          </a:p>
        </p:txBody>
      </p:sp>
      <p:pic>
        <p:nvPicPr>
          <p:cNvPr id="3" name="图片 89"/>
          <p:cNvPicPr>
            <a:picLocks noChangeAspect="1"/>
          </p:cNvPicPr>
          <p:nvPr>
            <p:custDataLst>
              <p:tags r:id="rId11"/>
            </p:custDataLst>
          </p:nvPr>
        </p:nvPicPr>
        <p:blipFill>
          <a:blip r:embed="rId12">
            <a:clrChange>
              <a:clrFrom>
                <a:srgbClr val="FFFFFF">
                  <a:alpha val="100000"/>
                </a:srgbClr>
              </a:clrFrom>
              <a:clrTo>
                <a:srgbClr val="FFFFFF">
                  <a:alpha val="100000"/>
                  <a:alpha val="0"/>
                </a:srgbClr>
              </a:clrTo>
            </a:clrChange>
          </a:blip>
          <a:stretch>
            <a:fillRect/>
          </a:stretch>
        </p:blipFill>
        <p:spPr>
          <a:xfrm>
            <a:off x="8357870" y="3551555"/>
            <a:ext cx="3049270" cy="2526665"/>
          </a:xfrm>
          <a:prstGeom prst="rect">
            <a:avLst/>
          </a:prstGeom>
          <a:noFill/>
          <a:ln w="9525">
            <a:noFill/>
          </a:ln>
        </p:spPr>
      </p:pic>
      <p:sp>
        <p:nvSpPr>
          <p:cNvPr id="4" name="文本框 3"/>
          <p:cNvSpPr txBox="1"/>
          <p:nvPr/>
        </p:nvSpPr>
        <p:spPr>
          <a:xfrm>
            <a:off x="908685" y="4485640"/>
            <a:ext cx="7308215" cy="1346835"/>
          </a:xfrm>
          <a:prstGeom prst="rect">
            <a:avLst/>
          </a:prstGeom>
          <a:noFill/>
        </p:spPr>
        <p:txBody>
          <a:bodyPr wrap="square" rtlCol="0">
            <a:spAutoFit/>
          </a:bodyPr>
          <a:p>
            <a:pPr eaLnBrk="0" hangingPunct="0">
              <a:lnSpc>
                <a:spcPct val="170000"/>
              </a:lnSpc>
              <a:spcBef>
                <a:spcPct val="0"/>
              </a:spcBef>
              <a:spcAft>
                <a:spcPct val="0"/>
              </a:spcAft>
            </a:pPr>
            <a:r>
              <a:rPr altLang="en-US" sz="2400">
                <a:effectLst/>
                <a:latin typeface="Times New Roman" panose="02020603050405020304" charset="0"/>
                <a:ea typeface="楷体" panose="02010609060101010101" pitchFamily="49" charset="-122"/>
                <a:cs typeface="Times New Roman" panose="02020603050405020304" charset="0"/>
                <a:sym typeface="+mn-ea"/>
              </a:rPr>
              <a:t>符号语言：</a:t>
            </a:r>
            <a:endParaRPr altLang="en-US" sz="2400">
              <a:effectLst/>
              <a:latin typeface="Times New Roman" panose="02020603050405020304" charset="0"/>
              <a:ea typeface="楷体" panose="02010609060101010101" pitchFamily="49" charset="-122"/>
              <a:cs typeface="Times New Roman" panose="02020603050405020304" charset="0"/>
              <a:sym typeface="+mn-ea"/>
            </a:endParaRPr>
          </a:p>
          <a:p>
            <a:pPr eaLnBrk="0" hangingPunct="0">
              <a:lnSpc>
                <a:spcPct val="170000"/>
              </a:lnSpc>
              <a:spcBef>
                <a:spcPct val="0"/>
              </a:spcBef>
              <a:spcAft>
                <a:spcPct val="0"/>
              </a:spcAft>
            </a:pPr>
            <a:r>
              <a:rPr altLang="en-US" sz="2400">
                <a:effectLst/>
                <a:latin typeface="Times New Roman" panose="02020603050405020304" charset="0"/>
                <a:ea typeface="楷体" panose="02010609060101010101" pitchFamily="49" charset="-122"/>
                <a:cs typeface="Times New Roman" panose="02020603050405020304" charset="0"/>
                <a:sym typeface="+mn-ea"/>
              </a:rPr>
              <a:t> </a:t>
            </a:r>
            <a:r>
              <a:rPr lang="en-US" sz="2400">
                <a:effectLst/>
                <a:latin typeface="Times New Roman" panose="02020603050405020304" charset="0"/>
                <a:ea typeface="楷体" panose="02010609060101010101" pitchFamily="49" charset="-122"/>
                <a:cs typeface="Times New Roman" panose="02020603050405020304" charset="0"/>
                <a:sym typeface="+mn-ea"/>
              </a:rPr>
              <a:t>        </a:t>
            </a:r>
            <a:r>
              <a:rPr altLang="en-US" sz="2400" i="1">
                <a:effectLst/>
                <a:latin typeface="Times New Roman" panose="02020603050405020304" charset="0"/>
                <a:ea typeface="楷体" panose="02010609060101010101" pitchFamily="49" charset="-122"/>
                <a:cs typeface="Times New Roman" panose="02020603050405020304" charset="0"/>
                <a:sym typeface="+mn-ea"/>
              </a:rPr>
              <a:t>l</a:t>
            </a:r>
            <a:r>
              <a:rPr altLang="en-US" sz="2400">
                <a:effectLst/>
                <a:latin typeface="Times New Roman" panose="02020603050405020304" charset="0"/>
                <a:ea typeface="楷体" panose="02010609060101010101" pitchFamily="49" charset="-122"/>
                <a:cs typeface="Times New Roman" panose="02020603050405020304" charset="0"/>
                <a:sym typeface="+mn-ea"/>
              </a:rPr>
              <a:t>⊥a，</a:t>
            </a:r>
            <a:r>
              <a:rPr altLang="en-US" sz="2400" i="1">
                <a:effectLst/>
                <a:latin typeface="Times New Roman" panose="02020603050405020304" charset="0"/>
                <a:ea typeface="楷体" panose="02010609060101010101" pitchFamily="49" charset="-122"/>
                <a:cs typeface="Times New Roman" panose="02020603050405020304" charset="0"/>
                <a:sym typeface="+mn-ea"/>
              </a:rPr>
              <a:t>l</a:t>
            </a:r>
            <a:r>
              <a:rPr altLang="en-US" sz="2400">
                <a:effectLst/>
                <a:latin typeface="Times New Roman" panose="02020603050405020304" charset="0"/>
                <a:ea typeface="楷体" panose="02010609060101010101" pitchFamily="49" charset="-122"/>
                <a:cs typeface="Times New Roman" panose="02020603050405020304" charset="0"/>
                <a:sym typeface="+mn-ea"/>
              </a:rPr>
              <a:t>⊥b，a⊂α，b⊂α，a∩b＝P ⇒ </a:t>
            </a:r>
            <a:r>
              <a:rPr altLang="en-US" sz="2400" i="1">
                <a:effectLst/>
                <a:latin typeface="Times New Roman" panose="02020603050405020304" charset="0"/>
                <a:ea typeface="楷体" panose="02010609060101010101" pitchFamily="49" charset="-122"/>
                <a:cs typeface="Times New Roman" panose="02020603050405020304" charset="0"/>
                <a:sym typeface="+mn-ea"/>
              </a:rPr>
              <a:t>l</a:t>
            </a:r>
            <a:r>
              <a:rPr altLang="en-US" sz="2400">
                <a:effectLst/>
                <a:latin typeface="Times New Roman" panose="02020603050405020304" charset="0"/>
                <a:ea typeface="楷体" panose="02010609060101010101" pitchFamily="49" charset="-122"/>
                <a:cs typeface="Times New Roman" panose="02020603050405020304" charset="0"/>
                <a:sym typeface="+mn-ea"/>
              </a:rPr>
              <a:t>⊥α.</a:t>
            </a:r>
            <a:endParaRPr altLang="en-US" sz="2400">
              <a:effectLst/>
              <a:latin typeface="Times New Roman" panose="02020603050405020304" charset="0"/>
              <a:ea typeface="楷体" panose="02010609060101010101" pitchFamily="49" charset="-122"/>
              <a:cs typeface="Times New Roman" panose="0202060305040502030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1531"/>
                                        </p:tgtEl>
                                        <p:attrNameLst>
                                          <p:attrName>style.visibility</p:attrName>
                                        </p:attrNameLst>
                                      </p:cBhvr>
                                      <p:to>
                                        <p:strVal val="visible"/>
                                      </p:to>
                                    </p:set>
                                    <p:animEffect transition="in" filter="fade">
                                      <p:cBhvr>
                                        <p:cTn id="11" dur="500"/>
                                        <p:tgtEl>
                                          <p:spTgt spid="21531"/>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31" grpId="0"/>
      <p:bldP spid="4" grpId="0"/>
    </p:bldLst>
  </p:timing>
</p:sld>
</file>

<file path=ppt/tags/tag1.xml><?xml version="1.0" encoding="utf-8"?>
<p:tagLst xmlns:p="http://schemas.openxmlformats.org/presentationml/2006/main">
  <p:tag name="AS_UNIQUEID" val="1971"/>
  <p:tag name="KSO_WM_BEAUTIFY_FLAG" val=""/>
</p:tagLst>
</file>

<file path=ppt/tags/tag10.xml><?xml version="1.0" encoding="utf-8"?>
<p:tagLst xmlns:p="http://schemas.openxmlformats.org/presentationml/2006/main">
  <p:tag name="AS_UNIQUEID" val="1981"/>
</p:tagLst>
</file>

<file path=ppt/tags/tag100.xml><?xml version="1.0" encoding="utf-8"?>
<p:tagLst xmlns:p="http://schemas.openxmlformats.org/presentationml/2006/main">
  <p:tag name="AS_UNIQUEID" val="1765"/>
</p:tagLst>
</file>

<file path=ppt/tags/tag101.xml><?xml version="1.0" encoding="utf-8"?>
<p:tagLst xmlns:p="http://schemas.openxmlformats.org/presentationml/2006/main">
  <p:tag name="AS_UNIQUEID" val="1766"/>
</p:tagLst>
</file>

<file path=ppt/tags/tag102.xml><?xml version="1.0" encoding="utf-8"?>
<p:tagLst xmlns:p="http://schemas.openxmlformats.org/presentationml/2006/main">
  <p:tag name="AS_UNIQUEID" val="1768"/>
</p:tagLst>
</file>

<file path=ppt/tags/tag103.xml><?xml version="1.0" encoding="utf-8"?>
<p:tagLst xmlns:p="http://schemas.openxmlformats.org/presentationml/2006/main">
  <p:tag name="AS_UNIQUEID" val="1776"/>
</p:tagLst>
</file>

<file path=ppt/tags/tag104.xml><?xml version="1.0" encoding="utf-8"?>
<p:tagLst xmlns:p="http://schemas.openxmlformats.org/presentationml/2006/main">
  <p:tag name="AS_UNIQUEID" val="1764"/>
</p:tagLst>
</file>

<file path=ppt/tags/tag105.xml><?xml version="1.0" encoding="utf-8"?>
<p:tagLst xmlns:p="http://schemas.openxmlformats.org/presentationml/2006/main">
  <p:tag name="AS_UNIQUEID" val="2093"/>
</p:tagLst>
</file>

<file path=ppt/tags/tag106.xml><?xml version="1.0" encoding="utf-8"?>
<p:tagLst xmlns:p="http://schemas.openxmlformats.org/presentationml/2006/main">
  <p:tag name="AS_UNIQUEID" val="2094"/>
</p:tagLst>
</file>

<file path=ppt/tags/tag107.xml><?xml version="1.0" encoding="utf-8"?>
<p:tagLst xmlns:p="http://schemas.openxmlformats.org/presentationml/2006/main">
  <p:tag name="AS_UNIQUEID" val="2095"/>
</p:tagLst>
</file>

<file path=ppt/tags/tag108.xml><?xml version="1.0" encoding="utf-8"?>
<p:tagLst xmlns:p="http://schemas.openxmlformats.org/presentationml/2006/main">
  <p:tag name="AS_UNIQUEID" val="2096"/>
</p:tagLst>
</file>

<file path=ppt/tags/tag109.xml><?xml version="1.0" encoding="utf-8"?>
<p:tagLst xmlns:p="http://schemas.openxmlformats.org/presentationml/2006/main">
  <p:tag name="AS_UNIQUEID" val="2097"/>
</p:tagLst>
</file>

<file path=ppt/tags/tag11.xml><?xml version="1.0" encoding="utf-8"?>
<p:tagLst xmlns:p="http://schemas.openxmlformats.org/presentationml/2006/main">
  <p:tag name="AS_UNIQUEID" val="1982"/>
</p:tagLst>
</file>

<file path=ppt/tags/tag110.xml><?xml version="1.0" encoding="utf-8"?>
<p:tagLst xmlns:p="http://schemas.openxmlformats.org/presentationml/2006/main">
  <p:tag name="AS_UNIQUEID" val="2098"/>
</p:tagLst>
</file>

<file path=ppt/tags/tag111.xml><?xml version="1.0" encoding="utf-8"?>
<p:tagLst xmlns:p="http://schemas.openxmlformats.org/presentationml/2006/main">
  <p:tag name="AS_UNIQUEID" val="2099"/>
</p:tagLst>
</file>

<file path=ppt/tags/tag112.xml><?xml version="1.0" encoding="utf-8"?>
<p:tagLst xmlns:p="http://schemas.openxmlformats.org/presentationml/2006/main">
  <p:tag name="AS_UNIQUEID" val="2100"/>
</p:tagLst>
</file>

<file path=ppt/tags/tag113.xml><?xml version="1.0" encoding="utf-8"?>
<p:tagLst xmlns:p="http://schemas.openxmlformats.org/presentationml/2006/main">
  <p:tag name="AS_UNIQUEID" val="2101"/>
</p:tagLst>
</file>

<file path=ppt/tags/tag114.xml><?xml version="1.0" encoding="utf-8"?>
<p:tagLst xmlns:p="http://schemas.openxmlformats.org/presentationml/2006/main">
  <p:tag name="AS_UNIQUEID" val="2102"/>
</p:tagLst>
</file>

<file path=ppt/tags/tag115.xml><?xml version="1.0" encoding="utf-8"?>
<p:tagLst xmlns:p="http://schemas.openxmlformats.org/presentationml/2006/main">
  <p:tag name="AS_UNIQUEID" val="2082"/>
</p:tagLst>
</file>

<file path=ppt/tags/tag116.xml><?xml version="1.0" encoding="utf-8"?>
<p:tagLst xmlns:p="http://schemas.openxmlformats.org/presentationml/2006/main">
  <p:tag name="AS_UNIQUEID" val="2083"/>
</p:tagLst>
</file>

<file path=ppt/tags/tag117.xml><?xml version="1.0" encoding="utf-8"?>
<p:tagLst xmlns:p="http://schemas.openxmlformats.org/presentationml/2006/main">
  <p:tag name="AS_UNIQUEID" val="2107"/>
</p:tagLst>
</file>

<file path=ppt/tags/tag118.xml><?xml version="1.0" encoding="utf-8"?>
<p:tagLst xmlns:p="http://schemas.openxmlformats.org/presentationml/2006/main">
  <p:tag name="AS_UNIQUEID" val="2108"/>
</p:tagLst>
</file>

<file path=ppt/tags/tag119.xml><?xml version="1.0" encoding="utf-8"?>
<p:tagLst xmlns:p="http://schemas.openxmlformats.org/presentationml/2006/main">
  <p:tag name="AS_UNIQUEID" val="2109"/>
</p:tagLst>
</file>

<file path=ppt/tags/tag12.xml><?xml version="1.0" encoding="utf-8"?>
<p:tagLst xmlns:p="http://schemas.openxmlformats.org/presentationml/2006/main">
  <p:tag name="AS_UNIQUEID" val="1983"/>
</p:tagLst>
</file>

<file path=ppt/tags/tag120.xml><?xml version="1.0" encoding="utf-8"?>
<p:tagLst xmlns:p="http://schemas.openxmlformats.org/presentationml/2006/main">
  <p:tag name="AS_UNIQUEID" val="2110"/>
</p:tagLst>
</file>

<file path=ppt/tags/tag121.xml><?xml version="1.0" encoding="utf-8"?>
<p:tagLst xmlns:p="http://schemas.openxmlformats.org/presentationml/2006/main">
  <p:tag name="AS_UNIQUEID" val="2111"/>
</p:tagLst>
</file>

<file path=ppt/tags/tag122.xml><?xml version="1.0" encoding="utf-8"?>
<p:tagLst xmlns:p="http://schemas.openxmlformats.org/presentationml/2006/main">
  <p:tag name="AS_UNIQUEID" val="2112"/>
</p:tagLst>
</file>

<file path=ppt/tags/tag123.xml><?xml version="1.0" encoding="utf-8"?>
<p:tagLst xmlns:p="http://schemas.openxmlformats.org/presentationml/2006/main">
  <p:tag name="AS_UNIQUEID" val="2113"/>
</p:tagLst>
</file>

<file path=ppt/tags/tag124.xml><?xml version="1.0" encoding="utf-8"?>
<p:tagLst xmlns:p="http://schemas.openxmlformats.org/presentationml/2006/main">
  <p:tag name="AS_UNIQUEID" val="2114"/>
</p:tagLst>
</file>

<file path=ppt/tags/tag125.xml><?xml version="1.0" encoding="utf-8"?>
<p:tagLst xmlns:p="http://schemas.openxmlformats.org/presentationml/2006/main">
  <p:tag name="AS_UNIQUEID" val="2104"/>
</p:tagLst>
</file>

<file path=ppt/tags/tag126.xml><?xml version="1.0" encoding="utf-8"?>
<p:tagLst xmlns:p="http://schemas.openxmlformats.org/presentationml/2006/main">
  <p:tag name="AS_UNIQUEID" val="2105"/>
</p:tagLst>
</file>

<file path=ppt/tags/tag127.xml><?xml version="1.0" encoding="utf-8"?>
<p:tagLst xmlns:p="http://schemas.openxmlformats.org/presentationml/2006/main">
  <p:tag name="AS_UNIQUEID" val="2119"/>
</p:tagLst>
</file>

<file path=ppt/tags/tag128.xml><?xml version="1.0" encoding="utf-8"?>
<p:tagLst xmlns:p="http://schemas.openxmlformats.org/presentationml/2006/main">
  <p:tag name="AS_UNIQUEID" val="2120"/>
</p:tagLst>
</file>

<file path=ppt/tags/tag129.xml><?xml version="1.0" encoding="utf-8"?>
<p:tagLst xmlns:p="http://schemas.openxmlformats.org/presentationml/2006/main">
  <p:tag name="AS_UNIQUEID" val="2121"/>
</p:tagLst>
</file>

<file path=ppt/tags/tag13.xml><?xml version="1.0" encoding="utf-8"?>
<p:tagLst xmlns:p="http://schemas.openxmlformats.org/presentationml/2006/main">
  <p:tag name="AS_UNIQUEID" val="1984"/>
</p:tagLst>
</file>

<file path=ppt/tags/tag130.xml><?xml version="1.0" encoding="utf-8"?>
<p:tagLst xmlns:p="http://schemas.openxmlformats.org/presentationml/2006/main">
  <p:tag name="AS_UNIQUEID" val="2122"/>
</p:tagLst>
</file>

<file path=ppt/tags/tag131.xml><?xml version="1.0" encoding="utf-8"?>
<p:tagLst xmlns:p="http://schemas.openxmlformats.org/presentationml/2006/main">
  <p:tag name="AS_UNIQUEID" val="2123"/>
</p:tagLst>
</file>

<file path=ppt/tags/tag132.xml><?xml version="1.0" encoding="utf-8"?>
<p:tagLst xmlns:p="http://schemas.openxmlformats.org/presentationml/2006/main">
  <p:tag name="AS_UNIQUEID" val="2124"/>
</p:tagLst>
</file>

<file path=ppt/tags/tag133.xml><?xml version="1.0" encoding="utf-8"?>
<p:tagLst xmlns:p="http://schemas.openxmlformats.org/presentationml/2006/main">
  <p:tag name="AS_UNIQUEID" val="2125"/>
</p:tagLst>
</file>

<file path=ppt/tags/tag134.xml><?xml version="1.0" encoding="utf-8"?>
<p:tagLst xmlns:p="http://schemas.openxmlformats.org/presentationml/2006/main">
  <p:tag name="AS_UNIQUEID" val="2126"/>
</p:tagLst>
</file>

<file path=ppt/tags/tag135.xml><?xml version="1.0" encoding="utf-8"?>
<p:tagLst xmlns:p="http://schemas.openxmlformats.org/presentationml/2006/main">
  <p:tag name="AS_UNIQUEID" val="2127"/>
</p:tagLst>
</file>

<file path=ppt/tags/tag136.xml><?xml version="1.0" encoding="utf-8"?>
<p:tagLst xmlns:p="http://schemas.openxmlformats.org/presentationml/2006/main">
  <p:tag name="AS_UNIQUEID" val="2116"/>
</p:tagLst>
</file>

<file path=ppt/tags/tag137.xml><?xml version="1.0" encoding="utf-8"?>
<p:tagLst xmlns:p="http://schemas.openxmlformats.org/presentationml/2006/main">
  <p:tag name="AS_UNIQUEID" val="2117"/>
</p:tagLst>
</file>

<file path=ppt/tags/tag138.xml><?xml version="1.0" encoding="utf-8"?>
<p:tagLst xmlns:p="http://schemas.openxmlformats.org/presentationml/2006/main">
  <p:tag name="AS_UNIQUEID" val="2132"/>
</p:tagLst>
</file>

<file path=ppt/tags/tag139.xml><?xml version="1.0" encoding="utf-8"?>
<p:tagLst xmlns:p="http://schemas.openxmlformats.org/presentationml/2006/main">
  <p:tag name="AS_UNIQUEID" val="2133"/>
</p:tagLst>
</file>

<file path=ppt/tags/tag14.xml><?xml version="1.0" encoding="utf-8"?>
<p:tagLst xmlns:p="http://schemas.openxmlformats.org/presentationml/2006/main">
  <p:tag name="AS_UNIQUEID" val="1985"/>
</p:tagLst>
</file>

<file path=ppt/tags/tag140.xml><?xml version="1.0" encoding="utf-8"?>
<p:tagLst xmlns:p="http://schemas.openxmlformats.org/presentationml/2006/main">
  <p:tag name="AS_UNIQUEID" val="2134"/>
</p:tagLst>
</file>

<file path=ppt/tags/tag141.xml><?xml version="1.0" encoding="utf-8"?>
<p:tagLst xmlns:p="http://schemas.openxmlformats.org/presentationml/2006/main">
  <p:tag name="AS_UNIQUEID" val="1559"/>
</p:tagLst>
</file>

<file path=ppt/tags/tag142.xml><?xml version="1.0" encoding="utf-8"?>
<p:tagLst xmlns:p="http://schemas.openxmlformats.org/presentationml/2006/main">
  <p:tag name="AS_UNIQUEID" val="1884"/>
</p:tagLst>
</file>

<file path=ppt/tags/tag143.xml><?xml version="1.0" encoding="utf-8"?>
<p:tagLst xmlns:p="http://schemas.openxmlformats.org/presentationml/2006/main">
  <p:tag name="AS_UNIQUEID" val="2135"/>
</p:tagLst>
</file>

<file path=ppt/tags/tag144.xml><?xml version="1.0" encoding="utf-8"?>
<p:tagLst xmlns:p="http://schemas.openxmlformats.org/presentationml/2006/main">
  <p:tag name="AS_UNIQUEID" val="2136"/>
</p:tagLst>
</file>

<file path=ppt/tags/tag145.xml><?xml version="1.0" encoding="utf-8"?>
<p:tagLst xmlns:p="http://schemas.openxmlformats.org/presentationml/2006/main">
  <p:tag name="AS_UNIQUEID" val="2137"/>
</p:tagLst>
</file>

<file path=ppt/tags/tag146.xml><?xml version="1.0" encoding="utf-8"?>
<p:tagLst xmlns:p="http://schemas.openxmlformats.org/presentationml/2006/main">
  <p:tag name="AS_UNIQUEID" val="2138"/>
</p:tagLst>
</file>

<file path=ppt/tags/tag147.xml><?xml version="1.0" encoding="utf-8"?>
<p:tagLst xmlns:p="http://schemas.openxmlformats.org/presentationml/2006/main">
  <p:tag name="AS_UNIQUEID" val="1904"/>
</p:tagLst>
</file>

<file path=ppt/tags/tag148.xml><?xml version="1.0" encoding="utf-8"?>
<p:tagLst xmlns:p="http://schemas.openxmlformats.org/presentationml/2006/main">
  <p:tag name="AS_UNIQUEID" val="1905"/>
</p:tagLst>
</file>

<file path=ppt/tags/tag149.xml><?xml version="1.0" encoding="utf-8"?>
<p:tagLst xmlns:p="http://schemas.openxmlformats.org/presentationml/2006/main">
  <p:tag name="AS_UNIQUEID" val="1906"/>
</p:tagLst>
</file>

<file path=ppt/tags/tag15.xml><?xml version="1.0" encoding="utf-8"?>
<p:tagLst xmlns:p="http://schemas.openxmlformats.org/presentationml/2006/main">
  <p:tag name="AS_UNIQUEID" val="1986"/>
</p:tagLst>
</file>

<file path=ppt/tags/tag150.xml><?xml version="1.0" encoding="utf-8"?>
<p:tagLst xmlns:p="http://schemas.openxmlformats.org/presentationml/2006/main">
  <p:tag name="AS_UNIQUEID" val="1907"/>
</p:tagLst>
</file>

<file path=ppt/tags/tag151.xml><?xml version="1.0" encoding="utf-8"?>
<p:tagLst xmlns:p="http://schemas.openxmlformats.org/presentationml/2006/main">
  <p:tag name="AS_UNIQUEID" val="1908"/>
</p:tagLst>
</file>

<file path=ppt/tags/tag152.xml><?xml version="1.0" encoding="utf-8"?>
<p:tagLst xmlns:p="http://schemas.openxmlformats.org/presentationml/2006/main">
  <p:tag name="AS_UNIQUEID" val="1909"/>
</p:tagLst>
</file>

<file path=ppt/tags/tag153.xml><?xml version="1.0" encoding="utf-8"?>
<p:tagLst xmlns:p="http://schemas.openxmlformats.org/presentationml/2006/main">
  <p:tag name="AS_UNIQUEID" val="1910"/>
</p:tagLst>
</file>

<file path=ppt/tags/tag154.xml><?xml version="1.0" encoding="utf-8"?>
<p:tagLst xmlns:p="http://schemas.openxmlformats.org/presentationml/2006/main">
  <p:tag name="AS_UNIQUEID" val="1912"/>
</p:tagLst>
</file>

<file path=ppt/tags/tag155.xml><?xml version="1.0" encoding="utf-8"?>
<p:tagLst xmlns:p="http://schemas.openxmlformats.org/presentationml/2006/main">
  <p:tag name="AS_UNIQUEID" val="1887"/>
</p:tagLst>
</file>

<file path=ppt/tags/tag156.xml><?xml version="1.0" encoding="utf-8"?>
<p:tagLst xmlns:p="http://schemas.openxmlformats.org/presentationml/2006/main">
  <p:tag name="AS_UNIQUEID" val="1888"/>
</p:tagLst>
</file>

<file path=ppt/tags/tag157.xml><?xml version="1.0" encoding="utf-8"?>
<p:tagLst xmlns:p="http://schemas.openxmlformats.org/presentationml/2006/main">
  <p:tag name="AS_UNIQUEID" val="1889"/>
</p:tagLst>
</file>

<file path=ppt/tags/tag158.xml><?xml version="1.0" encoding="utf-8"?>
<p:tagLst xmlns:p="http://schemas.openxmlformats.org/presentationml/2006/main">
  <p:tag name="AS_UNIQUEID" val="1890"/>
</p:tagLst>
</file>

<file path=ppt/tags/tag159.xml><?xml version="1.0" encoding="utf-8"?>
<p:tagLst xmlns:p="http://schemas.openxmlformats.org/presentationml/2006/main">
  <p:tag name="AS_UNIQUEID" val="1891"/>
</p:tagLst>
</file>

<file path=ppt/tags/tag16.xml><?xml version="1.0" encoding="utf-8"?>
<p:tagLst xmlns:p="http://schemas.openxmlformats.org/presentationml/2006/main">
  <p:tag name="AS_UNIQUEID" val="1987"/>
</p:tagLst>
</file>

<file path=ppt/tags/tag160.xml><?xml version="1.0" encoding="utf-8"?>
<p:tagLst xmlns:p="http://schemas.openxmlformats.org/presentationml/2006/main">
  <p:tag name="AS_UNIQUEID" val="1892"/>
</p:tagLst>
</file>

<file path=ppt/tags/tag161.xml><?xml version="1.0" encoding="utf-8"?>
<p:tagLst xmlns:p="http://schemas.openxmlformats.org/presentationml/2006/main">
  <p:tag name="AS_UNIQUEID" val="1893"/>
</p:tagLst>
</file>

<file path=ppt/tags/tag162.xml><?xml version="1.0" encoding="utf-8"?>
<p:tagLst xmlns:p="http://schemas.openxmlformats.org/presentationml/2006/main">
  <p:tag name="AS_UNIQUEID" val="1894"/>
</p:tagLst>
</file>

<file path=ppt/tags/tag163.xml><?xml version="1.0" encoding="utf-8"?>
<p:tagLst xmlns:p="http://schemas.openxmlformats.org/presentationml/2006/main">
  <p:tag name="AS_UNIQUEID" val="1895"/>
</p:tagLst>
</file>

<file path=ppt/tags/tag164.xml><?xml version="1.0" encoding="utf-8"?>
<p:tagLst xmlns:p="http://schemas.openxmlformats.org/presentationml/2006/main">
  <p:tag name="AS_UNIQUEID" val="1896"/>
</p:tagLst>
</file>

<file path=ppt/tags/tag165.xml><?xml version="1.0" encoding="utf-8"?>
<p:tagLst xmlns:p="http://schemas.openxmlformats.org/presentationml/2006/main">
  <p:tag name="AS_UNIQUEID" val="1897"/>
</p:tagLst>
</file>

<file path=ppt/tags/tag166.xml><?xml version="1.0" encoding="utf-8"?>
<p:tagLst xmlns:p="http://schemas.openxmlformats.org/presentationml/2006/main">
  <p:tag name="AS_UNIQUEID" val="1898"/>
</p:tagLst>
</file>

<file path=ppt/tags/tag167.xml><?xml version="1.0" encoding="utf-8"?>
<p:tagLst xmlns:p="http://schemas.openxmlformats.org/presentationml/2006/main">
  <p:tag name="AS_UNIQUEID" val="1899"/>
</p:tagLst>
</file>

<file path=ppt/tags/tag168.xml><?xml version="1.0" encoding="utf-8"?>
<p:tagLst xmlns:p="http://schemas.openxmlformats.org/presentationml/2006/main">
  <p:tag name="AS_UNIQUEID" val="1900"/>
</p:tagLst>
</file>

<file path=ppt/tags/tag169.xml><?xml version="1.0" encoding="utf-8"?>
<p:tagLst xmlns:p="http://schemas.openxmlformats.org/presentationml/2006/main">
  <p:tag name="AS_UNIQUEID" val="1901"/>
</p:tagLst>
</file>

<file path=ppt/tags/tag17.xml><?xml version="1.0" encoding="utf-8"?>
<p:tagLst xmlns:p="http://schemas.openxmlformats.org/presentationml/2006/main">
  <p:tag name="AS_UNIQUEID" val="1988"/>
</p:tagLst>
</file>

<file path=ppt/tags/tag170.xml><?xml version="1.0" encoding="utf-8"?>
<p:tagLst xmlns:p="http://schemas.openxmlformats.org/presentationml/2006/main">
  <p:tag name="AS_UNIQUEID" val="1902"/>
</p:tagLst>
</file>

<file path=ppt/tags/tag171.xml><?xml version="1.0" encoding="utf-8"?>
<p:tagLst xmlns:p="http://schemas.openxmlformats.org/presentationml/2006/main">
  <p:tag name="AS_UNIQUEID" val="1903"/>
</p:tagLst>
</file>

<file path=ppt/tags/tag172.xml><?xml version="1.0" encoding="utf-8"?>
<p:tagLst xmlns:p="http://schemas.openxmlformats.org/presentationml/2006/main">
  <p:tag name="AS_UNIQUEID" val="2129"/>
</p:tagLst>
</file>

<file path=ppt/tags/tag173.xml><?xml version="1.0" encoding="utf-8"?>
<p:tagLst xmlns:p="http://schemas.openxmlformats.org/presentationml/2006/main">
  <p:tag name="AS_UNIQUEID" val="2130"/>
</p:tagLst>
</file>

<file path=ppt/tags/tag174.xml><?xml version="1.0" encoding="utf-8"?>
<p:tagLst xmlns:p="http://schemas.openxmlformats.org/presentationml/2006/main">
  <p:tag name="AS_UNIQUEID" val="2140"/>
</p:tagLst>
</file>

<file path=ppt/tags/tag175.xml><?xml version="1.0" encoding="utf-8"?>
<p:tagLst xmlns:p="http://schemas.openxmlformats.org/presentationml/2006/main">
  <p:tag name="AS_UNIQUEID" val="2141"/>
</p:tagLst>
</file>

<file path=ppt/tags/tag176.xml><?xml version="1.0" encoding="utf-8"?>
<p:tagLst xmlns:p="http://schemas.openxmlformats.org/presentationml/2006/main">
  <p:tag name="AS_UNIQUEID" val="2142"/>
</p:tagLst>
</file>

<file path=ppt/tags/tag177.xml><?xml version="1.0" encoding="utf-8"?>
<p:tagLst xmlns:p="http://schemas.openxmlformats.org/presentationml/2006/main">
  <p:tag name="AS_UNIQUEID" val="2143"/>
</p:tagLst>
</file>

<file path=ppt/tags/tag178.xml><?xml version="1.0" encoding="utf-8"?>
<p:tagLst xmlns:p="http://schemas.openxmlformats.org/presentationml/2006/main">
  <p:tag name="AS_UNIQUEID" val="2144"/>
</p:tagLst>
</file>

<file path=ppt/tags/tag179.xml><?xml version="1.0" encoding="utf-8"?>
<p:tagLst xmlns:p="http://schemas.openxmlformats.org/presentationml/2006/main">
  <p:tag name="AS_UNIQUEID" val="2145"/>
</p:tagLst>
</file>

<file path=ppt/tags/tag18.xml><?xml version="1.0" encoding="utf-8"?>
<p:tagLst xmlns:p="http://schemas.openxmlformats.org/presentationml/2006/main">
  <p:tag name="AS_UNIQUEID" val="1989"/>
</p:tagLst>
</file>

<file path=ppt/tags/tag180.xml><?xml version="1.0" encoding="utf-8"?>
<p:tagLst xmlns:p="http://schemas.openxmlformats.org/presentationml/2006/main">
  <p:tag name="AS_UNIQUEID" val="2146"/>
</p:tagLst>
</file>

<file path=ppt/tags/tag181.xml><?xml version="1.0" encoding="utf-8"?>
<p:tagLst xmlns:p="http://schemas.openxmlformats.org/presentationml/2006/main">
  <p:tag name="AS_UNIQUEID" val="1642"/>
</p:tagLst>
</file>

<file path=ppt/tags/tag182.xml><?xml version="1.0" encoding="utf-8"?>
<p:tagLst xmlns:p="http://schemas.openxmlformats.org/presentationml/2006/main">
  <p:tag name="AS_UNIQUEID" val="1642"/>
</p:tagLst>
</file>

<file path=ppt/tags/tag183.xml><?xml version="1.0" encoding="utf-8"?>
<p:tagLst xmlns:p="http://schemas.openxmlformats.org/presentationml/2006/main">
  <p:tag name="AS_UNIQUEID" val="2147"/>
</p:tagLst>
</file>

<file path=ppt/tags/tag184.xml><?xml version="1.0" encoding="utf-8"?>
<p:tagLst xmlns:p="http://schemas.openxmlformats.org/presentationml/2006/main">
  <p:tag name="AS_UNIQUEID" val="1642"/>
</p:tagLst>
</file>

<file path=ppt/tags/tag185.xml><?xml version="1.0" encoding="utf-8"?>
<p:tagLst xmlns:p="http://schemas.openxmlformats.org/presentationml/2006/main">
  <p:tag name="AS_UNIQUEID" val="1642"/>
</p:tagLst>
</file>

<file path=ppt/tags/tag186.xml><?xml version="1.0" encoding="utf-8"?>
<p:tagLst xmlns:p="http://schemas.openxmlformats.org/presentationml/2006/main">
  <p:tag name="AS_UNIQUEID" val="2153"/>
</p:tagLst>
</file>

<file path=ppt/tags/tag187.xml><?xml version="1.0" encoding="utf-8"?>
<p:tagLst xmlns:p="http://schemas.openxmlformats.org/presentationml/2006/main">
  <p:tag name="AS_UNIQUEID" val="2154"/>
</p:tagLst>
</file>

<file path=ppt/tags/tag188.xml><?xml version="1.0" encoding="utf-8"?>
<p:tagLst xmlns:p="http://schemas.openxmlformats.org/presentationml/2006/main">
  <p:tag name="AS_UNIQUEID" val="2155"/>
</p:tagLst>
</file>

<file path=ppt/tags/tag189.xml><?xml version="1.0" encoding="utf-8"?>
<p:tagLst xmlns:p="http://schemas.openxmlformats.org/presentationml/2006/main">
  <p:tag name="AS_UNIQUEID" val="2156"/>
</p:tagLst>
</file>

<file path=ppt/tags/tag19.xml><?xml version="1.0" encoding="utf-8"?>
<p:tagLst xmlns:p="http://schemas.openxmlformats.org/presentationml/2006/main">
  <p:tag name="AS_UNIQUEID" val="1990"/>
</p:tagLst>
</file>

<file path=ppt/tags/tag190.xml><?xml version="1.0" encoding="utf-8"?>
<p:tagLst xmlns:p="http://schemas.openxmlformats.org/presentationml/2006/main">
  <p:tag name="AS_UNIQUEID" val="2157"/>
</p:tagLst>
</file>

<file path=ppt/tags/tag191.xml><?xml version="1.0" encoding="utf-8"?>
<p:tagLst xmlns:p="http://schemas.openxmlformats.org/presentationml/2006/main">
  <p:tag name="AS_UNIQUEID" val="2158"/>
</p:tagLst>
</file>

<file path=ppt/tags/tag192.xml><?xml version="1.0" encoding="utf-8"?>
<p:tagLst xmlns:p="http://schemas.openxmlformats.org/presentationml/2006/main">
  <p:tag name="AS_UNIQUEID" val="2159"/>
</p:tagLst>
</file>

<file path=ppt/tags/tag193.xml><?xml version="1.0" encoding="utf-8"?>
<p:tagLst xmlns:p="http://schemas.openxmlformats.org/presentationml/2006/main">
  <p:tag name="AS_UNIQUEID" val="2160"/>
</p:tagLst>
</file>

<file path=ppt/tags/tag194.xml><?xml version="1.0" encoding="utf-8"?>
<p:tagLst xmlns:p="http://schemas.openxmlformats.org/presentationml/2006/main">
  <p:tag name="AS_UNIQUEID" val="2161"/>
</p:tagLst>
</file>

<file path=ppt/tags/tag195.xml><?xml version="1.0" encoding="utf-8"?>
<p:tagLst xmlns:p="http://schemas.openxmlformats.org/presentationml/2006/main">
  <p:tag name="AS_UNIQUEID" val="2162"/>
</p:tagLst>
</file>

<file path=ppt/tags/tag196.xml><?xml version="1.0" encoding="utf-8"?>
<p:tagLst xmlns:p="http://schemas.openxmlformats.org/presentationml/2006/main">
  <p:tag name="AS_UNIQUEID" val="2163"/>
</p:tagLst>
</file>

<file path=ppt/tags/tag197.xml><?xml version="1.0" encoding="utf-8"?>
<p:tagLst xmlns:p="http://schemas.openxmlformats.org/presentationml/2006/main">
  <p:tag name="AS_UNIQUEID" val="2164"/>
</p:tagLst>
</file>

<file path=ppt/tags/tag198.xml><?xml version="1.0" encoding="utf-8"?>
<p:tagLst xmlns:p="http://schemas.openxmlformats.org/presentationml/2006/main">
  <p:tag name="AS_UNIQUEID" val="1568"/>
</p:tagLst>
</file>

<file path=ppt/tags/tag199.xml><?xml version="1.0" encoding="utf-8"?>
<p:tagLst xmlns:p="http://schemas.openxmlformats.org/presentationml/2006/main">
  <p:tag name="AS_UNIQUEID" val="2165"/>
</p:tagLst>
</file>

<file path=ppt/tags/tag2.xml><?xml version="1.0" encoding="utf-8"?>
<p:tagLst xmlns:p="http://schemas.openxmlformats.org/presentationml/2006/main">
  <p:tag name="AS_UNIQUEID" val="1972"/>
  <p:tag name="KSO_WM_BEAUTIFY_FLAG" val=""/>
</p:tagLst>
</file>

<file path=ppt/tags/tag20.xml><?xml version="1.0" encoding="utf-8"?>
<p:tagLst xmlns:p="http://schemas.openxmlformats.org/presentationml/2006/main">
  <p:tag name="AS_UNIQUEID" val="1991"/>
</p:tagLst>
</file>

<file path=ppt/tags/tag200.xml><?xml version="1.0" encoding="utf-8"?>
<p:tagLst xmlns:p="http://schemas.openxmlformats.org/presentationml/2006/main">
  <p:tag name="AS_UNIQUEID" val="2166"/>
</p:tagLst>
</file>

<file path=ppt/tags/tag201.xml><?xml version="1.0" encoding="utf-8"?>
<p:tagLst xmlns:p="http://schemas.openxmlformats.org/presentationml/2006/main">
  <p:tag name="AS_UNIQUEID" val="2167"/>
</p:tagLst>
</file>

<file path=ppt/tags/tag202.xml><?xml version="1.0" encoding="utf-8"?>
<p:tagLst xmlns:p="http://schemas.openxmlformats.org/presentationml/2006/main">
  <p:tag name="AS_UNIQUEID" val="2168"/>
</p:tagLst>
</file>

<file path=ppt/tags/tag203.xml><?xml version="1.0" encoding="utf-8"?>
<p:tagLst xmlns:p="http://schemas.openxmlformats.org/presentationml/2006/main">
  <p:tag name="AS_UNIQUEID" val="2169"/>
</p:tagLst>
</file>

<file path=ppt/tags/tag204.xml><?xml version="1.0" encoding="utf-8"?>
<p:tagLst xmlns:p="http://schemas.openxmlformats.org/presentationml/2006/main">
  <p:tag name="AS_UNIQUEID" val="2170"/>
</p:tagLst>
</file>

<file path=ppt/tags/tag205.xml><?xml version="1.0" encoding="utf-8"?>
<p:tagLst xmlns:p="http://schemas.openxmlformats.org/presentationml/2006/main">
  <p:tag name="AS_UNIQUEID" val="1954"/>
</p:tagLst>
</file>

<file path=ppt/tags/tag206.xml><?xml version="1.0" encoding="utf-8"?>
<p:tagLst xmlns:p="http://schemas.openxmlformats.org/presentationml/2006/main">
  <p:tag name="AS_UNIQUEID" val="1955"/>
</p:tagLst>
</file>

<file path=ppt/tags/tag207.xml><?xml version="1.0" encoding="utf-8"?>
<p:tagLst xmlns:p="http://schemas.openxmlformats.org/presentationml/2006/main">
  <p:tag name="AS_UNIQUEID" val="1956"/>
</p:tagLst>
</file>

<file path=ppt/tags/tag208.xml><?xml version="1.0" encoding="utf-8"?>
<p:tagLst xmlns:p="http://schemas.openxmlformats.org/presentationml/2006/main">
  <p:tag name="AS_UNIQUEID" val="1957"/>
</p:tagLst>
</file>

<file path=ppt/tags/tag209.xml><?xml version="1.0" encoding="utf-8"?>
<p:tagLst xmlns:p="http://schemas.openxmlformats.org/presentationml/2006/main">
  <p:tag name="AS_UNIQUEID" val="1958"/>
</p:tagLst>
</file>

<file path=ppt/tags/tag21.xml><?xml version="1.0" encoding="utf-8"?>
<p:tagLst xmlns:p="http://schemas.openxmlformats.org/presentationml/2006/main">
  <p:tag name="AS_UNIQUEID" val="1992"/>
</p:tagLst>
</file>

<file path=ppt/tags/tag210.xml><?xml version="1.0" encoding="utf-8"?>
<p:tagLst xmlns:p="http://schemas.openxmlformats.org/presentationml/2006/main">
  <p:tag name="AS_UNIQUEID" val="1959"/>
</p:tagLst>
</file>

<file path=ppt/tags/tag211.xml><?xml version="1.0" encoding="utf-8"?>
<p:tagLst xmlns:p="http://schemas.openxmlformats.org/presentationml/2006/main">
  <p:tag name="AS_UNIQUEID" val="1960"/>
</p:tagLst>
</file>

<file path=ppt/tags/tag212.xml><?xml version="1.0" encoding="utf-8"?>
<p:tagLst xmlns:p="http://schemas.openxmlformats.org/presentationml/2006/main">
  <p:tag name="AS_UNIQUEID" val="1961"/>
</p:tagLst>
</file>

<file path=ppt/tags/tag213.xml><?xml version="1.0" encoding="utf-8"?>
<p:tagLst xmlns:p="http://schemas.openxmlformats.org/presentationml/2006/main">
  <p:tag name="AS_UNIQUEID" val="1962"/>
</p:tagLst>
</file>

<file path=ppt/tags/tag214.xml><?xml version="1.0" encoding="utf-8"?>
<p:tagLst xmlns:p="http://schemas.openxmlformats.org/presentationml/2006/main">
  <p:tag name="AS_UNIQUEID" val="1963"/>
</p:tagLst>
</file>

<file path=ppt/tags/tag215.xml><?xml version="1.0" encoding="utf-8"?>
<p:tagLst xmlns:p="http://schemas.openxmlformats.org/presentationml/2006/main">
  <p:tag name="AS_UNIQUEID" val="1964"/>
</p:tagLst>
</file>

<file path=ppt/tags/tag216.xml><?xml version="1.0" encoding="utf-8"?>
<p:tagLst xmlns:p="http://schemas.openxmlformats.org/presentationml/2006/main">
  <p:tag name="AS_UNIQUEID" val="1965"/>
</p:tagLst>
</file>

<file path=ppt/tags/tag217.xml><?xml version="1.0" encoding="utf-8"?>
<p:tagLst xmlns:p="http://schemas.openxmlformats.org/presentationml/2006/main">
  <p:tag name="AS_UNIQUEID" val="1966"/>
</p:tagLst>
</file>

<file path=ppt/tags/tag218.xml><?xml version="1.0" encoding="utf-8"?>
<p:tagLst xmlns:p="http://schemas.openxmlformats.org/presentationml/2006/main">
  <p:tag name="AS_UNIQUEID" val="1967"/>
</p:tagLst>
</file>

<file path=ppt/tags/tag219.xml><?xml version="1.0" encoding="utf-8"?>
<p:tagLst xmlns:p="http://schemas.openxmlformats.org/presentationml/2006/main">
  <p:tag name="AS_UNIQUEID" val="1968"/>
</p:tagLst>
</file>

<file path=ppt/tags/tag22.xml><?xml version="1.0" encoding="utf-8"?>
<p:tagLst xmlns:p="http://schemas.openxmlformats.org/presentationml/2006/main">
  <p:tag name="AS_UNIQUEID" val="1993"/>
</p:tagLst>
</file>

<file path=ppt/tags/tag220.xml><?xml version="1.0" encoding="utf-8"?>
<p:tagLst xmlns:p="http://schemas.openxmlformats.org/presentationml/2006/main">
  <p:tag name="AS_UNIQUEID" val="1969"/>
</p:tagLst>
</file>

<file path=ppt/tags/tag221.xml><?xml version="1.0" encoding="utf-8"?>
<p:tagLst xmlns:p="http://schemas.openxmlformats.org/presentationml/2006/main">
  <p:tag name="AS_UNIQUEID" val="2338"/>
</p:tagLst>
</file>

<file path=ppt/tags/tag222.xml><?xml version="1.0" encoding="utf-8"?>
<p:tagLst xmlns:p="http://schemas.openxmlformats.org/presentationml/2006/main">
  <p:tag name="AS_UNIQUEID" val="2150"/>
</p:tagLst>
</file>

<file path=ppt/tags/tag223.xml><?xml version="1.0" encoding="utf-8"?>
<p:tagLst xmlns:p="http://schemas.openxmlformats.org/presentationml/2006/main">
  <p:tag name="AS_UNIQUEID" val="2151"/>
</p:tagLst>
</file>

<file path=ppt/tags/tag224.xml><?xml version="1.0" encoding="utf-8"?>
<p:tagLst xmlns:p="http://schemas.openxmlformats.org/presentationml/2006/main">
  <p:tag name="AS_UNIQUEID" val="2172"/>
</p:tagLst>
</file>

<file path=ppt/tags/tag225.xml><?xml version="1.0" encoding="utf-8"?>
<p:tagLst xmlns:p="http://schemas.openxmlformats.org/presentationml/2006/main">
  <p:tag name="AS_UNIQUEID" val="2173"/>
</p:tagLst>
</file>

<file path=ppt/tags/tag226.xml><?xml version="1.0" encoding="utf-8"?>
<p:tagLst xmlns:p="http://schemas.openxmlformats.org/presentationml/2006/main">
  <p:tag name="AS_UNIQUEID" val="2174"/>
</p:tagLst>
</file>

<file path=ppt/tags/tag227.xml><?xml version="1.0" encoding="utf-8"?>
<p:tagLst xmlns:p="http://schemas.openxmlformats.org/presentationml/2006/main">
  <p:tag name="AS_UNIQUEID" val="2175"/>
</p:tagLst>
</file>

<file path=ppt/tags/tag228.xml><?xml version="1.0" encoding="utf-8"?>
<p:tagLst xmlns:p="http://schemas.openxmlformats.org/presentationml/2006/main">
  <p:tag name="AS_UNIQUEID" val="2176"/>
</p:tagLst>
</file>

<file path=ppt/tags/tag229.xml><?xml version="1.0" encoding="utf-8"?>
<p:tagLst xmlns:p="http://schemas.openxmlformats.org/presentationml/2006/main">
  <p:tag name="AS_UNIQUEID" val="2177"/>
</p:tagLst>
</file>

<file path=ppt/tags/tag23.xml><?xml version="1.0" encoding="utf-8"?>
<p:tagLst xmlns:p="http://schemas.openxmlformats.org/presentationml/2006/main">
  <p:tag name="AS_UNIQUEID" val="1994"/>
</p:tagLst>
</file>

<file path=ppt/tags/tag230.xml><?xml version="1.0" encoding="utf-8"?>
<p:tagLst xmlns:p="http://schemas.openxmlformats.org/presentationml/2006/main">
  <p:tag name="AS_UNIQUEID" val="2178"/>
</p:tagLst>
</file>

<file path=ppt/tags/tag231.xml><?xml version="1.0" encoding="utf-8"?>
<p:tagLst xmlns:p="http://schemas.openxmlformats.org/presentationml/2006/main">
  <p:tag name="AS_UNIQUEID" val="2179"/>
</p:tagLst>
</file>

<file path=ppt/tags/tag232.xml><?xml version="1.0" encoding="utf-8"?>
<p:tagLst xmlns:p="http://schemas.openxmlformats.org/presentationml/2006/main">
  <p:tag name="AS_UNIQUEID" val="2181"/>
</p:tagLst>
</file>

<file path=ppt/tags/tag233.xml><?xml version="1.0" encoding="utf-8"?>
<p:tagLst xmlns:p="http://schemas.openxmlformats.org/presentationml/2006/main">
  <p:tag name="AS_UNIQUEID" val="2182"/>
</p:tagLst>
</file>

<file path=ppt/tags/tag234.xml><?xml version="1.0" encoding="utf-8"?>
<p:tagLst xmlns:p="http://schemas.openxmlformats.org/presentationml/2006/main">
  <p:tag name="AS_UNIQUEID" val="2183"/>
</p:tagLst>
</file>

<file path=ppt/tags/tag235.xml><?xml version="1.0" encoding="utf-8"?>
<p:tagLst xmlns:p="http://schemas.openxmlformats.org/presentationml/2006/main">
  <p:tag name="AS_UNIQUEID" val="2184"/>
</p:tagLst>
</file>

<file path=ppt/tags/tag236.xml><?xml version="1.0" encoding="utf-8"?>
<p:tagLst xmlns:p="http://schemas.openxmlformats.org/presentationml/2006/main">
  <p:tag name="AS_UNIQUEID" val="2185"/>
</p:tagLst>
</file>

<file path=ppt/tags/tag237.xml><?xml version="1.0" encoding="utf-8"?>
<p:tagLst xmlns:p="http://schemas.openxmlformats.org/presentationml/2006/main">
  <p:tag name="AS_UNIQUEID" val="2186"/>
</p:tagLst>
</file>

<file path=ppt/tags/tag238.xml><?xml version="1.0" encoding="utf-8"?>
<p:tagLst xmlns:p="http://schemas.openxmlformats.org/presentationml/2006/main">
  <p:tag name="AS_UNIQUEID" val="2187"/>
</p:tagLst>
</file>

<file path=ppt/tags/tag239.xml><?xml version="1.0" encoding="utf-8"?>
<p:tagLst xmlns:p="http://schemas.openxmlformats.org/presentationml/2006/main">
  <p:tag name="AS_UNIQUEID" val="2188"/>
</p:tagLst>
</file>

<file path=ppt/tags/tag24.xml><?xml version="1.0" encoding="utf-8"?>
<p:tagLst xmlns:p="http://schemas.openxmlformats.org/presentationml/2006/main">
  <p:tag name="AS_UNIQUEID" val="1995"/>
</p:tagLst>
</file>

<file path=ppt/tags/tag240.xml><?xml version="1.0" encoding="utf-8"?>
<p:tagLst xmlns:p="http://schemas.openxmlformats.org/presentationml/2006/main">
  <p:tag name="AS_UNIQUEID" val="2193"/>
</p:tagLst>
</file>

<file path=ppt/tags/tag241.xml><?xml version="1.0" encoding="utf-8"?>
<p:tagLst xmlns:p="http://schemas.openxmlformats.org/presentationml/2006/main">
  <p:tag name="AS_UNIQUEID" val="2194"/>
</p:tagLst>
</file>

<file path=ppt/tags/tag242.xml><?xml version="1.0" encoding="utf-8"?>
<p:tagLst xmlns:p="http://schemas.openxmlformats.org/presentationml/2006/main">
  <p:tag name="AS_UNIQUEID" val="2195"/>
</p:tagLst>
</file>

<file path=ppt/tags/tag243.xml><?xml version="1.0" encoding="utf-8"?>
<p:tagLst xmlns:p="http://schemas.openxmlformats.org/presentationml/2006/main">
  <p:tag name="AS_UNIQUEID" val="2196"/>
</p:tagLst>
</file>

<file path=ppt/tags/tag244.xml><?xml version="1.0" encoding="utf-8"?>
<p:tagLst xmlns:p="http://schemas.openxmlformats.org/presentationml/2006/main">
  <p:tag name="AS_UNIQUEID" val="2197"/>
</p:tagLst>
</file>

<file path=ppt/tags/tag245.xml><?xml version="1.0" encoding="utf-8"?>
<p:tagLst xmlns:p="http://schemas.openxmlformats.org/presentationml/2006/main">
  <p:tag name="AS_UNIQUEID" val="2190"/>
</p:tagLst>
</file>

<file path=ppt/tags/tag246.xml><?xml version="1.0" encoding="utf-8"?>
<p:tagLst xmlns:p="http://schemas.openxmlformats.org/presentationml/2006/main">
  <p:tag name="AS_UNIQUEID" val="2191"/>
</p:tagLst>
</file>

<file path=ppt/tags/tag247.xml><?xml version="1.0" encoding="utf-8"?>
<p:tagLst xmlns:p="http://schemas.openxmlformats.org/presentationml/2006/main">
  <p:tag name="AS_UNIQUEID" val="2199"/>
</p:tagLst>
</file>

<file path=ppt/tags/tag248.xml><?xml version="1.0" encoding="utf-8"?>
<p:tagLst xmlns:p="http://schemas.openxmlformats.org/presentationml/2006/main">
  <p:tag name="AS_UNIQUEID" val="2200"/>
</p:tagLst>
</file>

<file path=ppt/tags/tag249.xml><?xml version="1.0" encoding="utf-8"?>
<p:tagLst xmlns:p="http://schemas.openxmlformats.org/presentationml/2006/main">
  <p:tag name="AS_UNIQUEID" val="2201"/>
</p:tagLst>
</file>

<file path=ppt/tags/tag25.xml><?xml version="1.0" encoding="utf-8"?>
<p:tagLst xmlns:p="http://schemas.openxmlformats.org/presentationml/2006/main">
  <p:tag name="AS_UNIQUEID" val="1996"/>
</p:tagLst>
</file>

<file path=ppt/tags/tag250.xml><?xml version="1.0" encoding="utf-8"?>
<p:tagLst xmlns:p="http://schemas.openxmlformats.org/presentationml/2006/main">
  <p:tag name="AS_UNIQUEID" val="2202"/>
</p:tagLst>
</file>

<file path=ppt/tags/tag251.xml><?xml version="1.0" encoding="utf-8"?>
<p:tagLst xmlns:p="http://schemas.openxmlformats.org/presentationml/2006/main">
  <p:tag name="AS_UNIQUEID" val="2203"/>
</p:tagLst>
</file>

<file path=ppt/tags/tag252.xml><?xml version="1.0" encoding="utf-8"?>
<p:tagLst xmlns:p="http://schemas.openxmlformats.org/presentationml/2006/main">
  <p:tag name="AS_UNIQUEID" val="2204"/>
</p:tagLst>
</file>

<file path=ppt/tags/tag253.xml><?xml version="1.0" encoding="utf-8"?>
<p:tagLst xmlns:p="http://schemas.openxmlformats.org/presentationml/2006/main">
  <p:tag name="AS_UNIQUEID" val="2205"/>
</p:tagLst>
</file>

<file path=ppt/tags/tag254.xml><?xml version="1.0" encoding="utf-8"?>
<p:tagLst xmlns:p="http://schemas.openxmlformats.org/presentationml/2006/main">
  <p:tag name="AS_UNIQUEID" val="1806"/>
</p:tagLst>
</file>

<file path=ppt/tags/tag255.xml><?xml version="1.0" encoding="utf-8"?>
<p:tagLst xmlns:p="http://schemas.openxmlformats.org/presentationml/2006/main">
  <p:tag name="AS_UNIQUEID" val="1808"/>
</p:tagLst>
</file>

<file path=ppt/tags/tag256.xml><?xml version="1.0" encoding="utf-8"?>
<p:tagLst xmlns:p="http://schemas.openxmlformats.org/presentationml/2006/main">
  <p:tag name="AS_UNIQUEID" val="1811"/>
</p:tagLst>
</file>

<file path=ppt/tags/tag257.xml><?xml version="1.0" encoding="utf-8"?>
<p:tagLst xmlns:p="http://schemas.openxmlformats.org/presentationml/2006/main">
  <p:tag name="AS_UNIQUEID" val="2206"/>
</p:tagLst>
</file>

<file path=ppt/tags/tag258.xml><?xml version="1.0" encoding="utf-8"?>
<p:tagLst xmlns:p="http://schemas.openxmlformats.org/presentationml/2006/main">
  <p:tag name="AS_UNIQUEID" val="1810"/>
</p:tagLst>
</file>

<file path=ppt/tags/tag259.xml><?xml version="1.0" encoding="utf-8"?>
<p:tagLst xmlns:p="http://schemas.openxmlformats.org/presentationml/2006/main">
  <p:tag name="AS_UNIQUEID" val="2207"/>
</p:tagLst>
</file>

<file path=ppt/tags/tag26.xml><?xml version="1.0" encoding="utf-8"?>
<p:tagLst xmlns:p="http://schemas.openxmlformats.org/presentationml/2006/main">
  <p:tag name="AS_UNIQUEID" val="1997"/>
</p:tagLst>
</file>

<file path=ppt/tags/tag260.xml><?xml version="1.0" encoding="utf-8"?>
<p:tagLst xmlns:p="http://schemas.openxmlformats.org/presentationml/2006/main">
  <p:tag name="AS_UNIQUEID" val="1764"/>
</p:tagLst>
</file>

<file path=ppt/tags/tag261.xml><?xml version="1.0" encoding="utf-8"?>
<p:tagLst xmlns:p="http://schemas.openxmlformats.org/presentationml/2006/main">
  <p:tag name="AS_UNIQUEID" val="1764"/>
</p:tagLst>
</file>

<file path=ppt/tags/tag262.xml><?xml version="1.0" encoding="utf-8"?>
<p:tagLst xmlns:p="http://schemas.openxmlformats.org/presentationml/2006/main">
  <p:tag name="AS_UNIQUEID" val="1764"/>
</p:tagLst>
</file>

<file path=ppt/tags/tag263.xml><?xml version="1.0" encoding="utf-8"?>
<p:tagLst xmlns:p="http://schemas.openxmlformats.org/presentationml/2006/main">
  <p:tag name="AS_UNIQUEID" val="2208"/>
</p:tagLst>
</file>

<file path=ppt/tags/tag264.xml><?xml version="1.0" encoding="utf-8"?>
<p:tagLst xmlns:p="http://schemas.openxmlformats.org/presentationml/2006/main">
  <p:tag name="AS_UNIQUEID" val="1813"/>
</p:tagLst>
</file>

<file path=ppt/tags/tag265.xml><?xml version="1.0" encoding="utf-8"?>
<p:tagLst xmlns:p="http://schemas.openxmlformats.org/presentationml/2006/main">
  <p:tag name="AS_UNIQUEID" val="1814"/>
</p:tagLst>
</file>

<file path=ppt/tags/tag266.xml><?xml version="1.0" encoding="utf-8"?>
<p:tagLst xmlns:p="http://schemas.openxmlformats.org/presentationml/2006/main">
  <p:tag name="AS_UNIQUEID" val="1815"/>
</p:tagLst>
</file>

<file path=ppt/tags/tag267.xml><?xml version="1.0" encoding="utf-8"?>
<p:tagLst xmlns:p="http://schemas.openxmlformats.org/presentationml/2006/main">
  <p:tag name="AS_UNIQUEID" val="1821"/>
</p:tagLst>
</file>

<file path=ppt/tags/tag268.xml><?xml version="1.0" encoding="utf-8"?>
<p:tagLst xmlns:p="http://schemas.openxmlformats.org/presentationml/2006/main">
  <p:tag name="AS_UNIQUEID" val="2209"/>
</p:tagLst>
</file>

<file path=ppt/tags/tag269.xml><?xml version="1.0" encoding="utf-8"?>
<p:tagLst xmlns:p="http://schemas.openxmlformats.org/presentationml/2006/main">
  <p:tag name="AS_UNIQUEID" val="2210"/>
</p:tagLst>
</file>

<file path=ppt/tags/tag27.xml><?xml version="1.0" encoding="utf-8"?>
<p:tagLst xmlns:p="http://schemas.openxmlformats.org/presentationml/2006/main">
  <p:tag name="AS_UNIQUEID" val="1999"/>
</p:tagLst>
</file>

<file path=ppt/tags/tag270.xml><?xml version="1.0" encoding="utf-8"?>
<p:tagLst xmlns:p="http://schemas.openxmlformats.org/presentationml/2006/main">
  <p:tag name="AS_UNIQUEID" val="1764"/>
</p:tagLst>
</file>

<file path=ppt/tags/tag271.xml><?xml version="1.0" encoding="utf-8"?>
<p:tagLst xmlns:p="http://schemas.openxmlformats.org/presentationml/2006/main">
  <p:tag name="AS_UNIQUEID" val="1764"/>
</p:tagLst>
</file>

<file path=ppt/tags/tag272.xml><?xml version="1.0" encoding="utf-8"?>
<p:tagLst xmlns:p="http://schemas.openxmlformats.org/presentationml/2006/main">
  <p:tag name="AS_UNIQUEID" val="1764"/>
</p:tagLst>
</file>

<file path=ppt/tags/tag273.xml><?xml version="1.0" encoding="utf-8"?>
<p:tagLst xmlns:p="http://schemas.openxmlformats.org/presentationml/2006/main">
  <p:tag name="AS_UNIQUEID" val="2211"/>
</p:tagLst>
</file>

<file path=ppt/tags/tag274.xml><?xml version="1.0" encoding="utf-8"?>
<p:tagLst xmlns:p="http://schemas.openxmlformats.org/presentationml/2006/main">
  <p:tag name="AS_UNIQUEID" val="2212"/>
</p:tagLst>
</file>

<file path=ppt/tags/tag275.xml><?xml version="1.0" encoding="utf-8"?>
<p:tagLst xmlns:p="http://schemas.openxmlformats.org/presentationml/2006/main">
  <p:tag name="AS_UNIQUEID" val="2213"/>
</p:tagLst>
</file>

<file path=ppt/tags/tag276.xml><?xml version="1.0" encoding="utf-8"?>
<p:tagLst xmlns:p="http://schemas.openxmlformats.org/presentationml/2006/main">
  <p:tag name="AS_UNIQUEID" val="2214"/>
</p:tagLst>
</file>

<file path=ppt/tags/tag277.xml><?xml version="1.0" encoding="utf-8"?>
<p:tagLst xmlns:p="http://schemas.openxmlformats.org/presentationml/2006/main">
  <p:tag name="AS_UNIQUEID" val="2215"/>
</p:tagLst>
</file>

<file path=ppt/tags/tag278.xml><?xml version="1.0" encoding="utf-8"?>
<p:tagLst xmlns:p="http://schemas.openxmlformats.org/presentationml/2006/main">
  <p:tag name="AS_UNIQUEID" val="2216"/>
</p:tagLst>
</file>

<file path=ppt/tags/tag279.xml><?xml version="1.0" encoding="utf-8"?>
<p:tagLst xmlns:p="http://schemas.openxmlformats.org/presentationml/2006/main">
  <p:tag name="AS_UNIQUEID" val="2217"/>
</p:tagLst>
</file>

<file path=ppt/tags/tag28.xml><?xml version="1.0" encoding="utf-8"?>
<p:tagLst xmlns:p="http://schemas.openxmlformats.org/presentationml/2006/main">
  <p:tag name="AS_UNIQUEID" val="2000"/>
</p:tagLst>
</file>

<file path=ppt/tags/tag280.xml><?xml version="1.0" encoding="utf-8"?>
<p:tagLst xmlns:p="http://schemas.openxmlformats.org/presentationml/2006/main">
  <p:tag name="AS_UNIQUEID" val="2218"/>
</p:tagLst>
</file>

<file path=ppt/tags/tag281.xml><?xml version="1.0" encoding="utf-8"?>
<p:tagLst xmlns:p="http://schemas.openxmlformats.org/presentationml/2006/main">
  <p:tag name="AS_UNIQUEID" val="2219"/>
</p:tagLst>
</file>

<file path=ppt/tags/tag282.xml><?xml version="1.0" encoding="utf-8"?>
<p:tagLst xmlns:p="http://schemas.openxmlformats.org/presentationml/2006/main">
  <p:tag name="AS_UNIQUEID" val="2220"/>
</p:tagLst>
</file>

<file path=ppt/tags/tag283.xml><?xml version="1.0" encoding="utf-8"?>
<p:tagLst xmlns:p="http://schemas.openxmlformats.org/presentationml/2006/main">
  <p:tag name="AS_UNIQUEID" val="2221"/>
</p:tagLst>
</file>

<file path=ppt/tags/tag284.xml><?xml version="1.0" encoding="utf-8"?>
<p:tagLst xmlns:p="http://schemas.openxmlformats.org/presentationml/2006/main">
  <p:tag name="AS_UNIQUEID" val="2222"/>
</p:tagLst>
</file>

<file path=ppt/tags/tag285.xml><?xml version="1.0" encoding="utf-8"?>
<p:tagLst xmlns:p="http://schemas.openxmlformats.org/presentationml/2006/main">
  <p:tag name="AS_UNIQUEID" val="2223"/>
</p:tagLst>
</file>

<file path=ppt/tags/tag286.xml><?xml version="1.0" encoding="utf-8"?>
<p:tagLst xmlns:p="http://schemas.openxmlformats.org/presentationml/2006/main">
  <p:tag name="AS_UNIQUEID" val="2224"/>
</p:tagLst>
</file>

<file path=ppt/tags/tag287.xml><?xml version="1.0" encoding="utf-8"?>
<p:tagLst xmlns:p="http://schemas.openxmlformats.org/presentationml/2006/main">
  <p:tag name="AS_UNIQUEID" val="2225"/>
</p:tagLst>
</file>

<file path=ppt/tags/tag288.xml><?xml version="1.0" encoding="utf-8"?>
<p:tagLst xmlns:p="http://schemas.openxmlformats.org/presentationml/2006/main">
  <p:tag name="AS_UNIQUEID" val="2226"/>
</p:tagLst>
</file>

<file path=ppt/tags/tag289.xml><?xml version="1.0" encoding="utf-8"?>
<p:tagLst xmlns:p="http://schemas.openxmlformats.org/presentationml/2006/main">
  <p:tag name="AS_UNIQUEID" val="2227"/>
</p:tagLst>
</file>

<file path=ppt/tags/tag29.xml><?xml version="1.0" encoding="utf-8"?>
<p:tagLst xmlns:p="http://schemas.openxmlformats.org/presentationml/2006/main">
  <p:tag name="AS_UNIQUEID" val="2001"/>
</p:tagLst>
</file>

<file path=ppt/tags/tag290.xml><?xml version="1.0" encoding="utf-8"?>
<p:tagLst xmlns:p="http://schemas.openxmlformats.org/presentationml/2006/main">
  <p:tag name="AS_UNIQUEID" val="2232"/>
</p:tagLst>
</file>

<file path=ppt/tags/tag291.xml><?xml version="1.0" encoding="utf-8"?>
<p:tagLst xmlns:p="http://schemas.openxmlformats.org/presentationml/2006/main">
  <p:tag name="AS_UNIQUEID" val="2233"/>
</p:tagLst>
</file>

<file path=ppt/tags/tag292.xml><?xml version="1.0" encoding="utf-8"?>
<p:tagLst xmlns:p="http://schemas.openxmlformats.org/presentationml/2006/main">
  <p:tag name="AS_UNIQUEID" val="2234"/>
</p:tagLst>
</file>

<file path=ppt/tags/tag293.xml><?xml version="1.0" encoding="utf-8"?>
<p:tagLst xmlns:p="http://schemas.openxmlformats.org/presentationml/2006/main">
  <p:tag name="AS_UNIQUEID" val="2235"/>
</p:tagLst>
</file>

<file path=ppt/tags/tag294.xml><?xml version="1.0" encoding="utf-8"?>
<p:tagLst xmlns:p="http://schemas.openxmlformats.org/presentationml/2006/main">
  <p:tag name="AS_UNIQUEID" val="2236"/>
</p:tagLst>
</file>

<file path=ppt/tags/tag295.xml><?xml version="1.0" encoding="utf-8"?>
<p:tagLst xmlns:p="http://schemas.openxmlformats.org/presentationml/2006/main">
  <p:tag name="AS_UNIQUEID" val="2237"/>
</p:tagLst>
</file>

<file path=ppt/tags/tag296.xml><?xml version="1.0" encoding="utf-8"?>
<p:tagLst xmlns:p="http://schemas.openxmlformats.org/presentationml/2006/main">
  <p:tag name="AS_UNIQUEID" val="2238"/>
</p:tagLst>
</file>

<file path=ppt/tags/tag297.xml><?xml version="1.0" encoding="utf-8"?>
<p:tagLst xmlns:p="http://schemas.openxmlformats.org/presentationml/2006/main">
  <p:tag name="AS_UNIQUEID" val="2239"/>
</p:tagLst>
</file>

<file path=ppt/tags/tag298.xml><?xml version="1.0" encoding="utf-8"?>
<p:tagLst xmlns:p="http://schemas.openxmlformats.org/presentationml/2006/main">
  <p:tag name="AS_UNIQUEID" val="2240"/>
</p:tagLst>
</file>

<file path=ppt/tags/tag299.xml><?xml version="1.0" encoding="utf-8"?>
<p:tagLst xmlns:p="http://schemas.openxmlformats.org/presentationml/2006/main">
  <p:tag name="AS_UNIQUEID" val="2241"/>
</p:tagLst>
</file>

<file path=ppt/tags/tag3.xml><?xml version="1.0" encoding="utf-8"?>
<p:tagLst xmlns:p="http://schemas.openxmlformats.org/presentationml/2006/main">
  <p:tag name="AS_UNIQUEID" val="1973"/>
  <p:tag name="KSO_WM_BEAUTIFY_FLAG" val=""/>
</p:tagLst>
</file>

<file path=ppt/tags/tag30.xml><?xml version="1.0" encoding="utf-8"?>
<p:tagLst xmlns:p="http://schemas.openxmlformats.org/presentationml/2006/main">
  <p:tag name="AS_UNIQUEID" val="2002"/>
</p:tagLst>
</file>

<file path=ppt/tags/tag300.xml><?xml version="1.0" encoding="utf-8"?>
<p:tagLst xmlns:p="http://schemas.openxmlformats.org/presentationml/2006/main">
  <p:tag name="AS_UNIQUEID" val="2242"/>
</p:tagLst>
</file>

<file path=ppt/tags/tag301.xml><?xml version="1.0" encoding="utf-8"?>
<p:tagLst xmlns:p="http://schemas.openxmlformats.org/presentationml/2006/main">
  <p:tag name="AS_UNIQUEID" val="2243"/>
</p:tagLst>
</file>

<file path=ppt/tags/tag302.xml><?xml version="1.0" encoding="utf-8"?>
<p:tagLst xmlns:p="http://schemas.openxmlformats.org/presentationml/2006/main">
  <p:tag name="AS_UNIQUEID" val="2244"/>
</p:tagLst>
</file>

<file path=ppt/tags/tag303.xml><?xml version="1.0" encoding="utf-8"?>
<p:tagLst xmlns:p="http://schemas.openxmlformats.org/presentationml/2006/main">
  <p:tag name="AS_UNIQUEID" val="2245"/>
</p:tagLst>
</file>

<file path=ppt/tags/tag304.xml><?xml version="1.0" encoding="utf-8"?>
<p:tagLst xmlns:p="http://schemas.openxmlformats.org/presentationml/2006/main">
  <p:tag name="AS_UNIQUEID" val="2246"/>
</p:tagLst>
</file>

<file path=ppt/tags/tag305.xml><?xml version="1.0" encoding="utf-8"?>
<p:tagLst xmlns:p="http://schemas.openxmlformats.org/presentationml/2006/main">
  <p:tag name="AS_UNIQUEID" val="2247"/>
</p:tagLst>
</file>

<file path=ppt/tags/tag306.xml><?xml version="1.0" encoding="utf-8"?>
<p:tagLst xmlns:p="http://schemas.openxmlformats.org/presentationml/2006/main">
  <p:tag name="AS_UNIQUEID" val="2248"/>
</p:tagLst>
</file>

<file path=ppt/tags/tag307.xml><?xml version="1.0" encoding="utf-8"?>
<p:tagLst xmlns:p="http://schemas.openxmlformats.org/presentationml/2006/main">
  <p:tag name="AS_UNIQUEID" val="2249"/>
</p:tagLst>
</file>

<file path=ppt/tags/tag308.xml><?xml version="1.0" encoding="utf-8"?>
<p:tagLst xmlns:p="http://schemas.openxmlformats.org/presentationml/2006/main">
  <p:tag name="AS_UNIQUEID" val="2250"/>
</p:tagLst>
</file>

<file path=ppt/tags/tag309.xml><?xml version="1.0" encoding="utf-8"?>
<p:tagLst xmlns:p="http://schemas.openxmlformats.org/presentationml/2006/main">
  <p:tag name="AS_UNIQUEID" val="2251"/>
</p:tagLst>
</file>

<file path=ppt/tags/tag31.xml><?xml version="1.0" encoding="utf-8"?>
<p:tagLst xmlns:p="http://schemas.openxmlformats.org/presentationml/2006/main">
  <p:tag name="AS_UNIQUEID" val="2003"/>
</p:tagLst>
</file>

<file path=ppt/tags/tag310.xml><?xml version="1.0" encoding="utf-8"?>
<p:tagLst xmlns:p="http://schemas.openxmlformats.org/presentationml/2006/main">
  <p:tag name="AS_UNIQUEID" val="2252"/>
</p:tagLst>
</file>

<file path=ppt/tags/tag311.xml><?xml version="1.0" encoding="utf-8"?>
<p:tagLst xmlns:p="http://schemas.openxmlformats.org/presentationml/2006/main">
  <p:tag name="AS_UNIQUEID" val="2253"/>
</p:tagLst>
</file>

<file path=ppt/tags/tag312.xml><?xml version="1.0" encoding="utf-8"?>
<p:tagLst xmlns:p="http://schemas.openxmlformats.org/presentationml/2006/main">
  <p:tag name="AS_UNIQUEID" val="2254"/>
</p:tagLst>
</file>

<file path=ppt/tags/tag313.xml><?xml version="1.0" encoding="utf-8"?>
<p:tagLst xmlns:p="http://schemas.openxmlformats.org/presentationml/2006/main">
  <p:tag name="AS_UNIQUEID" val="2255"/>
</p:tagLst>
</file>

<file path=ppt/tags/tag314.xml><?xml version="1.0" encoding="utf-8"?>
<p:tagLst xmlns:p="http://schemas.openxmlformats.org/presentationml/2006/main">
  <p:tag name="AS_UNIQUEID" val="2256"/>
</p:tagLst>
</file>

<file path=ppt/tags/tag315.xml><?xml version="1.0" encoding="utf-8"?>
<p:tagLst xmlns:p="http://schemas.openxmlformats.org/presentationml/2006/main">
  <p:tag name="AS_UNIQUEID" val="2257"/>
</p:tagLst>
</file>

<file path=ppt/tags/tag316.xml><?xml version="1.0" encoding="utf-8"?>
<p:tagLst xmlns:p="http://schemas.openxmlformats.org/presentationml/2006/main">
  <p:tag name="AS_UNIQUEID" val="2258"/>
</p:tagLst>
</file>

<file path=ppt/tags/tag317.xml><?xml version="1.0" encoding="utf-8"?>
<p:tagLst xmlns:p="http://schemas.openxmlformats.org/presentationml/2006/main">
  <p:tag name="AS_UNIQUEID" val="2259"/>
</p:tagLst>
</file>

<file path=ppt/tags/tag318.xml><?xml version="1.0" encoding="utf-8"?>
<p:tagLst xmlns:p="http://schemas.openxmlformats.org/presentationml/2006/main">
  <p:tag name="AS_UNIQUEID" val="2260"/>
</p:tagLst>
</file>

<file path=ppt/tags/tag319.xml><?xml version="1.0" encoding="utf-8"?>
<p:tagLst xmlns:p="http://schemas.openxmlformats.org/presentationml/2006/main">
  <p:tag name="AS_UNIQUEID" val="2261"/>
</p:tagLst>
</file>

<file path=ppt/tags/tag32.xml><?xml version="1.0" encoding="utf-8"?>
<p:tagLst xmlns:p="http://schemas.openxmlformats.org/presentationml/2006/main">
  <p:tag name="AS_UNIQUEID" val="2004"/>
</p:tagLst>
</file>

<file path=ppt/tags/tag320.xml><?xml version="1.0" encoding="utf-8"?>
<p:tagLst xmlns:p="http://schemas.openxmlformats.org/presentationml/2006/main">
  <p:tag name="AS_UNIQUEID" val="2262"/>
</p:tagLst>
</file>

<file path=ppt/tags/tag321.xml><?xml version="1.0" encoding="utf-8"?>
<p:tagLst xmlns:p="http://schemas.openxmlformats.org/presentationml/2006/main">
  <p:tag name="AS_UNIQUEID" val="2263"/>
</p:tagLst>
</file>

<file path=ppt/tags/tag322.xml><?xml version="1.0" encoding="utf-8"?>
<p:tagLst xmlns:p="http://schemas.openxmlformats.org/presentationml/2006/main">
  <p:tag name="AS_UNIQUEID" val="2264"/>
</p:tagLst>
</file>

<file path=ppt/tags/tag323.xml><?xml version="1.0" encoding="utf-8"?>
<p:tagLst xmlns:p="http://schemas.openxmlformats.org/presentationml/2006/main">
  <p:tag name="AS_UNIQUEID" val="2265"/>
</p:tagLst>
</file>

<file path=ppt/tags/tag324.xml><?xml version="1.0" encoding="utf-8"?>
<p:tagLst xmlns:p="http://schemas.openxmlformats.org/presentationml/2006/main">
  <p:tag name="AS_UNIQUEID" val="2266"/>
</p:tagLst>
</file>

<file path=ppt/tags/tag325.xml><?xml version="1.0" encoding="utf-8"?>
<p:tagLst xmlns:p="http://schemas.openxmlformats.org/presentationml/2006/main">
  <p:tag name="AS_UNIQUEID" val="2267"/>
</p:tagLst>
</file>

<file path=ppt/tags/tag326.xml><?xml version="1.0" encoding="utf-8"?>
<p:tagLst xmlns:p="http://schemas.openxmlformats.org/presentationml/2006/main">
  <p:tag name="AS_UNIQUEID" val="2268"/>
</p:tagLst>
</file>

<file path=ppt/tags/tag327.xml><?xml version="1.0" encoding="utf-8"?>
<p:tagLst xmlns:p="http://schemas.openxmlformats.org/presentationml/2006/main">
  <p:tag name="AS_UNIQUEID" val="2269"/>
</p:tagLst>
</file>

<file path=ppt/tags/tag328.xml><?xml version="1.0" encoding="utf-8"?>
<p:tagLst xmlns:p="http://schemas.openxmlformats.org/presentationml/2006/main">
  <p:tag name="AS_UNIQUEID" val="2270"/>
</p:tagLst>
</file>

<file path=ppt/tags/tag329.xml><?xml version="1.0" encoding="utf-8"?>
<p:tagLst xmlns:p="http://schemas.openxmlformats.org/presentationml/2006/main">
  <p:tag name="AS_UNIQUEID" val="2271"/>
</p:tagLst>
</file>

<file path=ppt/tags/tag33.xml><?xml version="1.0" encoding="utf-8"?>
<p:tagLst xmlns:p="http://schemas.openxmlformats.org/presentationml/2006/main">
  <p:tag name="AS_UNIQUEID" val="2005"/>
</p:tagLst>
</file>

<file path=ppt/tags/tag330.xml><?xml version="1.0" encoding="utf-8"?>
<p:tagLst xmlns:p="http://schemas.openxmlformats.org/presentationml/2006/main">
  <p:tag name="AS_UNIQUEID" val="2272"/>
</p:tagLst>
</file>

<file path=ppt/tags/tag331.xml><?xml version="1.0" encoding="utf-8"?>
<p:tagLst xmlns:p="http://schemas.openxmlformats.org/presentationml/2006/main">
  <p:tag name="AS_UNIQUEID" val="2229"/>
</p:tagLst>
</file>

<file path=ppt/tags/tag332.xml><?xml version="1.0" encoding="utf-8"?>
<p:tagLst xmlns:p="http://schemas.openxmlformats.org/presentationml/2006/main">
  <p:tag name="AS_UNIQUEID" val="2230"/>
</p:tagLst>
</file>

<file path=ppt/tags/tag333.xml><?xml version="1.0" encoding="utf-8"?>
<p:tagLst xmlns:p="http://schemas.openxmlformats.org/presentationml/2006/main">
  <p:tag name="AS_UNIQUEID" val="2277"/>
</p:tagLst>
</file>

<file path=ppt/tags/tag334.xml><?xml version="1.0" encoding="utf-8"?>
<p:tagLst xmlns:p="http://schemas.openxmlformats.org/presentationml/2006/main">
  <p:tag name="AS_UNIQUEID" val="2278"/>
</p:tagLst>
</file>

<file path=ppt/tags/tag335.xml><?xml version="1.0" encoding="utf-8"?>
<p:tagLst xmlns:p="http://schemas.openxmlformats.org/presentationml/2006/main">
  <p:tag name="AS_UNIQUEID" val="2279"/>
</p:tagLst>
</file>

<file path=ppt/tags/tag336.xml><?xml version="1.0" encoding="utf-8"?>
<p:tagLst xmlns:p="http://schemas.openxmlformats.org/presentationml/2006/main">
  <p:tag name="AS_UNIQUEID" val="2280"/>
</p:tagLst>
</file>

<file path=ppt/tags/tag337.xml><?xml version="1.0" encoding="utf-8"?>
<p:tagLst xmlns:p="http://schemas.openxmlformats.org/presentationml/2006/main">
  <p:tag name="AS_UNIQUEID" val="2281"/>
</p:tagLst>
</file>

<file path=ppt/tags/tag338.xml><?xml version="1.0" encoding="utf-8"?>
<p:tagLst xmlns:p="http://schemas.openxmlformats.org/presentationml/2006/main">
  <p:tag name="AS_UNIQUEID" val="2282"/>
</p:tagLst>
</file>

<file path=ppt/tags/tag339.xml><?xml version="1.0" encoding="utf-8"?>
<p:tagLst xmlns:p="http://schemas.openxmlformats.org/presentationml/2006/main">
  <p:tag name="AS_UNIQUEID" val="2283"/>
</p:tagLst>
</file>

<file path=ppt/tags/tag34.xml><?xml version="1.0" encoding="utf-8"?>
<p:tagLst xmlns:p="http://schemas.openxmlformats.org/presentationml/2006/main">
  <p:tag name="AS_UNIQUEID" val="2006"/>
</p:tagLst>
</file>

<file path=ppt/tags/tag340.xml><?xml version="1.0" encoding="utf-8"?>
<p:tagLst xmlns:p="http://schemas.openxmlformats.org/presentationml/2006/main">
  <p:tag name="AS_UNIQUEID" val="2284"/>
</p:tagLst>
</file>

<file path=ppt/tags/tag341.xml><?xml version="1.0" encoding="utf-8"?>
<p:tagLst xmlns:p="http://schemas.openxmlformats.org/presentationml/2006/main">
  <p:tag name="AS_UNIQUEID" val="2285"/>
</p:tagLst>
</file>

<file path=ppt/tags/tag342.xml><?xml version="1.0" encoding="utf-8"?>
<p:tagLst xmlns:p="http://schemas.openxmlformats.org/presentationml/2006/main">
  <p:tag name="AS_UNIQUEID" val="2286"/>
</p:tagLst>
</file>

<file path=ppt/tags/tag343.xml><?xml version="1.0" encoding="utf-8"?>
<p:tagLst xmlns:p="http://schemas.openxmlformats.org/presentationml/2006/main">
  <p:tag name="AS_UNIQUEID" val="2287"/>
</p:tagLst>
</file>

<file path=ppt/tags/tag344.xml><?xml version="1.0" encoding="utf-8"?>
<p:tagLst xmlns:p="http://schemas.openxmlformats.org/presentationml/2006/main">
  <p:tag name="AS_UNIQUEID" val="2288"/>
</p:tagLst>
</file>

<file path=ppt/tags/tag345.xml><?xml version="1.0" encoding="utf-8"?>
<p:tagLst xmlns:p="http://schemas.openxmlformats.org/presentationml/2006/main">
  <p:tag name="AS_UNIQUEID" val="2289"/>
</p:tagLst>
</file>

<file path=ppt/tags/tag346.xml><?xml version="1.0" encoding="utf-8"?>
<p:tagLst xmlns:p="http://schemas.openxmlformats.org/presentationml/2006/main">
  <p:tag name="AS_UNIQUEID" val="2290"/>
</p:tagLst>
</file>

<file path=ppt/tags/tag347.xml><?xml version="1.0" encoding="utf-8"?>
<p:tagLst xmlns:p="http://schemas.openxmlformats.org/presentationml/2006/main">
  <p:tag name="AS_UNIQUEID" val="2291"/>
</p:tagLst>
</file>

<file path=ppt/tags/tag348.xml><?xml version="1.0" encoding="utf-8"?>
<p:tagLst xmlns:p="http://schemas.openxmlformats.org/presentationml/2006/main">
  <p:tag name="AS_UNIQUEID" val="2292"/>
</p:tagLst>
</file>

<file path=ppt/tags/tag349.xml><?xml version="1.0" encoding="utf-8"?>
<p:tagLst xmlns:p="http://schemas.openxmlformats.org/presentationml/2006/main">
  <p:tag name="AS_UNIQUEID" val="2293"/>
</p:tagLst>
</file>

<file path=ppt/tags/tag35.xml><?xml version="1.0" encoding="utf-8"?>
<p:tagLst xmlns:p="http://schemas.openxmlformats.org/presentationml/2006/main">
  <p:tag name="AS_UNIQUEID" val="2007"/>
</p:tagLst>
</file>

<file path=ppt/tags/tag350.xml><?xml version="1.0" encoding="utf-8"?>
<p:tagLst xmlns:p="http://schemas.openxmlformats.org/presentationml/2006/main">
  <p:tag name="AS_UNIQUEID" val="2294"/>
</p:tagLst>
</file>

<file path=ppt/tags/tag351.xml><?xml version="1.0" encoding="utf-8"?>
<p:tagLst xmlns:p="http://schemas.openxmlformats.org/presentationml/2006/main">
  <p:tag name="AS_UNIQUEID" val="2295"/>
</p:tagLst>
</file>

<file path=ppt/tags/tag352.xml><?xml version="1.0" encoding="utf-8"?>
<p:tagLst xmlns:p="http://schemas.openxmlformats.org/presentationml/2006/main">
  <p:tag name="AS_UNIQUEID" val="2296"/>
</p:tagLst>
</file>

<file path=ppt/tags/tag353.xml><?xml version="1.0" encoding="utf-8"?>
<p:tagLst xmlns:p="http://schemas.openxmlformats.org/presentationml/2006/main">
  <p:tag name="AS_UNIQUEID" val="2297"/>
</p:tagLst>
</file>

<file path=ppt/tags/tag354.xml><?xml version="1.0" encoding="utf-8"?>
<p:tagLst xmlns:p="http://schemas.openxmlformats.org/presentationml/2006/main">
  <p:tag name="AS_UNIQUEID" val="2298"/>
</p:tagLst>
</file>

<file path=ppt/tags/tag355.xml><?xml version="1.0" encoding="utf-8"?>
<p:tagLst xmlns:p="http://schemas.openxmlformats.org/presentationml/2006/main">
  <p:tag name="AS_UNIQUEID" val="2299"/>
</p:tagLst>
</file>

<file path=ppt/tags/tag356.xml><?xml version="1.0" encoding="utf-8"?>
<p:tagLst xmlns:p="http://schemas.openxmlformats.org/presentationml/2006/main">
  <p:tag name="AS_UNIQUEID" val="2300"/>
</p:tagLst>
</file>

<file path=ppt/tags/tag357.xml><?xml version="1.0" encoding="utf-8"?>
<p:tagLst xmlns:p="http://schemas.openxmlformats.org/presentationml/2006/main">
  <p:tag name="AS_UNIQUEID" val="2301"/>
</p:tagLst>
</file>

<file path=ppt/tags/tag358.xml><?xml version="1.0" encoding="utf-8"?>
<p:tagLst xmlns:p="http://schemas.openxmlformats.org/presentationml/2006/main">
  <p:tag name="AS_UNIQUEID" val="2302"/>
</p:tagLst>
</file>

<file path=ppt/tags/tag359.xml><?xml version="1.0" encoding="utf-8"?>
<p:tagLst xmlns:p="http://schemas.openxmlformats.org/presentationml/2006/main">
  <p:tag name="AS_UNIQUEID" val="2303"/>
</p:tagLst>
</file>

<file path=ppt/tags/tag36.xml><?xml version="1.0" encoding="utf-8"?>
<p:tagLst xmlns:p="http://schemas.openxmlformats.org/presentationml/2006/main">
  <p:tag name="AS_UNIQUEID" val="2008"/>
</p:tagLst>
</file>

<file path=ppt/tags/tag360.xml><?xml version="1.0" encoding="utf-8"?>
<p:tagLst xmlns:p="http://schemas.openxmlformats.org/presentationml/2006/main">
  <p:tag name="AS_UNIQUEID" val="2304"/>
</p:tagLst>
</file>

<file path=ppt/tags/tag361.xml><?xml version="1.0" encoding="utf-8"?>
<p:tagLst xmlns:p="http://schemas.openxmlformats.org/presentationml/2006/main">
  <p:tag name="AS_UNIQUEID" val="2305"/>
</p:tagLst>
</file>

<file path=ppt/tags/tag362.xml><?xml version="1.0" encoding="utf-8"?>
<p:tagLst xmlns:p="http://schemas.openxmlformats.org/presentationml/2006/main">
  <p:tag name="AS_UNIQUEID" val="2306"/>
</p:tagLst>
</file>

<file path=ppt/tags/tag363.xml><?xml version="1.0" encoding="utf-8"?>
<p:tagLst xmlns:p="http://schemas.openxmlformats.org/presentationml/2006/main">
  <p:tag name="AS_UNIQUEID" val="2307"/>
</p:tagLst>
</file>

<file path=ppt/tags/tag364.xml><?xml version="1.0" encoding="utf-8"?>
<p:tagLst xmlns:p="http://schemas.openxmlformats.org/presentationml/2006/main">
  <p:tag name="AS_UNIQUEID" val="2308"/>
</p:tagLst>
</file>

<file path=ppt/tags/tag365.xml><?xml version="1.0" encoding="utf-8"?>
<p:tagLst xmlns:p="http://schemas.openxmlformats.org/presentationml/2006/main">
  <p:tag name="AS_UNIQUEID" val="2309"/>
</p:tagLst>
</file>

<file path=ppt/tags/tag366.xml><?xml version="1.0" encoding="utf-8"?>
<p:tagLst xmlns:p="http://schemas.openxmlformats.org/presentationml/2006/main">
  <p:tag name="AS_UNIQUEID" val="2310"/>
</p:tagLst>
</file>

<file path=ppt/tags/tag367.xml><?xml version="1.0" encoding="utf-8"?>
<p:tagLst xmlns:p="http://schemas.openxmlformats.org/presentationml/2006/main">
  <p:tag name="AS_UNIQUEID" val="2311"/>
</p:tagLst>
</file>

<file path=ppt/tags/tag368.xml><?xml version="1.0" encoding="utf-8"?>
<p:tagLst xmlns:p="http://schemas.openxmlformats.org/presentationml/2006/main">
  <p:tag name="AS_UNIQUEID" val="2312"/>
</p:tagLst>
</file>

<file path=ppt/tags/tag369.xml><?xml version="1.0" encoding="utf-8"?>
<p:tagLst xmlns:p="http://schemas.openxmlformats.org/presentationml/2006/main">
  <p:tag name="AS_UNIQUEID" val="2313"/>
</p:tagLst>
</file>

<file path=ppt/tags/tag37.xml><?xml version="1.0" encoding="utf-8"?>
<p:tagLst xmlns:p="http://schemas.openxmlformats.org/presentationml/2006/main">
  <p:tag name="AS_UNIQUEID" val="2009"/>
</p:tagLst>
</file>

<file path=ppt/tags/tag370.xml><?xml version="1.0" encoding="utf-8"?>
<p:tagLst xmlns:p="http://schemas.openxmlformats.org/presentationml/2006/main">
  <p:tag name="AS_UNIQUEID" val="2314"/>
</p:tagLst>
</file>

<file path=ppt/tags/tag371.xml><?xml version="1.0" encoding="utf-8"?>
<p:tagLst xmlns:p="http://schemas.openxmlformats.org/presentationml/2006/main">
  <p:tag name="AS_UNIQUEID" val="2315"/>
</p:tagLst>
</file>

<file path=ppt/tags/tag372.xml><?xml version="1.0" encoding="utf-8"?>
<p:tagLst xmlns:p="http://schemas.openxmlformats.org/presentationml/2006/main">
  <p:tag name="AS_UNIQUEID" val="2316"/>
</p:tagLst>
</file>

<file path=ppt/tags/tag373.xml><?xml version="1.0" encoding="utf-8"?>
<p:tagLst xmlns:p="http://schemas.openxmlformats.org/presentationml/2006/main">
  <p:tag name="AS_UNIQUEID" val="2317"/>
</p:tagLst>
</file>

<file path=ppt/tags/tag374.xml><?xml version="1.0" encoding="utf-8"?>
<p:tagLst xmlns:p="http://schemas.openxmlformats.org/presentationml/2006/main">
  <p:tag name="AS_UNIQUEID" val="2318"/>
</p:tagLst>
</file>

<file path=ppt/tags/tag375.xml><?xml version="1.0" encoding="utf-8"?>
<p:tagLst xmlns:p="http://schemas.openxmlformats.org/presentationml/2006/main">
  <p:tag name="AS_UNIQUEID" val="2319"/>
</p:tagLst>
</file>

<file path=ppt/tags/tag376.xml><?xml version="1.0" encoding="utf-8"?>
<p:tagLst xmlns:p="http://schemas.openxmlformats.org/presentationml/2006/main">
  <p:tag name="AS_UNIQUEID" val="2274"/>
</p:tagLst>
</file>

<file path=ppt/tags/tag377.xml><?xml version="1.0" encoding="utf-8"?>
<p:tagLst xmlns:p="http://schemas.openxmlformats.org/presentationml/2006/main">
  <p:tag name="AS_UNIQUEID" val="2275"/>
</p:tagLst>
</file>

<file path=ppt/tags/tag378.xml><?xml version="1.0" encoding="utf-8"?>
<p:tagLst xmlns:p="http://schemas.openxmlformats.org/presentationml/2006/main">
  <p:tag name="AS_UNIQUEID" val="2321"/>
</p:tagLst>
</file>

<file path=ppt/tags/tag379.xml><?xml version="1.0" encoding="utf-8"?>
<p:tagLst xmlns:p="http://schemas.openxmlformats.org/presentationml/2006/main">
  <p:tag name="AS_UNIQUEID" val="2322"/>
</p:tagLst>
</file>

<file path=ppt/tags/tag38.xml><?xml version="1.0" encoding="utf-8"?>
<p:tagLst xmlns:p="http://schemas.openxmlformats.org/presentationml/2006/main">
  <p:tag name="AS_UNIQUEID" val="2010"/>
</p:tagLst>
</file>

<file path=ppt/tags/tag380.xml><?xml version="1.0" encoding="utf-8"?>
<p:tagLst xmlns:p="http://schemas.openxmlformats.org/presentationml/2006/main">
  <p:tag name="AS_UNIQUEID" val="2323"/>
</p:tagLst>
</file>

<file path=ppt/tags/tag381.xml><?xml version="1.0" encoding="utf-8"?>
<p:tagLst xmlns:p="http://schemas.openxmlformats.org/presentationml/2006/main">
  <p:tag name="AS_UNIQUEID" val="2324"/>
</p:tagLst>
</file>

<file path=ppt/tags/tag382.xml><?xml version="1.0" encoding="utf-8"?>
<p:tagLst xmlns:p="http://schemas.openxmlformats.org/presentationml/2006/main">
  <p:tag name="AS_UNIQUEID" val="2325"/>
</p:tagLst>
</file>

<file path=ppt/tags/tag383.xml><?xml version="1.0" encoding="utf-8"?>
<p:tagLst xmlns:p="http://schemas.openxmlformats.org/presentationml/2006/main">
  <p:tag name="AS_UNIQUEID" val="2326"/>
</p:tagLst>
</file>

<file path=ppt/tags/tag384.xml><?xml version="1.0" encoding="utf-8"?>
<p:tagLst xmlns:p="http://schemas.openxmlformats.org/presentationml/2006/main">
  <p:tag name="AS_UNIQUEID" val="2327"/>
</p:tagLst>
</file>

<file path=ppt/tags/tag385.xml><?xml version="1.0" encoding="utf-8"?>
<p:tagLst xmlns:p="http://schemas.openxmlformats.org/presentationml/2006/main">
  <p:tag name="AS_UNIQUEID" val="207"/>
</p:tagLst>
</file>

<file path=ppt/tags/tag386.xml><?xml version="1.0" encoding="utf-8"?>
<p:tagLst xmlns:p="http://schemas.openxmlformats.org/presentationml/2006/main">
  <p:tag name="AS_UNIQUEID" val="208"/>
</p:tagLst>
</file>

<file path=ppt/tags/tag387.xml><?xml version="1.0" encoding="utf-8"?>
<p:tagLst xmlns:p="http://schemas.openxmlformats.org/presentationml/2006/main">
  <p:tag name="AS_UNIQUEID" val="209"/>
</p:tagLst>
</file>

<file path=ppt/tags/tag388.xml><?xml version="1.0" encoding="utf-8"?>
<p:tagLst xmlns:p="http://schemas.openxmlformats.org/presentationml/2006/main">
  <p:tag name="AS_UNIQUEID" val="210"/>
</p:tagLst>
</file>

<file path=ppt/tags/tag389.xml><?xml version="1.0" encoding="utf-8"?>
<p:tagLst xmlns:p="http://schemas.openxmlformats.org/presentationml/2006/main">
  <p:tag name="AS_UNIQUEID" val="211"/>
</p:tagLst>
</file>

<file path=ppt/tags/tag39.xml><?xml version="1.0" encoding="utf-8"?>
<p:tagLst xmlns:p="http://schemas.openxmlformats.org/presentationml/2006/main">
  <p:tag name="AS_UNIQUEID" val="2011"/>
</p:tagLst>
</file>

<file path=ppt/tags/tag390.xml><?xml version="1.0" encoding="utf-8"?>
<p:tagLst xmlns:p="http://schemas.openxmlformats.org/presentationml/2006/main">
  <p:tag name="AS_UNIQUEID" val="2332"/>
</p:tagLst>
</file>

<file path=ppt/tags/tag391.xml><?xml version="1.0" encoding="utf-8"?>
<p:tagLst xmlns:p="http://schemas.openxmlformats.org/presentationml/2006/main">
  <p:tag name="AS_UNIQUEID" val="2333"/>
</p:tagLst>
</file>

<file path=ppt/tags/tag392.xml><?xml version="1.0" encoding="utf-8"?>
<p:tagLst xmlns:p="http://schemas.openxmlformats.org/presentationml/2006/main">
  <p:tag name="AS_UNIQUEID" val="2334"/>
</p:tagLst>
</file>

<file path=ppt/tags/tag393.xml><?xml version="1.0" encoding="utf-8"?>
<p:tagLst xmlns:p="http://schemas.openxmlformats.org/presentationml/2006/main">
  <p:tag name="AS_UNIQUEID" val="2335"/>
</p:tagLst>
</file>

<file path=ppt/tags/tag394.xml><?xml version="1.0" encoding="utf-8"?>
<p:tagLst xmlns:p="http://schemas.openxmlformats.org/presentationml/2006/main">
  <p:tag name="AS_UNIQUEID" val="2336"/>
</p:tagLst>
</file>

<file path=ppt/tags/tag395.xml><?xml version="1.0" encoding="utf-8"?>
<p:tagLst xmlns:p="http://schemas.openxmlformats.org/presentationml/2006/main">
  <p:tag name="AS_UNIQUEID" val="2337"/>
</p:tagLst>
</file>

<file path=ppt/tags/tag396.xml><?xml version="1.0" encoding="utf-8"?>
<p:tagLst xmlns:p="http://schemas.openxmlformats.org/presentationml/2006/main">
  <p:tag name="AS_UNIQUEID" val="2329"/>
</p:tagLst>
</file>

<file path=ppt/tags/tag397.xml><?xml version="1.0" encoding="utf-8"?>
<p:tagLst xmlns:p="http://schemas.openxmlformats.org/presentationml/2006/main">
  <p:tag name="AS_UNIQUEID" val="2330"/>
</p:tagLst>
</file>

<file path=ppt/tags/tag398.xml><?xml version="1.0" encoding="utf-8"?>
<p:tagLst xmlns:p="http://schemas.openxmlformats.org/presentationml/2006/main">
  <p:tag name="AS_UNIQUEID" val="207"/>
  <p:tag name="KSO_WM_BEAUTIFY_FLAG" val=""/>
</p:tagLst>
</file>

<file path=ppt/tags/tag399.xml><?xml version="1.0" encoding="utf-8"?>
<p:tagLst xmlns:p="http://schemas.openxmlformats.org/presentationml/2006/main">
  <p:tag name="AS_UNIQUEID" val="207"/>
  <p:tag name="KSO_WM_BEAUTIFY_FLAG" val=""/>
</p:tagLst>
</file>

<file path=ppt/tags/tag4.xml><?xml version="1.0" encoding="utf-8"?>
<p:tagLst xmlns:p="http://schemas.openxmlformats.org/presentationml/2006/main">
  <p:tag name="AS_UNIQUEID" val="1974"/>
  <p:tag name="KSO_WM_BEAUTIFY_FLAG" val=""/>
</p:tagLst>
</file>

<file path=ppt/tags/tag40.xml><?xml version="1.0" encoding="utf-8"?>
<p:tagLst xmlns:p="http://schemas.openxmlformats.org/presentationml/2006/main">
  <p:tag name="AS_UNIQUEID" val="2012"/>
</p:tagLst>
</file>

<file path=ppt/tags/tag400.xml><?xml version="1.0" encoding="utf-8"?>
<p:tagLst xmlns:p="http://schemas.openxmlformats.org/presentationml/2006/main">
  <p:tag name="AS_UNIQUEID" val="2048"/>
</p:tagLst>
</file>

<file path=ppt/tags/tag401.xml><?xml version="1.0" encoding="utf-8"?>
<p:tagLst xmlns:p="http://schemas.openxmlformats.org/presentationml/2006/main">
  <p:tag name="AS_UNIQUEID" val="2049"/>
</p:tagLst>
</file>

<file path=ppt/tags/tag402.xml><?xml version="1.0" encoding="utf-8"?>
<p:tagLst xmlns:p="http://schemas.openxmlformats.org/presentationml/2006/main">
  <p:tag name="AS_UNIQUEID" val="2050"/>
</p:tagLst>
</file>

<file path=ppt/tags/tag403.xml><?xml version="1.0" encoding="utf-8"?>
<p:tagLst xmlns:p="http://schemas.openxmlformats.org/presentationml/2006/main">
  <p:tag name="AS_UNIQUEID" val="2051"/>
</p:tagLst>
</file>

<file path=ppt/tags/tag404.xml><?xml version="1.0" encoding="utf-8"?>
<p:tagLst xmlns:p="http://schemas.openxmlformats.org/presentationml/2006/main">
  <p:tag name="AS_UNIQUEID" val="2052"/>
</p:tagLst>
</file>

<file path=ppt/tags/tag405.xml><?xml version="1.0" encoding="utf-8"?>
<p:tagLst xmlns:p="http://schemas.openxmlformats.org/presentationml/2006/main">
  <p:tag name="AS_UNIQUEID" val="2053"/>
</p:tagLst>
</file>

<file path=ppt/tags/tag406.xml><?xml version="1.0" encoding="utf-8"?>
<p:tagLst xmlns:p="http://schemas.openxmlformats.org/presentationml/2006/main">
  <p:tag name="AS_UNIQUEID" val="2055"/>
</p:tagLst>
</file>

<file path=ppt/tags/tag407.xml><?xml version="1.0" encoding="utf-8"?>
<p:tagLst xmlns:p="http://schemas.openxmlformats.org/presentationml/2006/main">
  <p:tag name="AS_UNIQUEID" val="2056"/>
</p:tagLst>
</file>

<file path=ppt/tags/tag408.xml><?xml version="1.0" encoding="utf-8"?>
<p:tagLst xmlns:p="http://schemas.openxmlformats.org/presentationml/2006/main">
  <p:tag name="AS_UNIQUEID" val="2057"/>
</p:tagLst>
</file>

<file path=ppt/tags/tag409.xml><?xml version="1.0" encoding="utf-8"?>
<p:tagLst xmlns:p="http://schemas.openxmlformats.org/presentationml/2006/main">
  <p:tag name="AS_UNIQUEID" val="2058"/>
</p:tagLst>
</file>

<file path=ppt/tags/tag41.xml><?xml version="1.0" encoding="utf-8"?>
<p:tagLst xmlns:p="http://schemas.openxmlformats.org/presentationml/2006/main">
  <p:tag name="AS_UNIQUEID" val="2013"/>
</p:tagLst>
</file>

<file path=ppt/tags/tag410.xml><?xml version="1.0" encoding="utf-8"?>
<p:tagLst xmlns:p="http://schemas.openxmlformats.org/presentationml/2006/main">
  <p:tag name="AS_OS" val="Unix 3.10 unknown"/>
  <p:tag name="AS_RELEASE_DATE" val="2023.03.31"/>
  <p:tag name="AS_TITLE" val="Aspose.Slides for Java"/>
  <p:tag name="AS_VERSION" val="23.3"/>
  <p:tag name="COMMONDATA" val="eyJoZGlkIjoiYjU0YzU2NDc3ZWY5YmQ4Y2M5ZmZjNDFkMTUzY2U3NDgifQ=="/>
  <p:tag name="commondata" val="eyJoZGlkIjoiYTI1MWRmZDVlNTcyMzliZWU2NTQ3OWZjYmFjM2MwNjAifQ=="/>
</p:tagLst>
</file>

<file path=ppt/tags/tag42.xml><?xml version="1.0" encoding="utf-8"?>
<p:tagLst xmlns:p="http://schemas.openxmlformats.org/presentationml/2006/main">
  <p:tag name="AS_UNIQUEID" val="2014"/>
</p:tagLst>
</file>

<file path=ppt/tags/tag43.xml><?xml version="1.0" encoding="utf-8"?>
<p:tagLst xmlns:p="http://schemas.openxmlformats.org/presentationml/2006/main">
  <p:tag name="AS_UNIQUEID" val="2015"/>
</p:tagLst>
</file>

<file path=ppt/tags/tag44.xml><?xml version="1.0" encoding="utf-8"?>
<p:tagLst xmlns:p="http://schemas.openxmlformats.org/presentationml/2006/main">
  <p:tag name="AS_UNIQUEID" val="2016"/>
</p:tagLst>
</file>

<file path=ppt/tags/tag45.xml><?xml version="1.0" encoding="utf-8"?>
<p:tagLst xmlns:p="http://schemas.openxmlformats.org/presentationml/2006/main">
  <p:tag name="AS_UNIQUEID" val="2017"/>
</p:tagLst>
</file>

<file path=ppt/tags/tag46.xml><?xml version="1.0" encoding="utf-8"?>
<p:tagLst xmlns:p="http://schemas.openxmlformats.org/presentationml/2006/main">
  <p:tag name="AS_UNIQUEID" val="2018"/>
</p:tagLst>
</file>

<file path=ppt/tags/tag47.xml><?xml version="1.0" encoding="utf-8"?>
<p:tagLst xmlns:p="http://schemas.openxmlformats.org/presentationml/2006/main">
  <p:tag name="AS_UNIQUEID" val="2019"/>
</p:tagLst>
</file>

<file path=ppt/tags/tag48.xml><?xml version="1.0" encoding="utf-8"?>
<p:tagLst xmlns:p="http://schemas.openxmlformats.org/presentationml/2006/main">
  <p:tag name="AS_UNIQUEID" val="2020"/>
</p:tagLst>
</file>

<file path=ppt/tags/tag49.xml><?xml version="1.0" encoding="utf-8"?>
<p:tagLst xmlns:p="http://schemas.openxmlformats.org/presentationml/2006/main">
  <p:tag name="AS_UNIQUEID" val="2022"/>
</p:tagLst>
</file>

<file path=ppt/tags/tag5.xml><?xml version="1.0" encoding="utf-8"?>
<p:tagLst xmlns:p="http://schemas.openxmlformats.org/presentationml/2006/main">
  <p:tag name="AS_UNIQUEID" val="1976"/>
</p:tagLst>
</file>

<file path=ppt/tags/tag50.xml><?xml version="1.0" encoding="utf-8"?>
<p:tagLst xmlns:p="http://schemas.openxmlformats.org/presentationml/2006/main">
  <p:tag name="AS_UNIQUEID" val="2023"/>
</p:tagLst>
</file>

<file path=ppt/tags/tag51.xml><?xml version="1.0" encoding="utf-8"?>
<p:tagLst xmlns:p="http://schemas.openxmlformats.org/presentationml/2006/main">
  <p:tag name="AS_UNIQUEID" val="2024"/>
</p:tagLst>
</file>

<file path=ppt/tags/tag52.xml><?xml version="1.0" encoding="utf-8"?>
<p:tagLst xmlns:p="http://schemas.openxmlformats.org/presentationml/2006/main">
  <p:tag name="AS_UNIQUEID" val="2025"/>
</p:tagLst>
</file>

<file path=ppt/tags/tag53.xml><?xml version="1.0" encoding="utf-8"?>
<p:tagLst xmlns:p="http://schemas.openxmlformats.org/presentationml/2006/main">
  <p:tag name="AS_UNIQUEID" val="2026"/>
</p:tagLst>
</file>

<file path=ppt/tags/tag54.xml><?xml version="1.0" encoding="utf-8"?>
<p:tagLst xmlns:p="http://schemas.openxmlformats.org/presentationml/2006/main">
  <p:tag name="AS_UNIQUEID" val="2027"/>
</p:tagLst>
</file>

<file path=ppt/tags/tag55.xml><?xml version="1.0" encoding="utf-8"?>
<p:tagLst xmlns:p="http://schemas.openxmlformats.org/presentationml/2006/main">
  <p:tag name="AS_UNIQUEID" val="2028"/>
</p:tagLst>
</file>

<file path=ppt/tags/tag56.xml><?xml version="1.0" encoding="utf-8"?>
<p:tagLst xmlns:p="http://schemas.openxmlformats.org/presentationml/2006/main">
  <p:tag name="AS_UNIQUEID" val="2029"/>
</p:tagLst>
</file>

<file path=ppt/tags/tag57.xml><?xml version="1.0" encoding="utf-8"?>
<p:tagLst xmlns:p="http://schemas.openxmlformats.org/presentationml/2006/main">
  <p:tag name="AS_UNIQUEID" val="2030"/>
</p:tagLst>
</file>

<file path=ppt/tags/tag58.xml><?xml version="1.0" encoding="utf-8"?>
<p:tagLst xmlns:p="http://schemas.openxmlformats.org/presentationml/2006/main">
  <p:tag name="AS_UNIQUEID" val="2031"/>
</p:tagLst>
</file>

<file path=ppt/tags/tag59.xml><?xml version="1.0" encoding="utf-8"?>
<p:tagLst xmlns:p="http://schemas.openxmlformats.org/presentationml/2006/main">
  <p:tag name="AS_UNIQUEID" val="2032"/>
</p:tagLst>
</file>

<file path=ppt/tags/tag6.xml><?xml version="1.0" encoding="utf-8"?>
<p:tagLst xmlns:p="http://schemas.openxmlformats.org/presentationml/2006/main">
  <p:tag name="AS_UNIQUEID" val="1977"/>
</p:tagLst>
</file>

<file path=ppt/tags/tag60.xml><?xml version="1.0" encoding="utf-8"?>
<p:tagLst xmlns:p="http://schemas.openxmlformats.org/presentationml/2006/main">
  <p:tag name="AS_UNIQUEID" val="2033"/>
</p:tagLst>
</file>

<file path=ppt/tags/tag61.xml><?xml version="1.0" encoding="utf-8"?>
<p:tagLst xmlns:p="http://schemas.openxmlformats.org/presentationml/2006/main">
  <p:tag name="AS_UNIQUEID" val="2034"/>
</p:tagLst>
</file>

<file path=ppt/tags/tag62.xml><?xml version="1.0" encoding="utf-8"?>
<p:tagLst xmlns:p="http://schemas.openxmlformats.org/presentationml/2006/main">
  <p:tag name="AS_UNIQUEID" val="2035"/>
</p:tagLst>
</file>

<file path=ppt/tags/tag63.xml><?xml version="1.0" encoding="utf-8"?>
<p:tagLst xmlns:p="http://schemas.openxmlformats.org/presentationml/2006/main">
  <p:tag name="AS_UNIQUEID" val="2036"/>
</p:tagLst>
</file>

<file path=ppt/tags/tag64.xml><?xml version="1.0" encoding="utf-8"?>
<p:tagLst xmlns:p="http://schemas.openxmlformats.org/presentationml/2006/main">
  <p:tag name="AS_UNIQUEID" val="2037"/>
</p:tagLst>
</file>

<file path=ppt/tags/tag65.xml><?xml version="1.0" encoding="utf-8"?>
<p:tagLst xmlns:p="http://schemas.openxmlformats.org/presentationml/2006/main">
  <p:tag name="AS_UNIQUEID" val="2038"/>
</p:tagLst>
</file>

<file path=ppt/tags/tag66.xml><?xml version="1.0" encoding="utf-8"?>
<p:tagLst xmlns:p="http://schemas.openxmlformats.org/presentationml/2006/main">
  <p:tag name="AS_UNIQUEID" val="2039"/>
</p:tagLst>
</file>

<file path=ppt/tags/tag67.xml><?xml version="1.0" encoding="utf-8"?>
<p:tagLst xmlns:p="http://schemas.openxmlformats.org/presentationml/2006/main">
  <p:tag name="AS_UNIQUEID" val="2040"/>
</p:tagLst>
</file>

<file path=ppt/tags/tag68.xml><?xml version="1.0" encoding="utf-8"?>
<p:tagLst xmlns:p="http://schemas.openxmlformats.org/presentationml/2006/main">
  <p:tag name="AS_UNIQUEID" val="2041"/>
</p:tagLst>
</file>

<file path=ppt/tags/tag69.xml><?xml version="1.0" encoding="utf-8"?>
<p:tagLst xmlns:p="http://schemas.openxmlformats.org/presentationml/2006/main">
  <p:tag name="AS_UNIQUEID" val="2042"/>
</p:tagLst>
</file>

<file path=ppt/tags/tag7.xml><?xml version="1.0" encoding="utf-8"?>
<p:tagLst xmlns:p="http://schemas.openxmlformats.org/presentationml/2006/main">
  <p:tag name="AS_UNIQUEID" val="1978"/>
</p:tagLst>
</file>

<file path=ppt/tags/tag70.xml><?xml version="1.0" encoding="utf-8"?>
<p:tagLst xmlns:p="http://schemas.openxmlformats.org/presentationml/2006/main">
  <p:tag name="AS_UNIQUEID" val="2043"/>
</p:tagLst>
</file>

<file path=ppt/tags/tag71.xml><?xml version="1.0" encoding="utf-8"?>
<p:tagLst xmlns:p="http://schemas.openxmlformats.org/presentationml/2006/main">
  <p:tag name="AS_UNIQUEID" val="2045"/>
</p:tagLst>
</file>

<file path=ppt/tags/tag72.xml><?xml version="1.0" encoding="utf-8"?>
<p:tagLst xmlns:p="http://schemas.openxmlformats.org/presentationml/2006/main">
  <p:tag name="AS_UNIQUEID" val="2046"/>
</p:tagLst>
</file>

<file path=ppt/tags/tag73.xml><?xml version="1.0" encoding="utf-8"?>
<p:tagLst xmlns:p="http://schemas.openxmlformats.org/presentationml/2006/main">
  <p:tag name="AS_UNIQUEID" val="2060"/>
</p:tagLst>
</file>

<file path=ppt/tags/tag74.xml><?xml version="1.0" encoding="utf-8"?>
<p:tagLst xmlns:p="http://schemas.openxmlformats.org/presentationml/2006/main">
  <p:tag name="AS_UNIQUEID" val="2067"/>
</p:tagLst>
</file>

<file path=ppt/tags/tag75.xml><?xml version="1.0" encoding="utf-8"?>
<p:tagLst xmlns:p="http://schemas.openxmlformats.org/presentationml/2006/main">
  <p:tag name="MH" val="20151201092935"/>
  <p:tag name="MH_CATEGORY" val="#BingLLB#"/>
  <p:tag name="MH_LAYOUT" val="SubTitleText"/>
  <p:tag name="MH_LIBRARY" val="GRAPHIC"/>
  <p:tag name="MH_NUMBER" val="2"/>
  <p:tag name="MH_TYPE" val="#NeiR#"/>
</p:tagLst>
</file>

<file path=ppt/tags/tag76.xml><?xml version="1.0" encoding="utf-8"?>
<p:tagLst xmlns:p="http://schemas.openxmlformats.org/presentationml/2006/main">
  <p:tag name="AS_UNIQUEID" val="2063"/>
</p:tagLst>
</file>

<file path=ppt/tags/tag77.xml><?xml version="1.0" encoding="utf-8"?>
<p:tagLst xmlns:p="http://schemas.openxmlformats.org/presentationml/2006/main">
  <p:tag name="AS_UNIQUEID" val="2064"/>
</p:tagLst>
</file>

<file path=ppt/tags/tag78.xml><?xml version="1.0" encoding="utf-8"?>
<p:tagLst xmlns:p="http://schemas.openxmlformats.org/presentationml/2006/main">
  <p:tag name="AS_UNIQUEID" val="2065"/>
</p:tagLst>
</file>

<file path=ppt/tags/tag79.xml><?xml version="1.0" encoding="utf-8"?>
<p:tagLst xmlns:p="http://schemas.openxmlformats.org/presentationml/2006/main">
  <p:tag name="AS_UNIQUEID" val="2069"/>
</p:tagLst>
</file>

<file path=ppt/tags/tag8.xml><?xml version="1.0" encoding="utf-8"?>
<p:tagLst xmlns:p="http://schemas.openxmlformats.org/presentationml/2006/main">
  <p:tag name="AS_UNIQUEID" val="1979"/>
</p:tagLst>
</file>

<file path=ppt/tags/tag80.xml><?xml version="1.0" encoding="utf-8"?>
<p:tagLst xmlns:p="http://schemas.openxmlformats.org/presentationml/2006/main">
  <p:tag name="AS_UNIQUEID" val="2070"/>
</p:tagLst>
</file>

<file path=ppt/tags/tag81.xml><?xml version="1.0" encoding="utf-8"?>
<p:tagLst xmlns:p="http://schemas.openxmlformats.org/presentationml/2006/main">
  <p:tag name="AS_UNIQUEID" val="2075"/>
</p:tagLst>
</file>

<file path=ppt/tags/tag82.xml><?xml version="1.0" encoding="utf-8"?>
<p:tagLst xmlns:p="http://schemas.openxmlformats.org/presentationml/2006/main">
  <p:tag name="AS_UNIQUEID" val="2076"/>
</p:tagLst>
</file>

<file path=ppt/tags/tag83.xml><?xml version="1.0" encoding="utf-8"?>
<p:tagLst xmlns:p="http://schemas.openxmlformats.org/presentationml/2006/main">
  <p:tag name="AS_UNIQUEID" val="2077"/>
</p:tagLst>
</file>

<file path=ppt/tags/tag84.xml><?xml version="1.0" encoding="utf-8"?>
<p:tagLst xmlns:p="http://schemas.openxmlformats.org/presentationml/2006/main">
  <p:tag name="AS_UNIQUEID" val="2078"/>
</p:tagLst>
</file>

<file path=ppt/tags/tag85.xml><?xml version="1.0" encoding="utf-8"?>
<p:tagLst xmlns:p="http://schemas.openxmlformats.org/presentationml/2006/main">
  <p:tag name="AS_UNIQUEID" val="2079"/>
</p:tagLst>
</file>

<file path=ppt/tags/tag86.xml><?xml version="1.0" encoding="utf-8"?>
<p:tagLst xmlns:p="http://schemas.openxmlformats.org/presentationml/2006/main">
  <p:tag name="AS_UNIQUEID" val="2080"/>
</p:tagLst>
</file>

<file path=ppt/tags/tag87.xml><?xml version="1.0" encoding="utf-8"?>
<p:tagLst xmlns:p="http://schemas.openxmlformats.org/presentationml/2006/main">
  <p:tag name="AS_UNIQUEID" val="2072"/>
</p:tagLst>
</file>

<file path=ppt/tags/tag88.xml><?xml version="1.0" encoding="utf-8"?>
<p:tagLst xmlns:p="http://schemas.openxmlformats.org/presentationml/2006/main">
  <p:tag name="AS_UNIQUEID" val="2073"/>
</p:tagLst>
</file>

<file path=ppt/tags/tag89.xml><?xml version="1.0" encoding="utf-8"?>
<p:tagLst xmlns:p="http://schemas.openxmlformats.org/presentationml/2006/main">
  <p:tag name="AS_UNIQUEID" val="2085"/>
</p:tagLst>
</file>

<file path=ppt/tags/tag9.xml><?xml version="1.0" encoding="utf-8"?>
<p:tagLst xmlns:p="http://schemas.openxmlformats.org/presentationml/2006/main">
  <p:tag name="AS_UNIQUEID" val="1980"/>
</p:tagLst>
</file>

<file path=ppt/tags/tag90.xml><?xml version="1.0" encoding="utf-8"?>
<p:tagLst xmlns:p="http://schemas.openxmlformats.org/presentationml/2006/main">
  <p:tag name="AS_UNIQUEID" val="2086"/>
</p:tagLst>
</file>

<file path=ppt/tags/tag91.xml><?xml version="1.0" encoding="utf-8"?>
<p:tagLst xmlns:p="http://schemas.openxmlformats.org/presentationml/2006/main">
  <p:tag name="AS_UNIQUEID" val="2087"/>
</p:tagLst>
</file>

<file path=ppt/tags/tag92.xml><?xml version="1.0" encoding="utf-8"?>
<p:tagLst xmlns:p="http://schemas.openxmlformats.org/presentationml/2006/main">
  <p:tag name="AS_UNIQUEID" val="2088"/>
</p:tagLst>
</file>

<file path=ppt/tags/tag93.xml><?xml version="1.0" encoding="utf-8"?>
<p:tagLst xmlns:p="http://schemas.openxmlformats.org/presentationml/2006/main">
  <p:tag name="AS_UNIQUEID" val="2089"/>
</p:tagLst>
</file>

<file path=ppt/tags/tag94.xml><?xml version="1.0" encoding="utf-8"?>
<p:tagLst xmlns:p="http://schemas.openxmlformats.org/presentationml/2006/main">
  <p:tag name="AS_UNIQUEID" val="2090"/>
</p:tagLst>
</file>

<file path=ppt/tags/tag95.xml><?xml version="1.0" encoding="utf-8"?>
<p:tagLst xmlns:p="http://schemas.openxmlformats.org/presentationml/2006/main">
  <p:tag name="AS_UNIQUEID" val="2091"/>
</p:tagLst>
</file>

<file path=ppt/tags/tag96.xml><?xml version="1.0" encoding="utf-8"?>
<p:tagLst xmlns:p="http://schemas.openxmlformats.org/presentationml/2006/main">
  <p:tag name="AS_UNIQUEID" val="1639"/>
</p:tagLst>
</file>

<file path=ppt/tags/tag97.xml><?xml version="1.0" encoding="utf-8"?>
<p:tagLst xmlns:p="http://schemas.openxmlformats.org/presentationml/2006/main">
  <p:tag name="AS_UNIQUEID" val="2092"/>
</p:tagLst>
</file>

<file path=ppt/tags/tag98.xml><?xml version="1.0" encoding="utf-8"?>
<p:tagLst xmlns:p="http://schemas.openxmlformats.org/presentationml/2006/main">
  <p:tag name="AS_UNIQUEID" val="1763"/>
</p:tagLst>
</file>

<file path=ppt/tags/tag99.xml><?xml version="1.0" encoding="utf-8"?>
<p:tagLst xmlns:p="http://schemas.openxmlformats.org/presentationml/2006/main">
  <p:tag name="AS_UNIQUEID" val="1764"/>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宋体"/>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宋体"/>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Calibri Light"/>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Calibri Light"/>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2594</Words>
  <Application>WPS 演示</Application>
  <PresentationFormat/>
  <Paragraphs>240</Paragraphs>
  <Slides>20</Slides>
  <Notes>11</Notes>
  <HiddenSlides>0</HiddenSlides>
  <MMClips>0</MMClips>
  <ScaleCrop>false</ScaleCrop>
  <HeadingPairs>
    <vt:vector size="8" baseType="variant">
      <vt:variant>
        <vt:lpstr>已用的字体</vt:lpstr>
      </vt:variant>
      <vt:variant>
        <vt:i4>11</vt:i4>
      </vt:variant>
      <vt:variant>
        <vt:lpstr>主题</vt:lpstr>
      </vt:variant>
      <vt:variant>
        <vt:i4>1</vt:i4>
      </vt:variant>
      <vt:variant>
        <vt:lpstr>嵌入 OLE 服务器</vt:lpstr>
      </vt:variant>
      <vt:variant>
        <vt:i4>19</vt:i4>
      </vt:variant>
      <vt:variant>
        <vt:lpstr>幻灯片标题</vt:lpstr>
      </vt:variant>
      <vt:variant>
        <vt:i4>20</vt:i4>
      </vt:variant>
    </vt:vector>
  </HeadingPairs>
  <TitlesOfParts>
    <vt:vector size="51" baseType="lpstr">
      <vt:lpstr>Arial</vt:lpstr>
      <vt:lpstr>宋体</vt:lpstr>
      <vt:lpstr>Wingdings</vt:lpstr>
      <vt:lpstr>黑体</vt:lpstr>
      <vt:lpstr>Times New Roman</vt:lpstr>
      <vt:lpstr>微软雅黑</vt:lpstr>
      <vt:lpstr>楷体</vt:lpstr>
      <vt:lpstr>Calibri</vt:lpstr>
      <vt:lpstr>Arial Unicode MS</vt:lpstr>
      <vt:lpstr>Arial</vt:lpstr>
      <vt:lpstr>华文中宋</vt:lpstr>
      <vt:lpstr>Office 主题</vt:lpstr>
      <vt:lpstr>Equation.3</vt:lpstr>
      <vt:lpstr>Equation.KSEE3</vt:lpstr>
      <vt:lpstr>Equation.3</vt:lpstr>
      <vt:lpstr>Equation.3</vt:lpstr>
      <vt:lpstr>Equation.3</vt:lpstr>
      <vt:lpstr>Equation.3</vt:lpstr>
      <vt:lpstr>Equation.3</vt:lpstr>
      <vt:lpstr>Equation.3</vt:lpstr>
      <vt:lpstr>Equation.DSMT4</vt:lpstr>
      <vt:lpstr>Equation.DSMT4</vt:lpstr>
      <vt:lpstr>Equation.DSMT4</vt:lpstr>
      <vt:lpstr>Equation.3</vt:lpstr>
      <vt:lpstr>Equation.3</vt:lpstr>
      <vt:lpstr>Equation.3</vt:lpstr>
      <vt:lpstr>Equation.3</vt:lpstr>
      <vt:lpstr>Equation.3</vt:lpstr>
      <vt:lpstr>Equation.3</vt:lpstr>
      <vt:lpstr>Equation.3</vt:lpstr>
      <vt:lpstr>Equation.3</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学科网</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rbm.xkw.com</dc:creator>
  <cp:lastModifiedBy>WPS_1684588673</cp:lastModifiedBy>
  <cp:revision>8</cp:revision>
  <cp:lastPrinted>2024-01-14T18:53:00Z</cp:lastPrinted>
  <dcterms:created xsi:type="dcterms:W3CDTF">2024-01-14T18:53:00Z</dcterms:created>
  <dcterms:modified xsi:type="dcterms:W3CDTF">2024-02-20T12:33:02Z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y fmtid="{D5CDD505-2E9C-101B-9397-08002B2CF9AE}" pid="6" name="ICV">
    <vt:lpwstr>9649449C79AC4C37BCDB2A8B15B4C9FB_12</vt:lpwstr>
  </property>
  <property fmtid="{D5CDD505-2E9C-101B-9397-08002B2CF9AE}" pid="7" name="KSOProductBuildVer">
    <vt:lpwstr>2052-12.1.0.16250</vt:lpwstr>
  </property>
</Properties>
</file>