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18"/>
  </p:handoutMasterIdLst>
  <p:sldIdLst>
    <p:sldId id="276" r:id="rId3"/>
    <p:sldId id="260" r:id="rId4"/>
    <p:sldId id="277" r:id="rId6"/>
    <p:sldId id="358" r:id="rId7"/>
    <p:sldId id="349" r:id="rId8"/>
    <p:sldId id="281" r:id="rId9"/>
    <p:sldId id="289" r:id="rId10"/>
    <p:sldId id="359" r:id="rId11"/>
    <p:sldId id="368" r:id="rId12"/>
    <p:sldId id="369" r:id="rId13"/>
    <p:sldId id="383" r:id="rId14"/>
    <p:sldId id="307" r:id="rId15"/>
    <p:sldId id="273" r:id="rId16"/>
    <p:sldId id="386" r:id="rId17"/>
  </p:sldIdLst>
  <p:sldSz cx="12192000" cy="6858000"/>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32" userDrawn="1">
          <p15:clr>
            <a:srgbClr val="A4A3A4"/>
          </p15:clr>
        </p15:guide>
        <p15:guide id="2" pos="4213" userDrawn="1">
          <p15:clr>
            <a:srgbClr val="A4A3A4"/>
          </p15:clr>
        </p15:guide>
        <p15:guide id="3" orient="horz" pos="251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reamsummit" initials="dream"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126"/>
      </p:cViewPr>
      <p:guideLst>
        <p:guide orient="horz" pos="1232"/>
        <p:guide pos="4213"/>
        <p:guide orient="horz" pos="2515"/>
      </p:guideLst>
    </p:cSldViewPr>
  </p:slideViewPr>
  <p:notesTextViewPr>
    <p:cViewPr>
      <p:scale>
        <a:sx n="1" d="1"/>
        <a:sy n="1" d="1"/>
      </p:scale>
      <p:origin x="0" y="0"/>
    </p:cViewPr>
  </p:notesTextViewPr>
  <p:sorterViewPr>
    <p:cViewPr>
      <p:scale>
        <a:sx n="125" d="100"/>
        <a:sy n="125" d="100"/>
      </p:scale>
      <p:origin x="0" y="0"/>
    </p:cViewPr>
  </p:sorter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gs" Target="tags/tag281.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4" Type="http://schemas.openxmlformats.org/officeDocument/2006/relationships/image" Target="../media/image20.wmf"/><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5" Type="http://schemas.openxmlformats.org/officeDocument/2006/relationships/image" Target="../media/image25.wmf"/><Relationship Id="rId4" Type="http://schemas.openxmlformats.org/officeDocument/2006/relationships/image" Target="../media/image24.wmf"/><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5.vml.rels><?xml version="1.0" encoding="UTF-8" standalone="yes"?>
<Relationships xmlns="http://schemas.openxmlformats.org/package/2006/relationships"><Relationship Id="rId9" Type="http://schemas.openxmlformats.org/officeDocument/2006/relationships/image" Target="../media/image38.wmf"/><Relationship Id="rId8" Type="http://schemas.openxmlformats.org/officeDocument/2006/relationships/image" Target="../media/image37.wmf"/><Relationship Id="rId7" Type="http://schemas.openxmlformats.org/officeDocument/2006/relationships/image" Target="../media/image36.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5" Type="http://schemas.openxmlformats.org/officeDocument/2006/relationships/theme" Target="../theme/theme3.xml"/><Relationship Id="rId4" Type="http://schemas.openxmlformats.org/officeDocument/2006/relationships/tags" Target="../tags/tag280.xml"/><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custDataLst>
              <p:tags r:id="rId2"/>
            </p:custDataLst>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custDataLst>
              <p:tags r:id="rId3"/>
            </p:custDataLst>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custDataLst>
              <p:tags r:id="rId4"/>
            </p:custDataLst>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tags" Target="../tags/tag276.xml"/><Relationship Id="rId5" Type="http://schemas.openxmlformats.org/officeDocument/2006/relationships/tags" Target="../tags/tag275.xml"/><Relationship Id="rId4" Type="http://schemas.openxmlformats.org/officeDocument/2006/relationships/tags" Target="../tags/tag274.xml"/><Relationship Id="rId3" Type="http://schemas.openxmlformats.org/officeDocument/2006/relationships/tags" Target="../tags/tag273.xml"/><Relationship Id="rId2" Type="http://schemas.openxmlformats.org/officeDocument/2006/relationships/tags" Target="../tags/tag272.xml"/><Relationship Id="rId1" Type="http://schemas.openxmlformats.org/officeDocument/2006/relationships/tags" Target="../tags/tag27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custDataLst>
              <p:tags r:id="rId2"/>
            </p:custDataLst>
          </p:nvPr>
        </p:nvSpPr>
        <p:spPr>
          <a:xfrm>
            <a:off x="3884613" y="0"/>
            <a:ext cx="2971800" cy="458788"/>
          </a:xfrm>
          <a:prstGeom prst="rect">
            <a:avLst/>
          </a:prstGeom>
        </p:spPr>
        <p:txBody>
          <a:bodyPr vert="horz" lIns="91440" tIns="45720" rIns="91440" bIns="45720" rtlCol="0"/>
          <a:lstStyle>
            <a:lvl1pPr algn="r">
              <a:defRPr sz="1200"/>
            </a:lvl1pPr>
          </a:lstStyle>
          <a:p>
            <a:fld id="{4C32BD3D-5578-46B4-8C63-B6FA2B8D7C76}" type="datetimeFigureOut">
              <a:rPr lang="zh-CN" altLang="en-US" smtClean="0"/>
            </a:fld>
            <a:endParaRPr lang="zh-CN" altLang="en-US"/>
          </a:p>
        </p:txBody>
      </p:sp>
      <p:sp>
        <p:nvSpPr>
          <p:cNvPr id="4" name="幻灯片图像占位符 3"/>
          <p:cNvSpPr>
            <a:spLocks noGrp="1" noRot="1" noChangeAspect="1"/>
          </p:cNvSpPr>
          <p:nvPr>
            <p:ph type="sldImg" idx="2"/>
            <p:custDataLst>
              <p:tags r:id="rId3"/>
            </p:custDataLst>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custDataLst>
              <p:tags r:id="rId4"/>
            </p:custDataLst>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custDataLst>
              <p:tags r:id="rId5"/>
            </p:custDataLst>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custDataLst>
              <p:tags r:id="rId6"/>
            </p:custDataLst>
          </p:nvPr>
        </p:nvSpPr>
        <p:spPr>
          <a:xfrm>
            <a:off x="3884613" y="8685213"/>
            <a:ext cx="2971800" cy="458787"/>
          </a:xfrm>
          <a:prstGeom prst="rect">
            <a:avLst/>
          </a:prstGeom>
        </p:spPr>
        <p:txBody>
          <a:bodyPr vert="horz" lIns="91440" tIns="45720" rIns="91440" bIns="45720" rtlCol="0" anchor="b"/>
          <a:lstStyle>
            <a:lvl1pPr algn="r">
              <a:defRPr sz="1200"/>
            </a:lvl1pPr>
          </a:lstStyle>
          <a:p>
            <a:fld id="{838E24B2-E311-4022-80D2-8384F05198E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5" Type="http://schemas.openxmlformats.org/officeDocument/2006/relationships/tags" Target="../tags/tag79.xml"/><Relationship Id="rId4" Type="http://schemas.openxmlformats.org/officeDocument/2006/relationships/tags" Target="../tags/tag78.xml"/><Relationship Id="rId3" Type="http://schemas.openxmlformats.org/officeDocument/2006/relationships/tags" Target="../tags/tag77.xml"/><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4" Type="http://schemas.openxmlformats.org/officeDocument/2006/relationships/tags" Target="../tags/tag90.xml"/><Relationship Id="rId3" Type="http://schemas.openxmlformats.org/officeDocument/2006/relationships/tags" Target="../tags/tag89.xml"/><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4" Type="http://schemas.openxmlformats.org/officeDocument/2006/relationships/tags" Target="../tags/tag100.xml"/><Relationship Id="rId3" Type="http://schemas.openxmlformats.org/officeDocument/2006/relationships/tags" Target="../tags/tag99.xml"/><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4" Type="http://schemas.openxmlformats.org/officeDocument/2006/relationships/tags" Target="../tags/tag124.xml"/><Relationship Id="rId3" Type="http://schemas.openxmlformats.org/officeDocument/2006/relationships/tags" Target="../tags/tag123.xml"/><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4" Type="http://schemas.openxmlformats.org/officeDocument/2006/relationships/tags" Target="../tags/tag193.xml"/><Relationship Id="rId3" Type="http://schemas.openxmlformats.org/officeDocument/2006/relationships/tags" Target="../tags/tag192.xml"/><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4" Type="http://schemas.openxmlformats.org/officeDocument/2006/relationships/tags" Target="../tags/tag260.xml"/><Relationship Id="rId3" Type="http://schemas.openxmlformats.org/officeDocument/2006/relationships/tags" Target="../tags/tag259.xml"/><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4" Type="http://schemas.openxmlformats.org/officeDocument/2006/relationships/tags" Target="../tags/tag268.xml"/><Relationship Id="rId3" Type="http://schemas.openxmlformats.org/officeDocument/2006/relationships/tags" Target="../tags/tag267.xml"/><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custDataLst>
              <p:tags r:id="rId3"/>
            </p:custDataLst>
          </p:nvPr>
        </p:nvSpPr>
        <p:spPr>
          <a:xfrm>
            <a:off x="381000" y="685800"/>
            <a:ext cx="6096000" cy="3429000"/>
          </a:xfrm>
        </p:spPr>
      </p:sp>
      <p:sp>
        <p:nvSpPr>
          <p:cNvPr id="3" name="备注占位符 2"/>
          <p:cNvSpPr txBox="1">
            <a:spLocks noGrp="1"/>
          </p:cNvSpPr>
          <p:nvPr>
            <p:ph type="body" idx="1"/>
            <p:custDataLst>
              <p:tags r:id="rId4"/>
            </p:custDataLst>
          </p:nvPr>
        </p:nvSpPr>
        <p:spPr/>
        <p:txBody>
          <a:bodyPr/>
          <a:lstStyle/>
          <a:p>
            <a:endParaRPr lang="zh-CN" altLang="en-US"/>
          </a:p>
        </p:txBody>
      </p:sp>
      <p:sp>
        <p:nvSpPr>
          <p:cNvPr id="4" name="灯片编号占位符 3"/>
          <p:cNvSpPr>
            <a:spLocks noGrp="1"/>
          </p:cNvSpPr>
          <p:nvPr>
            <p:ph type="sldNum" sz="quarter" idx="10"/>
            <p:custDataLst>
              <p:tags r:id="rId5"/>
            </p:custDataLst>
          </p:nvPr>
        </p:nvSpPr>
        <p:spPr/>
        <p:txBody>
          <a:bodyPr/>
          <a:lstStyle/>
          <a:p>
            <a:fld id="{95031D22-0C37-4AE8-AAA6-EF65D257B1E8}"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idx="2"/>
            <p:custDataLst>
              <p:tags r:id="rId3"/>
            </p:custDataLst>
          </p:nvPr>
        </p:nvSpPr>
        <p:spPr/>
      </p:sp>
      <p:sp>
        <p:nvSpPr>
          <p:cNvPr id="3" name="文本占位符 2"/>
          <p:cNvSpPr txBox="1"/>
          <p:nvPr>
            <p:ph type="body" idx="3"/>
            <p:custDataLst>
              <p:tags r:id="rId4"/>
            </p:custDataLst>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image" Target="../media/image1.jpeg"/><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2.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3" Type="http://schemas.openxmlformats.org/officeDocument/2006/relationships/tags" Target="../tags/tag26.xml"/><Relationship Id="rId22" Type="http://schemas.openxmlformats.org/officeDocument/2006/relationships/tags" Target="../tags/tag25.xml"/><Relationship Id="rId21" Type="http://schemas.openxmlformats.org/officeDocument/2006/relationships/tags" Target="../tags/tag24.xml"/><Relationship Id="rId20" Type="http://schemas.openxmlformats.org/officeDocument/2006/relationships/tags" Target="../tags/tag23.xml"/><Relationship Id="rId2" Type="http://schemas.openxmlformats.org/officeDocument/2006/relationships/tags" Target="../tags/tag5.xml"/><Relationship Id="rId19" Type="http://schemas.openxmlformats.org/officeDocument/2006/relationships/tags" Target="../tags/tag22.xml"/><Relationship Id="rId18" Type="http://schemas.openxmlformats.org/officeDocument/2006/relationships/tags" Target="../tags/tag21.xml"/><Relationship Id="rId17" Type="http://schemas.openxmlformats.org/officeDocument/2006/relationships/tags" Target="../tags/tag20.xml"/><Relationship Id="rId16" Type="http://schemas.openxmlformats.org/officeDocument/2006/relationships/tags" Target="../tags/tag19.xml"/><Relationship Id="rId15" Type="http://schemas.openxmlformats.org/officeDocument/2006/relationships/tags" Target="../tags/tag18.xml"/><Relationship Id="rId14" Type="http://schemas.openxmlformats.org/officeDocument/2006/relationships/tags" Target="../tags/tag17.xml"/><Relationship Id="rId13" Type="http://schemas.openxmlformats.org/officeDocument/2006/relationships/tags" Target="../tags/tag16.xml"/><Relationship Id="rId12" Type="http://schemas.openxmlformats.org/officeDocument/2006/relationships/tags" Target="../tags/tag15.xml"/><Relationship Id="rId11" Type="http://schemas.openxmlformats.org/officeDocument/2006/relationships/tags" Target="../tags/tag14.xml"/><Relationship Id="rId10" Type="http://schemas.openxmlformats.org/officeDocument/2006/relationships/tags" Target="../tags/tag13.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34.xml"/><Relationship Id="rId8" Type="http://schemas.openxmlformats.org/officeDocument/2006/relationships/tags" Target="../tags/tag33.xml"/><Relationship Id="rId7" Type="http://schemas.openxmlformats.org/officeDocument/2006/relationships/tags" Target="../tags/tag32.xml"/><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tags" Target="../tags/tag29.xml"/><Relationship Id="rId3" Type="http://schemas.openxmlformats.org/officeDocument/2006/relationships/tags" Target="../tags/tag28.xml"/><Relationship Id="rId23" Type="http://schemas.openxmlformats.org/officeDocument/2006/relationships/tags" Target="../tags/tag48.xml"/><Relationship Id="rId22" Type="http://schemas.openxmlformats.org/officeDocument/2006/relationships/tags" Target="../tags/tag47.xml"/><Relationship Id="rId21" Type="http://schemas.openxmlformats.org/officeDocument/2006/relationships/tags" Target="../tags/tag46.xml"/><Relationship Id="rId20" Type="http://schemas.openxmlformats.org/officeDocument/2006/relationships/tags" Target="../tags/tag45.xml"/><Relationship Id="rId2" Type="http://schemas.openxmlformats.org/officeDocument/2006/relationships/tags" Target="../tags/tag27.xml"/><Relationship Id="rId19" Type="http://schemas.openxmlformats.org/officeDocument/2006/relationships/tags" Target="../tags/tag44.xml"/><Relationship Id="rId18" Type="http://schemas.openxmlformats.org/officeDocument/2006/relationships/tags" Target="../tags/tag43.xml"/><Relationship Id="rId17" Type="http://schemas.openxmlformats.org/officeDocument/2006/relationships/tags" Target="../tags/tag42.xml"/><Relationship Id="rId16" Type="http://schemas.openxmlformats.org/officeDocument/2006/relationships/tags" Target="../tags/tag41.xml"/><Relationship Id="rId15" Type="http://schemas.openxmlformats.org/officeDocument/2006/relationships/tags" Target="../tags/tag40.xml"/><Relationship Id="rId14" Type="http://schemas.openxmlformats.org/officeDocument/2006/relationships/tags" Target="../tags/tag39.xml"/><Relationship Id="rId13" Type="http://schemas.openxmlformats.org/officeDocument/2006/relationships/tags" Target="../tags/tag38.xml"/><Relationship Id="rId12" Type="http://schemas.openxmlformats.org/officeDocument/2006/relationships/tags" Target="../tags/tag37.xml"/><Relationship Id="rId11" Type="http://schemas.openxmlformats.org/officeDocument/2006/relationships/tags" Target="../tags/tag36.xml"/><Relationship Id="rId10" Type="http://schemas.openxmlformats.org/officeDocument/2006/relationships/tags" Target="../tags/tag35.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56.xml"/><Relationship Id="rId8" Type="http://schemas.openxmlformats.org/officeDocument/2006/relationships/tags" Target="../tags/tag55.xml"/><Relationship Id="rId7" Type="http://schemas.openxmlformats.org/officeDocument/2006/relationships/tags" Target="../tags/tag54.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 Id="rId3" Type="http://schemas.openxmlformats.org/officeDocument/2006/relationships/tags" Target="../tags/tag50.xml"/><Relationship Id="rId23" Type="http://schemas.openxmlformats.org/officeDocument/2006/relationships/tags" Target="../tags/tag70.xml"/><Relationship Id="rId22" Type="http://schemas.openxmlformats.org/officeDocument/2006/relationships/tags" Target="../tags/tag69.xml"/><Relationship Id="rId21" Type="http://schemas.openxmlformats.org/officeDocument/2006/relationships/tags" Target="../tags/tag68.xml"/><Relationship Id="rId20" Type="http://schemas.openxmlformats.org/officeDocument/2006/relationships/tags" Target="../tags/tag67.xml"/><Relationship Id="rId2" Type="http://schemas.openxmlformats.org/officeDocument/2006/relationships/tags" Target="../tags/tag49.xml"/><Relationship Id="rId19" Type="http://schemas.openxmlformats.org/officeDocument/2006/relationships/tags" Target="../tags/tag66.xml"/><Relationship Id="rId18" Type="http://schemas.openxmlformats.org/officeDocument/2006/relationships/tags" Target="../tags/tag65.xml"/><Relationship Id="rId17" Type="http://schemas.openxmlformats.org/officeDocument/2006/relationships/tags" Target="../tags/tag64.xml"/><Relationship Id="rId16" Type="http://schemas.openxmlformats.org/officeDocument/2006/relationships/tags" Target="../tags/tag63.xml"/><Relationship Id="rId15" Type="http://schemas.openxmlformats.org/officeDocument/2006/relationships/tags" Target="../tags/tag62.xml"/><Relationship Id="rId14" Type="http://schemas.openxmlformats.org/officeDocument/2006/relationships/tags" Target="../tags/tag61.xml"/><Relationship Id="rId13" Type="http://schemas.openxmlformats.org/officeDocument/2006/relationships/tags" Target="../tags/tag60.xml"/><Relationship Id="rId12" Type="http://schemas.openxmlformats.org/officeDocument/2006/relationships/tags" Target="../tags/tag59.xml"/><Relationship Id="rId11" Type="http://schemas.openxmlformats.org/officeDocument/2006/relationships/tags" Target="../tags/tag58.xml"/><Relationship Id="rId10" Type="http://schemas.openxmlformats.org/officeDocument/2006/relationships/tags" Target="../tags/tag57.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5" name="矩形 4"/>
          <p:cNvSpPr/>
          <p:nvPr userDrawn="1">
            <p:custDataLst>
              <p:tags r:id="rId2"/>
            </p:custDataLst>
          </p:nvPr>
        </p:nvSpPr>
        <p:spPr>
          <a:xfrm>
            <a:off x="-635" y="0"/>
            <a:ext cx="12192000" cy="6856730"/>
          </a:xfrm>
          <a:prstGeom prst="rect">
            <a:avLst/>
          </a:prstGeom>
          <a:solidFill>
            <a:srgbClr val="266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任意多边形 5"/>
          <p:cNvSpPr/>
          <p:nvPr userDrawn="1">
            <p:custDataLst>
              <p:tags r:id="rId3"/>
            </p:custDataLst>
          </p:nvPr>
        </p:nvSpPr>
        <p:spPr>
          <a:xfrm>
            <a:off x="0" y="532742"/>
            <a:ext cx="12191365" cy="6325258"/>
          </a:xfrm>
          <a:custGeom>
            <a:avLst/>
            <a:gdLst>
              <a:gd name="connsiteX0" fmla="*/ 19195 w 19195"/>
              <a:gd name="connsiteY0" fmla="*/ 0 h 10018"/>
              <a:gd name="connsiteX1" fmla="*/ 19195 w 19195"/>
              <a:gd name="connsiteY1" fmla="*/ 10018 h 10018"/>
              <a:gd name="connsiteX2" fmla="*/ 0 w 19195"/>
              <a:gd name="connsiteY2" fmla="*/ 10018 h 10018"/>
              <a:gd name="connsiteX3" fmla="*/ 3 w 19195"/>
              <a:gd name="connsiteY3" fmla="*/ 7385 h 10018"/>
              <a:gd name="connsiteX4" fmla="*/ 19195 w 19195"/>
              <a:gd name="connsiteY4" fmla="*/ 0 h 10018"/>
              <a:gd name="connsiteX0-1" fmla="*/ 19174 w 19195"/>
              <a:gd name="connsiteY0-2" fmla="*/ 0 h 9976"/>
              <a:gd name="connsiteX1-3" fmla="*/ 19195 w 19195"/>
              <a:gd name="connsiteY1-4" fmla="*/ 9976 h 9976"/>
              <a:gd name="connsiteX2-5" fmla="*/ 0 w 19195"/>
              <a:gd name="connsiteY2-6" fmla="*/ 9976 h 9976"/>
              <a:gd name="connsiteX3-7" fmla="*/ 3 w 19195"/>
              <a:gd name="connsiteY3-8" fmla="*/ 7343 h 9976"/>
              <a:gd name="connsiteX4-9" fmla="*/ 19174 w 19195"/>
              <a:gd name="connsiteY4-10" fmla="*/ 0 h 9976"/>
              <a:gd name="connsiteX0-11" fmla="*/ 10005 w 10005"/>
              <a:gd name="connsiteY0-12" fmla="*/ 0 h 9985"/>
              <a:gd name="connsiteX1-13" fmla="*/ 10000 w 10005"/>
              <a:gd name="connsiteY1-14" fmla="*/ 9985 h 9985"/>
              <a:gd name="connsiteX2-15" fmla="*/ 0 w 10005"/>
              <a:gd name="connsiteY2-16" fmla="*/ 9985 h 9985"/>
              <a:gd name="connsiteX3-17" fmla="*/ 2 w 10005"/>
              <a:gd name="connsiteY3-18" fmla="*/ 7346 h 9985"/>
              <a:gd name="connsiteX4-19" fmla="*/ 10005 w 10005"/>
              <a:gd name="connsiteY4-20" fmla="*/ 0 h 998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005" h="9985">
                <a:moveTo>
                  <a:pt x="10005" y="0"/>
                </a:moveTo>
                <a:cubicBezTo>
                  <a:pt x="10009" y="3333"/>
                  <a:pt x="9996" y="6652"/>
                  <a:pt x="10000" y="9985"/>
                </a:cubicBezTo>
                <a:lnTo>
                  <a:pt x="0" y="9985"/>
                </a:lnTo>
                <a:cubicBezTo>
                  <a:pt x="1" y="9105"/>
                  <a:pt x="1" y="8226"/>
                  <a:pt x="2" y="7346"/>
                </a:cubicBezTo>
                <a:lnTo>
                  <a:pt x="10005" y="0"/>
                </a:lnTo>
                <a:close/>
              </a:path>
            </a:pathLst>
          </a:custGeom>
          <a:solidFill>
            <a:srgbClr val="DDE1E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任意多边形 1"/>
          <p:cNvSpPr/>
          <p:nvPr userDrawn="1">
            <p:custDataLst>
              <p:tags r:id="rId4"/>
            </p:custDataLst>
          </p:nvPr>
        </p:nvSpPr>
        <p:spPr>
          <a:xfrm>
            <a:off x="4277995" y="2033293"/>
            <a:ext cx="7914005" cy="4512310"/>
          </a:xfrm>
          <a:custGeom>
            <a:avLst/>
            <a:gdLst>
              <a:gd name="connsiteX0" fmla="*/ 12446 w 12463"/>
              <a:gd name="connsiteY0" fmla="*/ 2589 h 7106"/>
              <a:gd name="connsiteX1" fmla="*/ 12463 w 12463"/>
              <a:gd name="connsiteY1" fmla="*/ 7106 h 7106"/>
              <a:gd name="connsiteX2" fmla="*/ 0 w 12463"/>
              <a:gd name="connsiteY2" fmla="*/ 3906 h 7106"/>
              <a:gd name="connsiteX3" fmla="*/ 0 w 12463"/>
              <a:gd name="connsiteY3" fmla="*/ 2104 h 7106"/>
              <a:gd name="connsiteX4" fmla="*/ 6326 w 12463"/>
              <a:gd name="connsiteY4" fmla="*/ 0 h 7106"/>
              <a:gd name="connsiteX5" fmla="*/ 12446 w 12463"/>
              <a:gd name="connsiteY5" fmla="*/ 2589 h 7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463" h="7106">
                <a:moveTo>
                  <a:pt x="12446" y="2589"/>
                </a:moveTo>
                <a:lnTo>
                  <a:pt x="12463" y="7106"/>
                </a:lnTo>
                <a:lnTo>
                  <a:pt x="0" y="3906"/>
                </a:lnTo>
                <a:lnTo>
                  <a:pt x="0" y="2104"/>
                </a:lnTo>
                <a:lnTo>
                  <a:pt x="6326" y="0"/>
                </a:lnTo>
                <a:lnTo>
                  <a:pt x="12446" y="2589"/>
                </a:lnTo>
                <a:close/>
              </a:path>
            </a:pathLst>
          </a:custGeom>
          <a:solidFill>
            <a:srgbClr val="F7F9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p:nvPr userDrawn="1">
            <p:custDataLst>
              <p:tags r:id="rId5"/>
            </p:custDataLst>
          </p:nvPr>
        </p:nvPicPr>
        <p:blipFill>
          <a:blip r:embed="rId6"/>
          <a:srcRect l="22093" t="7352" r="18676" b="35019"/>
          <a:stretch>
            <a:fillRect/>
          </a:stretch>
        </p:blipFill>
        <p:spPr>
          <a:xfrm>
            <a:off x="1127760" y="1544320"/>
            <a:ext cx="3639820" cy="3397250"/>
          </a:xfrm>
          <a:prstGeom prst="ellipse">
            <a:avLst/>
          </a:prstGeom>
          <a:noFill/>
          <a:ln w="9525">
            <a:noFill/>
          </a:ln>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42103" y="-160672"/>
            <a:ext cx="6018040" cy="960559"/>
            <a:chOff x="870703" y="-102616"/>
            <a:chExt cx="6018040" cy="960559"/>
          </a:xfrm>
        </p:grpSpPr>
        <p:grpSp>
          <p:nvGrpSpPr>
            <p:cNvPr id="13" name="组合 12"/>
            <p:cNvGrpSpPr/>
            <p:nvPr userDrawn="1">
              <p:custDataLst>
                <p:tags r:id="rId3"/>
              </p:custDataLst>
            </p:nvPr>
          </p:nvGrpSpPr>
          <p:grpSpPr>
            <a:xfrm>
              <a:off x="3043409" y="-102616"/>
              <a:ext cx="1656000" cy="960559"/>
              <a:chOff x="2957195" y="-103505"/>
              <a:chExt cx="1656000" cy="960559"/>
            </a:xfrm>
          </p:grpSpPr>
          <p:sp>
            <p:nvSpPr>
              <p:cNvPr id="28" name="矩形 27"/>
              <p:cNvSpPr/>
              <p:nvPr>
                <p:custDataLst>
                  <p:tags r:id="rId4"/>
                </p:custDataLst>
              </p:nvPr>
            </p:nvSpPr>
            <p:spPr>
              <a:xfrm>
                <a:off x="2957195" y="252254"/>
                <a:ext cx="1656000" cy="6048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9" name="直接连接符 28"/>
              <p:cNvCxnSpPr/>
              <p:nvPr>
                <p:custDataLst>
                  <p:tags r:id="rId5"/>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custDataLst>
                  <p:tags r:id="rId6"/>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31" name="椭圆 30"/>
              <p:cNvSpPr/>
              <p:nvPr>
                <p:custDataLst>
                  <p:tags r:id="rId7"/>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椭圆 31"/>
              <p:cNvSpPr/>
              <p:nvPr>
                <p:custDataLst>
                  <p:tags r:id="rId8"/>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userDrawn="1">
                <p:custDataLst>
                  <p:tags r:id="rId9"/>
                </p:custDataLst>
              </p:nvPr>
            </p:nvSpPr>
            <p:spPr>
              <a:xfrm>
                <a:off x="2974300" y="347110"/>
                <a:ext cx="1621790" cy="46166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学习活动</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nvGrpSpPr>
            <p:cNvPr id="14" name="组合 13"/>
            <p:cNvGrpSpPr/>
            <p:nvPr userDrawn="1">
              <p:custDataLst>
                <p:tags r:id="rId10"/>
              </p:custDataLst>
            </p:nvPr>
          </p:nvGrpSpPr>
          <p:grpSpPr>
            <a:xfrm>
              <a:off x="870703" y="-99282"/>
              <a:ext cx="1677670" cy="945356"/>
              <a:chOff x="870703" y="-96837"/>
              <a:chExt cx="1677670" cy="945356"/>
            </a:xfrm>
          </p:grpSpPr>
          <p:sp>
            <p:nvSpPr>
              <p:cNvPr id="22" name="矩形 21"/>
              <p:cNvSpPr/>
              <p:nvPr userDrawn="1">
                <p:custDataLst>
                  <p:tags r:id="rId11"/>
                </p:custDataLst>
              </p:nvPr>
            </p:nvSpPr>
            <p:spPr>
              <a:xfrm>
                <a:off x="881538" y="252254"/>
                <a:ext cx="1656000" cy="596265"/>
              </a:xfrm>
              <a:prstGeom prst="rect">
                <a:avLst/>
              </a:prstGeom>
              <a:solidFill>
                <a:srgbClr val="043A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p:nvPr userDrawn="1">
                <p:custDataLst>
                  <p:tags r:id="rId12"/>
                </p:custDataLst>
              </p:nvPr>
            </p:nvCxnSpPr>
            <p:spPr>
              <a:xfrm flipH="1" flipV="1">
                <a:off x="1156970" y="-93662"/>
                <a:ext cx="0" cy="333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接连接符 23"/>
              <p:cNvCxnSpPr/>
              <p:nvPr userDrawn="1">
                <p:custDataLst>
                  <p:tags r:id="rId13"/>
                </p:custDataLst>
              </p:nvPr>
            </p:nvCxnSpPr>
            <p:spPr>
              <a:xfrm flipV="1">
                <a:off x="2259965" y="-96837"/>
                <a:ext cx="635" cy="350520"/>
              </a:xfrm>
              <a:prstGeom prst="line">
                <a:avLst/>
              </a:prstGeom>
            </p:spPr>
            <p:style>
              <a:lnRef idx="1">
                <a:schemeClr val="accent1"/>
              </a:lnRef>
              <a:fillRef idx="0">
                <a:schemeClr val="accent1"/>
              </a:fillRef>
              <a:effectRef idx="0">
                <a:schemeClr val="accent1"/>
              </a:effectRef>
              <a:fontRef idx="minor">
                <a:schemeClr val="tx1"/>
              </a:fontRef>
            </p:style>
          </p:cxnSp>
          <p:sp>
            <p:nvSpPr>
              <p:cNvPr id="25" name="椭圆 24"/>
              <p:cNvSpPr/>
              <p:nvPr userDrawn="1">
                <p:custDataLst>
                  <p:tags r:id="rId14"/>
                </p:custDataLst>
              </p:nvPr>
            </p:nvSpPr>
            <p:spPr>
              <a:xfrm>
                <a:off x="1090930"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userDrawn="1">
                <p:custDataLst>
                  <p:tags r:id="rId15"/>
                </p:custDataLst>
              </p:nvPr>
            </p:nvSpPr>
            <p:spPr>
              <a:xfrm>
                <a:off x="2193925"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文本框 26"/>
              <p:cNvSpPr txBox="1"/>
              <p:nvPr userDrawn="1">
                <p:custDataLst>
                  <p:tags r:id="rId16"/>
                </p:custDataLst>
              </p:nvPr>
            </p:nvSpPr>
            <p:spPr>
              <a:xfrm>
                <a:off x="870703" y="351089"/>
                <a:ext cx="1677670" cy="46037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a:solidFill>
                      <a:schemeClr val="bg1"/>
                    </a:solidFill>
                    <a:latin typeface="黑体" panose="02010609060101010101" charset="-122"/>
                    <a:ea typeface="黑体" panose="02010609060101010101" charset="-122"/>
                  </a:rPr>
                  <a:t>学习目标</a:t>
                </a:r>
                <a:endParaRPr lang="zh-CN" altLang="en-US" sz="2400" b="1" spc="300">
                  <a:solidFill>
                    <a:schemeClr val="bg1"/>
                  </a:solidFill>
                  <a:latin typeface="黑体" panose="02010609060101010101" charset="-122"/>
                  <a:ea typeface="黑体" panose="02010609060101010101" charset="-122"/>
                </a:endParaRPr>
              </a:p>
            </p:txBody>
          </p:sp>
        </p:grpSp>
        <p:grpSp>
          <p:nvGrpSpPr>
            <p:cNvPr id="15" name="组合 14"/>
            <p:cNvGrpSpPr/>
            <p:nvPr userDrawn="1">
              <p:custDataLst>
                <p:tags r:id="rId17"/>
              </p:custDataLst>
            </p:nvPr>
          </p:nvGrpSpPr>
          <p:grpSpPr>
            <a:xfrm>
              <a:off x="5232743" y="-102616"/>
              <a:ext cx="1656000" cy="952024"/>
              <a:chOff x="2957195" y="-103505"/>
              <a:chExt cx="1656000" cy="952024"/>
            </a:xfrm>
          </p:grpSpPr>
          <p:sp>
            <p:nvSpPr>
              <p:cNvPr id="16" name="矩形 15"/>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7" name="直接连接符 16"/>
              <p:cNvCxnSpPr/>
              <p:nvPr>
                <p:custDataLst>
                  <p:tags r:id="rId19"/>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custDataLst>
                  <p:tags r:id="rId20"/>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椭圆 18"/>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userDrawn="1">
                <p:custDataLst>
                  <p:tags r:id="rId23"/>
                </p:custDataLst>
              </p:nvPr>
            </p:nvSpPr>
            <p:spPr>
              <a:xfrm>
                <a:off x="2974300" y="347110"/>
                <a:ext cx="1621790" cy="46166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学习总结</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27589" y="-160672"/>
            <a:ext cx="6037208" cy="952024"/>
            <a:chOff x="854075" y="1586762"/>
            <a:chExt cx="6037208" cy="952024"/>
          </a:xfrm>
        </p:grpSpPr>
        <p:grpSp>
          <p:nvGrpSpPr>
            <p:cNvPr id="9" name="组合 8"/>
            <p:cNvGrpSpPr/>
            <p:nvPr userDrawn="1">
              <p:custDataLst>
                <p:tags r:id="rId3"/>
              </p:custDataLst>
            </p:nvPr>
          </p:nvGrpSpPr>
          <p:grpSpPr>
            <a:xfrm>
              <a:off x="3065117" y="1590096"/>
              <a:ext cx="1677670" cy="945356"/>
              <a:chOff x="870703" y="-96837"/>
              <a:chExt cx="1677670" cy="945356"/>
            </a:xfrm>
          </p:grpSpPr>
          <p:sp>
            <p:nvSpPr>
              <p:cNvPr id="24" name="矩形 23"/>
              <p:cNvSpPr/>
              <p:nvPr userDrawn="1">
                <p:custDataLst>
                  <p:tags r:id="rId4"/>
                </p:custDataLst>
              </p:nvPr>
            </p:nvSpPr>
            <p:spPr>
              <a:xfrm>
                <a:off x="881538" y="252254"/>
                <a:ext cx="1656000" cy="596265"/>
              </a:xfrm>
              <a:prstGeom prst="rect">
                <a:avLst/>
              </a:prstGeom>
              <a:solidFill>
                <a:srgbClr val="043A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p:cNvCxnSpPr/>
              <p:nvPr userDrawn="1">
                <p:custDataLst>
                  <p:tags r:id="rId5"/>
                </p:custDataLst>
              </p:nvPr>
            </p:nvCxnSpPr>
            <p:spPr>
              <a:xfrm flipH="1" flipV="1">
                <a:off x="1156970" y="-93662"/>
                <a:ext cx="0" cy="333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6"/>
                </p:custDataLst>
              </p:nvPr>
            </p:nvCxnSpPr>
            <p:spPr>
              <a:xfrm flipV="1">
                <a:off x="2259965" y="-96837"/>
                <a:ext cx="635" cy="350520"/>
              </a:xfrm>
              <a:prstGeom prst="line">
                <a:avLst/>
              </a:prstGeom>
            </p:spPr>
            <p:style>
              <a:lnRef idx="1">
                <a:schemeClr val="accent1"/>
              </a:lnRef>
              <a:fillRef idx="0">
                <a:schemeClr val="accent1"/>
              </a:fillRef>
              <a:effectRef idx="0">
                <a:schemeClr val="accent1"/>
              </a:effectRef>
              <a:fontRef idx="minor">
                <a:schemeClr val="tx1"/>
              </a:fontRef>
            </p:style>
          </p:cxnSp>
          <p:sp>
            <p:nvSpPr>
              <p:cNvPr id="27" name="椭圆 26"/>
              <p:cNvSpPr/>
              <p:nvPr userDrawn="1">
                <p:custDataLst>
                  <p:tags r:id="rId7"/>
                </p:custDataLst>
              </p:nvPr>
            </p:nvSpPr>
            <p:spPr>
              <a:xfrm>
                <a:off x="1090930"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userDrawn="1">
                <p:custDataLst>
                  <p:tags r:id="rId8"/>
                </p:custDataLst>
              </p:nvPr>
            </p:nvSpPr>
            <p:spPr>
              <a:xfrm>
                <a:off x="2193925"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userDrawn="1">
                <p:custDataLst>
                  <p:tags r:id="rId9"/>
                </p:custDataLst>
              </p:nvPr>
            </p:nvSpPr>
            <p:spPr>
              <a:xfrm>
                <a:off x="870703" y="350444"/>
                <a:ext cx="1677670" cy="46166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smtClean="0">
                    <a:solidFill>
                      <a:schemeClr val="bg1"/>
                    </a:solidFill>
                    <a:latin typeface="黑体" panose="02010609060101010101" charset="-122"/>
                    <a:ea typeface="黑体" panose="02010609060101010101" charset="-122"/>
                  </a:rPr>
                  <a:t>学习活动</a:t>
                </a:r>
                <a:endParaRPr lang="zh-CN" altLang="en-US" sz="2400" b="1" spc="300">
                  <a:solidFill>
                    <a:schemeClr val="bg1"/>
                  </a:solidFill>
                  <a:latin typeface="黑体" panose="02010609060101010101" charset="-122"/>
                  <a:ea typeface="黑体" panose="02010609060101010101" charset="-122"/>
                </a:endParaRPr>
              </a:p>
            </p:txBody>
          </p:sp>
        </p:grpSp>
        <p:grpSp>
          <p:nvGrpSpPr>
            <p:cNvPr id="10" name="组合 9"/>
            <p:cNvGrpSpPr/>
            <p:nvPr userDrawn="1">
              <p:custDataLst>
                <p:tags r:id="rId10"/>
              </p:custDataLst>
            </p:nvPr>
          </p:nvGrpSpPr>
          <p:grpSpPr>
            <a:xfrm>
              <a:off x="854075" y="1586762"/>
              <a:ext cx="1656000" cy="952024"/>
              <a:chOff x="2957195" y="-103505"/>
              <a:chExt cx="1656000" cy="952024"/>
            </a:xfrm>
          </p:grpSpPr>
          <p:sp>
            <p:nvSpPr>
              <p:cNvPr id="18" name="矩形 17"/>
              <p:cNvSpPr/>
              <p:nvPr>
                <p:custDataLst>
                  <p:tags r:id="rId11"/>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p:custDataLst>
                  <p:tags r:id="rId12"/>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custDataLst>
                  <p:tags r:id="rId13"/>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21" name="椭圆 20"/>
              <p:cNvSpPr/>
              <p:nvPr>
                <p:custDataLst>
                  <p:tags r:id="rId14"/>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custDataLst>
                  <p:tags r:id="rId15"/>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userDrawn="1">
                <p:custDataLst>
                  <p:tags r:id="rId16"/>
                </p:custDataLst>
              </p:nvPr>
            </p:nvSpPr>
            <p:spPr>
              <a:xfrm>
                <a:off x="2974300" y="347755"/>
                <a:ext cx="1621790" cy="46037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学习目标</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nvGrpSpPr>
            <p:cNvPr id="11" name="组合 10"/>
            <p:cNvGrpSpPr/>
            <p:nvPr userDrawn="1">
              <p:custDataLst>
                <p:tags r:id="rId17"/>
              </p:custDataLst>
            </p:nvPr>
          </p:nvGrpSpPr>
          <p:grpSpPr>
            <a:xfrm>
              <a:off x="5235283" y="1586762"/>
              <a:ext cx="1656000" cy="952024"/>
              <a:chOff x="2957195" y="-103505"/>
              <a:chExt cx="1656000" cy="952024"/>
            </a:xfrm>
          </p:grpSpPr>
          <p:sp>
            <p:nvSpPr>
              <p:cNvPr id="12" name="矩形 11"/>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连接符 12"/>
              <p:cNvCxnSpPr/>
              <p:nvPr>
                <p:custDataLst>
                  <p:tags r:id="rId19"/>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custDataLst>
                  <p:tags r:id="rId20"/>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椭圆 14"/>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userDrawn="1">
                <p:custDataLst>
                  <p:tags r:id="rId23"/>
                </p:custDataLst>
              </p:nvPr>
            </p:nvSpPr>
            <p:spPr>
              <a:xfrm>
                <a:off x="2974300" y="347110"/>
                <a:ext cx="1621790" cy="46166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学习总结</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627589" y="-160672"/>
            <a:ext cx="6075506" cy="952024"/>
            <a:chOff x="854075" y="3656600"/>
            <a:chExt cx="6075506" cy="952024"/>
          </a:xfrm>
        </p:grpSpPr>
        <p:grpSp>
          <p:nvGrpSpPr>
            <p:cNvPr id="9" name="组合 8"/>
            <p:cNvGrpSpPr/>
            <p:nvPr userDrawn="1">
              <p:custDataLst>
                <p:tags r:id="rId3"/>
              </p:custDataLst>
            </p:nvPr>
          </p:nvGrpSpPr>
          <p:grpSpPr>
            <a:xfrm>
              <a:off x="3040869" y="3656600"/>
              <a:ext cx="1656000" cy="952024"/>
              <a:chOff x="2957195" y="-103505"/>
              <a:chExt cx="1656000" cy="952024"/>
            </a:xfrm>
          </p:grpSpPr>
          <p:sp>
            <p:nvSpPr>
              <p:cNvPr id="24" name="矩形 23"/>
              <p:cNvSpPr/>
              <p:nvPr>
                <p:custDataLst>
                  <p:tags r:id="rId4"/>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p:cNvCxnSpPr/>
              <p:nvPr>
                <p:custDataLst>
                  <p:tags r:id="rId5"/>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custDataLst>
                  <p:tags r:id="rId6"/>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27" name="椭圆 26"/>
              <p:cNvSpPr/>
              <p:nvPr>
                <p:custDataLst>
                  <p:tags r:id="rId7"/>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custDataLst>
                  <p:tags r:id="rId8"/>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文本框 28"/>
              <p:cNvSpPr txBox="1"/>
              <p:nvPr userDrawn="1">
                <p:custDataLst>
                  <p:tags r:id="rId9"/>
                </p:custDataLst>
              </p:nvPr>
            </p:nvSpPr>
            <p:spPr>
              <a:xfrm>
                <a:off x="2974300" y="347110"/>
                <a:ext cx="1621790" cy="46037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学习活动</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nvGrpSpPr>
            <p:cNvPr id="10" name="组合 9"/>
            <p:cNvGrpSpPr/>
            <p:nvPr userDrawn="1">
              <p:custDataLst>
                <p:tags r:id="rId10"/>
              </p:custDataLst>
            </p:nvPr>
          </p:nvGrpSpPr>
          <p:grpSpPr>
            <a:xfrm>
              <a:off x="5251911" y="3659934"/>
              <a:ext cx="1677670" cy="945356"/>
              <a:chOff x="870703" y="-96837"/>
              <a:chExt cx="1677670" cy="945356"/>
            </a:xfrm>
          </p:grpSpPr>
          <p:sp>
            <p:nvSpPr>
              <p:cNvPr id="18" name="矩形 17"/>
              <p:cNvSpPr/>
              <p:nvPr userDrawn="1">
                <p:custDataLst>
                  <p:tags r:id="rId11"/>
                </p:custDataLst>
              </p:nvPr>
            </p:nvSpPr>
            <p:spPr>
              <a:xfrm>
                <a:off x="881538" y="252254"/>
                <a:ext cx="1656000" cy="596265"/>
              </a:xfrm>
              <a:prstGeom prst="rect">
                <a:avLst/>
              </a:prstGeom>
              <a:solidFill>
                <a:srgbClr val="043A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2"/>
                </p:custDataLst>
              </p:nvPr>
            </p:nvCxnSpPr>
            <p:spPr>
              <a:xfrm flipH="1" flipV="1">
                <a:off x="1156970" y="-93662"/>
                <a:ext cx="0" cy="333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接连接符 19"/>
              <p:cNvCxnSpPr/>
              <p:nvPr userDrawn="1">
                <p:custDataLst>
                  <p:tags r:id="rId13"/>
                </p:custDataLst>
              </p:nvPr>
            </p:nvCxnSpPr>
            <p:spPr>
              <a:xfrm flipV="1">
                <a:off x="2259965" y="-96837"/>
                <a:ext cx="635" cy="350520"/>
              </a:xfrm>
              <a:prstGeom prst="line">
                <a:avLst/>
              </a:prstGeom>
            </p:spPr>
            <p:style>
              <a:lnRef idx="1">
                <a:schemeClr val="accent1"/>
              </a:lnRef>
              <a:fillRef idx="0">
                <a:schemeClr val="accent1"/>
              </a:fillRef>
              <a:effectRef idx="0">
                <a:schemeClr val="accent1"/>
              </a:effectRef>
              <a:fontRef idx="minor">
                <a:schemeClr val="tx1"/>
              </a:fontRef>
            </p:style>
          </p:cxnSp>
          <p:sp>
            <p:nvSpPr>
              <p:cNvPr id="21" name="椭圆 20"/>
              <p:cNvSpPr/>
              <p:nvPr userDrawn="1">
                <p:custDataLst>
                  <p:tags r:id="rId14"/>
                </p:custDataLst>
              </p:nvPr>
            </p:nvSpPr>
            <p:spPr>
              <a:xfrm>
                <a:off x="1090930"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userDrawn="1">
                <p:custDataLst>
                  <p:tags r:id="rId15"/>
                </p:custDataLst>
              </p:nvPr>
            </p:nvSpPr>
            <p:spPr>
              <a:xfrm>
                <a:off x="2193925" y="266383"/>
                <a:ext cx="132080" cy="1320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userDrawn="1">
                <p:custDataLst>
                  <p:tags r:id="rId16"/>
                </p:custDataLst>
              </p:nvPr>
            </p:nvSpPr>
            <p:spPr>
              <a:xfrm>
                <a:off x="870703" y="349799"/>
                <a:ext cx="1677670" cy="461665"/>
              </a:xfrm>
              <a:prstGeom prst="rect">
                <a:avLst/>
              </a:prstGeom>
              <a:noFill/>
              <a:effectLst/>
              <a:extLst>
                <a:ext uri="{909E8E84-426E-40DD-AFC4-6F175D3DCCD1}">
                  <a14:hiddenFill xmlns:a14="http://schemas.microsoft.com/office/drawing/2010/main">
                    <a:solidFill>
                      <a:schemeClr val="accent1"/>
                    </a:solidFill>
                  </a14:hiddenFill>
                </a:ext>
              </a:extLst>
            </p:spPr>
            <p:txBody>
              <a:bodyPr wrap="square" rtlCol="0">
                <a:spAutoFit/>
              </a:bodyPr>
              <a:lstStyle/>
              <a:p>
                <a:pPr algn="ctr"/>
                <a:r>
                  <a:rPr lang="zh-CN" altLang="en-US" sz="2400" b="1" spc="300" smtClean="0">
                    <a:solidFill>
                      <a:schemeClr val="bg1"/>
                    </a:solidFill>
                    <a:latin typeface="黑体" panose="02010609060101010101" charset="-122"/>
                    <a:ea typeface="黑体" panose="02010609060101010101" charset="-122"/>
                  </a:rPr>
                  <a:t>学习总结</a:t>
                </a:r>
                <a:endParaRPr lang="zh-CN" altLang="en-US" sz="2400" b="1" spc="300">
                  <a:solidFill>
                    <a:schemeClr val="bg1"/>
                  </a:solidFill>
                  <a:latin typeface="黑体" panose="02010609060101010101" charset="-122"/>
                  <a:ea typeface="黑体" panose="02010609060101010101" charset="-122"/>
                </a:endParaRPr>
              </a:p>
            </p:txBody>
          </p:sp>
        </p:grpSp>
        <p:grpSp>
          <p:nvGrpSpPr>
            <p:cNvPr id="11" name="组合 10"/>
            <p:cNvGrpSpPr/>
            <p:nvPr userDrawn="1">
              <p:custDataLst>
                <p:tags r:id="rId17"/>
              </p:custDataLst>
            </p:nvPr>
          </p:nvGrpSpPr>
          <p:grpSpPr>
            <a:xfrm>
              <a:off x="854075" y="3656600"/>
              <a:ext cx="1656000" cy="952024"/>
              <a:chOff x="2957195" y="-103505"/>
              <a:chExt cx="1656000" cy="952024"/>
            </a:xfrm>
          </p:grpSpPr>
          <p:sp>
            <p:nvSpPr>
              <p:cNvPr id="12" name="矩形 11"/>
              <p:cNvSpPr/>
              <p:nvPr>
                <p:custDataLst>
                  <p:tags r:id="rId18"/>
                </p:custDataLst>
              </p:nvPr>
            </p:nvSpPr>
            <p:spPr>
              <a:xfrm>
                <a:off x="2957195" y="252254"/>
                <a:ext cx="1656000" cy="59626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连接符 12"/>
              <p:cNvCxnSpPr/>
              <p:nvPr>
                <p:custDataLst>
                  <p:tags r:id="rId19"/>
                </p:custDataLst>
              </p:nvPr>
            </p:nvCxnSpPr>
            <p:spPr>
              <a:xfrm flipH="1" flipV="1">
                <a:off x="3270250" y="-78105"/>
                <a:ext cx="0" cy="333375"/>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custDataLst>
                  <p:tags r:id="rId20"/>
                </p:custDataLst>
              </p:nvPr>
            </p:nvCxnSpPr>
            <p:spPr>
              <a:xfrm flipV="1">
                <a:off x="4318635" y="-103505"/>
                <a:ext cx="635" cy="350520"/>
              </a:xfrm>
              <a:prstGeom prst="line">
                <a:avLst/>
              </a:prstGeom>
              <a:solidFill>
                <a:schemeClr val="bg2"/>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椭圆 14"/>
              <p:cNvSpPr/>
              <p:nvPr>
                <p:custDataLst>
                  <p:tags r:id="rId21"/>
                </p:custDataLst>
              </p:nvPr>
            </p:nvSpPr>
            <p:spPr>
              <a:xfrm>
                <a:off x="320421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custDataLst>
                  <p:tags r:id="rId22"/>
                </p:custDataLst>
              </p:nvPr>
            </p:nvSpPr>
            <p:spPr>
              <a:xfrm>
                <a:off x="4253230" y="265430"/>
                <a:ext cx="132080" cy="132080"/>
              </a:xfrm>
              <a:prstGeom prst="ellipse">
                <a:avLst/>
              </a:prstGeom>
              <a:solidFill>
                <a:schemeClr val="bg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userDrawn="1">
                <p:custDataLst>
                  <p:tags r:id="rId23"/>
                </p:custDataLst>
              </p:nvPr>
            </p:nvSpPr>
            <p:spPr>
              <a:xfrm>
                <a:off x="2974300" y="347110"/>
                <a:ext cx="1621790" cy="460375"/>
              </a:xfrm>
              <a:prstGeom prst="rect">
                <a:avLst/>
              </a:prstGeom>
              <a:noFill/>
              <a:effectLst/>
            </p:spPr>
            <p:txBody>
              <a:bodyPr wrap="square" rtlCol="0">
                <a:spAutoFit/>
              </a:bodyPr>
              <a:lstStyle/>
              <a:p>
                <a:pPr algn="ctr"/>
                <a:r>
                  <a:rPr lang="zh-CN" altLang="en-US" sz="2400" spc="300" smtClean="0">
                    <a:solidFill>
                      <a:schemeClr val="accent1">
                        <a:lumMod val="40000"/>
                        <a:lumOff val="60000"/>
                      </a:schemeClr>
                    </a:solidFill>
                    <a:latin typeface="黑体" panose="02010609060101010101" charset="-122"/>
                    <a:ea typeface="黑体" panose="02010609060101010101" charset="-122"/>
                  </a:rPr>
                  <a:t>学习目标</a:t>
                </a:r>
                <a:endParaRPr lang="zh-CN" altLang="en-US" sz="2400" spc="300">
                  <a:solidFill>
                    <a:schemeClr val="accent1">
                      <a:lumMod val="40000"/>
                      <a:lumOff val="60000"/>
                    </a:schemeClr>
                  </a:solidFill>
                  <a:latin typeface="黑体" panose="02010609060101010101" charset="-122"/>
                  <a:ea typeface="黑体" panose="02010609060101010101" charset="-122"/>
                </a:endParaRPr>
              </a:p>
            </p:txBody>
          </p:sp>
        </p:grpSp>
      </p:gr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image" Target="file:///D:\qq&#25991;&#20214;\712321467\Image\C2C\Image2\%7b75232B38-A165-1FB7-499C-2E1C792CACB5%7d.png" TargetMode="External"/><Relationship Id="rId8" Type="http://schemas.openxmlformats.org/officeDocument/2006/relationships/image" Target="../media/image3.png"/><Relationship Id="rId7" Type="http://schemas.openxmlformats.org/officeDocument/2006/relationships/tags" Target="../tags/tag72.xml"/><Relationship Id="rId6" Type="http://schemas.openxmlformats.org/officeDocument/2006/relationships/image" Target="../media/image2.png"/><Relationship Id="rId5" Type="http://schemas.openxmlformats.org/officeDocument/2006/relationships/tags" Target="../tags/tag7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图片 6"/>
          <p:cNvPicPr>
            <a:picLocks noChangeAspect="1"/>
          </p:cNvPicPr>
          <p:nvPr userDrawn="1">
            <p:custDataLst>
              <p:tags r:id="rId5"/>
            </p:custDataLst>
          </p:nvPr>
        </p:nvPicPr>
        <p:blipFill>
          <a:blip r:embed="rId6"/>
          <a:srcRect r="1506"/>
          <a:stretch>
            <a:fillRect/>
          </a:stretch>
        </p:blipFill>
        <p:spPr>
          <a:xfrm>
            <a:off x="0" y="1"/>
            <a:ext cx="12192000" cy="6858000"/>
          </a:xfrm>
          <a:prstGeom prst="rect">
            <a:avLst/>
          </a:prstGeom>
        </p:spPr>
      </p:pic>
      <p:pic>
        <p:nvPicPr>
          <p:cNvPr id="8" name="图片 1073743875" descr="学科网 zxxk.com"/>
          <p:cNvPicPr>
            <a:picLocks noChangeAspect="1"/>
          </p:cNvPicPr>
          <p:nvPr>
            <p:custDataLst>
              <p:tags r:id="rId7"/>
            </p:custDataLst>
          </p:nvPr>
        </p:nvPicPr>
        <p:blipFill>
          <a:blip r:embed="rId8" r:link="rId9"/>
          <a:stretch>
            <a:fillRect/>
          </a:stretch>
        </p:blipFill>
        <p:spPr>
          <a:xfrm>
            <a:off x="838200" y="365125"/>
            <a:ext cx="9525" cy="9525"/>
          </a:xfrm>
          <a:prstGeom prst="rect">
            <a:avLst/>
          </a:prstGeom>
          <a:noFill/>
          <a:ln>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3.xml"/></Relationships>
</file>

<file path=ppt/slides/_rels/slide10.xml.rels><?xml version="1.0" encoding="UTF-8" standalone="yes"?>
<Relationships xmlns="http://schemas.openxmlformats.org/package/2006/relationships"><Relationship Id="rId9" Type="http://schemas.openxmlformats.org/officeDocument/2006/relationships/tags" Target="../tags/tag201.xml"/><Relationship Id="rId8" Type="http://schemas.openxmlformats.org/officeDocument/2006/relationships/image" Target="../media/image9.png"/><Relationship Id="rId7" Type="http://schemas.openxmlformats.org/officeDocument/2006/relationships/tags" Target="../tags/tag200.xml"/><Relationship Id="rId6" Type="http://schemas.openxmlformats.org/officeDocument/2006/relationships/tags" Target="../tags/tag199.xml"/><Relationship Id="rId5" Type="http://schemas.openxmlformats.org/officeDocument/2006/relationships/tags" Target="../tags/tag198.xml"/><Relationship Id="rId4" Type="http://schemas.openxmlformats.org/officeDocument/2006/relationships/tags" Target="../tags/tag197.xml"/><Relationship Id="rId3" Type="http://schemas.openxmlformats.org/officeDocument/2006/relationships/tags" Target="../tags/tag196.xml"/><Relationship Id="rId2" Type="http://schemas.openxmlformats.org/officeDocument/2006/relationships/tags" Target="../tags/tag195.xml"/><Relationship Id="rId11" Type="http://schemas.openxmlformats.org/officeDocument/2006/relationships/slideLayout" Target="../slideLayouts/slideLayout3.xml"/><Relationship Id="rId10" Type="http://schemas.openxmlformats.org/officeDocument/2006/relationships/tags" Target="../tags/tag202.xml"/><Relationship Id="rId1" Type="http://schemas.openxmlformats.org/officeDocument/2006/relationships/tags" Target="../tags/tag194.xml"/></Relationships>
</file>

<file path=ppt/slides/_rels/slide11.xml.rels><?xml version="1.0" encoding="UTF-8" standalone="yes"?>
<Relationships xmlns="http://schemas.openxmlformats.org/package/2006/relationships"><Relationship Id="rId9" Type="http://schemas.openxmlformats.org/officeDocument/2006/relationships/tags" Target="../tags/tag210.xml"/><Relationship Id="rId8" Type="http://schemas.openxmlformats.org/officeDocument/2006/relationships/tags" Target="../tags/tag209.xml"/><Relationship Id="rId7" Type="http://schemas.openxmlformats.org/officeDocument/2006/relationships/image" Target="../media/image15.png"/><Relationship Id="rId6" Type="http://schemas.openxmlformats.org/officeDocument/2006/relationships/tags" Target="../tags/tag208.xml"/><Relationship Id="rId5" Type="http://schemas.openxmlformats.org/officeDocument/2006/relationships/tags" Target="../tags/tag207.xml"/><Relationship Id="rId4" Type="http://schemas.openxmlformats.org/officeDocument/2006/relationships/tags" Target="../tags/tag206.xml"/><Relationship Id="rId3" Type="http://schemas.openxmlformats.org/officeDocument/2006/relationships/tags" Target="../tags/tag205.xml"/><Relationship Id="rId22" Type="http://schemas.openxmlformats.org/officeDocument/2006/relationships/vmlDrawing" Target="../drawings/vmlDrawing4.vml"/><Relationship Id="rId21" Type="http://schemas.openxmlformats.org/officeDocument/2006/relationships/slideLayout" Target="../slideLayouts/slideLayout3.xml"/><Relationship Id="rId20" Type="http://schemas.openxmlformats.org/officeDocument/2006/relationships/image" Target="../media/image29.png"/><Relationship Id="rId2" Type="http://schemas.openxmlformats.org/officeDocument/2006/relationships/tags" Target="../tags/tag204.xml"/><Relationship Id="rId19" Type="http://schemas.openxmlformats.org/officeDocument/2006/relationships/tags" Target="../tags/tag214.xml"/><Relationship Id="rId18" Type="http://schemas.openxmlformats.org/officeDocument/2006/relationships/tags" Target="../tags/tag213.xml"/><Relationship Id="rId17" Type="http://schemas.openxmlformats.org/officeDocument/2006/relationships/image" Target="../media/image28.wmf"/><Relationship Id="rId16" Type="http://schemas.openxmlformats.org/officeDocument/2006/relationships/oleObject" Target="../embeddings/oleObject14.bin"/><Relationship Id="rId15" Type="http://schemas.openxmlformats.org/officeDocument/2006/relationships/tags" Target="../tags/tag212.xml"/><Relationship Id="rId14" Type="http://schemas.openxmlformats.org/officeDocument/2006/relationships/image" Target="../media/image27.wmf"/><Relationship Id="rId13" Type="http://schemas.openxmlformats.org/officeDocument/2006/relationships/oleObject" Target="../embeddings/oleObject13.bin"/><Relationship Id="rId12" Type="http://schemas.openxmlformats.org/officeDocument/2006/relationships/tags" Target="../tags/tag211.xml"/><Relationship Id="rId11" Type="http://schemas.openxmlformats.org/officeDocument/2006/relationships/image" Target="../media/image26.wmf"/><Relationship Id="rId10" Type="http://schemas.openxmlformats.org/officeDocument/2006/relationships/oleObject" Target="../embeddings/oleObject12.bin"/><Relationship Id="rId1" Type="http://schemas.openxmlformats.org/officeDocument/2006/relationships/tags" Target="../tags/tag203.xml"/></Relationships>
</file>

<file path=ppt/slides/_rels/slide12.xml.rels><?xml version="1.0" encoding="UTF-8" standalone="yes"?>
<Relationships xmlns="http://schemas.openxmlformats.org/package/2006/relationships"><Relationship Id="rId9" Type="http://schemas.openxmlformats.org/officeDocument/2006/relationships/tags" Target="../tags/tag220.xml"/><Relationship Id="rId8" Type="http://schemas.openxmlformats.org/officeDocument/2006/relationships/tags" Target="../tags/tag219.xml"/><Relationship Id="rId7" Type="http://schemas.openxmlformats.org/officeDocument/2006/relationships/image" Target="../media/image30.wmf"/><Relationship Id="rId66" Type="http://schemas.openxmlformats.org/officeDocument/2006/relationships/notesSlide" Target="../notesSlides/notesSlide6.xml"/><Relationship Id="rId65" Type="http://schemas.openxmlformats.org/officeDocument/2006/relationships/vmlDrawing" Target="../drawings/vmlDrawing5.vml"/><Relationship Id="rId64" Type="http://schemas.openxmlformats.org/officeDocument/2006/relationships/slideLayout" Target="../slideLayouts/slideLayout3.xml"/><Relationship Id="rId63" Type="http://schemas.openxmlformats.org/officeDocument/2006/relationships/tags" Target="../tags/tag258.xml"/><Relationship Id="rId62" Type="http://schemas.openxmlformats.org/officeDocument/2006/relationships/image" Target="../media/image38.wmf"/><Relationship Id="rId61" Type="http://schemas.openxmlformats.org/officeDocument/2006/relationships/oleObject" Target="../embeddings/oleObject23.bin"/><Relationship Id="rId60" Type="http://schemas.openxmlformats.org/officeDocument/2006/relationships/tags" Target="../tags/tag257.xml"/><Relationship Id="rId6" Type="http://schemas.openxmlformats.org/officeDocument/2006/relationships/oleObject" Target="../embeddings/oleObject15.bin"/><Relationship Id="rId59" Type="http://schemas.openxmlformats.org/officeDocument/2006/relationships/tags" Target="../tags/tag256.xml"/><Relationship Id="rId58" Type="http://schemas.openxmlformats.org/officeDocument/2006/relationships/tags" Target="../tags/tag255.xml"/><Relationship Id="rId57" Type="http://schemas.openxmlformats.org/officeDocument/2006/relationships/image" Target="../media/image37.wmf"/><Relationship Id="rId56" Type="http://schemas.openxmlformats.org/officeDocument/2006/relationships/oleObject" Target="../embeddings/oleObject22.bin"/><Relationship Id="rId55" Type="http://schemas.openxmlformats.org/officeDocument/2006/relationships/tags" Target="../tags/tag254.xml"/><Relationship Id="rId54" Type="http://schemas.openxmlformats.org/officeDocument/2006/relationships/tags" Target="../tags/tag253.xml"/><Relationship Id="rId53" Type="http://schemas.openxmlformats.org/officeDocument/2006/relationships/image" Target="../media/image36.wmf"/><Relationship Id="rId52" Type="http://schemas.openxmlformats.org/officeDocument/2006/relationships/oleObject" Target="../embeddings/oleObject21.bin"/><Relationship Id="rId51" Type="http://schemas.openxmlformats.org/officeDocument/2006/relationships/tags" Target="../tags/tag252.xml"/><Relationship Id="rId50" Type="http://schemas.openxmlformats.org/officeDocument/2006/relationships/image" Target="../media/image35.wmf"/><Relationship Id="rId5" Type="http://schemas.openxmlformats.org/officeDocument/2006/relationships/tags" Target="../tags/tag218.xml"/><Relationship Id="rId49" Type="http://schemas.openxmlformats.org/officeDocument/2006/relationships/oleObject" Target="../embeddings/oleObject20.bin"/><Relationship Id="rId48" Type="http://schemas.openxmlformats.org/officeDocument/2006/relationships/tags" Target="../tags/tag251.xml"/><Relationship Id="rId47" Type="http://schemas.openxmlformats.org/officeDocument/2006/relationships/tags" Target="../tags/tag250.xml"/><Relationship Id="rId46" Type="http://schemas.openxmlformats.org/officeDocument/2006/relationships/tags" Target="../tags/tag249.xml"/><Relationship Id="rId45" Type="http://schemas.openxmlformats.org/officeDocument/2006/relationships/tags" Target="../tags/tag248.xml"/><Relationship Id="rId44" Type="http://schemas.openxmlformats.org/officeDocument/2006/relationships/image" Target="../media/image34.wmf"/><Relationship Id="rId43" Type="http://schemas.openxmlformats.org/officeDocument/2006/relationships/oleObject" Target="../embeddings/oleObject19.bin"/><Relationship Id="rId42" Type="http://schemas.openxmlformats.org/officeDocument/2006/relationships/tags" Target="../tags/tag247.xml"/><Relationship Id="rId41" Type="http://schemas.openxmlformats.org/officeDocument/2006/relationships/image" Target="../media/image33.wmf"/><Relationship Id="rId40" Type="http://schemas.openxmlformats.org/officeDocument/2006/relationships/oleObject" Target="../embeddings/oleObject18.bin"/><Relationship Id="rId4" Type="http://schemas.openxmlformats.org/officeDocument/2006/relationships/tags" Target="../tags/tag217.xml"/><Relationship Id="rId39" Type="http://schemas.openxmlformats.org/officeDocument/2006/relationships/tags" Target="../tags/tag246.xml"/><Relationship Id="rId38" Type="http://schemas.openxmlformats.org/officeDocument/2006/relationships/tags" Target="../tags/tag245.xml"/><Relationship Id="rId37" Type="http://schemas.openxmlformats.org/officeDocument/2006/relationships/tags" Target="../tags/tag244.xml"/><Relationship Id="rId36" Type="http://schemas.openxmlformats.org/officeDocument/2006/relationships/image" Target="../media/image32.wmf"/><Relationship Id="rId35" Type="http://schemas.openxmlformats.org/officeDocument/2006/relationships/oleObject" Target="../embeddings/oleObject17.bin"/><Relationship Id="rId34" Type="http://schemas.openxmlformats.org/officeDocument/2006/relationships/tags" Target="../tags/tag243.xml"/><Relationship Id="rId33" Type="http://schemas.openxmlformats.org/officeDocument/2006/relationships/tags" Target="../tags/tag242.xml"/><Relationship Id="rId32" Type="http://schemas.openxmlformats.org/officeDocument/2006/relationships/tags" Target="../tags/tag241.xml"/><Relationship Id="rId31" Type="http://schemas.openxmlformats.org/officeDocument/2006/relationships/tags" Target="../tags/tag240.xml"/><Relationship Id="rId30" Type="http://schemas.openxmlformats.org/officeDocument/2006/relationships/tags" Target="../tags/tag239.xml"/><Relationship Id="rId3" Type="http://schemas.openxmlformats.org/officeDocument/2006/relationships/image" Target="../media/image5.png"/><Relationship Id="rId29" Type="http://schemas.openxmlformats.org/officeDocument/2006/relationships/image" Target="../media/image31.wmf"/><Relationship Id="rId28" Type="http://schemas.openxmlformats.org/officeDocument/2006/relationships/oleObject" Target="../embeddings/oleObject16.bin"/><Relationship Id="rId27" Type="http://schemas.openxmlformats.org/officeDocument/2006/relationships/tags" Target="../tags/tag238.xml"/><Relationship Id="rId26" Type="http://schemas.openxmlformats.org/officeDocument/2006/relationships/tags" Target="../tags/tag237.xml"/><Relationship Id="rId25" Type="http://schemas.openxmlformats.org/officeDocument/2006/relationships/tags" Target="../tags/tag236.xml"/><Relationship Id="rId24" Type="http://schemas.openxmlformats.org/officeDocument/2006/relationships/tags" Target="../tags/tag235.xml"/><Relationship Id="rId23" Type="http://schemas.openxmlformats.org/officeDocument/2006/relationships/tags" Target="../tags/tag234.xml"/><Relationship Id="rId22" Type="http://schemas.openxmlformats.org/officeDocument/2006/relationships/tags" Target="../tags/tag233.xml"/><Relationship Id="rId21" Type="http://schemas.openxmlformats.org/officeDocument/2006/relationships/tags" Target="../tags/tag232.xml"/><Relationship Id="rId20" Type="http://schemas.openxmlformats.org/officeDocument/2006/relationships/tags" Target="../tags/tag231.xml"/><Relationship Id="rId2" Type="http://schemas.openxmlformats.org/officeDocument/2006/relationships/tags" Target="../tags/tag216.xml"/><Relationship Id="rId19" Type="http://schemas.openxmlformats.org/officeDocument/2006/relationships/tags" Target="../tags/tag230.xml"/><Relationship Id="rId18" Type="http://schemas.openxmlformats.org/officeDocument/2006/relationships/tags" Target="../tags/tag229.xml"/><Relationship Id="rId17" Type="http://schemas.openxmlformats.org/officeDocument/2006/relationships/tags" Target="../tags/tag228.xml"/><Relationship Id="rId16" Type="http://schemas.openxmlformats.org/officeDocument/2006/relationships/tags" Target="../tags/tag227.xml"/><Relationship Id="rId15" Type="http://schemas.openxmlformats.org/officeDocument/2006/relationships/tags" Target="../tags/tag226.xml"/><Relationship Id="rId14" Type="http://schemas.openxmlformats.org/officeDocument/2006/relationships/tags" Target="../tags/tag225.xml"/><Relationship Id="rId13" Type="http://schemas.openxmlformats.org/officeDocument/2006/relationships/tags" Target="../tags/tag224.xml"/><Relationship Id="rId12" Type="http://schemas.openxmlformats.org/officeDocument/2006/relationships/tags" Target="../tags/tag223.xml"/><Relationship Id="rId11" Type="http://schemas.openxmlformats.org/officeDocument/2006/relationships/tags" Target="../tags/tag222.xml"/><Relationship Id="rId10" Type="http://schemas.openxmlformats.org/officeDocument/2006/relationships/tags" Target="../tags/tag221.xml"/><Relationship Id="rId1" Type="http://schemas.openxmlformats.org/officeDocument/2006/relationships/tags" Target="../tags/tag215.xml"/></Relationships>
</file>

<file path=ppt/slides/_rels/slide13.xml.rels><?xml version="1.0" encoding="UTF-8" standalone="yes"?>
<Relationships xmlns="http://schemas.openxmlformats.org/package/2006/relationships"><Relationship Id="rId8" Type="http://schemas.openxmlformats.org/officeDocument/2006/relationships/notesSlide" Target="../notesSlides/notesSlide7.xml"/><Relationship Id="rId7" Type="http://schemas.openxmlformats.org/officeDocument/2006/relationships/slideLayout" Target="../slideLayouts/slideLayout4.xml"/><Relationship Id="rId6" Type="http://schemas.openxmlformats.org/officeDocument/2006/relationships/tags" Target="../tags/tag266.xml"/><Relationship Id="rId5" Type="http://schemas.openxmlformats.org/officeDocument/2006/relationships/tags" Target="../tags/tag265.xml"/><Relationship Id="rId4" Type="http://schemas.openxmlformats.org/officeDocument/2006/relationships/tags" Target="../tags/tag264.xml"/><Relationship Id="rId3" Type="http://schemas.openxmlformats.org/officeDocument/2006/relationships/tags" Target="../tags/tag263.xml"/><Relationship Id="rId2" Type="http://schemas.openxmlformats.org/officeDocument/2006/relationships/tags" Target="../tags/tag262.xml"/><Relationship Id="rId1" Type="http://schemas.openxmlformats.org/officeDocument/2006/relationships/tags" Target="../tags/tag261.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70.xml"/><Relationship Id="rId1" Type="http://schemas.openxmlformats.org/officeDocument/2006/relationships/tags" Target="../tags/tag269.xml"/></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76.xml"/><Relationship Id="rId3" Type="http://schemas.openxmlformats.org/officeDocument/2006/relationships/image" Target="../media/image4.png"/><Relationship Id="rId2" Type="http://schemas.openxmlformats.org/officeDocument/2006/relationships/tags" Target="../tags/tag75.xml"/><Relationship Id="rId1" Type="http://schemas.openxmlformats.org/officeDocument/2006/relationships/tags" Target="../tags/tag74.xml"/></Relationships>
</file>

<file path=ppt/slides/_rels/slide3.xml.rels><?xml version="1.0" encoding="UTF-8" standalone="yes"?>
<Relationships xmlns="http://schemas.openxmlformats.org/package/2006/relationships"><Relationship Id="rId9" Type="http://schemas.openxmlformats.org/officeDocument/2006/relationships/tags" Target="../tags/tag86.xml"/><Relationship Id="rId8" Type="http://schemas.openxmlformats.org/officeDocument/2006/relationships/image" Target="../media/image6.png"/><Relationship Id="rId7" Type="http://schemas.openxmlformats.org/officeDocument/2006/relationships/tags" Target="../tags/tag85.xml"/><Relationship Id="rId6" Type="http://schemas.openxmlformats.org/officeDocument/2006/relationships/tags" Target="../tags/tag84.xml"/><Relationship Id="rId5" Type="http://schemas.openxmlformats.org/officeDocument/2006/relationships/tags" Target="../tags/tag83.xml"/><Relationship Id="rId4" Type="http://schemas.openxmlformats.org/officeDocument/2006/relationships/image" Target="../media/image5.png"/><Relationship Id="rId3" Type="http://schemas.openxmlformats.org/officeDocument/2006/relationships/tags" Target="../tags/tag82.xml"/><Relationship Id="rId2" Type="http://schemas.openxmlformats.org/officeDocument/2006/relationships/tags" Target="../tags/tag81.xml"/><Relationship Id="rId14" Type="http://schemas.openxmlformats.org/officeDocument/2006/relationships/notesSlide" Target="../notesSlides/notesSlide2.xml"/><Relationship Id="rId13" Type="http://schemas.openxmlformats.org/officeDocument/2006/relationships/slideLayout" Target="../slideLayouts/slideLayout3.xml"/><Relationship Id="rId12" Type="http://schemas.openxmlformats.org/officeDocument/2006/relationships/tags" Target="../tags/tag88.xml"/><Relationship Id="rId11" Type="http://schemas.openxmlformats.org/officeDocument/2006/relationships/image" Target="../media/image7.png"/><Relationship Id="rId10" Type="http://schemas.openxmlformats.org/officeDocument/2006/relationships/tags" Target="../tags/tag87.xml"/><Relationship Id="rId1" Type="http://schemas.openxmlformats.org/officeDocument/2006/relationships/tags" Target="../tags/tag80.xml"/></Relationships>
</file>

<file path=ppt/slides/_rels/slide4.xml.rels><?xml version="1.0" encoding="UTF-8" standalone="yes"?>
<Relationships xmlns="http://schemas.openxmlformats.org/package/2006/relationships"><Relationship Id="rId9" Type="http://schemas.openxmlformats.org/officeDocument/2006/relationships/tags" Target="../tags/tag98.xml"/><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image" Target="../media/image8.png"/><Relationship Id="rId11" Type="http://schemas.openxmlformats.org/officeDocument/2006/relationships/notesSlide" Target="../notesSlides/notesSlide3.xml"/><Relationship Id="rId10" Type="http://schemas.openxmlformats.org/officeDocument/2006/relationships/slideLayout" Target="../slideLayouts/slideLayout3.xml"/><Relationship Id="rId1" Type="http://schemas.openxmlformats.org/officeDocument/2006/relationships/tags" Target="../tags/tag91.xml"/></Relationships>
</file>

<file path=ppt/slides/_rels/slide5.xml.rels><?xml version="1.0" encoding="UTF-8" standalone="yes"?>
<Relationships xmlns="http://schemas.openxmlformats.org/package/2006/relationships"><Relationship Id="rId9" Type="http://schemas.openxmlformats.org/officeDocument/2006/relationships/tags" Target="../tags/tag108.xml"/><Relationship Id="rId8" Type="http://schemas.openxmlformats.org/officeDocument/2006/relationships/image" Target="../media/image9.png"/><Relationship Id="rId7" Type="http://schemas.openxmlformats.org/officeDocument/2006/relationships/tags" Target="../tags/tag107.xml"/><Relationship Id="rId6" Type="http://schemas.openxmlformats.org/officeDocument/2006/relationships/tags" Target="../tags/tag106.xml"/><Relationship Id="rId5" Type="http://schemas.openxmlformats.org/officeDocument/2006/relationships/tags" Target="../tags/tag105.xml"/><Relationship Id="rId4" Type="http://schemas.openxmlformats.org/officeDocument/2006/relationships/tags" Target="../tags/tag104.xml"/><Relationship Id="rId3" Type="http://schemas.openxmlformats.org/officeDocument/2006/relationships/tags" Target="../tags/tag103.xml"/><Relationship Id="rId25" Type="http://schemas.openxmlformats.org/officeDocument/2006/relationships/notesSlide" Target="../notesSlides/notesSlide4.xml"/><Relationship Id="rId24" Type="http://schemas.openxmlformats.org/officeDocument/2006/relationships/slideLayout" Target="../slideLayouts/slideLayout3.xml"/><Relationship Id="rId23" Type="http://schemas.openxmlformats.org/officeDocument/2006/relationships/tags" Target="../tags/tag122.xml"/><Relationship Id="rId22" Type="http://schemas.openxmlformats.org/officeDocument/2006/relationships/tags" Target="../tags/tag121.xml"/><Relationship Id="rId21" Type="http://schemas.openxmlformats.org/officeDocument/2006/relationships/tags" Target="../tags/tag120.xml"/><Relationship Id="rId20" Type="http://schemas.openxmlformats.org/officeDocument/2006/relationships/tags" Target="../tags/tag119.xml"/><Relationship Id="rId2" Type="http://schemas.openxmlformats.org/officeDocument/2006/relationships/tags" Target="../tags/tag102.xml"/><Relationship Id="rId19" Type="http://schemas.openxmlformats.org/officeDocument/2006/relationships/tags" Target="../tags/tag118.xml"/><Relationship Id="rId18" Type="http://schemas.openxmlformats.org/officeDocument/2006/relationships/tags" Target="../tags/tag117.xml"/><Relationship Id="rId17" Type="http://schemas.openxmlformats.org/officeDocument/2006/relationships/tags" Target="../tags/tag116.xml"/><Relationship Id="rId16" Type="http://schemas.openxmlformats.org/officeDocument/2006/relationships/tags" Target="../tags/tag115.xml"/><Relationship Id="rId15" Type="http://schemas.openxmlformats.org/officeDocument/2006/relationships/tags" Target="../tags/tag114.xml"/><Relationship Id="rId14" Type="http://schemas.openxmlformats.org/officeDocument/2006/relationships/tags" Target="../tags/tag113.xml"/><Relationship Id="rId13" Type="http://schemas.openxmlformats.org/officeDocument/2006/relationships/tags" Target="../tags/tag112.xml"/><Relationship Id="rId12" Type="http://schemas.openxmlformats.org/officeDocument/2006/relationships/tags" Target="../tags/tag111.xml"/><Relationship Id="rId11" Type="http://schemas.openxmlformats.org/officeDocument/2006/relationships/tags" Target="../tags/tag110.xml"/><Relationship Id="rId10" Type="http://schemas.openxmlformats.org/officeDocument/2006/relationships/tags" Target="../tags/tag109.xml"/><Relationship Id="rId1" Type="http://schemas.openxmlformats.org/officeDocument/2006/relationships/tags" Target="../tags/tag101.xml"/></Relationships>
</file>

<file path=ppt/slides/_rels/slide6.xml.rels><?xml version="1.0" encoding="UTF-8" standalone="yes"?>
<Relationships xmlns="http://schemas.openxmlformats.org/package/2006/relationships"><Relationship Id="rId9" Type="http://schemas.openxmlformats.org/officeDocument/2006/relationships/oleObject" Target="../embeddings/oleObject1.bin"/><Relationship Id="rId8" Type="http://schemas.openxmlformats.org/officeDocument/2006/relationships/tags" Target="../tags/tag130.xml"/><Relationship Id="rId7" Type="http://schemas.openxmlformats.org/officeDocument/2006/relationships/tags" Target="../tags/tag129.xml"/><Relationship Id="rId6" Type="http://schemas.openxmlformats.org/officeDocument/2006/relationships/image" Target="../media/image11.png"/><Relationship Id="rId5" Type="http://schemas.openxmlformats.org/officeDocument/2006/relationships/tags" Target="../tags/tag128.xml"/><Relationship Id="rId4" Type="http://schemas.openxmlformats.org/officeDocument/2006/relationships/image" Target="../media/image10.png"/><Relationship Id="rId3" Type="http://schemas.openxmlformats.org/officeDocument/2006/relationships/tags" Target="../tags/tag127.xml"/><Relationship Id="rId21" Type="http://schemas.openxmlformats.org/officeDocument/2006/relationships/vmlDrawing" Target="../drawings/vmlDrawing1.vml"/><Relationship Id="rId20" Type="http://schemas.openxmlformats.org/officeDocument/2006/relationships/slideLayout" Target="../slideLayouts/slideLayout3.xml"/><Relationship Id="rId2" Type="http://schemas.openxmlformats.org/officeDocument/2006/relationships/tags" Target="../tags/tag126.xml"/><Relationship Id="rId19" Type="http://schemas.openxmlformats.org/officeDocument/2006/relationships/image" Target="../media/image14.png"/><Relationship Id="rId18" Type="http://schemas.openxmlformats.org/officeDocument/2006/relationships/tags" Target="../tags/tag136.xml"/><Relationship Id="rId17" Type="http://schemas.openxmlformats.org/officeDocument/2006/relationships/tags" Target="../tags/tag135.xml"/><Relationship Id="rId16" Type="http://schemas.openxmlformats.org/officeDocument/2006/relationships/tags" Target="../tags/tag134.xml"/><Relationship Id="rId15" Type="http://schemas.openxmlformats.org/officeDocument/2006/relationships/tags" Target="../tags/tag133.xml"/><Relationship Id="rId14" Type="http://schemas.openxmlformats.org/officeDocument/2006/relationships/image" Target="../media/image13.wmf"/><Relationship Id="rId13" Type="http://schemas.openxmlformats.org/officeDocument/2006/relationships/oleObject" Target="../embeddings/oleObject2.bin"/><Relationship Id="rId12" Type="http://schemas.openxmlformats.org/officeDocument/2006/relationships/tags" Target="../tags/tag132.xml"/><Relationship Id="rId11" Type="http://schemas.openxmlformats.org/officeDocument/2006/relationships/tags" Target="../tags/tag131.xml"/><Relationship Id="rId10" Type="http://schemas.openxmlformats.org/officeDocument/2006/relationships/image" Target="../media/image12.wmf"/><Relationship Id="rId1" Type="http://schemas.openxmlformats.org/officeDocument/2006/relationships/tags" Target="../tags/tag125.xml"/></Relationships>
</file>

<file path=ppt/slides/_rels/slide7.xml.rels><?xml version="1.0" encoding="UTF-8" standalone="yes"?>
<Relationships xmlns="http://schemas.openxmlformats.org/package/2006/relationships"><Relationship Id="rId9" Type="http://schemas.openxmlformats.org/officeDocument/2006/relationships/image" Target="../media/image16.png"/><Relationship Id="rId8" Type="http://schemas.openxmlformats.org/officeDocument/2006/relationships/tags" Target="../tags/tag143.xml"/><Relationship Id="rId7" Type="http://schemas.openxmlformats.org/officeDocument/2006/relationships/tags" Target="../tags/tag142.xml"/><Relationship Id="rId6" Type="http://schemas.openxmlformats.org/officeDocument/2006/relationships/image" Target="../media/image15.png"/><Relationship Id="rId5" Type="http://schemas.openxmlformats.org/officeDocument/2006/relationships/tags" Target="../tags/tag141.xml"/><Relationship Id="rId4" Type="http://schemas.openxmlformats.org/officeDocument/2006/relationships/tags" Target="../tags/tag140.xml"/><Relationship Id="rId3" Type="http://schemas.openxmlformats.org/officeDocument/2006/relationships/tags" Target="../tags/tag139.xml"/><Relationship Id="rId2" Type="http://schemas.openxmlformats.org/officeDocument/2006/relationships/tags" Target="../tags/tag138.xml"/><Relationship Id="rId10" Type="http://schemas.openxmlformats.org/officeDocument/2006/relationships/slideLayout" Target="../slideLayouts/slideLayout3.xml"/><Relationship Id="rId1" Type="http://schemas.openxmlformats.org/officeDocument/2006/relationships/tags" Target="../tags/tag137.xml"/></Relationships>
</file>

<file path=ppt/slides/_rels/slide8.xml.rels><?xml version="1.0" encoding="UTF-8" standalone="yes"?>
<Relationships xmlns="http://schemas.openxmlformats.org/package/2006/relationships"><Relationship Id="rId9" Type="http://schemas.openxmlformats.org/officeDocument/2006/relationships/tags" Target="../tags/tag151.xml"/><Relationship Id="rId8" Type="http://schemas.openxmlformats.org/officeDocument/2006/relationships/image" Target="../media/image9.png"/><Relationship Id="rId7" Type="http://schemas.openxmlformats.org/officeDocument/2006/relationships/tags" Target="../tags/tag150.xml"/><Relationship Id="rId6" Type="http://schemas.openxmlformats.org/officeDocument/2006/relationships/tags" Target="../tags/tag149.xml"/><Relationship Id="rId5" Type="http://schemas.openxmlformats.org/officeDocument/2006/relationships/tags" Target="../tags/tag148.xml"/><Relationship Id="rId4" Type="http://schemas.openxmlformats.org/officeDocument/2006/relationships/tags" Target="../tags/tag147.xml"/><Relationship Id="rId3" Type="http://schemas.openxmlformats.org/officeDocument/2006/relationships/tags" Target="../tags/tag146.xml"/><Relationship Id="rId25" Type="http://schemas.openxmlformats.org/officeDocument/2006/relationships/vmlDrawing" Target="../drawings/vmlDrawing2.vml"/><Relationship Id="rId24" Type="http://schemas.openxmlformats.org/officeDocument/2006/relationships/slideLayout" Target="../slideLayouts/slideLayout3.xml"/><Relationship Id="rId23" Type="http://schemas.openxmlformats.org/officeDocument/2006/relationships/tags" Target="../tags/tag157.xml"/><Relationship Id="rId22" Type="http://schemas.openxmlformats.org/officeDocument/2006/relationships/image" Target="../media/image20.wmf"/><Relationship Id="rId21" Type="http://schemas.openxmlformats.org/officeDocument/2006/relationships/oleObject" Target="../embeddings/oleObject6.bin"/><Relationship Id="rId20" Type="http://schemas.openxmlformats.org/officeDocument/2006/relationships/tags" Target="../tags/tag156.xml"/><Relationship Id="rId2" Type="http://schemas.openxmlformats.org/officeDocument/2006/relationships/tags" Target="../tags/tag145.xml"/><Relationship Id="rId19" Type="http://schemas.openxmlformats.org/officeDocument/2006/relationships/image" Target="../media/image19.wmf"/><Relationship Id="rId18" Type="http://schemas.openxmlformats.org/officeDocument/2006/relationships/oleObject" Target="../embeddings/oleObject5.bin"/><Relationship Id="rId17" Type="http://schemas.openxmlformats.org/officeDocument/2006/relationships/tags" Target="../tags/tag155.xml"/><Relationship Id="rId16" Type="http://schemas.openxmlformats.org/officeDocument/2006/relationships/image" Target="../media/image18.wmf"/><Relationship Id="rId15" Type="http://schemas.openxmlformats.org/officeDocument/2006/relationships/oleObject" Target="../embeddings/oleObject4.bin"/><Relationship Id="rId14" Type="http://schemas.openxmlformats.org/officeDocument/2006/relationships/tags" Target="../tags/tag154.xml"/><Relationship Id="rId13" Type="http://schemas.openxmlformats.org/officeDocument/2006/relationships/image" Target="../media/image17.wmf"/><Relationship Id="rId12" Type="http://schemas.openxmlformats.org/officeDocument/2006/relationships/oleObject" Target="../embeddings/oleObject3.bin"/><Relationship Id="rId11" Type="http://schemas.openxmlformats.org/officeDocument/2006/relationships/tags" Target="../tags/tag153.xml"/><Relationship Id="rId10" Type="http://schemas.openxmlformats.org/officeDocument/2006/relationships/tags" Target="../tags/tag152.xml"/><Relationship Id="rId1" Type="http://schemas.openxmlformats.org/officeDocument/2006/relationships/tags" Target="../tags/tag144.xml"/></Relationships>
</file>

<file path=ppt/slides/_rels/slide9.xml.rels><?xml version="1.0" encoding="UTF-8" standalone="yes"?>
<Relationships xmlns="http://schemas.openxmlformats.org/package/2006/relationships"><Relationship Id="rId9" Type="http://schemas.openxmlformats.org/officeDocument/2006/relationships/tags" Target="../tags/tag163.xml"/><Relationship Id="rId8" Type="http://schemas.openxmlformats.org/officeDocument/2006/relationships/image" Target="../media/image21.wmf"/><Relationship Id="rId7" Type="http://schemas.openxmlformats.org/officeDocument/2006/relationships/oleObject" Target="../embeddings/oleObject7.bin"/><Relationship Id="rId6" Type="http://schemas.openxmlformats.org/officeDocument/2006/relationships/tags" Target="../tags/tag162.xml"/><Relationship Id="rId5" Type="http://schemas.openxmlformats.org/officeDocument/2006/relationships/tags" Target="../tags/tag161.xml"/><Relationship Id="rId48" Type="http://schemas.openxmlformats.org/officeDocument/2006/relationships/notesSlide" Target="../notesSlides/notesSlide5.xml"/><Relationship Id="rId47" Type="http://schemas.openxmlformats.org/officeDocument/2006/relationships/vmlDrawing" Target="../drawings/vmlDrawing3.vml"/><Relationship Id="rId46" Type="http://schemas.openxmlformats.org/officeDocument/2006/relationships/slideLayout" Target="../slideLayouts/slideLayout3.xml"/><Relationship Id="rId45" Type="http://schemas.openxmlformats.org/officeDocument/2006/relationships/tags" Target="../tags/tag191.xml"/><Relationship Id="rId44" Type="http://schemas.openxmlformats.org/officeDocument/2006/relationships/tags" Target="../tags/tag190.xml"/><Relationship Id="rId43" Type="http://schemas.openxmlformats.org/officeDocument/2006/relationships/tags" Target="../tags/tag189.xml"/><Relationship Id="rId42" Type="http://schemas.openxmlformats.org/officeDocument/2006/relationships/tags" Target="../tags/tag188.xml"/><Relationship Id="rId41" Type="http://schemas.openxmlformats.org/officeDocument/2006/relationships/tags" Target="../tags/tag187.xml"/><Relationship Id="rId40" Type="http://schemas.openxmlformats.org/officeDocument/2006/relationships/tags" Target="../tags/tag186.xml"/><Relationship Id="rId4" Type="http://schemas.openxmlformats.org/officeDocument/2006/relationships/image" Target="../media/image5.png"/><Relationship Id="rId39" Type="http://schemas.openxmlformats.org/officeDocument/2006/relationships/tags" Target="../tags/tag185.xml"/><Relationship Id="rId38" Type="http://schemas.openxmlformats.org/officeDocument/2006/relationships/tags" Target="../tags/tag184.xml"/><Relationship Id="rId37" Type="http://schemas.openxmlformats.org/officeDocument/2006/relationships/tags" Target="../tags/tag183.xml"/><Relationship Id="rId36" Type="http://schemas.openxmlformats.org/officeDocument/2006/relationships/image" Target="../media/image25.wmf"/><Relationship Id="rId35" Type="http://schemas.openxmlformats.org/officeDocument/2006/relationships/oleObject" Target="../embeddings/oleObject11.bin"/><Relationship Id="rId34" Type="http://schemas.openxmlformats.org/officeDocument/2006/relationships/tags" Target="../tags/tag182.xml"/><Relationship Id="rId33" Type="http://schemas.openxmlformats.org/officeDocument/2006/relationships/tags" Target="../tags/tag181.xml"/><Relationship Id="rId32" Type="http://schemas.openxmlformats.org/officeDocument/2006/relationships/tags" Target="../tags/tag180.xml"/><Relationship Id="rId31" Type="http://schemas.openxmlformats.org/officeDocument/2006/relationships/tags" Target="../tags/tag179.xml"/><Relationship Id="rId30" Type="http://schemas.openxmlformats.org/officeDocument/2006/relationships/tags" Target="../tags/tag178.xml"/><Relationship Id="rId3" Type="http://schemas.openxmlformats.org/officeDocument/2006/relationships/tags" Target="../tags/tag160.xml"/><Relationship Id="rId29" Type="http://schemas.openxmlformats.org/officeDocument/2006/relationships/tags" Target="../tags/tag177.xml"/><Relationship Id="rId28" Type="http://schemas.openxmlformats.org/officeDocument/2006/relationships/tags" Target="../tags/tag176.xml"/><Relationship Id="rId27" Type="http://schemas.openxmlformats.org/officeDocument/2006/relationships/tags" Target="../tags/tag175.xml"/><Relationship Id="rId26" Type="http://schemas.openxmlformats.org/officeDocument/2006/relationships/tags" Target="../tags/tag174.xml"/><Relationship Id="rId25" Type="http://schemas.openxmlformats.org/officeDocument/2006/relationships/tags" Target="../tags/tag173.xml"/><Relationship Id="rId24" Type="http://schemas.openxmlformats.org/officeDocument/2006/relationships/tags" Target="../tags/tag172.xml"/><Relationship Id="rId23" Type="http://schemas.openxmlformats.org/officeDocument/2006/relationships/tags" Target="../tags/tag171.xml"/><Relationship Id="rId22" Type="http://schemas.openxmlformats.org/officeDocument/2006/relationships/tags" Target="../tags/tag170.xml"/><Relationship Id="rId21" Type="http://schemas.openxmlformats.org/officeDocument/2006/relationships/tags" Target="../tags/tag169.xml"/><Relationship Id="rId20" Type="http://schemas.openxmlformats.org/officeDocument/2006/relationships/tags" Target="../tags/tag168.xml"/><Relationship Id="rId2" Type="http://schemas.openxmlformats.org/officeDocument/2006/relationships/tags" Target="../tags/tag159.xml"/><Relationship Id="rId19" Type="http://schemas.openxmlformats.org/officeDocument/2006/relationships/tags" Target="../tags/tag167.xml"/><Relationship Id="rId18" Type="http://schemas.openxmlformats.org/officeDocument/2006/relationships/tags" Target="../tags/tag166.xml"/><Relationship Id="rId17" Type="http://schemas.openxmlformats.org/officeDocument/2006/relationships/image" Target="../media/image24.wmf"/><Relationship Id="rId16" Type="http://schemas.openxmlformats.org/officeDocument/2006/relationships/oleObject" Target="../embeddings/oleObject10.bin"/><Relationship Id="rId15" Type="http://schemas.openxmlformats.org/officeDocument/2006/relationships/tags" Target="../tags/tag165.xml"/><Relationship Id="rId14" Type="http://schemas.openxmlformats.org/officeDocument/2006/relationships/image" Target="../media/image23.wmf"/><Relationship Id="rId13" Type="http://schemas.openxmlformats.org/officeDocument/2006/relationships/oleObject" Target="../embeddings/oleObject9.bin"/><Relationship Id="rId12" Type="http://schemas.openxmlformats.org/officeDocument/2006/relationships/tags" Target="../tags/tag164.xml"/><Relationship Id="rId11" Type="http://schemas.openxmlformats.org/officeDocument/2006/relationships/image" Target="../media/image22.wmf"/><Relationship Id="rId10" Type="http://schemas.openxmlformats.org/officeDocument/2006/relationships/oleObject" Target="../embeddings/oleObject8.bin"/><Relationship Id="rId1" Type="http://schemas.openxmlformats.org/officeDocument/2006/relationships/tags" Target="../tags/tag15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821555" y="1996440"/>
            <a:ext cx="6710045" cy="2738120"/>
          </a:xfrm>
          <a:prstGeom prst="rect">
            <a:avLst/>
          </a:prstGeom>
        </p:spPr>
        <p:txBody>
          <a:bodyPr wrap="square">
            <a:spAutoFit/>
          </a:bodyPr>
          <a:lstStyle/>
          <a:p>
            <a:pPr algn="ctr">
              <a:lnSpc>
                <a:spcPct val="200000"/>
              </a:lnSpc>
            </a:pPr>
            <a:r>
              <a:rPr lang="en-US" sz="5400" b="1">
                <a:solidFill>
                  <a:srgbClr val="FF0000"/>
                </a:solidFill>
                <a:latin typeface="Times New Roman" panose="02020603050405020304" charset="0"/>
                <a:ea typeface="微软雅黑" panose="020B0503020204020204" charset="-122"/>
                <a:cs typeface="Times New Roman" panose="02020603050405020304" charset="0"/>
                <a:sym typeface="+mn-ea"/>
              </a:rPr>
              <a:t>8.6.2 </a:t>
            </a:r>
            <a:r>
              <a:rPr sz="5400" b="1">
                <a:solidFill>
                  <a:srgbClr val="FF0000"/>
                </a:solidFill>
                <a:latin typeface="Times New Roman" panose="02020603050405020304" charset="0"/>
                <a:ea typeface="微软雅黑" panose="020B0503020204020204" charset="-122"/>
                <a:cs typeface="Times New Roman" panose="02020603050405020304" charset="0"/>
                <a:sym typeface="+mn-ea"/>
              </a:rPr>
              <a:t> 直线与平面垂直</a:t>
            </a:r>
            <a:r>
              <a:rPr lang="en-US" sz="5400" b="1">
                <a:solidFill>
                  <a:srgbClr val="FF0000"/>
                </a:solidFill>
                <a:latin typeface="Times New Roman" panose="02020603050405020304" charset="0"/>
                <a:ea typeface="微软雅黑" panose="020B0503020204020204" charset="-122"/>
                <a:cs typeface="Times New Roman" panose="02020603050405020304" charset="0"/>
                <a:sym typeface="+mn-ea"/>
              </a:rPr>
              <a:t>       </a:t>
            </a:r>
            <a:r>
              <a:rPr lang="zh-CN" sz="3200">
                <a:solidFill>
                  <a:srgbClr val="FF0000"/>
                </a:solidFill>
                <a:latin typeface="Times New Roman" panose="02020603050405020304" charset="0"/>
                <a:ea typeface="微软雅黑" panose="020B0503020204020204" charset="-122"/>
                <a:cs typeface="Times New Roman" panose="02020603050405020304" charset="0"/>
                <a:sym typeface="+mn-ea"/>
              </a:rPr>
              <a:t>（第二课时）</a:t>
            </a:r>
            <a:endParaRPr lang="zh-CN" sz="3200">
              <a:solidFill>
                <a:srgbClr val="FF0000"/>
              </a:solidFill>
              <a:latin typeface="Times New Roman" panose="02020603050405020304" charset="0"/>
              <a:ea typeface="微软雅黑" panose="020B0503020204020204" charset="-122"/>
              <a:cs typeface="Times New Roman" panose="02020603050405020304" charset="0"/>
              <a:sym typeface="+mn-ea"/>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custDataLst>
              <p:tags r:id="rId1"/>
            </p:custDataLst>
          </p:nvPr>
        </p:nvGrpSpPr>
        <p:grpSpPr>
          <a:xfrm>
            <a:off x="589280" y="1275715"/>
            <a:ext cx="2258272" cy="795781"/>
            <a:chOff x="1226" y="2339"/>
            <a:chExt cx="3940" cy="1388"/>
          </a:xfrm>
        </p:grpSpPr>
        <p:grpSp>
          <p:nvGrpSpPr>
            <p:cNvPr id="11" name="组合 10"/>
            <p:cNvGrpSpPr/>
            <p:nvPr>
              <p:custDataLst>
                <p:tags r:id="rId2"/>
              </p:custDataLst>
            </p:nvPr>
          </p:nvGrpSpPr>
          <p:grpSpPr>
            <a:xfrm>
              <a:off x="2267" y="2626"/>
              <a:ext cx="2899" cy="919"/>
              <a:chOff x="2399870" y="1599894"/>
              <a:chExt cx="1840220" cy="583806"/>
            </a:xfrm>
          </p:grpSpPr>
          <p:grpSp>
            <p:nvGrpSpPr>
              <p:cNvPr id="12" name="组合 11"/>
              <p:cNvGrpSpPr/>
              <p:nvPr>
                <p:custDataLst>
                  <p:tags r:id="rId3"/>
                </p:custDataLst>
              </p:nvPr>
            </p:nvGrpSpPr>
            <p:grpSpPr>
              <a:xfrm>
                <a:off x="2399870" y="1599894"/>
                <a:ext cx="1726640" cy="540000"/>
                <a:chOff x="3831198" y="1974808"/>
                <a:chExt cx="1726640" cy="540000"/>
              </a:xfrm>
            </p:grpSpPr>
            <p:sp>
              <p:nvSpPr>
                <p:cNvPr id="13" name="圆角矩形 12"/>
                <p:cNvSpPr/>
                <p:nvPr>
                  <p:custDataLst>
                    <p:tags r:id="rId4"/>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custDataLst>
                    <p:tags r:id="rId5"/>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矩形 14"/>
              <p:cNvSpPr/>
              <p:nvPr>
                <p:custDataLst>
                  <p:tags r:id="rId6"/>
                </p:custDataLst>
              </p:nvPr>
            </p:nvSpPr>
            <p:spPr>
              <a:xfrm>
                <a:off x="2525890" y="1622764"/>
                <a:ext cx="1714200" cy="560936"/>
              </a:xfrm>
              <a:prstGeom prst="rect">
                <a:avLst/>
              </a:prstGeom>
            </p:spPr>
            <p:txBody>
              <a:bodyPr wrap="none">
                <a:spAutoFit/>
              </a:bodyPr>
              <a:lstStyle/>
              <a:p>
                <a:pPr algn="l"/>
                <a:r>
                  <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归纳总结</a:t>
                </a:r>
                <a:endPar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17" name="图片 16" descr="crossroads"/>
            <p:cNvPicPr>
              <a:picLocks noChangeAspect="1"/>
            </p:cNvPicPr>
            <p:nvPr>
              <p:custDataLst>
                <p:tags r:id="rId7"/>
              </p:custDataLst>
            </p:nvPr>
          </p:nvPicPr>
          <p:blipFill>
            <a:blip r:embed="rId8"/>
            <a:stretch>
              <a:fillRect/>
            </a:stretch>
          </p:blipFill>
          <p:spPr>
            <a:xfrm>
              <a:off x="1226" y="2339"/>
              <a:ext cx="1388" cy="1388"/>
            </a:xfrm>
            <a:prstGeom prst="rect">
              <a:avLst/>
            </a:prstGeom>
          </p:spPr>
        </p:pic>
      </p:grpSp>
      <p:sp>
        <p:nvSpPr>
          <p:cNvPr id="31" name="文本框 30"/>
          <p:cNvSpPr txBox="1"/>
          <p:nvPr>
            <p:custDataLst>
              <p:tags r:id="rId9"/>
            </p:custDataLst>
          </p:nvPr>
        </p:nvSpPr>
        <p:spPr>
          <a:xfrm>
            <a:off x="748030" y="2052955"/>
            <a:ext cx="10134600" cy="1568450"/>
          </a:xfrm>
          <a:prstGeom prst="rect">
            <a:avLst/>
          </a:prstGeom>
          <a:noFill/>
        </p:spPr>
        <p:txBody>
          <a:bodyPr wrap="square" anchor="t">
            <a:spAutoFit/>
          </a:bodyPr>
          <a:lstStyle/>
          <a:p>
            <a:pPr algn="just" eaLnBrk="0" hangingPunct="0">
              <a:lnSpc>
                <a:spcPct val="200000"/>
              </a:lnSpc>
              <a:buFont typeface="Arial" panose="020B0604020202020204" pitchFamily="34" charset="0"/>
            </a:pPr>
            <a:r>
              <a:rPr lang="zh-CN" altLang="en-US" sz="2400">
                <a:latin typeface="Times New Roman" panose="02020603050405020304" charset="0"/>
                <a:ea typeface="楷体" panose="02010609060101010101" pitchFamily="49" charset="-122"/>
                <a:sym typeface="+mn-ea"/>
              </a:rPr>
              <a:t>1.直线到平面的距离：如果一条直线和一个平面平行，这条直线上任意一点到这个平面的距离叫做</a:t>
            </a:r>
            <a:r>
              <a:rPr lang="zh-CN" altLang="en-US" sz="2400">
                <a:solidFill>
                  <a:srgbClr val="0000FF"/>
                </a:solidFill>
                <a:latin typeface="Times New Roman" panose="02020603050405020304" charset="0"/>
                <a:ea typeface="楷体" panose="02010609060101010101" pitchFamily="49" charset="-122"/>
                <a:sym typeface="+mn-ea"/>
              </a:rPr>
              <a:t>这条直线到这个平面的距离</a:t>
            </a:r>
            <a:r>
              <a:rPr lang="zh-CN" altLang="en-US" sz="2400">
                <a:latin typeface="Times New Roman" panose="02020603050405020304" charset="0"/>
                <a:ea typeface="楷体" panose="02010609060101010101" pitchFamily="49" charset="-122"/>
                <a:sym typeface="+mn-ea"/>
              </a:rPr>
              <a:t>.</a:t>
            </a:r>
            <a:endParaRPr lang="zh-CN" altLang="en-US" sz="2400">
              <a:latin typeface="Times New Roman" panose="02020603050405020304" charset="0"/>
              <a:ea typeface="楷体" panose="02010609060101010101" pitchFamily="49" charset="-122"/>
              <a:sym typeface="+mn-ea"/>
            </a:endParaRPr>
          </a:p>
        </p:txBody>
      </p:sp>
      <p:sp>
        <p:nvSpPr>
          <p:cNvPr id="2" name="文本框 1"/>
          <p:cNvSpPr txBox="1"/>
          <p:nvPr>
            <p:custDataLst>
              <p:tags r:id="rId10"/>
            </p:custDataLst>
          </p:nvPr>
        </p:nvSpPr>
        <p:spPr>
          <a:xfrm>
            <a:off x="748030" y="3757930"/>
            <a:ext cx="10134600" cy="1568450"/>
          </a:xfrm>
          <a:prstGeom prst="rect">
            <a:avLst/>
          </a:prstGeom>
          <a:noFill/>
        </p:spPr>
        <p:txBody>
          <a:bodyPr wrap="square" anchor="t">
            <a:spAutoFit/>
          </a:bodyPr>
          <a:lstStyle/>
          <a:p>
            <a:pPr algn="just" eaLnBrk="0" hangingPunct="0">
              <a:lnSpc>
                <a:spcPct val="200000"/>
              </a:lnSpc>
              <a:buFont typeface="Arial" panose="020B0604020202020204" pitchFamily="34" charset="0"/>
            </a:pPr>
            <a:r>
              <a:rPr lang="zh-CN" altLang="en-US" sz="2400">
                <a:latin typeface="Times New Roman" panose="02020603050405020304" charset="0"/>
                <a:ea typeface="楷体" panose="02010609060101010101" pitchFamily="49" charset="-122"/>
                <a:sym typeface="+mn-ea"/>
              </a:rPr>
              <a:t>2.两平行平面间的距离：如果两个平面平行，那么其中一个平面内的任意一点到另一个平面的距离都相等，我们把它叫做</a:t>
            </a:r>
            <a:r>
              <a:rPr lang="zh-CN" altLang="en-US" sz="2400">
                <a:solidFill>
                  <a:srgbClr val="0000FF"/>
                </a:solidFill>
                <a:latin typeface="Times New Roman" panose="02020603050405020304" charset="0"/>
                <a:ea typeface="楷体" panose="02010609060101010101" pitchFamily="49" charset="-122"/>
                <a:sym typeface="+mn-ea"/>
              </a:rPr>
              <a:t>这两个平行平面间的距离</a:t>
            </a:r>
            <a:r>
              <a:rPr lang="zh-CN" altLang="en-US" sz="2400">
                <a:latin typeface="Times New Roman" panose="02020603050405020304" charset="0"/>
                <a:ea typeface="楷体" panose="02010609060101010101" pitchFamily="49" charset="-122"/>
                <a:sym typeface="+mn-ea"/>
              </a:rPr>
              <a:t>.</a:t>
            </a:r>
            <a:endParaRPr lang="zh-CN" altLang="en-US" sz="2400">
              <a:latin typeface="Times New Roman" panose="02020603050405020304" charset="0"/>
              <a:ea typeface="楷体" panose="02010609060101010101" pitchFamily="49"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文本框 100"/>
          <p:cNvSpPr txBox="1"/>
          <p:nvPr>
            <p:custDataLst>
              <p:tags r:id="rId1"/>
            </p:custDataLst>
          </p:nvPr>
        </p:nvSpPr>
        <p:spPr>
          <a:xfrm>
            <a:off x="2273935" y="1276985"/>
            <a:ext cx="9347200" cy="2084070"/>
          </a:xfrm>
          <a:prstGeom prst="rect">
            <a:avLst/>
          </a:prstGeom>
          <a:noFill/>
          <a:ln w="9525">
            <a:noFill/>
          </a:ln>
        </p:spPr>
        <p:txBody>
          <a:bodyPr wrap="square">
            <a:spAutoFit/>
          </a:bodyPr>
          <a:lstStyle/>
          <a:p>
            <a:pPr fontAlgn="auto">
              <a:lnSpc>
                <a:spcPct val="180000"/>
              </a:lnSpc>
              <a:spcBef>
                <a:spcPct val="0"/>
              </a:spcBef>
              <a:spcAft>
                <a:spcPct val="0"/>
              </a:spcAft>
            </a:pPr>
            <a:r>
              <a:rPr sz="2400">
                <a:latin typeface="楷体" panose="02010609060101010101" pitchFamily="49" charset="-122"/>
                <a:ea typeface="楷体" panose="02010609060101010101" pitchFamily="49" charset="-122"/>
                <a:cs typeface="楷体" panose="02010609060101010101" pitchFamily="49" charset="-122"/>
                <a:sym typeface="+mn-ea"/>
              </a:rPr>
              <a:t>在长方体ABCD­A</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B</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C</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D</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中，M，N分别为C</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D</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lang="en-US" sz="2400">
                <a:latin typeface="楷体" panose="02010609060101010101" pitchFamily="49" charset="-122"/>
                <a:ea typeface="楷体" panose="02010609060101010101" pitchFamily="49" charset="-122"/>
                <a:cs typeface="楷体" panose="02010609060101010101" pitchFamily="49" charset="-122"/>
                <a:sym typeface="+mn-ea"/>
              </a:rPr>
              <a:t> </a:t>
            </a:r>
            <a:r>
              <a:rPr sz="2400">
                <a:latin typeface="楷体" panose="02010609060101010101" pitchFamily="49" charset="-122"/>
                <a:ea typeface="楷体" panose="02010609060101010101" pitchFamily="49" charset="-122"/>
                <a:cs typeface="楷体" panose="02010609060101010101" pitchFamily="49" charset="-122"/>
                <a:sym typeface="+mn-ea"/>
              </a:rPr>
              <a:t>，AB的中点，AB</a:t>
            </a:r>
            <a:r>
              <a:rPr lang="en-US" sz="2400">
                <a:latin typeface="楷体" panose="02010609060101010101" pitchFamily="49" charset="-122"/>
                <a:ea typeface="楷体" panose="02010609060101010101" pitchFamily="49" charset="-122"/>
                <a:cs typeface="楷体" panose="02010609060101010101" pitchFamily="49" charset="-122"/>
                <a:sym typeface="+mn-ea"/>
              </a:rPr>
              <a:t>=4</a:t>
            </a:r>
            <a:r>
              <a:rPr sz="2400">
                <a:latin typeface="楷体" panose="02010609060101010101" pitchFamily="49" charset="-122"/>
                <a:ea typeface="楷体" panose="02010609060101010101" pitchFamily="49" charset="-122"/>
                <a:cs typeface="楷体" panose="02010609060101010101" pitchFamily="49" charset="-122"/>
                <a:sym typeface="+mn-ea"/>
              </a:rPr>
              <a:t>，则MN与平面BCC</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B</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的距离为（    ）</a:t>
            </a:r>
            <a:endParaRPr sz="2400">
              <a:latin typeface="楷体" panose="02010609060101010101" pitchFamily="49" charset="-122"/>
              <a:ea typeface="楷体" panose="02010609060101010101" pitchFamily="49" charset="-122"/>
              <a:cs typeface="楷体" panose="02010609060101010101" pitchFamily="49" charset="-122"/>
              <a:sym typeface="+mn-ea"/>
            </a:endParaRPr>
          </a:p>
          <a:p>
            <a:pPr fontAlgn="auto">
              <a:lnSpc>
                <a:spcPct val="18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sym typeface="+mn-ea"/>
              </a:rPr>
              <a:t>         </a:t>
            </a:r>
            <a:r>
              <a:rPr sz="2400">
                <a:latin typeface="楷体" panose="02010609060101010101" pitchFamily="49" charset="-122"/>
                <a:ea typeface="楷体" panose="02010609060101010101" pitchFamily="49" charset="-122"/>
                <a:cs typeface="楷体" panose="02010609060101010101" pitchFamily="49" charset="-122"/>
                <a:sym typeface="+mn-ea"/>
              </a:rPr>
              <a:t>A．4        B．         C．2        D．</a:t>
            </a:r>
            <a:endParaRPr sz="2400">
              <a:latin typeface="楷体" panose="02010609060101010101" pitchFamily="49" charset="-122"/>
              <a:ea typeface="楷体" panose="02010609060101010101" pitchFamily="49" charset="-122"/>
              <a:cs typeface="楷体" panose="02010609060101010101" pitchFamily="49" charset="-122"/>
              <a:sym typeface="+mn-ea"/>
            </a:endParaRPr>
          </a:p>
        </p:txBody>
      </p:sp>
      <p:grpSp>
        <p:nvGrpSpPr>
          <p:cNvPr id="3" name="组合 2"/>
          <p:cNvGrpSpPr/>
          <p:nvPr>
            <p:custDataLst>
              <p:tags r:id="rId2"/>
            </p:custDataLst>
          </p:nvPr>
        </p:nvGrpSpPr>
        <p:grpSpPr>
          <a:xfrm>
            <a:off x="175895" y="1301115"/>
            <a:ext cx="2230755" cy="875030"/>
            <a:chOff x="4930" y="2266"/>
            <a:chExt cx="3513" cy="1378"/>
          </a:xfrm>
        </p:grpSpPr>
        <p:grpSp>
          <p:nvGrpSpPr>
            <p:cNvPr id="6" name="组合 5"/>
            <p:cNvGrpSpPr/>
            <p:nvPr>
              <p:custDataLst>
                <p:tags r:id="rId3"/>
              </p:custDataLst>
            </p:nvPr>
          </p:nvGrpSpPr>
          <p:grpSpPr>
            <a:xfrm>
              <a:off x="5693" y="2548"/>
              <a:ext cx="2751" cy="835"/>
              <a:chOff x="3828" y="8775"/>
              <a:chExt cx="2751" cy="835"/>
            </a:xfrm>
          </p:grpSpPr>
          <p:sp>
            <p:nvSpPr>
              <p:cNvPr id="7" name="圆角矩形 6"/>
              <p:cNvSpPr/>
              <p:nvPr>
                <p:custDataLst>
                  <p:tags r:id="rId4"/>
                </p:custDataLst>
              </p:nvPr>
            </p:nvSpPr>
            <p:spPr>
              <a:xfrm>
                <a:off x="3828" y="8775"/>
                <a:ext cx="2541" cy="835"/>
              </a:xfrm>
              <a:prstGeom prst="roundRect">
                <a:avLst/>
              </a:prstGeom>
              <a:solidFill>
                <a:srgbClr val="F1CE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a:latin typeface="楷体" panose="02010609060101010101" pitchFamily="49" charset="-122"/>
                  <a:ea typeface="楷体" panose="02010609060101010101" pitchFamily="49" charset="-122"/>
                </a:endParaRPr>
              </a:p>
            </p:txBody>
          </p:sp>
          <p:sp>
            <p:nvSpPr>
              <p:cNvPr id="8" name="文本框 7"/>
              <p:cNvSpPr txBox="1"/>
              <p:nvPr>
                <p:custDataLst>
                  <p:tags r:id="rId5"/>
                </p:custDataLst>
              </p:nvPr>
            </p:nvSpPr>
            <p:spPr>
              <a:xfrm>
                <a:off x="4551" y="8830"/>
                <a:ext cx="2028" cy="725"/>
              </a:xfrm>
              <a:prstGeom prst="rect">
                <a:avLst/>
              </a:prstGeom>
              <a:noFill/>
            </p:spPr>
            <p:txBody>
              <a:bodyPr wrap="square" rtlCol="0" anchor="t">
                <a:spAutoFit/>
              </a:bodyPr>
              <a:lstStyle/>
              <a:p>
                <a:r>
                  <a:rPr lang="zh-CN" altLang="en-US" sz="2400" b="1">
                    <a:solidFill>
                      <a:srgbClr val="4F5D73"/>
                    </a:solidFill>
                    <a:latin typeface="楷体" panose="02010609060101010101" pitchFamily="49" charset="-122"/>
                    <a:ea typeface="楷体" panose="02010609060101010101" pitchFamily="49" charset="-122"/>
                  </a:rPr>
                  <a:t>练一练</a:t>
                </a:r>
                <a:endParaRPr lang="zh-CN" altLang="en-US" sz="2400" b="1">
                  <a:solidFill>
                    <a:srgbClr val="4F5D73"/>
                  </a:solidFill>
                  <a:latin typeface="楷体" panose="02010609060101010101" pitchFamily="49" charset="-122"/>
                  <a:ea typeface="楷体" panose="02010609060101010101" pitchFamily="49" charset="-122"/>
                </a:endParaRPr>
              </a:p>
            </p:txBody>
          </p:sp>
        </p:grpSp>
        <p:pic>
          <p:nvPicPr>
            <p:cNvPr id="10" name="图片 9" descr="pencil"/>
            <p:cNvPicPr>
              <a:picLocks noChangeAspect="1"/>
            </p:cNvPicPr>
            <p:nvPr>
              <p:custDataLst>
                <p:tags r:id="rId6"/>
              </p:custDataLst>
            </p:nvPr>
          </p:nvPicPr>
          <p:blipFill>
            <a:blip r:embed="rId7"/>
            <a:stretch>
              <a:fillRect/>
            </a:stretch>
          </p:blipFill>
          <p:spPr>
            <a:xfrm>
              <a:off x="4930" y="2266"/>
              <a:ext cx="1378" cy="1378"/>
            </a:xfrm>
            <a:prstGeom prst="rect">
              <a:avLst/>
            </a:prstGeom>
          </p:spPr>
        </p:pic>
      </p:grpSp>
      <p:sp>
        <p:nvSpPr>
          <p:cNvPr id="4" name="文本框 3"/>
          <p:cNvSpPr txBox="1"/>
          <p:nvPr>
            <p:custDataLst>
              <p:tags r:id="rId8"/>
            </p:custDataLst>
          </p:nvPr>
        </p:nvSpPr>
        <p:spPr>
          <a:xfrm>
            <a:off x="3051175" y="4041775"/>
            <a:ext cx="8317230" cy="1753235"/>
          </a:xfrm>
          <a:prstGeom prst="rect">
            <a:avLst/>
          </a:prstGeom>
          <a:noFill/>
        </p:spPr>
        <p:txBody>
          <a:bodyPr wrap="square" rtlCol="0" anchor="t">
            <a:spAutoFit/>
          </a:bodyPr>
          <a:lstStyle/>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如图，MN//BC</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,又B</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C</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sz="2400">
                <a:solidFill>
                  <a:srgbClr val="FF0000"/>
                </a:solidFill>
                <a:latin typeface="微软雅黑" panose="020B0503020204020204" charset="-122"/>
                <a:ea typeface="微软雅黑" panose="020B0503020204020204" charset="-122"/>
                <a:cs typeface="楷体" panose="02010609060101010101" pitchFamily="49" charset="-122"/>
                <a:sym typeface="+mn-ea"/>
              </a:rPr>
              <a:t>⊂</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平面</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BCC</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，MN</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平面</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BCC</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∴MN与平面</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BCC</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的距离为N到面</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BCC</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的距离.又N到平面</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BCC</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B</a:t>
            </a:r>
            <a:r>
              <a:rPr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的距离为NB=  AB=2.</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graphicFrame>
        <p:nvGraphicFramePr>
          <p:cNvPr id="2" name="对象 -2147482616"/>
          <p:cNvGraphicFramePr>
            <a:graphicFrameLocks noChangeAspect="1"/>
          </p:cNvGraphicFramePr>
          <p:nvPr>
            <p:custDataLst>
              <p:tags r:id="rId9"/>
            </p:custDataLst>
          </p:nvPr>
        </p:nvGraphicFramePr>
        <p:xfrm>
          <a:off x="5846763" y="2799398"/>
          <a:ext cx="619826" cy="432000"/>
        </p:xfrm>
        <a:graphic>
          <a:graphicData uri="http://schemas.openxmlformats.org/presentationml/2006/ole">
            <mc:AlternateContent xmlns:mc="http://schemas.openxmlformats.org/markup-compatibility/2006">
              <mc:Choice xmlns:v="urn:schemas-microsoft-com:vml" Requires="v">
                <p:oleObj spid="_x0000_s1049" name="" r:id="rId10" imgW="316865" imgH="215900" progId="Equation.DSMT4">
                  <p:embed/>
                </p:oleObj>
              </mc:Choice>
              <mc:Fallback>
                <p:oleObj name="" r:id="rId10" imgW="316865" imgH="215900" progId="Equation.DSMT4">
                  <p:embed/>
                  <p:pic>
                    <p:nvPicPr>
                      <p:cNvPr id="0" name="OLE substitute image"/>
                      <p:cNvPicPr/>
                      <p:nvPr/>
                    </p:nvPicPr>
                    <p:blipFill>
                      <a:blip r:embed="rId11"/>
                      <a:stretch>
                        <a:fillRect/>
                      </a:stretch>
                    </p:blipFill>
                    <p:spPr>
                      <a:xfrm>
                        <a:off x="5846763" y="2799398"/>
                        <a:ext cx="619826" cy="432000"/>
                      </a:xfrm>
                      <a:prstGeom prst="rect">
                        <a:avLst/>
                      </a:prstGeom>
                      <a:noFill/>
                      <a:ln w="38100">
                        <a:noFill/>
                        <a:miter/>
                      </a:ln>
                    </p:spPr>
                  </p:pic>
                </p:oleObj>
              </mc:Fallback>
            </mc:AlternateContent>
          </a:graphicData>
        </a:graphic>
      </p:graphicFrame>
      <p:graphicFrame>
        <p:nvGraphicFramePr>
          <p:cNvPr id="5" name="对象 -2147482616"/>
          <p:cNvGraphicFramePr>
            <a:graphicFrameLocks noChangeAspect="1"/>
          </p:cNvGraphicFramePr>
          <p:nvPr>
            <p:custDataLst>
              <p:tags r:id="rId12"/>
            </p:custDataLst>
          </p:nvPr>
        </p:nvGraphicFramePr>
        <p:xfrm>
          <a:off x="9466931" y="2784258"/>
          <a:ext cx="472440" cy="431800"/>
        </p:xfrm>
        <a:graphic>
          <a:graphicData uri="http://schemas.openxmlformats.org/presentationml/2006/ole">
            <mc:AlternateContent xmlns:mc="http://schemas.openxmlformats.org/markup-compatibility/2006">
              <mc:Choice xmlns:v="urn:schemas-microsoft-com:vml" Requires="v">
                <p:oleObj spid="_x0000_s1050" name="" r:id="rId13" imgW="241300" imgH="215900" progId="Equation.DSMT4">
                  <p:embed/>
                </p:oleObj>
              </mc:Choice>
              <mc:Fallback>
                <p:oleObj name="" r:id="rId13" imgW="241300" imgH="215900" progId="Equation.DSMT4">
                  <p:embed/>
                  <p:pic>
                    <p:nvPicPr>
                      <p:cNvPr id="0" name="OLE substitute image"/>
                      <p:cNvPicPr/>
                      <p:nvPr/>
                    </p:nvPicPr>
                    <p:blipFill>
                      <a:blip r:embed="rId14"/>
                      <a:stretch>
                        <a:fillRect/>
                      </a:stretch>
                    </p:blipFill>
                    <p:spPr>
                      <a:xfrm>
                        <a:off x="9466931" y="2784258"/>
                        <a:ext cx="472440" cy="431800"/>
                      </a:xfrm>
                      <a:prstGeom prst="rect">
                        <a:avLst/>
                      </a:prstGeom>
                      <a:noFill/>
                      <a:ln w="38100">
                        <a:noFill/>
                        <a:miter/>
                      </a:ln>
                    </p:spPr>
                  </p:pic>
                </p:oleObj>
              </mc:Fallback>
            </mc:AlternateContent>
          </a:graphicData>
        </a:graphic>
      </p:graphicFrame>
      <p:graphicFrame>
        <p:nvGraphicFramePr>
          <p:cNvPr id="11" name="对象 -2147482616"/>
          <p:cNvGraphicFramePr>
            <a:graphicFrameLocks noChangeAspect="1"/>
          </p:cNvGraphicFramePr>
          <p:nvPr>
            <p:custDataLst>
              <p:tags r:id="rId15"/>
            </p:custDataLst>
          </p:nvPr>
        </p:nvGraphicFramePr>
        <p:xfrm>
          <a:off x="5649311" y="5098833"/>
          <a:ext cx="298450" cy="787400"/>
        </p:xfrm>
        <a:graphic>
          <a:graphicData uri="http://schemas.openxmlformats.org/presentationml/2006/ole">
            <mc:AlternateContent xmlns:mc="http://schemas.openxmlformats.org/markup-compatibility/2006">
              <mc:Choice xmlns:v="urn:schemas-microsoft-com:vml" Requires="v">
                <p:oleObj spid="_x0000_s1051" name="" r:id="rId16" imgW="152400" imgH="393700" progId="Equation.DSMT4">
                  <p:embed/>
                </p:oleObj>
              </mc:Choice>
              <mc:Fallback>
                <p:oleObj name="" r:id="rId16" imgW="152400" imgH="393700" progId="Equation.DSMT4">
                  <p:embed/>
                  <p:pic>
                    <p:nvPicPr>
                      <p:cNvPr id="0" name="OLE substitute image"/>
                      <p:cNvPicPr/>
                      <p:nvPr/>
                    </p:nvPicPr>
                    <p:blipFill>
                      <a:blip r:embed="rId17"/>
                      <a:stretch>
                        <a:fillRect/>
                      </a:stretch>
                    </p:blipFill>
                    <p:spPr>
                      <a:xfrm>
                        <a:off x="5649311" y="5098833"/>
                        <a:ext cx="298450" cy="787400"/>
                      </a:xfrm>
                      <a:prstGeom prst="rect">
                        <a:avLst/>
                      </a:prstGeom>
                      <a:noFill/>
                      <a:ln w="38100">
                        <a:noFill/>
                        <a:miter/>
                      </a:ln>
                    </p:spPr>
                  </p:pic>
                </p:oleObj>
              </mc:Fallback>
            </mc:AlternateContent>
          </a:graphicData>
        </a:graphic>
      </p:graphicFrame>
      <p:sp>
        <p:nvSpPr>
          <p:cNvPr id="13" name="文本框 12"/>
          <p:cNvSpPr txBox="1"/>
          <p:nvPr>
            <p:custDataLst>
              <p:tags r:id="rId18"/>
            </p:custDataLst>
          </p:nvPr>
        </p:nvSpPr>
        <p:spPr>
          <a:xfrm>
            <a:off x="5658485" y="2176145"/>
            <a:ext cx="335280" cy="460375"/>
          </a:xfrm>
          <a:prstGeom prst="rect">
            <a:avLst/>
          </a:prstGeom>
          <a:noFill/>
        </p:spPr>
        <p:txBody>
          <a:bodyPr wrap="none" rtlCol="0" anchor="t">
            <a:spAutoFit/>
          </a:bodyPr>
          <a:lstStyle/>
          <a:p>
            <a:r>
              <a:rPr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C</a:t>
            </a:r>
            <a:endPar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sym typeface="+mn-ea"/>
            </a:endParaRPr>
          </a:p>
        </p:txBody>
      </p:sp>
      <p:pic>
        <p:nvPicPr>
          <p:cNvPr id="20" name="图片 60"/>
          <p:cNvPicPr>
            <a:picLocks noChangeAspect="1"/>
          </p:cNvPicPr>
          <p:nvPr>
            <p:custDataLst>
              <p:tags r:id="rId19"/>
            </p:custDataLst>
          </p:nvPr>
        </p:nvPicPr>
        <p:blipFill>
          <a:blip r:embed="rId20"/>
          <a:stretch>
            <a:fillRect/>
          </a:stretch>
        </p:blipFill>
        <p:spPr>
          <a:xfrm>
            <a:off x="357505" y="2784475"/>
            <a:ext cx="2693670" cy="2693670"/>
          </a:xfrm>
          <a:prstGeom prst="rect">
            <a:avLst/>
          </a:prstGeom>
          <a:noFill/>
          <a:ln>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493395" y="1088390"/>
            <a:ext cx="11337290" cy="1272540"/>
          </a:xfrm>
          <a:prstGeom prst="rect">
            <a:avLst/>
          </a:prstGeom>
          <a:noFill/>
        </p:spPr>
        <p:txBody>
          <a:bodyPr wrap="square" rtlCol="0">
            <a:spAutoFit/>
          </a:bodyPr>
          <a:lstStyle/>
          <a:p>
            <a:pPr fontAlgn="auto">
              <a:lnSpc>
                <a:spcPct val="160000"/>
              </a:lnSpc>
              <a:spcBef>
                <a:spcPct val="0"/>
              </a:spcBef>
              <a:spcAft>
                <a:spcPct val="0"/>
              </a:spcAft>
            </a:pP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   </a:t>
            </a:r>
            <a:r>
              <a:rPr lang="zh-CN" altLang="en-US"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  任务</a:t>
            </a:r>
            <a:r>
              <a:rPr lang="en-US" altLang="zh-CN"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a:t>
            </a:r>
            <a:r>
              <a:rPr lang="zh-CN" altLang="en-US" sz="24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sz="2400">
                <a:latin typeface="楷体" panose="02010609060101010101" pitchFamily="49" charset="-122"/>
                <a:ea typeface="楷体" panose="02010609060101010101" pitchFamily="49" charset="-122"/>
                <a:sym typeface="+mn-ea"/>
              </a:rPr>
              <a:t>推导棱台的体积公式</a:t>
            </a:r>
            <a:r>
              <a:rPr lang="en-US" sz="2400">
                <a:latin typeface="楷体" panose="02010609060101010101" pitchFamily="49" charset="-122"/>
                <a:ea typeface="楷体" panose="02010609060101010101" pitchFamily="49" charset="-122"/>
                <a:sym typeface="+mn-ea"/>
              </a:rPr>
              <a:t>                       </a:t>
            </a:r>
            <a:r>
              <a:rPr lang="zh-CN" altLang="en-US" sz="2400">
                <a:latin typeface="楷体" panose="02010609060101010101" pitchFamily="49" charset="-122"/>
                <a:ea typeface="楷体" panose="02010609060101010101" pitchFamily="49" charset="-122"/>
                <a:sym typeface="+mn-ea"/>
              </a:rPr>
              <a:t>，</a:t>
            </a:r>
            <a:r>
              <a:rPr lang="zh-CN" altLang="en-US" sz="240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其中</a:t>
            </a:r>
            <a:r>
              <a:rPr lang="en-US" altLang="zh-CN" sz="2400" i="1">
                <a:latin typeface="Times New Roman" panose="02020603050405020304" charset="0"/>
                <a:ea typeface="宋体" panose="02010600030101010101" pitchFamily="2" charset="-122"/>
                <a:sym typeface="+mn-ea"/>
              </a:rPr>
              <a:t>S'</a:t>
            </a:r>
            <a:r>
              <a:rPr lang="zh-CN" altLang="en-US" sz="2400">
                <a:latin typeface="楷体" panose="02010609060101010101" pitchFamily="49" charset="-122"/>
                <a:ea typeface="楷体" panose="02010609060101010101" pitchFamily="49" charset="-122"/>
                <a:sym typeface="+mn-ea"/>
              </a:rPr>
              <a:t>，</a:t>
            </a:r>
            <a:r>
              <a:rPr lang="en-US" altLang="zh-CN" sz="2400" i="1">
                <a:latin typeface="Times New Roman" panose="02020603050405020304" charset="0"/>
                <a:ea typeface="宋体" panose="02010600030101010101" pitchFamily="2" charset="-122"/>
                <a:sym typeface="+mn-ea"/>
              </a:rPr>
              <a:t>S</a:t>
            </a:r>
            <a:r>
              <a:rPr lang="zh-CN" altLang="en-US" sz="240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分别是棱台的上、下底面积，</a:t>
            </a:r>
            <a:r>
              <a:rPr lang="en-US" altLang="zh-CN" sz="2400" i="1">
                <a:latin typeface="Times New Roman" panose="02020603050405020304" charset="0"/>
                <a:ea typeface="宋体" panose="02010600030101010101" pitchFamily="2" charset="-122"/>
                <a:sym typeface="+mn-ea"/>
              </a:rPr>
              <a:t>h</a:t>
            </a:r>
            <a:r>
              <a:rPr lang="zh-CN" altLang="en-US" sz="240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是高</a:t>
            </a:r>
            <a:r>
              <a:rPr sz="2400">
                <a:latin typeface="楷体" panose="02010609060101010101" pitchFamily="49" charset="-122"/>
                <a:ea typeface="楷体" panose="02010609060101010101" pitchFamily="49" charset="-122"/>
                <a:sym typeface="+mn-ea"/>
              </a:rPr>
              <a:t>.</a:t>
            </a:r>
            <a:endParaRPr sz="2400">
              <a:latin typeface="楷体" panose="02010609060101010101" pitchFamily="49" charset="-122"/>
              <a:ea typeface="楷体" panose="02010609060101010101" pitchFamily="49" charset="-122"/>
              <a:sym typeface="+mn-ea"/>
            </a:endParaRPr>
          </a:p>
        </p:txBody>
      </p:sp>
      <p:pic>
        <p:nvPicPr>
          <p:cNvPr id="5" name="图片 4"/>
          <p:cNvPicPr>
            <a:picLocks noChangeAspect="1"/>
          </p:cNvPicPr>
          <p:nvPr>
            <p:custDataLst>
              <p:tags r:id="rId2"/>
            </p:custDataLst>
          </p:nvPr>
        </p:nvPicPr>
        <p:blipFill>
          <a:blip r:embed="rId3"/>
          <a:stretch>
            <a:fillRect/>
          </a:stretch>
        </p:blipFill>
        <p:spPr>
          <a:xfrm>
            <a:off x="584835" y="1118870"/>
            <a:ext cx="725170" cy="725170"/>
          </a:xfrm>
          <a:prstGeom prst="rect">
            <a:avLst/>
          </a:prstGeom>
        </p:spPr>
      </p:pic>
      <p:grpSp>
        <p:nvGrpSpPr>
          <p:cNvPr id="11" name="组合 10"/>
          <p:cNvGrpSpPr/>
          <p:nvPr>
            <p:custDataLst>
              <p:tags r:id="rId4"/>
            </p:custDataLst>
          </p:nvPr>
        </p:nvGrpSpPr>
        <p:grpSpPr>
          <a:xfrm>
            <a:off x="5154930" y="1068070"/>
            <a:ext cx="3457575" cy="844550"/>
            <a:chOff x="6549" y="2572"/>
            <a:chExt cx="5445" cy="1330"/>
          </a:xfrm>
        </p:grpSpPr>
        <p:graphicFrame>
          <p:nvGraphicFramePr>
            <p:cNvPr id="12" name="Object 7"/>
            <p:cNvGraphicFramePr>
              <a:graphicFrameLocks noGrp="1" noChangeAspect="1"/>
            </p:cNvGraphicFramePr>
            <p:nvPr>
              <p:custDataLst>
                <p:tags r:id="rId5"/>
              </p:custDataLst>
            </p:nvPr>
          </p:nvGraphicFramePr>
          <p:xfrm>
            <a:off x="7616" y="2572"/>
            <a:ext cx="4378" cy="1330"/>
          </p:xfrm>
          <a:graphic>
            <a:graphicData uri="http://schemas.openxmlformats.org/presentationml/2006/ole">
              <mc:AlternateContent xmlns:mc="http://schemas.openxmlformats.org/markup-compatibility/2006">
                <mc:Choice xmlns:v="urn:schemas-microsoft-com:vml" Requires="v">
                  <p:oleObj spid="_x0000_s1052" name="" r:id="rId6" imgW="1295400" imgH="393700" progId="Equation.DSMT4">
                    <p:embed/>
                  </p:oleObj>
                </mc:Choice>
                <mc:Fallback>
                  <p:oleObj name="" r:id="rId6" imgW="1295400" imgH="393700" progId="Equation.DSMT4">
                    <p:embed/>
                    <p:pic>
                      <p:nvPicPr>
                        <p:cNvPr id="0" name="OLE substitute image"/>
                        <p:cNvPicPr/>
                        <p:nvPr/>
                      </p:nvPicPr>
                      <p:blipFill>
                        <a:blip r:embed="rId7"/>
                        <a:stretch>
                          <a:fillRect/>
                        </a:stretch>
                      </p:blipFill>
                      <p:spPr>
                        <a:xfrm>
                          <a:off x="7616" y="2572"/>
                          <a:ext cx="4378" cy="1330"/>
                        </a:xfrm>
                        <a:prstGeom prst="rect">
                          <a:avLst/>
                        </a:prstGeom>
                        <a:noFill/>
                        <a:ln w="38100">
                          <a:miter/>
                        </a:ln>
                      </p:spPr>
                    </p:pic>
                  </p:oleObj>
                </mc:Fallback>
              </mc:AlternateContent>
            </a:graphicData>
          </a:graphic>
        </p:graphicFrame>
        <p:sp>
          <p:nvSpPr>
            <p:cNvPr id="13" name="文本框 12"/>
            <p:cNvSpPr txBox="1"/>
            <p:nvPr>
              <p:custDataLst>
                <p:tags r:id="rId8"/>
              </p:custDataLst>
            </p:nvPr>
          </p:nvSpPr>
          <p:spPr>
            <a:xfrm>
              <a:off x="6549" y="2894"/>
              <a:ext cx="1205" cy="725"/>
            </a:xfrm>
            <a:prstGeom prst="rect">
              <a:avLst/>
            </a:prstGeom>
            <a:noFill/>
          </p:spPr>
          <p:txBody>
            <a:bodyPr wrap="none" rtlCol="0">
              <a:spAutoFit/>
            </a:bodyPr>
            <a:lstStyle/>
            <a:p>
              <a:pPr algn="l"/>
              <a:r>
                <a:rPr lang="en-US" altLang="zh-CN" sz="2400" i="1">
                  <a:latin typeface="Times New Roman" panose="02020603050405020304" charset="0"/>
                  <a:ea typeface="宋体" panose="02010600030101010101" pitchFamily="2" charset="-122"/>
                  <a:sym typeface="+mn-ea"/>
                </a:rPr>
                <a:t>V</a:t>
              </a:r>
              <a:r>
                <a:rPr lang="zh-CN" altLang="en-US" sz="2400" baseline="-25000">
                  <a:ln>
                    <a:noFill/>
                  </a:ln>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棱台</a:t>
              </a:r>
              <a:endParaRPr kumimoji="0" lang="en-US" altLang="zh-CN" sz="2400" i="0" u="none" strike="noStrike" cap="none" spc="0" normalizeH="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grpSp>
      <p:sp>
        <p:nvSpPr>
          <p:cNvPr id="14" name="文本框 13"/>
          <p:cNvSpPr txBox="1"/>
          <p:nvPr>
            <p:custDataLst>
              <p:tags r:id="rId9"/>
            </p:custDataLst>
          </p:nvPr>
        </p:nvSpPr>
        <p:spPr>
          <a:xfrm>
            <a:off x="558165" y="2357120"/>
            <a:ext cx="10490200" cy="1106805"/>
          </a:xfrm>
          <a:prstGeom prst="rect">
            <a:avLst/>
          </a:prstGeom>
          <a:noFill/>
          <a:ln w="9525">
            <a:noFill/>
          </a:ln>
        </p:spPr>
        <p:txBody>
          <a:bodyPr wrap="square" anchor="t">
            <a:spAutoFit/>
          </a:bodyPr>
          <a:lstStyle/>
          <a:p>
            <a:pPr eaLnBrk="0" hangingPunct="0">
              <a:lnSpc>
                <a:spcPct val="150000"/>
              </a:lnSpc>
              <a:buFont typeface="Arial" panose="020B0604020202020204" pitchFamily="34" charset="0"/>
            </a:pPr>
            <a:r>
              <a:rPr lang="zh-CN" altLang="en-US" sz="2200">
                <a:solidFill>
                  <a:srgbClr val="FF0000"/>
                </a:solidFill>
                <a:latin typeface="Times New Roman" panose="02020603050405020304" charset="0"/>
                <a:ea typeface="楷体" panose="02010609060101010101" pitchFamily="49" charset="-122"/>
              </a:rPr>
              <a:t>解：延长棱台各侧棱交于点</a:t>
            </a:r>
            <a:r>
              <a:rPr lang="en-US" altLang="zh-CN" sz="2200" i="1">
                <a:solidFill>
                  <a:srgbClr val="FF0000"/>
                </a:solidFill>
                <a:latin typeface="Times New Roman" panose="02020603050405020304" charset="0"/>
                <a:ea typeface="楷体" panose="02010609060101010101" pitchFamily="49" charset="-122"/>
                <a:sym typeface="+mn-ea"/>
              </a:rPr>
              <a:t>P</a:t>
            </a:r>
            <a:r>
              <a:rPr lang="zh-CN" altLang="en-US" sz="2200">
                <a:solidFill>
                  <a:srgbClr val="FF0000"/>
                </a:solidFill>
                <a:latin typeface="Times New Roman" panose="02020603050405020304" charset="0"/>
                <a:ea typeface="楷体" panose="02010609060101010101" pitchFamily="49" charset="-122"/>
              </a:rPr>
              <a:t>，得到截得棱台的棱锥</a:t>
            </a:r>
            <a:r>
              <a:rPr lang="en-US" altLang="zh-CN" sz="2200">
                <a:solidFill>
                  <a:srgbClr val="FF0000"/>
                </a:solidFill>
                <a:latin typeface="Times New Roman" panose="02020603050405020304" charset="0"/>
                <a:ea typeface="楷体" panose="02010609060101010101" pitchFamily="49" charset="-122"/>
              </a:rPr>
              <a:t>.</a:t>
            </a:r>
            <a:r>
              <a:rPr lang="zh-CN" altLang="en-US" sz="2200">
                <a:solidFill>
                  <a:srgbClr val="FF0000"/>
                </a:solidFill>
                <a:latin typeface="Times New Roman" panose="02020603050405020304" charset="0"/>
                <a:ea typeface="楷体" panose="02010609060101010101" pitchFamily="49" charset="-122"/>
              </a:rPr>
              <a:t>过点</a:t>
            </a:r>
            <a:r>
              <a:rPr lang="en-US" altLang="zh-CN" sz="2200" i="1">
                <a:solidFill>
                  <a:srgbClr val="FF0000"/>
                </a:solidFill>
                <a:latin typeface="Times New Roman" panose="02020603050405020304" charset="0"/>
                <a:ea typeface="楷体" panose="02010609060101010101" pitchFamily="49" charset="-122"/>
                <a:sym typeface="+mn-ea"/>
              </a:rPr>
              <a:t>P</a:t>
            </a:r>
            <a:r>
              <a:rPr lang="zh-CN" altLang="en-US" sz="2200">
                <a:solidFill>
                  <a:srgbClr val="FF0000"/>
                </a:solidFill>
                <a:latin typeface="Times New Roman" panose="02020603050405020304" charset="0"/>
                <a:ea typeface="楷体" panose="02010609060101010101" pitchFamily="49" charset="-122"/>
              </a:rPr>
              <a:t>作棱台的下底面的垂线，分别于棱台的上、下底面交于点</a:t>
            </a:r>
            <a:r>
              <a:rPr lang="en-US" altLang="zh-CN" sz="2200" i="1">
                <a:solidFill>
                  <a:srgbClr val="FF0000"/>
                </a:solidFill>
                <a:latin typeface="Times New Roman" panose="02020603050405020304" charset="0"/>
                <a:ea typeface="宋体" panose="02010600030101010101" pitchFamily="2" charset="-122"/>
                <a:sym typeface="+mn-ea"/>
              </a:rPr>
              <a:t>O'</a:t>
            </a:r>
            <a:r>
              <a:rPr lang="zh-CN" altLang="en-US" sz="2200">
                <a:solidFill>
                  <a:srgbClr val="FF0000"/>
                </a:solidFill>
                <a:latin typeface="楷体" panose="02010609060101010101" pitchFamily="49" charset="-122"/>
                <a:ea typeface="楷体" panose="02010609060101010101" pitchFamily="49" charset="-122"/>
                <a:sym typeface="+mn-ea"/>
              </a:rPr>
              <a:t>，</a:t>
            </a:r>
            <a:r>
              <a:rPr lang="en-US" altLang="zh-CN" sz="2200" i="1">
                <a:solidFill>
                  <a:srgbClr val="FF0000"/>
                </a:solidFill>
                <a:latin typeface="Times New Roman" panose="02020603050405020304" charset="0"/>
                <a:ea typeface="宋体" panose="02010600030101010101" pitchFamily="2" charset="-122"/>
                <a:sym typeface="+mn-ea"/>
              </a:rPr>
              <a:t>O</a:t>
            </a:r>
            <a:r>
              <a:rPr lang="zh-CN" altLang="en-US" sz="2200">
                <a:solidFill>
                  <a:srgbClr val="FF0000"/>
                </a:solidFill>
                <a:latin typeface="Times New Roman" panose="02020603050405020304" charset="0"/>
                <a:ea typeface="楷体" panose="02010609060101010101" pitchFamily="49" charset="-122"/>
              </a:rPr>
              <a:t> ，则</a:t>
            </a:r>
            <a:r>
              <a:rPr lang="en-US" altLang="zh-CN" sz="2200" i="1">
                <a:solidFill>
                  <a:srgbClr val="FF0000"/>
                </a:solidFill>
                <a:latin typeface="Times New Roman" panose="02020603050405020304" charset="0"/>
                <a:ea typeface="宋体" panose="02010600030101010101" pitchFamily="2" charset="-122"/>
                <a:sym typeface="+mn-ea"/>
              </a:rPr>
              <a:t>PO</a:t>
            </a:r>
            <a:r>
              <a:rPr lang="zh-CN" altLang="en-US" sz="2200">
                <a:solidFill>
                  <a:srgbClr val="FF0000"/>
                </a:solidFill>
                <a:latin typeface="Times New Roman" panose="02020603050405020304" charset="0"/>
                <a:ea typeface="楷体" panose="02010609060101010101" pitchFamily="49" charset="-122"/>
              </a:rPr>
              <a:t>垂直于棱台的上底面，从而</a:t>
            </a:r>
            <a:r>
              <a:rPr lang="en-US" altLang="zh-CN" sz="2200" i="1">
                <a:solidFill>
                  <a:srgbClr val="FF0000"/>
                </a:solidFill>
                <a:latin typeface="Times New Roman" panose="02020603050405020304" charset="0"/>
                <a:ea typeface="宋体" panose="02010600030101010101" pitchFamily="2" charset="-122"/>
                <a:sym typeface="+mn-ea"/>
              </a:rPr>
              <a:t>O'O</a:t>
            </a:r>
            <a:r>
              <a:rPr lang="en-US" altLang="zh-CN" sz="2200">
                <a:solidFill>
                  <a:srgbClr val="FF0000"/>
                </a:solidFill>
                <a:latin typeface="Times New Roman" panose="02020603050405020304" charset="0"/>
                <a:ea typeface="楷体" panose="02010609060101010101" pitchFamily="49" charset="-122"/>
                <a:sym typeface="+mn-ea"/>
              </a:rPr>
              <a:t>=</a:t>
            </a:r>
            <a:r>
              <a:rPr lang="en-US" sz="2200" i="1">
                <a:solidFill>
                  <a:srgbClr val="FF0000"/>
                </a:solidFill>
                <a:latin typeface="Times New Roman" panose="02020603050405020304" charset="0"/>
                <a:ea typeface="宋体" panose="02010600030101010101" pitchFamily="2" charset="-122"/>
              </a:rPr>
              <a:t>h</a:t>
            </a:r>
            <a:r>
              <a:rPr lang="zh-CN" altLang="en-US" sz="2200">
                <a:solidFill>
                  <a:srgbClr val="FF0000"/>
                </a:solidFill>
                <a:latin typeface="楷体" panose="02010609060101010101" pitchFamily="49" charset="-122"/>
                <a:ea typeface="楷体" panose="02010609060101010101" pitchFamily="49" charset="-122"/>
              </a:rPr>
              <a:t>．</a:t>
            </a:r>
            <a:endParaRPr lang="zh-CN" altLang="en-US" sz="2200">
              <a:solidFill>
                <a:srgbClr val="FF0000"/>
              </a:solidFill>
              <a:latin typeface="楷体" panose="02010609060101010101" pitchFamily="49" charset="-122"/>
              <a:ea typeface="楷体" panose="02010609060101010101" pitchFamily="49" charset="-122"/>
            </a:endParaRPr>
          </a:p>
        </p:txBody>
      </p:sp>
      <p:grpSp>
        <p:nvGrpSpPr>
          <p:cNvPr id="28" name="组合 27"/>
          <p:cNvGrpSpPr/>
          <p:nvPr>
            <p:custDataLst>
              <p:tags r:id="rId10"/>
            </p:custDataLst>
          </p:nvPr>
        </p:nvGrpSpPr>
        <p:grpSpPr>
          <a:xfrm>
            <a:off x="9928860" y="2516716"/>
            <a:ext cx="1878965" cy="2479389"/>
            <a:chOff x="14237" y="1800"/>
            <a:chExt cx="3883" cy="5750"/>
          </a:xfrm>
        </p:grpSpPr>
        <p:grpSp>
          <p:nvGrpSpPr>
            <p:cNvPr id="17" name="组合 16"/>
            <p:cNvGrpSpPr/>
            <p:nvPr>
              <p:custDataLst>
                <p:tags r:id="rId11"/>
              </p:custDataLst>
            </p:nvPr>
          </p:nvGrpSpPr>
          <p:grpSpPr>
            <a:xfrm>
              <a:off x="14954" y="5061"/>
              <a:ext cx="2429" cy="578"/>
              <a:chOff x="15129" y="9212"/>
              <a:chExt cx="2772" cy="578"/>
            </a:xfrm>
          </p:grpSpPr>
          <p:sp>
            <p:nvSpPr>
              <p:cNvPr id="15" name="平行四边形 14"/>
              <p:cNvSpPr/>
              <p:nvPr>
                <p:custDataLst>
                  <p:tags r:id="rId12"/>
                </p:custDataLst>
              </p:nvPr>
            </p:nvSpPr>
            <p:spPr>
              <a:xfrm flipH="1">
                <a:off x="15129" y="9227"/>
                <a:ext cx="2771" cy="548"/>
              </a:xfrm>
              <a:prstGeom prst="parallelogram">
                <a:avLst>
                  <a:gd name="adj" fmla="val 79014"/>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116" name="Line 13"/>
              <p:cNvSpPr/>
              <p:nvPr>
                <p:custDataLst>
                  <p:tags r:id="rId13"/>
                </p:custDataLst>
              </p:nvPr>
            </p:nvSpPr>
            <p:spPr>
              <a:xfrm>
                <a:off x="15556" y="9775"/>
                <a:ext cx="2345" cy="1"/>
              </a:xfrm>
              <a:prstGeom prst="line">
                <a:avLst/>
              </a:prstGeom>
              <a:ln w="28575" cap="flat" cmpd="sng">
                <a:solidFill>
                  <a:schemeClr val="tx1"/>
                </a:solidFill>
                <a:prstDash val="solid"/>
                <a:headEnd type="none" w="med" len="med"/>
                <a:tailEnd type="none" w="med" len="med"/>
              </a:ln>
            </p:spPr>
            <p:txBody>
              <a:bodyPr/>
              <a:lstStyle/>
              <a:p/>
            </p:txBody>
          </p:sp>
          <p:cxnSp>
            <p:nvCxnSpPr>
              <p:cNvPr id="16" name="直接连接符 15"/>
              <p:cNvCxnSpPr/>
              <p:nvPr>
                <p:custDataLst>
                  <p:tags r:id="rId14"/>
                </p:custDataLst>
              </p:nvPr>
            </p:nvCxnSpPr>
            <p:spPr>
              <a:xfrm>
                <a:off x="15142" y="9222"/>
                <a:ext cx="2325" cy="0"/>
              </a:xfrm>
              <a:prstGeom prst="line">
                <a:avLst/>
              </a:prstGeom>
              <a:ln w="28575"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custDataLst>
                  <p:tags r:id="rId15"/>
                </p:custDataLst>
              </p:nvPr>
            </p:nvCxnSpPr>
            <p:spPr>
              <a:xfrm>
                <a:off x="17473" y="9225"/>
                <a:ext cx="428" cy="550"/>
              </a:xfrm>
              <a:prstGeom prst="line">
                <a:avLst/>
              </a:prstGeom>
              <a:ln w="28575"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custDataLst>
                  <p:tags r:id="rId16"/>
                </p:custDataLst>
              </p:nvPr>
            </p:nvCxnSpPr>
            <p:spPr>
              <a:xfrm>
                <a:off x="15142" y="9212"/>
                <a:ext cx="449" cy="578"/>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grpSp>
        <p:grpSp>
          <p:nvGrpSpPr>
            <p:cNvPr id="20" name="组合 19"/>
            <p:cNvGrpSpPr/>
            <p:nvPr>
              <p:custDataLst>
                <p:tags r:id="rId17"/>
              </p:custDataLst>
            </p:nvPr>
          </p:nvGrpSpPr>
          <p:grpSpPr>
            <a:xfrm>
              <a:off x="14237" y="6537"/>
              <a:ext cx="3883" cy="810"/>
              <a:chOff x="15129" y="9212"/>
              <a:chExt cx="2772" cy="578"/>
            </a:xfrm>
          </p:grpSpPr>
          <p:sp>
            <p:nvSpPr>
              <p:cNvPr id="21" name="平行四边形 20"/>
              <p:cNvSpPr/>
              <p:nvPr>
                <p:custDataLst>
                  <p:tags r:id="rId18"/>
                </p:custDataLst>
              </p:nvPr>
            </p:nvSpPr>
            <p:spPr>
              <a:xfrm flipH="1">
                <a:off x="15129" y="9227"/>
                <a:ext cx="2771" cy="548"/>
              </a:xfrm>
              <a:prstGeom prst="parallelogram">
                <a:avLst>
                  <a:gd name="adj" fmla="val 79014"/>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Line 13"/>
              <p:cNvSpPr/>
              <p:nvPr>
                <p:custDataLst>
                  <p:tags r:id="rId19"/>
                </p:custDataLst>
              </p:nvPr>
            </p:nvSpPr>
            <p:spPr>
              <a:xfrm>
                <a:off x="15556" y="9775"/>
                <a:ext cx="2345" cy="1"/>
              </a:xfrm>
              <a:prstGeom prst="line">
                <a:avLst/>
              </a:prstGeom>
              <a:ln w="28575" cap="flat" cmpd="sng">
                <a:solidFill>
                  <a:schemeClr val="tx1"/>
                </a:solidFill>
                <a:prstDash val="solid"/>
                <a:headEnd type="none" w="med" len="med"/>
                <a:tailEnd type="none" w="med" len="med"/>
              </a:ln>
            </p:spPr>
            <p:txBody>
              <a:bodyPr/>
              <a:lstStyle/>
              <a:p/>
            </p:txBody>
          </p:sp>
          <p:cxnSp>
            <p:nvCxnSpPr>
              <p:cNvPr id="23" name="直接连接符 22"/>
              <p:cNvCxnSpPr/>
              <p:nvPr>
                <p:custDataLst>
                  <p:tags r:id="rId20"/>
                </p:custDataLst>
              </p:nvPr>
            </p:nvCxnSpPr>
            <p:spPr>
              <a:xfrm>
                <a:off x="15142" y="9222"/>
                <a:ext cx="2325" cy="0"/>
              </a:xfrm>
              <a:prstGeom prst="line">
                <a:avLst/>
              </a:prstGeom>
              <a:ln w="28575"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custDataLst>
                  <p:tags r:id="rId21"/>
                </p:custDataLst>
              </p:nvPr>
            </p:nvCxnSpPr>
            <p:spPr>
              <a:xfrm>
                <a:off x="17473" y="9225"/>
                <a:ext cx="428" cy="550"/>
              </a:xfrm>
              <a:prstGeom prst="line">
                <a:avLst/>
              </a:prstGeom>
              <a:ln w="28575" cmpd="sng">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custDataLst>
                  <p:tags r:id="rId22"/>
                </p:custDataLst>
              </p:nvPr>
            </p:nvCxnSpPr>
            <p:spPr>
              <a:xfrm>
                <a:off x="15142" y="9212"/>
                <a:ext cx="449" cy="578"/>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
          <p:nvSpPr>
            <p:cNvPr id="47114" name="Line 11"/>
            <p:cNvSpPr/>
            <p:nvPr>
              <p:custDataLst>
                <p:tags r:id="rId23"/>
              </p:custDataLst>
            </p:nvPr>
          </p:nvSpPr>
          <p:spPr>
            <a:xfrm>
              <a:off x="16157" y="2737"/>
              <a:ext cx="1962" cy="4589"/>
            </a:xfrm>
            <a:prstGeom prst="line">
              <a:avLst/>
            </a:prstGeom>
            <a:ln w="28575" cap="flat" cmpd="sng">
              <a:solidFill>
                <a:schemeClr val="tx1"/>
              </a:solidFill>
              <a:prstDash val="solid"/>
              <a:headEnd type="none" w="med" len="med"/>
              <a:tailEnd type="none" w="med" len="med"/>
            </a:ln>
          </p:spPr>
          <p:txBody>
            <a:bodyPr/>
            <a:lstStyle/>
            <a:p/>
          </p:txBody>
        </p:sp>
        <p:sp>
          <p:nvSpPr>
            <p:cNvPr id="47115" name="Line 12"/>
            <p:cNvSpPr/>
            <p:nvPr>
              <p:custDataLst>
                <p:tags r:id="rId24"/>
              </p:custDataLst>
            </p:nvPr>
          </p:nvSpPr>
          <p:spPr>
            <a:xfrm>
              <a:off x="16157" y="2737"/>
              <a:ext cx="1355" cy="3800"/>
            </a:xfrm>
            <a:prstGeom prst="line">
              <a:avLst/>
            </a:prstGeom>
            <a:ln w="28575" cap="flat" cmpd="sng">
              <a:solidFill>
                <a:schemeClr val="tx1"/>
              </a:solidFill>
              <a:prstDash val="dash"/>
              <a:headEnd type="none" w="med" len="med"/>
              <a:tailEnd type="none" w="med" len="med"/>
            </a:ln>
          </p:spPr>
          <p:txBody>
            <a:bodyPr/>
            <a:lstStyle/>
            <a:p/>
          </p:txBody>
        </p:sp>
        <p:sp>
          <p:nvSpPr>
            <p:cNvPr id="47121" name="Text Box 22"/>
            <p:cNvSpPr txBox="1"/>
            <p:nvPr>
              <p:custDataLst>
                <p:tags r:id="rId25"/>
              </p:custDataLst>
            </p:nvPr>
          </p:nvSpPr>
          <p:spPr>
            <a:xfrm>
              <a:off x="15797" y="1800"/>
              <a:ext cx="840" cy="1068"/>
            </a:xfrm>
            <a:prstGeom prst="rect">
              <a:avLst/>
            </a:prstGeom>
            <a:noFill/>
            <a:ln w="28575">
              <a:noFill/>
            </a:ln>
          </p:spPr>
          <p:txBody>
            <a:bodyPr>
              <a:spAutoFit/>
            </a:bodyPr>
            <a:lstStyle/>
            <a:p>
              <a:pPr algn="ctr" eaLnBrk="1" hangingPunct="1">
                <a:spcBef>
                  <a:spcPct val="50000"/>
                </a:spcBef>
              </a:pPr>
              <a:r>
                <a:rPr lang="en-US" altLang="zh-CN" sz="2400" i="1">
                  <a:cs typeface="+mn-lt"/>
                </a:rPr>
                <a:t>P</a:t>
              </a:r>
              <a:endParaRPr lang="en-US" altLang="zh-CN" sz="2400" i="1">
                <a:cs typeface="+mn-lt"/>
              </a:endParaRPr>
            </a:p>
          </p:txBody>
        </p:sp>
        <p:sp>
          <p:nvSpPr>
            <p:cNvPr id="47122" name="Text Box 23"/>
            <p:cNvSpPr txBox="1"/>
            <p:nvPr>
              <p:custDataLst>
                <p:tags r:id="rId26"/>
              </p:custDataLst>
            </p:nvPr>
          </p:nvSpPr>
          <p:spPr>
            <a:xfrm>
              <a:off x="16017" y="6482"/>
              <a:ext cx="840" cy="1068"/>
            </a:xfrm>
            <a:prstGeom prst="rect">
              <a:avLst/>
            </a:prstGeom>
            <a:noFill/>
            <a:ln w="28575">
              <a:noFill/>
            </a:ln>
          </p:spPr>
          <p:txBody>
            <a:bodyPr>
              <a:spAutoFit/>
            </a:bodyPr>
            <a:lstStyle/>
            <a:p>
              <a:pPr algn="ctr" eaLnBrk="1" hangingPunct="1">
                <a:spcBef>
                  <a:spcPct val="50000"/>
                </a:spcBef>
              </a:pPr>
              <a:r>
                <a:rPr lang="en-US" altLang="zh-CN" sz="2400" i="1">
                  <a:cs typeface="+mn-lt"/>
                </a:rPr>
                <a:t>O</a:t>
              </a:r>
              <a:endParaRPr lang="en-US" altLang="zh-CN" sz="2400" i="1">
                <a:cs typeface="+mn-lt"/>
              </a:endParaRPr>
            </a:p>
          </p:txBody>
        </p:sp>
        <p:graphicFrame>
          <p:nvGraphicFramePr>
            <p:cNvPr id="47123" name="Object 24"/>
            <p:cNvGraphicFramePr>
              <a:graphicFrameLocks noChangeAspect="1"/>
            </p:cNvGraphicFramePr>
            <p:nvPr>
              <p:custDataLst>
                <p:tags r:id="rId27"/>
              </p:custDataLst>
            </p:nvPr>
          </p:nvGraphicFramePr>
          <p:xfrm>
            <a:off x="16219" y="5114"/>
            <a:ext cx="496" cy="462"/>
          </p:xfrm>
          <a:graphic>
            <a:graphicData uri="http://schemas.openxmlformats.org/presentationml/2006/ole">
              <mc:AlternateContent xmlns:mc="http://schemas.openxmlformats.org/markup-compatibility/2006">
                <mc:Choice xmlns:v="urn:schemas-microsoft-com:vml" Requires="v">
                  <p:oleObj spid="_x0000_s1053" name="" r:id="rId28" imgW="190500" imgH="177165" progId="Equation.DSMT4">
                    <p:embed/>
                  </p:oleObj>
                </mc:Choice>
                <mc:Fallback>
                  <p:oleObj name="" r:id="rId28" imgW="190500" imgH="177165" progId="Equation.DSMT4">
                    <p:embed/>
                    <p:pic>
                      <p:nvPicPr>
                        <p:cNvPr id="0" name="OLE substitute image"/>
                        <p:cNvPicPr/>
                        <p:nvPr/>
                      </p:nvPicPr>
                      <p:blipFill>
                        <a:blip r:embed="rId29"/>
                        <a:stretch>
                          <a:fillRect/>
                        </a:stretch>
                      </p:blipFill>
                      <p:spPr>
                        <a:xfrm>
                          <a:off x="16219" y="5114"/>
                          <a:ext cx="496" cy="462"/>
                        </a:xfrm>
                        <a:prstGeom prst="rect">
                          <a:avLst/>
                        </a:prstGeom>
                        <a:noFill/>
                        <a:ln w="38100">
                          <a:noFill/>
                          <a:miter/>
                        </a:ln>
                      </p:spPr>
                    </p:pic>
                  </p:oleObj>
                </mc:Fallback>
              </mc:AlternateContent>
            </a:graphicData>
          </a:graphic>
        </p:graphicFrame>
        <p:cxnSp>
          <p:nvCxnSpPr>
            <p:cNvPr id="26" name="直接连接符 25"/>
            <p:cNvCxnSpPr/>
            <p:nvPr>
              <p:custDataLst>
                <p:tags r:id="rId30"/>
              </p:custDataLst>
            </p:nvPr>
          </p:nvCxnSpPr>
          <p:spPr>
            <a:xfrm flipV="1">
              <a:off x="14261" y="2722"/>
              <a:ext cx="1880" cy="3810"/>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7" name="直接连接符 26"/>
            <p:cNvCxnSpPr>
              <a:endCxn id="47115" idx="0"/>
            </p:cNvCxnSpPr>
            <p:nvPr>
              <p:custDataLst>
                <p:tags r:id="rId31"/>
              </p:custDataLst>
            </p:nvPr>
          </p:nvCxnSpPr>
          <p:spPr>
            <a:xfrm flipV="1">
              <a:off x="14884" y="2737"/>
              <a:ext cx="1273" cy="4610"/>
            </a:xfrm>
            <a:prstGeom prst="line">
              <a:avLst/>
            </a:prstGeom>
            <a:ln w="28575" cmpd="sng">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custDataLst>
                <p:tags r:id="rId32"/>
              </p:custDataLst>
            </p:nvPr>
          </p:nvCxnSpPr>
          <p:spPr>
            <a:xfrm flipH="1">
              <a:off x="16141" y="2742"/>
              <a:ext cx="0" cy="4220"/>
            </a:xfrm>
            <a:prstGeom prst="line">
              <a:avLst/>
            </a:prstGeom>
            <a:ln w="28575"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grpSp>
      <p:sp>
        <p:nvSpPr>
          <p:cNvPr id="30" name="Text Box 31"/>
          <p:cNvSpPr/>
          <p:nvPr>
            <p:custDataLst>
              <p:tags r:id="rId33"/>
            </p:custDataLst>
          </p:nvPr>
        </p:nvSpPr>
        <p:spPr>
          <a:xfrm>
            <a:off x="574040" y="3514725"/>
            <a:ext cx="10266045" cy="1106805"/>
          </a:xfrm>
          <a:prstGeom prst="rect">
            <a:avLst/>
          </a:prstGeom>
          <a:noFill/>
          <a:ln w="9525">
            <a:noFill/>
          </a:ln>
        </p:spPr>
        <p:txBody>
          <a:bodyPr wrap="square" anchor="t">
            <a:spAutoFit/>
          </a:bodyPr>
          <a:lstStyle/>
          <a:p>
            <a:pPr>
              <a:lnSpc>
                <a:spcPct val="150000"/>
              </a:lnSpc>
            </a:pPr>
            <a:r>
              <a:rPr lang="zh-CN" altLang="en-US" sz="2200">
                <a:solidFill>
                  <a:srgbClr val="FF0000"/>
                </a:solidFill>
                <a:latin typeface="楷体" panose="02010609060101010101" pitchFamily="49" charset="-122"/>
                <a:ea typeface="楷体" panose="02010609060101010101" pitchFamily="49" charset="-122"/>
                <a:cs typeface="楷体" panose="02010609060101010101" pitchFamily="49" charset="-122"/>
              </a:rPr>
              <a:t>设截得棱台的棱锥的体积为</a:t>
            </a:r>
            <a:r>
              <a:rPr lang="en-US" altLang="zh-CN" sz="2200" i="1">
                <a:solidFill>
                  <a:srgbClr val="FF0000"/>
                </a:solidFill>
                <a:ea typeface="楷体" panose="02010609060101010101" pitchFamily="49" charset="-122"/>
                <a:cs typeface="+mn-lt"/>
              </a:rPr>
              <a:t>V</a:t>
            </a:r>
            <a:r>
              <a:rPr lang="zh-CN" altLang="en-US" sz="2200">
                <a:solidFill>
                  <a:srgbClr val="FF0000"/>
                </a:solidFill>
                <a:latin typeface="楷体" panose="02010609060101010101" pitchFamily="49" charset="-122"/>
                <a:ea typeface="楷体" panose="02010609060101010101" pitchFamily="49" charset="-122"/>
                <a:cs typeface="楷体" panose="02010609060101010101" pitchFamily="49" charset="-122"/>
              </a:rPr>
              <a:t>，去掉的棱锥的体积为</a:t>
            </a:r>
            <a:r>
              <a:rPr lang="en-US" altLang="zh-CN" sz="2200" i="1">
                <a:solidFill>
                  <a:srgbClr val="FF0000"/>
                </a:solidFill>
                <a:ea typeface="楷体" panose="02010609060101010101" pitchFamily="49" charset="-122"/>
                <a:cs typeface="+mn-lt"/>
                <a:sym typeface="+mn-ea"/>
              </a:rPr>
              <a:t>V'</a:t>
            </a:r>
            <a:r>
              <a:rPr lang="zh-CN" altLang="en-US" sz="2200">
                <a:solidFill>
                  <a:srgbClr val="FF0000"/>
                </a:solidFill>
                <a:latin typeface="楷体" panose="02010609060101010101" pitchFamily="49" charset="-122"/>
                <a:ea typeface="楷体" panose="02010609060101010101" pitchFamily="49" charset="-122"/>
                <a:cs typeface="楷体" panose="02010609060101010101" pitchFamily="49" charset="-122"/>
              </a:rPr>
              <a:t>、高为</a:t>
            </a:r>
            <a:r>
              <a:rPr lang="en-US" sz="2200" i="1">
                <a:solidFill>
                  <a:srgbClr val="FF0000"/>
                </a:solidFill>
                <a:latin typeface="Times New Roman" panose="02020603050405020304" charset="0"/>
                <a:ea typeface="宋体" panose="02010600030101010101" pitchFamily="2" charset="-122"/>
                <a:sym typeface="+mn-ea"/>
              </a:rPr>
              <a:t>h'</a:t>
            </a:r>
            <a:r>
              <a:rPr lang="zh-CN" altLang="en-US" sz="2200">
                <a:solidFill>
                  <a:srgbClr val="FF0000"/>
                </a:solidFill>
                <a:latin typeface="楷体" panose="02010609060101010101" pitchFamily="49" charset="-122"/>
                <a:ea typeface="楷体" panose="02010609060101010101" pitchFamily="49" charset="-122"/>
                <a:cs typeface="楷体" panose="02010609060101010101" pitchFamily="49" charset="-122"/>
              </a:rPr>
              <a:t>，</a:t>
            </a:r>
            <a:endParaRPr lang="zh-CN" altLang="en-US" sz="22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zh-CN" altLang="en-US" sz="2200">
                <a:solidFill>
                  <a:srgbClr val="FF0000"/>
                </a:solidFill>
                <a:latin typeface="楷体" panose="02010609060101010101" pitchFamily="49" charset="-122"/>
                <a:ea typeface="楷体" panose="02010609060101010101" pitchFamily="49" charset="-122"/>
                <a:cs typeface="楷体" panose="02010609060101010101" pitchFamily="49" charset="-122"/>
              </a:rPr>
              <a:t>则</a:t>
            </a:r>
            <a:r>
              <a:rPr lang="en-US" altLang="zh-CN" sz="2200" i="1">
                <a:solidFill>
                  <a:srgbClr val="FF0000"/>
                </a:solidFill>
                <a:latin typeface="Times New Roman" panose="02020603050405020304" charset="0"/>
                <a:ea typeface="宋体" panose="02010600030101010101" pitchFamily="2" charset="-122"/>
                <a:sym typeface="+mn-ea"/>
              </a:rPr>
              <a:t>PO'=</a:t>
            </a:r>
            <a:r>
              <a:rPr lang="en-US" sz="2200" i="1">
                <a:solidFill>
                  <a:srgbClr val="FF0000"/>
                </a:solidFill>
                <a:latin typeface="Times New Roman" panose="02020603050405020304" charset="0"/>
                <a:ea typeface="宋体" panose="02010600030101010101" pitchFamily="2" charset="-122"/>
                <a:sym typeface="+mn-ea"/>
              </a:rPr>
              <a:t>h'</a:t>
            </a:r>
            <a:r>
              <a:rPr lang="zh-CN" altLang="en-US" sz="2200">
                <a:solidFill>
                  <a:srgbClr val="FF0000"/>
                </a:solidFill>
                <a:latin typeface="Times New Roman" panose="02020603050405020304" charset="0"/>
                <a:ea typeface="宋体" panose="02010600030101010101" pitchFamily="2" charset="-122"/>
                <a:sym typeface="+mn-ea"/>
              </a:rPr>
              <a:t>，</a:t>
            </a:r>
            <a:r>
              <a:rPr lang="zh-CN" altLang="en-US" sz="2200">
                <a:solidFill>
                  <a:srgbClr val="FF0000"/>
                </a:solidFill>
                <a:latin typeface="楷体" panose="02010609060101010101" pitchFamily="49" charset="-122"/>
                <a:ea typeface="楷体" panose="02010609060101010101" pitchFamily="49" charset="-122"/>
                <a:cs typeface="楷体" panose="02010609060101010101" pitchFamily="49" charset="-122"/>
              </a:rPr>
              <a:t>于是      </a:t>
            </a:r>
            <a:endParaRPr lang="zh-CN" altLang="en-US" sz="22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graphicFrame>
        <p:nvGraphicFramePr>
          <p:cNvPr id="15378" name="Object 48"/>
          <p:cNvGraphicFramePr>
            <a:graphicFrameLocks noChangeAspect="1"/>
          </p:cNvGraphicFramePr>
          <p:nvPr>
            <p:custDataLst>
              <p:tags r:id="rId34"/>
            </p:custDataLst>
          </p:nvPr>
        </p:nvGraphicFramePr>
        <p:xfrm>
          <a:off x="2691765" y="4043680"/>
          <a:ext cx="3565854" cy="720000"/>
        </p:xfrm>
        <a:graphic>
          <a:graphicData uri="http://schemas.openxmlformats.org/presentationml/2006/ole">
            <mc:AlternateContent xmlns:mc="http://schemas.openxmlformats.org/markup-compatibility/2006">
              <mc:Choice xmlns:v="urn:schemas-microsoft-com:vml" Requires="v">
                <p:oleObj spid="_x0000_s1054" name="" r:id="rId35" imgW="1612900" imgH="393700" progId="Equation.DSMT4">
                  <p:embed/>
                </p:oleObj>
              </mc:Choice>
              <mc:Fallback>
                <p:oleObj name="" r:id="rId35" imgW="1612900" imgH="393700" progId="Equation.DSMT4">
                  <p:embed/>
                  <p:pic>
                    <p:nvPicPr>
                      <p:cNvPr id="0" name="OLE substitute image"/>
                      <p:cNvPicPr/>
                      <p:nvPr/>
                    </p:nvPicPr>
                    <p:blipFill>
                      <a:blip r:embed="rId36"/>
                      <a:stretch>
                        <a:fillRect/>
                      </a:stretch>
                    </p:blipFill>
                    <p:spPr>
                      <a:xfrm>
                        <a:off x="2691765" y="4043680"/>
                        <a:ext cx="3565854" cy="720000"/>
                      </a:xfrm>
                      <a:prstGeom prst="rect">
                        <a:avLst/>
                      </a:prstGeom>
                      <a:noFill/>
                      <a:ln w="38100">
                        <a:noFill/>
                        <a:miter/>
                      </a:ln>
                    </p:spPr>
                  </p:pic>
                </p:oleObj>
              </mc:Fallback>
            </mc:AlternateContent>
          </a:graphicData>
        </a:graphic>
      </p:graphicFrame>
      <p:sp>
        <p:nvSpPr>
          <p:cNvPr id="16387" name="Text Box 10"/>
          <p:cNvSpPr/>
          <p:nvPr>
            <p:custDataLst>
              <p:tags r:id="rId37"/>
            </p:custDataLst>
          </p:nvPr>
        </p:nvSpPr>
        <p:spPr>
          <a:xfrm>
            <a:off x="527685" y="5321300"/>
            <a:ext cx="8564245" cy="598805"/>
          </a:xfrm>
          <a:prstGeom prst="rect">
            <a:avLst/>
          </a:prstGeom>
          <a:noFill/>
          <a:ln w="9525">
            <a:noFill/>
          </a:ln>
        </p:spPr>
        <p:txBody>
          <a:bodyPr wrap="square" anchor="t">
            <a:spAutoFit/>
          </a:bodyPr>
          <a:lstStyle/>
          <a:p>
            <a:pPr>
              <a:lnSpc>
                <a:spcPct val="150000"/>
              </a:lnSpc>
            </a:pPr>
            <a:r>
              <a:rPr lang="zh-CN" altLang="en-US" sz="2200">
                <a:solidFill>
                  <a:srgbClr val="FF0000"/>
                </a:solidFill>
                <a:latin typeface="Arial" panose="020B0604020202020204" pitchFamily="34" charset="0"/>
                <a:ea typeface="楷体" panose="02010609060101010101" pitchFamily="49" charset="-122"/>
              </a:rPr>
              <a:t>由棱台的上、下底面平行，可以证明棱台的上、下底面相似，并且</a:t>
            </a:r>
            <a:endParaRPr lang="zh-CN" altLang="en-US" sz="2200">
              <a:solidFill>
                <a:srgbClr val="FF0000"/>
              </a:solidFill>
              <a:latin typeface="Arial" panose="020B0604020202020204" pitchFamily="34" charset="0"/>
              <a:ea typeface="楷体" panose="02010609060101010101" pitchFamily="49" charset="-122"/>
            </a:endParaRPr>
          </a:p>
        </p:txBody>
      </p:sp>
      <p:sp>
        <p:nvSpPr>
          <p:cNvPr id="16389" name="Text Box 4"/>
          <p:cNvSpPr/>
          <p:nvPr>
            <p:custDataLst>
              <p:tags r:id="rId38"/>
            </p:custDataLst>
          </p:nvPr>
        </p:nvSpPr>
        <p:spPr>
          <a:xfrm>
            <a:off x="558165" y="4798060"/>
            <a:ext cx="2138680" cy="429895"/>
          </a:xfrm>
          <a:prstGeom prst="rect">
            <a:avLst/>
          </a:prstGeom>
          <a:noFill/>
          <a:ln w="9525">
            <a:noFill/>
          </a:ln>
        </p:spPr>
        <p:txBody>
          <a:bodyPr wrap="none" anchor="t">
            <a:spAutoFit/>
          </a:bodyPr>
          <a:lstStyle/>
          <a:p>
            <a:r>
              <a:rPr lang="zh-CN" altLang="en-US" sz="2200">
                <a:solidFill>
                  <a:srgbClr val="FF0000"/>
                </a:solidFill>
                <a:latin typeface="Arial" panose="020B0604020202020204" pitchFamily="34" charset="0"/>
                <a:ea typeface="楷体" panose="02010609060101010101" pitchFamily="49" charset="-122"/>
              </a:rPr>
              <a:t>所以棱台的体积</a:t>
            </a:r>
            <a:endParaRPr lang="zh-CN" altLang="en-US" sz="2200">
              <a:solidFill>
                <a:srgbClr val="FF0000"/>
              </a:solidFill>
              <a:latin typeface="Arial" panose="020B0604020202020204" pitchFamily="34" charset="0"/>
              <a:ea typeface="楷体" panose="02010609060101010101" pitchFamily="49" charset="-122"/>
            </a:endParaRPr>
          </a:p>
        </p:txBody>
      </p:sp>
      <p:graphicFrame>
        <p:nvGraphicFramePr>
          <p:cNvPr id="16391" name="Object 7"/>
          <p:cNvGraphicFramePr>
            <a:graphicFrameLocks noGrp="1" noChangeAspect="1"/>
          </p:cNvGraphicFramePr>
          <p:nvPr>
            <p:custDataLst>
              <p:tags r:id="rId39"/>
            </p:custDataLst>
          </p:nvPr>
        </p:nvGraphicFramePr>
        <p:xfrm>
          <a:off x="6812915" y="4679791"/>
          <a:ext cx="2798977" cy="720000"/>
        </p:xfrm>
        <a:graphic>
          <a:graphicData uri="http://schemas.openxmlformats.org/presentationml/2006/ole">
            <mc:AlternateContent xmlns:mc="http://schemas.openxmlformats.org/markup-compatibility/2006">
              <mc:Choice xmlns:v="urn:schemas-microsoft-com:vml" Requires="v">
                <p:oleObj spid="_x0000_s1055" name="" r:id="rId40" imgW="1231265" imgH="393700" progId="Equation.DSMT4">
                  <p:embed/>
                </p:oleObj>
              </mc:Choice>
              <mc:Fallback>
                <p:oleObj name="" r:id="rId40" imgW="1231265" imgH="393700" progId="Equation.DSMT4">
                  <p:embed/>
                  <p:pic>
                    <p:nvPicPr>
                      <p:cNvPr id="0" name="OLE substitute image"/>
                      <p:cNvPicPr/>
                      <p:nvPr/>
                    </p:nvPicPr>
                    <p:blipFill>
                      <a:blip r:embed="rId41"/>
                      <a:stretch>
                        <a:fillRect/>
                      </a:stretch>
                    </p:blipFill>
                    <p:spPr>
                      <a:xfrm>
                        <a:off x="6812915" y="4679791"/>
                        <a:ext cx="2798977" cy="720000"/>
                      </a:xfrm>
                      <a:prstGeom prst="rect">
                        <a:avLst/>
                      </a:prstGeom>
                      <a:noFill/>
                      <a:ln w="38100">
                        <a:miter/>
                      </a:ln>
                    </p:spPr>
                  </p:pic>
                </p:oleObj>
              </mc:Fallback>
            </mc:AlternateContent>
          </a:graphicData>
        </a:graphic>
      </p:graphicFrame>
      <p:graphicFrame>
        <p:nvGraphicFramePr>
          <p:cNvPr id="16392" name="Object 15"/>
          <p:cNvGraphicFramePr>
            <a:graphicFrameLocks noGrp="1" noChangeAspect="1"/>
          </p:cNvGraphicFramePr>
          <p:nvPr>
            <p:custDataLst>
              <p:tags r:id="rId42"/>
            </p:custDataLst>
          </p:nvPr>
        </p:nvGraphicFramePr>
        <p:xfrm>
          <a:off x="8792210" y="5295265"/>
          <a:ext cx="1397293" cy="720000"/>
        </p:xfrm>
        <a:graphic>
          <a:graphicData uri="http://schemas.openxmlformats.org/presentationml/2006/ole">
            <mc:AlternateContent xmlns:mc="http://schemas.openxmlformats.org/markup-compatibility/2006">
              <mc:Choice xmlns:v="urn:schemas-microsoft-com:vml" Requires="v">
                <p:oleObj spid="_x0000_s1056" name="" r:id="rId43" imgW="862965" imgH="444500" progId="Equation.DSMT4">
                  <p:embed/>
                </p:oleObj>
              </mc:Choice>
              <mc:Fallback>
                <p:oleObj name="" r:id="rId43" imgW="862965" imgH="444500" progId="Equation.DSMT4">
                  <p:embed/>
                  <p:pic>
                    <p:nvPicPr>
                      <p:cNvPr id="0" name="OLE substitute image"/>
                      <p:cNvPicPr/>
                      <p:nvPr/>
                    </p:nvPicPr>
                    <p:blipFill>
                      <a:blip r:embed="rId44"/>
                      <a:stretch>
                        <a:fillRect/>
                      </a:stretch>
                    </p:blipFill>
                    <p:spPr>
                      <a:xfrm>
                        <a:off x="8792210" y="5295265"/>
                        <a:ext cx="1397293" cy="720000"/>
                      </a:xfrm>
                      <a:prstGeom prst="rect">
                        <a:avLst/>
                      </a:prstGeom>
                      <a:noFill/>
                      <a:ln w="38100">
                        <a:miter/>
                      </a:ln>
                    </p:spPr>
                  </p:pic>
                </p:oleObj>
              </mc:Fallback>
            </mc:AlternateContent>
          </a:graphicData>
        </a:graphic>
      </p:graphicFrame>
      <p:sp>
        <p:nvSpPr>
          <p:cNvPr id="16393" name="Text Box 11"/>
          <p:cNvSpPr/>
          <p:nvPr>
            <p:custDataLst>
              <p:tags r:id="rId45"/>
            </p:custDataLst>
          </p:nvPr>
        </p:nvSpPr>
        <p:spPr>
          <a:xfrm>
            <a:off x="542925" y="6116320"/>
            <a:ext cx="741680" cy="429895"/>
          </a:xfrm>
          <a:prstGeom prst="rect">
            <a:avLst/>
          </a:prstGeom>
          <a:noFill/>
          <a:ln w="9525">
            <a:noFill/>
          </a:ln>
        </p:spPr>
        <p:txBody>
          <a:bodyPr wrap="none" anchor="t">
            <a:spAutoFit/>
          </a:bodyPr>
          <a:lstStyle/>
          <a:p>
            <a:r>
              <a:rPr lang="zh-CN" altLang="en-US" sz="2200">
                <a:solidFill>
                  <a:srgbClr val="FF0000"/>
                </a:solidFill>
                <a:latin typeface="Arial" panose="020B0604020202020204" pitchFamily="34" charset="0"/>
                <a:ea typeface="楷体" panose="02010609060101010101" pitchFamily="49" charset="-122"/>
              </a:rPr>
              <a:t>所以</a:t>
            </a:r>
            <a:endParaRPr lang="zh-CN" altLang="en-US" sz="2200">
              <a:solidFill>
                <a:srgbClr val="FF0000"/>
              </a:solidFill>
              <a:latin typeface="Arial" panose="020B0604020202020204" pitchFamily="34" charset="0"/>
              <a:ea typeface="楷体" panose="02010609060101010101" pitchFamily="49" charset="-122"/>
            </a:endParaRPr>
          </a:p>
        </p:txBody>
      </p:sp>
      <p:sp>
        <p:nvSpPr>
          <p:cNvPr id="16394" name="Rectangle 12"/>
          <p:cNvSpPr/>
          <p:nvPr>
            <p:custDataLst>
              <p:tags r:id="rId46"/>
            </p:custDataLst>
          </p:nvPr>
        </p:nvSpPr>
        <p:spPr>
          <a:xfrm>
            <a:off x="9563735" y="4832985"/>
            <a:ext cx="462280" cy="429895"/>
          </a:xfrm>
          <a:prstGeom prst="rect">
            <a:avLst/>
          </a:prstGeom>
          <a:noFill/>
          <a:ln w="9525">
            <a:noFill/>
          </a:ln>
        </p:spPr>
        <p:txBody>
          <a:bodyPr wrap="none" anchor="t">
            <a:spAutoFit/>
          </a:bodyPr>
          <a:lstStyle/>
          <a:p>
            <a:r>
              <a:rPr lang="en-US" altLang="zh-CN" sz="2200">
                <a:solidFill>
                  <a:srgbClr val="FF0000"/>
                </a:solidFill>
                <a:latin typeface="Arial" panose="020B0604020202020204" pitchFamily="34" charset="0"/>
                <a:ea typeface="楷体" panose="02010609060101010101" pitchFamily="49" charset="-122"/>
              </a:rPr>
              <a:t>①</a:t>
            </a:r>
            <a:endParaRPr lang="en-US" altLang="zh-CN" sz="2200">
              <a:solidFill>
                <a:srgbClr val="FF0000"/>
              </a:solidFill>
              <a:latin typeface="Arial" panose="020B0604020202020204" pitchFamily="34" charset="0"/>
              <a:ea typeface="楷体" panose="02010609060101010101" pitchFamily="49" charset="-122"/>
            </a:endParaRPr>
          </a:p>
        </p:txBody>
      </p:sp>
      <p:sp>
        <p:nvSpPr>
          <p:cNvPr id="16395" name="Text Box 14"/>
          <p:cNvSpPr/>
          <p:nvPr>
            <p:custDataLst>
              <p:tags r:id="rId47"/>
            </p:custDataLst>
          </p:nvPr>
        </p:nvSpPr>
        <p:spPr>
          <a:xfrm>
            <a:off x="2698115" y="6120130"/>
            <a:ext cx="1657350" cy="429895"/>
          </a:xfrm>
          <a:prstGeom prst="rect">
            <a:avLst/>
          </a:prstGeom>
          <a:noFill/>
          <a:ln w="9525">
            <a:noFill/>
          </a:ln>
        </p:spPr>
        <p:txBody>
          <a:bodyPr wrap="none" anchor="t">
            <a:spAutoFit/>
          </a:bodyPr>
          <a:lstStyle/>
          <a:p>
            <a:r>
              <a:rPr lang="zh-CN" altLang="en-US" sz="2200">
                <a:solidFill>
                  <a:srgbClr val="FF0000"/>
                </a:solidFill>
                <a:latin typeface="Arial" panose="020B0604020202020204" pitchFamily="34" charset="0"/>
                <a:ea typeface="楷体" panose="02010609060101010101" pitchFamily="49" charset="-122"/>
              </a:rPr>
              <a:t>代入① ，得</a:t>
            </a:r>
            <a:endParaRPr lang="zh-CN" altLang="en-US" sz="2200">
              <a:solidFill>
                <a:srgbClr val="FF0000"/>
              </a:solidFill>
              <a:latin typeface="Arial" panose="020B0604020202020204" pitchFamily="34" charset="0"/>
              <a:ea typeface="楷体" panose="02010609060101010101" pitchFamily="49" charset="-122"/>
            </a:endParaRPr>
          </a:p>
        </p:txBody>
      </p:sp>
      <p:graphicFrame>
        <p:nvGraphicFramePr>
          <p:cNvPr id="16396" name="Object 18"/>
          <p:cNvGraphicFramePr>
            <a:graphicFrameLocks noGrp="1" noChangeAspect="1"/>
          </p:cNvGraphicFramePr>
          <p:nvPr>
            <p:custDataLst>
              <p:tags r:id="rId48"/>
            </p:custDataLst>
          </p:nvPr>
        </p:nvGraphicFramePr>
        <p:xfrm>
          <a:off x="1254125" y="5988685"/>
          <a:ext cx="1365412" cy="720000"/>
        </p:xfrm>
        <a:graphic>
          <a:graphicData uri="http://schemas.openxmlformats.org/presentationml/2006/ole">
            <mc:AlternateContent xmlns:mc="http://schemas.openxmlformats.org/markup-compatibility/2006">
              <mc:Choice xmlns:v="urn:schemas-microsoft-com:vml" Requires="v">
                <p:oleObj spid="_x0000_s1057" name="" r:id="rId49" imgW="914400" imgH="482600" progId="Equation.DSMT4">
                  <p:embed/>
                </p:oleObj>
              </mc:Choice>
              <mc:Fallback>
                <p:oleObj name="" r:id="rId49" imgW="914400" imgH="482600" progId="Equation.DSMT4">
                  <p:embed/>
                  <p:pic>
                    <p:nvPicPr>
                      <p:cNvPr id="0" name="OLE substitute image"/>
                      <p:cNvPicPr/>
                      <p:nvPr/>
                    </p:nvPicPr>
                    <p:blipFill>
                      <a:blip r:embed="rId50"/>
                      <a:stretch>
                        <a:fillRect/>
                      </a:stretch>
                    </p:blipFill>
                    <p:spPr>
                      <a:xfrm>
                        <a:off x="1254125" y="5988685"/>
                        <a:ext cx="1365412" cy="720000"/>
                      </a:xfrm>
                      <a:prstGeom prst="rect">
                        <a:avLst/>
                      </a:prstGeom>
                      <a:noFill/>
                      <a:ln w="38100">
                        <a:miter/>
                      </a:ln>
                    </p:spPr>
                  </p:pic>
                </p:oleObj>
              </mc:Fallback>
            </mc:AlternateContent>
          </a:graphicData>
        </a:graphic>
      </p:graphicFrame>
      <p:graphicFrame>
        <p:nvGraphicFramePr>
          <p:cNvPr id="16398" name="Object 22"/>
          <p:cNvGraphicFramePr>
            <a:graphicFrameLocks noChangeAspect="1"/>
          </p:cNvGraphicFramePr>
          <p:nvPr>
            <p:custDataLst>
              <p:tags r:id="rId51"/>
            </p:custDataLst>
          </p:nvPr>
        </p:nvGraphicFramePr>
        <p:xfrm>
          <a:off x="8161020" y="6018530"/>
          <a:ext cx="2367398" cy="720000"/>
        </p:xfrm>
        <a:graphic>
          <a:graphicData uri="http://schemas.openxmlformats.org/presentationml/2006/ole">
            <mc:AlternateContent xmlns:mc="http://schemas.openxmlformats.org/markup-compatibility/2006">
              <mc:Choice xmlns:v="urn:schemas-microsoft-com:vml" Requires="v">
                <p:oleObj spid="_x0000_s1058" name="" r:id="rId52" imgW="1295400" imgH="393700" progId="Equation.DSMT4">
                  <p:embed/>
                </p:oleObj>
              </mc:Choice>
              <mc:Fallback>
                <p:oleObj name="" r:id="rId52" imgW="1295400" imgH="393700" progId="Equation.DSMT4">
                  <p:embed/>
                  <p:pic>
                    <p:nvPicPr>
                      <p:cNvPr id="0" name="OLE substitute image"/>
                      <p:cNvPicPr/>
                      <p:nvPr/>
                    </p:nvPicPr>
                    <p:blipFill>
                      <a:blip r:embed="rId53"/>
                      <a:stretch>
                        <a:fillRect/>
                      </a:stretch>
                    </p:blipFill>
                    <p:spPr>
                      <a:xfrm>
                        <a:off x="8161020" y="6018530"/>
                        <a:ext cx="2367398" cy="720000"/>
                      </a:xfrm>
                      <a:prstGeom prst="rect">
                        <a:avLst/>
                      </a:prstGeom>
                      <a:noFill/>
                      <a:ln w="38100">
                        <a:noFill/>
                        <a:miter/>
                      </a:ln>
                    </p:spPr>
                  </p:pic>
                </p:oleObj>
              </mc:Fallback>
            </mc:AlternateContent>
          </a:graphicData>
        </a:graphic>
      </p:graphicFrame>
      <p:grpSp>
        <p:nvGrpSpPr>
          <p:cNvPr id="31" name="组合 30"/>
          <p:cNvGrpSpPr/>
          <p:nvPr>
            <p:custDataLst>
              <p:tags r:id="rId54"/>
            </p:custDataLst>
          </p:nvPr>
        </p:nvGrpSpPr>
        <p:grpSpPr>
          <a:xfrm>
            <a:off x="2569845" y="4690110"/>
            <a:ext cx="4239260" cy="720000"/>
            <a:chOff x="5611" y="6968"/>
            <a:chExt cx="6676" cy="1213"/>
          </a:xfrm>
        </p:grpSpPr>
        <p:graphicFrame>
          <p:nvGraphicFramePr>
            <p:cNvPr id="16390" name="Object 5"/>
            <p:cNvGraphicFramePr>
              <a:graphicFrameLocks noGrp="1" noChangeAspect="1"/>
            </p:cNvGraphicFramePr>
            <p:nvPr>
              <p:custDataLst>
                <p:tags r:id="rId55"/>
              </p:custDataLst>
            </p:nvPr>
          </p:nvGraphicFramePr>
          <p:xfrm>
            <a:off x="6816" y="6968"/>
            <a:ext cx="5471" cy="1213"/>
          </p:xfrm>
          <a:graphic>
            <a:graphicData uri="http://schemas.openxmlformats.org/presentationml/2006/ole">
              <mc:AlternateContent xmlns:mc="http://schemas.openxmlformats.org/markup-compatibility/2006">
                <mc:Choice xmlns:v="urn:schemas-microsoft-com:vml" Requires="v">
                  <p:oleObj spid="_x0000_s1059" name="" r:id="rId56" imgW="1777365" imgH="393700" progId="Equation.DSMT4">
                    <p:embed/>
                  </p:oleObj>
                </mc:Choice>
                <mc:Fallback>
                  <p:oleObj name="" r:id="rId56" imgW="1777365" imgH="393700" progId="Equation.DSMT4">
                    <p:embed/>
                    <p:pic>
                      <p:nvPicPr>
                        <p:cNvPr id="0" name="OLE substitute image"/>
                        <p:cNvPicPr/>
                        <p:nvPr/>
                      </p:nvPicPr>
                      <p:blipFill>
                        <a:blip r:embed="rId57"/>
                        <a:stretch>
                          <a:fillRect/>
                        </a:stretch>
                      </p:blipFill>
                      <p:spPr>
                        <a:xfrm>
                          <a:off x="6816" y="6968"/>
                          <a:ext cx="5471" cy="1213"/>
                        </a:xfrm>
                        <a:prstGeom prst="rect">
                          <a:avLst/>
                        </a:prstGeom>
                        <a:noFill/>
                        <a:ln w="38100">
                          <a:miter/>
                        </a:ln>
                      </p:spPr>
                    </p:pic>
                  </p:oleObj>
                </mc:Fallback>
              </mc:AlternateContent>
            </a:graphicData>
          </a:graphic>
        </p:graphicFrame>
        <p:sp>
          <p:nvSpPr>
            <p:cNvPr id="32" name="文本框 31"/>
            <p:cNvSpPr txBox="1"/>
            <p:nvPr>
              <p:custDataLst>
                <p:tags r:id="rId58"/>
              </p:custDataLst>
            </p:nvPr>
          </p:nvSpPr>
          <p:spPr>
            <a:xfrm>
              <a:off x="5611" y="7189"/>
              <a:ext cx="1129" cy="677"/>
            </a:xfrm>
            <a:prstGeom prst="rect">
              <a:avLst/>
            </a:prstGeom>
            <a:noFill/>
          </p:spPr>
          <p:txBody>
            <a:bodyPr wrap="none" rtlCol="0">
              <a:spAutoFit/>
            </a:bodyPr>
            <a:lstStyle/>
            <a:p>
              <a:pPr algn="l"/>
              <a:r>
                <a:rPr lang="en-US" altLang="zh-CN" sz="2200" i="1">
                  <a:solidFill>
                    <a:srgbClr val="FF0000"/>
                  </a:solidFill>
                  <a:latin typeface="Times New Roman" panose="02020603050405020304" charset="0"/>
                  <a:ea typeface="宋体" panose="02010600030101010101" pitchFamily="2" charset="-122"/>
                  <a:sym typeface="+mn-ea"/>
                </a:rPr>
                <a:t>V</a:t>
              </a:r>
              <a:r>
                <a:rPr lang="zh-CN" altLang="en-US" sz="2200" baseline="-25000">
                  <a:ln>
                    <a:noFill/>
                  </a:ln>
                  <a:solidFill>
                    <a:srgbClr val="FF0000"/>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棱台</a:t>
              </a:r>
              <a:endParaRPr kumimoji="0" lang="zh-CN" altLang="en-US" sz="2200" i="0" u="none" strike="noStrike" cap="none" spc="0" normalizeH="0" baseline="-25000">
                <a:ln>
                  <a:noFill/>
                </a:ln>
                <a:solidFill>
                  <a:srgbClr val="FF0000"/>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grpSp>
      <p:grpSp>
        <p:nvGrpSpPr>
          <p:cNvPr id="33" name="组合 32"/>
          <p:cNvGrpSpPr/>
          <p:nvPr>
            <p:custDataLst>
              <p:tags r:id="rId59"/>
            </p:custDataLst>
          </p:nvPr>
        </p:nvGrpSpPr>
        <p:grpSpPr>
          <a:xfrm>
            <a:off x="4222115" y="5988685"/>
            <a:ext cx="3999865" cy="720000"/>
            <a:chOff x="5041" y="8612"/>
            <a:chExt cx="6299" cy="1514"/>
          </a:xfrm>
        </p:grpSpPr>
        <p:graphicFrame>
          <p:nvGraphicFramePr>
            <p:cNvPr id="16397" name="Object 21"/>
            <p:cNvGraphicFramePr>
              <a:graphicFrameLocks noChangeAspect="1"/>
            </p:cNvGraphicFramePr>
            <p:nvPr>
              <p:custDataLst>
                <p:tags r:id="rId60"/>
              </p:custDataLst>
            </p:nvPr>
          </p:nvGraphicFramePr>
          <p:xfrm>
            <a:off x="6193" y="8612"/>
            <a:ext cx="5147" cy="1514"/>
          </p:xfrm>
          <a:graphic>
            <a:graphicData uri="http://schemas.openxmlformats.org/presentationml/2006/ole">
              <mc:AlternateContent xmlns:mc="http://schemas.openxmlformats.org/markup-compatibility/2006">
                <mc:Choice xmlns:v="urn:schemas-microsoft-com:vml" Requires="v">
                  <p:oleObj spid="_x0000_s1060" name="" r:id="rId61" imgW="1816100" imgH="533400" progId="Equation.DSMT4">
                    <p:embed/>
                  </p:oleObj>
                </mc:Choice>
                <mc:Fallback>
                  <p:oleObj name="" r:id="rId61" imgW="1816100" imgH="533400" progId="Equation.DSMT4">
                    <p:embed/>
                    <p:pic>
                      <p:nvPicPr>
                        <p:cNvPr id="0" name="OLE substitute image"/>
                        <p:cNvPicPr/>
                        <p:nvPr/>
                      </p:nvPicPr>
                      <p:blipFill>
                        <a:blip r:embed="rId62"/>
                        <a:stretch>
                          <a:fillRect/>
                        </a:stretch>
                      </p:blipFill>
                      <p:spPr>
                        <a:xfrm>
                          <a:off x="6193" y="8612"/>
                          <a:ext cx="5147" cy="1514"/>
                        </a:xfrm>
                        <a:prstGeom prst="rect">
                          <a:avLst/>
                        </a:prstGeom>
                        <a:noFill/>
                        <a:ln w="38100">
                          <a:noFill/>
                          <a:miter/>
                        </a:ln>
                      </p:spPr>
                    </p:pic>
                  </p:oleObj>
                </mc:Fallback>
              </mc:AlternateContent>
            </a:graphicData>
          </a:graphic>
        </p:graphicFrame>
        <p:sp>
          <p:nvSpPr>
            <p:cNvPr id="34" name="文本框 33"/>
            <p:cNvSpPr txBox="1"/>
            <p:nvPr>
              <p:custDataLst>
                <p:tags r:id="rId63"/>
              </p:custDataLst>
            </p:nvPr>
          </p:nvSpPr>
          <p:spPr>
            <a:xfrm>
              <a:off x="5041" y="8907"/>
              <a:ext cx="1129" cy="677"/>
            </a:xfrm>
            <a:prstGeom prst="rect">
              <a:avLst/>
            </a:prstGeom>
            <a:noFill/>
          </p:spPr>
          <p:txBody>
            <a:bodyPr wrap="none" rtlCol="0">
              <a:spAutoFit/>
            </a:bodyPr>
            <a:lstStyle/>
            <a:p>
              <a:pPr algn="l"/>
              <a:r>
                <a:rPr lang="en-US" altLang="zh-CN" sz="2200" i="1">
                  <a:solidFill>
                    <a:srgbClr val="FF0000"/>
                  </a:solidFill>
                  <a:latin typeface="Times New Roman" panose="02020603050405020304" charset="0"/>
                  <a:ea typeface="宋体" panose="02010600030101010101" pitchFamily="2" charset="-122"/>
                  <a:sym typeface="+mn-ea"/>
                </a:rPr>
                <a:t>V</a:t>
              </a:r>
              <a:r>
                <a:rPr lang="zh-CN" altLang="en-US" sz="2200" baseline="-25000">
                  <a:ln>
                    <a:noFill/>
                  </a:ln>
                  <a:solidFill>
                    <a:srgbClr val="FF0000"/>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棱台</a:t>
              </a:r>
              <a:endParaRPr kumimoji="0" lang="zh-CN" altLang="en-US" sz="2200" i="0" u="none" strike="noStrike" cap="none" spc="0" normalizeH="0" baseline="-25000">
                <a:ln>
                  <a:noFill/>
                </a:ln>
                <a:solidFill>
                  <a:srgbClr val="FF0000"/>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fade">
                                      <p:cBhvr>
                                        <p:cTn id="15" dur="500"/>
                                        <p:tgtEl>
                                          <p:spTgt spid="30"/>
                                        </p:tgtEl>
                                      </p:cBhvr>
                                    </p:animEffect>
                                  </p:childTnLst>
                                </p:cTn>
                              </p:par>
                              <p:par>
                                <p:cTn id="16" presetID="10" presetClass="entr" presetSubtype="0" fill="hold" nodeType="withEffect">
                                  <p:stCondLst>
                                    <p:cond delay="0"/>
                                  </p:stCondLst>
                                  <p:childTnLst>
                                    <p:set>
                                      <p:cBhvr>
                                        <p:cTn id="17" dur="1" fill="hold">
                                          <p:stCondLst>
                                            <p:cond delay="0"/>
                                          </p:stCondLst>
                                        </p:cTn>
                                        <p:tgtEl>
                                          <p:spTgt spid="15378"/>
                                        </p:tgtEl>
                                        <p:attrNameLst>
                                          <p:attrName>style.visibility</p:attrName>
                                        </p:attrNameLst>
                                      </p:cBhvr>
                                      <p:to>
                                        <p:strVal val="visible"/>
                                      </p:to>
                                    </p:set>
                                    <p:animEffect transition="in" filter="fade">
                                      <p:cBhvr>
                                        <p:cTn id="18" dur="500"/>
                                        <p:tgtEl>
                                          <p:spTgt spid="1537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6391"/>
                                        </p:tgtEl>
                                        <p:attrNameLst>
                                          <p:attrName>style.visibility</p:attrName>
                                        </p:attrNameLst>
                                      </p:cBhvr>
                                      <p:to>
                                        <p:strVal val="visible"/>
                                      </p:to>
                                    </p:set>
                                    <p:animEffect transition="in" filter="fade">
                                      <p:cBhvr>
                                        <p:cTn id="23" dur="500"/>
                                        <p:tgtEl>
                                          <p:spTgt spid="1639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6394"/>
                                        </p:tgtEl>
                                        <p:attrNameLst>
                                          <p:attrName>style.visibility</p:attrName>
                                        </p:attrNameLst>
                                      </p:cBhvr>
                                      <p:to>
                                        <p:strVal val="visible"/>
                                      </p:to>
                                    </p:set>
                                    <p:animEffect transition="in" filter="fade">
                                      <p:cBhvr>
                                        <p:cTn id="26" dur="500"/>
                                        <p:tgtEl>
                                          <p:spTgt spid="1639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6389"/>
                                        </p:tgtEl>
                                        <p:attrNameLst>
                                          <p:attrName>style.visibility</p:attrName>
                                        </p:attrNameLst>
                                      </p:cBhvr>
                                      <p:to>
                                        <p:strVal val="visible"/>
                                      </p:to>
                                    </p:set>
                                    <p:animEffect transition="in" filter="fade">
                                      <p:cBhvr>
                                        <p:cTn id="29" dur="500"/>
                                        <p:tgtEl>
                                          <p:spTgt spid="16389"/>
                                        </p:tgtEl>
                                      </p:cBhvr>
                                    </p:animEffect>
                                  </p:childTnLst>
                                </p:cTn>
                              </p:par>
                              <p:par>
                                <p:cTn id="30" presetID="10" presetClass="entr" presetSubtype="0" fill="hold" nodeType="with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fade">
                                      <p:cBhvr>
                                        <p:cTn id="32" dur="500"/>
                                        <p:tgtEl>
                                          <p:spTgt spid="3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387"/>
                                        </p:tgtEl>
                                        <p:attrNameLst>
                                          <p:attrName>style.visibility</p:attrName>
                                        </p:attrNameLst>
                                      </p:cBhvr>
                                      <p:to>
                                        <p:strVal val="visible"/>
                                      </p:to>
                                    </p:set>
                                    <p:animEffect transition="in" filter="fade">
                                      <p:cBhvr>
                                        <p:cTn id="37" dur="500"/>
                                        <p:tgtEl>
                                          <p:spTgt spid="16387"/>
                                        </p:tgtEl>
                                      </p:cBhvr>
                                    </p:animEffect>
                                  </p:childTnLst>
                                </p:cTn>
                              </p:par>
                              <p:par>
                                <p:cTn id="38" presetID="10" presetClass="entr" presetSubtype="0" fill="hold" nodeType="withEffect">
                                  <p:stCondLst>
                                    <p:cond delay="0"/>
                                  </p:stCondLst>
                                  <p:childTnLst>
                                    <p:set>
                                      <p:cBhvr>
                                        <p:cTn id="39" dur="1" fill="hold">
                                          <p:stCondLst>
                                            <p:cond delay="0"/>
                                          </p:stCondLst>
                                        </p:cTn>
                                        <p:tgtEl>
                                          <p:spTgt spid="16392"/>
                                        </p:tgtEl>
                                        <p:attrNameLst>
                                          <p:attrName>style.visibility</p:attrName>
                                        </p:attrNameLst>
                                      </p:cBhvr>
                                      <p:to>
                                        <p:strVal val="visible"/>
                                      </p:to>
                                    </p:set>
                                    <p:animEffect transition="in" filter="fade">
                                      <p:cBhvr>
                                        <p:cTn id="40" dur="500"/>
                                        <p:tgtEl>
                                          <p:spTgt spid="1639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6393"/>
                                        </p:tgtEl>
                                        <p:attrNameLst>
                                          <p:attrName>style.visibility</p:attrName>
                                        </p:attrNameLst>
                                      </p:cBhvr>
                                      <p:to>
                                        <p:strVal val="visible"/>
                                      </p:to>
                                    </p:set>
                                    <p:animEffect transition="in" filter="fade">
                                      <p:cBhvr>
                                        <p:cTn id="45" dur="500"/>
                                        <p:tgtEl>
                                          <p:spTgt spid="16393"/>
                                        </p:tgtEl>
                                      </p:cBhvr>
                                    </p:animEffect>
                                  </p:childTnLst>
                                </p:cTn>
                              </p:par>
                              <p:par>
                                <p:cTn id="46" presetID="10" presetClass="entr" presetSubtype="0" fill="hold" nodeType="withEffect">
                                  <p:stCondLst>
                                    <p:cond delay="0"/>
                                  </p:stCondLst>
                                  <p:childTnLst>
                                    <p:set>
                                      <p:cBhvr>
                                        <p:cTn id="47" dur="1" fill="hold">
                                          <p:stCondLst>
                                            <p:cond delay="0"/>
                                          </p:stCondLst>
                                        </p:cTn>
                                        <p:tgtEl>
                                          <p:spTgt spid="16396"/>
                                        </p:tgtEl>
                                        <p:attrNameLst>
                                          <p:attrName>style.visibility</p:attrName>
                                        </p:attrNameLst>
                                      </p:cBhvr>
                                      <p:to>
                                        <p:strVal val="visible"/>
                                      </p:to>
                                    </p:set>
                                    <p:animEffect transition="in" filter="fade">
                                      <p:cBhvr>
                                        <p:cTn id="48" dur="500"/>
                                        <p:tgtEl>
                                          <p:spTgt spid="16396"/>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6395"/>
                                        </p:tgtEl>
                                        <p:attrNameLst>
                                          <p:attrName>style.visibility</p:attrName>
                                        </p:attrNameLst>
                                      </p:cBhvr>
                                      <p:to>
                                        <p:strVal val="visible"/>
                                      </p:to>
                                    </p:set>
                                    <p:animEffect transition="in" filter="fade">
                                      <p:cBhvr>
                                        <p:cTn id="51" dur="500"/>
                                        <p:tgtEl>
                                          <p:spTgt spid="16395"/>
                                        </p:tgtEl>
                                      </p:cBhvr>
                                    </p:animEffect>
                                  </p:childTnLst>
                                </p:cTn>
                              </p:par>
                              <p:par>
                                <p:cTn id="52" presetID="10" presetClass="entr" presetSubtype="0" fill="hold" nodeType="with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fade">
                                      <p:cBhvr>
                                        <p:cTn id="54" dur="500"/>
                                        <p:tgtEl>
                                          <p:spTgt spid="33"/>
                                        </p:tgtEl>
                                      </p:cBhvr>
                                    </p:animEffect>
                                  </p:childTnLst>
                                </p:cTn>
                              </p:par>
                              <p:par>
                                <p:cTn id="55" presetID="10" presetClass="entr" presetSubtype="0" fill="hold" nodeType="withEffect">
                                  <p:stCondLst>
                                    <p:cond delay="0"/>
                                  </p:stCondLst>
                                  <p:childTnLst>
                                    <p:set>
                                      <p:cBhvr>
                                        <p:cTn id="56" dur="1" fill="hold">
                                          <p:stCondLst>
                                            <p:cond delay="0"/>
                                          </p:stCondLst>
                                        </p:cTn>
                                        <p:tgtEl>
                                          <p:spTgt spid="16398"/>
                                        </p:tgtEl>
                                        <p:attrNameLst>
                                          <p:attrName>style.visibility</p:attrName>
                                        </p:attrNameLst>
                                      </p:cBhvr>
                                      <p:to>
                                        <p:strVal val="visible"/>
                                      </p:to>
                                    </p:set>
                                    <p:animEffect transition="in" filter="fade">
                                      <p:cBhvr>
                                        <p:cTn id="57" dur="500"/>
                                        <p:tgtEl>
                                          <p:spTgt spid="16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0" grpId="0"/>
      <p:bldP spid="16387" grpId="0" animBg="1"/>
      <p:bldP spid="16393" grpId="0" animBg="1"/>
      <p:bldP spid="16394" grpId="0" animBg="1"/>
      <p:bldP spid="16395" grpId="0" animBg="1"/>
      <p:bldP spid="1638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ChangeArrowheads="1"/>
          </p:cNvSpPr>
          <p:nvPr>
            <p:custDataLst>
              <p:tags r:id="rId1"/>
            </p:custDataLst>
          </p:nvPr>
        </p:nvSpPr>
        <p:spPr bwMode="auto">
          <a:xfrm>
            <a:off x="552450" y="974725"/>
            <a:ext cx="11570970" cy="2084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fontAlgn="auto">
              <a:lnSpc>
                <a:spcPct val="180000"/>
              </a:lnSpc>
              <a:spcBef>
                <a:spcPct val="0"/>
              </a:spcBef>
              <a:spcAft>
                <a:spcPct val="0"/>
              </a:spcAft>
            </a:pPr>
            <a:r>
              <a:rPr sz="2400" b="1">
                <a:latin typeface="楷体" panose="02010609060101010101" pitchFamily="49" charset="-122"/>
                <a:ea typeface="楷体" panose="02010609060101010101" pitchFamily="49" charset="-122"/>
              </a:rPr>
              <a:t>任务：回答下列问题，构建知识导图.</a:t>
            </a:r>
            <a:endParaRPr sz="2400" b="1">
              <a:latin typeface="楷体" panose="02010609060101010101" pitchFamily="49" charset="-122"/>
              <a:ea typeface="楷体" panose="02010609060101010101" pitchFamily="49" charset="-122"/>
            </a:endParaRPr>
          </a:p>
          <a:p>
            <a:pPr fontAlgn="auto">
              <a:lnSpc>
                <a:spcPct val="180000"/>
              </a:lnSpc>
              <a:spcBef>
                <a:spcPct val="0"/>
              </a:spcBef>
              <a:spcAft>
                <a:spcPct val="0"/>
              </a:spcAft>
            </a:pPr>
            <a:r>
              <a:rPr sz="2400">
                <a:latin typeface="楷体" panose="02010609060101010101" pitchFamily="49" charset="-122"/>
                <a:ea typeface="楷体" panose="02010609060101010101" pitchFamily="49" charset="-122"/>
              </a:rPr>
              <a:t>1.直线与平面垂直的性质定理内容是什么？是如何证明的？</a:t>
            </a:r>
            <a:endParaRPr sz="2400">
              <a:latin typeface="楷体" panose="02010609060101010101" pitchFamily="49" charset="-122"/>
              <a:ea typeface="楷体" panose="02010609060101010101" pitchFamily="49" charset="-122"/>
            </a:endParaRPr>
          </a:p>
          <a:p>
            <a:pPr fontAlgn="auto">
              <a:lnSpc>
                <a:spcPct val="180000"/>
              </a:lnSpc>
              <a:spcBef>
                <a:spcPct val="0"/>
              </a:spcBef>
              <a:spcAft>
                <a:spcPct val="0"/>
              </a:spcAft>
            </a:pPr>
            <a:r>
              <a:rPr sz="2400">
                <a:latin typeface="楷体" panose="02010609060101010101" pitchFamily="49" charset="-122"/>
                <a:ea typeface="楷体" panose="02010609060101010101" pitchFamily="49" charset="-122"/>
              </a:rPr>
              <a:t>2.直线到平面的距离和两个平行平面间的距离是如何定义的？为什么可以那样定义？</a:t>
            </a:r>
            <a:endParaRPr sz="2400">
              <a:latin typeface="楷体" panose="02010609060101010101" pitchFamily="49" charset="-122"/>
              <a:ea typeface="楷体" panose="02010609060101010101" pitchFamily="49" charset="-122"/>
            </a:endParaRPr>
          </a:p>
        </p:txBody>
      </p:sp>
      <p:sp>
        <p:nvSpPr>
          <p:cNvPr id="2" name="左大括号 1"/>
          <p:cNvSpPr/>
          <p:nvPr>
            <p:custDataLst>
              <p:tags r:id="rId2"/>
            </p:custDataLst>
          </p:nvPr>
        </p:nvSpPr>
        <p:spPr>
          <a:xfrm>
            <a:off x="4785360" y="3629660"/>
            <a:ext cx="637540" cy="2466975"/>
          </a:xfrm>
          <a:prstGeom prst="leftBrace">
            <a:avLst>
              <a:gd name="adj1" fmla="val 0"/>
              <a:gd name="adj2" fmla="val 50000"/>
            </a:avLst>
          </a:prstGeom>
          <a:noFill/>
          <a:ln w="28575" cmpd="sng">
            <a:solidFill>
              <a:schemeClr val="accent1">
                <a:shade val="50000"/>
              </a:schemeClr>
            </a:solidFill>
            <a:prstDash val="solid"/>
          </a:ln>
          <a:extLst>
            <a:ext uri="{909E8E84-426E-40DD-AFC4-6F175D3DCCD1}">
              <a14:hiddenFill xmlns:a14="http://schemas.microsoft.com/office/drawing/2010/main">
                <a:solidFill>
                  <a:schemeClr val="accent2"/>
                </a:solidFill>
              </a14:hiddenFill>
            </a:ext>
          </a:extLst>
        </p:spPr>
        <p:style>
          <a:lnRef idx="1">
            <a:schemeClr val="accent1"/>
          </a:lnRef>
          <a:fillRef idx="0">
            <a:schemeClr val="accent1"/>
          </a:fillRef>
          <a:effectRef idx="0">
            <a:schemeClr val="accent1"/>
          </a:effectRef>
          <a:fontRef idx="minor">
            <a:schemeClr val="tx1"/>
          </a:fontRef>
        </p:style>
        <p:txBody>
          <a:bodyPr rtlCol="0" anchor="ctr"/>
          <a:lstStyle/>
          <a:p>
            <a:pPr algn="ctr">
              <a:lnSpc>
                <a:spcPct val="150000"/>
              </a:lnSpc>
            </a:pPr>
            <a:endParaRPr lang="zh-CN" altLang="en-US" sz="2400">
              <a:solidFill>
                <a:schemeClr val="tx1"/>
              </a:solidFill>
              <a:latin typeface="楷体" panose="02010609060101010101" pitchFamily="49" charset="-122"/>
              <a:ea typeface="楷体" panose="02010609060101010101" pitchFamily="49" charset="-122"/>
            </a:endParaRPr>
          </a:p>
        </p:txBody>
      </p:sp>
      <p:sp>
        <p:nvSpPr>
          <p:cNvPr id="5" name="文本框 4"/>
          <p:cNvSpPr txBox="1"/>
          <p:nvPr>
            <p:custDataLst>
              <p:tags r:id="rId3"/>
            </p:custDataLst>
          </p:nvPr>
        </p:nvSpPr>
        <p:spPr>
          <a:xfrm>
            <a:off x="2274570" y="4547870"/>
            <a:ext cx="2381250" cy="645160"/>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楷体" panose="02010609060101010101" pitchFamily="49" charset="-122"/>
                <a:ea typeface="楷体" panose="02010609060101010101" pitchFamily="49" charset="-122"/>
                <a:cs typeface="楷体" panose="02010609060101010101" pitchFamily="49" charset="-122"/>
                <a:sym typeface="+mn-ea"/>
              </a:rPr>
              <a:t>直线与平面垂直</a:t>
            </a:r>
            <a:endParaRPr lang="zh-CN" sz="2400">
              <a:latin typeface="楷体" panose="02010609060101010101" pitchFamily="49" charset="-122"/>
              <a:ea typeface="楷体" panose="02010609060101010101" pitchFamily="49" charset="-122"/>
              <a:cs typeface="楷体" panose="02010609060101010101" pitchFamily="49" charset="-122"/>
              <a:sym typeface="+mn-ea"/>
            </a:endParaRPr>
          </a:p>
        </p:txBody>
      </p:sp>
      <p:sp>
        <p:nvSpPr>
          <p:cNvPr id="4" name="文本框 3"/>
          <p:cNvSpPr txBox="1"/>
          <p:nvPr>
            <p:custDataLst>
              <p:tags r:id="rId4"/>
            </p:custDataLst>
          </p:nvPr>
        </p:nvSpPr>
        <p:spPr>
          <a:xfrm>
            <a:off x="5422900" y="3223895"/>
            <a:ext cx="1870710" cy="645160"/>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宋体" panose="02010600030101010101" pitchFamily="2" charset="-122"/>
                <a:ea typeface="楷体" panose="02010609060101010101" pitchFamily="49" charset="-122"/>
                <a:sym typeface="+mn-ea"/>
              </a:rPr>
              <a:t>性质定理</a:t>
            </a:r>
            <a:endParaRPr lang="en-US" altLang="zh-CN" sz="2400">
              <a:latin typeface="宋体" panose="02010600030101010101" pitchFamily="2" charset="-122"/>
              <a:ea typeface="楷体" panose="02010609060101010101" pitchFamily="49" charset="-122"/>
              <a:sym typeface="+mn-ea"/>
            </a:endParaRPr>
          </a:p>
        </p:txBody>
      </p:sp>
      <p:sp>
        <p:nvSpPr>
          <p:cNvPr id="6" name="文本框 5"/>
          <p:cNvSpPr txBox="1"/>
          <p:nvPr>
            <p:custDataLst>
              <p:tags r:id="rId5"/>
            </p:custDataLst>
          </p:nvPr>
        </p:nvSpPr>
        <p:spPr>
          <a:xfrm>
            <a:off x="5422900" y="5727700"/>
            <a:ext cx="2740660" cy="645160"/>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altLang="en-US" sz="2400">
                <a:latin typeface="宋体" panose="02010600030101010101" pitchFamily="2" charset="-122"/>
                <a:ea typeface="楷体" panose="02010609060101010101" pitchFamily="49" charset="-122"/>
                <a:sym typeface="+mn-ea"/>
              </a:rPr>
              <a:t>平行平面间的距离</a:t>
            </a:r>
            <a:endParaRPr lang="zh-CN" altLang="en-US" sz="2400">
              <a:latin typeface="楷体" panose="02010609060101010101" pitchFamily="49" charset="-122"/>
              <a:ea typeface="楷体" panose="02010609060101010101" pitchFamily="49" charset="-122"/>
              <a:sym typeface="+mn-ea"/>
            </a:endParaRPr>
          </a:p>
        </p:txBody>
      </p:sp>
      <p:sp>
        <p:nvSpPr>
          <p:cNvPr id="9" name="文本框 8"/>
          <p:cNvSpPr txBox="1"/>
          <p:nvPr>
            <p:custDataLst>
              <p:tags r:id="rId6"/>
            </p:custDataLst>
          </p:nvPr>
        </p:nvSpPr>
        <p:spPr>
          <a:xfrm>
            <a:off x="5422900" y="4540250"/>
            <a:ext cx="2741295" cy="645160"/>
          </a:xfrm>
          <a:prstGeom prst="rect">
            <a:avLst/>
          </a:prstGeom>
          <a:solidFill>
            <a:schemeClr val="accent1">
              <a:lumMod val="60000"/>
              <a:lumOff val="40000"/>
            </a:schemeClr>
          </a:solidFill>
          <a:ln>
            <a:noFill/>
          </a:ln>
        </p:spPr>
        <p:txBody>
          <a:bodyPr wrap="square" rtlCol="0" anchor="t">
            <a:spAutoFit/>
          </a:bodyPr>
          <a:lstStyle/>
          <a:p>
            <a:pPr algn="ctr">
              <a:lnSpc>
                <a:spcPct val="150000"/>
              </a:lnSpc>
            </a:pPr>
            <a:r>
              <a:rPr lang="zh-CN" sz="2400">
                <a:latin typeface="宋体" panose="02010600030101010101" pitchFamily="2" charset="-122"/>
                <a:ea typeface="楷体" panose="02010609060101010101" pitchFamily="49" charset="-122"/>
                <a:sym typeface="+mn-ea"/>
              </a:rPr>
              <a:t>直线到平面的距离</a:t>
            </a:r>
            <a:endParaRPr lang="zh-CN" sz="2400">
              <a:latin typeface="宋体" panose="02010600030101010101" pitchFamily="2" charset="-122"/>
              <a:ea typeface="楷体" panose="02010609060101010101" pitchFamily="49"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4" grpId="0" animBg="1"/>
      <p:bldP spid="6"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文本框 5"/>
          <p:cNvSpPr/>
          <p:nvPr>
            <p:custDataLst>
              <p:tags r:id="rId1"/>
            </p:custDataLst>
          </p:nvPr>
        </p:nvSpPr>
        <p:spPr>
          <a:xfrm>
            <a:off x="959485" y="1291908"/>
            <a:ext cx="2214880" cy="829945"/>
          </a:xfrm>
          <a:prstGeom prst="rect">
            <a:avLst/>
          </a:prstGeom>
          <a:noFill/>
          <a:ln w="9525">
            <a:noFill/>
          </a:ln>
        </p:spPr>
        <p:txBody>
          <a:bodyPr wrap="none" anchor="t">
            <a:spAutoFit/>
          </a:bodyPr>
          <a:p>
            <a:pPr>
              <a:lnSpc>
                <a:spcPct val="150000"/>
              </a:lnSpc>
            </a:pPr>
            <a:r>
              <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课后作业：</a:t>
            </a:r>
            <a:endParaRPr lang="zh-CN" altLang="zh-CN"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2" name="文本框 5"/>
          <p:cNvSpPr/>
          <p:nvPr>
            <p:custDataLst>
              <p:tags r:id="rId2"/>
            </p:custDataLst>
          </p:nvPr>
        </p:nvSpPr>
        <p:spPr>
          <a:xfrm>
            <a:off x="2218055" y="2505075"/>
            <a:ext cx="7781290" cy="2306955"/>
          </a:xfrm>
          <a:prstGeom prst="rect">
            <a:avLst/>
          </a:prstGeom>
          <a:noFill/>
          <a:ln w="9525">
            <a:noFill/>
          </a:ln>
        </p:spPr>
        <p:txBody>
          <a:bodyPr wrap="square" anchor="t">
            <a:spAutoFit/>
          </a:bodyPr>
          <a:p>
            <a:pPr>
              <a:lnSpc>
                <a:spcPct val="150000"/>
              </a:lnSpc>
            </a:pP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1</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P</a:t>
            </a:r>
            <a:r>
              <a:rPr lang="en-US" altLang="zh-CN" sz="3200" baseline="-25000">
                <a:solidFill>
                  <a:schemeClr val="tx1"/>
                </a:solidFill>
                <a:uFillTx/>
                <a:latin typeface="楷体" panose="02010609060101010101" pitchFamily="49" charset="-122"/>
                <a:ea typeface="楷体" panose="02010609060101010101" pitchFamily="49" charset="-122"/>
                <a:sym typeface="楷体" panose="02010609060101010101" pitchFamily="49" charset="-122"/>
              </a:rPr>
              <a:t>155</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课后练习</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1</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2</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3</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4</a:t>
            </a:r>
            <a:endPar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a:p>
            <a:pPr>
              <a:lnSpc>
                <a:spcPct val="150000"/>
              </a:lnSpc>
            </a:pPr>
            <a:r>
              <a:rPr lang="en-US" altLang="zh-CN" sz="3200">
                <a:solidFill>
                  <a:schemeClr val="tx1"/>
                </a:solidFill>
                <a:latin typeface="楷体" panose="02010609060101010101" pitchFamily="49" charset="-122"/>
                <a:ea typeface="楷体" panose="02010609060101010101" pitchFamily="49" charset="-122"/>
                <a:sym typeface="楷体" panose="02010609060101010101" pitchFamily="49" charset="-122"/>
              </a:rPr>
              <a:t>2</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P</a:t>
            </a:r>
            <a:r>
              <a:rPr lang="en-US" altLang="zh-CN" sz="3200" baseline="-25000">
                <a:uFillTx/>
                <a:latin typeface="楷体" panose="02010609060101010101" pitchFamily="49" charset="-122"/>
                <a:ea typeface="楷体" panose="02010609060101010101" pitchFamily="49" charset="-122"/>
                <a:sym typeface="楷体" panose="02010609060101010101" pitchFamily="49" charset="-122"/>
              </a:rPr>
              <a:t>162</a:t>
            </a:r>
            <a:r>
              <a:rPr lang="zh-CN" altLang="en-US" sz="3200">
                <a:latin typeface="楷体" panose="02010609060101010101" pitchFamily="49" charset="-122"/>
                <a:ea typeface="楷体" panose="02010609060101010101" pitchFamily="49" charset="-122"/>
                <a:sym typeface="楷体" panose="02010609060101010101" pitchFamily="49" charset="-122"/>
              </a:rPr>
              <a:t>习题</a:t>
            </a:r>
            <a:r>
              <a:rPr lang="en-US" altLang="zh-CN" sz="3200">
                <a:latin typeface="楷体" panose="02010609060101010101" pitchFamily="49" charset="-122"/>
                <a:ea typeface="楷体" panose="02010609060101010101" pitchFamily="49" charset="-122"/>
                <a:sym typeface="楷体" panose="02010609060101010101" pitchFamily="49" charset="-122"/>
              </a:rPr>
              <a:t>8.6</a:t>
            </a:r>
            <a:r>
              <a:rPr lang="zh-CN" altLang="en-US" sz="3200">
                <a:latin typeface="楷体" panose="02010609060101010101" pitchFamily="49" charset="-122"/>
                <a:ea typeface="楷体" panose="02010609060101010101" pitchFamily="49" charset="-122"/>
                <a:sym typeface="楷体" panose="02010609060101010101" pitchFamily="49" charset="-122"/>
              </a:rPr>
              <a:t>复习巩固</a:t>
            </a:r>
            <a:r>
              <a:rPr lang="en-US" altLang="zh-CN" sz="3200">
                <a:latin typeface="楷体" panose="02010609060101010101" pitchFamily="49" charset="-122"/>
                <a:ea typeface="楷体" panose="02010609060101010101" pitchFamily="49" charset="-122"/>
                <a:sym typeface="楷体" panose="02010609060101010101" pitchFamily="49" charset="-122"/>
              </a:rPr>
              <a:t>3</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1</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5</a:t>
            </a:r>
            <a:r>
              <a:rPr lang="zh-CN" altLang="en-US" sz="3200">
                <a:latin typeface="楷体" panose="02010609060101010101" pitchFamily="49" charset="-122"/>
                <a:ea typeface="楷体" panose="02010609060101010101" pitchFamily="49" charset="-122"/>
                <a:sym typeface="楷体" panose="02010609060101010101" pitchFamily="49" charset="-122"/>
              </a:rPr>
              <a:t>、</a:t>
            </a:r>
            <a:r>
              <a:rPr lang="en-US" altLang="zh-CN" sz="3200">
                <a:latin typeface="楷体" panose="02010609060101010101" pitchFamily="49" charset="-122"/>
                <a:ea typeface="楷体" panose="02010609060101010101" pitchFamily="49" charset="-122"/>
                <a:sym typeface="楷体" panose="02010609060101010101" pitchFamily="49" charset="-122"/>
              </a:rPr>
              <a:t>14</a:t>
            </a:r>
            <a:endParaRPr lang="en-US" altLang="zh-CN" sz="3200">
              <a:latin typeface="楷体" panose="02010609060101010101" pitchFamily="49" charset="-122"/>
              <a:ea typeface="楷体" panose="02010609060101010101" pitchFamily="49" charset="-122"/>
              <a:sym typeface="楷体" panose="02010609060101010101" pitchFamily="49" charset="-122"/>
            </a:endParaRPr>
          </a:p>
          <a:p>
            <a:pPr>
              <a:lnSpc>
                <a:spcPct val="150000"/>
              </a:lnSpc>
            </a:pPr>
            <a:r>
              <a:rPr lang="en-US" altLang="zh-CN" sz="3200">
                <a:latin typeface="楷体" panose="02010609060101010101" pitchFamily="49" charset="-122"/>
                <a:ea typeface="楷体" panose="02010609060101010101" pitchFamily="49" charset="-122"/>
                <a:sym typeface="楷体" panose="02010609060101010101" pitchFamily="49" charset="-122"/>
              </a:rPr>
              <a:t>3</a:t>
            </a:r>
            <a:r>
              <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rPr>
              <a:t>、点精训练相关练习</a:t>
            </a:r>
            <a:endParaRPr lang="zh-CN" altLang="en-US" sz="320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custDataLst>
              <p:tags r:id="rId1"/>
            </p:custDataLst>
          </p:nvPr>
        </p:nvSpPr>
        <p:spPr>
          <a:xfrm>
            <a:off x="561340" y="1634490"/>
            <a:ext cx="11528425" cy="1814830"/>
          </a:xfrm>
          <a:prstGeom prst="rect">
            <a:avLst/>
          </a:prstGeom>
          <a:noFill/>
        </p:spPr>
        <p:txBody>
          <a:bodyPr wrap="square" rtlCol="0" anchor="t">
            <a:spAutoFit/>
          </a:bodyPr>
          <a:lstStyle/>
          <a:p>
            <a:pPr fontAlgn="auto">
              <a:lnSpc>
                <a:spcPct val="200000"/>
              </a:lnSpc>
            </a:pPr>
            <a:r>
              <a:rPr sz="2800" b="1">
                <a:latin typeface="楷体" panose="02010609060101010101" pitchFamily="49" charset="-122"/>
                <a:ea typeface="楷体" panose="02010609060101010101" pitchFamily="49" charset="-122"/>
                <a:cs typeface="楷体" panose="02010609060101010101" pitchFamily="49" charset="-122"/>
                <a:sym typeface="+mn-ea"/>
              </a:rPr>
              <a:t>1.掌握直线与平面垂直的性质定理，并能运用其解决相关问题.</a:t>
            </a:r>
            <a:endParaRPr sz="2800" b="1">
              <a:latin typeface="楷体" panose="02010609060101010101" pitchFamily="49" charset="-122"/>
              <a:ea typeface="楷体" panose="02010609060101010101" pitchFamily="49" charset="-122"/>
              <a:cs typeface="楷体" panose="02010609060101010101" pitchFamily="49" charset="-122"/>
              <a:sym typeface="+mn-ea"/>
            </a:endParaRPr>
          </a:p>
          <a:p>
            <a:pPr fontAlgn="auto">
              <a:lnSpc>
                <a:spcPct val="200000"/>
              </a:lnSpc>
            </a:pPr>
            <a:r>
              <a:rPr sz="2800" b="1">
                <a:latin typeface="楷体" panose="02010609060101010101" pitchFamily="49" charset="-122"/>
                <a:ea typeface="楷体" panose="02010609060101010101" pitchFamily="49" charset="-122"/>
                <a:cs typeface="楷体" panose="02010609060101010101" pitchFamily="49" charset="-122"/>
                <a:sym typeface="+mn-ea"/>
              </a:rPr>
              <a:t>2.理解直线到平面的距离以及两平行平面的距离定义.</a:t>
            </a:r>
            <a:endParaRPr sz="2800" b="1">
              <a:latin typeface="楷体" panose="02010609060101010101" pitchFamily="49" charset="-122"/>
              <a:ea typeface="楷体" panose="02010609060101010101" pitchFamily="49" charset="-122"/>
              <a:cs typeface="楷体" panose="02010609060101010101" pitchFamily="49" charset="-122"/>
              <a:sym typeface="+mn-ea"/>
            </a:endParaRPr>
          </a:p>
        </p:txBody>
      </p:sp>
      <p:pic>
        <p:nvPicPr>
          <p:cNvPr id="2" name="Picture 2"/>
          <p:cNvPicPr>
            <a:picLocks noChangeAspect="1"/>
          </p:cNvPicPr>
          <p:nvPr>
            <p:custDataLst>
              <p:tags r:id="rId2"/>
            </p:custDataLst>
          </p:nvPr>
        </p:nvPicPr>
        <p:blipFill>
          <a:blip r:embed="rId3"/>
          <a:stretch>
            <a:fillRect/>
          </a:stretch>
        </p:blipFill>
        <p:spPr>
          <a:xfrm flipH="1">
            <a:off x="10795000" y="12407900"/>
            <a:ext cx="0" cy="0"/>
          </a:xfrm>
          <a:prstGeom prst="rect">
            <a:avLst/>
          </a:prstGeom>
          <a:ln>
            <a:noFill/>
          </a:ln>
        </p:spPr>
      </p:pic>
    </p:spTree>
    <p:custDataLst>
      <p:tags r:id="rId4"/>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1207135" y="1865630"/>
            <a:ext cx="9495790" cy="460375"/>
          </a:xfrm>
          <a:prstGeom prst="rect">
            <a:avLst/>
          </a:prstGeom>
          <a:noFill/>
        </p:spPr>
        <p:txBody>
          <a:bodyPr wrap="square" rtlCol="0">
            <a:spAutoFit/>
          </a:bodyPr>
          <a:lstStyle/>
          <a:p>
            <a:pPr fontAlgn="auto">
              <a:lnSpc>
                <a:spcPct val="100000"/>
              </a:lnSpc>
              <a:spcBef>
                <a:spcPct val="0"/>
              </a:spcBef>
              <a:spcAft>
                <a:spcPct val="0"/>
              </a:spcAft>
            </a:pPr>
            <a:r>
              <a:rPr lang="zh-CN" altLang="en-US" sz="240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任务</a:t>
            </a:r>
            <a:r>
              <a:rPr lang="zh-CN" altLang="en-US" sz="24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sz="2400">
                <a:latin typeface="楷体" panose="02010609060101010101" pitchFamily="49" charset="-122"/>
                <a:ea typeface="楷体" panose="02010609060101010101" pitchFamily="49" charset="-122"/>
                <a:sym typeface="+mn-ea"/>
              </a:rPr>
              <a:t>观察长方体，猜想并证明直线与平面垂直的性质定理</a:t>
            </a:r>
            <a:r>
              <a:rPr lang="en-US" sz="2400">
                <a:latin typeface="楷体" panose="02010609060101010101" pitchFamily="49" charset="-122"/>
                <a:ea typeface="楷体" panose="02010609060101010101" pitchFamily="49" charset="-122"/>
                <a:sym typeface="+mn-ea"/>
              </a:rPr>
              <a:t>.</a:t>
            </a:r>
            <a:endParaRPr lang="en-US" sz="2400">
              <a:latin typeface="楷体" panose="02010609060101010101" pitchFamily="49" charset="-122"/>
              <a:ea typeface="楷体" panose="02010609060101010101" pitchFamily="49" charset="-122"/>
              <a:sym typeface="+mn-ea"/>
            </a:endParaRPr>
          </a:p>
        </p:txBody>
      </p:sp>
      <p:sp>
        <p:nvSpPr>
          <p:cNvPr id="3" name="文本框 2"/>
          <p:cNvSpPr txBox="1"/>
          <p:nvPr>
            <p:custDataLst>
              <p:tags r:id="rId2"/>
            </p:custDataLst>
          </p:nvPr>
        </p:nvSpPr>
        <p:spPr>
          <a:xfrm>
            <a:off x="453390" y="1035685"/>
            <a:ext cx="11376660" cy="607695"/>
          </a:xfrm>
          <a:prstGeom prst="rect">
            <a:avLst/>
          </a:prstGeom>
          <a:noFill/>
        </p:spPr>
        <p:txBody>
          <a:bodyPr wrap="square" rtlCol="0" anchor="t">
            <a:spAutoFit/>
          </a:bodyPr>
          <a:lstStyle/>
          <a:p>
            <a:pPr fontAlgn="auto">
              <a:lnSpc>
                <a:spcPct val="120000"/>
              </a:lnSpc>
              <a:spcBef>
                <a:spcPct val="0"/>
              </a:spcBef>
              <a:spcAft>
                <a:spcPct val="0"/>
              </a:spcAft>
              <a:buClrTx/>
              <a:buSzTx/>
              <a:buFontTx/>
            </a:pPr>
            <a:r>
              <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rPr>
              <a:t>目标</a:t>
            </a:r>
            <a:r>
              <a:rPr lang="zh-CN" altLang="en-US" sz="2800" b="1" smtClean="0">
                <a:solidFill>
                  <a:srgbClr val="0000FF"/>
                </a:solidFill>
                <a:latin typeface="楷体" panose="02010609060101010101" pitchFamily="49" charset="-122"/>
                <a:ea typeface="楷体" panose="02010609060101010101" pitchFamily="49" charset="-122"/>
                <a:cs typeface="楷体" panose="02010609060101010101" pitchFamily="49" charset="-122"/>
              </a:rPr>
              <a:t>一：</a:t>
            </a:r>
            <a:r>
              <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掌握直线与平面垂直的性质定理，并能运用其解决相关问题.</a:t>
            </a:r>
            <a:endParaRPr lang="zh-CN" altLang="en-US" sz="2800" b="1">
              <a:solidFill>
                <a:srgbClr val="0000FF"/>
              </a:solidFill>
              <a:latin typeface="楷体" panose="02010609060101010101" pitchFamily="49" charset="-122"/>
              <a:ea typeface="楷体" panose="02010609060101010101" pitchFamily="49" charset="-122"/>
              <a:cs typeface="楷体" panose="02010609060101010101" pitchFamily="49" charset="-122"/>
            </a:endParaRPr>
          </a:p>
        </p:txBody>
      </p:sp>
      <p:pic>
        <p:nvPicPr>
          <p:cNvPr id="5" name="图片 4"/>
          <p:cNvPicPr>
            <a:picLocks noChangeAspect="1"/>
          </p:cNvPicPr>
          <p:nvPr>
            <p:custDataLst>
              <p:tags r:id="rId3"/>
            </p:custDataLst>
          </p:nvPr>
        </p:nvPicPr>
        <p:blipFill>
          <a:blip r:embed="rId4"/>
          <a:stretch>
            <a:fillRect/>
          </a:stretch>
        </p:blipFill>
        <p:spPr>
          <a:xfrm>
            <a:off x="569595" y="1689100"/>
            <a:ext cx="723600" cy="723600"/>
          </a:xfrm>
          <a:prstGeom prst="rect">
            <a:avLst/>
          </a:prstGeom>
        </p:spPr>
      </p:pic>
      <p:sp>
        <p:nvSpPr>
          <p:cNvPr id="4" name="文本框 3"/>
          <p:cNvSpPr txBox="1"/>
          <p:nvPr>
            <p:custDataLst>
              <p:tags r:id="rId5"/>
            </p:custDataLst>
          </p:nvPr>
        </p:nvSpPr>
        <p:spPr>
          <a:xfrm>
            <a:off x="437515" y="2433320"/>
            <a:ext cx="11376660" cy="1419860"/>
          </a:xfrm>
          <a:prstGeom prst="rect">
            <a:avLst/>
          </a:prstGeom>
          <a:noFill/>
        </p:spPr>
        <p:txBody>
          <a:bodyPr wrap="square" rtlCol="0" anchor="t">
            <a:spAutoFit/>
          </a:bodyPr>
          <a:lstStyle/>
          <a:p>
            <a:pPr fontAlgn="auto">
              <a:lnSpc>
                <a:spcPct val="180000"/>
              </a:lnSpc>
              <a:spcBef>
                <a:spcPct val="0"/>
              </a:spcBef>
              <a:spcAft>
                <a:spcPct val="0"/>
              </a:spcAft>
            </a:pPr>
            <a:r>
              <a:rPr sz="2400">
                <a:latin typeface="楷体" panose="02010609060101010101" pitchFamily="49" charset="-122"/>
                <a:ea typeface="楷体" panose="02010609060101010101" pitchFamily="49" charset="-122"/>
                <a:cs typeface="楷体" panose="02010609060101010101" pitchFamily="49" charset="-122"/>
              </a:rPr>
              <a:t>(1)长方体ABCD—A</a:t>
            </a:r>
            <a:r>
              <a:rPr sz="2400" baseline="-25000">
                <a:latin typeface="楷体" panose="02010609060101010101" pitchFamily="49" charset="-122"/>
                <a:ea typeface="楷体" panose="02010609060101010101" pitchFamily="49" charset="-122"/>
                <a:cs typeface="楷体" panose="02010609060101010101" pitchFamily="49" charset="-122"/>
              </a:rPr>
              <a:t>1</a:t>
            </a:r>
            <a:r>
              <a:rPr sz="2400">
                <a:latin typeface="楷体" panose="02010609060101010101" pitchFamily="49" charset="-122"/>
                <a:ea typeface="楷体" panose="02010609060101010101" pitchFamily="49" charset="-122"/>
                <a:cs typeface="楷体" panose="02010609060101010101" pitchFamily="49" charset="-122"/>
              </a:rPr>
              <a:t>B</a:t>
            </a:r>
            <a:r>
              <a:rPr sz="2400" baseline="-25000">
                <a:latin typeface="楷体" panose="02010609060101010101" pitchFamily="49" charset="-122"/>
                <a:ea typeface="楷体" panose="02010609060101010101" pitchFamily="49" charset="-122"/>
                <a:cs typeface="楷体" panose="02010609060101010101" pitchFamily="49" charset="-122"/>
              </a:rPr>
              <a:t>1</a:t>
            </a:r>
            <a:r>
              <a:rPr sz="2400">
                <a:latin typeface="楷体" panose="02010609060101010101" pitchFamily="49" charset="-122"/>
                <a:ea typeface="楷体" panose="02010609060101010101" pitchFamily="49" charset="-122"/>
                <a:cs typeface="楷体" panose="02010609060101010101" pitchFamily="49" charset="-122"/>
              </a:rPr>
              <a:t>C</a:t>
            </a:r>
            <a:r>
              <a:rPr sz="2400" baseline="-25000">
                <a:latin typeface="楷体" panose="02010609060101010101" pitchFamily="49" charset="-122"/>
                <a:ea typeface="楷体" panose="02010609060101010101" pitchFamily="49" charset="-122"/>
                <a:cs typeface="楷体" panose="02010609060101010101" pitchFamily="49" charset="-122"/>
              </a:rPr>
              <a:t>1</a:t>
            </a:r>
            <a:r>
              <a:rPr sz="2400">
                <a:latin typeface="楷体" panose="02010609060101010101" pitchFamily="49" charset="-122"/>
                <a:ea typeface="楷体" panose="02010609060101010101" pitchFamily="49" charset="-122"/>
                <a:cs typeface="楷体" panose="02010609060101010101" pitchFamily="49" charset="-122"/>
              </a:rPr>
              <a:t>D</a:t>
            </a:r>
            <a:r>
              <a:rPr sz="2400" baseline="-25000">
                <a:latin typeface="楷体" panose="02010609060101010101" pitchFamily="49" charset="-122"/>
                <a:ea typeface="楷体" panose="02010609060101010101" pitchFamily="49" charset="-122"/>
                <a:cs typeface="楷体" panose="02010609060101010101" pitchFamily="49" charset="-122"/>
              </a:rPr>
              <a:t>1</a:t>
            </a:r>
            <a:r>
              <a:rPr sz="2400">
                <a:latin typeface="楷体" panose="02010609060101010101" pitchFamily="49" charset="-122"/>
                <a:ea typeface="楷体" panose="02010609060101010101" pitchFamily="49" charset="-122"/>
                <a:cs typeface="楷体" panose="02010609060101010101" pitchFamily="49" charset="-122"/>
              </a:rPr>
              <a:t>中，棱AA</a:t>
            </a:r>
            <a:r>
              <a:rPr sz="2400" baseline="-25000">
                <a:latin typeface="楷体" panose="02010609060101010101" pitchFamily="49" charset="-122"/>
                <a:ea typeface="楷体" panose="02010609060101010101" pitchFamily="49" charset="-122"/>
                <a:cs typeface="楷体" panose="02010609060101010101" pitchFamily="49" charset="-122"/>
              </a:rPr>
              <a:t>1</a:t>
            </a:r>
            <a:r>
              <a:rPr sz="2400">
                <a:latin typeface="楷体" panose="02010609060101010101" pitchFamily="49" charset="-122"/>
                <a:ea typeface="楷体" panose="02010609060101010101" pitchFamily="49" charset="-122"/>
                <a:cs typeface="楷体" panose="02010609060101010101" pitchFamily="49" charset="-122"/>
              </a:rPr>
              <a:t>，BB</a:t>
            </a:r>
            <a:r>
              <a:rPr sz="2400" baseline="-25000">
                <a:latin typeface="楷体" panose="02010609060101010101" pitchFamily="49" charset="-122"/>
                <a:ea typeface="楷体" panose="02010609060101010101" pitchFamily="49" charset="-122"/>
                <a:cs typeface="楷体" panose="02010609060101010101" pitchFamily="49" charset="-122"/>
              </a:rPr>
              <a:t>1</a:t>
            </a:r>
            <a:r>
              <a:rPr sz="2400">
                <a:latin typeface="楷体" panose="02010609060101010101" pitchFamily="49" charset="-122"/>
                <a:ea typeface="楷体" panose="02010609060101010101" pitchFamily="49" charset="-122"/>
                <a:cs typeface="楷体" panose="02010609060101010101" pitchFamily="49" charset="-122"/>
              </a:rPr>
              <a:t>，CC</a:t>
            </a:r>
            <a:r>
              <a:rPr sz="2400" baseline="-25000">
                <a:latin typeface="楷体" panose="02010609060101010101" pitchFamily="49" charset="-122"/>
                <a:ea typeface="楷体" panose="02010609060101010101" pitchFamily="49" charset="-122"/>
                <a:cs typeface="楷体" panose="02010609060101010101" pitchFamily="49" charset="-122"/>
              </a:rPr>
              <a:t>1</a:t>
            </a:r>
            <a:r>
              <a:rPr sz="2400">
                <a:latin typeface="楷体" panose="02010609060101010101" pitchFamily="49" charset="-122"/>
                <a:ea typeface="楷体" panose="02010609060101010101" pitchFamily="49" charset="-122"/>
                <a:cs typeface="楷体" panose="02010609060101010101" pitchFamily="49" charset="-122"/>
              </a:rPr>
              <a:t>，DD</a:t>
            </a:r>
            <a:r>
              <a:rPr sz="2400" baseline="-25000">
                <a:latin typeface="楷体" panose="02010609060101010101" pitchFamily="49" charset="-122"/>
                <a:ea typeface="楷体" panose="02010609060101010101" pitchFamily="49" charset="-122"/>
                <a:cs typeface="楷体" panose="02010609060101010101" pitchFamily="49" charset="-122"/>
              </a:rPr>
              <a:t>1</a:t>
            </a:r>
            <a:r>
              <a:rPr sz="2400">
                <a:latin typeface="楷体" panose="02010609060101010101" pitchFamily="49" charset="-122"/>
                <a:ea typeface="楷体" panose="02010609060101010101" pitchFamily="49" charset="-122"/>
                <a:cs typeface="楷体" panose="02010609060101010101" pitchFamily="49" charset="-122"/>
              </a:rPr>
              <a:t>所在直线与底面ABCD的位置关系如何？它们彼此之间具有什么位置关系？</a:t>
            </a:r>
            <a:endParaRPr sz="2400">
              <a:latin typeface="楷体" panose="02010609060101010101" pitchFamily="49" charset="-122"/>
              <a:ea typeface="楷体" panose="02010609060101010101" pitchFamily="49" charset="-122"/>
              <a:cs typeface="楷体" panose="02010609060101010101" pitchFamily="49" charset="-122"/>
            </a:endParaRPr>
          </a:p>
        </p:txBody>
      </p:sp>
      <p:sp>
        <p:nvSpPr>
          <p:cNvPr id="7" name="文本框 6"/>
          <p:cNvSpPr txBox="1"/>
          <p:nvPr>
            <p:custDataLst>
              <p:tags r:id="rId6"/>
            </p:custDataLst>
          </p:nvPr>
        </p:nvSpPr>
        <p:spPr>
          <a:xfrm>
            <a:off x="437515" y="4018915"/>
            <a:ext cx="7833995" cy="1419860"/>
          </a:xfrm>
          <a:prstGeom prst="rect">
            <a:avLst/>
          </a:prstGeom>
          <a:noFill/>
        </p:spPr>
        <p:txBody>
          <a:bodyPr wrap="square" rtlCol="0" anchor="t">
            <a:spAutoFit/>
          </a:bodyPr>
          <a:lstStyle/>
          <a:p>
            <a:pPr fontAlgn="auto">
              <a:lnSpc>
                <a:spcPct val="180000"/>
              </a:lnSpc>
              <a:spcBef>
                <a:spcPct val="0"/>
              </a:spcBef>
              <a:spcAft>
                <a:spcPct val="0"/>
              </a:spcAft>
            </a:pPr>
            <a:r>
              <a:rPr sz="2400">
                <a:latin typeface="楷体" panose="02010609060101010101" pitchFamily="49" charset="-122"/>
                <a:ea typeface="楷体" panose="02010609060101010101" pitchFamily="49" charset="-122"/>
                <a:cs typeface="Times New Roman" panose="02020603050405020304" charset="0"/>
              </a:rPr>
              <a:t>(2)</a:t>
            </a:r>
            <a:r>
              <a:rPr sz="2400">
                <a:latin typeface="Times New Roman" panose="02020603050405020304" charset="0"/>
                <a:ea typeface="楷体" panose="02010609060101010101" pitchFamily="49" charset="-122"/>
                <a:cs typeface="Times New Roman" panose="02020603050405020304" charset="0"/>
              </a:rPr>
              <a:t>如图，</a:t>
            </a:r>
            <a:r>
              <a:rPr lang="zh-CN" sz="2400">
                <a:latin typeface="Times New Roman" panose="02020603050405020304" charset="0"/>
                <a:ea typeface="楷体" panose="02010609060101010101" pitchFamily="49" charset="-122"/>
                <a:cs typeface="Times New Roman" panose="02020603050405020304" charset="0"/>
              </a:rPr>
              <a:t>已知</a:t>
            </a:r>
            <a:r>
              <a:rPr sz="2400">
                <a:latin typeface="Times New Roman" panose="02020603050405020304" charset="0"/>
                <a:ea typeface="楷体" panose="02010609060101010101" pitchFamily="49" charset="-122"/>
                <a:cs typeface="Times New Roman" panose="02020603050405020304" charset="0"/>
              </a:rPr>
              <a:t>直线a、b和平面α</a:t>
            </a:r>
            <a:r>
              <a:rPr lang="zh-CN" sz="2400">
                <a:latin typeface="Times New Roman" panose="02020603050405020304" charset="0"/>
                <a:ea typeface="楷体" panose="02010609060101010101" pitchFamily="49" charset="-122"/>
                <a:cs typeface="Times New Roman" panose="02020603050405020304" charset="0"/>
              </a:rPr>
              <a:t>，</a:t>
            </a:r>
            <a:r>
              <a:rPr sz="2400">
                <a:latin typeface="Times New Roman" panose="02020603050405020304" charset="0"/>
                <a:ea typeface="楷体" panose="02010609060101010101" pitchFamily="49" charset="-122"/>
                <a:cs typeface="Times New Roman" panose="02020603050405020304" charset="0"/>
              </a:rPr>
              <a:t>如果a⊥α，b⊥α，那么</a:t>
            </a:r>
            <a:endParaRPr sz="2400">
              <a:latin typeface="Times New Roman" panose="02020603050405020304" charset="0"/>
              <a:ea typeface="楷体" panose="02010609060101010101" pitchFamily="49" charset="-122"/>
              <a:cs typeface="Times New Roman" panose="02020603050405020304" charset="0"/>
            </a:endParaRPr>
          </a:p>
          <a:p>
            <a:pPr fontAlgn="auto">
              <a:lnSpc>
                <a:spcPct val="180000"/>
              </a:lnSpc>
              <a:spcBef>
                <a:spcPct val="0"/>
              </a:spcBef>
              <a:spcAft>
                <a:spcPct val="0"/>
              </a:spcAft>
            </a:pPr>
            <a:r>
              <a:rPr sz="2400">
                <a:latin typeface="Times New Roman" panose="02020603050405020304" charset="0"/>
                <a:ea typeface="楷体" panose="02010609060101010101" pitchFamily="49" charset="-122"/>
                <a:cs typeface="Times New Roman" panose="02020603050405020304" charset="0"/>
              </a:rPr>
              <a:t>直线a、b一定平行吗</a:t>
            </a:r>
            <a:r>
              <a:rPr lang="zh-CN" sz="2400">
                <a:latin typeface="Times New Roman" panose="02020603050405020304" charset="0"/>
                <a:ea typeface="楷体" panose="02010609060101010101" pitchFamily="49" charset="-122"/>
                <a:cs typeface="Times New Roman" panose="02020603050405020304" charset="0"/>
              </a:rPr>
              <a:t>？如何证明？</a:t>
            </a:r>
            <a:endParaRPr lang="zh-CN" sz="2400">
              <a:latin typeface="Times New Roman" panose="02020603050405020304" charset="0"/>
              <a:ea typeface="楷体" panose="02010609060101010101" pitchFamily="49" charset="-122"/>
              <a:cs typeface="Times New Roman" panose="02020603050405020304" charset="0"/>
            </a:endParaRPr>
          </a:p>
        </p:txBody>
      </p:sp>
      <p:pic>
        <p:nvPicPr>
          <p:cNvPr id="8" name="图片 27"/>
          <p:cNvPicPr>
            <a:picLocks noChangeAspect="1"/>
          </p:cNvPicPr>
          <p:nvPr>
            <p:custDataLst>
              <p:tags r:id="rId7"/>
            </p:custDataLst>
          </p:nvPr>
        </p:nvPicPr>
        <p:blipFill>
          <a:blip r:embed="rId8">
            <a:clrChange>
              <a:clrFrom>
                <a:srgbClr val="FFFFFF">
                  <a:alpha val="100000"/>
                </a:srgbClr>
              </a:clrFrom>
              <a:clrTo>
                <a:srgbClr val="FFFFFF">
                  <a:alpha val="100000"/>
                  <a:alpha val="0"/>
                </a:srgbClr>
              </a:clrTo>
            </a:clrChange>
          </a:blip>
          <a:stretch>
            <a:fillRect/>
          </a:stretch>
        </p:blipFill>
        <p:spPr>
          <a:xfrm>
            <a:off x="8717915" y="3134360"/>
            <a:ext cx="3020060" cy="2127885"/>
          </a:xfrm>
          <a:prstGeom prst="rect">
            <a:avLst/>
          </a:prstGeom>
          <a:noFill/>
          <a:ln>
            <a:noFill/>
          </a:ln>
        </p:spPr>
      </p:pic>
      <p:sp>
        <p:nvSpPr>
          <p:cNvPr id="10" name="文本框 9"/>
          <p:cNvSpPr txBox="1"/>
          <p:nvPr>
            <p:custDataLst>
              <p:tags r:id="rId9"/>
            </p:custDataLst>
          </p:nvPr>
        </p:nvSpPr>
        <p:spPr>
          <a:xfrm>
            <a:off x="6071235" y="3392805"/>
            <a:ext cx="2646680" cy="460375"/>
          </a:xfrm>
          <a:prstGeom prst="rect">
            <a:avLst/>
          </a:prstGeom>
          <a:noFill/>
        </p:spPr>
        <p:txBody>
          <a:bodyPr wrap="square" rtlCol="0" anchor="t">
            <a:spAutoFit/>
          </a:bodyPr>
          <a:lstStyle/>
          <a:p>
            <a:pPr fontAlgn="auto">
              <a:lnSpc>
                <a:spcPct val="100000"/>
              </a:lnSpc>
              <a:spcBef>
                <a:spcPct val="0"/>
              </a:spcBef>
              <a:spcAft>
                <a:spcPct val="0"/>
              </a:spcAft>
            </a:pPr>
            <a:r>
              <a:rPr sz="2400">
                <a:solidFill>
                  <a:srgbClr val="FF0000"/>
                </a:solidFill>
                <a:latin typeface="楷体" panose="02010609060101010101" pitchFamily="49" charset="-122"/>
                <a:ea typeface="楷体" panose="02010609060101010101" pitchFamily="49" charset="-122"/>
                <a:cs typeface="楷体" panose="02010609060101010101" pitchFamily="49" charset="-122"/>
              </a:rPr>
              <a:t>垂直；平行</a:t>
            </a:r>
            <a:endParaRPr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pic>
        <p:nvPicPr>
          <p:cNvPr id="11" name="图片 28"/>
          <p:cNvPicPr>
            <a:picLocks noChangeAspect="1"/>
          </p:cNvPicPr>
          <p:nvPr>
            <p:custDataLst>
              <p:tags r:id="rId10"/>
            </p:custDataLst>
          </p:nvPr>
        </p:nvPicPr>
        <p:blipFill>
          <a:blip r:embed="rId11">
            <a:clrChange>
              <a:clrFrom>
                <a:srgbClr val="FFFFFF">
                  <a:alpha val="100000"/>
                </a:srgbClr>
              </a:clrFrom>
              <a:clrTo>
                <a:srgbClr val="FFFFFF">
                  <a:alpha val="100000"/>
                  <a:alpha val="0"/>
                </a:srgbClr>
              </a:clrTo>
            </a:clrChange>
          </a:blip>
          <a:stretch>
            <a:fillRect/>
          </a:stretch>
        </p:blipFill>
        <p:spPr>
          <a:xfrm>
            <a:off x="5660390" y="4735195"/>
            <a:ext cx="2847340" cy="1855470"/>
          </a:xfrm>
          <a:prstGeom prst="rect">
            <a:avLst/>
          </a:prstGeom>
          <a:noFill/>
          <a:ln w="9525">
            <a:noFill/>
          </a:ln>
        </p:spPr>
      </p:pic>
      <p:sp>
        <p:nvSpPr>
          <p:cNvPr id="12" name="文本框 11"/>
          <p:cNvSpPr txBox="1"/>
          <p:nvPr>
            <p:custDataLst>
              <p:tags r:id="rId12"/>
            </p:custDataLst>
          </p:nvPr>
        </p:nvSpPr>
        <p:spPr>
          <a:xfrm>
            <a:off x="2241550" y="5604510"/>
            <a:ext cx="2646680" cy="460375"/>
          </a:xfrm>
          <a:prstGeom prst="rect">
            <a:avLst/>
          </a:prstGeom>
          <a:noFill/>
        </p:spPr>
        <p:txBody>
          <a:bodyPr wrap="square" rtlCol="0" anchor="t">
            <a:spAutoFit/>
          </a:bodyPr>
          <a:lstStyle/>
          <a:p>
            <a:pPr fontAlgn="auto">
              <a:lnSpc>
                <a:spcPct val="100000"/>
              </a:lnSpc>
              <a:spcBef>
                <a:spcPct val="0"/>
              </a:spcBef>
              <a:spcAft>
                <a:spcPct val="0"/>
              </a:spcAft>
            </a:pPr>
            <a:r>
              <a:rPr sz="2400">
                <a:solidFill>
                  <a:srgbClr val="FF0000"/>
                </a:solidFill>
                <a:latin typeface="楷体" panose="02010609060101010101" pitchFamily="49" charset="-122"/>
                <a:ea typeface="楷体" panose="02010609060101010101" pitchFamily="49" charset="-122"/>
                <a:cs typeface="楷体" panose="02010609060101010101" pitchFamily="49" charset="-122"/>
              </a:rPr>
              <a:t>平行.</a:t>
            </a:r>
            <a:endParaRPr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9"/>
          <p:cNvPicPr>
            <a:picLocks noChangeAspect="1"/>
          </p:cNvPicPr>
          <p:nvPr>
            <p:custDataLst>
              <p:tags r:id="rId1"/>
            </p:custDataLst>
          </p:nvPr>
        </p:nvPicPr>
        <p:blipFill>
          <a:blip r:embed="rId2">
            <a:clrChange>
              <a:clrFrom>
                <a:srgbClr val="FFFFFF">
                  <a:alpha val="100000"/>
                </a:srgbClr>
              </a:clrFrom>
              <a:clrTo>
                <a:srgbClr val="FFFFFF">
                  <a:alpha val="100000"/>
                  <a:alpha val="0"/>
                </a:srgbClr>
              </a:clrTo>
            </a:clrChange>
          </a:blip>
          <a:stretch>
            <a:fillRect/>
          </a:stretch>
        </p:blipFill>
        <p:spPr>
          <a:xfrm>
            <a:off x="6896735" y="980440"/>
            <a:ext cx="3787775" cy="2760980"/>
          </a:xfrm>
          <a:prstGeom prst="rect">
            <a:avLst/>
          </a:prstGeom>
          <a:noFill/>
          <a:ln w="9525">
            <a:noFill/>
          </a:ln>
        </p:spPr>
      </p:pic>
      <p:sp>
        <p:nvSpPr>
          <p:cNvPr id="7172" name="Text Box 19"/>
          <p:cNvSpPr/>
          <p:nvPr>
            <p:custDataLst>
              <p:tags r:id="rId3"/>
            </p:custDataLst>
          </p:nvPr>
        </p:nvSpPr>
        <p:spPr>
          <a:xfrm>
            <a:off x="1555115" y="1778953"/>
            <a:ext cx="5437188" cy="645160"/>
          </a:xfrm>
          <a:prstGeom prst="rect">
            <a:avLst/>
          </a:prstGeom>
          <a:noFill/>
          <a:ln w="9525">
            <a:noFill/>
          </a:ln>
        </p:spPr>
        <p:txBody>
          <a:bodyPr anchor="t">
            <a:spAutoFit/>
          </a:bodyPr>
          <a:lstStyle/>
          <a:p>
            <a:pPr>
              <a:lnSpc>
                <a:spcPct val="150000"/>
              </a:lnSpc>
            </a:pP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记直线</a:t>
            </a:r>
            <a:r>
              <a:rPr lang="en-US" altLang="zh-CN" sz="2400" i="1">
                <a:solidFill>
                  <a:srgbClr val="FF0000"/>
                </a:solidFill>
                <a:ea typeface="黑体" panose="02010609060101010101" charset="-122"/>
                <a:cs typeface="+mn-lt"/>
              </a:rPr>
              <a:t>b</a:t>
            </a:r>
            <a:r>
              <a:rPr lang="en-US" altLang="zh-CN" sz="2400" i="1">
                <a:solidFill>
                  <a:srgbClr val="FF0000"/>
                </a:solidFill>
                <a:ea typeface="黑体" panose="02010609060101010101" charset="-122"/>
                <a:cs typeface="+mn-lt"/>
                <a:sym typeface="+mn-ea"/>
              </a:rPr>
              <a:t>∩</a:t>
            </a:r>
            <a:r>
              <a:rPr lang="en-US" altLang="zh-CN" sz="2400" i="1">
                <a:solidFill>
                  <a:srgbClr val="FF0000"/>
                </a:solidFill>
                <a:ea typeface="黑体" panose="02010609060101010101" charset="-122"/>
                <a:cs typeface="+mn-lt"/>
              </a:rPr>
              <a:t>α</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O</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则可过</a:t>
            </a:r>
            <a:r>
              <a:rPr lang="en-US" altLang="zh-CN" sz="2400" i="1">
                <a:solidFill>
                  <a:srgbClr val="FF0000"/>
                </a:solidFill>
                <a:ea typeface="黑体" panose="02010609060101010101" charset="-122"/>
                <a:cs typeface="+mn-lt"/>
              </a:rPr>
              <a:t>O</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作</a:t>
            </a:r>
            <a:r>
              <a:rPr lang="en-US" altLang="zh-CN" sz="2400" i="1">
                <a:solidFill>
                  <a:srgbClr val="FF0000"/>
                </a:solidFill>
                <a:ea typeface="黑体" panose="02010609060101010101" charset="-122"/>
                <a:cs typeface="+mn-lt"/>
              </a:rPr>
              <a:t>b′</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a</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endPar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sp>
        <p:nvSpPr>
          <p:cNvPr id="7173" name="Text Box 12"/>
          <p:cNvSpPr/>
          <p:nvPr>
            <p:custDataLst>
              <p:tags r:id="rId4"/>
            </p:custDataLst>
          </p:nvPr>
        </p:nvSpPr>
        <p:spPr>
          <a:xfrm>
            <a:off x="679133" y="1238885"/>
            <a:ext cx="3654425" cy="645160"/>
          </a:xfrm>
          <a:prstGeom prst="rect">
            <a:avLst/>
          </a:prstGeom>
          <a:noFill/>
          <a:ln w="9525">
            <a:noFill/>
          </a:ln>
        </p:spPr>
        <p:txBody>
          <a:bodyPr anchor="t">
            <a:spAutoFit/>
          </a:bodyPr>
          <a:lstStyle/>
          <a:p>
            <a:pPr>
              <a:lnSpc>
                <a:spcPct val="150000"/>
              </a:lnSpc>
            </a:pP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证明：假设</a:t>
            </a:r>
            <a:r>
              <a:rPr lang="en-US" altLang="zh-CN" sz="2400" i="1">
                <a:solidFill>
                  <a:srgbClr val="FF0000"/>
                </a:solidFill>
                <a:ea typeface="黑体" panose="02010609060101010101" charset="-122"/>
                <a:cs typeface="+mn-lt"/>
              </a:rPr>
              <a:t>a</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与</a:t>
            </a:r>
            <a:r>
              <a:rPr lang="en-US" altLang="zh-CN" sz="2400" i="1">
                <a:solidFill>
                  <a:srgbClr val="FF0000"/>
                </a:solidFill>
                <a:ea typeface="黑体" panose="02010609060101010101" charset="-122"/>
                <a:cs typeface="+mn-lt"/>
              </a:rPr>
              <a:t>b</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不平行</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endPar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sp>
        <p:nvSpPr>
          <p:cNvPr id="7174" name="Rectangle 13"/>
          <p:cNvSpPr/>
          <p:nvPr>
            <p:custDataLst>
              <p:tags r:id="rId5"/>
            </p:custDataLst>
          </p:nvPr>
        </p:nvSpPr>
        <p:spPr>
          <a:xfrm>
            <a:off x="1554798" y="3488690"/>
            <a:ext cx="4684395" cy="645160"/>
          </a:xfrm>
          <a:prstGeom prst="rect">
            <a:avLst/>
          </a:prstGeom>
          <a:noFill/>
          <a:ln w="9525">
            <a:noFill/>
          </a:ln>
        </p:spPr>
        <p:txBody>
          <a:bodyPr wrap="none" anchor="t">
            <a:spAutoFit/>
          </a:bodyPr>
          <a:lstStyle/>
          <a:p>
            <a:pPr>
              <a:lnSpc>
                <a:spcPct val="150000"/>
              </a:lnSpc>
            </a:pP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a</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c</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b</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c</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又∵</a:t>
            </a:r>
            <a:r>
              <a:rPr lang="en-US" altLang="zh-CN" sz="2400" i="1">
                <a:solidFill>
                  <a:srgbClr val="FF0000"/>
                </a:solidFill>
                <a:ea typeface="黑体" panose="02010609060101010101" charset="-122"/>
                <a:cs typeface="+mn-lt"/>
              </a:rPr>
              <a:t>b′</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a</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b′</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c</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endPar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sp>
        <p:nvSpPr>
          <p:cNvPr id="7175" name="Text Box 14"/>
          <p:cNvSpPr/>
          <p:nvPr>
            <p:custDataLst>
              <p:tags r:id="rId6"/>
            </p:custDataLst>
          </p:nvPr>
        </p:nvSpPr>
        <p:spPr>
          <a:xfrm>
            <a:off x="1511300" y="4053205"/>
            <a:ext cx="9301480" cy="645160"/>
          </a:xfrm>
          <a:prstGeom prst="rect">
            <a:avLst/>
          </a:prstGeom>
          <a:noFill/>
          <a:ln w="9525">
            <a:noFill/>
          </a:ln>
        </p:spPr>
        <p:txBody>
          <a:bodyPr wrap="square" anchor="t">
            <a:spAutoFit/>
          </a:bodyPr>
          <a:lstStyle/>
          <a:p>
            <a:pPr>
              <a:lnSpc>
                <a:spcPct val="150000"/>
              </a:lnSpc>
            </a:pP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这样在平面</a:t>
            </a:r>
            <a:r>
              <a:rPr lang="en-US" altLang="zh-CN" sz="2400" i="1">
                <a:solidFill>
                  <a:srgbClr val="FF0000"/>
                </a:solidFill>
                <a:ea typeface="黑体" panose="02010609060101010101" charset="-122"/>
                <a:cs typeface="+mn-lt"/>
              </a:rPr>
              <a:t>β</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内过点</a:t>
            </a:r>
            <a:r>
              <a:rPr lang="en-US" altLang="zh-CN" sz="2400" i="1">
                <a:solidFill>
                  <a:srgbClr val="FF0000"/>
                </a:solidFill>
                <a:ea typeface="黑体" panose="02010609060101010101" charset="-122"/>
                <a:cs typeface="+mn-lt"/>
              </a:rPr>
              <a:t>O</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有两条直线</a:t>
            </a:r>
            <a:r>
              <a:rPr lang="en-US" altLang="zh-CN" sz="2400" i="1">
                <a:solidFill>
                  <a:srgbClr val="FF0000"/>
                </a:solidFill>
                <a:ea typeface="黑体" panose="02010609060101010101" charset="-122"/>
                <a:cs typeface="+mn-lt"/>
              </a:rPr>
              <a:t>b</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和</a:t>
            </a:r>
            <a:r>
              <a:rPr lang="en-US" altLang="zh-CN" sz="2400" i="1">
                <a:solidFill>
                  <a:srgbClr val="FF0000"/>
                </a:solidFill>
                <a:ea typeface="黑体" panose="02010609060101010101" charset="-122"/>
                <a:cs typeface="+mn-lt"/>
              </a:rPr>
              <a:t>b′</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都垂直直线</a:t>
            </a:r>
            <a:r>
              <a:rPr lang="en-US" altLang="zh-CN" sz="2400" i="1">
                <a:solidFill>
                  <a:srgbClr val="FF0000"/>
                </a:solidFill>
                <a:ea typeface="黑体" panose="02010609060101010101" charset="-122"/>
                <a:cs typeface="+mn-lt"/>
              </a:rPr>
              <a:t>c </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 </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显然不可能</a:t>
            </a:r>
            <a:endPar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sp>
        <p:nvSpPr>
          <p:cNvPr id="7176" name="Text Box 20"/>
          <p:cNvSpPr/>
          <p:nvPr>
            <p:custDataLst>
              <p:tags r:id="rId7"/>
            </p:custDataLst>
          </p:nvPr>
        </p:nvSpPr>
        <p:spPr>
          <a:xfrm>
            <a:off x="1555115" y="2928303"/>
            <a:ext cx="2620963" cy="645160"/>
          </a:xfrm>
          <a:prstGeom prst="rect">
            <a:avLst/>
          </a:prstGeom>
          <a:noFill/>
          <a:ln w="9525">
            <a:noFill/>
          </a:ln>
        </p:spPr>
        <p:txBody>
          <a:bodyPr anchor="t">
            <a:spAutoFit/>
          </a:bodyPr>
          <a:lstStyle/>
          <a:p>
            <a:pPr>
              <a:lnSpc>
                <a:spcPct val="150000"/>
              </a:lnSpc>
            </a:pPr>
            <a:r>
              <a:rPr lang="en-US" altLang="zh-CN" sz="2400">
                <a:solidFill>
                  <a:srgbClr val="FF0000"/>
                </a:solidFill>
                <a:latin typeface="楷体" panose="02010609060101010101" pitchFamily="49" charset="-122"/>
                <a:ea typeface="楷体" panose="02010609060101010101" pitchFamily="49" charset="-122"/>
              </a:rPr>
              <a:t>∵</a:t>
            </a:r>
            <a:r>
              <a:rPr lang="en-US" altLang="zh-CN" sz="2400" i="1">
                <a:solidFill>
                  <a:srgbClr val="FF0000"/>
                </a:solidFill>
                <a:ea typeface="黑体" panose="02010609060101010101" charset="-122"/>
                <a:cs typeface="+mn-lt"/>
              </a:rPr>
              <a:t>a</a:t>
            </a:r>
            <a:r>
              <a:rPr lang="en-US" altLang="zh-CN" sz="2400">
                <a:solidFill>
                  <a:srgbClr val="FF0000"/>
                </a:solidFill>
                <a:latin typeface="楷体" panose="02010609060101010101" pitchFamily="49" charset="-122"/>
                <a:ea typeface="楷体" panose="02010609060101010101" pitchFamily="49" charset="-122"/>
              </a:rPr>
              <a:t>⊥</a:t>
            </a:r>
            <a:r>
              <a:rPr lang="en-US" altLang="zh-CN" sz="2400" i="1">
                <a:solidFill>
                  <a:srgbClr val="FF0000"/>
                </a:solidFill>
                <a:ea typeface="黑体" panose="02010609060101010101" charset="-122"/>
                <a:cs typeface="+mn-lt"/>
              </a:rPr>
              <a:t>α </a:t>
            </a:r>
            <a:r>
              <a:rPr lang="en-US" altLang="zh-CN" sz="2400">
                <a:solidFill>
                  <a:srgbClr val="FF0000"/>
                </a:solidFill>
                <a:latin typeface="楷体" panose="02010609060101010101" pitchFamily="49" charset="-122"/>
                <a:ea typeface="楷体" panose="02010609060101010101" pitchFamily="49" charset="-122"/>
              </a:rPr>
              <a:t>, </a:t>
            </a:r>
            <a:r>
              <a:rPr lang="en-US" altLang="zh-CN" sz="2400" i="1">
                <a:solidFill>
                  <a:srgbClr val="FF0000"/>
                </a:solidFill>
                <a:ea typeface="黑体" panose="02010609060101010101" charset="-122"/>
                <a:cs typeface="+mn-lt"/>
              </a:rPr>
              <a:t>b</a:t>
            </a:r>
            <a:r>
              <a:rPr lang="en-US" altLang="zh-CN" sz="2400">
                <a:solidFill>
                  <a:srgbClr val="FF0000"/>
                </a:solidFill>
                <a:latin typeface="楷体" panose="02010609060101010101" pitchFamily="49" charset="-122"/>
                <a:ea typeface="楷体" panose="02010609060101010101" pitchFamily="49" charset="-122"/>
              </a:rPr>
              <a:t>⊥</a:t>
            </a:r>
            <a:r>
              <a:rPr lang="en-US" altLang="zh-CN" sz="2400" i="1">
                <a:solidFill>
                  <a:srgbClr val="FF0000"/>
                </a:solidFill>
                <a:ea typeface="黑体" panose="02010609060101010101" charset="-122"/>
                <a:cs typeface="+mn-lt"/>
              </a:rPr>
              <a:t>α</a:t>
            </a:r>
            <a:endParaRPr lang="en-US" altLang="zh-CN" sz="2400" i="1">
              <a:solidFill>
                <a:srgbClr val="FF0000"/>
              </a:solidFill>
              <a:latin typeface="楷体" panose="02010609060101010101" pitchFamily="49" charset="-122"/>
              <a:ea typeface="黑体" panose="02010609060101010101" charset="-122"/>
              <a:cs typeface="+mn-lt"/>
            </a:endParaRPr>
          </a:p>
        </p:txBody>
      </p:sp>
      <p:sp>
        <p:nvSpPr>
          <p:cNvPr id="7177" name="Text Box 21"/>
          <p:cNvSpPr/>
          <p:nvPr>
            <p:custDataLst>
              <p:tags r:id="rId8"/>
            </p:custDataLst>
          </p:nvPr>
        </p:nvSpPr>
        <p:spPr>
          <a:xfrm>
            <a:off x="1555115" y="4587240"/>
            <a:ext cx="1635760" cy="645160"/>
          </a:xfrm>
          <a:prstGeom prst="rect">
            <a:avLst/>
          </a:prstGeom>
          <a:noFill/>
          <a:ln w="9525">
            <a:noFill/>
          </a:ln>
        </p:spPr>
        <p:txBody>
          <a:bodyPr wrap="square" anchor="t">
            <a:spAutoFit/>
          </a:bodyPr>
          <a:lstStyle/>
          <a:p>
            <a:pPr>
              <a:lnSpc>
                <a:spcPct val="150000"/>
              </a:lnSpc>
            </a:pPr>
            <a:r>
              <a:rPr lang="en-US" altLang="zh-CN" sz="2400">
                <a:solidFill>
                  <a:srgbClr val="FF0000"/>
                </a:solidFill>
                <a:latin typeface="楷体" panose="02010609060101010101" pitchFamily="49" charset="-122"/>
                <a:ea typeface="楷体" panose="02010609060101010101" pitchFamily="49" charset="-122"/>
              </a:rPr>
              <a:t>∴</a:t>
            </a:r>
            <a:r>
              <a:rPr lang="en-US" altLang="zh-CN" sz="2400" i="1">
                <a:solidFill>
                  <a:srgbClr val="FF0000"/>
                </a:solidFill>
                <a:ea typeface="黑体" panose="02010609060101010101" charset="-122"/>
                <a:cs typeface="+mn-lt"/>
              </a:rPr>
              <a:t>a</a:t>
            </a:r>
            <a:r>
              <a:rPr lang="en-US" altLang="zh-CN" sz="2400">
                <a:solidFill>
                  <a:srgbClr val="FF0000"/>
                </a:solidFill>
                <a:latin typeface="楷体" panose="02010609060101010101" pitchFamily="49" charset="-122"/>
                <a:ea typeface="楷体" panose="02010609060101010101" pitchFamily="49" charset="-122"/>
              </a:rPr>
              <a:t>∥</a:t>
            </a:r>
            <a:r>
              <a:rPr lang="en-US" altLang="zh-CN" sz="2400" i="1">
                <a:solidFill>
                  <a:srgbClr val="FF0000"/>
                </a:solidFill>
                <a:ea typeface="黑体" panose="02010609060101010101" charset="-122"/>
                <a:cs typeface="+mn-lt"/>
              </a:rPr>
              <a:t>b</a:t>
            </a:r>
            <a:r>
              <a:rPr lang="en-US" altLang="zh-CN" sz="2400">
                <a:solidFill>
                  <a:srgbClr val="FF0000"/>
                </a:solidFill>
                <a:latin typeface="楷体" panose="02010609060101010101" pitchFamily="49" charset="-122"/>
                <a:ea typeface="楷体" panose="02010609060101010101" pitchFamily="49" charset="-122"/>
              </a:rPr>
              <a:t>.</a:t>
            </a:r>
            <a:endParaRPr lang="en-US" altLang="zh-CN" sz="2400">
              <a:solidFill>
                <a:srgbClr val="FF0000"/>
              </a:solidFill>
              <a:latin typeface="楷体" panose="02010609060101010101" pitchFamily="49" charset="-122"/>
              <a:ea typeface="楷体" panose="02010609060101010101" pitchFamily="49" charset="-122"/>
            </a:endParaRPr>
          </a:p>
        </p:txBody>
      </p:sp>
      <p:sp>
        <p:nvSpPr>
          <p:cNvPr id="7178" name="Rectangle 11"/>
          <p:cNvSpPr/>
          <p:nvPr>
            <p:custDataLst>
              <p:tags r:id="rId9"/>
            </p:custDataLst>
          </p:nvPr>
        </p:nvSpPr>
        <p:spPr>
          <a:xfrm>
            <a:off x="1555115" y="2391410"/>
            <a:ext cx="5746750" cy="589280"/>
          </a:xfrm>
          <a:prstGeom prst="rect">
            <a:avLst/>
          </a:prstGeom>
          <a:noFill/>
          <a:ln w="12700">
            <a:noFill/>
          </a:ln>
        </p:spPr>
        <p:txBody>
          <a:bodyPr wrap="none" anchor="ctr"/>
          <a:lstStyle/>
          <a:p>
            <a:pPr>
              <a:lnSpc>
                <a:spcPct val="150000"/>
              </a:lnSpc>
            </a:pP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直线</a:t>
            </a:r>
            <a:r>
              <a:rPr lang="en-US" altLang="zh-CN" sz="2400" i="1">
                <a:solidFill>
                  <a:srgbClr val="FF0000"/>
                </a:solidFill>
                <a:ea typeface="黑体" panose="02010609060101010101" charset="-122"/>
                <a:cs typeface="+mn-lt"/>
              </a:rPr>
              <a:t>b</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与</a:t>
            </a:r>
            <a:r>
              <a:rPr lang="en-US" altLang="zh-CN" sz="2400" i="1">
                <a:solidFill>
                  <a:srgbClr val="FF0000"/>
                </a:solidFill>
                <a:ea typeface="黑体" panose="02010609060101010101" charset="-122"/>
                <a:cs typeface="+mn-lt"/>
              </a:rPr>
              <a:t>b′</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确定平面</a:t>
            </a:r>
            <a:r>
              <a:rPr lang="en-US" altLang="zh-CN" sz="2400" i="1">
                <a:solidFill>
                  <a:srgbClr val="FF0000"/>
                </a:solidFill>
                <a:ea typeface="黑体" panose="02010609060101010101" charset="-122"/>
                <a:cs typeface="+mn-lt"/>
              </a:rPr>
              <a:t>β</a:t>
            </a:r>
            <a:r>
              <a:rPr lang="zh-CN" alt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设</a:t>
            </a:r>
            <a:r>
              <a:rPr lang="en-US" altLang="zh-CN" sz="2400" i="1">
                <a:solidFill>
                  <a:srgbClr val="FF0000"/>
                </a:solidFill>
                <a:ea typeface="黑体" panose="02010609060101010101" charset="-122"/>
                <a:cs typeface="+mn-lt"/>
              </a:rPr>
              <a:t>α∩β</a:t>
            </a:r>
            <a:r>
              <a:rPr lang="en-US" altLang="zh-CN" sz="2400">
                <a:solidFill>
                  <a:srgbClr val="FF0000"/>
                </a:solidFill>
                <a:latin typeface="楷体" panose="02010609060101010101" pitchFamily="49" charset="-122"/>
                <a:ea typeface="楷体" panose="02010609060101010101" pitchFamily="49" charset="-122"/>
                <a:cs typeface="楷体" panose="02010609060101010101" pitchFamily="49" charset="-122"/>
              </a:rPr>
              <a:t>=</a:t>
            </a:r>
            <a:r>
              <a:rPr lang="en-US" altLang="zh-CN" sz="2400" i="1">
                <a:solidFill>
                  <a:srgbClr val="FF0000"/>
                </a:solidFill>
                <a:ea typeface="黑体" panose="02010609060101010101" charset="-122"/>
                <a:cs typeface="+mn-lt"/>
              </a:rPr>
              <a:t>c</a:t>
            </a:r>
            <a:endParaRPr lang="en-US" altLang="zh-CN" sz="2400" i="1">
              <a:solidFill>
                <a:srgbClr val="FF0000"/>
              </a:solidFill>
              <a:latin typeface="楷体" panose="02010609060101010101" pitchFamily="49" charset="-122"/>
              <a:ea typeface="黑体" panose="02010609060101010101" charset="-122"/>
              <a:cs typeface="+mn-lt"/>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custDataLst>
              <p:tags r:id="rId1"/>
            </p:custDataLst>
          </p:nvPr>
        </p:nvGrpSpPr>
        <p:grpSpPr>
          <a:xfrm>
            <a:off x="586105" y="1111250"/>
            <a:ext cx="2210597" cy="813866"/>
            <a:chOff x="1226" y="2339"/>
            <a:chExt cx="3771" cy="1388"/>
          </a:xfrm>
        </p:grpSpPr>
        <p:grpSp>
          <p:nvGrpSpPr>
            <p:cNvPr id="18" name="组合 17"/>
            <p:cNvGrpSpPr/>
            <p:nvPr>
              <p:custDataLst>
                <p:tags r:id="rId2"/>
              </p:custDataLst>
            </p:nvPr>
          </p:nvGrpSpPr>
          <p:grpSpPr>
            <a:xfrm>
              <a:off x="2267" y="2626"/>
              <a:ext cx="2730" cy="1056"/>
              <a:chOff x="2399870" y="1599894"/>
              <a:chExt cx="1733019" cy="670628"/>
            </a:xfrm>
          </p:grpSpPr>
          <p:grpSp>
            <p:nvGrpSpPr>
              <p:cNvPr id="28" name="组合 27"/>
              <p:cNvGrpSpPr/>
              <p:nvPr>
                <p:custDataLst>
                  <p:tags r:id="rId3"/>
                </p:custDataLst>
              </p:nvPr>
            </p:nvGrpSpPr>
            <p:grpSpPr>
              <a:xfrm>
                <a:off x="2399870" y="1599894"/>
                <a:ext cx="1726640" cy="540000"/>
                <a:chOff x="3831198" y="1974808"/>
                <a:chExt cx="1726640" cy="540000"/>
              </a:xfrm>
            </p:grpSpPr>
            <p:sp>
              <p:nvSpPr>
                <p:cNvPr id="29" name="圆角矩形 28"/>
                <p:cNvSpPr/>
                <p:nvPr>
                  <p:custDataLst>
                    <p:tags r:id="rId4"/>
                  </p:custDataLst>
                </p:nvPr>
              </p:nvSpPr>
              <p:spPr>
                <a:xfrm>
                  <a:off x="3831198" y="1974808"/>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圆角矩形 29"/>
                <p:cNvSpPr/>
                <p:nvPr>
                  <p:custDataLst>
                    <p:tags r:id="rId5"/>
                  </p:custDataLst>
                </p:nvPr>
              </p:nvSpPr>
              <p:spPr>
                <a:xfrm>
                  <a:off x="3858137" y="1998526"/>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1" name="矩形 30"/>
              <p:cNvSpPr/>
              <p:nvPr>
                <p:custDataLst>
                  <p:tags r:id="rId6"/>
                </p:custDataLst>
              </p:nvPr>
            </p:nvSpPr>
            <p:spPr>
              <a:xfrm>
                <a:off x="2609086" y="1671526"/>
                <a:ext cx="1523803" cy="598996"/>
              </a:xfrm>
              <a:prstGeom prst="rect">
                <a:avLst/>
              </a:prstGeom>
            </p:spPr>
            <p:txBody>
              <a:bodyPr wrap="none">
                <a:spAutoFit/>
              </a:bodyPr>
              <a:lstStyle/>
              <a:p>
                <a:pPr algn="l"/>
                <a:r>
                  <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新知讲解</a:t>
                </a:r>
                <a:endParaRPr lang="zh-CN" altLang="en-US"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32" name="图片 31" descr="crossroads"/>
            <p:cNvPicPr>
              <a:picLocks noChangeAspect="1"/>
            </p:cNvPicPr>
            <p:nvPr>
              <p:custDataLst>
                <p:tags r:id="rId7"/>
              </p:custDataLst>
            </p:nvPr>
          </p:nvPicPr>
          <p:blipFill>
            <a:blip r:embed="rId8"/>
            <a:stretch>
              <a:fillRect/>
            </a:stretch>
          </p:blipFill>
          <p:spPr>
            <a:xfrm>
              <a:off x="1226" y="2339"/>
              <a:ext cx="1388" cy="1388"/>
            </a:xfrm>
            <a:prstGeom prst="rect">
              <a:avLst/>
            </a:prstGeom>
          </p:spPr>
        </p:pic>
      </p:grpSp>
      <p:grpSp>
        <p:nvGrpSpPr>
          <p:cNvPr id="27651" name="组合 27650"/>
          <p:cNvGrpSpPr/>
          <p:nvPr>
            <p:custDataLst>
              <p:tags r:id="rId9"/>
            </p:custDataLst>
          </p:nvPr>
        </p:nvGrpSpPr>
        <p:grpSpPr>
          <a:xfrm>
            <a:off x="8482965" y="2219325"/>
            <a:ext cx="2705100" cy="1614805"/>
            <a:chOff x="2640" y="1632"/>
            <a:chExt cx="2740" cy="1907"/>
          </a:xfrm>
        </p:grpSpPr>
        <p:cxnSp>
          <p:nvCxnSpPr>
            <p:cNvPr id="28675" name="直接连接符 27651"/>
            <p:cNvCxnSpPr/>
            <p:nvPr>
              <p:custDataLst>
                <p:tags r:id="rId10"/>
              </p:custDataLst>
            </p:nvPr>
          </p:nvCxnSpPr>
          <p:spPr>
            <a:xfrm flipH="1">
              <a:off x="3483" y="2904"/>
              <a:ext cx="0" cy="635"/>
            </a:xfrm>
            <a:prstGeom prst="line">
              <a:avLst/>
            </a:prstGeom>
            <a:ln w="28575" cap="flat" cmpd="sng">
              <a:solidFill>
                <a:schemeClr val="accent1"/>
              </a:solidFill>
              <a:prstDash val="solid"/>
              <a:round/>
              <a:headEnd type="none" w="med" len="med"/>
              <a:tailEnd type="none" w="med" len="med"/>
            </a:ln>
          </p:spPr>
        </p:cxnSp>
        <p:sp>
          <p:nvSpPr>
            <p:cNvPr id="28676" name="平行四边形 27652"/>
            <p:cNvSpPr/>
            <p:nvPr>
              <p:custDataLst>
                <p:tags r:id="rId11"/>
              </p:custDataLst>
            </p:nvPr>
          </p:nvSpPr>
          <p:spPr>
            <a:xfrm>
              <a:off x="2640" y="2160"/>
              <a:ext cx="2740" cy="734"/>
            </a:xfrm>
            <a:prstGeom prst="parallelogram">
              <a:avLst>
                <a:gd name="adj" fmla="val 93324"/>
              </a:avLst>
            </a:prstGeom>
            <a:noFill/>
            <a:ln w="28575" cap="flat" cmpd="sng">
              <a:solidFill>
                <a:schemeClr val="tx1"/>
              </a:solidFill>
              <a:prstDash val="solid"/>
              <a:miter/>
              <a:headEnd type="none" w="med" len="med"/>
              <a:tailEnd type="none" w="med" len="med"/>
            </a:ln>
          </p:spPr>
          <p:txBody>
            <a:bodyPr anchor="t"/>
            <a:lstStyle/>
            <a:p>
              <a:endParaRPr lang="zh-CN" altLang="en-US" sz="2400" i="1">
                <a:ea typeface="宋体" panose="02010600030101010101" pitchFamily="2" charset="-122"/>
                <a:cs typeface="+mn-lt"/>
              </a:endParaRPr>
            </a:p>
          </p:txBody>
        </p:sp>
        <p:cxnSp>
          <p:nvCxnSpPr>
            <p:cNvPr id="28677" name="直接连接符 27653"/>
            <p:cNvCxnSpPr/>
            <p:nvPr>
              <p:custDataLst>
                <p:tags r:id="rId12"/>
              </p:custDataLst>
            </p:nvPr>
          </p:nvCxnSpPr>
          <p:spPr>
            <a:xfrm flipH="1">
              <a:off x="3483" y="1654"/>
              <a:ext cx="0" cy="894"/>
            </a:xfrm>
            <a:prstGeom prst="line">
              <a:avLst/>
            </a:prstGeom>
            <a:ln w="28575" cap="flat" cmpd="sng">
              <a:solidFill>
                <a:schemeClr val="accent1"/>
              </a:solidFill>
              <a:prstDash val="solid"/>
              <a:round/>
              <a:headEnd type="none" w="med" len="med"/>
              <a:tailEnd type="none" w="med" len="med"/>
            </a:ln>
          </p:spPr>
        </p:cxnSp>
        <p:sp>
          <p:nvSpPr>
            <p:cNvPr id="28678" name="矩形 27654"/>
            <p:cNvSpPr/>
            <p:nvPr>
              <p:custDataLst>
                <p:tags r:id="rId13"/>
              </p:custDataLst>
            </p:nvPr>
          </p:nvSpPr>
          <p:spPr>
            <a:xfrm>
              <a:off x="3194" y="1703"/>
              <a:ext cx="340" cy="544"/>
            </a:xfrm>
            <a:prstGeom prst="rect">
              <a:avLst/>
            </a:prstGeom>
            <a:noFill/>
            <a:ln w="9525">
              <a:noFill/>
            </a:ln>
          </p:spPr>
          <p:txBody>
            <a:bodyPr wrap="square" anchor="t">
              <a:spAutoFit/>
            </a:bodyPr>
            <a:lstStyle/>
            <a:p>
              <a:pPr>
                <a:spcBef>
                  <a:spcPct val="50000"/>
                </a:spcBef>
              </a:pPr>
              <a:r>
                <a:rPr lang="en-US" altLang="zh-CN" sz="2400" i="1">
                  <a:solidFill>
                    <a:schemeClr val="tx1"/>
                  </a:solidFill>
                  <a:ea typeface="宋体" panose="02010600030101010101" pitchFamily="2" charset="-122"/>
                  <a:cs typeface="+mn-lt"/>
                </a:rPr>
                <a:t>a</a:t>
              </a:r>
              <a:endParaRPr lang="en-US" altLang="zh-CN" sz="2400" i="1">
                <a:solidFill>
                  <a:schemeClr val="tx1"/>
                </a:solidFill>
                <a:ea typeface="宋体" panose="02010600030101010101" pitchFamily="2" charset="-122"/>
                <a:cs typeface="+mn-lt"/>
              </a:endParaRPr>
            </a:p>
          </p:txBody>
        </p:sp>
        <p:sp>
          <p:nvSpPr>
            <p:cNvPr id="28679" name="矩形 27655"/>
            <p:cNvSpPr/>
            <p:nvPr>
              <p:custDataLst>
                <p:tags r:id="rId14"/>
              </p:custDataLst>
            </p:nvPr>
          </p:nvSpPr>
          <p:spPr>
            <a:xfrm>
              <a:off x="4011" y="1749"/>
              <a:ext cx="268" cy="544"/>
            </a:xfrm>
            <a:prstGeom prst="rect">
              <a:avLst/>
            </a:prstGeom>
            <a:noFill/>
            <a:ln w="9525">
              <a:noFill/>
            </a:ln>
          </p:spPr>
          <p:txBody>
            <a:bodyPr wrap="square" anchor="t">
              <a:spAutoFit/>
            </a:bodyPr>
            <a:lstStyle/>
            <a:p>
              <a:pPr>
                <a:spcBef>
                  <a:spcPct val="50000"/>
                </a:spcBef>
              </a:pPr>
              <a:r>
                <a:rPr lang="en-US" altLang="zh-CN" sz="2400" i="1">
                  <a:solidFill>
                    <a:schemeClr val="tx1"/>
                  </a:solidFill>
                  <a:ea typeface="宋体" panose="02010600030101010101" pitchFamily="2" charset="-122"/>
                  <a:cs typeface="+mn-lt"/>
                </a:rPr>
                <a:t>b</a:t>
              </a:r>
              <a:endParaRPr lang="en-US" altLang="zh-CN" sz="2400" i="1">
                <a:solidFill>
                  <a:schemeClr val="tx1"/>
                </a:solidFill>
                <a:ea typeface="宋体" panose="02010600030101010101" pitchFamily="2" charset="-122"/>
                <a:cs typeface="+mn-lt"/>
              </a:endParaRPr>
            </a:p>
          </p:txBody>
        </p:sp>
        <p:sp>
          <p:nvSpPr>
            <p:cNvPr id="28680" name="矩形 27656"/>
            <p:cNvSpPr/>
            <p:nvPr>
              <p:custDataLst>
                <p:tags r:id="rId15"/>
              </p:custDataLst>
            </p:nvPr>
          </p:nvSpPr>
          <p:spPr>
            <a:xfrm>
              <a:off x="2736" y="2430"/>
              <a:ext cx="416" cy="544"/>
            </a:xfrm>
            <a:prstGeom prst="rect">
              <a:avLst/>
            </a:prstGeom>
            <a:noFill/>
            <a:ln w="9525">
              <a:noFill/>
            </a:ln>
          </p:spPr>
          <p:txBody>
            <a:bodyPr wrap="square" anchor="t">
              <a:spAutoFit/>
            </a:bodyPr>
            <a:lstStyle/>
            <a:p>
              <a:r>
                <a:rPr lang="zh-CN" altLang="en-US" sz="2400" i="1">
                  <a:latin typeface="Times New Roman" panose="02020603050405020304" charset="0"/>
                  <a:ea typeface="黑体" panose="02010609060101010101" charset="-122"/>
                  <a:cs typeface="+mn-lt"/>
                  <a:sym typeface="Symbol" panose="05050102010706020507" pitchFamily="18" charset="2"/>
                </a:rPr>
                <a:t></a:t>
              </a:r>
              <a:endParaRPr lang="zh-CN" altLang="en-US" sz="2400" i="1">
                <a:latin typeface="Times New Roman" panose="02020603050405020304" charset="0"/>
                <a:ea typeface="黑体" panose="02010609060101010101" charset="-122"/>
                <a:cs typeface="+mn-lt"/>
                <a:sym typeface="Symbol" panose="05050102010706020507" pitchFamily="18" charset="2"/>
              </a:endParaRPr>
            </a:p>
          </p:txBody>
        </p:sp>
        <p:cxnSp>
          <p:nvCxnSpPr>
            <p:cNvPr id="28681" name="直接连接符 27657"/>
            <p:cNvCxnSpPr/>
            <p:nvPr>
              <p:custDataLst>
                <p:tags r:id="rId16"/>
              </p:custDataLst>
            </p:nvPr>
          </p:nvCxnSpPr>
          <p:spPr>
            <a:xfrm flipH="1">
              <a:off x="4253" y="2904"/>
              <a:ext cx="0" cy="635"/>
            </a:xfrm>
            <a:prstGeom prst="line">
              <a:avLst/>
            </a:prstGeom>
            <a:ln w="28575" cap="flat" cmpd="sng">
              <a:solidFill>
                <a:srgbClr val="FF0000"/>
              </a:solidFill>
              <a:prstDash val="solid"/>
              <a:round/>
              <a:headEnd type="none" w="med" len="med"/>
              <a:tailEnd type="none" w="med" len="med"/>
            </a:ln>
          </p:spPr>
        </p:cxnSp>
        <p:cxnSp>
          <p:nvCxnSpPr>
            <p:cNvPr id="28682" name="直接连接符 27658"/>
            <p:cNvCxnSpPr/>
            <p:nvPr>
              <p:custDataLst>
                <p:tags r:id="rId17"/>
              </p:custDataLst>
            </p:nvPr>
          </p:nvCxnSpPr>
          <p:spPr>
            <a:xfrm flipH="1">
              <a:off x="4250" y="1632"/>
              <a:ext cx="0" cy="894"/>
            </a:xfrm>
            <a:prstGeom prst="line">
              <a:avLst/>
            </a:prstGeom>
            <a:ln w="28575" cap="flat" cmpd="sng">
              <a:solidFill>
                <a:srgbClr val="FF0000"/>
              </a:solidFill>
              <a:prstDash val="solid"/>
              <a:round/>
              <a:headEnd type="none" w="med" len="med"/>
              <a:tailEnd type="none" w="med" len="med"/>
            </a:ln>
          </p:spPr>
        </p:cxnSp>
      </p:grpSp>
      <p:sp>
        <p:nvSpPr>
          <p:cNvPr id="6" name="文本框 6"/>
          <p:cNvSpPr/>
          <p:nvPr>
            <p:custDataLst>
              <p:tags r:id="rId18"/>
            </p:custDataLst>
          </p:nvPr>
        </p:nvSpPr>
        <p:spPr>
          <a:xfrm>
            <a:off x="3229610" y="2639695"/>
            <a:ext cx="5005070" cy="645160"/>
          </a:xfrm>
          <a:prstGeom prst="rect">
            <a:avLst/>
          </a:prstGeom>
          <a:solidFill>
            <a:schemeClr val="accent1">
              <a:lumMod val="60000"/>
              <a:lumOff val="40000"/>
            </a:schemeClr>
          </a:solidFill>
          <a:ln w="9525">
            <a:noFill/>
          </a:ln>
        </p:spPr>
        <p:txBody>
          <a:bodyPr wrap="square" anchor="t">
            <a:spAutoFit/>
          </a:bodyPr>
          <a:lstStyle/>
          <a:p>
            <a:pPr marL="0" marR="0" lvl="0" indent="0" algn="l" defTabSz="914400" rtl="0" eaLnBrk="0" fontAlgn="base" latinLnBrk="0" hangingPunct="0">
              <a:lnSpc>
                <a:spcPct val="150000"/>
              </a:lnSpc>
              <a:spcBef>
                <a:spcPct val="0"/>
              </a:spcBef>
              <a:spcAft>
                <a:spcPct val="0"/>
              </a:spcAft>
              <a:buClrTx/>
              <a:buSzTx/>
              <a:buFont typeface="Arial" panose="020B0604020202020204" pitchFamily="34" charset="0"/>
              <a:buNone/>
              <a:defRPr/>
            </a:pPr>
            <a:r>
              <a:rPr sz="2400">
                <a:latin typeface="楷体" panose="02010609060101010101" pitchFamily="49" charset="-122"/>
                <a:ea typeface="楷体" panose="02010609060101010101" pitchFamily="49" charset="-122"/>
                <a:sym typeface="+mn-ea"/>
              </a:rPr>
              <a:t>垂直于同一个平面的两条直线平行.</a:t>
            </a:r>
            <a:endParaRPr sz="2400">
              <a:latin typeface="楷体" panose="02010609060101010101" pitchFamily="49" charset="-122"/>
              <a:ea typeface="楷体" panose="02010609060101010101" pitchFamily="49" charset="-122"/>
              <a:sym typeface="+mn-ea"/>
            </a:endParaRPr>
          </a:p>
        </p:txBody>
      </p:sp>
      <p:sp>
        <p:nvSpPr>
          <p:cNvPr id="7" name="文本框 6"/>
          <p:cNvSpPr txBox="1"/>
          <p:nvPr>
            <p:custDataLst>
              <p:tags r:id="rId19"/>
            </p:custDataLst>
          </p:nvPr>
        </p:nvSpPr>
        <p:spPr>
          <a:xfrm>
            <a:off x="1428115" y="1993265"/>
            <a:ext cx="4161790" cy="460375"/>
          </a:xfrm>
          <a:prstGeom prst="rect">
            <a:avLst/>
          </a:prstGeom>
          <a:noFill/>
        </p:spPr>
        <p:txBody>
          <a:bodyPr wrap="none" anchor="t">
            <a:spAutoFit/>
          </a:bodyPr>
          <a:lstStyle/>
          <a:p>
            <a:pPr algn="l"/>
            <a:r>
              <a:rPr lang="zh-CN" sz="2400" b="1">
                <a:latin typeface="楷体" panose="02010609060101010101" pitchFamily="49" charset="-122"/>
                <a:ea typeface="楷体" panose="02010609060101010101" pitchFamily="49" charset="-122"/>
                <a:cs typeface="楷体" panose="02010609060101010101" pitchFamily="49" charset="-122"/>
                <a:sym typeface="+mn-ea"/>
              </a:rPr>
              <a:t>直线与平面垂直的性质定理：</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12294" name="Text Box 19"/>
          <p:cNvSpPr/>
          <p:nvPr>
            <p:custDataLst>
              <p:tags r:id="rId20"/>
            </p:custDataLst>
          </p:nvPr>
        </p:nvSpPr>
        <p:spPr>
          <a:xfrm>
            <a:off x="1492885" y="3509645"/>
            <a:ext cx="1711960" cy="460375"/>
          </a:xfrm>
          <a:prstGeom prst="rect">
            <a:avLst/>
          </a:prstGeom>
          <a:noFill/>
          <a:ln w="9525">
            <a:noFill/>
          </a:ln>
        </p:spPr>
        <p:txBody>
          <a:bodyPr wrap="square">
            <a:spAutoFit/>
          </a:bodyPr>
          <a:lstStyle>
            <a:lvl1pPr marL="342900" indent="-342900" algn="l" defTabSz="914400" rtl="0" eaLnBrk="0" fontAlgn="base" hangingPunct="0">
              <a:lnSpc>
                <a:spcPct val="100000"/>
              </a:lnSpc>
              <a:spcBef>
                <a:spcPct val="20000"/>
              </a:spcBef>
              <a:spcAft>
                <a:spcPct val="0"/>
              </a:spcAft>
              <a:buClrTx/>
              <a:buSzTx/>
              <a:buFontTx/>
              <a:buChar char="•"/>
              <a:defRPr kumimoji="0" sz="320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Tx/>
              <a:buChar char="–"/>
              <a:defRPr kumimoji="0" sz="280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Tx/>
              <a:buChar char="•"/>
              <a:defRPr kumimoji="0" sz="240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Tx/>
              <a:buChar char="»"/>
              <a:defRPr kumimoji="0" sz="2000" u="none" kern="1200" baseline="0">
                <a:solidFill>
                  <a:schemeClr val="tx1"/>
                </a:solidFill>
                <a:effectLst/>
                <a:latin typeface="+mn-lt"/>
                <a:ea typeface="+mn-ea"/>
                <a:cs typeface="+mn-cs"/>
              </a:defRPr>
            </a:lvl5pPr>
          </a:lstStyle>
          <a:p>
            <a:pPr marL="0" lvl="0" indent="0" eaLnBrk="1" hangingPunct="1">
              <a:spcBef>
                <a:spcPct val="0"/>
              </a:spcBef>
              <a:buNone/>
            </a:pPr>
            <a:r>
              <a:rPr lang="zh-CN" altLang="en-US" sz="2400">
                <a:latin typeface="楷体" panose="02010609060101010101" pitchFamily="49" charset="-122"/>
                <a:ea typeface="楷体" panose="02010609060101010101" pitchFamily="49" charset="-122"/>
              </a:rPr>
              <a:t>符号语言：</a:t>
            </a:r>
            <a:endParaRPr lang="zh-CN" altLang="en-US" sz="2400">
              <a:latin typeface="楷体" panose="02010609060101010101" pitchFamily="49" charset="-122"/>
              <a:ea typeface="楷体" panose="02010609060101010101" pitchFamily="49" charset="-122"/>
            </a:endParaRPr>
          </a:p>
        </p:txBody>
      </p:sp>
      <p:sp>
        <p:nvSpPr>
          <p:cNvPr id="8" name="文本框 7"/>
          <p:cNvSpPr txBox="1"/>
          <p:nvPr>
            <p:custDataLst>
              <p:tags r:id="rId21"/>
            </p:custDataLst>
          </p:nvPr>
        </p:nvSpPr>
        <p:spPr>
          <a:xfrm>
            <a:off x="3036570" y="3505200"/>
            <a:ext cx="3550920" cy="460375"/>
          </a:xfrm>
          <a:prstGeom prst="rect">
            <a:avLst/>
          </a:prstGeom>
          <a:noFill/>
        </p:spPr>
        <p:txBody>
          <a:bodyPr wrap="none" rtlCol="0">
            <a:spAutoFit/>
          </a:bodyPr>
          <a:lstStyle/>
          <a:p>
            <a:pPr marL="0" lvl="0" indent="0" algn="l" eaLnBrk="1" hangingPunct="1">
              <a:spcBef>
                <a:spcPct val="0"/>
              </a:spcBef>
              <a:buNone/>
            </a:pPr>
            <a:r>
              <a:rPr lang="zh-CN" altLang="en-US" sz="2400">
                <a:solidFill>
                  <a:schemeClr val="tx1"/>
                </a:solidFill>
                <a:latin typeface="楷体" panose="02010609060101010101" pitchFamily="49" charset="-122"/>
                <a:ea typeface="楷体" panose="02010609060101010101" pitchFamily="49" charset="-122"/>
                <a:sym typeface="+mn-ea"/>
              </a:rPr>
              <a:t>若</a:t>
            </a:r>
            <a:r>
              <a:rPr lang="en-US" altLang="zh-CN" sz="2400" i="1">
                <a:solidFill>
                  <a:schemeClr val="tx1"/>
                </a:solidFill>
                <a:latin typeface="Times New Roman" panose="02020603050405020304" charset="0"/>
                <a:ea typeface="楷体" panose="02010609060101010101" pitchFamily="49" charset="-122"/>
                <a:cs typeface="Times New Roman" panose="02020603050405020304" charset="0"/>
                <a:sym typeface="+mn-ea"/>
              </a:rPr>
              <a:t>a</a:t>
            </a:r>
            <a:r>
              <a:rPr lang="zh-CN" altLang="en-US" sz="2400">
                <a:solidFill>
                  <a:schemeClr val="tx1"/>
                </a:solidFill>
                <a:latin typeface="楷体" panose="02010609060101010101" pitchFamily="49" charset="-122"/>
                <a:ea typeface="楷体" panose="02010609060101010101" pitchFamily="49" charset="-122"/>
                <a:sym typeface="+mn-ea"/>
              </a:rPr>
              <a:t>⊥</a:t>
            </a:r>
            <a:r>
              <a:rPr lang="en-US" altLang="zh-CN" sz="2400" i="1">
                <a:solidFill>
                  <a:schemeClr val="tx1"/>
                </a:solidFill>
                <a:latin typeface="Times New Roman" panose="02020603050405020304" charset="0"/>
                <a:ea typeface="楷体" panose="02010609060101010101" pitchFamily="49" charset="-122"/>
                <a:cs typeface="Times New Roman" panose="02020603050405020304" charset="0"/>
                <a:sym typeface="+mn-ea"/>
              </a:rPr>
              <a:t>α</a:t>
            </a:r>
            <a:r>
              <a:rPr lang="zh-CN" altLang="en-US" sz="2400">
                <a:solidFill>
                  <a:schemeClr val="tx1"/>
                </a:solidFill>
                <a:latin typeface="楷体" panose="02010609060101010101" pitchFamily="49" charset="-122"/>
                <a:ea typeface="楷体" panose="02010609060101010101" pitchFamily="49" charset="-122"/>
                <a:sym typeface="+mn-ea"/>
              </a:rPr>
              <a:t>，</a:t>
            </a:r>
            <a:r>
              <a:rPr lang="en-US" altLang="zh-CN" sz="2400" i="1">
                <a:solidFill>
                  <a:schemeClr val="tx1"/>
                </a:solidFill>
                <a:latin typeface="Times New Roman" panose="02020603050405020304" charset="0"/>
                <a:ea typeface="楷体" panose="02010609060101010101" pitchFamily="49" charset="-122"/>
                <a:cs typeface="Times New Roman" panose="02020603050405020304" charset="0"/>
                <a:sym typeface="+mn-ea"/>
              </a:rPr>
              <a:t>b</a:t>
            </a:r>
            <a:r>
              <a:rPr lang="zh-CN" altLang="en-US" sz="2400">
                <a:solidFill>
                  <a:schemeClr val="tx1"/>
                </a:solidFill>
                <a:latin typeface="楷体" panose="02010609060101010101" pitchFamily="49" charset="-122"/>
                <a:ea typeface="楷体" panose="02010609060101010101" pitchFamily="49" charset="-122"/>
                <a:sym typeface="+mn-ea"/>
              </a:rPr>
              <a:t>⊥</a:t>
            </a:r>
            <a:r>
              <a:rPr lang="en-US" altLang="zh-CN" sz="2400" i="1">
                <a:solidFill>
                  <a:schemeClr val="tx1"/>
                </a:solidFill>
                <a:latin typeface="Times New Roman" panose="02020603050405020304" charset="0"/>
                <a:ea typeface="楷体" panose="02010609060101010101" pitchFamily="49" charset="-122"/>
                <a:cs typeface="Times New Roman" panose="02020603050405020304" charset="0"/>
                <a:sym typeface="+mn-ea"/>
              </a:rPr>
              <a:t>α</a:t>
            </a:r>
            <a:r>
              <a:rPr lang="zh-CN" altLang="en-US" sz="2400">
                <a:solidFill>
                  <a:schemeClr val="tx1"/>
                </a:solidFill>
                <a:latin typeface="楷体" panose="02010609060101010101" pitchFamily="49" charset="-122"/>
                <a:ea typeface="楷体" panose="02010609060101010101" pitchFamily="49" charset="-122"/>
                <a:sym typeface="+mn-ea"/>
              </a:rPr>
              <a:t>，则</a:t>
            </a:r>
            <a:r>
              <a:rPr lang="en-US" altLang="zh-CN" sz="2400" i="1">
                <a:solidFill>
                  <a:schemeClr val="tx1"/>
                </a:solidFill>
                <a:latin typeface="Times New Roman" panose="02020603050405020304" charset="0"/>
                <a:ea typeface="楷体" panose="02010609060101010101" pitchFamily="49" charset="-122"/>
                <a:cs typeface="Times New Roman" panose="02020603050405020304" charset="0"/>
                <a:sym typeface="+mn-ea"/>
              </a:rPr>
              <a:t>a</a:t>
            </a:r>
            <a:r>
              <a:rPr lang="zh-CN" altLang="en-US" sz="2400">
                <a:solidFill>
                  <a:schemeClr val="tx1"/>
                </a:solidFill>
                <a:latin typeface="楷体" panose="02010609060101010101" pitchFamily="49" charset="-122"/>
                <a:ea typeface="楷体" panose="02010609060101010101" pitchFamily="49" charset="-122"/>
                <a:sym typeface="+mn-ea"/>
              </a:rPr>
              <a:t>∥</a:t>
            </a:r>
            <a:r>
              <a:rPr lang="en-US" altLang="zh-CN" sz="2400" i="1">
                <a:solidFill>
                  <a:schemeClr val="tx1"/>
                </a:solidFill>
                <a:latin typeface="Times New Roman" panose="02020603050405020304" charset="0"/>
                <a:ea typeface="楷体" panose="02010609060101010101" pitchFamily="49" charset="-122"/>
                <a:cs typeface="Times New Roman" panose="02020603050405020304" charset="0"/>
                <a:sym typeface="+mn-ea"/>
              </a:rPr>
              <a:t>b</a:t>
            </a:r>
            <a:r>
              <a:rPr lang="zh-CN" altLang="en-US" sz="2400">
                <a:solidFill>
                  <a:schemeClr val="tx1"/>
                </a:solidFill>
                <a:latin typeface="楷体" panose="02010609060101010101" pitchFamily="49" charset="-122"/>
                <a:ea typeface="楷体" panose="02010609060101010101" pitchFamily="49" charset="-122"/>
                <a:sym typeface="+mn-ea"/>
              </a:rPr>
              <a:t>．</a:t>
            </a:r>
            <a:endParaRPr lang="zh-CN" altLang="en-US" sz="2400">
              <a:solidFill>
                <a:schemeClr val="tx1"/>
              </a:solidFill>
              <a:latin typeface="楷体" panose="02010609060101010101" pitchFamily="49" charset="-122"/>
              <a:ea typeface="楷体" panose="02010609060101010101" pitchFamily="49" charset="-122"/>
              <a:sym typeface="+mn-ea"/>
            </a:endParaRPr>
          </a:p>
        </p:txBody>
      </p:sp>
      <p:sp>
        <p:nvSpPr>
          <p:cNvPr id="19" name="文本框 18"/>
          <p:cNvSpPr txBox="1"/>
          <p:nvPr>
            <p:custDataLst>
              <p:tags r:id="rId22"/>
            </p:custDataLst>
          </p:nvPr>
        </p:nvSpPr>
        <p:spPr>
          <a:xfrm>
            <a:off x="1496060" y="4185920"/>
            <a:ext cx="3044825" cy="460375"/>
          </a:xfrm>
          <a:prstGeom prst="rect">
            <a:avLst/>
          </a:prstGeom>
          <a:noFill/>
        </p:spPr>
        <p:txBody>
          <a:bodyPr wrap="square" anchor="t">
            <a:spAutoFit/>
          </a:bodyPr>
          <a:lstStyle/>
          <a:p>
            <a:pPr algn="l"/>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作用：证线线平行</a:t>
            </a:r>
            <a:endPar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
        <p:nvSpPr>
          <p:cNvPr id="20" name="文本框 19"/>
          <p:cNvSpPr txBox="1"/>
          <p:nvPr>
            <p:custDataLst>
              <p:tags r:id="rId23"/>
            </p:custDataLst>
          </p:nvPr>
        </p:nvSpPr>
        <p:spPr>
          <a:xfrm>
            <a:off x="1496060" y="4754880"/>
            <a:ext cx="10245725" cy="1198880"/>
          </a:xfrm>
          <a:prstGeom prst="rect">
            <a:avLst/>
          </a:prstGeom>
          <a:noFill/>
        </p:spPr>
        <p:txBody>
          <a:bodyPr wrap="square" anchor="t">
            <a:spAutoFit/>
          </a:bodyPr>
          <a:lstStyle/>
          <a:p>
            <a:pPr algn="l">
              <a:lnSpc>
                <a:spcPct val="150000"/>
              </a:lnSpc>
            </a:pPr>
            <a:r>
              <a:rPr kumimoji="0" lang="zh-CN" altLang="en-US"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直线与平面垂直的性质定理揭示了空间中平行与垂直关系的内在联系，提供了垂直与平行关系转化的依据</a:t>
            </a:r>
            <a:r>
              <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rPr>
              <a:t>.</a:t>
            </a:r>
            <a:endParaRPr kumimoji="0" lang="en-US" altLang="zh-CN" sz="2400" i="0" u="none" strike="noStrike" cap="none" spc="0" normalizeH="0" baseline="0">
              <a:ln>
                <a:noFill/>
              </a:ln>
              <a:solidFill>
                <a:schemeClr val="tx1"/>
              </a:solidFill>
              <a:effectLst/>
              <a:uFillTx/>
              <a:latin typeface="楷体" panose="02010609060101010101" pitchFamily="49" charset="-122"/>
              <a:ea typeface="楷体" panose="02010609060101010101" pitchFamily="49" charset="-122"/>
              <a:cs typeface="楷体" panose="02010609060101010101" pitchFamily="49" charset="-122"/>
              <a:sym typeface="Arial" panose="020B0604020202020204"/>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fade">
                                      <p:cBhvr>
                                        <p:cTn id="7" dur="500"/>
                                        <p:tgtEl>
                                          <p:spTgt spid="122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fade">
                                      <p:cBhvr>
                                        <p:cTn id="2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p:bldP spid="8"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31" name="矩形 17434"/>
          <p:cNvSpPr/>
          <p:nvPr>
            <p:custDataLst>
              <p:tags r:id="rId1"/>
            </p:custDataLst>
          </p:nvPr>
        </p:nvSpPr>
        <p:spPr>
          <a:xfrm>
            <a:off x="1599565" y="1251585"/>
            <a:ext cx="10498455" cy="2084070"/>
          </a:xfrm>
          <a:prstGeom prst="rect">
            <a:avLst/>
          </a:prstGeom>
          <a:noFill/>
          <a:ln w="9525">
            <a:noFill/>
          </a:ln>
        </p:spPr>
        <p:txBody>
          <a:bodyPr wrap="square">
            <a:spAutoFit/>
          </a:bodyPr>
          <a:lstStyle/>
          <a:p>
            <a:pPr eaLnBrk="0" hangingPunct="0">
              <a:lnSpc>
                <a:spcPct val="180000"/>
              </a:lnSpc>
              <a:spcBef>
                <a:spcPct val="0"/>
              </a:spcBef>
              <a:spcAft>
                <a:spcPct val="0"/>
              </a:spcAft>
            </a:pPr>
            <a:r>
              <a:rPr sz="2400">
                <a:effectLst/>
                <a:latin typeface="Times New Roman" panose="02020603050405020304" charset="0"/>
                <a:ea typeface="楷体" panose="02010609060101010101" pitchFamily="49" charset="-122"/>
                <a:cs typeface="Times New Roman" panose="02020603050405020304" charset="0"/>
              </a:rPr>
              <a:t>1.过一点有几条直线与已知平面垂直？</a:t>
            </a:r>
            <a:endParaRPr sz="2400">
              <a:effectLst/>
              <a:latin typeface="Times New Roman" panose="02020603050405020304" charset="0"/>
              <a:ea typeface="楷体" panose="02010609060101010101" pitchFamily="49" charset="-122"/>
              <a:cs typeface="Times New Roman" panose="02020603050405020304" charset="0"/>
            </a:endParaRPr>
          </a:p>
          <a:p>
            <a:pPr eaLnBrk="0" hangingPunct="0">
              <a:lnSpc>
                <a:spcPct val="180000"/>
              </a:lnSpc>
              <a:spcBef>
                <a:spcPct val="0"/>
              </a:spcBef>
              <a:spcAft>
                <a:spcPct val="0"/>
              </a:spcAft>
            </a:pPr>
            <a:r>
              <a:rPr sz="2400">
                <a:effectLst/>
                <a:latin typeface="Times New Roman" panose="02020603050405020304" charset="0"/>
                <a:ea typeface="楷体" panose="02010609060101010101" pitchFamily="49" charset="-122"/>
                <a:cs typeface="Times New Roman" panose="02020603050405020304" charset="0"/>
              </a:rPr>
              <a:t>2.在a⊥α的条件下，如果平面α外的直线b与直线a垂直，你能得到什么结论?</a:t>
            </a:r>
            <a:endParaRPr sz="2400">
              <a:effectLst/>
              <a:latin typeface="Times New Roman" panose="02020603050405020304" charset="0"/>
              <a:ea typeface="楷体" panose="02010609060101010101" pitchFamily="49" charset="-122"/>
              <a:cs typeface="Times New Roman" panose="02020603050405020304" charset="0"/>
            </a:endParaRPr>
          </a:p>
          <a:p>
            <a:pPr eaLnBrk="0" hangingPunct="0">
              <a:lnSpc>
                <a:spcPct val="180000"/>
              </a:lnSpc>
              <a:spcBef>
                <a:spcPct val="0"/>
              </a:spcBef>
              <a:spcAft>
                <a:spcPct val="0"/>
              </a:spcAft>
            </a:pPr>
            <a:r>
              <a:rPr sz="2400">
                <a:effectLst/>
                <a:latin typeface="Times New Roman" panose="02020603050405020304" charset="0"/>
                <a:ea typeface="楷体" panose="02010609060101010101" pitchFamily="49" charset="-122"/>
                <a:cs typeface="Times New Roman" panose="02020603050405020304" charset="0"/>
              </a:rPr>
              <a:t>3.在a⊥α的条件下，如果平面β与平面α平行，你又能得到什么结论?</a:t>
            </a:r>
            <a:endParaRPr sz="2400">
              <a:effectLst/>
              <a:latin typeface="Times New Roman" panose="02020603050405020304" charset="0"/>
              <a:ea typeface="楷体" panose="02010609060101010101" pitchFamily="49" charset="-122"/>
              <a:cs typeface="Times New Roman" panose="02020603050405020304" charset="0"/>
            </a:endParaRPr>
          </a:p>
        </p:txBody>
      </p:sp>
      <p:sp>
        <p:nvSpPr>
          <p:cNvPr id="10" name="矩形 17434"/>
          <p:cNvSpPr/>
          <p:nvPr>
            <p:custDataLst>
              <p:tags r:id="rId2"/>
            </p:custDataLst>
          </p:nvPr>
        </p:nvSpPr>
        <p:spPr>
          <a:xfrm>
            <a:off x="292100" y="3285490"/>
            <a:ext cx="5403215" cy="3229610"/>
          </a:xfrm>
          <a:prstGeom prst="rect">
            <a:avLst/>
          </a:prstGeom>
          <a:noFill/>
          <a:ln w="9525">
            <a:noFill/>
          </a:ln>
        </p:spPr>
        <p:txBody>
          <a:bodyPr wrap="square">
            <a:spAutoFit/>
          </a:bodyPr>
          <a:lstStyle/>
          <a:p>
            <a:pPr eaLnBrk="0" hangingPunct="0">
              <a:lnSpc>
                <a:spcPct val="170000"/>
              </a:lnSpc>
              <a:spcBef>
                <a:spcPct val="0"/>
              </a:spcBef>
              <a:spcAft>
                <a:spcPct val="0"/>
              </a:spcAft>
            </a:pPr>
            <a:r>
              <a:rPr sz="2400">
                <a:solidFill>
                  <a:srgbClr val="FF0000"/>
                </a:solidFill>
                <a:effectLst/>
                <a:latin typeface="Times New Roman" panose="02020603050405020304" charset="0"/>
                <a:ea typeface="楷体" panose="02010609060101010101" pitchFamily="49" charset="-122"/>
                <a:cs typeface="Times New Roman" panose="02020603050405020304" charset="0"/>
              </a:rPr>
              <a:t>1.</a:t>
            </a:r>
            <a:r>
              <a:rPr sz="2400" u="sng">
                <a:solidFill>
                  <a:srgbClr val="FF0000"/>
                </a:solidFill>
                <a:effectLst/>
                <a:latin typeface="Times New Roman" panose="02020603050405020304" charset="0"/>
                <a:ea typeface="楷体" panose="02010609060101010101" pitchFamily="49" charset="-122"/>
                <a:cs typeface="Times New Roman" panose="02020603050405020304" charset="0"/>
              </a:rPr>
              <a:t>有且仅有一条．</a:t>
            </a:r>
            <a:r>
              <a:rPr sz="2400">
                <a:solidFill>
                  <a:srgbClr val="FF0000"/>
                </a:solidFill>
                <a:effectLst/>
                <a:latin typeface="Times New Roman" panose="02020603050405020304" charset="0"/>
                <a:ea typeface="楷体" panose="02010609060101010101" pitchFamily="49" charset="-122"/>
                <a:cs typeface="Times New Roman" panose="02020603050405020304" charset="0"/>
              </a:rPr>
              <a:t>假设过一点有两条直线与已知平面垂直，由直线与平面垂直的性质定理可得这两条直线平行，即无公共点，这与过同一点相矛盾，故只有一条直线.</a:t>
            </a:r>
            <a:endParaRPr sz="2400">
              <a:solidFill>
                <a:srgbClr val="FF0000"/>
              </a:solidFill>
              <a:effectLst/>
              <a:latin typeface="Times New Roman" panose="02020603050405020304" charset="0"/>
              <a:ea typeface="楷体" panose="02010609060101010101" pitchFamily="49" charset="-122"/>
              <a:cs typeface="Times New Roman" panose="02020603050405020304" charset="0"/>
            </a:endParaRPr>
          </a:p>
        </p:txBody>
      </p:sp>
      <p:pic>
        <p:nvPicPr>
          <p:cNvPr id="22" name="图片 35"/>
          <p:cNvPicPr>
            <a:picLocks noChangeAspect="1" noChangeArrowheads="1"/>
          </p:cNvPicPr>
          <p:nvPr>
            <p:custDataLst>
              <p:tags r:id="rId3"/>
            </p:custDataLst>
          </p:nvPr>
        </p:nvPicPr>
        <p:blipFill>
          <a:blip r:embed="rId4">
            <a:clrChange>
              <a:clrFrom>
                <a:srgbClr val="FFFFFF">
                  <a:alpha val="100000"/>
                </a:srgbClr>
              </a:clrFrom>
              <a:clrTo>
                <a:srgbClr val="FFFFFF">
                  <a:alpha val="100000"/>
                  <a:alpha val="0"/>
                </a:srgbClr>
              </a:clrTo>
            </a:clrChange>
          </a:blip>
          <a:stretch>
            <a:fillRect/>
          </a:stretch>
        </p:blipFill>
        <p:spPr>
          <a:xfrm>
            <a:off x="9364980" y="4734560"/>
            <a:ext cx="2239010" cy="1664335"/>
          </a:xfrm>
          <a:prstGeom prst="rect">
            <a:avLst/>
          </a:prstGeom>
          <a:noFill/>
          <a:ln w="9525">
            <a:noFill/>
            <a:miter lim="800000"/>
            <a:headEnd/>
            <a:tailEnd/>
          </a:ln>
        </p:spPr>
      </p:pic>
      <p:pic>
        <p:nvPicPr>
          <p:cNvPr id="23" name="图片 34"/>
          <p:cNvPicPr>
            <a:picLocks noChangeAspect="1" noChangeArrowheads="1"/>
          </p:cNvPicPr>
          <p:nvPr>
            <p:custDataLst>
              <p:tags r:id="rId5"/>
            </p:custDataLst>
          </p:nvPr>
        </p:nvPicPr>
        <p:blipFill>
          <a:blip r:embed="rId6">
            <a:clrChange>
              <a:clrFrom>
                <a:srgbClr val="FFFFFF">
                  <a:alpha val="100000"/>
                </a:srgbClr>
              </a:clrFrom>
              <a:clrTo>
                <a:srgbClr val="FFFFFF">
                  <a:alpha val="100000"/>
                  <a:alpha val="0"/>
                </a:srgbClr>
              </a:clrTo>
            </a:clrChange>
          </a:blip>
          <a:stretch>
            <a:fillRect/>
          </a:stretch>
        </p:blipFill>
        <p:spPr>
          <a:xfrm>
            <a:off x="9364345" y="3152775"/>
            <a:ext cx="2011680" cy="1470025"/>
          </a:xfrm>
          <a:prstGeom prst="rect">
            <a:avLst/>
          </a:prstGeom>
          <a:noFill/>
          <a:ln w="9525">
            <a:noFill/>
            <a:miter lim="800000"/>
            <a:headEnd/>
            <a:tailEnd/>
          </a:ln>
        </p:spPr>
      </p:pic>
      <p:sp>
        <p:nvSpPr>
          <p:cNvPr id="26" name="矩形 17434"/>
          <p:cNvSpPr/>
          <p:nvPr>
            <p:custDataLst>
              <p:tags r:id="rId7"/>
            </p:custDataLst>
          </p:nvPr>
        </p:nvSpPr>
        <p:spPr>
          <a:xfrm>
            <a:off x="6027420" y="3570605"/>
            <a:ext cx="3914775" cy="718820"/>
          </a:xfrm>
          <a:prstGeom prst="rect">
            <a:avLst/>
          </a:prstGeom>
          <a:noFill/>
          <a:ln w="9525">
            <a:noFill/>
          </a:ln>
        </p:spPr>
        <p:txBody>
          <a:bodyPr wrap="square">
            <a:spAutoFit/>
          </a:bodyPr>
          <a:lstStyle/>
          <a:p>
            <a:pPr eaLnBrk="0" hangingPunct="0">
              <a:lnSpc>
                <a:spcPct val="170000"/>
              </a:lnSpc>
              <a:spcBef>
                <a:spcPct val="0"/>
              </a:spcBef>
              <a:spcAft>
                <a:spcPct val="0"/>
              </a:spcAft>
            </a:pPr>
            <a:r>
              <a:rPr sz="2400">
                <a:solidFill>
                  <a:srgbClr val="FF0000"/>
                </a:solidFill>
                <a:effectLst/>
                <a:latin typeface="Times New Roman" panose="02020603050405020304" charset="0"/>
                <a:ea typeface="楷体" panose="02010609060101010101" pitchFamily="49" charset="-122"/>
                <a:cs typeface="Times New Roman" panose="02020603050405020304" charset="0"/>
              </a:rPr>
              <a:t>2.</a:t>
            </a:r>
            <a:r>
              <a:rPr lang="en-US" sz="2400">
                <a:solidFill>
                  <a:srgbClr val="FF0000"/>
                </a:solidFill>
                <a:effectLst/>
                <a:latin typeface="Times New Roman" panose="02020603050405020304" charset="0"/>
                <a:ea typeface="楷体" panose="02010609060101010101" pitchFamily="49" charset="-122"/>
                <a:cs typeface="Times New Roman" panose="02020603050405020304" charset="0"/>
              </a:rPr>
              <a:t>                         </a:t>
            </a:r>
            <a:r>
              <a:rPr sz="2400">
                <a:solidFill>
                  <a:srgbClr val="FF0000"/>
                </a:solidFill>
                <a:effectLst/>
                <a:latin typeface="Times New Roman" panose="02020603050405020304" charset="0"/>
                <a:ea typeface="楷体" panose="02010609060101010101" pitchFamily="49" charset="-122"/>
                <a:cs typeface="Times New Roman" panose="02020603050405020304" charset="0"/>
              </a:rPr>
              <a:t>，</a:t>
            </a:r>
            <a:r>
              <a:rPr lang="en-US" sz="2400">
                <a:solidFill>
                  <a:srgbClr val="FF0000"/>
                </a:solidFill>
                <a:effectLst/>
                <a:latin typeface="Times New Roman" panose="02020603050405020304" charset="0"/>
                <a:ea typeface="楷体" panose="02010609060101010101" pitchFamily="49" charset="-122"/>
                <a:cs typeface="Times New Roman" panose="02020603050405020304" charset="0"/>
              </a:rPr>
              <a:t> </a:t>
            </a:r>
            <a:r>
              <a:rPr sz="2400">
                <a:solidFill>
                  <a:srgbClr val="FF0000"/>
                </a:solidFill>
                <a:effectLst/>
                <a:latin typeface="Times New Roman" panose="02020603050405020304" charset="0"/>
                <a:ea typeface="楷体" panose="02010609060101010101" pitchFamily="49" charset="-122"/>
                <a:cs typeface="Times New Roman" panose="02020603050405020304" charset="0"/>
              </a:rPr>
              <a:t>如图：</a:t>
            </a:r>
            <a:endParaRPr sz="2400">
              <a:solidFill>
                <a:srgbClr val="FF0000"/>
              </a:solidFill>
              <a:effectLst/>
              <a:latin typeface="Times New Roman" panose="02020603050405020304" charset="0"/>
              <a:ea typeface="楷体" panose="02010609060101010101" pitchFamily="49" charset="-122"/>
              <a:cs typeface="Times New Roman" panose="02020603050405020304" charset="0"/>
            </a:endParaRPr>
          </a:p>
        </p:txBody>
      </p:sp>
      <p:graphicFrame>
        <p:nvGraphicFramePr>
          <p:cNvPr id="27" name="对象 -2147482624"/>
          <p:cNvGraphicFramePr>
            <a:graphicFrameLocks noChangeAspect="1"/>
          </p:cNvGraphicFramePr>
          <p:nvPr>
            <p:custDataLst>
              <p:tags r:id="rId8"/>
            </p:custDataLst>
          </p:nvPr>
        </p:nvGraphicFramePr>
        <p:xfrm>
          <a:off x="6425565" y="3335655"/>
          <a:ext cx="1868170" cy="1315085"/>
        </p:xfrm>
        <a:graphic>
          <a:graphicData uri="http://schemas.openxmlformats.org/presentationml/2006/ole">
            <mc:AlternateContent xmlns:mc="http://schemas.openxmlformats.org/markup-compatibility/2006">
              <mc:Choice xmlns:v="urn:schemas-microsoft-com:vml" Requires="v">
                <p:oleObj spid="_x0000_s1038" name="" r:id="rId9" imgW="1028700" imgH="711200" progId="Equation.KSEE3">
                  <p:embed/>
                </p:oleObj>
              </mc:Choice>
              <mc:Fallback>
                <p:oleObj name="" r:id="rId9" imgW="1028700" imgH="711200" progId="Equation.KSEE3">
                  <p:embed/>
                  <p:pic>
                    <p:nvPicPr>
                      <p:cNvPr id="0" name="OLE substitute image"/>
                      <p:cNvPicPr/>
                      <p:nvPr/>
                    </p:nvPicPr>
                    <p:blipFill>
                      <a:blip r:embed="rId10"/>
                      <a:stretch>
                        <a:fillRect/>
                      </a:stretch>
                    </p:blipFill>
                    <p:spPr>
                      <a:xfrm>
                        <a:off x="6425565" y="3335655"/>
                        <a:ext cx="1868170" cy="1315085"/>
                      </a:xfrm>
                      <a:prstGeom prst="rect">
                        <a:avLst/>
                      </a:prstGeom>
                      <a:noFill/>
                      <a:ln w="38100">
                        <a:noFill/>
                        <a:miter/>
                      </a:ln>
                    </p:spPr>
                  </p:pic>
                </p:oleObj>
              </mc:Fallback>
            </mc:AlternateContent>
          </a:graphicData>
        </a:graphic>
      </p:graphicFrame>
      <p:sp>
        <p:nvSpPr>
          <p:cNvPr id="32" name="矩形 17434"/>
          <p:cNvSpPr/>
          <p:nvPr>
            <p:custDataLst>
              <p:tags r:id="rId11"/>
            </p:custDataLst>
          </p:nvPr>
        </p:nvSpPr>
        <p:spPr>
          <a:xfrm>
            <a:off x="6000115" y="5025390"/>
            <a:ext cx="3821430" cy="718820"/>
          </a:xfrm>
          <a:prstGeom prst="rect">
            <a:avLst/>
          </a:prstGeom>
          <a:noFill/>
          <a:ln w="9525">
            <a:noFill/>
          </a:ln>
        </p:spPr>
        <p:txBody>
          <a:bodyPr wrap="square">
            <a:spAutoFit/>
          </a:bodyPr>
          <a:lstStyle/>
          <a:p>
            <a:pPr eaLnBrk="0" hangingPunct="0">
              <a:lnSpc>
                <a:spcPct val="170000"/>
              </a:lnSpc>
              <a:spcBef>
                <a:spcPct val="0"/>
              </a:spcBef>
              <a:spcAft>
                <a:spcPct val="0"/>
              </a:spcAft>
            </a:pPr>
            <a:r>
              <a:rPr lang="en-US" sz="2400">
                <a:solidFill>
                  <a:srgbClr val="FF0000"/>
                </a:solidFill>
                <a:effectLst/>
                <a:latin typeface="Times New Roman" panose="02020603050405020304" charset="0"/>
                <a:ea typeface="楷体" panose="02010609060101010101" pitchFamily="49" charset="-122"/>
                <a:cs typeface="Times New Roman" panose="02020603050405020304" charset="0"/>
              </a:rPr>
              <a:t>3</a:t>
            </a:r>
            <a:r>
              <a:rPr sz="2400">
                <a:solidFill>
                  <a:srgbClr val="FF0000"/>
                </a:solidFill>
                <a:effectLst/>
                <a:latin typeface="Times New Roman" panose="02020603050405020304" charset="0"/>
                <a:ea typeface="楷体" panose="02010609060101010101" pitchFamily="49" charset="-122"/>
                <a:cs typeface="Times New Roman" panose="02020603050405020304" charset="0"/>
              </a:rPr>
              <a:t>.</a:t>
            </a:r>
            <a:r>
              <a:rPr lang="en-US" sz="2400">
                <a:solidFill>
                  <a:srgbClr val="FF0000"/>
                </a:solidFill>
                <a:effectLst/>
                <a:latin typeface="Times New Roman" panose="02020603050405020304" charset="0"/>
                <a:ea typeface="楷体" panose="02010609060101010101" pitchFamily="49" charset="-122"/>
                <a:cs typeface="Times New Roman" panose="02020603050405020304" charset="0"/>
              </a:rPr>
              <a:t>                         </a:t>
            </a:r>
            <a:r>
              <a:rPr sz="2400">
                <a:solidFill>
                  <a:srgbClr val="FF0000"/>
                </a:solidFill>
                <a:effectLst/>
                <a:latin typeface="Times New Roman" panose="02020603050405020304" charset="0"/>
                <a:ea typeface="楷体" panose="02010609060101010101" pitchFamily="49" charset="-122"/>
                <a:cs typeface="Times New Roman" panose="02020603050405020304" charset="0"/>
              </a:rPr>
              <a:t>，</a:t>
            </a:r>
            <a:r>
              <a:rPr lang="en-US" sz="2400">
                <a:solidFill>
                  <a:srgbClr val="FF0000"/>
                </a:solidFill>
                <a:effectLst/>
                <a:latin typeface="Times New Roman" panose="02020603050405020304" charset="0"/>
                <a:ea typeface="楷体" panose="02010609060101010101" pitchFamily="49" charset="-122"/>
                <a:cs typeface="Times New Roman" panose="02020603050405020304" charset="0"/>
              </a:rPr>
              <a:t> </a:t>
            </a:r>
            <a:r>
              <a:rPr sz="2400">
                <a:solidFill>
                  <a:srgbClr val="FF0000"/>
                </a:solidFill>
                <a:effectLst/>
                <a:latin typeface="Times New Roman" panose="02020603050405020304" charset="0"/>
                <a:ea typeface="楷体" panose="02010609060101010101" pitchFamily="49" charset="-122"/>
                <a:cs typeface="Times New Roman" panose="02020603050405020304" charset="0"/>
              </a:rPr>
              <a:t>如图：</a:t>
            </a:r>
            <a:endParaRPr sz="2400">
              <a:solidFill>
                <a:srgbClr val="FF0000"/>
              </a:solidFill>
              <a:effectLst/>
              <a:latin typeface="Times New Roman" panose="02020603050405020304" charset="0"/>
              <a:ea typeface="楷体" panose="02010609060101010101" pitchFamily="49" charset="-122"/>
              <a:cs typeface="Times New Roman" panose="02020603050405020304" charset="0"/>
            </a:endParaRPr>
          </a:p>
        </p:txBody>
      </p:sp>
      <p:graphicFrame>
        <p:nvGraphicFramePr>
          <p:cNvPr id="33" name="对象 -2147482623"/>
          <p:cNvGraphicFramePr>
            <a:graphicFrameLocks noChangeAspect="1"/>
          </p:cNvGraphicFramePr>
          <p:nvPr>
            <p:custDataLst>
              <p:tags r:id="rId12"/>
            </p:custDataLst>
          </p:nvPr>
        </p:nvGraphicFramePr>
        <p:xfrm>
          <a:off x="6355715" y="5079365"/>
          <a:ext cx="1877060" cy="873760"/>
        </p:xfrm>
        <a:graphic>
          <a:graphicData uri="http://schemas.openxmlformats.org/presentationml/2006/ole">
            <mc:AlternateContent xmlns:mc="http://schemas.openxmlformats.org/markup-compatibility/2006">
              <mc:Choice xmlns:v="urn:schemas-microsoft-com:vml" Requires="v">
                <p:oleObj spid="_x0000_s1039" name="" r:id="rId13" imgW="1066800" imgH="457200" progId="Equation.KSEE3">
                  <p:embed/>
                </p:oleObj>
              </mc:Choice>
              <mc:Fallback>
                <p:oleObj name="" r:id="rId13" imgW="1066800" imgH="457200" progId="Equation.KSEE3">
                  <p:embed/>
                  <p:pic>
                    <p:nvPicPr>
                      <p:cNvPr id="0" name="OLE substitute image"/>
                      <p:cNvPicPr/>
                      <p:nvPr/>
                    </p:nvPicPr>
                    <p:blipFill>
                      <a:blip r:embed="rId14"/>
                      <a:stretch>
                        <a:fillRect/>
                      </a:stretch>
                    </p:blipFill>
                    <p:spPr>
                      <a:xfrm>
                        <a:off x="6355715" y="5079365"/>
                        <a:ext cx="1877060" cy="873760"/>
                      </a:xfrm>
                      <a:prstGeom prst="rect">
                        <a:avLst/>
                      </a:prstGeom>
                      <a:noFill/>
                      <a:ln w="38100">
                        <a:noFill/>
                        <a:miter/>
                      </a:ln>
                    </p:spPr>
                  </p:pic>
                </p:oleObj>
              </mc:Fallback>
            </mc:AlternateContent>
          </a:graphicData>
        </a:graphic>
      </p:graphicFrame>
      <p:grpSp>
        <p:nvGrpSpPr>
          <p:cNvPr id="36" name="组合 35"/>
          <p:cNvGrpSpPr/>
          <p:nvPr>
            <p:custDataLst>
              <p:tags r:id="rId15"/>
            </p:custDataLst>
          </p:nvPr>
        </p:nvGrpSpPr>
        <p:grpSpPr>
          <a:xfrm>
            <a:off x="400050" y="751840"/>
            <a:ext cx="1722755" cy="761365"/>
            <a:chOff x="11612" y="1406"/>
            <a:chExt cx="2713" cy="1199"/>
          </a:xfrm>
        </p:grpSpPr>
        <p:sp>
          <p:nvSpPr>
            <p:cNvPr id="37" name="流程图: 终止 36"/>
            <p:cNvSpPr/>
            <p:nvPr>
              <p:custDataLst>
                <p:tags r:id="rId16"/>
              </p:custDataLst>
            </p:nvPr>
          </p:nvSpPr>
          <p:spPr>
            <a:xfrm>
              <a:off x="12530" y="1881"/>
              <a:ext cx="1795" cy="722"/>
            </a:xfrm>
            <a:prstGeom prst="flowChartTerminator">
              <a:avLst/>
            </a:prstGeom>
            <a:solidFill>
              <a:srgbClr val="6096E6">
                <a:lumMod val="60000"/>
                <a:lumOff val="40000"/>
              </a:srgbClr>
            </a:solidFill>
            <a:ln>
              <a:noFill/>
            </a:ln>
          </p:spPr>
          <p:style>
            <a:lnRef idx="2">
              <a:srgbClr val="6096E6">
                <a:shade val="50000"/>
              </a:srgbClr>
            </a:lnRef>
            <a:fillRef idx="1">
              <a:srgbClr val="6096E6"/>
            </a:fillRef>
            <a:effectRef idx="0">
              <a:srgbClr val="6096E6"/>
            </a:effectRef>
            <a:fontRef idx="minor">
              <a:srgbClr val="FFFFFF"/>
            </a:fontRef>
          </p:style>
          <p:txBody>
            <a:bodyPr rtlCol="0" anchor="ctr"/>
            <a:lstStyle/>
            <a:p>
              <a:pPr algn="ctr"/>
              <a:endParaRPr lang="zh-CN" altLang="en-US"/>
            </a:p>
          </p:txBody>
        </p:sp>
        <p:sp>
          <p:nvSpPr>
            <p:cNvPr id="38" name="文本框 37"/>
            <p:cNvSpPr txBox="1"/>
            <p:nvPr>
              <p:custDataLst>
                <p:tags r:id="rId17"/>
              </p:custDataLst>
            </p:nvPr>
          </p:nvSpPr>
          <p:spPr>
            <a:xfrm>
              <a:off x="12777" y="1880"/>
              <a:ext cx="1469" cy="725"/>
            </a:xfrm>
            <a:prstGeom prst="rect">
              <a:avLst/>
            </a:prstGeom>
            <a:noFill/>
          </p:spPr>
          <p:txBody>
            <a:bodyPr wrap="square" rtlCol="0" anchor="t">
              <a:spAutoFit/>
            </a:bodyPr>
            <a:lstStyle/>
            <a:p>
              <a:r>
                <a:rPr lang="zh-CN" altLang="en-US" sz="2400" b="1">
                  <a:solidFill>
                    <a:srgbClr val="000000"/>
                  </a:solidFill>
                  <a:latin typeface="楷体" panose="02010609060101010101" pitchFamily="49" charset="-122"/>
                  <a:ea typeface="楷体" panose="02010609060101010101" pitchFamily="49" charset="-122"/>
                  <a:sym typeface="微软雅黑" panose="020B0503020204020204" charset="-122"/>
                </a:rPr>
                <a:t>思考</a:t>
              </a:r>
              <a:endParaRPr lang="zh-CN" altLang="en-US" sz="2400" b="1">
                <a:solidFill>
                  <a:srgbClr val="000000"/>
                </a:solidFill>
                <a:latin typeface="楷体" panose="02010609060101010101" pitchFamily="49" charset="-122"/>
                <a:ea typeface="楷体" panose="02010609060101010101" pitchFamily="49" charset="-122"/>
                <a:sym typeface="微软雅黑" panose="020B0503020204020204" charset="-122"/>
              </a:endParaRPr>
            </a:p>
          </p:txBody>
        </p:sp>
        <p:pic>
          <p:nvPicPr>
            <p:cNvPr id="39" name="图片 38" descr="C:/Users/ADMINI~1/AppData/Local/Temp/kaimatting_20191209150346/output_20191209150406..pngoutput_20191209150406."/>
            <p:cNvPicPr>
              <a:picLocks noChangeAspect="1"/>
            </p:cNvPicPr>
            <p:nvPr>
              <p:custDataLst>
                <p:tags r:id="rId18"/>
              </p:custDataLst>
            </p:nvPr>
          </p:nvPicPr>
          <p:blipFill>
            <a:blip r:embed="rId19">
              <a:clrChange>
                <a:clrFrom>
                  <a:srgbClr val="F1F1F1">
                    <a:alpha val="100000"/>
                  </a:srgbClr>
                </a:clrFrom>
                <a:clrTo>
                  <a:srgbClr val="F1F1F1">
                    <a:alpha val="100000"/>
                    <a:alpha val="0"/>
                  </a:srgbClr>
                </a:clrTo>
              </a:clrChange>
            </a:blip>
            <a:stretch>
              <a:fillRect/>
            </a:stretch>
          </p:blipFill>
          <p:spPr>
            <a:xfrm>
              <a:off x="11612" y="1406"/>
              <a:ext cx="1165" cy="1197"/>
            </a:xfrm>
            <a:prstGeom prst="rect">
              <a:avLst/>
            </a:prstGeom>
          </p:spPr>
        </p:pic>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500"/>
                                        <p:tgtEl>
                                          <p:spTgt spid="27"/>
                                        </p:tgtEl>
                                      </p:cBhvr>
                                    </p:animEffect>
                                  </p:childTnLst>
                                </p:cTn>
                              </p:par>
                              <p:par>
                                <p:cTn id="13" presetID="10"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fade">
                                      <p:cBhvr>
                                        <p:cTn id="15" dur="500"/>
                                        <p:tgtEl>
                                          <p:spTgt spid="2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500"/>
                                        <p:tgtEl>
                                          <p:spTgt spid="2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500"/>
                                        <p:tgtEl>
                                          <p:spTgt spid="2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fade">
                                      <p:cBhvr>
                                        <p:cTn id="26" dur="500"/>
                                        <p:tgtEl>
                                          <p:spTgt spid="32"/>
                                        </p:tgtEl>
                                      </p:cBhvr>
                                    </p:animEffect>
                                  </p:childTnLst>
                                </p:cTn>
                              </p:par>
                              <p:par>
                                <p:cTn id="27" presetID="10" presetClass="entr" presetSubtype="0" fill="hold" nodeType="with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fade">
                                      <p:cBhvr>
                                        <p:cTn id="29"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6" grpId="0"/>
      <p:bldP spid="3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文本框 100"/>
          <p:cNvSpPr txBox="1"/>
          <p:nvPr>
            <p:custDataLst>
              <p:tags r:id="rId1"/>
            </p:custDataLst>
          </p:nvPr>
        </p:nvSpPr>
        <p:spPr>
          <a:xfrm>
            <a:off x="1409065" y="1122045"/>
            <a:ext cx="9608820" cy="1419860"/>
          </a:xfrm>
          <a:prstGeom prst="rect">
            <a:avLst/>
          </a:prstGeom>
          <a:noFill/>
          <a:ln w="9525">
            <a:noFill/>
          </a:ln>
        </p:spPr>
        <p:txBody>
          <a:bodyPr wrap="square">
            <a:spAutoFit/>
          </a:bodyPr>
          <a:lstStyle/>
          <a:p>
            <a:pPr fontAlgn="auto">
              <a:lnSpc>
                <a:spcPct val="18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sym typeface="+mn-ea"/>
              </a:rPr>
              <a:t>         </a:t>
            </a:r>
            <a:r>
              <a:rPr sz="2400">
                <a:latin typeface="楷体" panose="02010609060101010101" pitchFamily="49" charset="-122"/>
                <a:ea typeface="楷体" panose="02010609060101010101" pitchFamily="49" charset="-122"/>
                <a:cs typeface="楷体" panose="02010609060101010101" pitchFamily="49" charset="-122"/>
                <a:sym typeface="+mn-ea"/>
              </a:rPr>
              <a:t>如图所示，在正方体ABCD­A</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B</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C</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D</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中，M是AB上一点，N是A</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C的中点，MN⊥平面A</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DC，求证：MN∥AD</a:t>
            </a:r>
            <a:r>
              <a:rPr sz="2400" baseline="-25000">
                <a:latin typeface="楷体" panose="02010609060101010101" pitchFamily="49" charset="-122"/>
                <a:ea typeface="楷体" panose="02010609060101010101" pitchFamily="49" charset="-122"/>
                <a:cs typeface="楷体" panose="02010609060101010101" pitchFamily="49" charset="-122"/>
                <a:sym typeface="+mn-ea"/>
              </a:rPr>
              <a:t>1</a:t>
            </a:r>
            <a:r>
              <a:rPr sz="2400">
                <a:latin typeface="楷体" panose="02010609060101010101" pitchFamily="49" charset="-122"/>
                <a:ea typeface="楷体" panose="02010609060101010101" pitchFamily="49" charset="-122"/>
                <a:cs typeface="楷体" panose="02010609060101010101" pitchFamily="49" charset="-122"/>
                <a:sym typeface="+mn-ea"/>
              </a:rPr>
              <a:t>.</a:t>
            </a:r>
            <a:endParaRPr sz="2400">
              <a:latin typeface="楷体" panose="02010609060101010101" pitchFamily="49" charset="-122"/>
              <a:ea typeface="楷体" panose="02010609060101010101" pitchFamily="49" charset="-122"/>
              <a:cs typeface="楷体" panose="02010609060101010101" pitchFamily="49" charset="-122"/>
              <a:sym typeface="+mn-ea"/>
            </a:endParaRPr>
          </a:p>
        </p:txBody>
      </p:sp>
      <p:grpSp>
        <p:nvGrpSpPr>
          <p:cNvPr id="6" name="组合 5"/>
          <p:cNvGrpSpPr/>
          <p:nvPr>
            <p:custDataLst>
              <p:tags r:id="rId2"/>
            </p:custDataLst>
          </p:nvPr>
        </p:nvGrpSpPr>
        <p:grpSpPr>
          <a:xfrm rot="0">
            <a:off x="1018540" y="1301115"/>
            <a:ext cx="1746885" cy="530225"/>
            <a:chOff x="3828" y="8775"/>
            <a:chExt cx="2751" cy="835"/>
          </a:xfrm>
        </p:grpSpPr>
        <p:sp>
          <p:nvSpPr>
            <p:cNvPr id="7" name="圆角矩形 6"/>
            <p:cNvSpPr/>
            <p:nvPr>
              <p:custDataLst>
                <p:tags r:id="rId3"/>
              </p:custDataLst>
            </p:nvPr>
          </p:nvSpPr>
          <p:spPr>
            <a:xfrm>
              <a:off x="3828" y="8775"/>
              <a:ext cx="2541" cy="835"/>
            </a:xfrm>
            <a:prstGeom prst="roundRect">
              <a:avLst/>
            </a:prstGeom>
            <a:solidFill>
              <a:srgbClr val="F1CE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a:latin typeface="楷体" panose="02010609060101010101" pitchFamily="49" charset="-122"/>
                <a:ea typeface="楷体" panose="02010609060101010101" pitchFamily="49" charset="-122"/>
              </a:endParaRPr>
            </a:p>
          </p:txBody>
        </p:sp>
        <p:sp>
          <p:nvSpPr>
            <p:cNvPr id="8" name="文本框 7"/>
            <p:cNvSpPr txBox="1"/>
            <p:nvPr>
              <p:custDataLst>
                <p:tags r:id="rId4"/>
              </p:custDataLst>
            </p:nvPr>
          </p:nvSpPr>
          <p:spPr>
            <a:xfrm>
              <a:off x="4551" y="8830"/>
              <a:ext cx="2028" cy="725"/>
            </a:xfrm>
            <a:prstGeom prst="rect">
              <a:avLst/>
            </a:prstGeom>
            <a:noFill/>
          </p:spPr>
          <p:txBody>
            <a:bodyPr wrap="square" rtlCol="0" anchor="t">
              <a:spAutoFit/>
            </a:bodyPr>
            <a:lstStyle/>
            <a:p>
              <a:r>
                <a:rPr lang="zh-CN" altLang="en-US" sz="2400" b="1">
                  <a:solidFill>
                    <a:srgbClr val="4F5D73"/>
                  </a:solidFill>
                  <a:latin typeface="楷体" panose="02010609060101010101" pitchFamily="49" charset="-122"/>
                  <a:ea typeface="楷体" panose="02010609060101010101" pitchFamily="49" charset="-122"/>
                </a:rPr>
                <a:t>练一练</a:t>
              </a:r>
              <a:endParaRPr lang="zh-CN" altLang="en-US" sz="2400" b="1">
                <a:solidFill>
                  <a:srgbClr val="4F5D73"/>
                </a:solidFill>
                <a:latin typeface="楷体" panose="02010609060101010101" pitchFamily="49" charset="-122"/>
                <a:ea typeface="楷体" panose="02010609060101010101" pitchFamily="49" charset="-122"/>
              </a:endParaRPr>
            </a:p>
          </p:txBody>
        </p:sp>
      </p:grpSp>
      <p:pic>
        <p:nvPicPr>
          <p:cNvPr id="10" name="图片 9" descr="pencil"/>
          <p:cNvPicPr>
            <a:picLocks noChangeAspect="1"/>
          </p:cNvPicPr>
          <p:nvPr>
            <p:custDataLst>
              <p:tags r:id="rId5"/>
            </p:custDataLst>
          </p:nvPr>
        </p:nvPicPr>
        <p:blipFill>
          <a:blip r:embed="rId6"/>
          <a:stretch>
            <a:fillRect/>
          </a:stretch>
        </p:blipFill>
        <p:spPr>
          <a:xfrm>
            <a:off x="534035" y="1122045"/>
            <a:ext cx="875030" cy="875030"/>
          </a:xfrm>
          <a:prstGeom prst="rect">
            <a:avLst/>
          </a:prstGeom>
        </p:spPr>
      </p:pic>
      <p:sp>
        <p:nvSpPr>
          <p:cNvPr id="4" name="文本框 3"/>
          <p:cNvSpPr txBox="1"/>
          <p:nvPr>
            <p:custDataLst>
              <p:tags r:id="rId7"/>
            </p:custDataLst>
          </p:nvPr>
        </p:nvSpPr>
        <p:spPr>
          <a:xfrm>
            <a:off x="916305" y="2747010"/>
            <a:ext cx="6383020" cy="3415030"/>
          </a:xfrm>
          <a:prstGeom prst="rect">
            <a:avLst/>
          </a:prstGeom>
          <a:noFill/>
        </p:spPr>
        <p:txBody>
          <a:bodyPr wrap="square" rtlCol="0" anchor="t">
            <a:spAutoFit/>
          </a:bodyPr>
          <a:lstStyle/>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证明：因为四边形ADD</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A</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为正方形，</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所以AD</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⊥A</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D. </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又因为CD⊥平面ADD</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A</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，所以CD⊥AD</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因为A</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D∩CD＝D，所以AD</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⊥平面A</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DC.</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又因为MN⊥平面A</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DC，</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a:p>
            <a:pPr>
              <a:lnSpc>
                <a:spcPct val="150000"/>
              </a:lnSpc>
            </a:pPr>
            <a:r>
              <a:rPr lang="en-US" sz="2400">
                <a:solidFill>
                  <a:srgbClr val="FF0000"/>
                </a:solidFill>
                <a:latin typeface="楷体" panose="02010609060101010101" pitchFamily="49" charset="-122"/>
                <a:ea typeface="楷体" panose="02010609060101010101" pitchFamily="49" charset="-122"/>
                <a:cs typeface="楷体" panose="02010609060101010101" pitchFamily="49" charset="-122"/>
              </a:rPr>
              <a:t>      所以MN∥AD</a:t>
            </a:r>
            <a:r>
              <a:rPr lang="en-US" sz="2400" baseline="-25000">
                <a:solidFill>
                  <a:srgbClr val="FF0000"/>
                </a:solidFill>
                <a:latin typeface="楷体" panose="02010609060101010101" pitchFamily="49" charset="-122"/>
                <a:ea typeface="楷体" panose="02010609060101010101" pitchFamily="49" charset="-122"/>
                <a:cs typeface="楷体" panose="02010609060101010101" pitchFamily="49" charset="-122"/>
              </a:rPr>
              <a:t>1</a:t>
            </a:r>
            <a:endParaRPr lang="en-US" sz="2400">
              <a:solidFill>
                <a:srgbClr val="FF0000"/>
              </a:solidFill>
              <a:latin typeface="楷体" panose="02010609060101010101" pitchFamily="49" charset="-122"/>
              <a:ea typeface="楷体" panose="02010609060101010101" pitchFamily="49" charset="-122"/>
              <a:cs typeface="楷体" panose="02010609060101010101" pitchFamily="49" charset="-122"/>
            </a:endParaRPr>
          </a:p>
        </p:txBody>
      </p:sp>
      <p:pic>
        <p:nvPicPr>
          <p:cNvPr id="150" name="图片 150"/>
          <p:cNvPicPr>
            <a:picLocks noChangeAspect="1" noChangeArrowheads="1"/>
          </p:cNvPicPr>
          <p:nvPr>
            <p:custDataLst>
              <p:tags r:id="rId8"/>
            </p:custDataLst>
          </p:nvPr>
        </p:nvPicPr>
        <p:blipFill>
          <a:blip r:embed="rId9">
            <a:clrChange>
              <a:clrFrom>
                <a:srgbClr val="FFFFFF">
                  <a:alpha val="100000"/>
                </a:srgbClr>
              </a:clrFrom>
              <a:clrTo>
                <a:srgbClr val="FFFFFF">
                  <a:alpha val="100000"/>
                  <a:alpha val="0"/>
                </a:srgbClr>
              </a:clrTo>
            </a:clrChange>
          </a:blip>
          <a:stretch>
            <a:fillRect/>
          </a:stretch>
        </p:blipFill>
        <p:spPr>
          <a:xfrm>
            <a:off x="7607935" y="2406015"/>
            <a:ext cx="3256280" cy="294513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custDataLst>
              <p:tags r:id="rId1"/>
            </p:custDataLst>
          </p:nvPr>
        </p:nvGrpSpPr>
        <p:grpSpPr>
          <a:xfrm>
            <a:off x="328706" y="1180465"/>
            <a:ext cx="1559071" cy="1444390"/>
            <a:chOff x="858" y="2339"/>
            <a:chExt cx="2720" cy="2519"/>
          </a:xfrm>
        </p:grpSpPr>
        <p:grpSp>
          <p:nvGrpSpPr>
            <p:cNvPr id="11" name="组合 10"/>
            <p:cNvGrpSpPr/>
            <p:nvPr>
              <p:custDataLst>
                <p:tags r:id="rId2"/>
              </p:custDataLst>
            </p:nvPr>
          </p:nvGrpSpPr>
          <p:grpSpPr>
            <a:xfrm>
              <a:off x="858" y="3972"/>
              <a:ext cx="2720" cy="887"/>
              <a:chOff x="1505318" y="2454805"/>
              <a:chExt cx="1726675" cy="563258"/>
            </a:xfrm>
          </p:grpSpPr>
          <p:grpSp>
            <p:nvGrpSpPr>
              <p:cNvPr id="12" name="组合 11"/>
              <p:cNvGrpSpPr/>
              <p:nvPr>
                <p:custDataLst>
                  <p:tags r:id="rId3"/>
                </p:custDataLst>
              </p:nvPr>
            </p:nvGrpSpPr>
            <p:grpSpPr>
              <a:xfrm>
                <a:off x="1505318" y="2454805"/>
                <a:ext cx="1726675" cy="557270"/>
                <a:chOff x="2936646" y="2829719"/>
                <a:chExt cx="1726675" cy="557270"/>
              </a:xfrm>
            </p:grpSpPr>
            <p:sp>
              <p:nvSpPr>
                <p:cNvPr id="13" name="圆角矩形 12"/>
                <p:cNvSpPr/>
                <p:nvPr>
                  <p:custDataLst>
                    <p:tags r:id="rId4"/>
                  </p:custDataLst>
                </p:nvPr>
              </p:nvSpPr>
              <p:spPr>
                <a:xfrm>
                  <a:off x="2936646" y="2829719"/>
                  <a:ext cx="1726640" cy="540000"/>
                </a:xfrm>
                <a:prstGeom prst="roundRect">
                  <a:avLst>
                    <a:gd name="adj" fmla="val 7486"/>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custDataLst>
                    <p:tags r:id="rId5"/>
                  </p:custDataLst>
                </p:nvPr>
              </p:nvSpPr>
              <p:spPr>
                <a:xfrm>
                  <a:off x="2971321" y="2882989"/>
                  <a:ext cx="1692000" cy="504000"/>
                </a:xfrm>
                <a:prstGeom prst="roundRect">
                  <a:avLst>
                    <a:gd name="adj" fmla="val 7486"/>
                  </a:avLst>
                </a:prstGeom>
                <a:solidFill>
                  <a:srgbClr val="F1CE8A"/>
                </a:solidFill>
                <a:ln w="2222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矩形 14"/>
              <p:cNvSpPr/>
              <p:nvPr>
                <p:custDataLst>
                  <p:tags r:id="rId6"/>
                </p:custDataLst>
              </p:nvPr>
            </p:nvSpPr>
            <p:spPr>
              <a:xfrm>
                <a:off x="1539914" y="2507931"/>
                <a:ext cx="1558433" cy="510132"/>
              </a:xfrm>
              <a:prstGeom prst="rect">
                <a:avLst/>
              </a:prstGeom>
            </p:spPr>
            <p:txBody>
              <a:bodyPr wrap="none">
                <a:spAutoFit/>
              </a:bodyPr>
              <a:lstStyle/>
              <a:p>
                <a:pPr algn="l"/>
                <a:r>
                  <a:rPr lang="zh-CN" altLang="zh-CN"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rPr>
                  <a:t>归纳总结</a:t>
                </a:r>
                <a:endParaRPr lang="zh-CN" altLang="zh-CN" sz="2400" b="1" noProof="1">
                  <a:solidFill>
                    <a:srgbClr val="4F5D73"/>
                  </a:solidFill>
                  <a:latin typeface="楷体" panose="02010609060101010101" pitchFamily="49" charset="-122"/>
                  <a:ea typeface="楷体" panose="02010609060101010101" pitchFamily="49" charset="-122"/>
                  <a:cs typeface="宋体" panose="02010600030101010101" pitchFamily="2" charset="-122"/>
                  <a:sym typeface="+mn-ea"/>
                </a:endParaRPr>
              </a:p>
            </p:txBody>
          </p:sp>
        </p:grpSp>
        <p:pic>
          <p:nvPicPr>
            <p:cNvPr id="17" name="图片 16" descr="crossroads"/>
            <p:cNvPicPr>
              <a:picLocks noChangeAspect="1"/>
            </p:cNvPicPr>
            <p:nvPr>
              <p:custDataLst>
                <p:tags r:id="rId7"/>
              </p:custDataLst>
            </p:nvPr>
          </p:nvPicPr>
          <p:blipFill>
            <a:blip r:embed="rId8"/>
            <a:stretch>
              <a:fillRect/>
            </a:stretch>
          </p:blipFill>
          <p:spPr>
            <a:xfrm>
              <a:off x="1226" y="2339"/>
              <a:ext cx="1388" cy="1388"/>
            </a:xfrm>
            <a:prstGeom prst="rect">
              <a:avLst/>
            </a:prstGeom>
          </p:spPr>
        </p:pic>
      </p:grpSp>
      <p:sp>
        <p:nvSpPr>
          <p:cNvPr id="18" name="文本框 17"/>
          <p:cNvSpPr txBox="1"/>
          <p:nvPr>
            <p:custDataLst>
              <p:tags r:id="rId9"/>
            </p:custDataLst>
          </p:nvPr>
        </p:nvSpPr>
        <p:spPr>
          <a:xfrm>
            <a:off x="2295525" y="869950"/>
            <a:ext cx="5893435" cy="3784600"/>
          </a:xfrm>
          <a:prstGeom prst="rect">
            <a:avLst/>
          </a:prstGeom>
          <a:noFill/>
          <a:ln w="9525">
            <a:noFill/>
          </a:ln>
        </p:spPr>
        <p:txBody>
          <a:bodyPr wrap="square">
            <a:spAutoFit/>
          </a:bodyPr>
          <a:lstStyle/>
          <a:p>
            <a:pPr indent="0" fontAlgn="auto">
              <a:lnSpc>
                <a:spcPct val="200000"/>
              </a:lnSpc>
              <a:spcBef>
                <a:spcPct val="0"/>
              </a:spcBef>
              <a:spcAft>
                <a:spcPct val="0"/>
              </a:spcAft>
            </a:pPr>
            <a:r>
              <a:rPr sz="2400">
                <a:latin typeface="楷体" panose="02010609060101010101" pitchFamily="49" charset="-122"/>
                <a:ea typeface="楷体" panose="02010609060101010101" pitchFamily="49" charset="-122"/>
                <a:cs typeface="楷体" panose="02010609060101010101" pitchFamily="49" charset="-122"/>
              </a:rPr>
              <a:t>证明线线平行的方法：</a:t>
            </a:r>
            <a:endParaRPr sz="2400">
              <a:latin typeface="楷体" panose="02010609060101010101" pitchFamily="49" charset="-122"/>
              <a:ea typeface="楷体" panose="02010609060101010101" pitchFamily="49" charset="-122"/>
              <a:cs typeface="楷体" panose="02010609060101010101" pitchFamily="49" charset="-122"/>
            </a:endParaRPr>
          </a:p>
          <a:p>
            <a:pPr indent="0" fontAlgn="auto">
              <a:lnSpc>
                <a:spcPct val="20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sym typeface="+mn-ea"/>
              </a:rPr>
              <a:t>  1</a:t>
            </a:r>
            <a:r>
              <a:rPr sz="2400">
                <a:latin typeface="楷体" panose="02010609060101010101" pitchFamily="49" charset="-122"/>
                <a:ea typeface="楷体" panose="02010609060101010101" pitchFamily="49" charset="-122"/>
                <a:cs typeface="楷体" panose="02010609060101010101" pitchFamily="49" charset="-122"/>
                <a:sym typeface="+mn-ea"/>
              </a:rPr>
              <a:t>．平行公理：若a∥b，b∥c，则a∥c；</a:t>
            </a:r>
            <a:endParaRPr sz="2400">
              <a:latin typeface="楷体" panose="02010609060101010101" pitchFamily="49" charset="-122"/>
              <a:ea typeface="楷体" panose="02010609060101010101" pitchFamily="49" charset="-122"/>
              <a:cs typeface="楷体" panose="02010609060101010101" pitchFamily="49" charset="-122"/>
            </a:endParaRPr>
          </a:p>
          <a:p>
            <a:pPr indent="0" fontAlgn="auto">
              <a:lnSpc>
                <a:spcPct val="20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rPr>
              <a:t>  2</a:t>
            </a:r>
            <a:r>
              <a:rPr sz="2400">
                <a:latin typeface="楷体" panose="02010609060101010101" pitchFamily="49" charset="-122"/>
                <a:ea typeface="楷体" panose="02010609060101010101" pitchFamily="49" charset="-122"/>
                <a:cs typeface="楷体" panose="02010609060101010101" pitchFamily="49" charset="-122"/>
              </a:rPr>
              <a:t>．</a:t>
            </a:r>
            <a:r>
              <a:rPr sz="2400">
                <a:latin typeface="楷体" panose="02010609060101010101" pitchFamily="49" charset="-122"/>
                <a:ea typeface="楷体" panose="02010609060101010101" pitchFamily="49" charset="-122"/>
                <a:cs typeface="楷体" panose="02010609060101010101" pitchFamily="49" charset="-122"/>
                <a:sym typeface="+mn-ea"/>
              </a:rPr>
              <a:t>平行四边形的性质；</a:t>
            </a:r>
            <a:endParaRPr sz="2400">
              <a:latin typeface="楷体" panose="02010609060101010101" pitchFamily="49" charset="-122"/>
              <a:ea typeface="楷体" panose="02010609060101010101" pitchFamily="49" charset="-122"/>
              <a:cs typeface="楷体" panose="02010609060101010101" pitchFamily="49" charset="-122"/>
            </a:endParaRPr>
          </a:p>
          <a:p>
            <a:pPr indent="0" fontAlgn="auto">
              <a:lnSpc>
                <a:spcPct val="20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rPr>
              <a:t>  3</a:t>
            </a:r>
            <a:r>
              <a:rPr sz="2400">
                <a:latin typeface="楷体" panose="02010609060101010101" pitchFamily="49" charset="-122"/>
                <a:ea typeface="楷体" panose="02010609060101010101" pitchFamily="49" charset="-122"/>
                <a:cs typeface="楷体" panose="02010609060101010101" pitchFamily="49" charset="-122"/>
              </a:rPr>
              <a:t>．</a:t>
            </a:r>
            <a:r>
              <a:rPr sz="2400">
                <a:latin typeface="楷体" panose="02010609060101010101" pitchFamily="49" charset="-122"/>
                <a:ea typeface="楷体" panose="02010609060101010101" pitchFamily="49" charset="-122"/>
                <a:cs typeface="楷体" panose="02010609060101010101" pitchFamily="49" charset="-122"/>
                <a:sym typeface="+mn-ea"/>
              </a:rPr>
              <a:t>三角形中位线性质；</a:t>
            </a:r>
            <a:endParaRPr sz="2400">
              <a:latin typeface="楷体" panose="02010609060101010101" pitchFamily="49" charset="-122"/>
              <a:ea typeface="楷体" panose="02010609060101010101" pitchFamily="49" charset="-122"/>
              <a:cs typeface="楷体" panose="02010609060101010101" pitchFamily="49" charset="-122"/>
            </a:endParaRPr>
          </a:p>
          <a:p>
            <a:pPr indent="0" fontAlgn="auto">
              <a:lnSpc>
                <a:spcPct val="20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rPr>
              <a:t>  4</a:t>
            </a:r>
            <a:r>
              <a:rPr sz="2400">
                <a:latin typeface="楷体" panose="02010609060101010101" pitchFamily="49" charset="-122"/>
                <a:ea typeface="楷体" panose="02010609060101010101" pitchFamily="49" charset="-122"/>
                <a:cs typeface="楷体" panose="02010609060101010101" pitchFamily="49" charset="-122"/>
              </a:rPr>
              <a:t>．</a:t>
            </a:r>
            <a:r>
              <a:rPr sz="2400">
                <a:latin typeface="楷体" panose="02010609060101010101" pitchFamily="49" charset="-122"/>
                <a:ea typeface="楷体" panose="02010609060101010101" pitchFamily="49" charset="-122"/>
                <a:cs typeface="楷体" panose="02010609060101010101" pitchFamily="49" charset="-122"/>
                <a:sym typeface="+mn-ea"/>
              </a:rPr>
              <a:t>线面平行的性质：</a:t>
            </a:r>
            <a:r>
              <a:rPr lang="en-US" sz="2400">
                <a:latin typeface="楷体" panose="02010609060101010101" pitchFamily="49" charset="-122"/>
                <a:ea typeface="楷体" panose="02010609060101010101" pitchFamily="49" charset="-122"/>
                <a:cs typeface="楷体" panose="02010609060101010101" pitchFamily="49" charset="-122"/>
              </a:rPr>
              <a:t>            </a:t>
            </a:r>
            <a:endParaRPr sz="2400">
              <a:latin typeface="楷体" panose="02010609060101010101" pitchFamily="49" charset="-122"/>
              <a:ea typeface="楷体" panose="02010609060101010101" pitchFamily="49" charset="-122"/>
              <a:cs typeface="楷体" panose="02010609060101010101" pitchFamily="49" charset="-122"/>
            </a:endParaRPr>
          </a:p>
        </p:txBody>
      </p:sp>
      <p:sp>
        <p:nvSpPr>
          <p:cNvPr id="19" name="文本框 18"/>
          <p:cNvSpPr txBox="1"/>
          <p:nvPr>
            <p:custDataLst>
              <p:tags r:id="rId10"/>
            </p:custDataLst>
          </p:nvPr>
        </p:nvSpPr>
        <p:spPr>
          <a:xfrm>
            <a:off x="2546985" y="5719445"/>
            <a:ext cx="9183370" cy="645160"/>
          </a:xfrm>
          <a:prstGeom prst="rect">
            <a:avLst/>
          </a:prstGeom>
          <a:noFill/>
        </p:spPr>
        <p:txBody>
          <a:bodyPr wrap="square" rtlCol="0" anchor="t">
            <a:spAutoFit/>
          </a:bodyPr>
          <a:lstStyle/>
          <a:p>
            <a:pPr indent="0" fontAlgn="auto">
              <a:lnSpc>
                <a:spcPct val="150000"/>
              </a:lnSpc>
              <a:spcBef>
                <a:spcPct val="0"/>
              </a:spcBef>
              <a:spcAft>
                <a:spcPct val="0"/>
              </a:spcAft>
            </a:pPr>
            <a:r>
              <a:rPr lang="en-US" sz="2400">
                <a:latin typeface="楷体" panose="02010609060101010101" pitchFamily="49" charset="-122"/>
                <a:ea typeface="楷体" panose="02010609060101010101" pitchFamily="49" charset="-122"/>
                <a:cs typeface="楷体" panose="02010609060101010101" pitchFamily="49" charset="-122"/>
                <a:sym typeface="+mn-ea"/>
              </a:rPr>
              <a:t>6.</a:t>
            </a:r>
            <a:r>
              <a:rPr sz="2400">
                <a:latin typeface="楷体" panose="02010609060101010101" pitchFamily="49" charset="-122"/>
                <a:ea typeface="楷体" panose="02010609060101010101" pitchFamily="49" charset="-122"/>
                <a:cs typeface="楷体" panose="02010609060101010101" pitchFamily="49" charset="-122"/>
                <a:sym typeface="+mn-ea"/>
              </a:rPr>
              <a:t>面面平行的性质：已知</a:t>
            </a:r>
            <a:r>
              <a:rPr lang="en-US" sz="2400">
                <a:latin typeface="楷体" panose="02010609060101010101" pitchFamily="49" charset="-122"/>
                <a:ea typeface="楷体" panose="02010609060101010101" pitchFamily="49" charset="-122"/>
                <a:cs typeface="楷体" panose="02010609060101010101" pitchFamily="49" charset="-122"/>
                <a:sym typeface="+mn-ea"/>
              </a:rPr>
              <a:t>                        </a:t>
            </a:r>
            <a:r>
              <a:rPr sz="2400">
                <a:latin typeface="楷体" panose="02010609060101010101" pitchFamily="49" charset="-122"/>
                <a:ea typeface="楷体" panose="02010609060101010101" pitchFamily="49" charset="-122"/>
                <a:cs typeface="楷体" panose="02010609060101010101" pitchFamily="49" charset="-122"/>
                <a:sym typeface="+mn-ea"/>
              </a:rPr>
              <a:t> </a:t>
            </a:r>
            <a:r>
              <a:rPr lang="en-US" sz="2400">
                <a:latin typeface="楷体" panose="02010609060101010101" pitchFamily="49" charset="-122"/>
                <a:ea typeface="楷体" panose="02010609060101010101" pitchFamily="49" charset="-122"/>
                <a:cs typeface="楷体" panose="02010609060101010101" pitchFamily="49" charset="-122"/>
                <a:sym typeface="+mn-ea"/>
              </a:rPr>
              <a:t>,</a:t>
            </a:r>
            <a:r>
              <a:rPr lang="zh-CN" sz="2400">
                <a:latin typeface="楷体" panose="02010609060101010101" pitchFamily="49" charset="-122"/>
                <a:ea typeface="楷体" panose="02010609060101010101" pitchFamily="49" charset="-122"/>
                <a:cs typeface="楷体" panose="02010609060101010101" pitchFamily="49" charset="-122"/>
                <a:sym typeface="+mn-ea"/>
              </a:rPr>
              <a:t>则   </a:t>
            </a:r>
            <a:r>
              <a:rPr lang="en-US" altLang="zh-CN" sz="2400">
                <a:latin typeface="楷体" panose="02010609060101010101" pitchFamily="49" charset="-122"/>
                <a:ea typeface="楷体" panose="02010609060101010101" pitchFamily="49" charset="-122"/>
                <a:cs typeface="楷体" panose="02010609060101010101" pitchFamily="49" charset="-122"/>
                <a:sym typeface="+mn-ea"/>
              </a:rPr>
              <a:t>  </a:t>
            </a:r>
            <a:r>
              <a:rPr lang="zh-CN" sz="2400">
                <a:latin typeface="楷体" panose="02010609060101010101" pitchFamily="49" charset="-122"/>
                <a:ea typeface="楷体" panose="02010609060101010101" pitchFamily="49" charset="-122"/>
                <a:cs typeface="楷体" panose="02010609060101010101" pitchFamily="49" charset="-122"/>
                <a:sym typeface="+mn-ea"/>
              </a:rPr>
              <a:t> </a:t>
            </a:r>
            <a:r>
              <a:rPr lang="en-US" altLang="zh-CN" sz="2400">
                <a:latin typeface="楷体" panose="02010609060101010101" pitchFamily="49" charset="-122"/>
                <a:ea typeface="楷体" panose="02010609060101010101" pitchFamily="49" charset="-122"/>
                <a:cs typeface="楷体" panose="02010609060101010101" pitchFamily="49" charset="-122"/>
                <a:sym typeface="+mn-ea"/>
              </a:rPr>
              <a:t>.</a:t>
            </a:r>
            <a:r>
              <a:rPr lang="en-US" sz="2400">
                <a:latin typeface="楷体" panose="02010609060101010101" pitchFamily="49" charset="-122"/>
                <a:ea typeface="楷体" panose="02010609060101010101" pitchFamily="49" charset="-122"/>
                <a:cs typeface="楷体" panose="02010609060101010101" pitchFamily="49" charset="-122"/>
                <a:sym typeface="+mn-ea"/>
              </a:rPr>
              <a:t>  </a:t>
            </a:r>
            <a:endParaRPr lang="zh-CN" altLang="en-US" sz="2400"/>
          </a:p>
        </p:txBody>
      </p:sp>
      <p:graphicFrame>
        <p:nvGraphicFramePr>
          <p:cNvPr id="20" name="对象 3"/>
          <p:cNvGraphicFramePr>
            <a:graphicFrameLocks noChangeAspect="1"/>
          </p:cNvGraphicFramePr>
          <p:nvPr>
            <p:custDataLst>
              <p:tags r:id="rId11"/>
            </p:custDataLst>
          </p:nvPr>
        </p:nvGraphicFramePr>
        <p:xfrm>
          <a:off x="5301615" y="4741545"/>
          <a:ext cx="1810817" cy="828000"/>
        </p:xfrm>
        <a:graphic>
          <a:graphicData uri="http://schemas.openxmlformats.org/presentationml/2006/ole">
            <mc:AlternateContent xmlns:mc="http://schemas.openxmlformats.org/markup-compatibility/2006">
              <mc:Choice xmlns:v="urn:schemas-microsoft-com:vml" Requires="v">
                <p:oleObj spid="_x0000_s1040" name="" r:id="rId12" imgW="1333500" imgH="609600" progId="Equation.KSEE3">
                  <p:embed/>
                </p:oleObj>
              </mc:Choice>
              <mc:Fallback>
                <p:oleObj name="" r:id="rId12" imgW="1333500" imgH="609600" progId="Equation.KSEE3">
                  <p:embed/>
                  <p:pic>
                    <p:nvPicPr>
                      <p:cNvPr id="0" name="OLE substitute image"/>
                      <p:cNvPicPr/>
                      <p:nvPr/>
                    </p:nvPicPr>
                    <p:blipFill>
                      <a:blip r:embed="rId13"/>
                      <a:stretch>
                        <a:fillRect/>
                      </a:stretch>
                    </p:blipFill>
                    <p:spPr>
                      <a:xfrm>
                        <a:off x="5301615" y="4741545"/>
                        <a:ext cx="1810817" cy="828000"/>
                      </a:xfrm>
                      <a:prstGeom prst="rect">
                        <a:avLst/>
                      </a:prstGeom>
                      <a:noFill/>
                      <a:ln w="38100">
                        <a:noFill/>
                        <a:miter/>
                      </a:ln>
                    </p:spPr>
                  </p:pic>
                </p:oleObj>
              </mc:Fallback>
            </mc:AlternateContent>
          </a:graphicData>
        </a:graphic>
      </p:graphicFrame>
      <p:graphicFrame>
        <p:nvGraphicFramePr>
          <p:cNvPr id="23" name="对象 3"/>
          <p:cNvGraphicFramePr>
            <a:graphicFrameLocks noChangeAspect="1"/>
          </p:cNvGraphicFramePr>
          <p:nvPr>
            <p:custDataLst>
              <p:tags r:id="rId14"/>
            </p:custDataLst>
          </p:nvPr>
        </p:nvGraphicFramePr>
        <p:xfrm>
          <a:off x="5721985" y="3594100"/>
          <a:ext cx="2016125" cy="1151890"/>
        </p:xfrm>
        <a:graphic>
          <a:graphicData uri="http://schemas.openxmlformats.org/presentationml/2006/ole">
            <mc:AlternateContent xmlns:mc="http://schemas.openxmlformats.org/markup-compatibility/2006">
              <mc:Choice xmlns:v="urn:schemas-microsoft-com:vml" Requires="v">
                <p:oleObj spid="_x0000_s1041" name="" r:id="rId15" imgW="1663700" imgH="914400" progId="Equation.KSEE3">
                  <p:embed/>
                </p:oleObj>
              </mc:Choice>
              <mc:Fallback>
                <p:oleObj name="" r:id="rId15" imgW="1663700" imgH="914400" progId="Equation.KSEE3">
                  <p:embed/>
                  <p:pic>
                    <p:nvPicPr>
                      <p:cNvPr id="0" name="OLE substitute image"/>
                      <p:cNvPicPr/>
                      <p:nvPr/>
                    </p:nvPicPr>
                    <p:blipFill>
                      <a:blip r:embed="rId16"/>
                      <a:stretch>
                        <a:fillRect/>
                      </a:stretch>
                    </p:blipFill>
                    <p:spPr>
                      <a:xfrm>
                        <a:off x="5721985" y="3594100"/>
                        <a:ext cx="2016125" cy="1151890"/>
                      </a:xfrm>
                      <a:prstGeom prst="rect">
                        <a:avLst/>
                      </a:prstGeom>
                      <a:noFill/>
                      <a:ln w="38100">
                        <a:noFill/>
                        <a:miter/>
                      </a:ln>
                    </p:spPr>
                  </p:pic>
                </p:oleObj>
              </mc:Fallback>
            </mc:AlternateContent>
          </a:graphicData>
        </a:graphic>
      </p:graphicFrame>
      <p:graphicFrame>
        <p:nvGraphicFramePr>
          <p:cNvPr id="25" name="对象 -2147482621"/>
          <p:cNvGraphicFramePr>
            <a:graphicFrameLocks noChangeAspect="1"/>
          </p:cNvGraphicFramePr>
          <p:nvPr>
            <p:custDataLst>
              <p:tags r:id="rId17"/>
            </p:custDataLst>
          </p:nvPr>
        </p:nvGraphicFramePr>
        <p:xfrm>
          <a:off x="10338200" y="5826102"/>
          <a:ext cx="766400" cy="396000"/>
        </p:xfrm>
        <a:graphic>
          <a:graphicData uri="http://schemas.openxmlformats.org/presentationml/2006/ole">
            <mc:AlternateContent xmlns:mc="http://schemas.openxmlformats.org/markup-compatibility/2006">
              <mc:Choice xmlns:v="urn:schemas-microsoft-com:vml" Requires="v">
                <p:oleObj spid="_x0000_s1042" name="" r:id="rId18" imgW="342900" imgH="177165" progId="Equation.DSMT4">
                  <p:embed/>
                </p:oleObj>
              </mc:Choice>
              <mc:Fallback>
                <p:oleObj name="" r:id="rId18" imgW="342900" imgH="177165" progId="Equation.DSMT4">
                  <p:embed/>
                  <p:pic>
                    <p:nvPicPr>
                      <p:cNvPr id="0" name="OLE substitute image"/>
                      <p:cNvPicPr/>
                      <p:nvPr/>
                    </p:nvPicPr>
                    <p:blipFill>
                      <a:blip r:embed="rId19"/>
                      <a:stretch>
                        <a:fillRect/>
                      </a:stretch>
                    </p:blipFill>
                    <p:spPr>
                      <a:xfrm>
                        <a:off x="10338200" y="5826102"/>
                        <a:ext cx="766400" cy="396000"/>
                      </a:xfrm>
                      <a:prstGeom prst="rect">
                        <a:avLst/>
                      </a:prstGeom>
                      <a:noFill/>
                      <a:ln w="38100">
                        <a:noFill/>
                        <a:miter/>
                      </a:ln>
                    </p:spPr>
                  </p:pic>
                </p:oleObj>
              </mc:Fallback>
            </mc:AlternateContent>
          </a:graphicData>
        </a:graphic>
      </p:graphicFrame>
      <p:graphicFrame>
        <p:nvGraphicFramePr>
          <p:cNvPr id="27" name="对象 -2147482622"/>
          <p:cNvGraphicFramePr>
            <a:graphicFrameLocks noChangeAspect="1"/>
          </p:cNvGraphicFramePr>
          <p:nvPr>
            <p:custDataLst>
              <p:tags r:id="rId20"/>
            </p:custDataLst>
          </p:nvPr>
        </p:nvGraphicFramePr>
        <p:xfrm>
          <a:off x="6091774" y="5811180"/>
          <a:ext cx="3672809" cy="432000"/>
        </p:xfrm>
        <a:graphic>
          <a:graphicData uri="http://schemas.openxmlformats.org/presentationml/2006/ole">
            <mc:AlternateContent xmlns:mc="http://schemas.openxmlformats.org/markup-compatibility/2006">
              <mc:Choice xmlns:v="urn:schemas-microsoft-com:vml" Requires="v">
                <p:oleObj spid="_x0000_s1043" name="" r:id="rId21" imgW="1727200" imgH="203200" progId="Equation.DSMT4">
                  <p:embed/>
                </p:oleObj>
              </mc:Choice>
              <mc:Fallback>
                <p:oleObj name="" r:id="rId21" imgW="1727200" imgH="203200" progId="Equation.DSMT4">
                  <p:embed/>
                  <p:pic>
                    <p:nvPicPr>
                      <p:cNvPr id="0" name="OLE substitute image"/>
                      <p:cNvPicPr/>
                      <p:nvPr/>
                    </p:nvPicPr>
                    <p:blipFill>
                      <a:blip r:embed="rId22"/>
                      <a:stretch>
                        <a:fillRect/>
                      </a:stretch>
                    </p:blipFill>
                    <p:spPr>
                      <a:xfrm>
                        <a:off x="6091774" y="5811180"/>
                        <a:ext cx="3672809" cy="432000"/>
                      </a:xfrm>
                      <a:prstGeom prst="rect">
                        <a:avLst/>
                      </a:prstGeom>
                      <a:noFill/>
                      <a:ln w="38100">
                        <a:noFill/>
                        <a:miter/>
                      </a:ln>
                    </p:spPr>
                  </p:pic>
                </p:oleObj>
              </mc:Fallback>
            </mc:AlternateContent>
          </a:graphicData>
        </a:graphic>
      </p:graphicFrame>
      <p:sp>
        <p:nvSpPr>
          <p:cNvPr id="4" name="文本框 3"/>
          <p:cNvSpPr txBox="1"/>
          <p:nvPr>
            <p:custDataLst>
              <p:tags r:id="rId23"/>
            </p:custDataLst>
          </p:nvPr>
        </p:nvSpPr>
        <p:spPr>
          <a:xfrm>
            <a:off x="2585720" y="4937125"/>
            <a:ext cx="2930525" cy="460375"/>
          </a:xfrm>
          <a:prstGeom prst="rect">
            <a:avLst/>
          </a:prstGeom>
          <a:noFill/>
        </p:spPr>
        <p:txBody>
          <a:bodyPr wrap="square" rtlCol="0">
            <a:spAutoFit/>
          </a:bodyPr>
          <a:lstStyle/>
          <a:p>
            <a:r>
              <a:rPr lang="en-US" sz="2400">
                <a:latin typeface="楷体" panose="02010609060101010101" pitchFamily="49" charset="-122"/>
                <a:ea typeface="楷体" panose="02010609060101010101" pitchFamily="49" charset="-122"/>
                <a:cs typeface="楷体" panose="02010609060101010101" pitchFamily="49" charset="-122"/>
              </a:rPr>
              <a:t>5.</a:t>
            </a:r>
            <a:r>
              <a:rPr sz="2400">
                <a:latin typeface="楷体" panose="02010609060101010101" pitchFamily="49" charset="-122"/>
                <a:ea typeface="楷体" panose="02010609060101010101" pitchFamily="49" charset="-122"/>
                <a:cs typeface="楷体" panose="02010609060101010101" pitchFamily="49" charset="-122"/>
              </a:rPr>
              <a:t>线面垂直的性质：</a:t>
            </a:r>
            <a:endParaRPr sz="2400">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1192530" y="1770380"/>
            <a:ext cx="11019155" cy="452755"/>
          </a:xfrm>
          <a:prstGeom prst="rect">
            <a:avLst/>
          </a:prstGeom>
          <a:noFill/>
        </p:spPr>
        <p:txBody>
          <a:bodyPr wrap="square" rtlCol="0">
            <a:spAutoFit/>
          </a:bodyPr>
          <a:lstStyle/>
          <a:p>
            <a:pPr fontAlgn="auto">
              <a:lnSpc>
                <a:spcPct val="100000"/>
              </a:lnSpc>
              <a:spcBef>
                <a:spcPct val="0"/>
              </a:spcBef>
              <a:spcAft>
                <a:spcPct val="0"/>
              </a:spcAft>
            </a:pPr>
            <a:r>
              <a:rPr lang="zh-CN" altLang="en-US" sz="235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任务</a:t>
            </a:r>
            <a:r>
              <a:rPr lang="en-US" altLang="zh-CN" sz="2350" b="1" smtClean="0">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1</a:t>
            </a:r>
            <a:r>
              <a:rPr lang="zh-CN" altLang="en-US" sz="235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sz="2350">
                <a:latin typeface="楷体" panose="02010609060101010101" pitchFamily="49" charset="-122"/>
                <a:ea typeface="楷体" panose="02010609060101010101" pitchFamily="49" charset="-122"/>
                <a:sym typeface="+mn-ea"/>
              </a:rPr>
              <a:t>根据线面垂直的性质，探究与平面平行的直线上的各点到该平面距离相等</a:t>
            </a:r>
            <a:r>
              <a:rPr lang="en-US" sz="2350">
                <a:latin typeface="楷体" panose="02010609060101010101" pitchFamily="49" charset="-122"/>
                <a:ea typeface="楷体" panose="02010609060101010101" pitchFamily="49" charset="-122"/>
                <a:sym typeface="+mn-ea"/>
              </a:rPr>
              <a:t>.</a:t>
            </a:r>
            <a:endParaRPr lang="en-US" sz="2350">
              <a:latin typeface="楷体" panose="02010609060101010101" pitchFamily="49" charset="-122"/>
              <a:ea typeface="楷体" panose="02010609060101010101" pitchFamily="49" charset="-122"/>
              <a:sym typeface="+mn-ea"/>
            </a:endParaRPr>
          </a:p>
        </p:txBody>
      </p:sp>
      <p:sp>
        <p:nvSpPr>
          <p:cNvPr id="3" name="文本框 2"/>
          <p:cNvSpPr txBox="1"/>
          <p:nvPr>
            <p:custDataLst>
              <p:tags r:id="rId2"/>
            </p:custDataLst>
          </p:nvPr>
        </p:nvSpPr>
        <p:spPr>
          <a:xfrm>
            <a:off x="483870" y="959485"/>
            <a:ext cx="11376660" cy="598805"/>
          </a:xfrm>
          <a:prstGeom prst="rect">
            <a:avLst/>
          </a:prstGeom>
          <a:noFill/>
        </p:spPr>
        <p:txBody>
          <a:bodyPr wrap="square" rtlCol="0" anchor="t">
            <a:spAutoFit/>
          </a:bodyPr>
          <a:lstStyle/>
          <a:p>
            <a:pPr fontAlgn="auto">
              <a:lnSpc>
                <a:spcPct val="120000"/>
              </a:lnSpc>
              <a:spcBef>
                <a:spcPct val="0"/>
              </a:spcBef>
              <a:spcAft>
                <a:spcPct val="0"/>
              </a:spcAft>
              <a:buClrTx/>
              <a:buSzTx/>
              <a:buFontTx/>
            </a:pPr>
            <a:r>
              <a:rPr lang="zh-CN" altLang="en-US" sz="2750" b="1">
                <a:solidFill>
                  <a:srgbClr val="0000FF"/>
                </a:solidFill>
                <a:latin typeface="楷体" panose="02010609060101010101" pitchFamily="49" charset="-122"/>
                <a:ea typeface="楷体" panose="02010609060101010101" pitchFamily="49" charset="-122"/>
                <a:cs typeface="楷体" panose="02010609060101010101" pitchFamily="49" charset="-122"/>
              </a:rPr>
              <a:t>目标二</a:t>
            </a:r>
            <a:r>
              <a:rPr lang="zh-CN" altLang="en-US" sz="2750" b="1" smtClean="0">
                <a:solidFill>
                  <a:srgbClr val="0000FF"/>
                </a:solidFill>
                <a:latin typeface="楷体" panose="02010609060101010101" pitchFamily="49" charset="-122"/>
                <a:ea typeface="楷体" panose="02010609060101010101" pitchFamily="49" charset="-122"/>
                <a:cs typeface="楷体" panose="02010609060101010101" pitchFamily="49" charset="-122"/>
              </a:rPr>
              <a:t>：</a:t>
            </a:r>
            <a:r>
              <a:rPr lang="zh-CN" altLang="en-US" sz="275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理解直线到平面的距离以及两平行平面的距离定义.</a:t>
            </a:r>
            <a:endParaRPr lang="zh-CN" altLang="en-US" sz="2750" b="1">
              <a:solidFill>
                <a:srgbClr val="0000FF"/>
              </a:solidFill>
              <a:latin typeface="楷体" panose="02010609060101010101" pitchFamily="49" charset="-122"/>
              <a:ea typeface="楷体" panose="02010609060101010101" pitchFamily="49" charset="-122"/>
              <a:cs typeface="楷体" panose="02010609060101010101" pitchFamily="49" charset="-122"/>
            </a:endParaRPr>
          </a:p>
        </p:txBody>
      </p:sp>
      <p:pic>
        <p:nvPicPr>
          <p:cNvPr id="5" name="图片 4"/>
          <p:cNvPicPr>
            <a:picLocks noChangeAspect="1"/>
          </p:cNvPicPr>
          <p:nvPr>
            <p:custDataLst>
              <p:tags r:id="rId3"/>
            </p:custDataLst>
          </p:nvPr>
        </p:nvPicPr>
        <p:blipFill>
          <a:blip r:embed="rId4"/>
          <a:stretch>
            <a:fillRect/>
          </a:stretch>
        </p:blipFill>
        <p:spPr>
          <a:xfrm>
            <a:off x="554990" y="1593850"/>
            <a:ext cx="723600" cy="723600"/>
          </a:xfrm>
          <a:prstGeom prst="rect">
            <a:avLst/>
          </a:prstGeom>
        </p:spPr>
      </p:pic>
      <p:sp>
        <p:nvSpPr>
          <p:cNvPr id="4" name="文本框 3"/>
          <p:cNvSpPr txBox="1"/>
          <p:nvPr>
            <p:custDataLst>
              <p:tags r:id="rId5"/>
            </p:custDataLst>
          </p:nvPr>
        </p:nvSpPr>
        <p:spPr>
          <a:xfrm>
            <a:off x="2245360" y="2359025"/>
            <a:ext cx="11376660" cy="633730"/>
          </a:xfrm>
          <a:prstGeom prst="rect">
            <a:avLst/>
          </a:prstGeom>
          <a:noFill/>
        </p:spPr>
        <p:txBody>
          <a:bodyPr wrap="square" rtlCol="0" anchor="t">
            <a:spAutoFit/>
          </a:bodyPr>
          <a:lstStyle/>
          <a:p>
            <a:pPr fontAlgn="auto">
              <a:lnSpc>
                <a:spcPct val="150000"/>
              </a:lnSpc>
              <a:spcBef>
                <a:spcPct val="0"/>
              </a:spcBef>
              <a:spcAft>
                <a:spcPct val="0"/>
              </a:spcAft>
            </a:pPr>
            <a:r>
              <a:rPr sz="2350">
                <a:latin typeface="Times New Roman" panose="02020603050405020304" charset="0"/>
                <a:ea typeface="楷体" panose="02010609060101010101" pitchFamily="49" charset="-122"/>
                <a:cs typeface="Times New Roman" panose="02020603050405020304" charset="0"/>
              </a:rPr>
              <a:t>如图，直线</a:t>
            </a:r>
            <a:r>
              <a:rPr sz="2350" i="1">
                <a:latin typeface="Times New Roman" panose="02020603050405020304" charset="0"/>
                <a:ea typeface="楷体" panose="02010609060101010101" pitchFamily="49" charset="-122"/>
                <a:cs typeface="Times New Roman" panose="02020603050405020304" charset="0"/>
              </a:rPr>
              <a:t>l</a:t>
            </a:r>
            <a:r>
              <a:rPr sz="2350">
                <a:latin typeface="Times New Roman" panose="02020603050405020304" charset="0"/>
                <a:ea typeface="楷体" panose="02010609060101010101" pitchFamily="49" charset="-122"/>
                <a:cs typeface="Times New Roman" panose="02020603050405020304" charset="0"/>
              </a:rPr>
              <a:t>平行于α，求证：直线</a:t>
            </a:r>
            <a:r>
              <a:rPr sz="2350" i="1">
                <a:latin typeface="Times New Roman" panose="02020603050405020304" charset="0"/>
                <a:ea typeface="楷体" panose="02010609060101010101" pitchFamily="49" charset="-122"/>
                <a:cs typeface="Times New Roman" panose="02020603050405020304" charset="0"/>
              </a:rPr>
              <a:t>l</a:t>
            </a:r>
            <a:r>
              <a:rPr sz="2350">
                <a:latin typeface="Times New Roman" panose="02020603050405020304" charset="0"/>
                <a:ea typeface="楷体" panose="02010609060101010101" pitchFamily="49" charset="-122"/>
                <a:cs typeface="Times New Roman" panose="02020603050405020304" charset="0"/>
              </a:rPr>
              <a:t>上各点到平面α的距离相等.</a:t>
            </a:r>
            <a:endParaRPr sz="2350">
              <a:latin typeface="Times New Roman" panose="02020603050405020304" charset="0"/>
              <a:ea typeface="楷体" panose="02010609060101010101" pitchFamily="49" charset="-122"/>
              <a:cs typeface="Times New Roman" panose="02020603050405020304" charset="0"/>
            </a:endParaRPr>
          </a:p>
        </p:txBody>
      </p:sp>
      <p:graphicFrame>
        <p:nvGraphicFramePr>
          <p:cNvPr id="35846" name="对象 35845"/>
          <p:cNvGraphicFramePr>
            <a:graphicFrameLocks noGrp="1"/>
          </p:cNvGraphicFramePr>
          <p:nvPr>
            <p:custDataLst>
              <p:tags r:id="rId6"/>
            </p:custDataLst>
          </p:nvPr>
        </p:nvGraphicFramePr>
        <p:xfrm>
          <a:off x="8709660" y="3788410"/>
          <a:ext cx="462915" cy="528955"/>
        </p:xfrm>
        <a:graphic>
          <a:graphicData uri="http://schemas.openxmlformats.org/presentationml/2006/ole">
            <mc:AlternateContent xmlns:mc="http://schemas.openxmlformats.org/markup-compatibility/2006">
              <mc:Choice xmlns:v="urn:schemas-microsoft-com:vml" Requires="v">
                <p:oleObj spid="_x0000_s1044" name="" r:id="rId7" imgW="139700" imgH="190500" progId="Equation.DSMT4">
                  <p:embed/>
                </p:oleObj>
              </mc:Choice>
              <mc:Fallback>
                <p:oleObj name="" r:id="rId7" imgW="139700" imgH="190500" progId="Equation.DSMT4">
                  <p:embed/>
                  <p:pic>
                    <p:nvPicPr>
                      <p:cNvPr id="0" name="OLE substitute image"/>
                      <p:cNvPicPr/>
                      <p:nvPr/>
                    </p:nvPicPr>
                    <p:blipFill>
                      <a:blip r:embed="rId8"/>
                      <a:stretch>
                        <a:fillRect/>
                      </a:stretch>
                    </p:blipFill>
                    <p:spPr>
                      <a:xfrm>
                        <a:off x="8709660" y="3788410"/>
                        <a:ext cx="462915" cy="528955"/>
                      </a:xfrm>
                      <a:prstGeom prst="rect">
                        <a:avLst/>
                      </a:prstGeom>
                      <a:noFill/>
                      <a:ln w="38100">
                        <a:miter/>
                      </a:ln>
                    </p:spPr>
                  </p:pic>
                </p:oleObj>
              </mc:Fallback>
            </mc:AlternateContent>
          </a:graphicData>
        </a:graphic>
      </p:graphicFrame>
      <p:graphicFrame>
        <p:nvGraphicFramePr>
          <p:cNvPr id="35847" name="对象 35846"/>
          <p:cNvGraphicFramePr>
            <a:graphicFrameLocks noChangeAspect="1"/>
          </p:cNvGraphicFramePr>
          <p:nvPr>
            <p:custDataLst>
              <p:tags r:id="rId9"/>
            </p:custDataLst>
          </p:nvPr>
        </p:nvGraphicFramePr>
        <p:xfrm>
          <a:off x="10005060" y="3821430"/>
          <a:ext cx="363220" cy="495300"/>
        </p:xfrm>
        <a:graphic>
          <a:graphicData uri="http://schemas.openxmlformats.org/presentationml/2006/ole">
            <mc:AlternateContent xmlns:mc="http://schemas.openxmlformats.org/markup-compatibility/2006">
              <mc:Choice xmlns:v="urn:schemas-microsoft-com:vml" Requires="v">
                <p:oleObj spid="_x0000_s1045" name="" r:id="rId10" imgW="139700" imgH="190500" progId="Equation.DSMT4">
                  <p:embed/>
                </p:oleObj>
              </mc:Choice>
              <mc:Fallback>
                <p:oleObj name="" r:id="rId10" imgW="139700" imgH="190500" progId="Equation.DSMT4">
                  <p:embed/>
                  <p:pic>
                    <p:nvPicPr>
                      <p:cNvPr id="0" name="OLE substitute image"/>
                      <p:cNvPicPr/>
                      <p:nvPr/>
                    </p:nvPicPr>
                    <p:blipFill>
                      <a:blip r:embed="rId11"/>
                      <a:stretch>
                        <a:fillRect/>
                      </a:stretch>
                    </p:blipFill>
                    <p:spPr>
                      <a:xfrm>
                        <a:off x="10005060" y="3821430"/>
                        <a:ext cx="363220" cy="495300"/>
                      </a:xfrm>
                      <a:prstGeom prst="rect">
                        <a:avLst/>
                      </a:prstGeom>
                      <a:noFill/>
                      <a:ln w="38100">
                        <a:noFill/>
                        <a:miter/>
                      </a:ln>
                    </p:spPr>
                  </p:pic>
                </p:oleObj>
              </mc:Fallback>
            </mc:AlternateContent>
          </a:graphicData>
        </a:graphic>
      </p:graphicFrame>
      <p:graphicFrame>
        <p:nvGraphicFramePr>
          <p:cNvPr id="35848" name="对象 35847"/>
          <p:cNvGraphicFramePr>
            <a:graphicFrameLocks noChangeAspect="1"/>
          </p:cNvGraphicFramePr>
          <p:nvPr>
            <p:custDataLst>
              <p:tags r:id="rId12"/>
            </p:custDataLst>
          </p:nvPr>
        </p:nvGraphicFramePr>
        <p:xfrm>
          <a:off x="8639810" y="4972685"/>
          <a:ext cx="254000" cy="307975"/>
        </p:xfrm>
        <a:graphic>
          <a:graphicData uri="http://schemas.openxmlformats.org/presentationml/2006/ole">
            <mc:AlternateContent xmlns:mc="http://schemas.openxmlformats.org/markup-compatibility/2006">
              <mc:Choice xmlns:v="urn:schemas-microsoft-com:vml" Requires="v">
                <p:oleObj spid="_x0000_s1046" name="" r:id="rId13" imgW="177800" imgH="215265" progId="Equation.3">
                  <p:embed/>
                </p:oleObj>
              </mc:Choice>
              <mc:Fallback>
                <p:oleObj name="" r:id="rId13" imgW="177800" imgH="215265" progId="Equation.3">
                  <p:embed/>
                  <p:pic>
                    <p:nvPicPr>
                      <p:cNvPr id="0" name="OLE substitute image"/>
                      <p:cNvPicPr/>
                      <p:nvPr/>
                    </p:nvPicPr>
                    <p:blipFill>
                      <a:blip r:embed="rId14"/>
                      <a:stretch>
                        <a:fillRect/>
                      </a:stretch>
                    </p:blipFill>
                    <p:spPr>
                      <a:xfrm>
                        <a:off x="8639810" y="4972685"/>
                        <a:ext cx="254000" cy="307975"/>
                      </a:xfrm>
                      <a:prstGeom prst="rect">
                        <a:avLst/>
                      </a:prstGeom>
                      <a:noFill/>
                      <a:ln w="38100">
                        <a:noFill/>
                        <a:miter/>
                      </a:ln>
                    </p:spPr>
                  </p:pic>
                </p:oleObj>
              </mc:Fallback>
            </mc:AlternateContent>
          </a:graphicData>
        </a:graphic>
      </p:graphicFrame>
      <p:graphicFrame>
        <p:nvGraphicFramePr>
          <p:cNvPr id="35849" name="对象 35848"/>
          <p:cNvGraphicFramePr>
            <a:graphicFrameLocks noChangeAspect="1"/>
          </p:cNvGraphicFramePr>
          <p:nvPr>
            <p:custDataLst>
              <p:tags r:id="rId15"/>
            </p:custDataLst>
          </p:nvPr>
        </p:nvGraphicFramePr>
        <p:xfrm>
          <a:off x="9980930" y="4967605"/>
          <a:ext cx="252730" cy="307975"/>
        </p:xfrm>
        <a:graphic>
          <a:graphicData uri="http://schemas.openxmlformats.org/presentationml/2006/ole">
            <mc:AlternateContent xmlns:mc="http://schemas.openxmlformats.org/markup-compatibility/2006">
              <mc:Choice xmlns:v="urn:schemas-microsoft-com:vml" Requires="v">
                <p:oleObj spid="_x0000_s1047" name="" r:id="rId16" imgW="177800" imgH="215265" progId="Equation.3">
                  <p:embed/>
                </p:oleObj>
              </mc:Choice>
              <mc:Fallback>
                <p:oleObj name="" r:id="rId16" imgW="177800" imgH="215265" progId="Equation.3">
                  <p:embed/>
                  <p:pic>
                    <p:nvPicPr>
                      <p:cNvPr id="0" name="OLE substitute image"/>
                      <p:cNvPicPr/>
                      <p:nvPr/>
                    </p:nvPicPr>
                    <p:blipFill>
                      <a:blip r:embed="rId17"/>
                      <a:stretch>
                        <a:fillRect/>
                      </a:stretch>
                    </p:blipFill>
                    <p:spPr>
                      <a:xfrm>
                        <a:off x="9980930" y="4967605"/>
                        <a:ext cx="252730" cy="307975"/>
                      </a:xfrm>
                      <a:prstGeom prst="rect">
                        <a:avLst/>
                      </a:prstGeom>
                      <a:noFill/>
                      <a:ln w="38100">
                        <a:noFill/>
                        <a:miter/>
                      </a:ln>
                    </p:spPr>
                  </p:pic>
                </p:oleObj>
              </mc:Fallback>
            </mc:AlternateContent>
          </a:graphicData>
        </a:graphic>
      </p:graphicFrame>
      <p:cxnSp>
        <p:nvCxnSpPr>
          <p:cNvPr id="36873" name="直接连接符 35849"/>
          <p:cNvCxnSpPr/>
          <p:nvPr>
            <p:custDataLst>
              <p:tags r:id="rId18"/>
            </p:custDataLst>
          </p:nvPr>
        </p:nvCxnSpPr>
        <p:spPr>
          <a:xfrm flipH="1">
            <a:off x="7505700" y="4968240"/>
            <a:ext cx="570230" cy="575310"/>
          </a:xfrm>
          <a:prstGeom prst="line">
            <a:avLst/>
          </a:prstGeom>
          <a:ln w="28575" cap="flat" cmpd="sng">
            <a:solidFill>
              <a:schemeClr val="tx1"/>
            </a:solidFill>
            <a:prstDash val="solid"/>
            <a:round/>
            <a:headEnd type="none" w="med" len="med"/>
            <a:tailEnd type="none" w="med" len="med"/>
          </a:ln>
        </p:spPr>
      </p:cxnSp>
      <p:cxnSp>
        <p:nvCxnSpPr>
          <p:cNvPr id="36874" name="直接连接符 35850"/>
          <p:cNvCxnSpPr/>
          <p:nvPr>
            <p:custDataLst>
              <p:tags r:id="rId19"/>
            </p:custDataLst>
          </p:nvPr>
        </p:nvCxnSpPr>
        <p:spPr>
          <a:xfrm>
            <a:off x="10688638" y="4592003"/>
            <a:ext cx="517525" cy="0"/>
          </a:xfrm>
          <a:prstGeom prst="line">
            <a:avLst/>
          </a:prstGeom>
          <a:ln w="28575" cap="flat" cmpd="sng">
            <a:solidFill>
              <a:schemeClr val="tx1"/>
            </a:solidFill>
            <a:prstDash val="solid"/>
            <a:round/>
            <a:headEnd type="none" w="med" len="med"/>
            <a:tailEnd type="none" w="med" len="med"/>
          </a:ln>
        </p:spPr>
      </p:cxnSp>
      <p:cxnSp>
        <p:nvCxnSpPr>
          <p:cNvPr id="36875" name="直接连接符 35851"/>
          <p:cNvCxnSpPr/>
          <p:nvPr>
            <p:custDataLst>
              <p:tags r:id="rId20"/>
            </p:custDataLst>
          </p:nvPr>
        </p:nvCxnSpPr>
        <p:spPr>
          <a:xfrm flipH="1">
            <a:off x="10258425" y="4573588"/>
            <a:ext cx="962025" cy="971550"/>
          </a:xfrm>
          <a:prstGeom prst="line">
            <a:avLst/>
          </a:prstGeom>
          <a:ln w="28575" cap="flat" cmpd="sng">
            <a:solidFill>
              <a:schemeClr val="tx1"/>
            </a:solidFill>
            <a:prstDash val="solid"/>
            <a:round/>
            <a:headEnd type="none" w="med" len="med"/>
            <a:tailEnd type="none" w="med" len="med"/>
          </a:ln>
        </p:spPr>
      </p:cxnSp>
      <p:cxnSp>
        <p:nvCxnSpPr>
          <p:cNvPr id="36876" name="直接连接符 35852"/>
          <p:cNvCxnSpPr/>
          <p:nvPr>
            <p:custDataLst>
              <p:tags r:id="rId21"/>
            </p:custDataLst>
          </p:nvPr>
        </p:nvCxnSpPr>
        <p:spPr>
          <a:xfrm>
            <a:off x="7499985" y="5545138"/>
            <a:ext cx="2772000" cy="1587"/>
          </a:xfrm>
          <a:prstGeom prst="line">
            <a:avLst/>
          </a:prstGeom>
          <a:ln w="28575" cap="flat" cmpd="sng">
            <a:solidFill>
              <a:schemeClr val="tx1"/>
            </a:solidFill>
            <a:prstDash val="solid"/>
            <a:round/>
            <a:headEnd type="none" w="med" len="med"/>
            <a:tailEnd type="none" w="med" len="med"/>
          </a:ln>
        </p:spPr>
      </p:cxnSp>
      <p:grpSp>
        <p:nvGrpSpPr>
          <p:cNvPr id="35854" name="组合 35853"/>
          <p:cNvGrpSpPr/>
          <p:nvPr>
            <p:custDataLst>
              <p:tags r:id="rId22"/>
            </p:custDataLst>
          </p:nvPr>
        </p:nvGrpSpPr>
        <p:grpSpPr>
          <a:xfrm>
            <a:off x="8060690" y="3717925"/>
            <a:ext cx="2771775" cy="1262063"/>
            <a:chOff x="912" y="1128"/>
            <a:chExt cx="1746" cy="795"/>
          </a:xfrm>
        </p:grpSpPr>
        <p:sp>
          <p:nvSpPr>
            <p:cNvPr id="36878" name="矩形 35854"/>
            <p:cNvSpPr/>
            <p:nvPr>
              <p:custDataLst>
                <p:tags r:id="rId23"/>
              </p:custDataLst>
            </p:nvPr>
          </p:nvSpPr>
          <p:spPr>
            <a:xfrm>
              <a:off x="960" y="1128"/>
              <a:ext cx="336" cy="213"/>
            </a:xfrm>
            <a:prstGeom prst="rect">
              <a:avLst/>
            </a:prstGeom>
            <a:noFill/>
            <a:ln w="9525">
              <a:noFill/>
            </a:ln>
          </p:spPr>
          <p:txBody>
            <a:bodyPr lIns="0" tIns="0" rIns="0" bIns="0" anchor="t">
              <a:spAutoFit/>
            </a:bodyPr>
            <a:lstStyle/>
            <a:p>
              <a:r>
                <a:rPr lang="zh-CN" altLang="en-US" sz="2200" i="1">
                  <a:solidFill>
                    <a:schemeClr val="tx1"/>
                  </a:solidFill>
                  <a:latin typeface="Times New Roman" panose="02020603050405020304" charset="0"/>
                  <a:ea typeface="Times New Roman" panose="02020603050405020304" charset="0"/>
                  <a:cs typeface="+mn-lt"/>
                  <a:sym typeface="Symbol" panose="05050102010706020507" pitchFamily="18" charset="2"/>
                </a:rPr>
                <a:t></a:t>
              </a:r>
              <a:endParaRPr lang="zh-CN" altLang="en-US" sz="2200" i="1">
                <a:solidFill>
                  <a:schemeClr val="tx1"/>
                </a:solidFill>
                <a:latin typeface="Times New Roman" panose="02020603050405020304" charset="0"/>
                <a:ea typeface="Times New Roman" panose="02020603050405020304" charset="0"/>
                <a:cs typeface="+mn-lt"/>
                <a:sym typeface="Symbol" panose="05050102010706020507" pitchFamily="18" charset="2"/>
              </a:endParaRPr>
            </a:p>
          </p:txBody>
        </p:sp>
        <p:cxnSp>
          <p:nvCxnSpPr>
            <p:cNvPr id="36879" name="直接连接符 35855"/>
            <p:cNvCxnSpPr/>
            <p:nvPr>
              <p:custDataLst>
                <p:tags r:id="rId24"/>
              </p:custDataLst>
            </p:nvPr>
          </p:nvCxnSpPr>
          <p:spPr>
            <a:xfrm flipH="1" flipV="1">
              <a:off x="912" y="1152"/>
              <a:ext cx="0" cy="770"/>
            </a:xfrm>
            <a:prstGeom prst="line">
              <a:avLst/>
            </a:prstGeom>
            <a:ln w="28575" cap="flat" cmpd="sng">
              <a:solidFill>
                <a:schemeClr val="tx1"/>
              </a:solidFill>
              <a:prstDash val="solid"/>
              <a:round/>
              <a:headEnd type="none" w="med" len="med"/>
              <a:tailEnd type="none" w="med" len="med"/>
            </a:ln>
          </p:spPr>
        </p:cxnSp>
        <p:cxnSp>
          <p:nvCxnSpPr>
            <p:cNvPr id="36880" name="直接连接符 35856"/>
            <p:cNvCxnSpPr/>
            <p:nvPr>
              <p:custDataLst>
                <p:tags r:id="rId25"/>
              </p:custDataLst>
            </p:nvPr>
          </p:nvCxnSpPr>
          <p:spPr>
            <a:xfrm flipH="1" flipV="1">
              <a:off x="2640" y="1152"/>
              <a:ext cx="0" cy="771"/>
            </a:xfrm>
            <a:prstGeom prst="line">
              <a:avLst/>
            </a:prstGeom>
            <a:ln w="28575" cap="flat" cmpd="sng">
              <a:solidFill>
                <a:schemeClr val="tx1"/>
              </a:solidFill>
              <a:prstDash val="solid"/>
              <a:round/>
              <a:headEnd type="none" w="med" len="med"/>
              <a:tailEnd type="none" w="med" len="med"/>
            </a:ln>
          </p:spPr>
        </p:cxnSp>
        <p:cxnSp>
          <p:nvCxnSpPr>
            <p:cNvPr id="36881" name="直接连接符 35857"/>
            <p:cNvCxnSpPr/>
            <p:nvPr>
              <p:custDataLst>
                <p:tags r:id="rId26"/>
              </p:custDataLst>
            </p:nvPr>
          </p:nvCxnSpPr>
          <p:spPr>
            <a:xfrm>
              <a:off x="912" y="1920"/>
              <a:ext cx="1746" cy="1"/>
            </a:xfrm>
            <a:prstGeom prst="line">
              <a:avLst/>
            </a:prstGeom>
            <a:ln w="28575" cap="flat" cmpd="sng">
              <a:solidFill>
                <a:schemeClr val="tx1"/>
              </a:solidFill>
              <a:prstDash val="solid"/>
              <a:round/>
              <a:headEnd type="none" w="med" len="med"/>
              <a:tailEnd type="none" w="med" len="med"/>
            </a:ln>
          </p:spPr>
        </p:cxnSp>
        <p:cxnSp>
          <p:nvCxnSpPr>
            <p:cNvPr id="36882" name="直接连接符 35858"/>
            <p:cNvCxnSpPr/>
            <p:nvPr>
              <p:custDataLst>
                <p:tags r:id="rId27"/>
              </p:custDataLst>
            </p:nvPr>
          </p:nvCxnSpPr>
          <p:spPr>
            <a:xfrm>
              <a:off x="912" y="1152"/>
              <a:ext cx="1720" cy="1"/>
            </a:xfrm>
            <a:prstGeom prst="line">
              <a:avLst/>
            </a:prstGeom>
            <a:ln w="28575" cap="flat" cmpd="sng">
              <a:solidFill>
                <a:schemeClr val="tx1"/>
              </a:solidFill>
              <a:prstDash val="solid"/>
              <a:round/>
              <a:headEnd type="none" w="med" len="med"/>
              <a:tailEnd type="none" w="med" len="med"/>
            </a:ln>
          </p:spPr>
        </p:cxnSp>
      </p:grpSp>
      <p:cxnSp>
        <p:nvCxnSpPr>
          <p:cNvPr id="36883" name="直接连接符 35859"/>
          <p:cNvCxnSpPr/>
          <p:nvPr>
            <p:custDataLst>
              <p:tags r:id="rId28"/>
            </p:custDataLst>
          </p:nvPr>
        </p:nvCxnSpPr>
        <p:spPr>
          <a:xfrm>
            <a:off x="8495030" y="4586605"/>
            <a:ext cx="2209800" cy="0"/>
          </a:xfrm>
          <a:prstGeom prst="line">
            <a:avLst/>
          </a:prstGeom>
          <a:ln w="28575" cap="flat" cmpd="sng">
            <a:solidFill>
              <a:schemeClr val="tx1"/>
            </a:solidFill>
            <a:prstDash val="dash"/>
            <a:round/>
            <a:headEnd type="none" w="med" len="med"/>
            <a:tailEnd type="none" w="med" len="med"/>
          </a:ln>
        </p:spPr>
      </p:cxnSp>
      <p:cxnSp>
        <p:nvCxnSpPr>
          <p:cNvPr id="36884" name="直接连接符 35860"/>
          <p:cNvCxnSpPr/>
          <p:nvPr>
            <p:custDataLst>
              <p:tags r:id="rId29"/>
            </p:custDataLst>
          </p:nvPr>
        </p:nvCxnSpPr>
        <p:spPr>
          <a:xfrm flipH="1">
            <a:off x="8061325" y="4594225"/>
            <a:ext cx="410845" cy="393700"/>
          </a:xfrm>
          <a:prstGeom prst="line">
            <a:avLst/>
          </a:prstGeom>
          <a:ln w="28575" cap="flat" cmpd="sng">
            <a:solidFill>
              <a:schemeClr val="tx1"/>
            </a:solidFill>
            <a:prstDash val="dash"/>
            <a:round/>
            <a:headEnd type="none" w="med" len="med"/>
            <a:tailEnd type="none" w="med" len="med"/>
          </a:ln>
        </p:spPr>
      </p:cxnSp>
      <p:sp>
        <p:nvSpPr>
          <p:cNvPr id="36885" name="矩形 35861"/>
          <p:cNvSpPr/>
          <p:nvPr>
            <p:custDataLst>
              <p:tags r:id="rId30"/>
            </p:custDataLst>
          </p:nvPr>
        </p:nvSpPr>
        <p:spPr>
          <a:xfrm>
            <a:off x="7571105" y="5136198"/>
            <a:ext cx="359410" cy="429895"/>
          </a:xfrm>
          <a:prstGeom prst="rect">
            <a:avLst/>
          </a:prstGeom>
          <a:noFill/>
          <a:ln w="9525">
            <a:noFill/>
          </a:ln>
        </p:spPr>
        <p:txBody>
          <a:bodyPr wrap="none" anchor="t">
            <a:spAutoFit/>
          </a:bodyPr>
          <a:lstStyle/>
          <a:p>
            <a:r>
              <a:rPr lang="zh-CN" altLang="en-US" sz="2200" i="1">
                <a:solidFill>
                  <a:schemeClr val="tx1"/>
                </a:solidFill>
                <a:latin typeface="Times New Roman" panose="02020603050405020304" charset="0"/>
                <a:ea typeface="Times New Roman" panose="02020603050405020304" charset="0"/>
                <a:cs typeface="+mn-lt"/>
                <a:sym typeface="Symbol" panose="05050102010706020507" pitchFamily="18" charset="2"/>
              </a:rPr>
              <a:t></a:t>
            </a:r>
            <a:endParaRPr lang="zh-CN" altLang="en-US" sz="2200" i="1">
              <a:solidFill>
                <a:schemeClr val="tx1"/>
              </a:solidFill>
              <a:latin typeface="Times New Roman" panose="02020603050405020304" charset="0"/>
              <a:ea typeface="Times New Roman" panose="02020603050405020304" charset="0"/>
              <a:cs typeface="+mn-lt"/>
              <a:sym typeface="Symbol" panose="05050102010706020507" pitchFamily="18" charset="2"/>
            </a:endParaRPr>
          </a:p>
        </p:txBody>
      </p:sp>
      <p:cxnSp>
        <p:nvCxnSpPr>
          <p:cNvPr id="36886" name="直接连接符 35862"/>
          <p:cNvCxnSpPr/>
          <p:nvPr>
            <p:custDataLst>
              <p:tags r:id="rId31"/>
            </p:custDataLst>
          </p:nvPr>
        </p:nvCxnSpPr>
        <p:spPr>
          <a:xfrm>
            <a:off x="8502650" y="4144645"/>
            <a:ext cx="2057400" cy="0"/>
          </a:xfrm>
          <a:prstGeom prst="line">
            <a:avLst/>
          </a:prstGeom>
          <a:ln w="28575" cap="flat" cmpd="sng">
            <a:solidFill>
              <a:srgbClr val="FF0066"/>
            </a:solidFill>
            <a:prstDash val="solid"/>
            <a:round/>
            <a:headEnd type="none" w="med" len="med"/>
            <a:tailEnd type="none" w="med" len="med"/>
          </a:ln>
        </p:spPr>
      </p:cxnSp>
      <p:cxnSp>
        <p:nvCxnSpPr>
          <p:cNvPr id="35864" name="直接连接符 35863"/>
          <p:cNvCxnSpPr/>
          <p:nvPr>
            <p:custDataLst>
              <p:tags r:id="rId32"/>
            </p:custDataLst>
          </p:nvPr>
        </p:nvCxnSpPr>
        <p:spPr>
          <a:xfrm flipH="1">
            <a:off x="8807450" y="4152265"/>
            <a:ext cx="0" cy="792000"/>
          </a:xfrm>
          <a:prstGeom prst="line">
            <a:avLst/>
          </a:prstGeom>
          <a:ln w="28575" cap="flat" cmpd="sng">
            <a:solidFill>
              <a:schemeClr val="accent1"/>
            </a:solidFill>
            <a:prstDash val="solid"/>
            <a:round/>
            <a:headEnd type="none" w="med" len="med"/>
            <a:tailEnd type="none" w="med" len="med"/>
          </a:ln>
        </p:spPr>
      </p:cxnSp>
      <p:cxnSp>
        <p:nvCxnSpPr>
          <p:cNvPr id="35865" name="直接连接符 35864"/>
          <p:cNvCxnSpPr/>
          <p:nvPr>
            <p:custDataLst>
              <p:tags r:id="rId33"/>
            </p:custDataLst>
          </p:nvPr>
        </p:nvCxnSpPr>
        <p:spPr>
          <a:xfrm flipH="1">
            <a:off x="10102850" y="4152265"/>
            <a:ext cx="0" cy="792000"/>
          </a:xfrm>
          <a:prstGeom prst="line">
            <a:avLst/>
          </a:prstGeom>
          <a:ln w="28575" cap="flat" cmpd="sng">
            <a:solidFill>
              <a:schemeClr val="accent1"/>
            </a:solidFill>
            <a:prstDash val="solid"/>
            <a:round/>
            <a:headEnd type="none" w="med" len="med"/>
            <a:tailEnd type="none" w="med" len="med"/>
          </a:ln>
        </p:spPr>
      </p:cxnSp>
      <p:graphicFrame>
        <p:nvGraphicFramePr>
          <p:cNvPr id="36900" name="对象 35876"/>
          <p:cNvGraphicFramePr>
            <a:graphicFrameLocks noChangeAspect="1"/>
          </p:cNvGraphicFramePr>
          <p:nvPr>
            <p:custDataLst>
              <p:tags r:id="rId34"/>
            </p:custDataLst>
          </p:nvPr>
        </p:nvGraphicFramePr>
        <p:xfrm>
          <a:off x="9432290" y="4152265"/>
          <a:ext cx="266065" cy="259080"/>
        </p:xfrm>
        <a:graphic>
          <a:graphicData uri="http://schemas.openxmlformats.org/presentationml/2006/ole">
            <mc:AlternateContent xmlns:mc="http://schemas.openxmlformats.org/markup-compatibility/2006">
              <mc:Choice xmlns:v="urn:schemas-microsoft-com:vml" Requires="v">
                <p:oleObj spid="_x0000_s1048" name="" r:id="rId35" imgW="88265" imgH="177165" progId="Equation.3">
                  <p:embed/>
                </p:oleObj>
              </mc:Choice>
              <mc:Fallback>
                <p:oleObj name="" r:id="rId35" imgW="88265" imgH="177165" progId="Equation.3">
                  <p:embed/>
                  <p:pic>
                    <p:nvPicPr>
                      <p:cNvPr id="0" name="OLE substitute image"/>
                      <p:cNvPicPr/>
                      <p:nvPr/>
                    </p:nvPicPr>
                    <p:blipFill>
                      <a:blip r:embed="rId36"/>
                      <a:stretch>
                        <a:fillRect/>
                      </a:stretch>
                    </p:blipFill>
                    <p:spPr>
                      <a:xfrm>
                        <a:off x="9432290" y="4152265"/>
                        <a:ext cx="266065" cy="259080"/>
                      </a:xfrm>
                      <a:prstGeom prst="rect">
                        <a:avLst/>
                      </a:prstGeom>
                      <a:noFill/>
                      <a:ln w="38100">
                        <a:noFill/>
                        <a:miter/>
                      </a:ln>
                    </p:spPr>
                  </p:pic>
                </p:oleObj>
              </mc:Fallback>
            </mc:AlternateContent>
          </a:graphicData>
        </a:graphic>
      </p:graphicFrame>
      <p:sp>
        <p:nvSpPr>
          <p:cNvPr id="21" name="Rectangle 2055"/>
          <p:cNvSpPr>
            <a:spLocks noChangeArrowheads="1"/>
          </p:cNvSpPr>
          <p:nvPr>
            <p:custDataLst>
              <p:tags r:id="rId37"/>
            </p:custDataLst>
          </p:nvPr>
        </p:nvSpPr>
        <p:spPr bwMode="auto">
          <a:xfrm>
            <a:off x="694690" y="3078480"/>
            <a:ext cx="10746740" cy="530860"/>
          </a:xfrm>
          <a:prstGeom prst="rect">
            <a:avLst/>
          </a:prstGeom>
          <a:noFill/>
          <a:ln w="9525">
            <a:noFill/>
            <a:miter lim="800000"/>
          </a:ln>
          <a:effectLst/>
        </p:spPr>
        <p:txBody>
          <a:bodyPr wrap="square">
            <a:spAutoFit/>
          </a:bodyPr>
          <a:lstStyle/>
          <a:p>
            <a:pPr marL="0" marR="0" lvl="0" indent="0" algn="l" defTabSz="342900" rtl="0" eaLnBrk="1" fontAlgn="base" latinLnBrk="0" hangingPunct="1">
              <a:lnSpc>
                <a:spcPct val="130000"/>
              </a:lnSpc>
              <a:spcBef>
                <a:spcPct val="0"/>
              </a:spcBef>
              <a:spcAft>
                <a:spcPct val="0"/>
              </a:spcAft>
              <a:buClrTx/>
              <a:buSzTx/>
              <a:buFontTx/>
              <a:buNone/>
              <a:defRPr/>
            </a:pP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证明：过直线</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l</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上任意两点</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，分别作平面</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α</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的垂线</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AA</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BB</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，垂足分别为</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endPar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endParaRPr>
          </a:p>
        </p:txBody>
      </p:sp>
      <p:sp>
        <p:nvSpPr>
          <p:cNvPr id="30" name="Rectangle 2055"/>
          <p:cNvSpPr>
            <a:spLocks noChangeArrowheads="1"/>
          </p:cNvSpPr>
          <p:nvPr>
            <p:custDataLst>
              <p:tags r:id="rId38"/>
            </p:custDataLst>
          </p:nvPr>
        </p:nvSpPr>
        <p:spPr bwMode="auto">
          <a:xfrm>
            <a:off x="1491615" y="3661410"/>
            <a:ext cx="6316345" cy="530860"/>
          </a:xfrm>
          <a:prstGeom prst="rect">
            <a:avLst/>
          </a:prstGeom>
          <a:noFill/>
          <a:ln w="9525">
            <a:noFill/>
            <a:miter lim="800000"/>
          </a:ln>
          <a:effectLst/>
        </p:spPr>
        <p:txBody>
          <a:bodyPr wrap="square">
            <a:spAutoFit/>
          </a:bodyPr>
          <a:lstStyle/>
          <a:p>
            <a:pPr marL="0" marR="0" lvl="0" indent="0" algn="l" defTabSz="342900" rtl="0" eaLnBrk="1" fontAlgn="base" latinLnBrk="0" hangingPunct="1">
              <a:lnSpc>
                <a:spcPct val="130000"/>
              </a:lnSpc>
              <a:spcBef>
                <a:spcPct val="0"/>
              </a:spcBef>
              <a:spcAft>
                <a:spcPct val="0"/>
              </a:spcAft>
              <a:buClrTx/>
              <a:buSzTx/>
              <a:buFontTx/>
              <a:buNone/>
              <a:defRPr/>
            </a:pP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由直线和平面垂直的性质定理可知</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AA</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BB</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endPar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endParaRPr>
          </a:p>
        </p:txBody>
      </p:sp>
      <p:sp>
        <p:nvSpPr>
          <p:cNvPr id="33" name="Rectangle 2055"/>
          <p:cNvSpPr>
            <a:spLocks noChangeArrowheads="1"/>
          </p:cNvSpPr>
          <p:nvPr>
            <p:custDataLst>
              <p:tags r:id="rId39"/>
            </p:custDataLst>
          </p:nvPr>
        </p:nvSpPr>
        <p:spPr bwMode="auto">
          <a:xfrm>
            <a:off x="1505585" y="4244340"/>
            <a:ext cx="6489065" cy="530860"/>
          </a:xfrm>
          <a:prstGeom prst="rect">
            <a:avLst/>
          </a:prstGeom>
          <a:noFill/>
          <a:ln w="9525">
            <a:noFill/>
            <a:miter lim="800000"/>
          </a:ln>
          <a:effectLst/>
        </p:spPr>
        <p:txBody>
          <a:bodyPr wrap="square">
            <a:spAutoFit/>
          </a:bodyPr>
          <a:lstStyle/>
          <a:p>
            <a:pPr marL="0" marR="0" lvl="0" indent="0" algn="l" defTabSz="342900" rtl="0" eaLnBrk="1" fontAlgn="base" latinLnBrk="0" hangingPunct="1">
              <a:lnSpc>
                <a:spcPct val="130000"/>
              </a:lnSpc>
              <a:spcBef>
                <a:spcPct val="0"/>
              </a:spcBef>
              <a:spcAft>
                <a:spcPct val="0"/>
              </a:spcAft>
              <a:buClrTx/>
              <a:buSzTx/>
              <a:buFontTx/>
              <a:buNone/>
              <a:defRPr/>
            </a:pP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设</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AA</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和</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BB</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确定的平面为</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β</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，易知</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α</a:t>
            </a:r>
            <a:r>
              <a:rPr kumimoji="1" lang="zh-CN" altLang="en-US"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β</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endPar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endParaRPr>
          </a:p>
        </p:txBody>
      </p:sp>
      <p:sp>
        <p:nvSpPr>
          <p:cNvPr id="34" name="Rectangle 2055"/>
          <p:cNvSpPr>
            <a:spLocks noChangeArrowheads="1"/>
          </p:cNvSpPr>
          <p:nvPr>
            <p:custDataLst>
              <p:tags r:id="rId40"/>
            </p:custDataLst>
          </p:nvPr>
        </p:nvSpPr>
        <p:spPr bwMode="auto">
          <a:xfrm>
            <a:off x="1505585" y="4827270"/>
            <a:ext cx="3414395" cy="530860"/>
          </a:xfrm>
          <a:prstGeom prst="rect">
            <a:avLst/>
          </a:prstGeom>
          <a:noFill/>
          <a:ln w="9525">
            <a:noFill/>
            <a:miter lim="800000"/>
          </a:ln>
          <a:effectLst/>
        </p:spPr>
        <p:txBody>
          <a:bodyPr wrap="square">
            <a:spAutoFit/>
          </a:bodyPr>
          <a:lstStyle/>
          <a:p>
            <a:pPr marL="0" marR="0" lvl="0" indent="0" algn="l" defTabSz="342900" rtl="0" eaLnBrk="1" fontAlgn="base" latinLnBrk="0" hangingPunct="1">
              <a:lnSpc>
                <a:spcPct val="130000"/>
              </a:lnSpc>
              <a:spcBef>
                <a:spcPct val="0"/>
              </a:spcBef>
              <a:spcAft>
                <a:spcPct val="0"/>
              </a:spcAft>
              <a:buClrTx/>
              <a:buSzTx/>
              <a:buFontTx/>
              <a:buNone/>
              <a:defRPr/>
            </a:pP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l</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α</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  </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 </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l</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endPar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endParaRPr>
          </a:p>
        </p:txBody>
      </p:sp>
      <p:sp>
        <p:nvSpPr>
          <p:cNvPr id="35" name="Rectangle 2055"/>
          <p:cNvSpPr>
            <a:spLocks noChangeArrowheads="1"/>
          </p:cNvSpPr>
          <p:nvPr>
            <p:custDataLst>
              <p:tags r:id="rId41"/>
            </p:custDataLst>
          </p:nvPr>
        </p:nvSpPr>
        <p:spPr bwMode="auto">
          <a:xfrm>
            <a:off x="1505585" y="5410200"/>
            <a:ext cx="5912485" cy="530860"/>
          </a:xfrm>
          <a:prstGeom prst="rect">
            <a:avLst/>
          </a:prstGeom>
          <a:noFill/>
          <a:ln w="9525">
            <a:noFill/>
            <a:miter lim="800000"/>
          </a:ln>
          <a:effectLst/>
        </p:spPr>
        <p:txBody>
          <a:bodyPr wrap="square">
            <a:spAutoFit/>
          </a:bodyPr>
          <a:lstStyle/>
          <a:p>
            <a:pPr marL="0" marR="0" lvl="0" indent="0" algn="l" defTabSz="342900" rtl="0" eaLnBrk="1" fontAlgn="base" latinLnBrk="0" hangingPunct="1">
              <a:lnSpc>
                <a:spcPct val="130000"/>
              </a:lnSpc>
              <a:spcBef>
                <a:spcPct val="0"/>
              </a:spcBef>
              <a:spcAft>
                <a:spcPct val="0"/>
              </a:spcAft>
              <a:buClrTx/>
              <a:buSzTx/>
              <a:buFontTx/>
              <a:buNone/>
              <a:defRPr/>
            </a:pP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∴四边形</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AA</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为平行四边形（矩形）．</a:t>
            </a:r>
            <a:endPar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endParaRPr>
          </a:p>
        </p:txBody>
      </p:sp>
      <p:sp>
        <p:nvSpPr>
          <p:cNvPr id="36" name="Rectangle 2055"/>
          <p:cNvSpPr>
            <a:spLocks noChangeArrowheads="1"/>
          </p:cNvSpPr>
          <p:nvPr>
            <p:custDataLst>
              <p:tags r:id="rId42"/>
            </p:custDataLst>
          </p:nvPr>
        </p:nvSpPr>
        <p:spPr bwMode="auto">
          <a:xfrm>
            <a:off x="1506855" y="5906135"/>
            <a:ext cx="2173605" cy="530860"/>
          </a:xfrm>
          <a:prstGeom prst="rect">
            <a:avLst/>
          </a:prstGeom>
          <a:noFill/>
          <a:ln w="9525">
            <a:noFill/>
            <a:miter lim="800000"/>
          </a:ln>
          <a:effectLst/>
        </p:spPr>
        <p:txBody>
          <a:bodyPr wrap="square">
            <a:spAutoFit/>
          </a:bodyPr>
          <a:lstStyle/>
          <a:p>
            <a:pPr marL="0" marR="0" lvl="0" indent="0" algn="l" defTabSz="342900" rtl="0" eaLnBrk="1" fontAlgn="base" latinLnBrk="0" hangingPunct="1">
              <a:lnSpc>
                <a:spcPct val="130000"/>
              </a:lnSpc>
              <a:spcBef>
                <a:spcPct val="0"/>
              </a:spcBef>
              <a:spcAft>
                <a:spcPct val="0"/>
              </a:spcAft>
              <a:buClrTx/>
              <a:buSzTx/>
              <a:buFontTx/>
              <a:buNone/>
              <a:defRPr/>
            </a:pP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AA</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r>
              <a:rPr kumimoji="1" lang="en-US" altLang="zh-CN" sz="2200" b="0" i="1"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BB</a:t>
            </a:r>
            <a:r>
              <a:rPr kumimoji="1" lang="en-US" altLang="zh-CN" sz="2200" b="0" i="0" u="none" strike="noStrike" kern="0" cap="none" spc="0" normalizeH="0" baseline="-2500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1 </a:t>
            </a:r>
            <a:r>
              <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rPr>
              <a:t>．</a:t>
            </a:r>
            <a:endParaRPr kumimoji="1" lang="zh-CN" altLang="en-US" sz="2200" b="0" i="0" u="none" strike="noStrike" kern="0" cap="none" spc="0" normalizeH="0" baseline="0" noProof="0">
              <a:ln>
                <a:noFill/>
              </a:ln>
              <a:solidFill>
                <a:srgbClr val="FF0000"/>
              </a:solidFill>
              <a:effectLst/>
              <a:uLnTx/>
              <a:uFillTx/>
              <a:latin typeface="Times New Roman" panose="02020603050405020304" charset="0"/>
              <a:ea typeface="楷体" panose="02010609060101010101" pitchFamily="49" charset="-122"/>
              <a:cs typeface="Times New Roman" panose="02020603050405020304" charset="0"/>
            </a:endParaRPr>
          </a:p>
        </p:txBody>
      </p:sp>
      <p:grpSp>
        <p:nvGrpSpPr>
          <p:cNvPr id="9" name="组合 8"/>
          <p:cNvGrpSpPr/>
          <p:nvPr>
            <p:custDataLst>
              <p:tags r:id="rId43"/>
            </p:custDataLst>
          </p:nvPr>
        </p:nvGrpSpPr>
        <p:grpSpPr>
          <a:xfrm>
            <a:off x="8054340" y="4594225"/>
            <a:ext cx="2643505" cy="401320"/>
            <a:chOff x="12470" y="8606"/>
            <a:chExt cx="4163" cy="632"/>
          </a:xfrm>
        </p:grpSpPr>
        <p:cxnSp>
          <p:nvCxnSpPr>
            <p:cNvPr id="11" name="直接连接符 35859"/>
            <p:cNvCxnSpPr/>
            <p:nvPr>
              <p:custDataLst>
                <p:tags r:id="rId44"/>
              </p:custDataLst>
            </p:nvPr>
          </p:nvCxnSpPr>
          <p:spPr>
            <a:xfrm>
              <a:off x="13153" y="8606"/>
              <a:ext cx="3480" cy="0"/>
            </a:xfrm>
            <a:prstGeom prst="line">
              <a:avLst/>
            </a:prstGeom>
            <a:ln w="28575" cap="flat" cmpd="sng">
              <a:solidFill>
                <a:schemeClr val="tx1"/>
              </a:solidFill>
              <a:prstDash val="solid"/>
              <a:round/>
              <a:headEnd type="none" w="med" len="med"/>
              <a:tailEnd type="none" w="med" len="med"/>
            </a:ln>
          </p:spPr>
        </p:cxnSp>
        <p:cxnSp>
          <p:nvCxnSpPr>
            <p:cNvPr id="12" name="直接连接符 35860"/>
            <p:cNvCxnSpPr/>
            <p:nvPr>
              <p:custDataLst>
                <p:tags r:id="rId45"/>
              </p:custDataLst>
            </p:nvPr>
          </p:nvCxnSpPr>
          <p:spPr>
            <a:xfrm flipH="1">
              <a:off x="12470" y="8618"/>
              <a:ext cx="647" cy="620"/>
            </a:xfrm>
            <a:prstGeom prst="line">
              <a:avLst/>
            </a:prstGeom>
            <a:ln w="28575" cap="flat" cmpd="sng">
              <a:solidFill>
                <a:schemeClr val="tx1"/>
              </a:solidFill>
              <a:prstDash val="solid"/>
              <a:round/>
              <a:headEnd type="none" w="med" len="med"/>
              <a:tailEnd type="none" w="med" len="med"/>
            </a:ln>
          </p:spPr>
        </p:cxn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5846"/>
                                        </p:tgtEl>
                                        <p:attrNameLst>
                                          <p:attrName>style.visibility</p:attrName>
                                        </p:attrNameLst>
                                      </p:cBhvr>
                                      <p:to>
                                        <p:strVal val="visible"/>
                                      </p:to>
                                    </p:set>
                                    <p:animEffect transition="in" filter="fade">
                                      <p:cBhvr>
                                        <p:cTn id="7" dur="500"/>
                                        <p:tgtEl>
                                          <p:spTgt spid="35846"/>
                                        </p:tgtEl>
                                      </p:cBhvr>
                                    </p:animEffect>
                                  </p:childTnLst>
                                </p:cTn>
                              </p:par>
                              <p:par>
                                <p:cTn id="8" presetID="10" presetClass="entr" presetSubtype="0" fill="hold" nodeType="withEffect">
                                  <p:stCondLst>
                                    <p:cond delay="0"/>
                                  </p:stCondLst>
                                  <p:childTnLst>
                                    <p:set>
                                      <p:cBhvr>
                                        <p:cTn id="9" dur="1" fill="hold">
                                          <p:stCondLst>
                                            <p:cond delay="0"/>
                                          </p:stCondLst>
                                        </p:cTn>
                                        <p:tgtEl>
                                          <p:spTgt spid="35847"/>
                                        </p:tgtEl>
                                        <p:attrNameLst>
                                          <p:attrName>style.visibility</p:attrName>
                                        </p:attrNameLst>
                                      </p:cBhvr>
                                      <p:to>
                                        <p:strVal val="visible"/>
                                      </p:to>
                                    </p:set>
                                    <p:animEffect transition="in" filter="fade">
                                      <p:cBhvr>
                                        <p:cTn id="10" dur="500"/>
                                        <p:tgtEl>
                                          <p:spTgt spid="35847"/>
                                        </p:tgtEl>
                                      </p:cBhvr>
                                    </p:animEffect>
                                  </p:childTnLst>
                                </p:cTn>
                              </p:par>
                              <p:par>
                                <p:cTn id="11" presetID="10" presetClass="exit" presetSubtype="0" fill="hold" nodeType="with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500"/>
                                        <p:tgtEl>
                                          <p:spTgt spid="2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3"/>
                                        </p:tgtEl>
                                        <p:attrNameLst>
                                          <p:attrName>style.visibility</p:attrName>
                                        </p:attrNameLst>
                                      </p:cBhvr>
                                      <p:to>
                                        <p:strVal val="visible"/>
                                      </p:to>
                                    </p:set>
                                    <p:animEffect transition="in" filter="fade">
                                      <p:cBhvr>
                                        <p:cTn id="24" dur="500"/>
                                        <p:tgtEl>
                                          <p:spTgt spid="3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fade">
                                      <p:cBhvr>
                                        <p:cTn id="27" dur="500"/>
                                        <p:tgtEl>
                                          <p:spTgt spid="34"/>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6"/>
                                        </p:tgtEl>
                                        <p:attrNameLst>
                                          <p:attrName>style.visibility</p:attrName>
                                        </p:attrNameLst>
                                      </p:cBhvr>
                                      <p:to>
                                        <p:strVal val="visible"/>
                                      </p:to>
                                    </p:set>
                                    <p:animEffect transition="in" filter="fade">
                                      <p:cBhvr>
                                        <p:cTn id="30" dur="500"/>
                                        <p:tgtEl>
                                          <p:spTgt spid="3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5"/>
                                        </p:tgtEl>
                                        <p:attrNameLst>
                                          <p:attrName>style.visibility</p:attrName>
                                        </p:attrNameLst>
                                      </p:cBhvr>
                                      <p:to>
                                        <p:strVal val="visible"/>
                                      </p:to>
                                    </p:set>
                                    <p:animEffect transition="in" filter="fade">
                                      <p:cBhvr>
                                        <p:cTn id="33" dur="500"/>
                                        <p:tgtEl>
                                          <p:spTgt spid="35"/>
                                        </p:tgtEl>
                                      </p:cBhvr>
                                    </p:animEffect>
                                  </p:childTnLst>
                                </p:cTn>
                              </p:par>
                              <p:par>
                                <p:cTn id="34" presetID="10" presetClass="entr" presetSubtype="0" fill="hold" nodeType="withEffect">
                                  <p:stCondLst>
                                    <p:cond delay="0"/>
                                  </p:stCondLst>
                                  <p:childTnLst>
                                    <p:set>
                                      <p:cBhvr>
                                        <p:cTn id="35" dur="1" fill="hold">
                                          <p:stCondLst>
                                            <p:cond delay="0"/>
                                          </p:stCondLst>
                                        </p:cTn>
                                        <p:tgtEl>
                                          <p:spTgt spid="35864"/>
                                        </p:tgtEl>
                                        <p:attrNameLst>
                                          <p:attrName>style.visibility</p:attrName>
                                        </p:attrNameLst>
                                      </p:cBhvr>
                                      <p:to>
                                        <p:strVal val="visible"/>
                                      </p:to>
                                    </p:set>
                                    <p:animEffect transition="in" filter="fade">
                                      <p:cBhvr>
                                        <p:cTn id="36" dur="500"/>
                                        <p:tgtEl>
                                          <p:spTgt spid="35864"/>
                                        </p:tgtEl>
                                      </p:cBhvr>
                                    </p:animEffect>
                                  </p:childTnLst>
                                </p:cTn>
                              </p:par>
                              <p:par>
                                <p:cTn id="37" presetID="10" presetClass="entr" presetSubtype="0" fill="hold" nodeType="withEffect">
                                  <p:stCondLst>
                                    <p:cond delay="0"/>
                                  </p:stCondLst>
                                  <p:childTnLst>
                                    <p:set>
                                      <p:cBhvr>
                                        <p:cTn id="38" dur="1" fill="hold">
                                          <p:stCondLst>
                                            <p:cond delay="0"/>
                                          </p:stCondLst>
                                        </p:cTn>
                                        <p:tgtEl>
                                          <p:spTgt spid="35865"/>
                                        </p:tgtEl>
                                        <p:attrNameLst>
                                          <p:attrName>style.visibility</p:attrName>
                                        </p:attrNameLst>
                                      </p:cBhvr>
                                      <p:to>
                                        <p:strVal val="visible"/>
                                      </p:to>
                                    </p:set>
                                    <p:animEffect transition="in" filter="fade">
                                      <p:cBhvr>
                                        <p:cTn id="39" dur="500"/>
                                        <p:tgtEl>
                                          <p:spTgt spid="35865"/>
                                        </p:tgtEl>
                                      </p:cBhvr>
                                    </p:animEffect>
                                  </p:childTnLst>
                                </p:cTn>
                              </p:par>
                              <p:par>
                                <p:cTn id="40" presetID="10" presetClass="entr" presetSubtype="0" fill="hold" nodeType="withEffect">
                                  <p:stCondLst>
                                    <p:cond delay="0"/>
                                  </p:stCondLst>
                                  <p:childTnLst>
                                    <p:set>
                                      <p:cBhvr>
                                        <p:cTn id="41" dur="1" fill="hold">
                                          <p:stCondLst>
                                            <p:cond delay="0"/>
                                          </p:stCondLst>
                                        </p:cTn>
                                        <p:tgtEl>
                                          <p:spTgt spid="35848"/>
                                        </p:tgtEl>
                                        <p:attrNameLst>
                                          <p:attrName>style.visibility</p:attrName>
                                        </p:attrNameLst>
                                      </p:cBhvr>
                                      <p:to>
                                        <p:strVal val="visible"/>
                                      </p:to>
                                    </p:set>
                                    <p:animEffect transition="in" filter="fade">
                                      <p:cBhvr>
                                        <p:cTn id="42" dur="500"/>
                                        <p:tgtEl>
                                          <p:spTgt spid="35848"/>
                                        </p:tgtEl>
                                      </p:cBhvr>
                                    </p:animEffect>
                                  </p:childTnLst>
                                </p:cTn>
                              </p:par>
                              <p:par>
                                <p:cTn id="43" presetID="10" presetClass="entr" presetSubtype="0" fill="hold" nodeType="withEffect">
                                  <p:stCondLst>
                                    <p:cond delay="0"/>
                                  </p:stCondLst>
                                  <p:childTnLst>
                                    <p:set>
                                      <p:cBhvr>
                                        <p:cTn id="44" dur="1" fill="hold">
                                          <p:stCondLst>
                                            <p:cond delay="0"/>
                                          </p:stCondLst>
                                        </p:cTn>
                                        <p:tgtEl>
                                          <p:spTgt spid="35849"/>
                                        </p:tgtEl>
                                        <p:attrNameLst>
                                          <p:attrName>style.visibility</p:attrName>
                                        </p:attrNameLst>
                                      </p:cBhvr>
                                      <p:to>
                                        <p:strVal val="visible"/>
                                      </p:to>
                                    </p:set>
                                    <p:animEffect transition="in" filter="fade">
                                      <p:cBhvr>
                                        <p:cTn id="45" dur="500"/>
                                        <p:tgtEl>
                                          <p:spTgt spid="35849"/>
                                        </p:tgtEl>
                                      </p:cBhvr>
                                    </p:animEffect>
                                  </p:childTnLst>
                                </p:cTn>
                              </p:par>
                              <p:par>
                                <p:cTn id="46" presetID="10" presetClass="entr" presetSubtype="0" fill="hold" nodeType="withEffect">
                                  <p:stCondLst>
                                    <p:cond delay="0"/>
                                  </p:stCondLst>
                                  <p:childTnLst>
                                    <p:set>
                                      <p:cBhvr>
                                        <p:cTn id="47" dur="1" fill="hold">
                                          <p:stCondLst>
                                            <p:cond delay="0"/>
                                          </p:stCondLst>
                                        </p:cTn>
                                        <p:tgtEl>
                                          <p:spTgt spid="35854"/>
                                        </p:tgtEl>
                                        <p:attrNameLst>
                                          <p:attrName>style.visibility</p:attrName>
                                        </p:attrNameLst>
                                      </p:cBhvr>
                                      <p:to>
                                        <p:strVal val="visible"/>
                                      </p:to>
                                    </p:set>
                                    <p:animEffect transition="in" filter="fade">
                                      <p:cBhvr>
                                        <p:cTn id="48" dur="500"/>
                                        <p:tgtEl>
                                          <p:spTgt spid="358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30" grpId="0" animBg="1"/>
      <p:bldP spid="33" grpId="0" animBg="1"/>
      <p:bldP spid="34" grpId="0" animBg="1"/>
      <p:bldP spid="36" grpId="0" animBg="1"/>
      <p:bldP spid="35" grpId="0" animBg="1"/>
    </p:bldLst>
  </p:timing>
</p:sld>
</file>

<file path=ppt/tags/tag1.xml><?xml version="1.0" encoding="utf-8"?>
<p:tagLst xmlns:p="http://schemas.openxmlformats.org/presentationml/2006/main">
  <p:tag name="AS_UNIQUEID" val="1644"/>
  <p:tag name="KSO_WM_BEAUTIFY_FLAG" val=""/>
</p:tagLst>
</file>

<file path=ppt/tags/tag10.xml><?xml version="1.0" encoding="utf-8"?>
<p:tagLst xmlns:p="http://schemas.openxmlformats.org/presentationml/2006/main">
  <p:tag name="AS_UNIQUEID" val="1654"/>
</p:tagLst>
</file>

<file path=ppt/tags/tag100.xml><?xml version="1.0" encoding="utf-8"?>
<p:tagLst xmlns:p="http://schemas.openxmlformats.org/presentationml/2006/main">
  <p:tag name="AS_UNIQUEID" val="1756"/>
</p:tagLst>
</file>

<file path=ppt/tags/tag101.xml><?xml version="1.0" encoding="utf-8"?>
<p:tagLst xmlns:p="http://schemas.openxmlformats.org/presentationml/2006/main">
  <p:tag name="AS_UNIQUEID" val="1763"/>
</p:tagLst>
</file>

<file path=ppt/tags/tag102.xml><?xml version="1.0" encoding="utf-8"?>
<p:tagLst xmlns:p="http://schemas.openxmlformats.org/presentationml/2006/main">
  <p:tag name="AS_UNIQUEID" val="1764"/>
</p:tagLst>
</file>

<file path=ppt/tags/tag103.xml><?xml version="1.0" encoding="utf-8"?>
<p:tagLst xmlns:p="http://schemas.openxmlformats.org/presentationml/2006/main">
  <p:tag name="AS_UNIQUEID" val="1765"/>
</p:tagLst>
</file>

<file path=ppt/tags/tag104.xml><?xml version="1.0" encoding="utf-8"?>
<p:tagLst xmlns:p="http://schemas.openxmlformats.org/presentationml/2006/main">
  <p:tag name="AS_UNIQUEID" val="1766"/>
</p:tagLst>
</file>

<file path=ppt/tags/tag105.xml><?xml version="1.0" encoding="utf-8"?>
<p:tagLst xmlns:p="http://schemas.openxmlformats.org/presentationml/2006/main">
  <p:tag name="AS_UNIQUEID" val="1767"/>
</p:tagLst>
</file>

<file path=ppt/tags/tag106.xml><?xml version="1.0" encoding="utf-8"?>
<p:tagLst xmlns:p="http://schemas.openxmlformats.org/presentationml/2006/main">
  <p:tag name="AS_UNIQUEID" val="1768"/>
</p:tagLst>
</file>

<file path=ppt/tags/tag107.xml><?xml version="1.0" encoding="utf-8"?>
<p:tagLst xmlns:p="http://schemas.openxmlformats.org/presentationml/2006/main">
  <p:tag name="AS_UNIQUEID" val="1769"/>
</p:tagLst>
</file>

<file path=ppt/tags/tag108.xml><?xml version="1.0" encoding="utf-8"?>
<p:tagLst xmlns:p="http://schemas.openxmlformats.org/presentationml/2006/main">
  <p:tag name="AS_UNIQUEID" val="1770"/>
</p:tagLst>
</file>

<file path=ppt/tags/tag109.xml><?xml version="1.0" encoding="utf-8"?>
<p:tagLst xmlns:p="http://schemas.openxmlformats.org/presentationml/2006/main">
  <p:tag name="AS_UNIQUEID" val="1771"/>
</p:tagLst>
</file>

<file path=ppt/tags/tag11.xml><?xml version="1.0" encoding="utf-8"?>
<p:tagLst xmlns:p="http://schemas.openxmlformats.org/presentationml/2006/main">
  <p:tag name="AS_UNIQUEID" val="1655"/>
</p:tagLst>
</file>

<file path=ppt/tags/tag110.xml><?xml version="1.0" encoding="utf-8"?>
<p:tagLst xmlns:p="http://schemas.openxmlformats.org/presentationml/2006/main">
  <p:tag name="AS_UNIQUEID" val="1772"/>
</p:tagLst>
</file>

<file path=ppt/tags/tag111.xml><?xml version="1.0" encoding="utf-8"?>
<p:tagLst xmlns:p="http://schemas.openxmlformats.org/presentationml/2006/main">
  <p:tag name="AS_UNIQUEID" val="1773"/>
</p:tagLst>
</file>

<file path=ppt/tags/tag112.xml><?xml version="1.0" encoding="utf-8"?>
<p:tagLst xmlns:p="http://schemas.openxmlformats.org/presentationml/2006/main">
  <p:tag name="AS_UNIQUEID" val="1774"/>
</p:tagLst>
</file>

<file path=ppt/tags/tag113.xml><?xml version="1.0" encoding="utf-8"?>
<p:tagLst xmlns:p="http://schemas.openxmlformats.org/presentationml/2006/main">
  <p:tag name="AS_UNIQUEID" val="1775"/>
</p:tagLst>
</file>

<file path=ppt/tags/tag114.xml><?xml version="1.0" encoding="utf-8"?>
<p:tagLst xmlns:p="http://schemas.openxmlformats.org/presentationml/2006/main">
  <p:tag name="AS_UNIQUEID" val="1776"/>
</p:tagLst>
</file>

<file path=ppt/tags/tag115.xml><?xml version="1.0" encoding="utf-8"?>
<p:tagLst xmlns:p="http://schemas.openxmlformats.org/presentationml/2006/main">
  <p:tag name="AS_UNIQUEID" val="1777"/>
</p:tagLst>
</file>

<file path=ppt/tags/tag116.xml><?xml version="1.0" encoding="utf-8"?>
<p:tagLst xmlns:p="http://schemas.openxmlformats.org/presentationml/2006/main">
  <p:tag name="AS_UNIQUEID" val="1778"/>
</p:tagLst>
</file>

<file path=ppt/tags/tag117.xml><?xml version="1.0" encoding="utf-8"?>
<p:tagLst xmlns:p="http://schemas.openxmlformats.org/presentationml/2006/main">
  <p:tag name="AS_UNIQUEID" val="1639"/>
</p:tagLst>
</file>

<file path=ppt/tags/tag118.xml><?xml version="1.0" encoding="utf-8"?>
<p:tagLst xmlns:p="http://schemas.openxmlformats.org/presentationml/2006/main">
  <p:tag name="AS_UNIQUEID" val="1779"/>
</p:tagLst>
</file>

<file path=ppt/tags/tag119.xml><?xml version="1.0" encoding="utf-8"?>
<p:tagLst xmlns:p="http://schemas.openxmlformats.org/presentationml/2006/main">
  <p:tag name="AS_UNIQUEID" val="1780"/>
</p:tagLst>
</file>

<file path=ppt/tags/tag12.xml><?xml version="1.0" encoding="utf-8"?>
<p:tagLst xmlns:p="http://schemas.openxmlformats.org/presentationml/2006/main">
  <p:tag name="AS_UNIQUEID" val="1656"/>
</p:tagLst>
</file>

<file path=ppt/tags/tag120.xml><?xml version="1.0" encoding="utf-8"?>
<p:tagLst xmlns:p="http://schemas.openxmlformats.org/presentationml/2006/main">
  <p:tag name="AS_UNIQUEID" val="1781"/>
</p:tagLst>
</file>

<file path=ppt/tags/tag121.xml><?xml version="1.0" encoding="utf-8"?>
<p:tagLst xmlns:p="http://schemas.openxmlformats.org/presentationml/2006/main">
  <p:tag name="AS_UNIQUEID" val="1782"/>
</p:tagLst>
</file>

<file path=ppt/tags/tag122.xml><?xml version="1.0" encoding="utf-8"?>
<p:tagLst xmlns:p="http://schemas.openxmlformats.org/presentationml/2006/main">
  <p:tag name="AS_UNIQUEID" val="1783"/>
</p:tagLst>
</file>

<file path=ppt/tags/tag123.xml><?xml version="1.0" encoding="utf-8"?>
<p:tagLst xmlns:p="http://schemas.openxmlformats.org/presentationml/2006/main">
  <p:tag name="AS_UNIQUEID" val="1760"/>
</p:tagLst>
</file>

<file path=ppt/tags/tag124.xml><?xml version="1.0" encoding="utf-8"?>
<p:tagLst xmlns:p="http://schemas.openxmlformats.org/presentationml/2006/main">
  <p:tag name="AS_UNIQUEID" val="1761"/>
</p:tagLst>
</file>

<file path=ppt/tags/tag125.xml><?xml version="1.0" encoding="utf-8"?>
<p:tagLst xmlns:p="http://schemas.openxmlformats.org/presentationml/2006/main">
  <p:tag name="AS_UNIQUEID" val="1642"/>
</p:tagLst>
</file>

<file path=ppt/tags/tag126.xml><?xml version="1.0" encoding="utf-8"?>
<p:tagLst xmlns:p="http://schemas.openxmlformats.org/presentationml/2006/main">
  <p:tag name="AS_UNIQUEID" val="1642"/>
</p:tagLst>
</file>

<file path=ppt/tags/tag127.xml><?xml version="1.0" encoding="utf-8"?>
<p:tagLst xmlns:p="http://schemas.openxmlformats.org/presentationml/2006/main">
  <p:tag name="AS_UNIQUEID" val="1785"/>
</p:tagLst>
</file>

<file path=ppt/tags/tag128.xml><?xml version="1.0" encoding="utf-8"?>
<p:tagLst xmlns:p="http://schemas.openxmlformats.org/presentationml/2006/main">
  <p:tag name="AS_UNIQUEID" val="1786"/>
</p:tagLst>
</file>

<file path=ppt/tags/tag129.xml><?xml version="1.0" encoding="utf-8"?>
<p:tagLst xmlns:p="http://schemas.openxmlformats.org/presentationml/2006/main">
  <p:tag name="AS_UNIQUEID" val="1642"/>
</p:tagLst>
</file>

<file path=ppt/tags/tag13.xml><?xml version="1.0" encoding="utf-8"?>
<p:tagLst xmlns:p="http://schemas.openxmlformats.org/presentationml/2006/main">
  <p:tag name="AS_UNIQUEID" val="1657"/>
</p:tagLst>
</file>

<file path=ppt/tags/tag130.xml><?xml version="1.0" encoding="utf-8"?>
<p:tagLst xmlns:p="http://schemas.openxmlformats.org/presentationml/2006/main">
  <p:tag name="AS_UNIQUEID" val="1787"/>
</p:tagLst>
</file>

<file path=ppt/tags/tag131.xml><?xml version="1.0" encoding="utf-8"?>
<p:tagLst xmlns:p="http://schemas.openxmlformats.org/presentationml/2006/main">
  <p:tag name="AS_UNIQUEID" val="1642"/>
</p:tagLst>
</file>

<file path=ppt/tags/tag132.xml><?xml version="1.0" encoding="utf-8"?>
<p:tagLst xmlns:p="http://schemas.openxmlformats.org/presentationml/2006/main">
  <p:tag name="AS_UNIQUEID" val="1788"/>
</p:tagLst>
</file>

<file path=ppt/tags/tag133.xml><?xml version="1.0" encoding="utf-8"?>
<p:tagLst xmlns:p="http://schemas.openxmlformats.org/presentationml/2006/main">
  <p:tag name="AS_UNIQUEID" val="1789"/>
</p:tagLst>
</file>

<file path=ppt/tags/tag134.xml><?xml version="1.0" encoding="utf-8"?>
<p:tagLst xmlns:p="http://schemas.openxmlformats.org/presentationml/2006/main">
  <p:tag name="AS_UNIQUEID" val="1790"/>
</p:tagLst>
</file>

<file path=ppt/tags/tag135.xml><?xml version="1.0" encoding="utf-8"?>
<p:tagLst xmlns:p="http://schemas.openxmlformats.org/presentationml/2006/main">
  <p:tag name="AS_UNIQUEID" val="1791"/>
</p:tagLst>
</file>

<file path=ppt/tags/tag136.xml><?xml version="1.0" encoding="utf-8"?>
<p:tagLst xmlns:p="http://schemas.openxmlformats.org/presentationml/2006/main">
  <p:tag name="AS_UNIQUEID" val="1792"/>
</p:tagLst>
</file>

<file path=ppt/tags/tag137.xml><?xml version="1.0" encoding="utf-8"?>
<p:tagLst xmlns:p="http://schemas.openxmlformats.org/presentationml/2006/main">
  <p:tag name="AS_UNIQUEID" val="1794"/>
</p:tagLst>
</file>

<file path=ppt/tags/tag138.xml><?xml version="1.0" encoding="utf-8"?>
<p:tagLst xmlns:p="http://schemas.openxmlformats.org/presentationml/2006/main">
  <p:tag name="AS_UNIQUEID" val="1796"/>
</p:tagLst>
</file>

<file path=ppt/tags/tag139.xml><?xml version="1.0" encoding="utf-8"?>
<p:tagLst xmlns:p="http://schemas.openxmlformats.org/presentationml/2006/main">
  <p:tag name="AS_UNIQUEID" val="1797"/>
</p:tagLst>
</file>

<file path=ppt/tags/tag14.xml><?xml version="1.0" encoding="utf-8"?>
<p:tagLst xmlns:p="http://schemas.openxmlformats.org/presentationml/2006/main">
  <p:tag name="AS_UNIQUEID" val="1658"/>
</p:tagLst>
</file>

<file path=ppt/tags/tag140.xml><?xml version="1.0" encoding="utf-8"?>
<p:tagLst xmlns:p="http://schemas.openxmlformats.org/presentationml/2006/main">
  <p:tag name="AS_UNIQUEID" val="1798"/>
</p:tagLst>
</file>

<file path=ppt/tags/tag141.xml><?xml version="1.0" encoding="utf-8"?>
<p:tagLst xmlns:p="http://schemas.openxmlformats.org/presentationml/2006/main">
  <p:tag name="AS_UNIQUEID" val="1799"/>
</p:tagLst>
</file>

<file path=ppt/tags/tag142.xml><?xml version="1.0" encoding="utf-8"?>
<p:tagLst xmlns:p="http://schemas.openxmlformats.org/presentationml/2006/main">
  <p:tag name="AS_UNIQUEID" val="1800"/>
</p:tagLst>
</file>

<file path=ppt/tags/tag143.xml><?xml version="1.0" encoding="utf-8"?>
<p:tagLst xmlns:p="http://schemas.openxmlformats.org/presentationml/2006/main">
  <p:tag name="AS_UNIQUEID" val="1801"/>
</p:tagLst>
</file>

<file path=ppt/tags/tag144.xml><?xml version="1.0" encoding="utf-8"?>
<p:tagLst xmlns:p="http://schemas.openxmlformats.org/presentationml/2006/main">
  <p:tag name="AS_UNIQUEID" val="1803"/>
</p:tagLst>
</file>

<file path=ppt/tags/tag145.xml><?xml version="1.0" encoding="utf-8"?>
<p:tagLst xmlns:p="http://schemas.openxmlformats.org/presentationml/2006/main">
  <p:tag name="AS_UNIQUEID" val="1804"/>
</p:tagLst>
</file>

<file path=ppt/tags/tag146.xml><?xml version="1.0" encoding="utf-8"?>
<p:tagLst xmlns:p="http://schemas.openxmlformats.org/presentationml/2006/main">
  <p:tag name="AS_UNIQUEID" val="1805"/>
</p:tagLst>
</file>

<file path=ppt/tags/tag147.xml><?xml version="1.0" encoding="utf-8"?>
<p:tagLst xmlns:p="http://schemas.openxmlformats.org/presentationml/2006/main">
  <p:tag name="AS_UNIQUEID" val="1806"/>
</p:tagLst>
</file>

<file path=ppt/tags/tag148.xml><?xml version="1.0" encoding="utf-8"?>
<p:tagLst xmlns:p="http://schemas.openxmlformats.org/presentationml/2006/main">
  <p:tag name="AS_UNIQUEID" val="1807"/>
</p:tagLst>
</file>

<file path=ppt/tags/tag149.xml><?xml version="1.0" encoding="utf-8"?>
<p:tagLst xmlns:p="http://schemas.openxmlformats.org/presentationml/2006/main">
  <p:tag name="AS_UNIQUEID" val="1808"/>
</p:tagLst>
</file>

<file path=ppt/tags/tag15.xml><?xml version="1.0" encoding="utf-8"?>
<p:tagLst xmlns:p="http://schemas.openxmlformats.org/presentationml/2006/main">
  <p:tag name="AS_UNIQUEID" val="1659"/>
</p:tagLst>
</file>

<file path=ppt/tags/tag150.xml><?xml version="1.0" encoding="utf-8"?>
<p:tagLst xmlns:p="http://schemas.openxmlformats.org/presentationml/2006/main">
  <p:tag name="AS_UNIQUEID" val="1809"/>
</p:tagLst>
</file>

<file path=ppt/tags/tag151.xml><?xml version="1.0" encoding="utf-8"?>
<p:tagLst xmlns:p="http://schemas.openxmlformats.org/presentationml/2006/main">
  <p:tag name="AS_UNIQUEID" val="1810"/>
</p:tagLst>
</file>

<file path=ppt/tags/tag152.xml><?xml version="1.0" encoding="utf-8"?>
<p:tagLst xmlns:p="http://schemas.openxmlformats.org/presentationml/2006/main">
  <p:tag name="AS_UNIQUEID" val="1811"/>
</p:tagLst>
</file>

<file path=ppt/tags/tag153.xml><?xml version="1.0" encoding="utf-8"?>
<p:tagLst xmlns:p="http://schemas.openxmlformats.org/presentationml/2006/main">
  <p:tag name="AS_UNIQUEID" val="264"/>
</p:tagLst>
</file>

<file path=ppt/tags/tag154.xml><?xml version="1.0" encoding="utf-8"?>
<p:tagLst xmlns:p="http://schemas.openxmlformats.org/presentationml/2006/main">
  <p:tag name="AS_UNIQUEID" val="264"/>
</p:tagLst>
</file>

<file path=ppt/tags/tag155.xml><?xml version="1.0" encoding="utf-8"?>
<p:tagLst xmlns:p="http://schemas.openxmlformats.org/presentationml/2006/main">
  <p:tag name="AS_UNIQUEID" val="1812"/>
</p:tagLst>
</file>

<file path=ppt/tags/tag156.xml><?xml version="1.0" encoding="utf-8"?>
<p:tagLst xmlns:p="http://schemas.openxmlformats.org/presentationml/2006/main">
  <p:tag name="AS_UNIQUEID" val="1813"/>
</p:tagLst>
</file>

<file path=ppt/tags/tag157.xml><?xml version="1.0" encoding="utf-8"?>
<p:tagLst xmlns:p="http://schemas.openxmlformats.org/presentationml/2006/main">
  <p:tag name="AS_UNIQUEID" val="1814"/>
</p:tagLst>
</file>

<file path=ppt/tags/tag158.xml><?xml version="1.0" encoding="utf-8"?>
<p:tagLst xmlns:p="http://schemas.openxmlformats.org/presentationml/2006/main">
  <p:tag name="AS_UNIQUEID" val="1819"/>
</p:tagLst>
</file>

<file path=ppt/tags/tag159.xml><?xml version="1.0" encoding="utf-8"?>
<p:tagLst xmlns:p="http://schemas.openxmlformats.org/presentationml/2006/main">
  <p:tag name="AS_UNIQUEID" val="1820"/>
</p:tagLst>
</file>

<file path=ppt/tags/tag16.xml><?xml version="1.0" encoding="utf-8"?>
<p:tagLst xmlns:p="http://schemas.openxmlformats.org/presentationml/2006/main">
  <p:tag name="AS_UNIQUEID" val="1660"/>
</p:tagLst>
</file>

<file path=ppt/tags/tag160.xml><?xml version="1.0" encoding="utf-8"?>
<p:tagLst xmlns:p="http://schemas.openxmlformats.org/presentationml/2006/main">
  <p:tag name="AS_UNIQUEID" val="1821"/>
</p:tagLst>
</file>

<file path=ppt/tags/tag161.xml><?xml version="1.0" encoding="utf-8"?>
<p:tagLst xmlns:p="http://schemas.openxmlformats.org/presentationml/2006/main">
  <p:tag name="AS_UNIQUEID" val="1822"/>
</p:tagLst>
</file>

<file path=ppt/tags/tag162.xml><?xml version="1.0" encoding="utf-8"?>
<p:tagLst xmlns:p="http://schemas.openxmlformats.org/presentationml/2006/main">
  <p:tag name="AS_UNIQUEID" val="1823"/>
</p:tagLst>
</file>

<file path=ppt/tags/tag163.xml><?xml version="1.0" encoding="utf-8"?>
<p:tagLst xmlns:p="http://schemas.openxmlformats.org/presentationml/2006/main">
  <p:tag name="AS_UNIQUEID" val="1824"/>
</p:tagLst>
</file>

<file path=ppt/tags/tag164.xml><?xml version="1.0" encoding="utf-8"?>
<p:tagLst xmlns:p="http://schemas.openxmlformats.org/presentationml/2006/main">
  <p:tag name="AS_UNIQUEID" val="1825"/>
</p:tagLst>
</file>

<file path=ppt/tags/tag165.xml><?xml version="1.0" encoding="utf-8"?>
<p:tagLst xmlns:p="http://schemas.openxmlformats.org/presentationml/2006/main">
  <p:tag name="AS_UNIQUEID" val="1826"/>
</p:tagLst>
</file>

<file path=ppt/tags/tag166.xml><?xml version="1.0" encoding="utf-8"?>
<p:tagLst xmlns:p="http://schemas.openxmlformats.org/presentationml/2006/main">
  <p:tag name="AS_UNIQUEID" val="1827"/>
</p:tagLst>
</file>

<file path=ppt/tags/tag167.xml><?xml version="1.0" encoding="utf-8"?>
<p:tagLst xmlns:p="http://schemas.openxmlformats.org/presentationml/2006/main">
  <p:tag name="AS_UNIQUEID" val="1828"/>
</p:tagLst>
</file>

<file path=ppt/tags/tag168.xml><?xml version="1.0" encoding="utf-8"?>
<p:tagLst xmlns:p="http://schemas.openxmlformats.org/presentationml/2006/main">
  <p:tag name="AS_UNIQUEID" val="1829"/>
</p:tagLst>
</file>

<file path=ppt/tags/tag169.xml><?xml version="1.0" encoding="utf-8"?>
<p:tagLst xmlns:p="http://schemas.openxmlformats.org/presentationml/2006/main">
  <p:tag name="AS_UNIQUEID" val="1830"/>
</p:tagLst>
</file>

<file path=ppt/tags/tag17.xml><?xml version="1.0" encoding="utf-8"?>
<p:tagLst xmlns:p="http://schemas.openxmlformats.org/presentationml/2006/main">
  <p:tag name="AS_UNIQUEID" val="1661"/>
</p:tagLst>
</file>

<file path=ppt/tags/tag170.xml><?xml version="1.0" encoding="utf-8"?>
<p:tagLst xmlns:p="http://schemas.openxmlformats.org/presentationml/2006/main">
  <p:tag name="AS_UNIQUEID" val="1831"/>
</p:tagLst>
</file>

<file path=ppt/tags/tag171.xml><?xml version="1.0" encoding="utf-8"?>
<p:tagLst xmlns:p="http://schemas.openxmlformats.org/presentationml/2006/main">
  <p:tag name="AS_UNIQUEID" val="1832"/>
</p:tagLst>
</file>

<file path=ppt/tags/tag172.xml><?xml version="1.0" encoding="utf-8"?>
<p:tagLst xmlns:p="http://schemas.openxmlformats.org/presentationml/2006/main">
  <p:tag name="AS_UNIQUEID" val="1833"/>
</p:tagLst>
</file>

<file path=ppt/tags/tag173.xml><?xml version="1.0" encoding="utf-8"?>
<p:tagLst xmlns:p="http://schemas.openxmlformats.org/presentationml/2006/main">
  <p:tag name="AS_UNIQUEID" val="1834"/>
</p:tagLst>
</file>

<file path=ppt/tags/tag174.xml><?xml version="1.0" encoding="utf-8"?>
<p:tagLst xmlns:p="http://schemas.openxmlformats.org/presentationml/2006/main">
  <p:tag name="AS_UNIQUEID" val="1835"/>
</p:tagLst>
</file>

<file path=ppt/tags/tag175.xml><?xml version="1.0" encoding="utf-8"?>
<p:tagLst xmlns:p="http://schemas.openxmlformats.org/presentationml/2006/main">
  <p:tag name="AS_UNIQUEID" val="1836"/>
</p:tagLst>
</file>

<file path=ppt/tags/tag176.xml><?xml version="1.0" encoding="utf-8"?>
<p:tagLst xmlns:p="http://schemas.openxmlformats.org/presentationml/2006/main">
  <p:tag name="AS_UNIQUEID" val="1837"/>
</p:tagLst>
</file>

<file path=ppt/tags/tag177.xml><?xml version="1.0" encoding="utf-8"?>
<p:tagLst xmlns:p="http://schemas.openxmlformats.org/presentationml/2006/main">
  <p:tag name="AS_UNIQUEID" val="1838"/>
</p:tagLst>
</file>

<file path=ppt/tags/tag178.xml><?xml version="1.0" encoding="utf-8"?>
<p:tagLst xmlns:p="http://schemas.openxmlformats.org/presentationml/2006/main">
  <p:tag name="AS_UNIQUEID" val="1839"/>
</p:tagLst>
</file>

<file path=ppt/tags/tag179.xml><?xml version="1.0" encoding="utf-8"?>
<p:tagLst xmlns:p="http://schemas.openxmlformats.org/presentationml/2006/main">
  <p:tag name="AS_UNIQUEID" val="1840"/>
</p:tagLst>
</file>

<file path=ppt/tags/tag18.xml><?xml version="1.0" encoding="utf-8"?>
<p:tagLst xmlns:p="http://schemas.openxmlformats.org/presentationml/2006/main">
  <p:tag name="AS_UNIQUEID" val="1662"/>
</p:tagLst>
</file>

<file path=ppt/tags/tag180.xml><?xml version="1.0" encoding="utf-8"?>
<p:tagLst xmlns:p="http://schemas.openxmlformats.org/presentationml/2006/main">
  <p:tag name="AS_UNIQUEID" val="1841"/>
</p:tagLst>
</file>

<file path=ppt/tags/tag181.xml><?xml version="1.0" encoding="utf-8"?>
<p:tagLst xmlns:p="http://schemas.openxmlformats.org/presentationml/2006/main">
  <p:tag name="AS_UNIQUEID" val="1842"/>
</p:tagLst>
</file>

<file path=ppt/tags/tag182.xml><?xml version="1.0" encoding="utf-8"?>
<p:tagLst xmlns:p="http://schemas.openxmlformats.org/presentationml/2006/main">
  <p:tag name="AS_UNIQUEID" val="1843"/>
</p:tagLst>
</file>

<file path=ppt/tags/tag183.xml><?xml version="1.0" encoding="utf-8"?>
<p:tagLst xmlns:p="http://schemas.openxmlformats.org/presentationml/2006/main">
  <p:tag name="AS_UNIQUEID" val="1844"/>
</p:tagLst>
</file>

<file path=ppt/tags/tag184.xml><?xml version="1.0" encoding="utf-8"?>
<p:tagLst xmlns:p="http://schemas.openxmlformats.org/presentationml/2006/main">
  <p:tag name="AS_UNIQUEID" val="1845"/>
</p:tagLst>
</file>

<file path=ppt/tags/tag185.xml><?xml version="1.0" encoding="utf-8"?>
<p:tagLst xmlns:p="http://schemas.openxmlformats.org/presentationml/2006/main">
  <p:tag name="AS_UNIQUEID" val="1846"/>
</p:tagLst>
</file>

<file path=ppt/tags/tag186.xml><?xml version="1.0" encoding="utf-8"?>
<p:tagLst xmlns:p="http://schemas.openxmlformats.org/presentationml/2006/main">
  <p:tag name="AS_UNIQUEID" val="1847"/>
</p:tagLst>
</file>

<file path=ppt/tags/tag187.xml><?xml version="1.0" encoding="utf-8"?>
<p:tagLst xmlns:p="http://schemas.openxmlformats.org/presentationml/2006/main">
  <p:tag name="AS_UNIQUEID" val="1848"/>
</p:tagLst>
</file>

<file path=ppt/tags/tag188.xml><?xml version="1.0" encoding="utf-8"?>
<p:tagLst xmlns:p="http://schemas.openxmlformats.org/presentationml/2006/main">
  <p:tag name="AS_UNIQUEID" val="1849"/>
</p:tagLst>
</file>

<file path=ppt/tags/tag189.xml><?xml version="1.0" encoding="utf-8"?>
<p:tagLst xmlns:p="http://schemas.openxmlformats.org/presentationml/2006/main">
  <p:tag name="AS_UNIQUEID" val="1850"/>
</p:tagLst>
</file>

<file path=ppt/tags/tag19.xml><?xml version="1.0" encoding="utf-8"?>
<p:tagLst xmlns:p="http://schemas.openxmlformats.org/presentationml/2006/main">
  <p:tag name="AS_UNIQUEID" val="1663"/>
</p:tagLst>
</file>

<file path=ppt/tags/tag190.xml><?xml version="1.0" encoding="utf-8"?>
<p:tagLst xmlns:p="http://schemas.openxmlformats.org/presentationml/2006/main">
  <p:tag name="AS_UNIQUEID" val="1851"/>
</p:tagLst>
</file>

<file path=ppt/tags/tag191.xml><?xml version="1.0" encoding="utf-8"?>
<p:tagLst xmlns:p="http://schemas.openxmlformats.org/presentationml/2006/main">
  <p:tag name="AS_UNIQUEID" val="1852"/>
</p:tagLst>
</file>

<file path=ppt/tags/tag192.xml><?xml version="1.0" encoding="utf-8"?>
<p:tagLst xmlns:p="http://schemas.openxmlformats.org/presentationml/2006/main">
  <p:tag name="AS_UNIQUEID" val="1816"/>
</p:tagLst>
</file>

<file path=ppt/tags/tag193.xml><?xml version="1.0" encoding="utf-8"?>
<p:tagLst xmlns:p="http://schemas.openxmlformats.org/presentationml/2006/main">
  <p:tag name="AS_UNIQUEID" val="1817"/>
</p:tagLst>
</file>

<file path=ppt/tags/tag194.xml><?xml version="1.0" encoding="utf-8"?>
<p:tagLst xmlns:p="http://schemas.openxmlformats.org/presentationml/2006/main">
  <p:tag name="AS_UNIQUEID" val="1854"/>
</p:tagLst>
</file>

<file path=ppt/tags/tag195.xml><?xml version="1.0" encoding="utf-8"?>
<p:tagLst xmlns:p="http://schemas.openxmlformats.org/presentationml/2006/main">
  <p:tag name="AS_UNIQUEID" val="1855"/>
</p:tagLst>
</file>

<file path=ppt/tags/tag196.xml><?xml version="1.0" encoding="utf-8"?>
<p:tagLst xmlns:p="http://schemas.openxmlformats.org/presentationml/2006/main">
  <p:tag name="AS_UNIQUEID" val="1856"/>
</p:tagLst>
</file>

<file path=ppt/tags/tag197.xml><?xml version="1.0" encoding="utf-8"?>
<p:tagLst xmlns:p="http://schemas.openxmlformats.org/presentationml/2006/main">
  <p:tag name="AS_UNIQUEID" val="1857"/>
</p:tagLst>
</file>

<file path=ppt/tags/tag198.xml><?xml version="1.0" encoding="utf-8"?>
<p:tagLst xmlns:p="http://schemas.openxmlformats.org/presentationml/2006/main">
  <p:tag name="AS_UNIQUEID" val="1858"/>
</p:tagLst>
</file>

<file path=ppt/tags/tag199.xml><?xml version="1.0" encoding="utf-8"?>
<p:tagLst xmlns:p="http://schemas.openxmlformats.org/presentationml/2006/main">
  <p:tag name="AS_UNIQUEID" val="1859"/>
</p:tagLst>
</file>

<file path=ppt/tags/tag2.xml><?xml version="1.0" encoding="utf-8"?>
<p:tagLst xmlns:p="http://schemas.openxmlformats.org/presentationml/2006/main">
  <p:tag name="AS_UNIQUEID" val="1645"/>
  <p:tag name="KSO_WM_BEAUTIFY_FLAG" val=""/>
</p:tagLst>
</file>

<file path=ppt/tags/tag20.xml><?xml version="1.0" encoding="utf-8"?>
<p:tagLst xmlns:p="http://schemas.openxmlformats.org/presentationml/2006/main">
  <p:tag name="AS_UNIQUEID" val="1664"/>
</p:tagLst>
</file>

<file path=ppt/tags/tag200.xml><?xml version="1.0" encoding="utf-8"?>
<p:tagLst xmlns:p="http://schemas.openxmlformats.org/presentationml/2006/main">
  <p:tag name="AS_UNIQUEID" val="1860"/>
</p:tagLst>
</file>

<file path=ppt/tags/tag201.xml><?xml version="1.0" encoding="utf-8"?>
<p:tagLst xmlns:p="http://schemas.openxmlformats.org/presentationml/2006/main">
  <p:tag name="AS_UNIQUEID" val="1861"/>
</p:tagLst>
</file>

<file path=ppt/tags/tag202.xml><?xml version="1.0" encoding="utf-8"?>
<p:tagLst xmlns:p="http://schemas.openxmlformats.org/presentationml/2006/main">
  <p:tag name="AS_UNIQUEID" val="1862"/>
</p:tagLst>
</file>

<file path=ppt/tags/tag203.xml><?xml version="1.0" encoding="utf-8"?>
<p:tagLst xmlns:p="http://schemas.openxmlformats.org/presentationml/2006/main">
  <p:tag name="AS_UNIQUEID" val="1864"/>
</p:tagLst>
</file>

<file path=ppt/tags/tag204.xml><?xml version="1.0" encoding="utf-8"?>
<p:tagLst xmlns:p="http://schemas.openxmlformats.org/presentationml/2006/main">
  <p:tag name="AS_UNIQUEID" val="1865"/>
</p:tagLst>
</file>

<file path=ppt/tags/tag205.xml><?xml version="1.0" encoding="utf-8"?>
<p:tagLst xmlns:p="http://schemas.openxmlformats.org/presentationml/2006/main">
  <p:tag name="AS_UNIQUEID" val="1866"/>
</p:tagLst>
</file>

<file path=ppt/tags/tag206.xml><?xml version="1.0" encoding="utf-8"?>
<p:tagLst xmlns:p="http://schemas.openxmlformats.org/presentationml/2006/main">
  <p:tag name="AS_UNIQUEID" val="1867"/>
</p:tagLst>
</file>

<file path=ppt/tags/tag207.xml><?xml version="1.0" encoding="utf-8"?>
<p:tagLst xmlns:p="http://schemas.openxmlformats.org/presentationml/2006/main">
  <p:tag name="AS_UNIQUEID" val="1868"/>
</p:tagLst>
</file>

<file path=ppt/tags/tag208.xml><?xml version="1.0" encoding="utf-8"?>
<p:tagLst xmlns:p="http://schemas.openxmlformats.org/presentationml/2006/main">
  <p:tag name="AS_UNIQUEID" val="1869"/>
</p:tagLst>
</file>

<file path=ppt/tags/tag209.xml><?xml version="1.0" encoding="utf-8"?>
<p:tagLst xmlns:p="http://schemas.openxmlformats.org/presentationml/2006/main">
  <p:tag name="AS_UNIQUEID" val="1870"/>
</p:tagLst>
</file>

<file path=ppt/tags/tag21.xml><?xml version="1.0" encoding="utf-8"?>
<p:tagLst xmlns:p="http://schemas.openxmlformats.org/presentationml/2006/main">
  <p:tag name="AS_UNIQUEID" val="1665"/>
</p:tagLst>
</file>

<file path=ppt/tags/tag210.xml><?xml version="1.0" encoding="utf-8"?>
<p:tagLst xmlns:p="http://schemas.openxmlformats.org/presentationml/2006/main">
  <p:tag name="AS_UNIQUEID" val="1871"/>
</p:tagLst>
</file>

<file path=ppt/tags/tag211.xml><?xml version="1.0" encoding="utf-8"?>
<p:tagLst xmlns:p="http://schemas.openxmlformats.org/presentationml/2006/main">
  <p:tag name="AS_UNIQUEID" val="1872"/>
</p:tagLst>
</file>

<file path=ppt/tags/tag212.xml><?xml version="1.0" encoding="utf-8"?>
<p:tagLst xmlns:p="http://schemas.openxmlformats.org/presentationml/2006/main">
  <p:tag name="AS_UNIQUEID" val="1873"/>
</p:tagLst>
</file>

<file path=ppt/tags/tag213.xml><?xml version="1.0" encoding="utf-8"?>
<p:tagLst xmlns:p="http://schemas.openxmlformats.org/presentationml/2006/main">
  <p:tag name="AS_UNIQUEID" val="1874"/>
</p:tagLst>
</file>

<file path=ppt/tags/tag214.xml><?xml version="1.0" encoding="utf-8"?>
<p:tagLst xmlns:p="http://schemas.openxmlformats.org/presentationml/2006/main">
  <p:tag name="AS_UNIQUEID" val="1875"/>
</p:tagLst>
</file>

<file path=ppt/tags/tag215.xml><?xml version="1.0" encoding="utf-8"?>
<p:tagLst xmlns:p="http://schemas.openxmlformats.org/presentationml/2006/main">
  <p:tag name="AS_UNIQUEID" val="1880"/>
</p:tagLst>
</file>

<file path=ppt/tags/tag216.xml><?xml version="1.0" encoding="utf-8"?>
<p:tagLst xmlns:p="http://schemas.openxmlformats.org/presentationml/2006/main">
  <p:tag name="AS_UNIQUEID" val="1881"/>
</p:tagLst>
</file>

<file path=ppt/tags/tag217.xml><?xml version="1.0" encoding="utf-8"?>
<p:tagLst xmlns:p="http://schemas.openxmlformats.org/presentationml/2006/main">
  <p:tag name="AS_UNIQUEID" val="1882"/>
</p:tagLst>
</file>

<file path=ppt/tags/tag218.xml><?xml version="1.0" encoding="utf-8"?>
<p:tagLst xmlns:p="http://schemas.openxmlformats.org/presentationml/2006/main">
  <p:tag name="AS_UNIQUEID" val="1615"/>
</p:tagLst>
</file>

<file path=ppt/tags/tag219.xml><?xml version="1.0" encoding="utf-8"?>
<p:tagLst xmlns:p="http://schemas.openxmlformats.org/presentationml/2006/main">
  <p:tag name="AS_UNIQUEID" val="1883"/>
</p:tagLst>
</file>

<file path=ppt/tags/tag22.xml><?xml version="1.0" encoding="utf-8"?>
<p:tagLst xmlns:p="http://schemas.openxmlformats.org/presentationml/2006/main">
  <p:tag name="AS_UNIQUEID" val="1666"/>
</p:tagLst>
</file>

<file path=ppt/tags/tag220.xml><?xml version="1.0" encoding="utf-8"?>
<p:tagLst xmlns:p="http://schemas.openxmlformats.org/presentationml/2006/main">
  <p:tag name="AS_UNIQUEID" val="1884"/>
</p:tagLst>
</file>

<file path=ppt/tags/tag221.xml><?xml version="1.0" encoding="utf-8"?>
<p:tagLst xmlns:p="http://schemas.openxmlformats.org/presentationml/2006/main">
  <p:tag name="AS_UNIQUEID" val="1885"/>
</p:tagLst>
</file>

<file path=ppt/tags/tag222.xml><?xml version="1.0" encoding="utf-8"?>
<p:tagLst xmlns:p="http://schemas.openxmlformats.org/presentationml/2006/main">
  <p:tag name="AS_UNIQUEID" val="1886"/>
</p:tagLst>
</file>

<file path=ppt/tags/tag223.xml><?xml version="1.0" encoding="utf-8"?>
<p:tagLst xmlns:p="http://schemas.openxmlformats.org/presentationml/2006/main">
  <p:tag name="AS_UNIQUEID" val="1887"/>
</p:tagLst>
</file>

<file path=ppt/tags/tag224.xml><?xml version="1.0" encoding="utf-8"?>
<p:tagLst xmlns:p="http://schemas.openxmlformats.org/presentationml/2006/main">
  <p:tag name="AS_UNIQUEID" val="1888"/>
</p:tagLst>
</file>

<file path=ppt/tags/tag225.xml><?xml version="1.0" encoding="utf-8"?>
<p:tagLst xmlns:p="http://schemas.openxmlformats.org/presentationml/2006/main">
  <p:tag name="AS_UNIQUEID" val="1889"/>
</p:tagLst>
</file>

<file path=ppt/tags/tag226.xml><?xml version="1.0" encoding="utf-8"?>
<p:tagLst xmlns:p="http://schemas.openxmlformats.org/presentationml/2006/main">
  <p:tag name="AS_UNIQUEID" val="1890"/>
</p:tagLst>
</file>

<file path=ppt/tags/tag227.xml><?xml version="1.0" encoding="utf-8"?>
<p:tagLst xmlns:p="http://schemas.openxmlformats.org/presentationml/2006/main">
  <p:tag name="AS_UNIQUEID" val="1891"/>
</p:tagLst>
</file>

<file path=ppt/tags/tag228.xml><?xml version="1.0" encoding="utf-8"?>
<p:tagLst xmlns:p="http://schemas.openxmlformats.org/presentationml/2006/main">
  <p:tag name="AS_UNIQUEID" val="1892"/>
</p:tagLst>
</file>

<file path=ppt/tags/tag229.xml><?xml version="1.0" encoding="utf-8"?>
<p:tagLst xmlns:p="http://schemas.openxmlformats.org/presentationml/2006/main">
  <p:tag name="AS_UNIQUEID" val="1893"/>
</p:tagLst>
</file>

<file path=ppt/tags/tag23.xml><?xml version="1.0" encoding="utf-8"?>
<p:tagLst xmlns:p="http://schemas.openxmlformats.org/presentationml/2006/main">
  <p:tag name="AS_UNIQUEID" val="1667"/>
</p:tagLst>
</file>

<file path=ppt/tags/tag230.xml><?xml version="1.0" encoding="utf-8"?>
<p:tagLst xmlns:p="http://schemas.openxmlformats.org/presentationml/2006/main">
  <p:tag name="AS_UNIQUEID" val="1894"/>
</p:tagLst>
</file>

<file path=ppt/tags/tag231.xml><?xml version="1.0" encoding="utf-8"?>
<p:tagLst xmlns:p="http://schemas.openxmlformats.org/presentationml/2006/main">
  <p:tag name="AS_UNIQUEID" val="1895"/>
</p:tagLst>
</file>

<file path=ppt/tags/tag232.xml><?xml version="1.0" encoding="utf-8"?>
<p:tagLst xmlns:p="http://schemas.openxmlformats.org/presentationml/2006/main">
  <p:tag name="AS_UNIQUEID" val="1896"/>
</p:tagLst>
</file>

<file path=ppt/tags/tag233.xml><?xml version="1.0" encoding="utf-8"?>
<p:tagLst xmlns:p="http://schemas.openxmlformats.org/presentationml/2006/main">
  <p:tag name="AS_UNIQUEID" val="1897"/>
</p:tagLst>
</file>

<file path=ppt/tags/tag234.xml><?xml version="1.0" encoding="utf-8"?>
<p:tagLst xmlns:p="http://schemas.openxmlformats.org/presentationml/2006/main">
  <p:tag name="AS_UNIQUEID" val="1898"/>
</p:tagLst>
</file>

<file path=ppt/tags/tag235.xml><?xml version="1.0" encoding="utf-8"?>
<p:tagLst xmlns:p="http://schemas.openxmlformats.org/presentationml/2006/main">
  <p:tag name="AS_UNIQUEID" val="1899"/>
</p:tagLst>
</file>

<file path=ppt/tags/tag236.xml><?xml version="1.0" encoding="utf-8"?>
<p:tagLst xmlns:p="http://schemas.openxmlformats.org/presentationml/2006/main">
  <p:tag name="AS_UNIQUEID" val="1900"/>
</p:tagLst>
</file>

<file path=ppt/tags/tag237.xml><?xml version="1.0" encoding="utf-8"?>
<p:tagLst xmlns:p="http://schemas.openxmlformats.org/presentationml/2006/main">
  <p:tag name="AS_UNIQUEID" val="1901"/>
</p:tagLst>
</file>

<file path=ppt/tags/tag238.xml><?xml version="1.0" encoding="utf-8"?>
<p:tagLst xmlns:p="http://schemas.openxmlformats.org/presentationml/2006/main">
  <p:tag name="AS_UNIQUEID" val="1902"/>
</p:tagLst>
</file>

<file path=ppt/tags/tag239.xml><?xml version="1.0" encoding="utf-8"?>
<p:tagLst xmlns:p="http://schemas.openxmlformats.org/presentationml/2006/main">
  <p:tag name="AS_UNIQUEID" val="1903"/>
</p:tagLst>
</file>

<file path=ppt/tags/tag24.xml><?xml version="1.0" encoding="utf-8"?>
<p:tagLst xmlns:p="http://schemas.openxmlformats.org/presentationml/2006/main">
  <p:tag name="AS_UNIQUEID" val="1668"/>
</p:tagLst>
</file>

<file path=ppt/tags/tag240.xml><?xml version="1.0" encoding="utf-8"?>
<p:tagLst xmlns:p="http://schemas.openxmlformats.org/presentationml/2006/main">
  <p:tag name="AS_UNIQUEID" val="1904"/>
</p:tagLst>
</file>

<file path=ppt/tags/tag241.xml><?xml version="1.0" encoding="utf-8"?>
<p:tagLst xmlns:p="http://schemas.openxmlformats.org/presentationml/2006/main">
  <p:tag name="AS_UNIQUEID" val="1905"/>
</p:tagLst>
</file>

<file path=ppt/tags/tag242.xml><?xml version="1.0" encoding="utf-8"?>
<p:tagLst xmlns:p="http://schemas.openxmlformats.org/presentationml/2006/main">
  <p:tag name="AS_UNIQUEID" val="1626"/>
</p:tagLst>
</file>

<file path=ppt/tags/tag243.xml><?xml version="1.0" encoding="utf-8"?>
<p:tagLst xmlns:p="http://schemas.openxmlformats.org/presentationml/2006/main">
  <p:tag name="AS_UNIQUEID" val="1631"/>
</p:tagLst>
</file>

<file path=ppt/tags/tag244.xml><?xml version="1.0" encoding="utf-8"?>
<p:tagLst xmlns:p="http://schemas.openxmlformats.org/presentationml/2006/main">
  <p:tag name="AS_UNIQUEID" val="1632"/>
</p:tagLst>
</file>

<file path=ppt/tags/tag245.xml><?xml version="1.0" encoding="utf-8"?>
<p:tagLst xmlns:p="http://schemas.openxmlformats.org/presentationml/2006/main">
  <p:tag name="AS_UNIQUEID" val="1633"/>
</p:tagLst>
</file>

<file path=ppt/tags/tag246.xml><?xml version="1.0" encoding="utf-8"?>
<p:tagLst xmlns:p="http://schemas.openxmlformats.org/presentationml/2006/main">
  <p:tag name="AS_UNIQUEID" val="1635"/>
</p:tagLst>
</file>

<file path=ppt/tags/tag247.xml><?xml version="1.0" encoding="utf-8"?>
<p:tagLst xmlns:p="http://schemas.openxmlformats.org/presentationml/2006/main">
  <p:tag name="AS_UNIQUEID" val="1636"/>
</p:tagLst>
</file>

<file path=ppt/tags/tag248.xml><?xml version="1.0" encoding="utf-8"?>
<p:tagLst xmlns:p="http://schemas.openxmlformats.org/presentationml/2006/main">
  <p:tag name="AS_UNIQUEID" val="1637"/>
</p:tagLst>
</file>

<file path=ppt/tags/tag249.xml><?xml version="1.0" encoding="utf-8"?>
<p:tagLst xmlns:p="http://schemas.openxmlformats.org/presentationml/2006/main">
  <p:tag name="AS_UNIQUEID" val="1638"/>
</p:tagLst>
</file>

<file path=ppt/tags/tag25.xml><?xml version="1.0" encoding="utf-8"?>
<p:tagLst xmlns:p="http://schemas.openxmlformats.org/presentationml/2006/main">
  <p:tag name="AS_UNIQUEID" val="1669"/>
</p:tagLst>
</file>

<file path=ppt/tags/tag250.xml><?xml version="1.0" encoding="utf-8"?>
<p:tagLst xmlns:p="http://schemas.openxmlformats.org/presentationml/2006/main">
  <p:tag name="AS_UNIQUEID" val="1639"/>
</p:tagLst>
</file>

<file path=ppt/tags/tag251.xml><?xml version="1.0" encoding="utf-8"?>
<p:tagLst xmlns:p="http://schemas.openxmlformats.org/presentationml/2006/main">
  <p:tag name="AS_UNIQUEID" val="1640"/>
</p:tagLst>
</file>

<file path=ppt/tags/tag252.xml><?xml version="1.0" encoding="utf-8"?>
<p:tagLst xmlns:p="http://schemas.openxmlformats.org/presentationml/2006/main">
  <p:tag name="AS_UNIQUEID" val="1642"/>
</p:tagLst>
</file>

<file path=ppt/tags/tag253.xml><?xml version="1.0" encoding="utf-8"?>
<p:tagLst xmlns:p="http://schemas.openxmlformats.org/presentationml/2006/main">
  <p:tag name="AS_UNIQUEID" val="1906"/>
</p:tagLst>
</file>

<file path=ppt/tags/tag254.xml><?xml version="1.0" encoding="utf-8"?>
<p:tagLst xmlns:p="http://schemas.openxmlformats.org/presentationml/2006/main">
  <p:tag name="AS_UNIQUEID" val="1634"/>
</p:tagLst>
</file>

<file path=ppt/tags/tag255.xml><?xml version="1.0" encoding="utf-8"?>
<p:tagLst xmlns:p="http://schemas.openxmlformats.org/presentationml/2006/main">
  <p:tag name="AS_UNIQUEID" val="1907"/>
</p:tagLst>
</file>

<file path=ppt/tags/tag256.xml><?xml version="1.0" encoding="utf-8"?>
<p:tagLst xmlns:p="http://schemas.openxmlformats.org/presentationml/2006/main">
  <p:tag name="AS_UNIQUEID" val="1908"/>
</p:tagLst>
</file>

<file path=ppt/tags/tag257.xml><?xml version="1.0" encoding="utf-8"?>
<p:tagLst xmlns:p="http://schemas.openxmlformats.org/presentationml/2006/main">
  <p:tag name="AS_UNIQUEID" val="1641"/>
</p:tagLst>
</file>

<file path=ppt/tags/tag258.xml><?xml version="1.0" encoding="utf-8"?>
<p:tagLst xmlns:p="http://schemas.openxmlformats.org/presentationml/2006/main">
  <p:tag name="AS_UNIQUEID" val="1909"/>
</p:tagLst>
</file>

<file path=ppt/tags/tag259.xml><?xml version="1.0" encoding="utf-8"?>
<p:tagLst xmlns:p="http://schemas.openxmlformats.org/presentationml/2006/main">
  <p:tag name="AS_UNIQUEID" val="1877"/>
</p:tagLst>
</file>

<file path=ppt/tags/tag26.xml><?xml version="1.0" encoding="utf-8"?>
<p:tagLst xmlns:p="http://schemas.openxmlformats.org/presentationml/2006/main">
  <p:tag name="AS_UNIQUEID" val="1670"/>
</p:tagLst>
</file>

<file path=ppt/tags/tag260.xml><?xml version="1.0" encoding="utf-8"?>
<p:tagLst xmlns:p="http://schemas.openxmlformats.org/presentationml/2006/main">
  <p:tag name="AS_UNIQUEID" val="1878"/>
</p:tagLst>
</file>

<file path=ppt/tags/tag261.xml><?xml version="1.0" encoding="utf-8"?>
<p:tagLst xmlns:p="http://schemas.openxmlformats.org/presentationml/2006/main">
  <p:tag name="AS_UNIQUEID" val="1914"/>
</p:tagLst>
</file>

<file path=ppt/tags/tag262.xml><?xml version="1.0" encoding="utf-8"?>
<p:tagLst xmlns:p="http://schemas.openxmlformats.org/presentationml/2006/main">
  <p:tag name="AS_UNIQUEID" val="1915"/>
</p:tagLst>
</file>

<file path=ppt/tags/tag263.xml><?xml version="1.0" encoding="utf-8"?>
<p:tagLst xmlns:p="http://schemas.openxmlformats.org/presentationml/2006/main">
  <p:tag name="AS_UNIQUEID" val="1916"/>
</p:tagLst>
</file>

<file path=ppt/tags/tag264.xml><?xml version="1.0" encoding="utf-8"?>
<p:tagLst xmlns:p="http://schemas.openxmlformats.org/presentationml/2006/main">
  <p:tag name="AS_UNIQUEID" val="1917"/>
</p:tagLst>
</file>

<file path=ppt/tags/tag265.xml><?xml version="1.0" encoding="utf-8"?>
<p:tagLst xmlns:p="http://schemas.openxmlformats.org/presentationml/2006/main">
  <p:tag name="AS_UNIQUEID" val="1918"/>
</p:tagLst>
</file>

<file path=ppt/tags/tag266.xml><?xml version="1.0" encoding="utf-8"?>
<p:tagLst xmlns:p="http://schemas.openxmlformats.org/presentationml/2006/main">
  <p:tag name="AS_UNIQUEID" val="1919"/>
</p:tagLst>
</file>

<file path=ppt/tags/tag267.xml><?xml version="1.0" encoding="utf-8"?>
<p:tagLst xmlns:p="http://schemas.openxmlformats.org/presentationml/2006/main">
  <p:tag name="AS_UNIQUEID" val="1911"/>
</p:tagLst>
</file>

<file path=ppt/tags/tag268.xml><?xml version="1.0" encoding="utf-8"?>
<p:tagLst xmlns:p="http://schemas.openxmlformats.org/presentationml/2006/main">
  <p:tag name="AS_UNIQUEID" val="1912"/>
</p:tagLst>
</file>

<file path=ppt/tags/tag269.xml><?xml version="1.0" encoding="utf-8"?>
<p:tagLst xmlns:p="http://schemas.openxmlformats.org/presentationml/2006/main">
  <p:tag name="AS_UNIQUEID" val="207"/>
  <p:tag name="KSO_WM_BEAUTIFY_FLAG" val=""/>
</p:tagLst>
</file>

<file path=ppt/tags/tag27.xml><?xml version="1.0" encoding="utf-8"?>
<p:tagLst xmlns:p="http://schemas.openxmlformats.org/presentationml/2006/main">
  <p:tag name="AS_UNIQUEID" val="1672"/>
</p:tagLst>
</file>

<file path=ppt/tags/tag270.xml><?xml version="1.0" encoding="utf-8"?>
<p:tagLst xmlns:p="http://schemas.openxmlformats.org/presentationml/2006/main">
  <p:tag name="AS_UNIQUEID" val="207"/>
  <p:tag name="KSO_WM_BEAUTIFY_FLAG" val=""/>
</p:tagLst>
</file>

<file path=ppt/tags/tag271.xml><?xml version="1.0" encoding="utf-8"?>
<p:tagLst xmlns:p="http://schemas.openxmlformats.org/presentationml/2006/main">
  <p:tag name="AS_UNIQUEID" val="1721"/>
</p:tagLst>
</file>

<file path=ppt/tags/tag272.xml><?xml version="1.0" encoding="utf-8"?>
<p:tagLst xmlns:p="http://schemas.openxmlformats.org/presentationml/2006/main">
  <p:tag name="AS_UNIQUEID" val="1722"/>
</p:tagLst>
</file>

<file path=ppt/tags/tag273.xml><?xml version="1.0" encoding="utf-8"?>
<p:tagLst xmlns:p="http://schemas.openxmlformats.org/presentationml/2006/main">
  <p:tag name="AS_UNIQUEID" val="1723"/>
</p:tagLst>
</file>

<file path=ppt/tags/tag274.xml><?xml version="1.0" encoding="utf-8"?>
<p:tagLst xmlns:p="http://schemas.openxmlformats.org/presentationml/2006/main">
  <p:tag name="AS_UNIQUEID" val="1724"/>
</p:tagLst>
</file>

<file path=ppt/tags/tag275.xml><?xml version="1.0" encoding="utf-8"?>
<p:tagLst xmlns:p="http://schemas.openxmlformats.org/presentationml/2006/main">
  <p:tag name="AS_UNIQUEID" val="1725"/>
</p:tagLst>
</file>

<file path=ppt/tags/tag276.xml><?xml version="1.0" encoding="utf-8"?>
<p:tagLst xmlns:p="http://schemas.openxmlformats.org/presentationml/2006/main">
  <p:tag name="AS_UNIQUEID" val="1726"/>
</p:tagLst>
</file>

<file path=ppt/tags/tag277.xml><?xml version="1.0" encoding="utf-8"?>
<p:tagLst xmlns:p="http://schemas.openxmlformats.org/presentationml/2006/main">
  <p:tag name="AS_UNIQUEID" val="1728"/>
</p:tagLst>
</file>

<file path=ppt/tags/tag278.xml><?xml version="1.0" encoding="utf-8"?>
<p:tagLst xmlns:p="http://schemas.openxmlformats.org/presentationml/2006/main">
  <p:tag name="AS_UNIQUEID" val="1729"/>
</p:tagLst>
</file>

<file path=ppt/tags/tag279.xml><?xml version="1.0" encoding="utf-8"?>
<p:tagLst xmlns:p="http://schemas.openxmlformats.org/presentationml/2006/main">
  <p:tag name="AS_UNIQUEID" val="1730"/>
</p:tagLst>
</file>

<file path=ppt/tags/tag28.xml><?xml version="1.0" encoding="utf-8"?>
<p:tagLst xmlns:p="http://schemas.openxmlformats.org/presentationml/2006/main">
  <p:tag name="AS_UNIQUEID" val="1673"/>
</p:tagLst>
</file>

<file path=ppt/tags/tag280.xml><?xml version="1.0" encoding="utf-8"?>
<p:tagLst xmlns:p="http://schemas.openxmlformats.org/presentationml/2006/main">
  <p:tag name="AS_UNIQUEID" val="1731"/>
</p:tagLst>
</file>

<file path=ppt/tags/tag281.xml><?xml version="1.0" encoding="utf-8"?>
<p:tagLst xmlns:p="http://schemas.openxmlformats.org/presentationml/2006/main">
  <p:tag name="AS_OS" val="Unix 3.10 unknown"/>
  <p:tag name="AS_RELEASE_DATE" val="2023.03.31"/>
  <p:tag name="AS_TITLE" val="Aspose.Slides for Java"/>
  <p:tag name="AS_VERSION" val="23.3"/>
  <p:tag name="COMMONDATA" val="eyJoZGlkIjoiYjU0YzU2NDc3ZWY5YmQ4Y2M5ZmZjNDFkMTUzY2U3NDgifQ=="/>
  <p:tag name="commondata" val="eyJoZGlkIjoiYTI1MWRmZDVlNTcyMzliZWU2NTQ3OWZjYmFjM2MwNjAifQ=="/>
</p:tagLst>
</file>

<file path=ppt/tags/tag29.xml><?xml version="1.0" encoding="utf-8"?>
<p:tagLst xmlns:p="http://schemas.openxmlformats.org/presentationml/2006/main">
  <p:tag name="AS_UNIQUEID" val="1674"/>
</p:tagLst>
</file>

<file path=ppt/tags/tag3.xml><?xml version="1.0" encoding="utf-8"?>
<p:tagLst xmlns:p="http://schemas.openxmlformats.org/presentationml/2006/main">
  <p:tag name="AS_UNIQUEID" val="1646"/>
  <p:tag name="KSO_WM_BEAUTIFY_FLAG" val=""/>
</p:tagLst>
</file>

<file path=ppt/tags/tag30.xml><?xml version="1.0" encoding="utf-8"?>
<p:tagLst xmlns:p="http://schemas.openxmlformats.org/presentationml/2006/main">
  <p:tag name="AS_UNIQUEID" val="1675"/>
</p:tagLst>
</file>

<file path=ppt/tags/tag31.xml><?xml version="1.0" encoding="utf-8"?>
<p:tagLst xmlns:p="http://schemas.openxmlformats.org/presentationml/2006/main">
  <p:tag name="AS_UNIQUEID" val="1676"/>
</p:tagLst>
</file>

<file path=ppt/tags/tag32.xml><?xml version="1.0" encoding="utf-8"?>
<p:tagLst xmlns:p="http://schemas.openxmlformats.org/presentationml/2006/main">
  <p:tag name="AS_UNIQUEID" val="1677"/>
</p:tagLst>
</file>

<file path=ppt/tags/tag33.xml><?xml version="1.0" encoding="utf-8"?>
<p:tagLst xmlns:p="http://schemas.openxmlformats.org/presentationml/2006/main">
  <p:tag name="AS_UNIQUEID" val="1678"/>
</p:tagLst>
</file>

<file path=ppt/tags/tag34.xml><?xml version="1.0" encoding="utf-8"?>
<p:tagLst xmlns:p="http://schemas.openxmlformats.org/presentationml/2006/main">
  <p:tag name="AS_UNIQUEID" val="1679"/>
</p:tagLst>
</file>

<file path=ppt/tags/tag35.xml><?xml version="1.0" encoding="utf-8"?>
<p:tagLst xmlns:p="http://schemas.openxmlformats.org/presentationml/2006/main">
  <p:tag name="AS_UNIQUEID" val="1680"/>
</p:tagLst>
</file>

<file path=ppt/tags/tag36.xml><?xml version="1.0" encoding="utf-8"?>
<p:tagLst xmlns:p="http://schemas.openxmlformats.org/presentationml/2006/main">
  <p:tag name="AS_UNIQUEID" val="1681"/>
</p:tagLst>
</file>

<file path=ppt/tags/tag37.xml><?xml version="1.0" encoding="utf-8"?>
<p:tagLst xmlns:p="http://schemas.openxmlformats.org/presentationml/2006/main">
  <p:tag name="AS_UNIQUEID" val="1682"/>
</p:tagLst>
</file>

<file path=ppt/tags/tag38.xml><?xml version="1.0" encoding="utf-8"?>
<p:tagLst xmlns:p="http://schemas.openxmlformats.org/presentationml/2006/main">
  <p:tag name="AS_UNIQUEID" val="1683"/>
</p:tagLst>
</file>

<file path=ppt/tags/tag39.xml><?xml version="1.0" encoding="utf-8"?>
<p:tagLst xmlns:p="http://schemas.openxmlformats.org/presentationml/2006/main">
  <p:tag name="AS_UNIQUEID" val="1684"/>
</p:tagLst>
</file>

<file path=ppt/tags/tag4.xml><?xml version="1.0" encoding="utf-8"?>
<p:tagLst xmlns:p="http://schemas.openxmlformats.org/presentationml/2006/main">
  <p:tag name="AS_UNIQUEID" val="1647"/>
  <p:tag name="KSO_WM_BEAUTIFY_FLAG" val=""/>
</p:tagLst>
</file>

<file path=ppt/tags/tag40.xml><?xml version="1.0" encoding="utf-8"?>
<p:tagLst xmlns:p="http://schemas.openxmlformats.org/presentationml/2006/main">
  <p:tag name="AS_UNIQUEID" val="1685"/>
</p:tagLst>
</file>

<file path=ppt/tags/tag41.xml><?xml version="1.0" encoding="utf-8"?>
<p:tagLst xmlns:p="http://schemas.openxmlformats.org/presentationml/2006/main">
  <p:tag name="AS_UNIQUEID" val="1686"/>
</p:tagLst>
</file>

<file path=ppt/tags/tag42.xml><?xml version="1.0" encoding="utf-8"?>
<p:tagLst xmlns:p="http://schemas.openxmlformats.org/presentationml/2006/main">
  <p:tag name="AS_UNIQUEID" val="1687"/>
</p:tagLst>
</file>

<file path=ppt/tags/tag43.xml><?xml version="1.0" encoding="utf-8"?>
<p:tagLst xmlns:p="http://schemas.openxmlformats.org/presentationml/2006/main">
  <p:tag name="AS_UNIQUEID" val="1688"/>
</p:tagLst>
</file>

<file path=ppt/tags/tag44.xml><?xml version="1.0" encoding="utf-8"?>
<p:tagLst xmlns:p="http://schemas.openxmlformats.org/presentationml/2006/main">
  <p:tag name="AS_UNIQUEID" val="1689"/>
</p:tagLst>
</file>

<file path=ppt/tags/tag45.xml><?xml version="1.0" encoding="utf-8"?>
<p:tagLst xmlns:p="http://schemas.openxmlformats.org/presentationml/2006/main">
  <p:tag name="AS_UNIQUEID" val="1690"/>
</p:tagLst>
</file>

<file path=ppt/tags/tag46.xml><?xml version="1.0" encoding="utf-8"?>
<p:tagLst xmlns:p="http://schemas.openxmlformats.org/presentationml/2006/main">
  <p:tag name="AS_UNIQUEID" val="1691"/>
</p:tagLst>
</file>

<file path=ppt/tags/tag47.xml><?xml version="1.0" encoding="utf-8"?>
<p:tagLst xmlns:p="http://schemas.openxmlformats.org/presentationml/2006/main">
  <p:tag name="AS_UNIQUEID" val="1692"/>
</p:tagLst>
</file>

<file path=ppt/tags/tag48.xml><?xml version="1.0" encoding="utf-8"?>
<p:tagLst xmlns:p="http://schemas.openxmlformats.org/presentationml/2006/main">
  <p:tag name="AS_UNIQUEID" val="1693"/>
</p:tagLst>
</file>

<file path=ppt/tags/tag49.xml><?xml version="1.0" encoding="utf-8"?>
<p:tagLst xmlns:p="http://schemas.openxmlformats.org/presentationml/2006/main">
  <p:tag name="AS_UNIQUEID" val="1695"/>
</p:tagLst>
</file>

<file path=ppt/tags/tag5.xml><?xml version="1.0" encoding="utf-8"?>
<p:tagLst xmlns:p="http://schemas.openxmlformats.org/presentationml/2006/main">
  <p:tag name="AS_UNIQUEID" val="1649"/>
</p:tagLst>
</file>

<file path=ppt/tags/tag50.xml><?xml version="1.0" encoding="utf-8"?>
<p:tagLst xmlns:p="http://schemas.openxmlformats.org/presentationml/2006/main">
  <p:tag name="AS_UNIQUEID" val="1696"/>
</p:tagLst>
</file>

<file path=ppt/tags/tag51.xml><?xml version="1.0" encoding="utf-8"?>
<p:tagLst xmlns:p="http://schemas.openxmlformats.org/presentationml/2006/main">
  <p:tag name="AS_UNIQUEID" val="1697"/>
</p:tagLst>
</file>

<file path=ppt/tags/tag52.xml><?xml version="1.0" encoding="utf-8"?>
<p:tagLst xmlns:p="http://schemas.openxmlformats.org/presentationml/2006/main">
  <p:tag name="AS_UNIQUEID" val="1698"/>
</p:tagLst>
</file>

<file path=ppt/tags/tag53.xml><?xml version="1.0" encoding="utf-8"?>
<p:tagLst xmlns:p="http://schemas.openxmlformats.org/presentationml/2006/main">
  <p:tag name="AS_UNIQUEID" val="1699"/>
</p:tagLst>
</file>

<file path=ppt/tags/tag54.xml><?xml version="1.0" encoding="utf-8"?>
<p:tagLst xmlns:p="http://schemas.openxmlformats.org/presentationml/2006/main">
  <p:tag name="AS_UNIQUEID" val="1700"/>
</p:tagLst>
</file>

<file path=ppt/tags/tag55.xml><?xml version="1.0" encoding="utf-8"?>
<p:tagLst xmlns:p="http://schemas.openxmlformats.org/presentationml/2006/main">
  <p:tag name="AS_UNIQUEID" val="1701"/>
</p:tagLst>
</file>

<file path=ppt/tags/tag56.xml><?xml version="1.0" encoding="utf-8"?>
<p:tagLst xmlns:p="http://schemas.openxmlformats.org/presentationml/2006/main">
  <p:tag name="AS_UNIQUEID" val="1702"/>
</p:tagLst>
</file>

<file path=ppt/tags/tag57.xml><?xml version="1.0" encoding="utf-8"?>
<p:tagLst xmlns:p="http://schemas.openxmlformats.org/presentationml/2006/main">
  <p:tag name="AS_UNIQUEID" val="1703"/>
</p:tagLst>
</file>

<file path=ppt/tags/tag58.xml><?xml version="1.0" encoding="utf-8"?>
<p:tagLst xmlns:p="http://schemas.openxmlformats.org/presentationml/2006/main">
  <p:tag name="AS_UNIQUEID" val="1704"/>
</p:tagLst>
</file>

<file path=ppt/tags/tag59.xml><?xml version="1.0" encoding="utf-8"?>
<p:tagLst xmlns:p="http://schemas.openxmlformats.org/presentationml/2006/main">
  <p:tag name="AS_UNIQUEID" val="1705"/>
</p:tagLst>
</file>

<file path=ppt/tags/tag6.xml><?xml version="1.0" encoding="utf-8"?>
<p:tagLst xmlns:p="http://schemas.openxmlformats.org/presentationml/2006/main">
  <p:tag name="AS_UNIQUEID" val="1650"/>
</p:tagLst>
</file>

<file path=ppt/tags/tag60.xml><?xml version="1.0" encoding="utf-8"?>
<p:tagLst xmlns:p="http://schemas.openxmlformats.org/presentationml/2006/main">
  <p:tag name="AS_UNIQUEID" val="1706"/>
</p:tagLst>
</file>

<file path=ppt/tags/tag61.xml><?xml version="1.0" encoding="utf-8"?>
<p:tagLst xmlns:p="http://schemas.openxmlformats.org/presentationml/2006/main">
  <p:tag name="AS_UNIQUEID" val="1707"/>
</p:tagLst>
</file>

<file path=ppt/tags/tag62.xml><?xml version="1.0" encoding="utf-8"?>
<p:tagLst xmlns:p="http://schemas.openxmlformats.org/presentationml/2006/main">
  <p:tag name="AS_UNIQUEID" val="1708"/>
</p:tagLst>
</file>

<file path=ppt/tags/tag63.xml><?xml version="1.0" encoding="utf-8"?>
<p:tagLst xmlns:p="http://schemas.openxmlformats.org/presentationml/2006/main">
  <p:tag name="AS_UNIQUEID" val="1709"/>
</p:tagLst>
</file>

<file path=ppt/tags/tag64.xml><?xml version="1.0" encoding="utf-8"?>
<p:tagLst xmlns:p="http://schemas.openxmlformats.org/presentationml/2006/main">
  <p:tag name="AS_UNIQUEID" val="1710"/>
</p:tagLst>
</file>

<file path=ppt/tags/tag65.xml><?xml version="1.0" encoding="utf-8"?>
<p:tagLst xmlns:p="http://schemas.openxmlformats.org/presentationml/2006/main">
  <p:tag name="AS_UNIQUEID" val="1711"/>
</p:tagLst>
</file>

<file path=ppt/tags/tag66.xml><?xml version="1.0" encoding="utf-8"?>
<p:tagLst xmlns:p="http://schemas.openxmlformats.org/presentationml/2006/main">
  <p:tag name="AS_UNIQUEID" val="1712"/>
</p:tagLst>
</file>

<file path=ppt/tags/tag67.xml><?xml version="1.0" encoding="utf-8"?>
<p:tagLst xmlns:p="http://schemas.openxmlformats.org/presentationml/2006/main">
  <p:tag name="AS_UNIQUEID" val="1713"/>
</p:tagLst>
</file>

<file path=ppt/tags/tag68.xml><?xml version="1.0" encoding="utf-8"?>
<p:tagLst xmlns:p="http://schemas.openxmlformats.org/presentationml/2006/main">
  <p:tag name="AS_UNIQUEID" val="1714"/>
</p:tagLst>
</file>

<file path=ppt/tags/tag69.xml><?xml version="1.0" encoding="utf-8"?>
<p:tagLst xmlns:p="http://schemas.openxmlformats.org/presentationml/2006/main">
  <p:tag name="AS_UNIQUEID" val="1715"/>
</p:tagLst>
</file>

<file path=ppt/tags/tag7.xml><?xml version="1.0" encoding="utf-8"?>
<p:tagLst xmlns:p="http://schemas.openxmlformats.org/presentationml/2006/main">
  <p:tag name="AS_UNIQUEID" val="1651"/>
</p:tagLst>
</file>

<file path=ppt/tags/tag70.xml><?xml version="1.0" encoding="utf-8"?>
<p:tagLst xmlns:p="http://schemas.openxmlformats.org/presentationml/2006/main">
  <p:tag name="AS_UNIQUEID" val="1716"/>
</p:tagLst>
</file>

<file path=ppt/tags/tag71.xml><?xml version="1.0" encoding="utf-8"?>
<p:tagLst xmlns:p="http://schemas.openxmlformats.org/presentationml/2006/main">
  <p:tag name="AS_UNIQUEID" val="1718"/>
</p:tagLst>
</file>

<file path=ppt/tags/tag72.xml><?xml version="1.0" encoding="utf-8"?>
<p:tagLst xmlns:p="http://schemas.openxmlformats.org/presentationml/2006/main">
  <p:tag name="AS_UNIQUEID" val="1719"/>
</p:tagLst>
</file>

<file path=ppt/tags/tag73.xml><?xml version="1.0" encoding="utf-8"?>
<p:tagLst xmlns:p="http://schemas.openxmlformats.org/presentationml/2006/main">
  <p:tag name="AS_UNIQUEID" val="1733"/>
</p:tagLst>
</file>

<file path=ppt/tags/tag74.xml><?xml version="1.0" encoding="utf-8"?>
<p:tagLst xmlns:p="http://schemas.openxmlformats.org/presentationml/2006/main">
  <p:tag name="AS_UNIQUEID" val="1740"/>
</p:tagLst>
</file>

<file path=ppt/tags/tag75.xml><?xml version="1.0" encoding="utf-8"?>
<p:tagLst xmlns:p="http://schemas.openxmlformats.org/presentationml/2006/main">
  <p:tag name="AS_UNIQUEID" val="1920"/>
</p:tagLst>
</file>

<file path=ppt/tags/tag76.xml><?xml version="1.0" encoding="utf-8"?>
<p:tagLst xmlns:p="http://schemas.openxmlformats.org/presentationml/2006/main">
  <p:tag name="MH" val="20151201092935"/>
  <p:tag name="MH_CATEGORY" val="#BingLLB#"/>
  <p:tag name="MH_LAYOUT" val="SubTitleText"/>
  <p:tag name="MH_LIBRARY" val="GRAPHIC"/>
  <p:tag name="MH_NUMBER" val="2"/>
  <p:tag name="MH_TYPE" val="#NeiR#"/>
</p:tagLst>
</file>

<file path=ppt/tags/tag77.xml><?xml version="1.0" encoding="utf-8"?>
<p:tagLst xmlns:p="http://schemas.openxmlformats.org/presentationml/2006/main">
  <p:tag name="AS_UNIQUEID" val="1736"/>
</p:tagLst>
</file>

<file path=ppt/tags/tag78.xml><?xml version="1.0" encoding="utf-8"?>
<p:tagLst xmlns:p="http://schemas.openxmlformats.org/presentationml/2006/main">
  <p:tag name="AS_UNIQUEID" val="1737"/>
</p:tagLst>
</file>

<file path=ppt/tags/tag79.xml><?xml version="1.0" encoding="utf-8"?>
<p:tagLst xmlns:p="http://schemas.openxmlformats.org/presentationml/2006/main">
  <p:tag name="AS_UNIQUEID" val="1738"/>
</p:tagLst>
</file>

<file path=ppt/tags/tag8.xml><?xml version="1.0" encoding="utf-8"?>
<p:tagLst xmlns:p="http://schemas.openxmlformats.org/presentationml/2006/main">
  <p:tag name="AS_UNIQUEID" val="1652"/>
</p:tagLst>
</file>

<file path=ppt/tags/tag80.xml><?xml version="1.0" encoding="utf-8"?>
<p:tagLst xmlns:p="http://schemas.openxmlformats.org/presentationml/2006/main">
  <p:tag name="AS_UNIQUEID" val="1745"/>
</p:tagLst>
</file>

<file path=ppt/tags/tag81.xml><?xml version="1.0" encoding="utf-8"?>
<p:tagLst xmlns:p="http://schemas.openxmlformats.org/presentationml/2006/main">
  <p:tag name="AS_UNIQUEID" val="1746"/>
</p:tagLst>
</file>

<file path=ppt/tags/tag82.xml><?xml version="1.0" encoding="utf-8"?>
<p:tagLst xmlns:p="http://schemas.openxmlformats.org/presentationml/2006/main">
  <p:tag name="AS_UNIQUEID" val="1747"/>
</p:tagLst>
</file>

<file path=ppt/tags/tag83.xml><?xml version="1.0" encoding="utf-8"?>
<p:tagLst xmlns:p="http://schemas.openxmlformats.org/presentationml/2006/main">
  <p:tag name="AS_UNIQUEID" val="1748"/>
</p:tagLst>
</file>

<file path=ppt/tags/tag84.xml><?xml version="1.0" encoding="utf-8"?>
<p:tagLst xmlns:p="http://schemas.openxmlformats.org/presentationml/2006/main">
  <p:tag name="AS_UNIQUEID" val="1749"/>
</p:tagLst>
</file>

<file path=ppt/tags/tag85.xml><?xml version="1.0" encoding="utf-8"?>
<p:tagLst xmlns:p="http://schemas.openxmlformats.org/presentationml/2006/main">
  <p:tag name="AS_UNIQUEID" val="1750"/>
</p:tagLst>
</file>

<file path=ppt/tags/tag86.xml><?xml version="1.0" encoding="utf-8"?>
<p:tagLst xmlns:p="http://schemas.openxmlformats.org/presentationml/2006/main">
  <p:tag name="AS_UNIQUEID" val="1751"/>
</p:tagLst>
</file>

<file path=ppt/tags/tag87.xml><?xml version="1.0" encoding="utf-8"?>
<p:tagLst xmlns:p="http://schemas.openxmlformats.org/presentationml/2006/main">
  <p:tag name="AS_UNIQUEID" val="1752"/>
</p:tagLst>
</file>

<file path=ppt/tags/tag88.xml><?xml version="1.0" encoding="utf-8"?>
<p:tagLst xmlns:p="http://schemas.openxmlformats.org/presentationml/2006/main">
  <p:tag name="AS_UNIQUEID" val="1753"/>
</p:tagLst>
</file>

<file path=ppt/tags/tag89.xml><?xml version="1.0" encoding="utf-8"?>
<p:tagLst xmlns:p="http://schemas.openxmlformats.org/presentationml/2006/main">
  <p:tag name="AS_UNIQUEID" val="1742"/>
</p:tagLst>
</file>

<file path=ppt/tags/tag9.xml><?xml version="1.0" encoding="utf-8"?>
<p:tagLst xmlns:p="http://schemas.openxmlformats.org/presentationml/2006/main">
  <p:tag name="AS_UNIQUEID" val="1653"/>
</p:tagLst>
</file>

<file path=ppt/tags/tag90.xml><?xml version="1.0" encoding="utf-8"?>
<p:tagLst xmlns:p="http://schemas.openxmlformats.org/presentationml/2006/main">
  <p:tag name="AS_UNIQUEID" val="1743"/>
</p:tagLst>
</file>

<file path=ppt/tags/tag91.xml><?xml version="1.0" encoding="utf-8"?>
<p:tagLst xmlns:p="http://schemas.openxmlformats.org/presentationml/2006/main">
  <p:tag name="AS_UNIQUEID" val="1758"/>
</p:tagLst>
</file>

<file path=ppt/tags/tag92.xml><?xml version="1.0" encoding="utf-8"?>
<p:tagLst xmlns:p="http://schemas.openxmlformats.org/presentationml/2006/main">
  <p:tag name="AS_UNIQUEID" val="1514"/>
</p:tagLst>
</file>

<file path=ppt/tags/tag93.xml><?xml version="1.0" encoding="utf-8"?>
<p:tagLst xmlns:p="http://schemas.openxmlformats.org/presentationml/2006/main">
  <p:tag name="AS_UNIQUEID" val="1515"/>
</p:tagLst>
</file>

<file path=ppt/tags/tag94.xml><?xml version="1.0" encoding="utf-8"?>
<p:tagLst xmlns:p="http://schemas.openxmlformats.org/presentationml/2006/main">
  <p:tag name="AS_UNIQUEID" val="1516"/>
</p:tagLst>
</file>

<file path=ppt/tags/tag95.xml><?xml version="1.0" encoding="utf-8"?>
<p:tagLst xmlns:p="http://schemas.openxmlformats.org/presentationml/2006/main">
  <p:tag name="AS_UNIQUEID" val="1517"/>
</p:tagLst>
</file>

<file path=ppt/tags/tag96.xml><?xml version="1.0" encoding="utf-8"?>
<p:tagLst xmlns:p="http://schemas.openxmlformats.org/presentationml/2006/main">
  <p:tag name="AS_UNIQUEID" val="1518"/>
</p:tagLst>
</file>

<file path=ppt/tags/tag97.xml><?xml version="1.0" encoding="utf-8"?>
<p:tagLst xmlns:p="http://schemas.openxmlformats.org/presentationml/2006/main">
  <p:tag name="AS_UNIQUEID" val="1519"/>
</p:tagLst>
</file>

<file path=ppt/tags/tag98.xml><?xml version="1.0" encoding="utf-8"?>
<p:tagLst xmlns:p="http://schemas.openxmlformats.org/presentationml/2006/main">
  <p:tag name="AS_UNIQUEID" val="1520"/>
</p:tagLst>
</file>

<file path=ppt/tags/tag99.xml><?xml version="1.0" encoding="utf-8"?>
<p:tagLst xmlns:p="http://schemas.openxmlformats.org/presentationml/2006/main">
  <p:tag name="AS_UNIQUEID" val="1755"/>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宋体"/>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宋体"/>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2046</Words>
  <Application>WPS 演示</Application>
  <PresentationFormat/>
  <Paragraphs>170</Paragraphs>
  <Slides>14</Slides>
  <Notes>7</Notes>
  <HiddenSlides>0</HiddenSlides>
  <MMClips>0</MMClips>
  <ScaleCrop>false</ScaleCrop>
  <HeadingPairs>
    <vt:vector size="8" baseType="variant">
      <vt:variant>
        <vt:lpstr>已用的字体</vt:lpstr>
      </vt:variant>
      <vt:variant>
        <vt:i4>11</vt:i4>
      </vt:variant>
      <vt:variant>
        <vt:lpstr>主题</vt:lpstr>
      </vt:variant>
      <vt:variant>
        <vt:i4>1</vt:i4>
      </vt:variant>
      <vt:variant>
        <vt:lpstr>嵌入 OLE 服务器</vt:lpstr>
      </vt:variant>
      <vt:variant>
        <vt:i4>23</vt:i4>
      </vt:variant>
      <vt:variant>
        <vt:lpstr>幻灯片标题</vt:lpstr>
      </vt:variant>
      <vt:variant>
        <vt:i4>14</vt:i4>
      </vt:variant>
    </vt:vector>
  </HeadingPairs>
  <TitlesOfParts>
    <vt:vector size="49" baseType="lpstr">
      <vt:lpstr>Arial</vt:lpstr>
      <vt:lpstr>宋体</vt:lpstr>
      <vt:lpstr>Wingdings</vt:lpstr>
      <vt:lpstr>黑体</vt:lpstr>
      <vt:lpstr>Times New Roman</vt:lpstr>
      <vt:lpstr>微软雅黑</vt:lpstr>
      <vt:lpstr>楷体</vt:lpstr>
      <vt:lpstr>Symbol</vt:lpstr>
      <vt:lpstr>Arial</vt:lpstr>
      <vt:lpstr>Calibri</vt:lpstr>
      <vt:lpstr>Arial Unicode MS</vt:lpstr>
      <vt:lpstr>Office 主题</vt:lpstr>
      <vt:lpstr>Equation.KSEE3</vt:lpstr>
      <vt:lpstr>Equation.3</vt:lpstr>
      <vt:lpstr>Equation.3</vt:lpstr>
      <vt:lpstr>Equation.DSMT4</vt:lpstr>
      <vt:lpstr>Equation.DSMT4</vt:lpstr>
      <vt:lpstr>Equation.DSMT4</vt:lpstr>
      <vt:lpstr>Equation.DSMT4</vt:lpstr>
      <vt:lpstr>Equation.DSMT4</vt:lpstr>
      <vt:lpstr>Equation.DSMT4</vt:lpstr>
      <vt:lpstr>Equation.DSMT4</vt:lpstr>
      <vt:lpstr>Equation.DSMT4</vt:lpstr>
      <vt:lpstr>Equation.KSEE3</vt:lpstr>
      <vt:lpstr>Equation.DSMT4</vt:lpstr>
      <vt:lpstr>Equation.DSMT4</vt:lpstr>
      <vt:lpstr>Equation.DSMT4</vt:lpstr>
      <vt:lpstr>Equation.DSMT4</vt:lpstr>
      <vt:lpstr>Equation.KSEE3</vt:lpstr>
      <vt:lpstr>Equation.KSEE3</vt:lpstr>
      <vt:lpstr>Equation.DSMT4</vt:lpstr>
      <vt:lpstr>Equation.DSMT4</vt:lpstr>
      <vt:lpstr>Equation.DSMT4</vt:lpstr>
      <vt:lpstr>Equation.DSMT4</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WPS_1684588673</cp:lastModifiedBy>
  <cp:revision>7</cp:revision>
  <cp:lastPrinted>2024-01-14T18:53:00Z</cp:lastPrinted>
  <dcterms:created xsi:type="dcterms:W3CDTF">2024-01-14T18:53:00Z</dcterms:created>
  <dcterms:modified xsi:type="dcterms:W3CDTF">2024-02-20T04:26:01Z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B210240A0B1C4BFA9A38826F814FB995_12</vt:lpwstr>
  </property>
  <property fmtid="{D5CDD505-2E9C-101B-9397-08002B2CF9AE}" pid="7" name="KSOProductBuildVer">
    <vt:lpwstr>2052-12.1.0.16250</vt:lpwstr>
  </property>
</Properties>
</file>