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19"/>
  </p:handoutMasterIdLst>
  <p:sldIdLst>
    <p:sldId id="256" r:id="rId3"/>
    <p:sldId id="260" r:id="rId4"/>
    <p:sldId id="863" r:id="rId6"/>
    <p:sldId id="929" r:id="rId7"/>
    <p:sldId id="888" r:id="rId8"/>
    <p:sldId id="903" r:id="rId9"/>
    <p:sldId id="930" r:id="rId10"/>
    <p:sldId id="887" r:id="rId11"/>
    <p:sldId id="939" r:id="rId12"/>
    <p:sldId id="889" r:id="rId13"/>
    <p:sldId id="837" r:id="rId14"/>
    <p:sldId id="904" r:id="rId15"/>
    <p:sldId id="940" r:id="rId16"/>
    <p:sldId id="273" r:id="rId17"/>
    <p:sldId id="945" r:id="rId18"/>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35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113" d="100"/>
          <a:sy n="113" d="100"/>
        </p:scale>
        <p:origin x="510" y="114"/>
      </p:cViewPr>
      <p:guideLst>
        <p:guide orient="horz" pos="1944"/>
        <p:guide pos="3576"/>
      </p:guideLst>
    </p:cSldViewPr>
  </p:slideViewPr>
  <p:notesTextViewPr>
    <p:cViewPr>
      <p:scale>
        <a:sx n="1" d="1"/>
        <a:sy n="1" d="1"/>
      </p:scale>
      <p:origin x="0" y="0"/>
    </p:cViewPr>
  </p:notesTextViewPr>
  <p:sorterViewPr>
    <p:cViewPr varScale="1">
      <p:scale>
        <a:sx n="1" d="1"/>
        <a:sy n="1" d="1"/>
      </p:scale>
      <p:origin x="0" y="-8490"/>
    </p:cViewPr>
  </p:sorter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gs" Target="tags/tag308.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5" Type="http://schemas.openxmlformats.org/officeDocument/2006/relationships/theme" Target="../theme/theme3.xml"/><Relationship Id="rId4" Type="http://schemas.openxmlformats.org/officeDocument/2006/relationships/tags" Target="../tags/tag307.xml"/><Relationship Id="rId3" Type="http://schemas.openxmlformats.org/officeDocument/2006/relationships/tags" Target="../tags/tag306.xml"/><Relationship Id="rId2" Type="http://schemas.openxmlformats.org/officeDocument/2006/relationships/tags" Target="../tags/tag305.xml"/><Relationship Id="rId1" Type="http://schemas.openxmlformats.org/officeDocument/2006/relationships/tags" Target="../tags/tag30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custDataLst>
              <p:tags r:id="rId3"/>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custDataLst>
              <p:tags r:id="rId4"/>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303.xml"/><Relationship Id="rId5" Type="http://schemas.openxmlformats.org/officeDocument/2006/relationships/tags" Target="../tags/tag302.xml"/><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 Type="http://schemas.openxmlformats.org/officeDocument/2006/relationships/tags" Target="../tags/tag29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atin typeface="Times New Roman" panose="02020603050405020304" pitchFamily="18" charset="0"/>
                <a:ea typeface="楷体" panose="02010609060101010101" pitchFamily="49" charset="-122"/>
              </a:defRPr>
            </a:lvl1pPr>
          </a:lstStyle>
          <a:p>
            <a:endParaRPr lang="zh-CN" altLang="en-US"/>
          </a:p>
        </p:txBody>
      </p:sp>
      <p:sp>
        <p:nvSpPr>
          <p:cNvPr id="3" name="日期占位符 2"/>
          <p:cNvSpPr>
            <a:spLocks noGrp="1"/>
          </p:cNvSpPr>
          <p:nvPr>
            <p:ph type="dt" idx="1"/>
            <p:custDataLst>
              <p:tags r:id="rId2"/>
            </p:custDataLst>
          </p:nvPr>
        </p:nvSpPr>
        <p:spPr>
          <a:xfrm>
            <a:off x="3884613" y="0"/>
            <a:ext cx="2971800" cy="458788"/>
          </a:xfrm>
          <a:prstGeom prst="rect">
            <a:avLst/>
          </a:prstGeom>
        </p:spPr>
        <p:txBody>
          <a:bodyPr vert="horz" lIns="91440" tIns="45720" rIns="91440" bIns="45720" rtlCol="0"/>
          <a:lstStyle>
            <a:lvl1pPr algn="r">
              <a:defRPr sz="1200">
                <a:latin typeface="Times New Roman" panose="02020603050405020304" pitchFamily="18" charset="0"/>
                <a:ea typeface="楷体" panose="02010609060101010101" pitchFamily="49" charset="-122"/>
              </a:defRPr>
            </a:lvl1pPr>
          </a:lstStyle>
          <a:p>
            <a:fld id="{4C32BD3D-5578-46B4-8C63-B6FA2B8D7C76}"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custDataLst>
              <p:tags r:id="rId5"/>
            </p:custDataLst>
          </p:nvPr>
        </p:nvSpPr>
        <p:spPr>
          <a:xfrm>
            <a:off x="0" y="8685213"/>
            <a:ext cx="2971800" cy="458787"/>
          </a:xfrm>
          <a:prstGeom prst="rect">
            <a:avLst/>
          </a:prstGeom>
        </p:spPr>
        <p:txBody>
          <a:bodyPr vert="horz" lIns="91440" tIns="45720" rIns="91440" bIns="45720" rtlCol="0" anchor="b"/>
          <a:lstStyle>
            <a:lvl1pPr algn="l">
              <a:defRPr sz="1200">
                <a:latin typeface="Times New Roman" panose="02020603050405020304" pitchFamily="18" charset="0"/>
                <a:ea typeface="楷体" panose="02010609060101010101" pitchFamily="49" charset="-122"/>
              </a:defRPr>
            </a:lvl1pPr>
          </a:lstStyle>
          <a:p>
            <a:endParaRPr lang="zh-CN" altLang="en-US"/>
          </a:p>
        </p:txBody>
      </p:sp>
      <p:sp>
        <p:nvSpPr>
          <p:cNvPr id="7" name="灯片编号占位符 6"/>
          <p:cNvSpPr>
            <a:spLocks noGrp="1"/>
          </p:cNvSpPr>
          <p:nvPr>
            <p:ph type="sldNum" sz="quarter" idx="5"/>
            <p:custDataLst>
              <p:tags r:id="rId6"/>
            </p:custDataLst>
          </p:nvPr>
        </p:nvSpPr>
        <p:spPr>
          <a:xfrm>
            <a:off x="3884613" y="8685213"/>
            <a:ext cx="2971800" cy="458787"/>
          </a:xfrm>
          <a:prstGeom prst="rect">
            <a:avLst/>
          </a:prstGeom>
        </p:spPr>
        <p:txBody>
          <a:bodyPr vert="horz" lIns="91440" tIns="45720" rIns="91440" bIns="45720" rtlCol="0" anchor="b"/>
          <a:lstStyle>
            <a:lvl1pPr algn="r">
              <a:defRPr sz="1200">
                <a:latin typeface="Times New Roman" panose="02020603050405020304" pitchFamily="18" charset="0"/>
                <a:ea typeface="楷体" panose="02010609060101010101" pitchFamily="49" charset="-122"/>
              </a:defRPr>
            </a:lvl1pPr>
          </a:lstStyle>
          <a:p>
            <a:fld id="{838E24B2-E311-4022-80D2-8384F05198E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1pPr>
    <a:lvl2pPr marL="4572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2pPr>
    <a:lvl3pPr marL="9144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3pPr>
    <a:lvl4pPr marL="13716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4pPr>
    <a:lvl5pPr marL="1828800" algn="l" defTabSz="914400" rtl="0" eaLnBrk="1" latinLnBrk="0" hangingPunct="1">
      <a:defRPr sz="1200" kern="1200">
        <a:solidFill>
          <a:schemeClr val="tx1"/>
        </a:solidFill>
        <a:latin typeface="Times New Roman" panose="02020603050405020304" pitchFamily="18" charset="0"/>
        <a:ea typeface="楷体" panose="02010609060101010101" pitchFamily="49"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4" Type="http://schemas.openxmlformats.org/officeDocument/2006/relationships/tags" Target="../tags/tag268.xml"/><Relationship Id="rId3" Type="http://schemas.openxmlformats.org/officeDocument/2006/relationships/tags" Target="../tags/tag267.xml"/><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4" Type="http://schemas.openxmlformats.org/officeDocument/2006/relationships/tags" Target="../tags/tag273.xml"/><Relationship Id="rId3" Type="http://schemas.openxmlformats.org/officeDocument/2006/relationships/tags" Target="../tags/tag272.xml"/><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4" Type="http://schemas.openxmlformats.org/officeDocument/2006/relationships/tags" Target="../tags/tag285.xml"/><Relationship Id="rId3" Type="http://schemas.openxmlformats.org/officeDocument/2006/relationships/tags" Target="../tags/tag284.xml"/><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4" Type="http://schemas.openxmlformats.org/officeDocument/2006/relationships/tags" Target="../tags/tag295.xml"/><Relationship Id="rId3" Type="http://schemas.openxmlformats.org/officeDocument/2006/relationships/tags" Target="../tags/tag294.xml"/><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46.xml"/><Relationship Id="rId3" Type="http://schemas.openxmlformats.org/officeDocument/2006/relationships/tags" Target="../tags/tag145.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4" Type="http://schemas.openxmlformats.org/officeDocument/2006/relationships/tags" Target="../tags/tag196.xml"/><Relationship Id="rId3" Type="http://schemas.openxmlformats.org/officeDocument/2006/relationships/tags" Target="../tags/tag195.xml"/><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4" Type="http://schemas.openxmlformats.org/officeDocument/2006/relationships/tags" Target="../tags/tag228.xml"/><Relationship Id="rId3" Type="http://schemas.openxmlformats.org/officeDocument/2006/relationships/tags" Target="../tags/tag227.xml"/><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a:xfrm>
            <a:off x="381000" y="685800"/>
            <a:ext cx="6096000" cy="3429000"/>
          </a:xfrm>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95031D22-0C37-4AE8-AAA6-EF65D257B1E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txBox="1">
            <a:spLocks noGrp="1"/>
          </p:cNvSpPr>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4" Type="http://schemas.openxmlformats.org/officeDocument/2006/relationships/image" Target="../media/image1.png"/><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3" Type="http://schemas.openxmlformats.org/officeDocument/2006/relationships/tags" Target="../tags/tag24.xml"/><Relationship Id="rId22" Type="http://schemas.openxmlformats.org/officeDocument/2006/relationships/tags" Target="../tags/tag23.xml"/><Relationship Id="rId21" Type="http://schemas.openxmlformats.org/officeDocument/2006/relationships/tags" Target="../tags/tag22.xml"/><Relationship Id="rId20" Type="http://schemas.openxmlformats.org/officeDocument/2006/relationships/tags" Target="../tags/tag21.xml"/><Relationship Id="rId2" Type="http://schemas.openxmlformats.org/officeDocument/2006/relationships/tags" Target="../tags/tag3.xml"/><Relationship Id="rId19" Type="http://schemas.openxmlformats.org/officeDocument/2006/relationships/tags" Target="../tags/tag20.xml"/><Relationship Id="rId18" Type="http://schemas.openxmlformats.org/officeDocument/2006/relationships/tags" Target="../tags/tag19.xml"/><Relationship Id="rId17" Type="http://schemas.openxmlformats.org/officeDocument/2006/relationships/tags" Target="../tags/tag18.xml"/><Relationship Id="rId16" Type="http://schemas.openxmlformats.org/officeDocument/2006/relationships/tags" Target="../tags/tag17.xml"/><Relationship Id="rId15" Type="http://schemas.openxmlformats.org/officeDocument/2006/relationships/tags" Target="../tags/tag16.xml"/><Relationship Id="rId14" Type="http://schemas.openxmlformats.org/officeDocument/2006/relationships/tags" Target="../tags/tag15.xml"/><Relationship Id="rId13" Type="http://schemas.openxmlformats.org/officeDocument/2006/relationships/tags" Target="../tags/tag14.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3" Type="http://schemas.openxmlformats.org/officeDocument/2006/relationships/tags" Target="../tags/tag46.xml"/><Relationship Id="rId22" Type="http://schemas.openxmlformats.org/officeDocument/2006/relationships/tags" Target="../tags/tag45.xml"/><Relationship Id="rId21" Type="http://schemas.openxmlformats.org/officeDocument/2006/relationships/tags" Target="../tags/tag44.xml"/><Relationship Id="rId20" Type="http://schemas.openxmlformats.org/officeDocument/2006/relationships/tags" Target="../tags/tag43.xml"/><Relationship Id="rId2" Type="http://schemas.openxmlformats.org/officeDocument/2006/relationships/tags" Target="../tags/tag25.xml"/><Relationship Id="rId19" Type="http://schemas.openxmlformats.org/officeDocument/2006/relationships/tags" Target="../tags/tag42.xml"/><Relationship Id="rId18" Type="http://schemas.openxmlformats.org/officeDocument/2006/relationships/tags" Target="../tags/tag41.xml"/><Relationship Id="rId17" Type="http://schemas.openxmlformats.org/officeDocument/2006/relationships/tags" Target="../tags/tag40.xml"/><Relationship Id="rId16" Type="http://schemas.openxmlformats.org/officeDocument/2006/relationships/tags" Target="../tags/tag39.xml"/><Relationship Id="rId15" Type="http://schemas.openxmlformats.org/officeDocument/2006/relationships/tags" Target="../tags/tag38.xml"/><Relationship Id="rId14" Type="http://schemas.openxmlformats.org/officeDocument/2006/relationships/tags" Target="../tags/tag37.xml"/><Relationship Id="rId13" Type="http://schemas.openxmlformats.org/officeDocument/2006/relationships/tags" Target="../tags/tag36.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54.xml"/><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3" Type="http://schemas.openxmlformats.org/officeDocument/2006/relationships/tags" Target="../tags/tag68.xml"/><Relationship Id="rId22" Type="http://schemas.openxmlformats.org/officeDocument/2006/relationships/tags" Target="../tags/tag67.xml"/><Relationship Id="rId21" Type="http://schemas.openxmlformats.org/officeDocument/2006/relationships/tags" Target="../tags/tag66.xml"/><Relationship Id="rId20" Type="http://schemas.openxmlformats.org/officeDocument/2006/relationships/tags" Target="../tags/tag65.xml"/><Relationship Id="rId2" Type="http://schemas.openxmlformats.org/officeDocument/2006/relationships/tags" Target="../tags/tag47.xml"/><Relationship Id="rId19" Type="http://schemas.openxmlformats.org/officeDocument/2006/relationships/tags" Target="../tags/tag64.xml"/><Relationship Id="rId18" Type="http://schemas.openxmlformats.org/officeDocument/2006/relationships/tags" Target="../tags/tag63.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tags" Target="../tags/tag56.xml"/><Relationship Id="rId10" Type="http://schemas.openxmlformats.org/officeDocument/2006/relationships/tags" Target="../tags/tag55.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
        <p:nvSpPr>
          <p:cNvPr id="7" name="矩形 8"/>
          <p:cNvSpPr/>
          <p:nvPr userDrawn="1">
            <p:custDataLst>
              <p:tags r:id="rId2"/>
            </p:custDataLst>
          </p:nvPr>
        </p:nvSpPr>
        <p:spPr>
          <a:xfrm>
            <a:off x="0" y="-46270"/>
            <a:ext cx="12191999" cy="6904270"/>
          </a:xfrm>
          <a:custGeom>
            <a:avLst/>
            <a:gdLst/>
            <a:ahLst/>
            <a:cxnLst/>
            <a:rect l="l" t="t" r="r" b="b"/>
            <a:pathLst>
              <a:path w="10080625" h="5761038">
                <a:moveTo>
                  <a:pt x="495077" y="144215"/>
                </a:moveTo>
                <a:lnTo>
                  <a:pt x="143768" y="495524"/>
                </a:lnTo>
                <a:lnTo>
                  <a:pt x="143768" y="5193506"/>
                </a:lnTo>
                <a:lnTo>
                  <a:pt x="495077" y="5544815"/>
                </a:lnTo>
                <a:lnTo>
                  <a:pt x="9585547" y="5544815"/>
                </a:lnTo>
                <a:lnTo>
                  <a:pt x="9936856" y="5193506"/>
                </a:lnTo>
                <a:lnTo>
                  <a:pt x="9936856" y="495524"/>
                </a:lnTo>
                <a:lnTo>
                  <a:pt x="9585547" y="144215"/>
                </a:lnTo>
                <a:close/>
                <a:moveTo>
                  <a:pt x="0" y="0"/>
                </a:moveTo>
                <a:lnTo>
                  <a:pt x="10080625" y="0"/>
                </a:lnTo>
                <a:lnTo>
                  <a:pt x="10080625" y="5761038"/>
                </a:lnTo>
                <a:lnTo>
                  <a:pt x="0" y="5761038"/>
                </a:lnTo>
                <a:close/>
              </a:path>
            </a:pathLst>
          </a:custGeom>
          <a:solidFill>
            <a:srgbClr val="65B8C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30"/>
          </a:p>
        </p:txBody>
      </p:sp>
      <p:pic>
        <p:nvPicPr>
          <p:cNvPr id="12" name="图片 11" descr="coverbig"/>
          <p:cNvPicPr>
            <a:picLocks noChangeAspect="1"/>
          </p:cNvPicPr>
          <p:nvPr userDrawn="1">
            <p:custDataLst>
              <p:tags r:id="rId3"/>
            </p:custDataLst>
          </p:nvPr>
        </p:nvPicPr>
        <p:blipFill>
          <a:blip r:embed="rId4"/>
          <a:srcRect t="2840" r="693" b="6773"/>
          <a:stretch>
            <a:fillRect/>
          </a:stretch>
        </p:blipFill>
        <p:spPr>
          <a:xfrm>
            <a:off x="1144270" y="1431290"/>
            <a:ext cx="4092575" cy="3940810"/>
          </a:xfrm>
          <a:prstGeom prst="ellipse">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46865" y="0"/>
            <a:ext cx="6029514" cy="799887"/>
            <a:chOff x="875465" y="58056"/>
            <a:chExt cx="6029514" cy="799887"/>
          </a:xfrm>
        </p:grpSpPr>
        <p:grpSp>
          <p:nvGrpSpPr>
            <p:cNvPr id="13" name="组合 12"/>
            <p:cNvGrpSpPr/>
            <p:nvPr userDrawn="1">
              <p:custDataLst>
                <p:tags r:id="rId3"/>
              </p:custDataLst>
            </p:nvPr>
          </p:nvGrpSpPr>
          <p:grpSpPr>
            <a:xfrm>
              <a:off x="3043409" y="58056"/>
              <a:ext cx="1672236" cy="799887"/>
              <a:chOff x="2957195" y="57167"/>
              <a:chExt cx="1672236" cy="799887"/>
            </a:xfrm>
          </p:grpSpPr>
          <p:sp>
            <p:nvSpPr>
              <p:cNvPr id="28" name="矩形 27"/>
              <p:cNvSpPr/>
              <p:nvPr>
                <p:custDataLst>
                  <p:tags r:id="rId4"/>
                </p:custDataLst>
              </p:nvPr>
            </p:nvSpPr>
            <p:spPr>
              <a:xfrm>
                <a:off x="2957195" y="252254"/>
                <a:ext cx="1656000" cy="6048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p:cNvCxnSpPr/>
              <p:nvPr>
                <p:custDataLst>
                  <p:tags r:id="rId5"/>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custDataLst>
                  <p:tags r:id="rId6"/>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1" name="椭圆 30"/>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userDrawn="1">
                <p:custDataLst>
                  <p:tags r:id="rId9"/>
                </p:custDataLst>
              </p:nvPr>
            </p:nvSpPr>
            <p:spPr>
              <a:xfrm>
                <a:off x="3007641"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新课讲授</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4" name="组合 13"/>
            <p:cNvGrpSpPr/>
            <p:nvPr userDrawn="1">
              <p:custDataLst>
                <p:tags r:id="rId10"/>
              </p:custDataLst>
            </p:nvPr>
          </p:nvGrpSpPr>
          <p:grpSpPr>
            <a:xfrm>
              <a:off x="875465" y="58056"/>
              <a:ext cx="1677670" cy="788018"/>
              <a:chOff x="875465" y="60501"/>
              <a:chExt cx="1677670" cy="788018"/>
            </a:xfrm>
          </p:grpSpPr>
          <p:sp>
            <p:nvSpPr>
              <p:cNvPr id="22" name="矩形 21"/>
              <p:cNvSpPr/>
              <p:nvPr userDrawn="1">
                <p:custDataLst>
                  <p:tags r:id="rId11"/>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userDrawn="1">
                <p:custDataLst>
                  <p:tags r:id="rId12"/>
                </p:custDataLst>
              </p:nvPr>
            </p:nvCxnSpPr>
            <p:spPr>
              <a:xfrm flipH="1" flipV="1">
                <a:off x="1156970" y="60501"/>
                <a:ext cx="0" cy="19349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3"/>
                </p:custDataLst>
              </p:nvPr>
            </p:nvCxnSpPr>
            <p:spPr>
              <a:xfrm flipH="1" flipV="1">
                <a:off x="2259965" y="60501"/>
                <a:ext cx="0" cy="195563"/>
              </a:xfrm>
              <a:prstGeom prst="line">
                <a:avLst/>
              </a:prstGeom>
            </p:spPr>
            <p:style>
              <a:lnRef idx="1">
                <a:schemeClr val="accent1"/>
              </a:lnRef>
              <a:fillRef idx="0">
                <a:schemeClr val="accent1"/>
              </a:fillRef>
              <a:effectRef idx="0">
                <a:schemeClr val="accent1"/>
              </a:effectRef>
              <a:fontRef idx="minor">
                <a:schemeClr val="tx1"/>
              </a:fontRef>
            </p:style>
          </p:cxnSp>
          <p:sp>
            <p:nvSpPr>
              <p:cNvPr id="25" name="椭圆 24"/>
              <p:cNvSpPr/>
              <p:nvPr userDrawn="1">
                <p:custDataLst>
                  <p:tags r:id="rId14"/>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userDrawn="1">
                <p:custDataLst>
                  <p:tags r:id="rId15"/>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userDrawn="1">
                <p:custDataLst>
                  <p:tags r:id="rId16"/>
                </p:custDataLst>
              </p:nvPr>
            </p:nvSpPr>
            <p:spPr>
              <a:xfrm>
                <a:off x="875465" y="353470"/>
                <a:ext cx="1677670" cy="46037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学习目标</a:t>
                </a:r>
                <a:endParaRPr lang="zh-CN" altLang="en-US" sz="2400" b="1" spc="300">
                  <a:solidFill>
                    <a:schemeClr val="bg1"/>
                  </a:solidFill>
                  <a:latin typeface="黑体" panose="02010609060101010101" charset="-122"/>
                  <a:ea typeface="黑体" panose="02010609060101010101" charset="-122"/>
                </a:endParaRPr>
              </a:p>
            </p:txBody>
          </p:sp>
        </p:grpSp>
        <p:grpSp>
          <p:nvGrpSpPr>
            <p:cNvPr id="15" name="组合 14"/>
            <p:cNvGrpSpPr/>
            <p:nvPr userDrawn="1">
              <p:custDataLst>
                <p:tags r:id="rId17"/>
              </p:custDataLst>
            </p:nvPr>
          </p:nvGrpSpPr>
          <p:grpSpPr>
            <a:xfrm>
              <a:off x="5232743" y="58056"/>
              <a:ext cx="1672236" cy="791352"/>
              <a:chOff x="2957195" y="57167"/>
              <a:chExt cx="1672236" cy="791352"/>
            </a:xfrm>
          </p:grpSpPr>
          <p:sp>
            <p:nvSpPr>
              <p:cNvPr id="16" name="矩形 15"/>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20"/>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椭圆 18"/>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userDrawn="1">
                <p:custDataLst>
                  <p:tags r:id="rId23"/>
                </p:custDataLst>
              </p:nvPr>
            </p:nvSpPr>
            <p:spPr>
              <a:xfrm>
                <a:off x="3007641"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课堂总结</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0"/>
            <a:ext cx="6037208" cy="791352"/>
            <a:chOff x="854075" y="1747434"/>
            <a:chExt cx="6037208" cy="791352"/>
          </a:xfrm>
        </p:grpSpPr>
        <p:grpSp>
          <p:nvGrpSpPr>
            <p:cNvPr id="9" name="组合 8"/>
            <p:cNvGrpSpPr/>
            <p:nvPr userDrawn="1">
              <p:custDataLst>
                <p:tags r:id="rId3"/>
              </p:custDataLst>
            </p:nvPr>
          </p:nvGrpSpPr>
          <p:grpSpPr>
            <a:xfrm>
              <a:off x="3075952" y="1747434"/>
              <a:ext cx="1708726" cy="788018"/>
              <a:chOff x="881538" y="60501"/>
              <a:chExt cx="1708726" cy="788018"/>
            </a:xfrm>
          </p:grpSpPr>
          <p:sp>
            <p:nvSpPr>
              <p:cNvPr id="24" name="矩形 23"/>
              <p:cNvSpPr/>
              <p:nvPr userDrawn="1">
                <p:custDataLst>
                  <p:tags r:id="rId4"/>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userDrawn="1">
                <p:custDataLst>
                  <p:tags r:id="rId5"/>
                </p:custDataLst>
              </p:nvPr>
            </p:nvCxnSpPr>
            <p:spPr>
              <a:xfrm flipH="1" flipV="1">
                <a:off x="1156970" y="60501"/>
                <a:ext cx="0" cy="179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6"/>
                </p:custDataLst>
              </p:nvPr>
            </p:nvCxnSpPr>
            <p:spPr>
              <a:xfrm flipH="1" flipV="1">
                <a:off x="2259965" y="60501"/>
                <a:ext cx="0" cy="193182"/>
              </a:xfrm>
              <a:prstGeom prst="line">
                <a:avLst/>
              </a:prstGeom>
            </p:spPr>
            <p:style>
              <a:lnRef idx="1">
                <a:schemeClr val="accent1"/>
              </a:lnRef>
              <a:fillRef idx="0">
                <a:schemeClr val="accent1"/>
              </a:fillRef>
              <a:effectRef idx="0">
                <a:schemeClr val="accent1"/>
              </a:effectRef>
              <a:fontRef idx="minor">
                <a:schemeClr val="tx1"/>
              </a:fontRef>
            </p:style>
          </p:cxnSp>
          <p:sp>
            <p:nvSpPr>
              <p:cNvPr id="27" name="椭圆 26"/>
              <p:cNvSpPr/>
              <p:nvPr userDrawn="1">
                <p:custDataLst>
                  <p:tags r:id="rId7"/>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userDrawn="1">
                <p:custDataLst>
                  <p:tags r:id="rId8"/>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912594" y="355207"/>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新课讲授</a:t>
                </a:r>
                <a:endParaRPr lang="zh-CN" altLang="en-US" sz="2400" b="1" spc="300">
                  <a:solidFill>
                    <a:schemeClr val="bg1"/>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854075" y="1747434"/>
              <a:ext cx="1656000" cy="791352"/>
              <a:chOff x="2957195" y="57167"/>
              <a:chExt cx="1656000" cy="791352"/>
            </a:xfrm>
          </p:grpSpPr>
          <p:sp>
            <p:nvSpPr>
              <p:cNvPr id="18" name="矩形 17"/>
              <p:cNvSpPr/>
              <p:nvPr>
                <p:custDataLst>
                  <p:tags r:id="rId11"/>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custDataLst>
                  <p:tags r:id="rId12"/>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13"/>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椭圆 20"/>
              <p:cNvSpPr/>
              <p:nvPr>
                <p:custDataLst>
                  <p:tags r:id="rId14"/>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custDataLst>
                  <p:tags r:id="rId15"/>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2988814" y="347755"/>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学习目标</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5235283" y="1747434"/>
              <a:ext cx="1656000" cy="791352"/>
              <a:chOff x="2957195" y="57167"/>
              <a:chExt cx="1656000" cy="791352"/>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H="1" flipV="1">
                <a:off x="4318635" y="57167"/>
                <a:ext cx="0" cy="189848"/>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88814" y="347110"/>
                <a:ext cx="1621790" cy="46166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课堂总结</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4975"/>
            <a:ext cx="6088206" cy="806327"/>
            <a:chOff x="854075" y="3802297"/>
            <a:chExt cx="6088206" cy="806327"/>
          </a:xfrm>
        </p:grpSpPr>
        <p:grpSp>
          <p:nvGrpSpPr>
            <p:cNvPr id="9" name="组合 8"/>
            <p:cNvGrpSpPr/>
            <p:nvPr userDrawn="1">
              <p:custDataLst>
                <p:tags r:id="rId3"/>
              </p:custDataLst>
            </p:nvPr>
          </p:nvGrpSpPr>
          <p:grpSpPr>
            <a:xfrm>
              <a:off x="3040869" y="3817272"/>
              <a:ext cx="1683345" cy="791352"/>
              <a:chOff x="2957195" y="57167"/>
              <a:chExt cx="1683345" cy="791352"/>
            </a:xfrm>
          </p:grpSpPr>
          <p:sp>
            <p:nvSpPr>
              <p:cNvPr id="24" name="矩形 23"/>
              <p:cNvSpPr/>
              <p:nvPr>
                <p:custDataLst>
                  <p:tags r:id="rId4"/>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p:custDataLst>
                  <p:tags r:id="rId5"/>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custDataLst>
                  <p:tags r:id="rId6"/>
                </p:custDataLst>
              </p:nvPr>
            </p:nvCxnSpPr>
            <p:spPr>
              <a:xfrm flipH="1" flipV="1">
                <a:off x="4318635" y="57167"/>
                <a:ext cx="0" cy="189849"/>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椭圆 26"/>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3018750" y="347110"/>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新课讲授</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5262746" y="3802297"/>
              <a:ext cx="1679535" cy="802993"/>
              <a:chOff x="881538" y="45526"/>
              <a:chExt cx="1679535" cy="802993"/>
            </a:xfrm>
          </p:grpSpPr>
          <p:sp>
            <p:nvSpPr>
              <p:cNvPr id="18" name="矩形 17"/>
              <p:cNvSpPr/>
              <p:nvPr userDrawn="1">
                <p:custDataLst>
                  <p:tags r:id="rId11"/>
                </p:custDataLst>
              </p:nvPr>
            </p:nvSpPr>
            <p:spPr>
              <a:xfrm>
                <a:off x="881538" y="252254"/>
                <a:ext cx="1656000" cy="596265"/>
              </a:xfrm>
              <a:prstGeom prst="rect">
                <a:avLst/>
              </a:prstGeom>
              <a:solidFill>
                <a:srgbClr val="054663"/>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2"/>
                </p:custDataLst>
              </p:nvPr>
            </p:nvCxnSpPr>
            <p:spPr>
              <a:xfrm flipH="1" flipV="1">
                <a:off x="1156970" y="60501"/>
                <a:ext cx="0" cy="179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13"/>
                </p:custDataLst>
              </p:nvPr>
            </p:nvCxnSpPr>
            <p:spPr>
              <a:xfrm flipH="1" flipV="1">
                <a:off x="2259965" y="45526"/>
                <a:ext cx="0" cy="208157"/>
              </a:xfrm>
              <a:prstGeom prst="line">
                <a:avLst/>
              </a:prstGeom>
            </p:spPr>
            <p:style>
              <a:lnRef idx="1">
                <a:schemeClr val="accent1"/>
              </a:lnRef>
              <a:fillRef idx="0">
                <a:schemeClr val="accent1"/>
              </a:fillRef>
              <a:effectRef idx="0">
                <a:schemeClr val="accent1"/>
              </a:effectRef>
              <a:fontRef idx="minor">
                <a:schemeClr val="tx1"/>
              </a:fontRef>
            </p:style>
          </p:cxnSp>
          <p:sp>
            <p:nvSpPr>
              <p:cNvPr id="21" name="椭圆 20"/>
              <p:cNvSpPr/>
              <p:nvPr userDrawn="1">
                <p:custDataLst>
                  <p:tags r:id="rId14"/>
                </p:custDataLst>
              </p:nvPr>
            </p:nvSpPr>
            <p:spPr>
              <a:xfrm>
                <a:off x="1090930"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userDrawn="1">
                <p:custDataLst>
                  <p:tags r:id="rId15"/>
                </p:custDataLst>
              </p:nvPr>
            </p:nvSpPr>
            <p:spPr>
              <a:xfrm>
                <a:off x="2193925" y="266383"/>
                <a:ext cx="132080" cy="13208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883403" y="343449"/>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课堂总结</a:t>
                </a:r>
                <a:endParaRPr lang="zh-CN" altLang="en-US" sz="2400" b="1" spc="300">
                  <a:solidFill>
                    <a:schemeClr val="bg1"/>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854075" y="3817272"/>
              <a:ext cx="1670645" cy="791352"/>
              <a:chOff x="2957195" y="57167"/>
              <a:chExt cx="1670645" cy="791352"/>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57167"/>
                <a:ext cx="0" cy="19810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H="1" flipV="1">
                <a:off x="4318635" y="69691"/>
                <a:ext cx="0" cy="177324"/>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3006050" y="347110"/>
                <a:ext cx="1621790" cy="460375"/>
              </a:xfrm>
              <a:prstGeom prst="rect">
                <a:avLst/>
              </a:prstGeom>
              <a:noFill/>
              <a:effectLst/>
            </p:spPr>
            <p:txBody>
              <a:bodyPr wrap="square" rtlCol="0">
                <a:spAutoFit/>
              </a:bodyPr>
              <a:lstStyle/>
              <a:p>
                <a:pPr algn="ctr"/>
                <a:r>
                  <a:rPr lang="zh-CN" altLang="en-US" sz="2400" b="1" spc="300">
                    <a:solidFill>
                      <a:schemeClr val="accent1">
                        <a:lumMod val="60000"/>
                        <a:lumOff val="40000"/>
                      </a:schemeClr>
                    </a:solidFill>
                    <a:latin typeface="黑体" panose="02010609060101010101" charset="-122"/>
                    <a:ea typeface="黑体" panose="02010609060101010101" charset="-122"/>
                  </a:rPr>
                  <a:t>学习目标</a:t>
                </a:r>
                <a:endParaRPr lang="zh-CN" altLang="en-US" sz="2400" b="1" spc="300">
                  <a:solidFill>
                    <a:schemeClr val="accent1">
                      <a:lumMod val="60000"/>
                      <a:lumOff val="4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70.xml"/><Relationship Id="rId7" Type="http://schemas.openxmlformats.org/officeDocument/2006/relationships/image" Target="../media/image2.png"/><Relationship Id="rId6" Type="http://schemas.openxmlformats.org/officeDocument/2006/relationships/tags" Target="../tags/tag69.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image" Target="file:///D:\qq&#25991;&#20214;\712321467\Image\C2C\Image2\%7b75232B38-A165-1FB7-499C-2E1C792CACB5%7d.png" TargetMode="Externa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custDataLst>
              <p:tags r:id="rId6"/>
            </p:custDataLst>
          </p:nvPr>
        </p:nvPicPr>
        <p:blipFill>
          <a:blip r:embed="rId7"/>
          <a:srcRect r="1506"/>
          <a:stretch>
            <a:fillRect/>
          </a:stretch>
        </p:blipFill>
        <p:spPr>
          <a:xfrm>
            <a:off x="0" y="1"/>
            <a:ext cx="12192000" cy="6858000"/>
          </a:xfrm>
          <a:prstGeom prst="rect">
            <a:avLst/>
          </a:prstGeom>
        </p:spPr>
      </p:pic>
      <p:pic>
        <p:nvPicPr>
          <p:cNvPr id="8" name="图片 1073743875" descr="学科网 zxxk.com"/>
          <p:cNvPicPr>
            <a:picLocks noChangeAspect="1"/>
          </p:cNvPicPr>
          <p:nvPr>
            <p:custDataLst>
              <p:tags r:id="rId8"/>
            </p:custDataLst>
          </p:nvPr>
        </p:nvPicPr>
        <p:blipFill>
          <a:blip r:embed="rId9" r:link="rId10"/>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2.xml"/><Relationship Id="rId1" Type="http://schemas.openxmlformats.org/officeDocument/2006/relationships/tags" Target="../tags/tag71.xml"/></Relationships>
</file>

<file path=ppt/slides/_rels/slide10.xml.rels><?xml version="1.0" encoding="UTF-8" standalone="yes"?>
<Relationships xmlns="http://schemas.openxmlformats.org/package/2006/relationships"><Relationship Id="rId9" Type="http://schemas.openxmlformats.org/officeDocument/2006/relationships/tags" Target="../tags/tag237.xml"/><Relationship Id="rId8" Type="http://schemas.openxmlformats.org/officeDocument/2006/relationships/tags" Target="../tags/tag236.xml"/><Relationship Id="rId7" Type="http://schemas.openxmlformats.org/officeDocument/2006/relationships/tags" Target="../tags/tag235.xml"/><Relationship Id="rId6" Type="http://schemas.openxmlformats.org/officeDocument/2006/relationships/tags" Target="../tags/tag234.xml"/><Relationship Id="rId5" Type="http://schemas.openxmlformats.org/officeDocument/2006/relationships/tags" Target="../tags/tag233.xml"/><Relationship Id="rId4" Type="http://schemas.openxmlformats.org/officeDocument/2006/relationships/tags" Target="../tags/tag232.xml"/><Relationship Id="rId31" Type="http://schemas.openxmlformats.org/officeDocument/2006/relationships/notesSlide" Target="../notesSlides/notesSlide9.xml"/><Relationship Id="rId30" Type="http://schemas.openxmlformats.org/officeDocument/2006/relationships/vmlDrawing" Target="../drawings/vmlDrawing2.vml"/><Relationship Id="rId3" Type="http://schemas.openxmlformats.org/officeDocument/2006/relationships/tags" Target="../tags/tag231.xml"/><Relationship Id="rId29" Type="http://schemas.openxmlformats.org/officeDocument/2006/relationships/slideLayout" Target="../slideLayouts/slideLayout3.xml"/><Relationship Id="rId28" Type="http://schemas.openxmlformats.org/officeDocument/2006/relationships/tags" Target="../tags/tag254.xml"/><Relationship Id="rId27" Type="http://schemas.openxmlformats.org/officeDocument/2006/relationships/tags" Target="../tags/tag253.xml"/><Relationship Id="rId26" Type="http://schemas.openxmlformats.org/officeDocument/2006/relationships/tags" Target="../tags/tag252.xml"/><Relationship Id="rId25" Type="http://schemas.openxmlformats.org/officeDocument/2006/relationships/tags" Target="../tags/tag251.xml"/><Relationship Id="rId24" Type="http://schemas.openxmlformats.org/officeDocument/2006/relationships/tags" Target="../tags/tag250.xml"/><Relationship Id="rId23" Type="http://schemas.openxmlformats.org/officeDocument/2006/relationships/tags" Target="../tags/tag249.xml"/><Relationship Id="rId22" Type="http://schemas.openxmlformats.org/officeDocument/2006/relationships/image" Target="../media/image11.wmf"/><Relationship Id="rId21" Type="http://schemas.openxmlformats.org/officeDocument/2006/relationships/oleObject" Target="../embeddings/oleObject3.bin"/><Relationship Id="rId20" Type="http://schemas.openxmlformats.org/officeDocument/2006/relationships/tags" Target="../tags/tag248.xml"/><Relationship Id="rId2" Type="http://schemas.openxmlformats.org/officeDocument/2006/relationships/tags" Target="../tags/tag230.xml"/><Relationship Id="rId19" Type="http://schemas.openxmlformats.org/officeDocument/2006/relationships/tags" Target="../tags/tag247.xml"/><Relationship Id="rId18" Type="http://schemas.openxmlformats.org/officeDocument/2006/relationships/tags" Target="../tags/tag246.xml"/><Relationship Id="rId17" Type="http://schemas.openxmlformats.org/officeDocument/2006/relationships/tags" Target="../tags/tag245.xml"/><Relationship Id="rId16" Type="http://schemas.openxmlformats.org/officeDocument/2006/relationships/tags" Target="../tags/tag244.xml"/><Relationship Id="rId15" Type="http://schemas.openxmlformats.org/officeDocument/2006/relationships/tags" Target="../tags/tag243.xml"/><Relationship Id="rId14" Type="http://schemas.openxmlformats.org/officeDocument/2006/relationships/tags" Target="../tags/tag242.xml"/><Relationship Id="rId13" Type="http://schemas.openxmlformats.org/officeDocument/2006/relationships/tags" Target="../tags/tag241.xml"/><Relationship Id="rId12" Type="http://schemas.openxmlformats.org/officeDocument/2006/relationships/tags" Target="../tags/tag240.xml"/><Relationship Id="rId11" Type="http://schemas.openxmlformats.org/officeDocument/2006/relationships/tags" Target="../tags/tag239.xml"/><Relationship Id="rId10" Type="http://schemas.openxmlformats.org/officeDocument/2006/relationships/tags" Target="../tags/tag238.xml"/><Relationship Id="rId1" Type="http://schemas.openxmlformats.org/officeDocument/2006/relationships/tags" Target="../tags/tag229.xml"/></Relationships>
</file>

<file path=ppt/slides/_rels/slide11.xml.rels><?xml version="1.0" encoding="UTF-8" standalone="yes"?>
<Relationships xmlns="http://schemas.openxmlformats.org/package/2006/relationships"><Relationship Id="rId9" Type="http://schemas.openxmlformats.org/officeDocument/2006/relationships/tags" Target="../tags/tag264.xml"/><Relationship Id="rId8" Type="http://schemas.openxmlformats.org/officeDocument/2006/relationships/tags" Target="../tags/tag263.xml"/><Relationship Id="rId7" Type="http://schemas.openxmlformats.org/officeDocument/2006/relationships/tags" Target="../tags/tag262.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image" Target="../media/image12.png"/><Relationship Id="rId3" Type="http://schemas.openxmlformats.org/officeDocument/2006/relationships/tags" Target="../tags/tag259.xml"/><Relationship Id="rId2" Type="http://schemas.openxmlformats.org/officeDocument/2006/relationships/tags" Target="../tags/tag258.xml"/><Relationship Id="rId13" Type="http://schemas.openxmlformats.org/officeDocument/2006/relationships/notesSlide" Target="../notesSlides/notesSlide10.xml"/><Relationship Id="rId12" Type="http://schemas.openxmlformats.org/officeDocument/2006/relationships/slideLayout" Target="../slideLayouts/slideLayout3.xml"/><Relationship Id="rId11" Type="http://schemas.openxmlformats.org/officeDocument/2006/relationships/tags" Target="../tags/tag266.xml"/><Relationship Id="rId10" Type="http://schemas.openxmlformats.org/officeDocument/2006/relationships/tags" Target="../tags/tag265.xml"/><Relationship Id="rId1" Type="http://schemas.openxmlformats.org/officeDocument/2006/relationships/tags" Target="../tags/tag257.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3.xml"/><Relationship Id="rId4" Type="http://schemas.openxmlformats.org/officeDocument/2006/relationships/image" Target="../media/image13.png"/><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s>
</file>

<file path=ppt/slides/_rels/slide13.xml.rels><?xml version="1.0" encoding="UTF-8" standalone="yes"?>
<Relationships xmlns="http://schemas.openxmlformats.org/package/2006/relationships"><Relationship Id="rId9" Type="http://schemas.openxmlformats.org/officeDocument/2006/relationships/tags" Target="../tags/tag281.xml"/><Relationship Id="rId8" Type="http://schemas.openxmlformats.org/officeDocument/2006/relationships/tags" Target="../tags/tag280.xml"/><Relationship Id="rId7" Type="http://schemas.openxmlformats.org/officeDocument/2006/relationships/tags" Target="../tags/tag279.xml"/><Relationship Id="rId6" Type="http://schemas.openxmlformats.org/officeDocument/2006/relationships/tags" Target="../tags/tag278.xml"/><Relationship Id="rId5" Type="http://schemas.openxmlformats.org/officeDocument/2006/relationships/tags" Target="../tags/tag277.xml"/><Relationship Id="rId4" Type="http://schemas.openxmlformats.org/officeDocument/2006/relationships/tags" Target="../tags/tag276.xml"/><Relationship Id="rId3" Type="http://schemas.openxmlformats.org/officeDocument/2006/relationships/image" Target="../media/image13.png"/><Relationship Id="rId2" Type="http://schemas.openxmlformats.org/officeDocument/2006/relationships/tags" Target="../tags/tag275.xml"/><Relationship Id="rId13" Type="http://schemas.openxmlformats.org/officeDocument/2006/relationships/notesSlide" Target="../notesSlides/notesSlide12.xml"/><Relationship Id="rId12" Type="http://schemas.openxmlformats.org/officeDocument/2006/relationships/slideLayout" Target="../slideLayouts/slideLayout3.xml"/><Relationship Id="rId11" Type="http://schemas.openxmlformats.org/officeDocument/2006/relationships/tags" Target="../tags/tag283.xml"/><Relationship Id="rId10" Type="http://schemas.openxmlformats.org/officeDocument/2006/relationships/tags" Target="../tags/tag282.xml"/><Relationship Id="rId1" Type="http://schemas.openxmlformats.org/officeDocument/2006/relationships/tags" Target="../tags/tag274.xml"/></Relationships>
</file>

<file path=ppt/slides/_rels/slide14.xml.rels><?xml version="1.0" encoding="UTF-8" standalone="yes"?>
<Relationships xmlns="http://schemas.openxmlformats.org/package/2006/relationships"><Relationship Id="rId9" Type="http://schemas.openxmlformats.org/officeDocument/2006/relationships/slideLayout" Target="../slideLayouts/slideLayout4.xml"/><Relationship Id="rId8" Type="http://schemas.openxmlformats.org/officeDocument/2006/relationships/tags" Target="../tags/tag293.xml"/><Relationship Id="rId7" Type="http://schemas.openxmlformats.org/officeDocument/2006/relationships/tags" Target="../tags/tag292.xml"/><Relationship Id="rId6" Type="http://schemas.openxmlformats.org/officeDocument/2006/relationships/tags" Target="../tags/tag291.xml"/><Relationship Id="rId5" Type="http://schemas.openxmlformats.org/officeDocument/2006/relationships/tags" Target="../tags/tag290.xml"/><Relationship Id="rId4" Type="http://schemas.openxmlformats.org/officeDocument/2006/relationships/tags" Target="../tags/tag289.xml"/><Relationship Id="rId3" Type="http://schemas.openxmlformats.org/officeDocument/2006/relationships/tags" Target="../tags/tag288.xml"/><Relationship Id="rId2" Type="http://schemas.openxmlformats.org/officeDocument/2006/relationships/tags" Target="../tags/tag287.xml"/><Relationship Id="rId10" Type="http://schemas.openxmlformats.org/officeDocument/2006/relationships/notesSlide" Target="../notesSlides/notesSlide13.xml"/><Relationship Id="rId1" Type="http://schemas.openxmlformats.org/officeDocument/2006/relationships/tags" Target="../tags/tag28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97.xml"/><Relationship Id="rId1" Type="http://schemas.openxmlformats.org/officeDocument/2006/relationships/tags" Target="../tags/tag296.xml"/></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openxmlformats.org/officeDocument/2006/relationships/tags" Target="../tags/tag76.xml"/><Relationship Id="rId4" Type="http://schemas.openxmlformats.org/officeDocument/2006/relationships/image" Target="../media/image4.png"/><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3.xml"/><Relationship Id="rId3" Type="http://schemas.openxmlformats.org/officeDocument/2006/relationships/image" Target="../media/image5.png"/><Relationship Id="rId2" Type="http://schemas.openxmlformats.org/officeDocument/2006/relationships/tags" Target="../tags/tag81.xml"/><Relationship Id="rId1" Type="http://schemas.openxmlformats.org/officeDocument/2006/relationships/tags" Target="../tags/tag80.xml"/></Relationships>
</file>

<file path=ppt/slides/_rels/slide4.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8" Type="http://schemas.openxmlformats.org/officeDocument/2006/relationships/notesSlide" Target="../notesSlides/notesSlide3.xml"/><Relationship Id="rId37" Type="http://schemas.openxmlformats.org/officeDocument/2006/relationships/slideLayout" Target="../slideLayouts/slideLayout3.xml"/><Relationship Id="rId36" Type="http://schemas.openxmlformats.org/officeDocument/2006/relationships/tags" Target="../tags/tag119.xml"/><Relationship Id="rId35" Type="http://schemas.openxmlformats.org/officeDocument/2006/relationships/tags" Target="../tags/tag118.xml"/><Relationship Id="rId34" Type="http://schemas.openxmlformats.org/officeDocument/2006/relationships/tags" Target="../tags/tag117.xml"/><Relationship Id="rId33" Type="http://schemas.openxmlformats.org/officeDocument/2006/relationships/tags" Target="../tags/tag116.xml"/><Relationship Id="rId32" Type="http://schemas.openxmlformats.org/officeDocument/2006/relationships/tags" Target="../tags/tag115.xml"/><Relationship Id="rId31" Type="http://schemas.openxmlformats.org/officeDocument/2006/relationships/tags" Target="../tags/tag114.xml"/><Relationship Id="rId30" Type="http://schemas.openxmlformats.org/officeDocument/2006/relationships/tags" Target="../tags/tag113.xml"/><Relationship Id="rId3" Type="http://schemas.openxmlformats.org/officeDocument/2006/relationships/tags" Target="../tags/tag86.xml"/><Relationship Id="rId29" Type="http://schemas.openxmlformats.org/officeDocument/2006/relationships/tags" Target="../tags/tag112.xml"/><Relationship Id="rId28" Type="http://schemas.openxmlformats.org/officeDocument/2006/relationships/tags" Target="../tags/tag111.xml"/><Relationship Id="rId27" Type="http://schemas.openxmlformats.org/officeDocument/2006/relationships/tags" Target="../tags/tag110.xml"/><Relationship Id="rId26" Type="http://schemas.openxmlformats.org/officeDocument/2006/relationships/tags" Target="../tags/tag109.xml"/><Relationship Id="rId25" Type="http://schemas.openxmlformats.org/officeDocument/2006/relationships/tags" Target="../tags/tag108.xml"/><Relationship Id="rId24" Type="http://schemas.openxmlformats.org/officeDocument/2006/relationships/tags" Target="../tags/tag107.xml"/><Relationship Id="rId23" Type="http://schemas.openxmlformats.org/officeDocument/2006/relationships/tags" Target="../tags/tag106.xml"/><Relationship Id="rId22" Type="http://schemas.openxmlformats.org/officeDocument/2006/relationships/tags" Target="../tags/tag105.xml"/><Relationship Id="rId21" Type="http://schemas.openxmlformats.org/officeDocument/2006/relationships/tags" Target="../tags/tag104.xml"/><Relationship Id="rId20" Type="http://schemas.openxmlformats.org/officeDocument/2006/relationships/tags" Target="../tags/tag103.xml"/><Relationship Id="rId2" Type="http://schemas.openxmlformats.org/officeDocument/2006/relationships/tags" Target="../tags/tag85.xml"/><Relationship Id="rId19" Type="http://schemas.openxmlformats.org/officeDocument/2006/relationships/tags" Target="../tags/tag102.xml"/><Relationship Id="rId18" Type="http://schemas.openxmlformats.org/officeDocument/2006/relationships/tags" Target="../tags/tag101.xml"/><Relationship Id="rId17" Type="http://schemas.openxmlformats.org/officeDocument/2006/relationships/tags" Target="../tags/tag100.xml"/><Relationship Id="rId16" Type="http://schemas.openxmlformats.org/officeDocument/2006/relationships/tags" Target="../tags/tag99.xml"/><Relationship Id="rId15" Type="http://schemas.openxmlformats.org/officeDocument/2006/relationships/tags" Target="../tags/tag98.xml"/><Relationship Id="rId14" Type="http://schemas.openxmlformats.org/officeDocument/2006/relationships/tags" Target="../tags/tag97.xml"/><Relationship Id="rId13" Type="http://schemas.openxmlformats.org/officeDocument/2006/relationships/tags" Target="../tags/tag96.xml"/><Relationship Id="rId12" Type="http://schemas.openxmlformats.org/officeDocument/2006/relationships/tags" Target="../tags/tag9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tags" Target="../tags/tag84.xml"/></Relationships>
</file>

<file path=ppt/slides/_rels/slide5.xml.rels><?xml version="1.0" encoding="UTF-8" standalone="yes"?>
<Relationships xmlns="http://schemas.openxmlformats.org/package/2006/relationships"><Relationship Id="rId9" Type="http://schemas.openxmlformats.org/officeDocument/2006/relationships/tags" Target="../tags/tag130.xml"/><Relationship Id="rId8" Type="http://schemas.openxmlformats.org/officeDocument/2006/relationships/tags" Target="../tags/tag129.xml"/><Relationship Id="rId7" Type="http://schemas.openxmlformats.org/officeDocument/2006/relationships/tags" Target="../tags/tag128.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5" Type="http://schemas.openxmlformats.org/officeDocument/2006/relationships/notesSlide" Target="../notesSlides/notesSlide4.xml"/><Relationship Id="rId24" Type="http://schemas.openxmlformats.org/officeDocument/2006/relationships/slideLayout" Target="../slideLayouts/slideLayout3.xml"/><Relationship Id="rId23" Type="http://schemas.openxmlformats.org/officeDocument/2006/relationships/tags" Target="../tags/tag144.xml"/><Relationship Id="rId22" Type="http://schemas.openxmlformats.org/officeDocument/2006/relationships/tags" Target="../tags/tag143.xml"/><Relationship Id="rId21" Type="http://schemas.openxmlformats.org/officeDocument/2006/relationships/tags" Target="../tags/tag142.xml"/><Relationship Id="rId20" Type="http://schemas.openxmlformats.org/officeDocument/2006/relationships/tags" Target="../tags/tag141.xml"/><Relationship Id="rId2" Type="http://schemas.openxmlformats.org/officeDocument/2006/relationships/tags" Target="../tags/tag123.xml"/><Relationship Id="rId19" Type="http://schemas.openxmlformats.org/officeDocument/2006/relationships/tags" Target="../tags/tag140.xml"/><Relationship Id="rId18" Type="http://schemas.openxmlformats.org/officeDocument/2006/relationships/tags" Target="../tags/tag139.xml"/><Relationship Id="rId17" Type="http://schemas.openxmlformats.org/officeDocument/2006/relationships/tags" Target="../tags/tag138.xml"/><Relationship Id="rId16" Type="http://schemas.openxmlformats.org/officeDocument/2006/relationships/tags" Target="../tags/tag137.xml"/><Relationship Id="rId15" Type="http://schemas.openxmlformats.org/officeDocument/2006/relationships/tags" Target="../tags/tag136.xml"/><Relationship Id="rId14" Type="http://schemas.openxmlformats.org/officeDocument/2006/relationships/tags" Target="../tags/tag135.xml"/><Relationship Id="rId13" Type="http://schemas.openxmlformats.org/officeDocument/2006/relationships/tags" Target="../tags/tag134.xml"/><Relationship Id="rId12" Type="http://schemas.openxmlformats.org/officeDocument/2006/relationships/tags" Target="../tags/tag133.xml"/><Relationship Id="rId11" Type="http://schemas.openxmlformats.org/officeDocument/2006/relationships/tags" Target="../tags/tag132.xml"/><Relationship Id="rId10" Type="http://schemas.openxmlformats.org/officeDocument/2006/relationships/tags" Target="../tags/tag131.xml"/><Relationship Id="rId1" Type="http://schemas.openxmlformats.org/officeDocument/2006/relationships/tags" Target="../tags/tag122.xml"/></Relationships>
</file>

<file path=ppt/slides/_rels/slide6.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2" Type="http://schemas.openxmlformats.org/officeDocument/2006/relationships/notesSlide" Target="../notesSlides/notesSlide5.xml"/><Relationship Id="rId21" Type="http://schemas.openxmlformats.org/officeDocument/2006/relationships/slideLayout" Target="../slideLayouts/slideLayout3.xml"/><Relationship Id="rId20" Type="http://schemas.openxmlformats.org/officeDocument/2006/relationships/tags" Target="../tags/tag166.xml"/><Relationship Id="rId2" Type="http://schemas.openxmlformats.org/officeDocument/2006/relationships/tags" Target="../tags/tag148.xml"/><Relationship Id="rId19" Type="http://schemas.openxmlformats.org/officeDocument/2006/relationships/tags" Target="../tags/tag165.xml"/><Relationship Id="rId18" Type="http://schemas.openxmlformats.org/officeDocument/2006/relationships/tags" Target="../tags/tag164.xml"/><Relationship Id="rId17" Type="http://schemas.openxmlformats.org/officeDocument/2006/relationships/tags" Target="../tags/tag163.xml"/><Relationship Id="rId16" Type="http://schemas.openxmlformats.org/officeDocument/2006/relationships/tags" Target="../tags/tag162.xml"/><Relationship Id="rId15" Type="http://schemas.openxmlformats.org/officeDocument/2006/relationships/tags" Target="../tags/tag161.xml"/><Relationship Id="rId14" Type="http://schemas.openxmlformats.org/officeDocument/2006/relationships/tags" Target="../tags/tag160.xml"/><Relationship Id="rId13" Type="http://schemas.openxmlformats.org/officeDocument/2006/relationships/tags" Target="../tags/tag159.xml"/><Relationship Id="rId12" Type="http://schemas.openxmlformats.org/officeDocument/2006/relationships/tags" Target="../tags/tag158.xml"/><Relationship Id="rId11" Type="http://schemas.openxmlformats.org/officeDocument/2006/relationships/tags" Target="../tags/tag157.xml"/><Relationship Id="rId10" Type="http://schemas.openxmlformats.org/officeDocument/2006/relationships/tags" Target="../tags/tag156.xml"/><Relationship Id="rId1" Type="http://schemas.openxmlformats.org/officeDocument/2006/relationships/tags" Target="../tags/tag147.xml"/></Relationships>
</file>

<file path=ppt/slides/_rels/slide7.xml.rels><?xml version="1.0" encoding="UTF-8" standalone="yes"?>
<Relationships xmlns="http://schemas.openxmlformats.org/package/2006/relationships"><Relationship Id="rId9" Type="http://schemas.openxmlformats.org/officeDocument/2006/relationships/tags" Target="../tags/tag177.xml"/><Relationship Id="rId8" Type="http://schemas.openxmlformats.org/officeDocument/2006/relationships/tags" Target="../tags/tag176.xml"/><Relationship Id="rId7" Type="http://schemas.openxmlformats.org/officeDocument/2006/relationships/tags" Target="../tags/tag175.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1" Type="http://schemas.openxmlformats.org/officeDocument/2006/relationships/notesSlide" Target="../notesSlides/notesSlide6.xml"/><Relationship Id="rId20" Type="http://schemas.openxmlformats.org/officeDocument/2006/relationships/slideLayout" Target="../slideLayouts/slideLayout3.xml"/><Relationship Id="rId2" Type="http://schemas.openxmlformats.org/officeDocument/2006/relationships/tags" Target="../tags/tag170.xml"/><Relationship Id="rId19" Type="http://schemas.openxmlformats.org/officeDocument/2006/relationships/tags" Target="../tags/tag187.xml"/><Relationship Id="rId18" Type="http://schemas.openxmlformats.org/officeDocument/2006/relationships/tags" Target="../tags/tag186.xml"/><Relationship Id="rId17" Type="http://schemas.openxmlformats.org/officeDocument/2006/relationships/tags" Target="../tags/tag185.xml"/><Relationship Id="rId16" Type="http://schemas.openxmlformats.org/officeDocument/2006/relationships/tags" Target="../tags/tag184.xml"/><Relationship Id="rId15" Type="http://schemas.openxmlformats.org/officeDocument/2006/relationships/tags" Target="../tags/tag183.xml"/><Relationship Id="rId14" Type="http://schemas.openxmlformats.org/officeDocument/2006/relationships/tags" Target="../tags/tag182.xml"/><Relationship Id="rId13" Type="http://schemas.openxmlformats.org/officeDocument/2006/relationships/tags" Target="../tags/tag181.xml"/><Relationship Id="rId12" Type="http://schemas.openxmlformats.org/officeDocument/2006/relationships/tags" Target="../tags/tag180.xml"/><Relationship Id="rId11" Type="http://schemas.openxmlformats.org/officeDocument/2006/relationships/tags" Target="../tags/tag179.xml"/><Relationship Id="rId10" Type="http://schemas.openxmlformats.org/officeDocument/2006/relationships/tags" Target="../tags/tag178.xml"/><Relationship Id="rId1" Type="http://schemas.openxmlformats.org/officeDocument/2006/relationships/tags" Target="../tags/tag169.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7.xml"/><Relationship Id="rId7"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tags" Target="../tags/tag194.xml"/><Relationship Id="rId4" Type="http://schemas.openxmlformats.org/officeDocument/2006/relationships/tags" Target="../tags/tag193.xml"/><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s>
</file>

<file path=ppt/slides/_rels/slide9.xml.rels><?xml version="1.0" encoding="UTF-8" standalone="yes"?>
<Relationships xmlns="http://schemas.openxmlformats.org/package/2006/relationships"><Relationship Id="rId9" Type="http://schemas.openxmlformats.org/officeDocument/2006/relationships/image" Target="../media/image9.wmf"/><Relationship Id="rId8" Type="http://schemas.openxmlformats.org/officeDocument/2006/relationships/oleObject" Target="../embeddings/oleObject1.bin"/><Relationship Id="rId7" Type="http://schemas.openxmlformats.org/officeDocument/2006/relationships/tags" Target="../tags/tag201.xml"/><Relationship Id="rId6" Type="http://schemas.openxmlformats.org/officeDocument/2006/relationships/image" Target="../media/image8.png"/><Relationship Id="rId5" Type="http://schemas.openxmlformats.org/officeDocument/2006/relationships/tags" Target="../tags/tag200.xml"/><Relationship Id="rId4" Type="http://schemas.openxmlformats.org/officeDocument/2006/relationships/image" Target="../media/image7.png"/><Relationship Id="rId39" Type="http://schemas.openxmlformats.org/officeDocument/2006/relationships/notesSlide" Target="../notesSlides/notesSlide8.xml"/><Relationship Id="rId38" Type="http://schemas.openxmlformats.org/officeDocument/2006/relationships/vmlDrawing" Target="../drawings/vmlDrawing1.vml"/><Relationship Id="rId37" Type="http://schemas.openxmlformats.org/officeDocument/2006/relationships/slideLayout" Target="../slideLayouts/slideLayout3.xml"/><Relationship Id="rId36" Type="http://schemas.openxmlformats.org/officeDocument/2006/relationships/tags" Target="../tags/tag226.xml"/><Relationship Id="rId35" Type="http://schemas.openxmlformats.org/officeDocument/2006/relationships/tags" Target="../tags/tag225.xml"/><Relationship Id="rId34" Type="http://schemas.openxmlformats.org/officeDocument/2006/relationships/tags" Target="../tags/tag224.xml"/><Relationship Id="rId33" Type="http://schemas.openxmlformats.org/officeDocument/2006/relationships/tags" Target="../tags/tag223.xml"/><Relationship Id="rId32" Type="http://schemas.openxmlformats.org/officeDocument/2006/relationships/tags" Target="../tags/tag222.xml"/><Relationship Id="rId31" Type="http://schemas.openxmlformats.org/officeDocument/2006/relationships/tags" Target="../tags/tag221.xml"/><Relationship Id="rId30" Type="http://schemas.openxmlformats.org/officeDocument/2006/relationships/tags" Target="../tags/tag220.xml"/><Relationship Id="rId3" Type="http://schemas.openxmlformats.org/officeDocument/2006/relationships/tags" Target="../tags/tag199.xml"/><Relationship Id="rId29" Type="http://schemas.openxmlformats.org/officeDocument/2006/relationships/tags" Target="../tags/tag219.xml"/><Relationship Id="rId28" Type="http://schemas.openxmlformats.org/officeDocument/2006/relationships/tags" Target="../tags/tag218.xml"/><Relationship Id="rId27" Type="http://schemas.openxmlformats.org/officeDocument/2006/relationships/tags" Target="../tags/tag217.xml"/><Relationship Id="rId26" Type="http://schemas.openxmlformats.org/officeDocument/2006/relationships/tags" Target="../tags/tag216.xml"/><Relationship Id="rId25" Type="http://schemas.openxmlformats.org/officeDocument/2006/relationships/tags" Target="../tags/tag215.xml"/><Relationship Id="rId24" Type="http://schemas.openxmlformats.org/officeDocument/2006/relationships/tags" Target="../tags/tag214.xml"/><Relationship Id="rId23" Type="http://schemas.openxmlformats.org/officeDocument/2006/relationships/tags" Target="../tags/tag213.xml"/><Relationship Id="rId22" Type="http://schemas.openxmlformats.org/officeDocument/2006/relationships/tags" Target="../tags/tag212.xml"/><Relationship Id="rId21" Type="http://schemas.openxmlformats.org/officeDocument/2006/relationships/tags" Target="../tags/tag211.xml"/><Relationship Id="rId20" Type="http://schemas.openxmlformats.org/officeDocument/2006/relationships/tags" Target="../tags/tag210.xml"/><Relationship Id="rId2" Type="http://schemas.openxmlformats.org/officeDocument/2006/relationships/tags" Target="../tags/tag198.xml"/><Relationship Id="rId19" Type="http://schemas.openxmlformats.org/officeDocument/2006/relationships/tags" Target="../tags/tag209.xml"/><Relationship Id="rId18" Type="http://schemas.openxmlformats.org/officeDocument/2006/relationships/tags" Target="../tags/tag208.xml"/><Relationship Id="rId17" Type="http://schemas.openxmlformats.org/officeDocument/2006/relationships/tags" Target="../tags/tag207.xml"/><Relationship Id="rId16" Type="http://schemas.openxmlformats.org/officeDocument/2006/relationships/tags" Target="../tags/tag206.xml"/><Relationship Id="rId15" Type="http://schemas.openxmlformats.org/officeDocument/2006/relationships/tags" Target="../tags/tag205.xml"/><Relationship Id="rId14" Type="http://schemas.openxmlformats.org/officeDocument/2006/relationships/tags" Target="../tags/tag204.xml"/><Relationship Id="rId13" Type="http://schemas.openxmlformats.org/officeDocument/2006/relationships/image" Target="../media/image10.wmf"/><Relationship Id="rId12" Type="http://schemas.openxmlformats.org/officeDocument/2006/relationships/oleObject" Target="../embeddings/oleObject2.bin"/><Relationship Id="rId11" Type="http://schemas.openxmlformats.org/officeDocument/2006/relationships/tags" Target="../tags/tag203.xml"/><Relationship Id="rId10" Type="http://schemas.openxmlformats.org/officeDocument/2006/relationships/tags" Target="../tags/tag202.xml"/><Relationship Id="rId1" Type="http://schemas.openxmlformats.org/officeDocument/2006/relationships/tags" Target="../tags/tag19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custDataLst>
              <p:tags r:id="rId1"/>
            </p:custDataLst>
          </p:nvPr>
        </p:nvSpPr>
        <p:spPr>
          <a:xfrm>
            <a:off x="5151120" y="2066290"/>
            <a:ext cx="6686550" cy="1198880"/>
          </a:xfrm>
          <a:prstGeom prst="rect">
            <a:avLst/>
          </a:prstGeom>
        </p:spPr>
        <p:txBody>
          <a:bodyPr wrap="square">
            <a:spAutoFit/>
          </a:bodyPr>
          <a:lstStyle/>
          <a:p>
            <a:pPr algn="ctr">
              <a:lnSpc>
                <a:spcPct val="150000"/>
              </a:lnSpc>
            </a:pPr>
            <a:r>
              <a:rPr sz="4800" b="1">
                <a:solidFill>
                  <a:srgbClr val="FF0000"/>
                </a:solidFill>
                <a:latin typeface="黑体" panose="02010609060101010101" charset="-122"/>
                <a:ea typeface="黑体" panose="02010609060101010101" charset="-122"/>
              </a:rPr>
              <a:t>8.6.3 平面与平面垂直 </a:t>
            </a:r>
            <a:endParaRPr sz="4800" b="1">
              <a:solidFill>
                <a:srgbClr val="FF0000"/>
              </a:solidFill>
              <a:latin typeface="黑体" panose="02010609060101010101" charset="-122"/>
              <a:ea typeface="黑体" panose="02010609060101010101" charset="-122"/>
            </a:endParaRPr>
          </a:p>
        </p:txBody>
      </p:sp>
      <p:sp>
        <p:nvSpPr>
          <p:cNvPr id="2" name="文本框 1"/>
          <p:cNvSpPr txBox="1"/>
          <p:nvPr>
            <p:custDataLst>
              <p:tags r:id="rId2"/>
            </p:custDataLst>
          </p:nvPr>
        </p:nvSpPr>
        <p:spPr>
          <a:xfrm>
            <a:off x="7548880" y="3178175"/>
            <a:ext cx="2224405" cy="737235"/>
          </a:xfrm>
          <a:prstGeom prst="rect">
            <a:avLst/>
          </a:prstGeom>
          <a:noFill/>
        </p:spPr>
        <p:txBody>
          <a:bodyPr wrap="square" rtlCol="0">
            <a:spAutoFit/>
          </a:bodyPr>
          <a:lstStyle/>
          <a:p>
            <a:pPr algn="ctr">
              <a:lnSpc>
                <a:spcPct val="150000"/>
              </a:lnSpc>
            </a:pPr>
            <a:r>
              <a:rPr lang="en-US" sz="2800">
                <a:latin typeface="黑体" panose="02010609060101010101" charset="-122"/>
                <a:ea typeface="黑体" panose="02010609060101010101" charset="-122"/>
                <a:sym typeface="+mn-ea"/>
              </a:rPr>
              <a:t>(</a:t>
            </a:r>
            <a:r>
              <a:rPr sz="2800">
                <a:latin typeface="黑体" panose="02010609060101010101" charset="-122"/>
                <a:ea typeface="黑体" panose="02010609060101010101" charset="-122"/>
                <a:sym typeface="+mn-ea"/>
              </a:rPr>
              <a:t>第</a:t>
            </a:r>
            <a:r>
              <a:rPr lang="en-US" sz="2800">
                <a:latin typeface="黑体" panose="02010609060101010101" charset="-122"/>
                <a:ea typeface="黑体" panose="02010609060101010101" charset="-122"/>
                <a:sym typeface="+mn-ea"/>
              </a:rPr>
              <a:t>1</a:t>
            </a:r>
            <a:r>
              <a:rPr sz="2800">
                <a:latin typeface="黑体" panose="02010609060101010101" charset="-122"/>
                <a:ea typeface="黑体" panose="02010609060101010101" charset="-122"/>
                <a:sym typeface="+mn-ea"/>
              </a:rPr>
              <a:t>课时</a:t>
            </a:r>
            <a:r>
              <a:rPr lang="en-US" sz="2800">
                <a:latin typeface="黑体" panose="02010609060101010101" charset="-122"/>
                <a:ea typeface="黑体" panose="02010609060101010101" charset="-122"/>
                <a:sym typeface="+mn-ea"/>
              </a:rPr>
              <a:t>)</a:t>
            </a:r>
            <a:endParaRPr lang="en-US" sz="2800">
              <a:latin typeface="黑体" panose="02010609060101010101" charset="-122"/>
              <a:ea typeface="黑体" panose="02010609060101010101" charset="-122"/>
              <a:sym typeface="+mn-ea"/>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1173480" y="1887220"/>
            <a:ext cx="6956425" cy="1198880"/>
          </a:xfrm>
          <a:prstGeom prst="rect">
            <a:avLst/>
          </a:prstGeom>
          <a:solidFill>
            <a:schemeClr val="accent1">
              <a:lumMod val="60000"/>
              <a:lumOff val="40000"/>
            </a:schemeClr>
          </a:solidFill>
        </p:spPr>
        <p:txBody>
          <a:bodyPr wrap="square" anchor="t">
            <a:spAutoFit/>
          </a:bodyPr>
          <a:lstStyle/>
          <a:p>
            <a:pPr algn="l">
              <a:lnSpc>
                <a:spcPct val="150000"/>
              </a:lnSpc>
            </a:pP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a:t>
            </a:r>
            <a:r>
              <a:rPr kumimoji="0" lang="zh-CN" altLang="en-US" sz="2400" i="0" u="none" strike="noStrike" cap="none" spc="0" normalizeH="0" baseline="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如果一个平面过另一个平面的垂线，那么这两个平面垂直．</a:t>
            </a:r>
            <a:endParaRPr kumimoji="0" lang="zh-CN" altLang="en-US" sz="2400" i="0" u="none" strike="noStrike" cap="none" spc="0" normalizeH="0" baseline="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grpSp>
        <p:nvGrpSpPr>
          <p:cNvPr id="9" name="组合 8"/>
          <p:cNvGrpSpPr/>
          <p:nvPr>
            <p:custDataLst>
              <p:tags r:id="rId2"/>
            </p:custDataLst>
          </p:nvPr>
        </p:nvGrpSpPr>
        <p:grpSpPr>
          <a:xfrm>
            <a:off x="8711565" y="2883535"/>
            <a:ext cx="2536190" cy="1539240"/>
            <a:chOff x="13404" y="4511"/>
            <a:chExt cx="3994" cy="2424"/>
          </a:xfrm>
        </p:grpSpPr>
        <p:grpSp>
          <p:nvGrpSpPr>
            <p:cNvPr id="7" name="组合 6"/>
            <p:cNvGrpSpPr/>
            <p:nvPr>
              <p:custDataLst>
                <p:tags r:id="rId3"/>
              </p:custDataLst>
            </p:nvPr>
          </p:nvGrpSpPr>
          <p:grpSpPr>
            <a:xfrm>
              <a:off x="13404" y="4511"/>
              <a:ext cx="3994" cy="2424"/>
              <a:chOff x="12301" y="-951"/>
              <a:chExt cx="5859" cy="2973"/>
            </a:xfrm>
          </p:grpSpPr>
          <p:cxnSp>
            <p:nvCxnSpPr>
              <p:cNvPr id="36873" name="直接连接符 35849"/>
              <p:cNvCxnSpPr/>
              <p:nvPr>
                <p:custDataLst>
                  <p:tags r:id="rId4"/>
                </p:custDataLst>
              </p:nvPr>
            </p:nvCxnSpPr>
            <p:spPr>
              <a:xfrm flipH="1">
                <a:off x="12310" y="1018"/>
                <a:ext cx="898" cy="906"/>
              </a:xfrm>
              <a:prstGeom prst="line">
                <a:avLst/>
              </a:prstGeom>
              <a:ln w="28575" cap="flat" cmpd="sng">
                <a:solidFill>
                  <a:schemeClr val="tx1"/>
                </a:solidFill>
                <a:prstDash val="solid"/>
                <a:round/>
                <a:headEnd type="none" w="med" len="med"/>
                <a:tailEnd type="none" w="med" len="med"/>
              </a:ln>
            </p:spPr>
          </p:cxnSp>
          <p:cxnSp>
            <p:nvCxnSpPr>
              <p:cNvPr id="36874" name="直接连接符 35850"/>
              <p:cNvCxnSpPr/>
              <p:nvPr>
                <p:custDataLst>
                  <p:tags r:id="rId5"/>
                </p:custDataLst>
              </p:nvPr>
            </p:nvCxnSpPr>
            <p:spPr>
              <a:xfrm>
                <a:off x="17323" y="407"/>
                <a:ext cx="815" cy="0"/>
              </a:xfrm>
              <a:prstGeom prst="line">
                <a:avLst/>
              </a:prstGeom>
              <a:ln w="28575" cap="flat" cmpd="sng">
                <a:solidFill>
                  <a:schemeClr val="tx1"/>
                </a:solidFill>
                <a:prstDash val="solid"/>
                <a:round/>
                <a:headEnd type="none" w="med" len="med"/>
                <a:tailEnd type="none" w="med" len="med"/>
              </a:ln>
            </p:spPr>
          </p:cxnSp>
          <p:cxnSp>
            <p:nvCxnSpPr>
              <p:cNvPr id="36875" name="直接连接符 35851"/>
              <p:cNvCxnSpPr/>
              <p:nvPr>
                <p:custDataLst>
                  <p:tags r:id="rId6"/>
                </p:custDataLst>
              </p:nvPr>
            </p:nvCxnSpPr>
            <p:spPr>
              <a:xfrm flipH="1">
                <a:off x="16645" y="397"/>
                <a:ext cx="1515" cy="1530"/>
              </a:xfrm>
              <a:prstGeom prst="line">
                <a:avLst/>
              </a:prstGeom>
              <a:ln w="28575" cap="flat" cmpd="sng">
                <a:solidFill>
                  <a:schemeClr val="tx1"/>
                </a:solidFill>
                <a:prstDash val="solid"/>
                <a:round/>
                <a:headEnd type="none" w="med" len="med"/>
                <a:tailEnd type="none" w="med" len="med"/>
              </a:ln>
            </p:spPr>
          </p:cxnSp>
          <p:cxnSp>
            <p:nvCxnSpPr>
              <p:cNvPr id="36876" name="直接连接符 35852"/>
              <p:cNvCxnSpPr/>
              <p:nvPr>
                <p:custDataLst>
                  <p:tags r:id="rId7"/>
                </p:custDataLst>
              </p:nvPr>
            </p:nvCxnSpPr>
            <p:spPr>
              <a:xfrm>
                <a:off x="12301" y="1927"/>
                <a:ext cx="4365" cy="2"/>
              </a:xfrm>
              <a:prstGeom prst="line">
                <a:avLst/>
              </a:prstGeom>
              <a:ln w="28575" cap="flat" cmpd="sng">
                <a:solidFill>
                  <a:schemeClr val="tx1"/>
                </a:solidFill>
                <a:prstDash val="solid"/>
                <a:round/>
                <a:headEnd type="none" w="med" len="med"/>
                <a:tailEnd type="none" w="med" len="med"/>
              </a:ln>
            </p:spPr>
          </p:cxnSp>
          <p:grpSp>
            <p:nvGrpSpPr>
              <p:cNvPr id="35854" name="组合 35853"/>
              <p:cNvGrpSpPr/>
              <p:nvPr>
                <p:custDataLst>
                  <p:tags r:id="rId8"/>
                </p:custDataLst>
              </p:nvPr>
            </p:nvGrpSpPr>
            <p:grpSpPr>
              <a:xfrm>
                <a:off x="13184" y="-951"/>
                <a:ext cx="4365" cy="1988"/>
                <a:chOff x="912" y="1128"/>
                <a:chExt cx="1746" cy="795"/>
              </a:xfrm>
            </p:grpSpPr>
            <p:sp>
              <p:nvSpPr>
                <p:cNvPr id="36878" name="矩形 35854"/>
                <p:cNvSpPr/>
                <p:nvPr>
                  <p:custDataLst>
                    <p:tags r:id="rId9"/>
                  </p:custDataLst>
                </p:nvPr>
              </p:nvSpPr>
              <p:spPr>
                <a:xfrm>
                  <a:off x="960" y="1128"/>
                  <a:ext cx="336" cy="285"/>
                </a:xfrm>
                <a:prstGeom prst="rect">
                  <a:avLst/>
                </a:prstGeom>
                <a:noFill/>
                <a:ln w="9525">
                  <a:noFill/>
                </a:ln>
              </p:spPr>
              <p:txBody>
                <a:bodyPr lIns="0" tIns="0" rIns="0" bIns="0" anchor="t">
                  <a:spAutoFit/>
                </a:bodyPr>
                <a:lstStyle/>
                <a:p>
                  <a:r>
                    <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rPr>
                    <a:t></a:t>
                  </a:r>
                  <a:endPar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endParaRPr>
                </a:p>
              </p:txBody>
            </p:sp>
            <p:cxnSp>
              <p:nvCxnSpPr>
                <p:cNvPr id="36879" name="直接连接符 35855"/>
                <p:cNvCxnSpPr/>
                <p:nvPr>
                  <p:custDataLst>
                    <p:tags r:id="rId10"/>
                  </p:custDataLst>
                </p:nvPr>
              </p:nvCxnSpPr>
              <p:spPr>
                <a:xfrm flipH="1" flipV="1">
                  <a:off x="912" y="1152"/>
                  <a:ext cx="0" cy="770"/>
                </a:xfrm>
                <a:prstGeom prst="line">
                  <a:avLst/>
                </a:prstGeom>
                <a:ln w="28575" cap="flat" cmpd="sng">
                  <a:solidFill>
                    <a:schemeClr val="tx1"/>
                  </a:solidFill>
                  <a:prstDash val="solid"/>
                  <a:round/>
                  <a:headEnd type="none" w="med" len="med"/>
                  <a:tailEnd type="none" w="med" len="med"/>
                </a:ln>
              </p:spPr>
            </p:cxnSp>
            <p:cxnSp>
              <p:nvCxnSpPr>
                <p:cNvPr id="36880" name="直接连接符 35856"/>
                <p:cNvCxnSpPr/>
                <p:nvPr>
                  <p:custDataLst>
                    <p:tags r:id="rId11"/>
                  </p:custDataLst>
                </p:nvPr>
              </p:nvCxnSpPr>
              <p:spPr>
                <a:xfrm flipH="1" flipV="1">
                  <a:off x="2640" y="1152"/>
                  <a:ext cx="0" cy="771"/>
                </a:xfrm>
                <a:prstGeom prst="line">
                  <a:avLst/>
                </a:prstGeom>
                <a:ln w="28575" cap="flat" cmpd="sng">
                  <a:solidFill>
                    <a:schemeClr val="tx1"/>
                  </a:solidFill>
                  <a:prstDash val="solid"/>
                  <a:round/>
                  <a:headEnd type="none" w="med" len="med"/>
                  <a:tailEnd type="none" w="med" len="med"/>
                </a:ln>
              </p:spPr>
            </p:cxnSp>
            <p:cxnSp>
              <p:nvCxnSpPr>
                <p:cNvPr id="36881" name="直接连接符 35857"/>
                <p:cNvCxnSpPr/>
                <p:nvPr>
                  <p:custDataLst>
                    <p:tags r:id="rId12"/>
                  </p:custDataLst>
                </p:nvPr>
              </p:nvCxnSpPr>
              <p:spPr>
                <a:xfrm>
                  <a:off x="912" y="1920"/>
                  <a:ext cx="1746" cy="1"/>
                </a:xfrm>
                <a:prstGeom prst="line">
                  <a:avLst/>
                </a:prstGeom>
                <a:ln w="28575" cap="flat" cmpd="sng">
                  <a:solidFill>
                    <a:schemeClr val="tx1"/>
                  </a:solidFill>
                  <a:prstDash val="solid"/>
                  <a:round/>
                  <a:headEnd type="none" w="med" len="med"/>
                  <a:tailEnd type="none" w="med" len="med"/>
                </a:ln>
              </p:spPr>
            </p:cxnSp>
            <p:cxnSp>
              <p:nvCxnSpPr>
                <p:cNvPr id="36882" name="直接连接符 35858"/>
                <p:cNvCxnSpPr/>
                <p:nvPr>
                  <p:custDataLst>
                    <p:tags r:id="rId13"/>
                  </p:custDataLst>
                </p:nvPr>
              </p:nvCxnSpPr>
              <p:spPr>
                <a:xfrm>
                  <a:off x="912" y="1152"/>
                  <a:ext cx="1720" cy="1"/>
                </a:xfrm>
                <a:prstGeom prst="line">
                  <a:avLst/>
                </a:prstGeom>
                <a:ln w="28575" cap="flat" cmpd="sng">
                  <a:solidFill>
                    <a:schemeClr val="tx1"/>
                  </a:solidFill>
                  <a:prstDash val="solid"/>
                  <a:round/>
                  <a:headEnd type="none" w="med" len="med"/>
                  <a:tailEnd type="none" w="med" len="med"/>
                </a:ln>
              </p:spPr>
            </p:cxnSp>
          </p:grpSp>
          <p:cxnSp>
            <p:nvCxnSpPr>
              <p:cNvPr id="36883" name="直接连接符 35859"/>
              <p:cNvCxnSpPr/>
              <p:nvPr>
                <p:custDataLst>
                  <p:tags r:id="rId14"/>
                </p:custDataLst>
              </p:nvPr>
            </p:nvCxnSpPr>
            <p:spPr>
              <a:xfrm>
                <a:off x="13868" y="417"/>
                <a:ext cx="3480" cy="0"/>
              </a:xfrm>
              <a:prstGeom prst="line">
                <a:avLst/>
              </a:prstGeom>
              <a:ln w="28575" cap="flat" cmpd="sng">
                <a:solidFill>
                  <a:schemeClr val="tx1"/>
                </a:solidFill>
                <a:prstDash val="dash"/>
                <a:round/>
                <a:headEnd type="none" w="med" len="med"/>
                <a:tailEnd type="none" w="med" len="med"/>
              </a:ln>
            </p:spPr>
          </p:cxnSp>
          <p:cxnSp>
            <p:nvCxnSpPr>
              <p:cNvPr id="36884" name="直接连接符 35860"/>
              <p:cNvCxnSpPr/>
              <p:nvPr>
                <p:custDataLst>
                  <p:tags r:id="rId15"/>
                </p:custDataLst>
              </p:nvPr>
            </p:nvCxnSpPr>
            <p:spPr>
              <a:xfrm flipH="1">
                <a:off x="13185" y="429"/>
                <a:ext cx="647" cy="620"/>
              </a:xfrm>
              <a:prstGeom prst="line">
                <a:avLst/>
              </a:prstGeom>
              <a:ln w="28575" cap="flat" cmpd="sng">
                <a:solidFill>
                  <a:schemeClr val="tx1"/>
                </a:solidFill>
                <a:prstDash val="dash"/>
                <a:round/>
                <a:headEnd type="none" w="med" len="med"/>
                <a:tailEnd type="none" w="med" len="med"/>
              </a:ln>
            </p:spPr>
          </p:cxnSp>
          <p:sp>
            <p:nvSpPr>
              <p:cNvPr id="36885" name="矩形 35861"/>
              <p:cNvSpPr/>
              <p:nvPr>
                <p:custDataLst>
                  <p:tags r:id="rId16"/>
                </p:custDataLst>
              </p:nvPr>
            </p:nvSpPr>
            <p:spPr>
              <a:xfrm>
                <a:off x="12412" y="1133"/>
                <a:ext cx="893" cy="889"/>
              </a:xfrm>
              <a:prstGeom prst="rect">
                <a:avLst/>
              </a:prstGeom>
              <a:noFill/>
              <a:ln w="9525">
                <a:noFill/>
              </a:ln>
            </p:spPr>
            <p:txBody>
              <a:bodyPr wrap="square" anchor="t">
                <a:spAutoFit/>
              </a:bodyPr>
              <a:lstStyle/>
              <a:p>
                <a:r>
                  <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rPr>
                  <a:t></a:t>
                </a:r>
                <a:endPar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endParaRPr>
              </a:p>
            </p:txBody>
          </p:sp>
        </p:grpSp>
        <p:cxnSp>
          <p:nvCxnSpPr>
            <p:cNvPr id="3" name="Line 6"/>
            <p:cNvCxnSpPr/>
            <p:nvPr>
              <p:custDataLst>
                <p:tags r:id="rId17"/>
              </p:custDataLst>
            </p:nvPr>
          </p:nvCxnSpPr>
          <p:spPr>
            <a:xfrm flipH="1" flipV="1">
              <a:off x="15552" y="4560"/>
              <a:ext cx="0" cy="1540"/>
            </a:xfrm>
            <a:prstGeom prst="line">
              <a:avLst/>
            </a:prstGeom>
            <a:noFill/>
            <a:ln w="28575" cmpd="sng">
              <a:solidFill>
                <a:srgbClr val="FF0000"/>
              </a:solidFill>
              <a:prstDash val="solid"/>
              <a:round/>
            </a:ln>
          </p:spPr>
        </p:cxnSp>
        <p:sp>
          <p:nvSpPr>
            <p:cNvPr id="5" name="Text Box 8"/>
            <p:cNvSpPr txBox="1"/>
            <p:nvPr>
              <p:custDataLst>
                <p:tags r:id="rId18"/>
              </p:custDataLst>
            </p:nvPr>
          </p:nvSpPr>
          <p:spPr>
            <a:xfrm>
              <a:off x="15552" y="4860"/>
              <a:ext cx="508" cy="7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5pPr>
            </a:lstStyle>
            <a:p>
              <a:pPr marL="0" lvl="0" indent="0" fontAlgn="base">
                <a:spcBef>
                  <a:spcPct val="50000"/>
                </a:spcBef>
                <a:buFontTx/>
                <a:buNone/>
              </a:pPr>
              <a:r>
                <a:rPr lang="en-US" altLang="zh-CN" sz="2400" i="1" strike="noStrike" noProof="1">
                  <a:latin typeface="+mn-lt"/>
                  <a:ea typeface="宋体" panose="02010600030101010101" pitchFamily="2" charset="-122"/>
                  <a:cs typeface="+mn-lt"/>
                </a:rPr>
                <a:t>m</a:t>
              </a:r>
              <a:endParaRPr lang="en-US" altLang="zh-CN" sz="2400" i="1" strike="noStrike" noProof="1">
                <a:latin typeface="+mn-lt"/>
                <a:ea typeface="宋体" panose="02010600030101010101" pitchFamily="2" charset="-122"/>
                <a:cs typeface="+mn-lt"/>
              </a:endParaRPr>
            </a:p>
          </p:txBody>
        </p:sp>
      </p:grpSp>
      <p:sp>
        <p:nvSpPr>
          <p:cNvPr id="19472" name="矩形 21"/>
          <p:cNvSpPr/>
          <p:nvPr>
            <p:custDataLst>
              <p:tags r:id="rId19"/>
            </p:custDataLst>
          </p:nvPr>
        </p:nvSpPr>
        <p:spPr>
          <a:xfrm>
            <a:off x="1173480" y="3368358"/>
            <a:ext cx="2713038" cy="53403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a:solidFill>
                  <a:schemeClr val="tx1"/>
                </a:solidFill>
                <a:latin typeface="Arial" panose="020B0604020202020204" pitchFamily="34" charset="0"/>
                <a:ea typeface="微软雅黑" panose="020B0503020204020204" charset="-122"/>
              </a:defRPr>
            </a:lvl5pPr>
          </a:lstStyle>
          <a:p>
            <a:pPr marL="0" lvl="0" indent="0" eaLnBrk="0" fontAlgn="base" hangingPunct="0">
              <a:lnSpc>
                <a:spcPct val="120000"/>
              </a:lnSpc>
              <a:spcBef>
                <a:spcPct val="0"/>
              </a:spcBef>
              <a:spcAft>
                <a:spcPct val="0"/>
              </a:spcAft>
              <a:buNone/>
            </a:pPr>
            <a:r>
              <a:rPr lang="zh-CN" altLang="en-US" sz="2400">
                <a:solidFill>
                  <a:schemeClr val="tx1"/>
                </a:solidFill>
                <a:latin typeface="楷体" panose="02010609060101010101" pitchFamily="49" charset="-122"/>
                <a:ea typeface="楷体" panose="02010609060101010101" pitchFamily="49" charset="-122"/>
              </a:rPr>
              <a:t>符号表示：</a:t>
            </a:r>
            <a:endParaRPr lang="zh-CN" altLang="en-US" sz="2400" baseline="30000">
              <a:solidFill>
                <a:schemeClr val="tx1"/>
              </a:solidFill>
              <a:latin typeface="楷体" panose="02010609060101010101" pitchFamily="49" charset="-122"/>
              <a:ea typeface="楷体" panose="02010609060101010101" pitchFamily="49" charset="-122"/>
            </a:endParaRPr>
          </a:p>
        </p:txBody>
      </p:sp>
      <p:graphicFrame>
        <p:nvGraphicFramePr>
          <p:cNvPr id="19473" name="对象 32"/>
          <p:cNvGraphicFramePr>
            <a:graphicFrameLocks noChangeAspect="1"/>
          </p:cNvGraphicFramePr>
          <p:nvPr>
            <p:custDataLst>
              <p:tags r:id="rId20"/>
            </p:custDataLst>
          </p:nvPr>
        </p:nvGraphicFramePr>
        <p:xfrm>
          <a:off x="2823845" y="3968750"/>
          <a:ext cx="3265805" cy="454025"/>
        </p:xfrm>
        <a:graphic>
          <a:graphicData uri="http://schemas.openxmlformats.org/presentationml/2006/ole">
            <mc:AlternateContent xmlns:mc="http://schemas.openxmlformats.org/markup-compatibility/2006">
              <mc:Choice xmlns:v="urn:schemas-microsoft-com:vml" Requires="v">
                <p:oleObj spid="_x0000_s1040" name="" r:id="rId21" imgW="1371600" imgH="190500" progId="Equation.DSMT4">
                  <p:embed/>
                </p:oleObj>
              </mc:Choice>
              <mc:Fallback>
                <p:oleObj name="" r:id="rId21" imgW="1371600" imgH="190500" progId="Equation.DSMT4">
                  <p:embed/>
                  <p:pic>
                    <p:nvPicPr>
                      <p:cNvPr id="0" name="OLE substitute image"/>
                      <p:cNvPicPr/>
                      <p:nvPr/>
                    </p:nvPicPr>
                    <p:blipFill>
                      <a:blip r:embed="rId22"/>
                      <a:stretch>
                        <a:fillRect/>
                      </a:stretch>
                    </p:blipFill>
                    <p:spPr>
                      <a:xfrm>
                        <a:off x="2823845" y="3968750"/>
                        <a:ext cx="3265805" cy="454025"/>
                      </a:xfrm>
                      <a:prstGeom prst="rect">
                        <a:avLst/>
                      </a:prstGeom>
                      <a:noFill/>
                      <a:ln w="38100">
                        <a:noFill/>
                        <a:miter lim="800000"/>
                        <a:headEnd/>
                        <a:tailEnd/>
                      </a:ln>
                    </p:spPr>
                  </p:pic>
                </p:oleObj>
              </mc:Fallback>
            </mc:AlternateContent>
          </a:graphicData>
        </a:graphic>
      </p:graphicFrame>
      <p:sp>
        <p:nvSpPr>
          <p:cNvPr id="10" name="文本框 9"/>
          <p:cNvSpPr txBox="1"/>
          <p:nvPr>
            <p:custDataLst>
              <p:tags r:id="rId23"/>
            </p:custDataLst>
          </p:nvPr>
        </p:nvSpPr>
        <p:spPr>
          <a:xfrm>
            <a:off x="1173480" y="1273175"/>
            <a:ext cx="1851025" cy="460375"/>
          </a:xfrm>
          <a:prstGeom prst="rect">
            <a:avLst/>
          </a:prstGeom>
          <a:noFill/>
        </p:spPr>
        <p:txBody>
          <a:bodyPr wrap="square" rtlCol="0" anchor="t">
            <a:spAutoFit/>
          </a:bodyPr>
          <a:lstStyle/>
          <a:p>
            <a:r>
              <a:rPr lang="zh-CN" sz="2400" b="1">
                <a:latin typeface="楷体" panose="02010609060101010101" pitchFamily="49" charset="-122"/>
                <a:ea typeface="楷体" panose="02010609060101010101" pitchFamily="49" charset="-122"/>
                <a:cs typeface="楷体" panose="02010609060101010101" pitchFamily="49" charset="-122"/>
              </a:rPr>
              <a:t>判定定理</a:t>
            </a:r>
            <a:endParaRPr lang="zh-CN" sz="2400" b="1">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165" name="文本框 112"/>
          <p:cNvSpPr txBox="1"/>
          <p:nvPr>
            <p:custDataLst>
              <p:tags r:id="rId24"/>
            </p:custDataLst>
          </p:nvPr>
        </p:nvSpPr>
        <p:spPr>
          <a:xfrm>
            <a:off x="6131720" y="4889729"/>
            <a:ext cx="1741478" cy="460375"/>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zh-CN" altLang="en-US" sz="2400">
                <a:solidFill>
                  <a:schemeClr val="tx1"/>
                </a:solidFill>
                <a:latin typeface="+mj-ea"/>
                <a:ea typeface="+mj-ea"/>
              </a:rPr>
              <a:t>面面垂直</a:t>
            </a:r>
            <a:endParaRPr lang="zh-CN" altLang="en-US" sz="2400">
              <a:solidFill>
                <a:schemeClr val="tx1"/>
              </a:solidFill>
              <a:latin typeface="+mj-ea"/>
              <a:ea typeface="+mj-ea"/>
            </a:endParaRPr>
          </a:p>
        </p:txBody>
      </p:sp>
      <p:sp>
        <p:nvSpPr>
          <p:cNvPr id="166" name="文本框 112"/>
          <p:cNvSpPr txBox="1"/>
          <p:nvPr>
            <p:custDataLst>
              <p:tags r:id="rId25"/>
            </p:custDataLst>
          </p:nvPr>
        </p:nvSpPr>
        <p:spPr>
          <a:xfrm>
            <a:off x="3775957" y="4889729"/>
            <a:ext cx="1741478" cy="460375"/>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zh-CN" altLang="en-US" sz="2400">
                <a:solidFill>
                  <a:schemeClr val="tx1"/>
                </a:solidFill>
                <a:latin typeface="+mj-ea"/>
                <a:ea typeface="+mj-ea"/>
              </a:rPr>
              <a:t>线面垂直</a:t>
            </a:r>
            <a:endParaRPr lang="zh-CN" altLang="en-US" sz="2400">
              <a:solidFill>
                <a:schemeClr val="tx1"/>
              </a:solidFill>
              <a:latin typeface="+mj-ea"/>
              <a:ea typeface="+mj-ea"/>
            </a:endParaRPr>
          </a:p>
        </p:txBody>
      </p:sp>
      <p:sp>
        <p:nvSpPr>
          <p:cNvPr id="167" name="文本框 112"/>
          <p:cNvSpPr txBox="1"/>
          <p:nvPr>
            <p:custDataLst>
              <p:tags r:id="rId26"/>
            </p:custDataLst>
          </p:nvPr>
        </p:nvSpPr>
        <p:spPr>
          <a:xfrm>
            <a:off x="1630045" y="4889500"/>
            <a:ext cx="1654810" cy="460375"/>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zh-CN" altLang="en-US" sz="2400">
                <a:solidFill>
                  <a:schemeClr val="tx1"/>
                </a:solidFill>
                <a:latin typeface="+mj-ea"/>
                <a:ea typeface="+mj-ea"/>
              </a:rPr>
              <a:t>线线垂直</a:t>
            </a:r>
            <a:endParaRPr lang="zh-CN" altLang="en-US" sz="2400">
              <a:solidFill>
                <a:schemeClr val="tx1"/>
              </a:solidFill>
              <a:latin typeface="+mj-ea"/>
              <a:ea typeface="+mj-ea"/>
            </a:endParaRPr>
          </a:p>
        </p:txBody>
      </p:sp>
      <p:sp>
        <p:nvSpPr>
          <p:cNvPr id="15" name="右箭头 14"/>
          <p:cNvSpPr/>
          <p:nvPr>
            <p:custDataLst>
              <p:tags r:id="rId27"/>
            </p:custDataLst>
          </p:nvPr>
        </p:nvSpPr>
        <p:spPr>
          <a:xfrm>
            <a:off x="3081020" y="4968240"/>
            <a:ext cx="605790" cy="30289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右箭头 15"/>
          <p:cNvSpPr/>
          <p:nvPr>
            <p:custDataLst>
              <p:tags r:id="rId28"/>
            </p:custDataLst>
          </p:nvPr>
        </p:nvSpPr>
        <p:spPr>
          <a:xfrm>
            <a:off x="5318125" y="4968240"/>
            <a:ext cx="605790" cy="30289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72"/>
                                        </p:tgtEl>
                                        <p:attrNameLst>
                                          <p:attrName>style.visibility</p:attrName>
                                        </p:attrNameLst>
                                      </p:cBhvr>
                                      <p:to>
                                        <p:strVal val="visible"/>
                                      </p:to>
                                    </p:set>
                                    <p:animEffect transition="in" filter="fade">
                                      <p:cBhvr>
                                        <p:cTn id="7" dur="250" fill="hold"/>
                                        <p:tgtEl>
                                          <p:spTgt spid="19472"/>
                                        </p:tgtEl>
                                      </p:cBhvr>
                                    </p:animEffect>
                                  </p:childTnLst>
                                </p:cTn>
                              </p:par>
                              <p:par>
                                <p:cTn id="8" presetID="10" presetClass="entr" presetSubtype="0" fill="hold" nodeType="withEffect">
                                  <p:stCondLst>
                                    <p:cond delay="0"/>
                                  </p:stCondLst>
                                  <p:childTnLst>
                                    <p:set>
                                      <p:cBhvr>
                                        <p:cTn id="9" dur="1" fill="hold">
                                          <p:stCondLst>
                                            <p:cond delay="0"/>
                                          </p:stCondLst>
                                        </p:cTn>
                                        <p:tgtEl>
                                          <p:spTgt spid="19473"/>
                                        </p:tgtEl>
                                        <p:attrNameLst>
                                          <p:attrName>style.visibility</p:attrName>
                                        </p:attrNameLst>
                                      </p:cBhvr>
                                      <p:to>
                                        <p:strVal val="visible"/>
                                      </p:to>
                                    </p:set>
                                    <p:animEffect transition="in" filter="fade">
                                      <p:cBhvr>
                                        <p:cTn id="10" dur="250" fill="hold"/>
                                        <p:tgtEl>
                                          <p:spTgt spid="1947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6" nodeType="clickEffect">
                                  <p:stCondLst>
                                    <p:cond delay="0"/>
                                  </p:stCondLst>
                                  <p:childTnLst>
                                    <p:set>
                                      <p:cBhvr>
                                        <p:cTn id="14" dur="1" fill="hold">
                                          <p:stCondLst>
                                            <p:cond delay="0"/>
                                          </p:stCondLst>
                                        </p:cTn>
                                        <p:tgtEl>
                                          <p:spTgt spid="167"/>
                                        </p:tgtEl>
                                        <p:attrNameLst>
                                          <p:attrName>style.visibility</p:attrName>
                                        </p:attrNameLst>
                                      </p:cBhvr>
                                      <p:to>
                                        <p:strVal val="visible"/>
                                      </p:to>
                                    </p:set>
                                    <p:animEffect transition="in" filter="fade">
                                      <p:cBhvr>
                                        <p:cTn id="15" dur="500"/>
                                        <p:tgtEl>
                                          <p:spTgt spid="167"/>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par>
                                <p:cTn id="20" presetID="10" presetClass="entr" presetSubtype="0" fill="hold" grpId="4" nodeType="withEffect">
                                  <p:stCondLst>
                                    <p:cond delay="0"/>
                                  </p:stCondLst>
                                  <p:childTnLst>
                                    <p:set>
                                      <p:cBhvr>
                                        <p:cTn id="21" dur="1" fill="hold">
                                          <p:stCondLst>
                                            <p:cond delay="0"/>
                                          </p:stCondLst>
                                        </p:cTn>
                                        <p:tgtEl>
                                          <p:spTgt spid="166"/>
                                        </p:tgtEl>
                                        <p:attrNameLst>
                                          <p:attrName>style.visibility</p:attrName>
                                        </p:attrNameLst>
                                      </p:cBhvr>
                                      <p:to>
                                        <p:strVal val="visible"/>
                                      </p:to>
                                    </p:set>
                                    <p:animEffect transition="in" filter="fade">
                                      <p:cBhvr>
                                        <p:cTn id="22" dur="500"/>
                                        <p:tgtEl>
                                          <p:spTgt spid="166"/>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500"/>
                                        <p:tgtEl>
                                          <p:spTgt spid="16"/>
                                        </p:tgtEl>
                                      </p:cBhvr>
                                    </p:animEffect>
                                  </p:childTnLst>
                                </p:cTn>
                              </p:par>
                              <p:par>
                                <p:cTn id="27" presetID="10" presetClass="entr" presetSubtype="0" fill="hold" grpId="2" nodeType="withEffect">
                                  <p:stCondLst>
                                    <p:cond delay="0"/>
                                  </p:stCondLst>
                                  <p:childTnLst>
                                    <p:set>
                                      <p:cBhvr>
                                        <p:cTn id="28" dur="1" fill="hold">
                                          <p:stCondLst>
                                            <p:cond delay="0"/>
                                          </p:stCondLst>
                                        </p:cTn>
                                        <p:tgtEl>
                                          <p:spTgt spid="165"/>
                                        </p:tgtEl>
                                        <p:attrNameLst>
                                          <p:attrName>style.visibility</p:attrName>
                                        </p:attrNameLst>
                                      </p:cBhvr>
                                      <p:to>
                                        <p:strVal val="visible"/>
                                      </p:to>
                                    </p:set>
                                    <p:animEffect transition="in" filter="fade">
                                      <p:cBhvr>
                                        <p:cTn id="29" dur="5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2" grpId="0"/>
      <p:bldP spid="165" grpId="2" animBg="1"/>
      <p:bldP spid="166" grpId="4" animBg="1"/>
      <p:bldP spid="167" grpId="6" animBg="1"/>
      <p:bldP spid="15"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10201275" cy="66167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1  </a:t>
            </a:r>
            <a:r>
              <a:rPr kumimoji="1" sz="2400"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在正方体</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ABCD</a:t>
            </a:r>
            <a:r>
              <a:rPr kumimoji="1" sz="2400"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A′B′C′D′</a:t>
            </a:r>
            <a:r>
              <a:rPr kumimoji="1" sz="2400"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中，求证：平面</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A′BD</a:t>
            </a:r>
            <a:r>
              <a:rPr kumimoji="1" sz="2400"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⊥平面</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a:t>
            </a:r>
            <a:r>
              <a:rPr kumimoji="1" lang="en-US"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C</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C′</a:t>
            </a:r>
            <a:r>
              <a:rPr kumimoji="1" lang="en-US"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a:t>
            </a:r>
            <a:r>
              <a:rPr kumimoji="1" sz="2400" i="1"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t>
            </a:r>
            <a:r>
              <a:rPr kumimoji="1" lang="zh-CN" altLang="en-US" sz="2400" kern="0" noProof="0">
                <a:ln>
                  <a:noFill/>
                </a:ln>
                <a:effectLst/>
                <a:uLnTx/>
                <a:uFillTx/>
                <a:latin typeface="Times New Roman" panose="02020603050405020304" pitchFamily="18" charset="0"/>
                <a:ea typeface="楷体" panose="02010609060101010101" pitchFamily="49" charset="-122"/>
                <a:cs typeface="Times New Roman" panose="02020603050405020304" pitchFamily="18" charset="0"/>
                <a:sym typeface="+mn-ea"/>
              </a:rPr>
              <a:t>．</a:t>
            </a:r>
            <a:endParaRPr lang="en-US" altLang="el-GR" sz="2400" i="1">
              <a:latin typeface="Times New Roman" panose="02020603050405020304" pitchFamily="18" charset="0"/>
              <a:ea typeface="楷体" panose="02010609060101010101" pitchFamily="49" charset="-122"/>
              <a:cs typeface="Times New Roman" panose="02020603050405020304" pitchFamily="18" charset="0"/>
              <a:sym typeface="+mn-ea"/>
            </a:endParaRPr>
          </a:p>
        </p:txBody>
      </p:sp>
      <p:grpSp>
        <p:nvGrpSpPr>
          <p:cNvPr id="3" name="组合 2"/>
          <p:cNvGrpSpPr/>
          <p:nvPr>
            <p:custDataLst>
              <p:tags r:id="rId2"/>
            </p:custDataLst>
          </p:nvPr>
        </p:nvGrpSpPr>
        <p:grpSpPr>
          <a:xfrm>
            <a:off x="8143875" y="2342515"/>
            <a:ext cx="3009900" cy="2830830"/>
            <a:chOff x="12825" y="3689"/>
            <a:chExt cx="4740" cy="4458"/>
          </a:xfrm>
        </p:grpSpPr>
        <p:pic>
          <p:nvPicPr>
            <p:cNvPr id="23562" name="图片 71"/>
            <p:cNvPicPr>
              <a:picLocks noChangeAspect="1"/>
            </p:cNvPicPr>
            <p:nvPr>
              <p:custDataLst>
                <p:tags r:id="rId3"/>
              </p:custDataLst>
            </p:nvPr>
          </p:nvPicPr>
          <p:blipFill>
            <a:blip r:embed="rId4"/>
            <a:stretch>
              <a:fillRect/>
            </a:stretch>
          </p:blipFill>
          <p:spPr>
            <a:xfrm>
              <a:off x="12825" y="3689"/>
              <a:ext cx="4741" cy="4459"/>
            </a:xfrm>
            <a:prstGeom prst="rect">
              <a:avLst/>
            </a:prstGeom>
            <a:noFill/>
            <a:ln>
              <a:noFill/>
              <a:miter lim="800000"/>
              <a:headEnd/>
              <a:tailEnd/>
            </a:ln>
          </p:spPr>
        </p:pic>
        <p:sp>
          <p:nvSpPr>
            <p:cNvPr id="2" name="任意多边形 1"/>
            <p:cNvSpPr/>
            <p:nvPr>
              <p:custDataLst>
                <p:tags r:id="rId5"/>
              </p:custDataLst>
            </p:nvPr>
          </p:nvSpPr>
          <p:spPr>
            <a:xfrm>
              <a:off x="13456" y="4940"/>
              <a:ext cx="2628" cy="2561"/>
            </a:xfrm>
            <a:custGeom>
              <a:avLst/>
              <a:gdLst>
                <a:gd name="connsiteX0" fmla="*/ 810 w 2628"/>
                <a:gd name="connsiteY0" fmla="*/ 1700 h 2561"/>
                <a:gd name="connsiteX1" fmla="*/ 0 w 2628"/>
                <a:gd name="connsiteY1" fmla="*/ 0 h 2561"/>
                <a:gd name="connsiteX2" fmla="*/ 2628 w 2628"/>
                <a:gd name="connsiteY2" fmla="*/ 2561 h 2561"/>
                <a:gd name="connsiteX3" fmla="*/ 810 w 2628"/>
                <a:gd name="connsiteY3" fmla="*/ 1700 h 2561"/>
              </a:gdLst>
              <a:ahLst/>
              <a:cxnLst>
                <a:cxn ang="0">
                  <a:pos x="connsiteX0" y="connsiteY0"/>
                </a:cxn>
                <a:cxn ang="0">
                  <a:pos x="connsiteX1" y="connsiteY1"/>
                </a:cxn>
                <a:cxn ang="0">
                  <a:pos x="connsiteX2" y="connsiteY2"/>
                </a:cxn>
                <a:cxn ang="0">
                  <a:pos x="connsiteX3" y="connsiteY3"/>
                </a:cxn>
              </a:cxnLst>
              <a:rect l="l" t="t" r="r" b="b"/>
              <a:pathLst>
                <a:path w="2628" h="2561">
                  <a:moveTo>
                    <a:pt x="810" y="1700"/>
                  </a:moveTo>
                  <a:lnTo>
                    <a:pt x="0" y="0"/>
                  </a:lnTo>
                  <a:lnTo>
                    <a:pt x="2628" y="2561"/>
                  </a:lnTo>
                  <a:lnTo>
                    <a:pt x="810" y="1700"/>
                  </a:lnTo>
                  <a:close/>
                </a:path>
              </a:pathLst>
            </a:custGeom>
            <a:solidFill>
              <a:schemeClr val="accent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 name="Rectangle 3"/>
          <p:cNvSpPr>
            <a:spLocks noChangeArrowheads="1"/>
          </p:cNvSpPr>
          <p:nvPr>
            <p:custDataLst>
              <p:tags r:id="rId6"/>
            </p:custDataLst>
          </p:nvPr>
        </p:nvSpPr>
        <p:spPr bwMode="auto">
          <a:xfrm>
            <a:off x="1318748" y="2122569"/>
            <a:ext cx="5448820" cy="461665"/>
          </a:xfrm>
          <a:prstGeom prst="rect">
            <a:avLst/>
          </a:prstGeom>
          <a:noFill/>
          <a:ln w="9525">
            <a:noFill/>
            <a:miter lim="800000"/>
          </a:ln>
          <a:effectLst/>
        </p:spPr>
        <p:txBody>
          <a:bodyPr vert="horz" wrap="square" lIns="91440" tIns="45720" rIns="91440" bIns="45720" numCol="1" anchor="ctr" anchorCtr="0" compatLnSpc="1">
            <a:spAutoFit/>
          </a:bodyPr>
          <a:lstStyle/>
          <a:p>
            <a:pPr lvl="0" algn="l" defTabSz="914400" fontAlgn="base" hangingPunct="1">
              <a:spcBef>
                <a:spcPct val="0"/>
              </a:spcBef>
              <a:spcAft>
                <a:spcPct val="0"/>
              </a:spcAft>
            </a:pPr>
            <a:r>
              <a:rPr kumimoji="0" 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证明</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 </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ABCD</a:t>
            </a:r>
            <a:r>
              <a:rPr lang="en-US" altLang="zh-CN" sz="240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A'B'C'D' </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是正方体，</a:t>
            </a:r>
            <a:r>
              <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                    </a:t>
            </a:r>
            <a:endPar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
        <p:nvSpPr>
          <p:cNvPr id="6" name="TextBox 41"/>
          <p:cNvSpPr txBox="1"/>
          <p:nvPr>
            <p:custDataLst>
              <p:tags r:id="rId7"/>
            </p:custDataLst>
          </p:nvPr>
        </p:nvSpPr>
        <p:spPr>
          <a:xfrm>
            <a:off x="2070103" y="2753779"/>
            <a:ext cx="3498588"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defTabSz="825500"/>
            <a:r>
              <a:rPr kumimoji="0" lang="zh-CN" altLang="en-US" sz="240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a:t>
            </a:r>
            <a:r>
              <a:rPr kumimoji="0" lang="en-US" altLang="zh-CN" sz="2400" i="1"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AA'</a:t>
            </a:r>
            <a:r>
              <a:rPr lang="he-IL" sz="2400" i="0">
                <a:solidFill>
                  <a:srgbClr val="FF0000"/>
                </a:solidFill>
                <a:effectLst/>
              </a:rPr>
              <a:t>⊥</a:t>
            </a:r>
            <a:r>
              <a:rPr lang="zh-CN" altLang="en-US" sz="2400" i="0">
                <a:solidFill>
                  <a:srgbClr val="FF0000"/>
                </a:solidFill>
                <a:effectLst/>
                <a:latin typeface="楷体" panose="02010609060101010101" pitchFamily="49" charset="-122"/>
                <a:ea typeface="楷体" panose="02010609060101010101" pitchFamily="49" charset="-122"/>
              </a:rPr>
              <a:t>平面</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ABCD</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13" name="矩形 12"/>
          <p:cNvSpPr/>
          <p:nvPr>
            <p:custDataLst>
              <p:tags r:id="rId8"/>
            </p:custDataLst>
          </p:nvPr>
        </p:nvSpPr>
        <p:spPr>
          <a:xfrm>
            <a:off x="1973923" y="4023779"/>
            <a:ext cx="4331663" cy="460375"/>
          </a:xfrm>
          <a:prstGeom prst="rect">
            <a:avLst/>
          </a:prstGeom>
        </p:spPr>
        <p:txBody>
          <a:bodyPr wrap="square">
            <a:spAutoFit/>
          </a:bodyPr>
          <a:lstStyle/>
          <a:p>
            <a:pPr algn="l"/>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又</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BD</a:t>
            </a: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AC</a:t>
            </a:r>
            <a:r>
              <a:rPr lang="en-US" altLang="zh-CN" sz="240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AA' </a:t>
            </a:r>
            <a:r>
              <a:rPr lang="en-US" altLang="zh-CN" sz="2400" b="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sp>
        <p:nvSpPr>
          <p:cNvPr id="67" name="TextBox 66"/>
          <p:cNvSpPr txBox="1"/>
          <p:nvPr>
            <p:custDataLst>
              <p:tags r:id="rId9"/>
            </p:custDataLst>
          </p:nvPr>
        </p:nvSpPr>
        <p:spPr>
          <a:xfrm>
            <a:off x="1974115" y="4653699"/>
            <a:ext cx="3498588"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defTabSz="825500"/>
            <a:r>
              <a:rPr kumimoji="0" lang="zh-CN" altLang="en-US" sz="240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BD</a:t>
            </a:r>
            <a:r>
              <a:rPr lang="he-IL" sz="2400" i="0">
                <a:solidFill>
                  <a:srgbClr val="FF0000"/>
                </a:solidFill>
                <a:effectLst/>
              </a:rPr>
              <a:t>⊥</a:t>
            </a:r>
            <a:r>
              <a:rPr lang="zh-CN" altLang="en-US" sz="2400" i="0">
                <a:solidFill>
                  <a:srgbClr val="FF0000"/>
                </a:solidFill>
                <a:effectLst/>
                <a:latin typeface="楷体" panose="02010609060101010101" pitchFamily="49" charset="-122"/>
                <a:ea typeface="楷体" panose="02010609060101010101" pitchFamily="49" charset="-122"/>
              </a:rPr>
              <a:t>平面</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ACC'A' </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71" name="矩形 70"/>
          <p:cNvSpPr/>
          <p:nvPr>
            <p:custDataLst>
              <p:tags r:id="rId10"/>
            </p:custDataLst>
          </p:nvPr>
        </p:nvSpPr>
        <p:spPr>
          <a:xfrm>
            <a:off x="1974300" y="5293779"/>
            <a:ext cx="4083050" cy="460375"/>
          </a:xfrm>
          <a:prstGeom prst="rect">
            <a:avLst/>
          </a:prstGeom>
        </p:spPr>
        <p:txBody>
          <a:bodyPr wrap="none">
            <a:spAutoFit/>
          </a:bodyPr>
          <a:lstStyle/>
          <a:p>
            <a:r>
              <a:rPr lang="zh-CN" altLang="en-US" sz="2400" i="0">
                <a:solidFill>
                  <a:srgbClr val="FF0000"/>
                </a:solidFill>
                <a:effectLst/>
                <a:latin typeface="楷体" panose="02010609060101010101" pitchFamily="49" charset="-122"/>
                <a:ea typeface="楷体" panose="02010609060101010101" pitchFamily="49" charset="-122"/>
                <a:cs typeface="宋体" panose="02010600030101010101" pitchFamily="2" charset="-122"/>
              </a:rPr>
              <a:t>∴平面</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A'BD </a:t>
            </a:r>
            <a:r>
              <a:rPr lang="he-IL" sz="2400" i="0">
                <a:solidFill>
                  <a:srgbClr val="FF0000"/>
                </a:solidFill>
              </a:rPr>
              <a:t>⊥ </a:t>
            </a:r>
            <a:r>
              <a:rPr lang="zh-CN" altLang="en-US" sz="2400" i="0">
                <a:solidFill>
                  <a:srgbClr val="FF0000"/>
                </a:solidFill>
                <a:effectLst/>
                <a:latin typeface="楷体" panose="02010609060101010101" pitchFamily="49" charset="-122"/>
                <a:ea typeface="楷体" panose="02010609060101010101" pitchFamily="49" charset="-122"/>
              </a:rPr>
              <a:t>平面</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ACC'A'</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sp>
        <p:nvSpPr>
          <p:cNvPr id="72" name="矩形 71"/>
          <p:cNvSpPr/>
          <p:nvPr>
            <p:custDataLst>
              <p:tags r:id="rId11"/>
            </p:custDataLst>
          </p:nvPr>
        </p:nvSpPr>
        <p:spPr>
          <a:xfrm>
            <a:off x="1974524" y="3393859"/>
            <a:ext cx="2034540" cy="460375"/>
          </a:xfrm>
          <a:prstGeom prst="rect">
            <a:avLst/>
          </a:prstGeom>
        </p:spPr>
        <p:txBody>
          <a:bodyPr wrap="none">
            <a:spAutoFit/>
          </a:bodyPr>
          <a:lstStyle/>
          <a:p>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AA' </a:t>
            </a:r>
            <a:r>
              <a:rPr lang="he-IL"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rPr>
              <a:t>BD</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2"/>
                                        </p:tgtEl>
                                        <p:attrNameLst>
                                          <p:attrName>style.visibility</p:attrName>
                                        </p:attrNameLst>
                                      </p:cBhvr>
                                      <p:to>
                                        <p:strVal val="visible"/>
                                      </p:to>
                                    </p:set>
                                    <p:animEffect transition="in" filter="fade">
                                      <p:cBhvr>
                                        <p:cTn id="17" dur="500"/>
                                        <p:tgtEl>
                                          <p:spTgt spid="7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fade">
                                      <p:cBhvr>
                                        <p:cTn id="27" dur="500"/>
                                        <p:tgtEl>
                                          <p:spTgt spid="6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fade">
                                      <p:cBhvr>
                                        <p:cTn id="32"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p:bldP spid="67" grpId="0" animBg="1"/>
      <p:bldP spid="71" grpId="0"/>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9811385" cy="121539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2  </a:t>
            </a:r>
            <a:r>
              <a:rPr altLang="zh-CN" sz="2400" i="1">
                <a:cs typeface="+mn-lt"/>
                <a:sym typeface="+mn-ea"/>
              </a:rPr>
              <a:t>AB</a:t>
            </a:r>
            <a:r>
              <a:rPr altLang="zh-CN" sz="2400">
                <a:sym typeface="+mn-ea"/>
              </a:rPr>
              <a:t>是</a:t>
            </a:r>
            <a:r>
              <a:rPr altLang="zh-CN" sz="2400">
                <a:latin typeface="楷体" panose="02010609060101010101" pitchFamily="49" charset="-122"/>
                <a:ea typeface="楷体" panose="02010609060101010101" pitchFamily="49" charset="-122"/>
                <a:cs typeface="+mn-lt"/>
                <a:sym typeface="+mn-ea"/>
              </a:rPr>
              <a:t>⊙</a:t>
            </a:r>
            <a:r>
              <a:rPr altLang="zh-CN" sz="2400" i="1">
                <a:cs typeface="+mn-lt"/>
                <a:sym typeface="+mn-ea"/>
              </a:rPr>
              <a:t>O</a:t>
            </a:r>
            <a:r>
              <a:rPr altLang="zh-CN" sz="2400">
                <a:sym typeface="+mn-ea"/>
              </a:rPr>
              <a:t>的直径,</a:t>
            </a:r>
            <a:r>
              <a:rPr altLang="zh-CN" sz="2400" i="1">
                <a:cs typeface="+mn-lt"/>
                <a:sym typeface="+mn-ea"/>
              </a:rPr>
              <a:t>PA</a:t>
            </a:r>
            <a:r>
              <a:rPr altLang="zh-CN" sz="2400">
                <a:sym typeface="+mn-ea"/>
              </a:rPr>
              <a:t>垂直于</a:t>
            </a:r>
            <a:r>
              <a:rPr altLang="zh-CN" sz="2400">
                <a:latin typeface="楷体" panose="02010609060101010101" pitchFamily="49" charset="-122"/>
                <a:ea typeface="楷体" panose="02010609060101010101" pitchFamily="49" charset="-122"/>
                <a:sym typeface="+mn-ea"/>
              </a:rPr>
              <a:t>⊙</a:t>
            </a:r>
            <a:r>
              <a:rPr altLang="zh-CN" sz="2400" i="1">
                <a:cs typeface="+mn-lt"/>
                <a:sym typeface="+mn-ea"/>
              </a:rPr>
              <a:t>O</a:t>
            </a:r>
            <a:r>
              <a:rPr altLang="zh-CN" sz="2400">
                <a:sym typeface="+mn-ea"/>
              </a:rPr>
              <a:t>所在的平面</a:t>
            </a:r>
            <a:r>
              <a:rPr altLang="zh-CN" sz="2400" i="1">
                <a:cs typeface="+mn-lt"/>
                <a:sym typeface="+mn-ea"/>
              </a:rPr>
              <a:t>C</a:t>
            </a:r>
            <a:r>
              <a:rPr altLang="zh-CN" sz="2400">
                <a:sym typeface="+mn-ea"/>
              </a:rPr>
              <a:t>是圆周上不同于</a:t>
            </a:r>
            <a:r>
              <a:rPr altLang="zh-CN" sz="2400" i="1">
                <a:cs typeface="+mn-lt"/>
                <a:sym typeface="+mn-ea"/>
              </a:rPr>
              <a:t>A,B</a:t>
            </a:r>
            <a:r>
              <a:rPr altLang="zh-CN" sz="2400">
                <a:sym typeface="+mn-ea"/>
              </a:rPr>
              <a:t>的任意一点,求证:平面</a:t>
            </a:r>
            <a:r>
              <a:rPr altLang="zh-CN" sz="2400" i="1">
                <a:cs typeface="+mn-lt"/>
                <a:sym typeface="+mn-ea"/>
              </a:rPr>
              <a:t>PAC</a:t>
            </a:r>
            <a:r>
              <a:rPr altLang="zh-CN" sz="2400">
                <a:sym typeface="+mn-ea"/>
              </a:rPr>
              <a:t>⊥平面</a:t>
            </a:r>
            <a:r>
              <a:rPr altLang="zh-CN" sz="2400" i="1">
                <a:cs typeface="+mn-lt"/>
                <a:sym typeface="+mn-ea"/>
              </a:rPr>
              <a:t>PBC</a:t>
            </a:r>
            <a:r>
              <a:rPr altLang="zh-CN" sz="2400">
                <a:sym typeface="+mn-ea"/>
              </a:rPr>
              <a:t>.</a:t>
            </a:r>
            <a:endParaRPr altLang="zh-CN" sz="2400">
              <a:sym typeface="+mn-ea"/>
            </a:endParaRPr>
          </a:p>
        </p:txBody>
      </p:sp>
      <p:sp>
        <p:nvSpPr>
          <p:cNvPr id="3" name="TextBox 1"/>
          <p:cNvSpPr txBox="1"/>
          <p:nvPr>
            <p:custDataLst>
              <p:tags r:id="rId2"/>
            </p:custDataLst>
          </p:nvPr>
        </p:nvSpPr>
        <p:spPr>
          <a:xfrm>
            <a:off x="1077595" y="2526983"/>
            <a:ext cx="7162165" cy="287147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kumimoji="0" lang="zh-CN" altLang="en-US" sz="2400" b="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sym typeface="Hoefler Text"/>
              </a:rPr>
              <a:t>分析：</a:t>
            </a:r>
            <a:r>
              <a:rPr kumimoji="0" lang="zh-CN" altLang="en-US" sz="2400" b="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sym typeface="Hoefler Text"/>
              </a:rPr>
              <a:t>要证明两个平面垂直需要证明其中一个平面内的一条直线垂直于另一个平面</a:t>
            </a:r>
            <a:r>
              <a:rPr lang="zh-CN" altLang="en-US" sz="2400" i="0">
                <a:solidFill>
                  <a:schemeClr val="tx1"/>
                </a:solidFill>
                <a:effectLst/>
                <a:latin typeface="楷体" panose="02010609060101010101" pitchFamily="49" charset="-122"/>
                <a:ea typeface="楷体" panose="02010609060101010101" pitchFamily="49" charset="-122"/>
              </a:rPr>
              <a:t>（</a:t>
            </a:r>
            <a:r>
              <a:rPr lang="zh-CN" altLang="en-US" sz="2400">
                <a:ln>
                  <a:noFill/>
                </a:ln>
                <a:effectLst/>
                <a:uFillTx/>
                <a:latin typeface="楷体" panose="02010609060101010101" pitchFamily="49" charset="-122"/>
                <a:ea typeface="楷体" panose="02010609060101010101" pitchFamily="49" charset="-122"/>
                <a:sym typeface="Hoefler Text"/>
              </a:rPr>
              <a:t>两个平面垂直的判定定理</a:t>
            </a:r>
            <a:r>
              <a:rPr lang="zh-CN" altLang="en-US" sz="2400" i="0">
                <a:solidFill>
                  <a:schemeClr val="tx1"/>
                </a:solidFill>
                <a:effectLst/>
                <a:latin typeface="楷体" panose="02010609060101010101" pitchFamily="49" charset="-122"/>
                <a:ea typeface="楷体" panose="02010609060101010101" pitchFamily="49" charset="-122"/>
              </a:rPr>
              <a:t>）</a:t>
            </a:r>
            <a:endParaRPr lang="zh-CN" altLang="en-US" sz="2400" i="0">
              <a:solidFill>
                <a:schemeClr val="tx1"/>
              </a:solidFill>
              <a:effectLst/>
              <a:latin typeface="楷体" panose="02010609060101010101" pitchFamily="49" charset="-122"/>
              <a:ea typeface="楷体" panose="02010609060101010101" pitchFamily="49" charset="-122"/>
            </a:endParaRPr>
          </a:p>
          <a:p>
            <a:pPr marL="0" marR="0" indent="0" algn="l" defTabSz="825500" rtl="0" fontAlgn="auto" latinLnBrk="0" hangingPunct="0">
              <a:lnSpc>
                <a:spcPct val="150000"/>
              </a:lnSpc>
              <a:spcBef>
                <a:spcPct val="0"/>
              </a:spcBef>
              <a:spcAft>
                <a:spcPct val="0"/>
              </a:spcAft>
              <a:buClrTx/>
              <a:buSzTx/>
              <a:buFontTx/>
              <a:buNone/>
            </a:pPr>
            <a:r>
              <a:rPr kumimoji="0" lang="en-US" altLang="zh-CN" sz="2400" b="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sym typeface="Hoefler Text"/>
              </a:rPr>
              <a:t>    </a:t>
            </a:r>
            <a:r>
              <a:rPr lang="zh-CN" altLang="en-US" sz="2400">
                <a:ln>
                  <a:noFill/>
                </a:ln>
                <a:effectLst/>
                <a:uFillTx/>
                <a:latin typeface="楷体" panose="02010609060101010101" pitchFamily="49" charset="-122"/>
                <a:ea typeface="楷体" panose="02010609060101010101" pitchFamily="49" charset="-122"/>
                <a:sym typeface="Hoefler Text"/>
              </a:rPr>
              <a:t>由直线和平面垂直的判定定理知，</a:t>
            </a:r>
            <a:r>
              <a:rPr kumimoji="0" lang="zh-CN" altLang="en-US" sz="2400" b="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sym typeface="Hoefler Text"/>
              </a:rPr>
              <a:t>需要证明这条直线与另一个平面内的两条相交直线垂直．</a:t>
            </a:r>
            <a:endParaRPr kumimoji="0" lang="zh-CN" altLang="en-US" sz="2400" b="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sym typeface="Hoefler Text"/>
            </a:endParaRPr>
          </a:p>
        </p:txBody>
      </p:sp>
      <p:pic>
        <p:nvPicPr>
          <p:cNvPr id="11" name="图片 2"/>
          <p:cNvPicPr>
            <a:picLocks noChangeAspect="1"/>
          </p:cNvPicPr>
          <p:nvPr>
            <p:custDataLst>
              <p:tags r:id="rId3"/>
            </p:custDataLst>
          </p:nvPr>
        </p:nvPicPr>
        <p:blipFill>
          <a:blip r:embed="rId4">
            <a:clrChange>
              <a:clrFrom>
                <a:srgbClr val="FFFFFF"/>
              </a:clrFrom>
              <a:clrTo>
                <a:srgbClr val="FFFFFF">
                  <a:alpha val="0"/>
                </a:srgbClr>
              </a:clrTo>
            </a:clrChange>
          </a:blip>
          <a:stretch>
            <a:fillRect/>
          </a:stretch>
        </p:blipFill>
        <p:spPr>
          <a:xfrm>
            <a:off x="8305800" y="2642235"/>
            <a:ext cx="2971165" cy="2357120"/>
          </a:xfrm>
          <a:prstGeom prst="rect">
            <a:avLst/>
          </a:prstGeom>
          <a:noFill/>
          <a:ln>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custDataLst>
              <p:tags r:id="rId1"/>
            </p:custDataLst>
          </p:nvPr>
        </p:nvSpPr>
        <p:spPr>
          <a:xfrm>
            <a:off x="1077595" y="1176020"/>
            <a:ext cx="9811385" cy="121539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Times New Roman" panose="02020603050405020304" pitchFamily="18" charset="0"/>
                <a:ea typeface="楷体" panose="02010609060101010101" pitchFamily="49" charset="-122"/>
              </a:rPr>
              <a:t>例</a:t>
            </a:r>
            <a:r>
              <a:rPr lang="en-US" altLang="zh-CN" sz="2400" b="1">
                <a:solidFill>
                  <a:srgbClr val="0000FF"/>
                </a:solidFill>
                <a:latin typeface="Times New Roman" panose="02020603050405020304" pitchFamily="18" charset="0"/>
                <a:ea typeface="楷体" panose="02010609060101010101" pitchFamily="49" charset="-122"/>
              </a:rPr>
              <a:t>2  </a:t>
            </a:r>
            <a:r>
              <a:rPr altLang="zh-CN" sz="2400" i="1">
                <a:cs typeface="+mn-lt"/>
                <a:sym typeface="+mn-ea"/>
              </a:rPr>
              <a:t>AB</a:t>
            </a:r>
            <a:r>
              <a:rPr altLang="zh-CN" sz="2400">
                <a:sym typeface="+mn-ea"/>
              </a:rPr>
              <a:t>是</a:t>
            </a:r>
            <a:r>
              <a:rPr altLang="zh-CN" sz="2400">
                <a:latin typeface="楷体" panose="02010609060101010101" pitchFamily="49" charset="-122"/>
                <a:ea typeface="楷体" panose="02010609060101010101" pitchFamily="49" charset="-122"/>
                <a:cs typeface="+mn-lt"/>
                <a:sym typeface="+mn-ea"/>
              </a:rPr>
              <a:t>⊙</a:t>
            </a:r>
            <a:r>
              <a:rPr altLang="zh-CN" sz="2400" i="1">
                <a:cs typeface="+mn-lt"/>
                <a:sym typeface="+mn-ea"/>
              </a:rPr>
              <a:t>O</a:t>
            </a:r>
            <a:r>
              <a:rPr altLang="zh-CN" sz="2400">
                <a:sym typeface="+mn-ea"/>
              </a:rPr>
              <a:t>的直径,</a:t>
            </a:r>
            <a:r>
              <a:rPr altLang="zh-CN" sz="2400" i="1">
                <a:cs typeface="+mn-lt"/>
                <a:sym typeface="+mn-ea"/>
              </a:rPr>
              <a:t>PA</a:t>
            </a:r>
            <a:r>
              <a:rPr altLang="zh-CN" sz="2400">
                <a:sym typeface="+mn-ea"/>
              </a:rPr>
              <a:t>垂直于</a:t>
            </a:r>
            <a:r>
              <a:rPr altLang="zh-CN" sz="2400">
                <a:latin typeface="楷体" panose="02010609060101010101" pitchFamily="49" charset="-122"/>
                <a:ea typeface="楷体" panose="02010609060101010101" pitchFamily="49" charset="-122"/>
                <a:sym typeface="+mn-ea"/>
              </a:rPr>
              <a:t>⊙</a:t>
            </a:r>
            <a:r>
              <a:rPr altLang="zh-CN" sz="2400" i="1">
                <a:cs typeface="+mn-lt"/>
                <a:sym typeface="+mn-ea"/>
              </a:rPr>
              <a:t>O</a:t>
            </a:r>
            <a:r>
              <a:rPr altLang="zh-CN" sz="2400">
                <a:sym typeface="+mn-ea"/>
              </a:rPr>
              <a:t>所在的平面</a:t>
            </a:r>
            <a:r>
              <a:rPr altLang="zh-CN" sz="2400" i="1">
                <a:cs typeface="+mn-lt"/>
                <a:sym typeface="+mn-ea"/>
              </a:rPr>
              <a:t>C</a:t>
            </a:r>
            <a:r>
              <a:rPr altLang="zh-CN" sz="2400">
                <a:sym typeface="+mn-ea"/>
              </a:rPr>
              <a:t>是圆周上不同于</a:t>
            </a:r>
            <a:r>
              <a:rPr altLang="zh-CN" sz="2400" i="1">
                <a:cs typeface="+mn-lt"/>
                <a:sym typeface="+mn-ea"/>
              </a:rPr>
              <a:t>A,B</a:t>
            </a:r>
            <a:r>
              <a:rPr altLang="zh-CN" sz="2400">
                <a:sym typeface="+mn-ea"/>
              </a:rPr>
              <a:t>的任意一点,求证:平面</a:t>
            </a:r>
            <a:r>
              <a:rPr altLang="zh-CN" sz="2400" i="1">
                <a:cs typeface="+mn-lt"/>
                <a:sym typeface="+mn-ea"/>
              </a:rPr>
              <a:t>PAC</a:t>
            </a:r>
            <a:r>
              <a:rPr altLang="zh-CN" sz="2400">
                <a:sym typeface="+mn-ea"/>
              </a:rPr>
              <a:t>⊥平面</a:t>
            </a:r>
            <a:r>
              <a:rPr altLang="zh-CN" sz="2400" i="1">
                <a:cs typeface="+mn-lt"/>
                <a:sym typeface="+mn-ea"/>
              </a:rPr>
              <a:t>PBC</a:t>
            </a:r>
            <a:r>
              <a:rPr altLang="zh-CN" sz="2400">
                <a:sym typeface="+mn-ea"/>
              </a:rPr>
              <a:t>.</a:t>
            </a:r>
            <a:endParaRPr altLang="zh-CN" sz="2400">
              <a:sym typeface="+mn-ea"/>
            </a:endParaRPr>
          </a:p>
        </p:txBody>
      </p:sp>
      <p:pic>
        <p:nvPicPr>
          <p:cNvPr id="27656" name="图片 2"/>
          <p:cNvPicPr>
            <a:picLocks noChangeAspect="1"/>
          </p:cNvPicPr>
          <p:nvPr>
            <p:custDataLst>
              <p:tags r:id="rId2"/>
            </p:custDataLst>
          </p:nvPr>
        </p:nvPicPr>
        <p:blipFill>
          <a:blip r:embed="rId3">
            <a:clrChange>
              <a:clrFrom>
                <a:srgbClr val="FFFFFF"/>
              </a:clrFrom>
              <a:clrTo>
                <a:srgbClr val="FFFFFF">
                  <a:alpha val="0"/>
                </a:srgbClr>
              </a:clrTo>
            </a:clrChange>
          </a:blip>
          <a:stretch>
            <a:fillRect/>
          </a:stretch>
        </p:blipFill>
        <p:spPr>
          <a:xfrm>
            <a:off x="8305800" y="2642235"/>
            <a:ext cx="2971165" cy="2357120"/>
          </a:xfrm>
          <a:prstGeom prst="rect">
            <a:avLst/>
          </a:prstGeom>
          <a:noFill/>
          <a:ln>
            <a:noFill/>
            <a:miter lim="800000"/>
            <a:headEnd/>
            <a:tailEnd/>
          </a:ln>
        </p:spPr>
      </p:pic>
      <p:sp>
        <p:nvSpPr>
          <p:cNvPr id="9" name="TextBox 2"/>
          <p:cNvSpPr txBox="1"/>
          <p:nvPr>
            <p:custDataLst>
              <p:tags r:id="rId4"/>
            </p:custDataLst>
          </p:nvPr>
        </p:nvSpPr>
        <p:spPr>
          <a:xfrm>
            <a:off x="2038985" y="2920365"/>
            <a:ext cx="2018030"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BC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16" name="TextBox 5"/>
          <p:cNvSpPr txBox="1"/>
          <p:nvPr>
            <p:custDataLst>
              <p:tags r:id="rId5"/>
            </p:custDataLst>
          </p:nvPr>
        </p:nvSpPr>
        <p:spPr>
          <a:xfrm>
            <a:off x="2038985" y="3319463"/>
            <a:ext cx="6266815" cy="120904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50000"/>
              </a:lnSpc>
              <a:spcBef>
                <a:spcPct val="0"/>
              </a:spcBef>
              <a:spcAft>
                <a:spcPct val="0"/>
              </a:spcAft>
              <a:buClrTx/>
              <a:buSzTx/>
              <a:buFontTx/>
              <a:buNone/>
            </a:pPr>
            <a:r>
              <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∵点</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C</a:t>
            </a:r>
            <a:r>
              <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是圆周上不同于</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A</a:t>
            </a:r>
            <a:r>
              <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B</a:t>
            </a:r>
            <a:r>
              <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的任意一点，</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且</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AB</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是</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O</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的直径，</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32" name="TextBox 21"/>
          <p:cNvSpPr txBox="1"/>
          <p:nvPr>
            <p:custDataLst>
              <p:tags r:id="rId6"/>
            </p:custDataLst>
          </p:nvPr>
        </p:nvSpPr>
        <p:spPr>
          <a:xfrm>
            <a:off x="1922145" y="4528503"/>
            <a:ext cx="5800090"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ACB</a:t>
            </a:r>
            <a:r>
              <a:rPr lang="en-US" altLang="zh-CN" sz="2400" b="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90</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，即</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BC</a:t>
            </a:r>
            <a:r>
              <a:rPr lang="en-US" altLang="zh-CN"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36" name="TextBox 25"/>
          <p:cNvSpPr txBox="1"/>
          <p:nvPr>
            <p:custDataLst>
              <p:tags r:id="rId7"/>
            </p:custDataLst>
          </p:nvPr>
        </p:nvSpPr>
        <p:spPr>
          <a:xfrm>
            <a:off x="1922145" y="5554980"/>
            <a:ext cx="2689225"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BC</a:t>
            </a:r>
            <a:r>
              <a:rPr kumimoji="0" lang="en-US" altLang="zh-CN"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平面</a:t>
            </a:r>
            <a:r>
              <a:rPr kumimoji="0" lang="en-US" altLang="zh-CN" sz="2400" b="0" i="1" u="none" strike="noStrike" cap="none" spc="0" normalizeH="0" baseline="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endParaRPr>
          </a:p>
        </p:txBody>
      </p:sp>
      <p:sp>
        <p:nvSpPr>
          <p:cNvPr id="40" name="矩形 39"/>
          <p:cNvSpPr/>
          <p:nvPr>
            <p:custDataLst>
              <p:tags r:id="rId8"/>
            </p:custDataLst>
          </p:nvPr>
        </p:nvSpPr>
        <p:spPr>
          <a:xfrm>
            <a:off x="4958080" y="6081395"/>
            <a:ext cx="3534410" cy="460375"/>
          </a:xfrm>
          <a:prstGeom prst="rect">
            <a:avLst/>
          </a:prstGeom>
        </p:spPr>
        <p:txBody>
          <a:bodyPr wrap="square">
            <a:spAutoFit/>
          </a:bodyPr>
          <a:lstStyle/>
          <a:p>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PAC </a:t>
            </a:r>
            <a:r>
              <a:rPr lang="he-IL" sz="2400" i="0">
                <a:solidFill>
                  <a:srgbClr val="FF0000"/>
                </a:solidFill>
                <a:effectLst/>
              </a:rPr>
              <a:t>⊥</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PBC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b="1"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 </a:t>
            </a:r>
            <a:endParaRPr lang="en-US" altLang="zh-CN" sz="2400" b="1"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
        <p:nvSpPr>
          <p:cNvPr id="5" name="Rectangle 3"/>
          <p:cNvSpPr>
            <a:spLocks noChangeArrowheads="1"/>
          </p:cNvSpPr>
          <p:nvPr>
            <p:custDataLst>
              <p:tags r:id="rId9"/>
            </p:custDataLst>
          </p:nvPr>
        </p:nvSpPr>
        <p:spPr bwMode="auto">
          <a:xfrm>
            <a:off x="1233023" y="2391819"/>
            <a:ext cx="5448820" cy="460375"/>
          </a:xfrm>
          <a:prstGeom prst="rect">
            <a:avLst/>
          </a:prstGeom>
          <a:noFill/>
          <a:ln w="9525">
            <a:noFill/>
            <a:miter lim="800000"/>
          </a:ln>
          <a:effectLst/>
        </p:spPr>
        <p:txBody>
          <a:bodyPr vert="horz" wrap="square" lIns="91440" tIns="45720" rIns="91440" bIns="45720" numCol="1" anchor="ctr" anchorCtr="0" compatLnSpc="1">
            <a:spAutoFit/>
          </a:bodyPr>
          <a:lstStyle/>
          <a:p>
            <a:pPr lvl="0" algn="l" defTabSz="914400" fontAlgn="base" hangingPunct="1">
              <a:spcBef>
                <a:spcPct val="0"/>
              </a:spcBef>
              <a:spcAft>
                <a:spcPct val="0"/>
              </a:spcAft>
            </a:pPr>
            <a:r>
              <a:rPr kumimoji="0" 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证明</a:t>
            </a:r>
            <a:r>
              <a:rPr lang="en-US" altLang="zh-CN"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P</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ABC</a:t>
            </a:r>
            <a:r>
              <a:rPr kumimoji="0" lang="zh-CN" altLang="en-US"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BC</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ABC</a:t>
            </a:r>
            <a:r>
              <a:rPr lang="zh-CN" altLang="en-US"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t>
            </a:r>
            <a:r>
              <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                    </a:t>
            </a:r>
            <a:endParaRPr kumimoji="0" lang="en-US" altLang="zh-CN" sz="2400" i="0" u="none" strike="noStrike" cap="none" normalizeH="0" baseline="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endParaRPr>
          </a:p>
        </p:txBody>
      </p:sp>
      <p:sp>
        <p:nvSpPr>
          <p:cNvPr id="2" name="TextBox 21"/>
          <p:cNvSpPr txBox="1"/>
          <p:nvPr>
            <p:custDataLst>
              <p:tags r:id="rId10"/>
            </p:custDataLst>
          </p:nvPr>
        </p:nvSpPr>
        <p:spPr>
          <a:xfrm>
            <a:off x="1922145" y="5052060"/>
            <a:ext cx="6570980"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又</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AC</a:t>
            </a:r>
            <a:r>
              <a:rPr lang="en-US" altLang="zh-CN" sz="2400" b="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a:t>
            </a:r>
            <a:r>
              <a:rPr lang="zh-CN" altLang="en-US" sz="2400" i="0">
                <a:solidFill>
                  <a:srgbClr val="FF0000"/>
                </a:solidFill>
                <a:effectLst/>
                <a:latin typeface="楷体" panose="02010609060101010101" pitchFamily="49" charset="-122"/>
                <a:ea typeface="楷体" panose="02010609060101010101" pitchFamily="49" charset="-122"/>
                <a:cs typeface="Times New Roman" panose="02020603050405020304" pitchFamily="18" charset="0"/>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PA</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PAC</a:t>
            </a:r>
            <a:r>
              <a:rPr lang="zh-CN" altLang="en-US" sz="240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AC</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PAC</a:t>
            </a: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a:t>
            </a:r>
            <a:endParaRPr kumimoji="0" lang="zh-CN" altLang="en-US" sz="2400" b="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cs typeface="Times New Roman" panose="02020603050405020304" pitchFamily="18" charset="0"/>
              <a:sym typeface="+mn-ea"/>
            </a:endParaRPr>
          </a:p>
        </p:txBody>
      </p:sp>
      <p:sp>
        <p:nvSpPr>
          <p:cNvPr id="4" name="TextBox 21"/>
          <p:cNvSpPr txBox="1"/>
          <p:nvPr>
            <p:custDataLst>
              <p:tags r:id="rId11"/>
            </p:custDataLst>
          </p:nvPr>
        </p:nvSpPr>
        <p:spPr>
          <a:xfrm>
            <a:off x="1922145" y="6081395"/>
            <a:ext cx="2689225" cy="47053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ct val="0"/>
              </a:spcBef>
              <a:spcAft>
                <a:spcPct val="0"/>
              </a:spcAft>
              <a:buClrTx/>
              <a:buSzTx/>
              <a:buFontTx/>
              <a:buNone/>
            </a:pPr>
            <a:r>
              <a:rPr lang="zh-CN" altLang="en-US" sz="2400" i="0">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rPr>
              <a:t>又</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Hoefler Text"/>
              </a:rPr>
              <a:t>BC</a:t>
            </a:r>
            <a:r>
              <a:rPr lang="en-US" altLang="zh-CN" sz="2400">
                <a:ln>
                  <a:noFill/>
                </a:ln>
                <a:solidFill>
                  <a:srgbClr val="FF0000"/>
                </a:solidFill>
                <a:effectLst/>
                <a:uFillTx/>
                <a:latin typeface="Times New Roman" panose="02020603050405020304" pitchFamily="18" charset="0"/>
                <a:ea typeface="楷体" panose="02010609060101010101" pitchFamily="49" charset="-122"/>
                <a:cs typeface="Times New Roman" panose="02020603050405020304" pitchFamily="18" charset="0"/>
                <a:sym typeface="Hoefler Text"/>
              </a:rPr>
              <a:t>⊂</a:t>
            </a:r>
            <a:r>
              <a:rPr lang="zh-CN" altLang="en-US" sz="2400">
                <a:ln>
                  <a:noFill/>
                </a:ln>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平面</a:t>
            </a:r>
            <a:r>
              <a:rPr lang="en-US" altLang="zh-CN" sz="2400" i="1">
                <a:solidFill>
                  <a:srgbClr val="FF0000"/>
                </a:solidFill>
                <a:effectLst/>
                <a:latin typeface="Times New Roman" panose="02020603050405020304" pitchFamily="18" charset="0"/>
                <a:ea typeface="楷体" panose="02010609060101010101" pitchFamily="49" charset="-122"/>
                <a:cs typeface="Times New Roman" panose="02020603050405020304" pitchFamily="18" charset="0"/>
                <a:sym typeface="+mn-ea"/>
              </a:rPr>
              <a:t>PBC</a:t>
            </a:r>
            <a:r>
              <a:rPr lang="zh-CN" altLang="en-US" sz="2400">
                <a:solidFill>
                  <a:srgbClr val="FF0000"/>
                </a:solidFill>
                <a:effectLst/>
                <a:latin typeface="楷体" panose="02010609060101010101" pitchFamily="49" charset="-122"/>
                <a:ea typeface="楷体" panose="02010609060101010101" pitchFamily="49" charset="-122"/>
                <a:cs typeface="Times New Roman" panose="02020603050405020304" pitchFamily="18" charset="0"/>
                <a:sym typeface="+mn-ea"/>
              </a:rPr>
              <a:t>，</a:t>
            </a:r>
            <a:endParaRPr kumimoji="0" lang="zh-CN" altLang="en-US" sz="2400" b="0" i="0" u="none" strike="noStrike" cap="none" spc="0" normalizeH="0" baseline="0">
              <a:ln>
                <a:noFill/>
              </a:ln>
              <a:solidFill>
                <a:srgbClr val="FF0000"/>
              </a:solidFill>
              <a:effectLst/>
              <a:uFillTx/>
              <a:latin typeface="楷体" panose="02010609060101010101" pitchFamily="49" charset="-122"/>
              <a:ea typeface="楷体" panose="02010609060101010101" pitchFamily="49" charset="-122"/>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fade">
                                      <p:cBhvr>
                                        <p:cTn id="4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32" grpId="0" animBg="1"/>
      <p:bldP spid="36" grpId="0" animBg="1"/>
      <p:bldP spid="40" grpId="0"/>
      <p:bldP spid="5" grpId="0" animBg="1"/>
      <p:bldP spid="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284605" y="1391285"/>
            <a:ext cx="2019300" cy="645160"/>
          </a:xfrm>
          <a:prstGeom prst="rect">
            <a:avLst/>
          </a:prstGeom>
          <a:noFill/>
        </p:spPr>
        <p:txBody>
          <a:bodyPr wrap="none" rtlCol="0">
            <a:spAutoFit/>
          </a:bodyPr>
          <a:lstStyle/>
          <a:p>
            <a:pPr algn="l" fontAlgn="auto">
              <a:lnSpc>
                <a:spcPct val="150000"/>
              </a:lnSpc>
            </a:pPr>
            <a:r>
              <a:rPr lang="zh-CN" altLang="en-US" sz="2400" b="1">
                <a:latin typeface="楷体" panose="02010609060101010101" pitchFamily="49" charset="-122"/>
                <a:ea typeface="楷体" panose="02010609060101010101" pitchFamily="49" charset="-122"/>
                <a:sym typeface="+mn-ea"/>
              </a:rPr>
              <a:t>要点概括整合</a:t>
            </a:r>
            <a:endParaRPr lang="zh-CN" altLang="en-US" sz="2400" b="1">
              <a:latin typeface="楷体" panose="02010609060101010101" pitchFamily="49" charset="-122"/>
              <a:ea typeface="楷体" panose="02010609060101010101" pitchFamily="49" charset="-122"/>
            </a:endParaRPr>
          </a:p>
        </p:txBody>
      </p:sp>
      <p:grpSp>
        <p:nvGrpSpPr>
          <p:cNvPr id="7" name="组合 6"/>
          <p:cNvGrpSpPr/>
          <p:nvPr>
            <p:custDataLst>
              <p:tags r:id="rId2"/>
            </p:custDataLst>
          </p:nvPr>
        </p:nvGrpSpPr>
        <p:grpSpPr>
          <a:xfrm>
            <a:off x="2466975" y="2217420"/>
            <a:ext cx="6367145" cy="3148965"/>
            <a:chOff x="3885" y="3492"/>
            <a:chExt cx="10027" cy="4959"/>
          </a:xfrm>
        </p:grpSpPr>
        <p:sp>
          <p:nvSpPr>
            <p:cNvPr id="23" name="左大括号 22"/>
            <p:cNvSpPr/>
            <p:nvPr>
              <p:custDataLst>
                <p:tags r:id="rId3"/>
              </p:custDataLst>
            </p:nvPr>
          </p:nvSpPr>
          <p:spPr>
            <a:xfrm>
              <a:off x="9962" y="4131"/>
              <a:ext cx="1004" cy="3885"/>
            </a:xfrm>
            <a:prstGeom prst="leftBrace">
              <a:avLst>
                <a:gd name="adj1" fmla="val 0"/>
                <a:gd name="adj2" fmla="val 50000"/>
              </a:avLst>
            </a:prstGeom>
            <a:noFill/>
            <a:ln w="28575" cmpd="sng">
              <a:solidFill>
                <a:schemeClr val="accent1">
                  <a:shade val="50000"/>
                </a:schemeClr>
              </a:solidFill>
              <a:prstDash val="solid"/>
            </a:ln>
            <a:extLst>
              <a:ext uri="{909E8E84-426E-40DD-AFC4-6F175D3DCCD1}">
                <a14:hiddenFill xmlns:a14="http://schemas.microsoft.com/office/drawing/2010/main">
                  <a:solidFill>
                    <a:schemeClr val="accent2"/>
                  </a:solidFill>
                </a14:hiddenFill>
              </a:ext>
            </a:extLst>
          </p:spPr>
          <p:style>
            <a:lnRef idx="1">
              <a:schemeClr val="accent1"/>
            </a:lnRef>
            <a:fillRef idx="0">
              <a:schemeClr val="accent1"/>
            </a:fillRef>
            <a:effectRef idx="0">
              <a:schemeClr val="accent1"/>
            </a:effectRef>
            <a:fontRef idx="minor">
              <a:schemeClr val="tx1"/>
            </a:fontRef>
          </p:style>
          <p:txBody>
            <a:bodyPr rtlCol="0" anchor="ctr"/>
            <a:lstStyle/>
            <a:p>
              <a:pPr algn="ctr">
                <a:lnSpc>
                  <a:spcPct val="150000"/>
                </a:lnSpc>
              </a:pPr>
              <a:endParaRPr lang="zh-CN" altLang="en-US" sz="2400">
                <a:solidFill>
                  <a:schemeClr val="tx1"/>
                </a:solidFill>
                <a:latin typeface="楷体" panose="02010609060101010101" pitchFamily="49" charset="-122"/>
                <a:ea typeface="楷体" panose="02010609060101010101" pitchFamily="49" charset="-122"/>
              </a:endParaRPr>
            </a:p>
          </p:txBody>
        </p:sp>
        <p:sp>
          <p:nvSpPr>
            <p:cNvPr id="5" name="文本框 4"/>
            <p:cNvSpPr txBox="1"/>
            <p:nvPr>
              <p:custDataLst>
                <p:tags r:id="rId4"/>
              </p:custDataLst>
            </p:nvPr>
          </p:nvSpPr>
          <p:spPr>
            <a:xfrm>
              <a:off x="3885" y="5566"/>
              <a:ext cx="2182"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altLang="en-US" sz="2400">
                  <a:latin typeface="楷体" panose="02010609060101010101" pitchFamily="49" charset="-122"/>
                  <a:ea typeface="楷体" panose="02010609060101010101" pitchFamily="49" charset="-122"/>
                  <a:cs typeface="楷体" panose="02010609060101010101" pitchFamily="49" charset="-122"/>
                  <a:sym typeface="+mn-ea"/>
                </a:rPr>
                <a:t>二面角</a:t>
              </a:r>
              <a:endParaRPr lang="zh-CN" altLang="en-US"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 name="文本框 2"/>
            <p:cNvSpPr txBox="1"/>
            <p:nvPr>
              <p:custDataLst>
                <p:tags r:id="rId5"/>
              </p:custDataLst>
            </p:nvPr>
          </p:nvSpPr>
          <p:spPr>
            <a:xfrm>
              <a:off x="10966" y="3492"/>
              <a:ext cx="2946"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定义</a:t>
              </a:r>
              <a:endParaRPr lang="zh-CN" sz="2400">
                <a:latin typeface="宋体" panose="02010600030101010101" pitchFamily="2" charset="-122"/>
                <a:ea typeface="楷体" panose="02010609060101010101" pitchFamily="49" charset="-122"/>
                <a:sym typeface="+mn-ea"/>
              </a:endParaRPr>
            </a:p>
          </p:txBody>
        </p:sp>
        <p:sp>
          <p:nvSpPr>
            <p:cNvPr id="4" name="文本框 3"/>
            <p:cNvSpPr txBox="1"/>
            <p:nvPr>
              <p:custDataLst>
                <p:tags r:id="rId6"/>
              </p:custDataLst>
            </p:nvPr>
          </p:nvSpPr>
          <p:spPr>
            <a:xfrm>
              <a:off x="10966" y="7435"/>
              <a:ext cx="2946"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altLang="en-US" sz="2400">
                  <a:latin typeface="宋体" panose="02010600030101010101" pitchFamily="2" charset="-122"/>
                  <a:ea typeface="楷体" panose="02010609060101010101" pitchFamily="49" charset="-122"/>
                  <a:sym typeface="+mn-ea"/>
                </a:rPr>
                <a:t>判定定理</a:t>
              </a:r>
              <a:endParaRPr lang="zh-CN" altLang="en-US" sz="2400">
                <a:latin typeface="楷体" panose="02010609060101010101" pitchFamily="49" charset="-122"/>
                <a:ea typeface="楷体" panose="02010609060101010101" pitchFamily="49" charset="-122"/>
                <a:sym typeface="+mn-ea"/>
              </a:endParaRPr>
            </a:p>
          </p:txBody>
        </p:sp>
        <p:sp>
          <p:nvSpPr>
            <p:cNvPr id="9" name="文本框 8"/>
            <p:cNvSpPr txBox="1"/>
            <p:nvPr>
              <p:custDataLst>
                <p:tags r:id="rId7"/>
              </p:custDataLst>
            </p:nvPr>
          </p:nvSpPr>
          <p:spPr>
            <a:xfrm>
              <a:off x="7219" y="5565"/>
              <a:ext cx="2658" cy="1016"/>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面面垂直</a:t>
              </a:r>
              <a:endParaRPr lang="zh-CN" sz="2400">
                <a:latin typeface="宋体" panose="02010600030101010101" pitchFamily="2" charset="-122"/>
                <a:ea typeface="楷体" panose="02010609060101010101" pitchFamily="49" charset="-122"/>
                <a:sym typeface="+mn-ea"/>
              </a:endParaRPr>
            </a:p>
          </p:txBody>
        </p:sp>
        <p:cxnSp>
          <p:nvCxnSpPr>
            <p:cNvPr id="6" name="直接箭头连接符 5"/>
            <p:cNvCxnSpPr>
              <a:stCxn id="5" idx="3"/>
              <a:endCxn id="9" idx="1"/>
            </p:cNvCxnSpPr>
            <p:nvPr>
              <p:custDataLst>
                <p:tags r:id="rId8"/>
              </p:custDataLst>
            </p:nvPr>
          </p:nvCxnSpPr>
          <p:spPr>
            <a:xfrm flipV="1">
              <a:off x="6067" y="6073"/>
              <a:ext cx="1152" cy="1"/>
            </a:xfrm>
            <a:prstGeom prst="straightConnector1">
              <a:avLst/>
            </a:prstGeom>
            <a:ln w="28575" cmpd="sng">
              <a:solidFill>
                <a:schemeClr val="accent1">
                  <a:shade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文本框 5"/>
          <p:cNvSpPr/>
          <p:nvPr>
            <p:custDataLst>
              <p:tags r:id="rId1"/>
            </p:custDataLst>
          </p:nvPr>
        </p:nvSpPr>
        <p:spPr>
          <a:xfrm>
            <a:off x="959485" y="1291908"/>
            <a:ext cx="2214880" cy="829945"/>
          </a:xfrm>
          <a:prstGeom prst="rect">
            <a:avLst/>
          </a:prstGeom>
          <a:noFill/>
          <a:ln w="9525">
            <a:noFill/>
          </a:ln>
        </p:spPr>
        <p:txBody>
          <a:bodyPr wrap="none" anchor="t">
            <a:spAutoFit/>
          </a:bodyPr>
          <a:p>
            <a:pPr>
              <a:lnSpc>
                <a:spcPct val="150000"/>
              </a:lnSpc>
            </a:pPr>
            <a:r>
              <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课后作业：</a:t>
            </a:r>
            <a:endPar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2" name="文本框 5"/>
          <p:cNvSpPr/>
          <p:nvPr>
            <p:custDataLst>
              <p:tags r:id="rId2"/>
            </p:custDataLst>
          </p:nvPr>
        </p:nvSpPr>
        <p:spPr>
          <a:xfrm>
            <a:off x="2218055" y="2505075"/>
            <a:ext cx="7781290" cy="2306955"/>
          </a:xfrm>
          <a:prstGeom prst="rect">
            <a:avLst/>
          </a:prstGeom>
          <a:noFill/>
          <a:ln w="9525">
            <a:noFill/>
          </a:ln>
        </p:spPr>
        <p:txBody>
          <a:bodyPr wrap="square" anchor="t">
            <a:spAutoFit/>
          </a:bodyPr>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rPr>
              <a:t>159</a:t>
            </a:r>
            <a:r>
              <a:rPr lang="zh-CN" altLang="zh-CN" sz="3200">
                <a:solidFill>
                  <a:schemeClr val="tx1"/>
                </a:solidFill>
                <a:uFillTx/>
                <a:latin typeface="楷体" panose="02010609060101010101" pitchFamily="49" charset="-122"/>
                <a:ea typeface="楷体" panose="02010609060101010101" pitchFamily="49" charset="-122"/>
                <a:sym typeface="楷体" panose="02010609060101010101" pitchFamily="49" charset="-122"/>
              </a:rPr>
              <a:t>探究；</a:t>
            </a:r>
            <a:endParaRPr lang="zh-CN"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uFillTx/>
                <a:latin typeface="楷体" panose="02010609060101010101" pitchFamily="49" charset="-122"/>
                <a:ea typeface="楷体" panose="02010609060101010101" pitchFamily="49" charset="-122"/>
                <a:sym typeface="楷体" panose="02010609060101010101" pitchFamily="49" charset="-122"/>
              </a:rPr>
              <a:t>162</a:t>
            </a:r>
            <a:r>
              <a:rPr lang="zh-CN" altLang="en-US" sz="3200">
                <a:latin typeface="楷体" panose="02010609060101010101" pitchFamily="49" charset="-122"/>
                <a:ea typeface="楷体" panose="02010609060101010101" pitchFamily="49" charset="-122"/>
                <a:sym typeface="楷体" panose="02010609060101010101" pitchFamily="49" charset="-122"/>
              </a:rPr>
              <a:t>习题</a:t>
            </a:r>
            <a:r>
              <a:rPr lang="en-US" altLang="zh-CN" sz="3200">
                <a:latin typeface="楷体" panose="02010609060101010101" pitchFamily="49" charset="-122"/>
                <a:ea typeface="楷体" panose="02010609060101010101" pitchFamily="49" charset="-122"/>
                <a:sym typeface="楷体" panose="02010609060101010101" pitchFamily="49" charset="-122"/>
              </a:rPr>
              <a:t>8.6</a:t>
            </a:r>
            <a:r>
              <a:rPr lang="zh-CN" altLang="en-US" sz="3200">
                <a:latin typeface="楷体" panose="02010609060101010101" pitchFamily="49" charset="-122"/>
                <a:ea typeface="楷体" panose="02010609060101010101" pitchFamily="49" charset="-122"/>
                <a:sym typeface="楷体" panose="02010609060101010101" pitchFamily="49" charset="-122"/>
              </a:rPr>
              <a:t>复习巩固</a:t>
            </a:r>
            <a:r>
              <a:rPr lang="en-US" altLang="zh-CN" sz="3200">
                <a:latin typeface="楷体" panose="02010609060101010101" pitchFamily="49" charset="-122"/>
                <a:ea typeface="楷体" panose="02010609060101010101" pitchFamily="49" charset="-122"/>
                <a:sym typeface="楷体" panose="02010609060101010101" pitchFamily="49" charset="-122"/>
              </a:rPr>
              <a:t>3.2</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3.3</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7</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8</a:t>
            </a:r>
            <a:r>
              <a:rPr lang="zh-CN" altLang="en-US" sz="3200">
                <a:latin typeface="楷体" panose="02010609060101010101" pitchFamily="49" charset="-122"/>
                <a:ea typeface="楷体" panose="02010609060101010101" pitchFamily="49" charset="-122"/>
                <a:sym typeface="楷体" panose="02010609060101010101" pitchFamily="49" charset="-122"/>
              </a:rPr>
              <a:t>；</a:t>
            </a:r>
            <a:endParaRPr lang="en-US" altLang="zh-CN" sz="3200">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、点精训练相关练习</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a:t>
            </a:r>
            <a:endPar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1094740" y="1933575"/>
            <a:ext cx="9531350" cy="1383665"/>
          </a:xfrm>
          <a:prstGeom prst="rect">
            <a:avLst/>
          </a:prstGeom>
          <a:noFill/>
        </p:spPr>
        <p:txBody>
          <a:bodyPr wrap="square" rtlCol="0" anchor="t">
            <a:spAutoFit/>
          </a:bodyPr>
          <a:lstStyle/>
          <a:p>
            <a:pPr fontAlgn="auto">
              <a:lnSpc>
                <a:spcPct val="150000"/>
              </a:lnSpc>
            </a:pPr>
            <a:r>
              <a:rPr lang="en-US" sz="2800" b="1">
                <a:latin typeface="楷体" panose="02010609060101010101" pitchFamily="49" charset="-122"/>
                <a:ea typeface="楷体" panose="02010609060101010101" pitchFamily="49" charset="-122"/>
                <a:cs typeface="楷体" panose="02010609060101010101" pitchFamily="49" charset="-122"/>
              </a:rPr>
              <a:t>1</a:t>
            </a:r>
            <a:r>
              <a:rPr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理解二面角及其平面角的概念，掌握二面角的平面角的一般作法</a:t>
            </a:r>
            <a:endParaRPr lang="zh-CN" sz="2800" b="1">
              <a:latin typeface="楷体" panose="02010609060101010101" pitchFamily="49" charset="-122"/>
              <a:ea typeface="楷体" panose="02010609060101010101" pitchFamily="49" charset="-122"/>
              <a:cs typeface="楷体" panose="02010609060101010101" pitchFamily="49" charset="-122"/>
            </a:endParaRPr>
          </a:p>
        </p:txBody>
      </p:sp>
      <p:sp>
        <p:nvSpPr>
          <p:cNvPr id="2" name="文本框 1"/>
          <p:cNvSpPr txBox="1"/>
          <p:nvPr>
            <p:custDataLst>
              <p:tags r:id="rId2"/>
            </p:custDataLst>
          </p:nvPr>
        </p:nvSpPr>
        <p:spPr>
          <a:xfrm>
            <a:off x="1094740" y="3582670"/>
            <a:ext cx="10337165" cy="737235"/>
          </a:xfrm>
          <a:prstGeom prst="rect">
            <a:avLst/>
          </a:prstGeom>
          <a:noFill/>
        </p:spPr>
        <p:txBody>
          <a:bodyPr wrap="square" rtlCol="0" anchor="t">
            <a:spAutoFit/>
          </a:bodyPr>
          <a:lstStyle/>
          <a:p>
            <a:pPr fontAlgn="auto">
              <a:lnSpc>
                <a:spcPct val="150000"/>
              </a:lnSpc>
            </a:pPr>
            <a:r>
              <a:rPr lang="en-US" sz="2800" b="1">
                <a:latin typeface="楷体" panose="02010609060101010101" pitchFamily="49" charset="-122"/>
                <a:ea typeface="楷体" panose="02010609060101010101" pitchFamily="49" charset="-122"/>
                <a:cs typeface="楷体" panose="02010609060101010101" pitchFamily="49" charset="-122"/>
              </a:rPr>
              <a:t>2</a:t>
            </a:r>
            <a:r>
              <a:rPr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掌握两个平面互相垂直的概念，能用判定定理判定面面垂直</a:t>
            </a:r>
            <a:endParaRPr lang="zh-CN" sz="2800" b="1">
              <a:latin typeface="楷体" panose="02010609060101010101" pitchFamily="49" charset="-122"/>
              <a:ea typeface="楷体" panose="02010609060101010101" pitchFamily="49" charset="-122"/>
              <a:cs typeface="楷体" panose="02010609060101010101" pitchFamily="49" charset="-122"/>
            </a:endParaRPr>
          </a:p>
        </p:txBody>
      </p:sp>
      <p:pic>
        <p:nvPicPr>
          <p:cNvPr id="3" name="Picture 3"/>
          <p:cNvPicPr>
            <a:picLocks noChangeAspect="1"/>
          </p:cNvPicPr>
          <p:nvPr>
            <p:custDataLst>
              <p:tags r:id="rId3"/>
            </p:custDataLst>
          </p:nvPr>
        </p:nvPicPr>
        <p:blipFill>
          <a:blip r:embed="rId4"/>
          <a:stretch>
            <a:fillRect/>
          </a:stretch>
        </p:blipFill>
        <p:spPr>
          <a:xfrm flipH="1">
            <a:off x="11938000" y="11633200"/>
            <a:ext cx="0" cy="0"/>
          </a:xfrm>
          <a:prstGeom prst="rect">
            <a:avLst/>
          </a:prstGeom>
          <a:ln>
            <a:noFill/>
          </a:ln>
        </p:spPr>
      </p:pic>
    </p:spTree>
    <p:custDataLst>
      <p:tags r:id="rId5"/>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1259205" y="1922780"/>
            <a:ext cx="6942455" cy="1753235"/>
          </a:xfrm>
          <a:prstGeom prst="rect">
            <a:avLst/>
          </a:prstGeom>
          <a:noFill/>
        </p:spPr>
        <p:txBody>
          <a:bodyPr wrap="square" rtlCol="0">
            <a:spAutoFit/>
          </a:bodyPr>
          <a:lstStyle/>
          <a:p>
            <a:pPr fontAlgn="auto">
              <a:lnSpc>
                <a:spcPct val="150000"/>
              </a:lnSpc>
            </a:pPr>
            <a:r>
              <a:rPr lang="zh-CN" sz="2400" b="1">
                <a:solidFill>
                  <a:srgbClr val="0000FF"/>
                </a:solidFill>
                <a:latin typeface="楷体" panose="02010609060101010101" pitchFamily="49" charset="-122"/>
                <a:ea typeface="楷体" panose="02010609060101010101" pitchFamily="49" charset="-122"/>
                <a:sym typeface="+mn-ea"/>
              </a:rPr>
              <a:t>问题</a:t>
            </a:r>
            <a:r>
              <a:rPr sz="2400" b="1">
                <a:solidFill>
                  <a:srgbClr val="0000FF"/>
                </a:solidFill>
                <a:latin typeface="楷体" panose="02010609060101010101" pitchFamily="49" charset="-122"/>
                <a:ea typeface="楷体" panose="02010609060101010101" pitchFamily="49" charset="-122"/>
                <a:sym typeface="+mn-ea"/>
              </a:rPr>
              <a:t>：</a:t>
            </a:r>
            <a:r>
              <a:rPr sz="2400">
                <a:ea typeface="楷体" panose="02010609060101010101" pitchFamily="49" charset="-122"/>
                <a:sym typeface="+mn-ea"/>
              </a:rPr>
              <a:t>当门绕着门轴旋转时，门所在的平面与墙面所形成的角的大小和形状</a:t>
            </a:r>
            <a:r>
              <a:rPr lang="zh-CN" sz="2400">
                <a:ea typeface="楷体" panose="02010609060101010101" pitchFamily="49" charset="-122"/>
                <a:sym typeface="+mn-ea"/>
              </a:rPr>
              <a:t>，</a:t>
            </a:r>
            <a:r>
              <a:rPr sz="2400">
                <a:ea typeface="楷体" panose="02010609060101010101" pitchFamily="49" charset="-122"/>
                <a:sym typeface="+mn-ea"/>
              </a:rPr>
              <a:t>数学上，可用哪个概念来描述门所在的平面与墙面所在的平面所形成的角？</a:t>
            </a:r>
            <a:endParaRPr sz="2400">
              <a:ea typeface="楷体" panose="02010609060101010101" pitchFamily="49" charset="-122"/>
              <a:sym typeface="+mn-ea"/>
            </a:endParaRPr>
          </a:p>
        </p:txBody>
      </p:sp>
      <p:pic>
        <p:nvPicPr>
          <p:cNvPr id="6147" name="图片 1"/>
          <p:cNvPicPr>
            <a:picLocks noChangeAspect="1"/>
          </p:cNvPicPr>
          <p:nvPr>
            <p:custDataLst>
              <p:tags r:id="rId2"/>
            </p:custDataLst>
          </p:nvPr>
        </p:nvPicPr>
        <p:blipFill>
          <a:blip r:embed="rId3"/>
          <a:stretch>
            <a:fillRect/>
          </a:stretch>
        </p:blipFill>
        <p:spPr>
          <a:xfrm>
            <a:off x="8832215" y="1922780"/>
            <a:ext cx="2053590" cy="3013075"/>
          </a:xfrm>
          <a:prstGeom prst="rect">
            <a:avLst/>
          </a:prstGeom>
          <a:noFill/>
          <a:ln>
            <a:noFill/>
            <a:miter lim="800000"/>
            <a:headEnd/>
            <a:tailEnd/>
          </a:ln>
        </p:spPr>
      </p:pic>
      <p:sp>
        <p:nvSpPr>
          <p:cNvPr id="100" name="文本框 99"/>
          <p:cNvSpPr txBox="1"/>
          <p:nvPr/>
        </p:nvSpPr>
        <p:spPr>
          <a:xfrm>
            <a:off x="1259205" y="4935855"/>
            <a:ext cx="7404735" cy="368300"/>
          </a:xfrm>
          <a:prstGeom prst="rect">
            <a:avLst/>
          </a:prstGeom>
          <a:noFill/>
          <a:ln w="9525">
            <a:noFill/>
          </a:ln>
        </p:spPr>
        <p:txBody>
          <a:bodyPr wrap="square">
            <a:spAutoFit/>
          </a:bodyPr>
          <a:p>
            <a:pPr indent="0"/>
            <a:r>
              <a:rPr lang="zh-CN" b="0">
                <a:ea typeface="宋体" panose="02010600030101010101" pitchFamily="2" charset="-122"/>
              </a:rPr>
              <a:t>请同学们拿出一张纸动手做一做，你能用这张纸制作这种数学模型吗？</a:t>
            </a:r>
            <a:endParaRPr lang="zh-CN" altLang="en-US" b="0">
              <a:ea typeface="宋体" panose="02010600030101010101" pitchFamily="2"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1229360" y="1972310"/>
            <a:ext cx="8121015" cy="1198880"/>
          </a:xfrm>
          <a:prstGeom prst="rect">
            <a:avLst/>
          </a:prstGeom>
          <a:noFill/>
        </p:spPr>
        <p:txBody>
          <a:bodyPr wrap="square" rtlCol="0">
            <a:spAutoFit/>
          </a:bodyPr>
          <a:lstStyle/>
          <a:p>
            <a:pPr algn="l" fontAlgn="auto">
              <a:lnSpc>
                <a:spcPct val="150000"/>
              </a:lnSpc>
            </a:pP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平面的一条直线把平面分为两部分，其中的每一部分都叫做一个</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半平面</a:t>
            </a:r>
            <a:r>
              <a:rPr sz="2400">
                <a:latin typeface="楷体" panose="02010609060101010101" pitchFamily="49" charset="-122"/>
                <a:ea typeface="楷体" panose="02010609060101010101" pitchFamily="49" charset="-122"/>
                <a:cs typeface="楷体" panose="02010609060101010101" pitchFamily="49" charset="-122"/>
                <a:sym typeface="+mn-ea"/>
              </a:rPr>
              <a:t>.</a:t>
            </a:r>
            <a:endParaRPr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28" name="文本框 27"/>
          <p:cNvSpPr txBox="1"/>
          <p:nvPr>
            <p:custDataLst>
              <p:tags r:id="rId2"/>
            </p:custDataLst>
          </p:nvPr>
        </p:nvSpPr>
        <p:spPr>
          <a:xfrm>
            <a:off x="972820" y="1099820"/>
            <a:ext cx="6531610" cy="521970"/>
          </a:xfrm>
          <a:prstGeom prst="rect">
            <a:avLst/>
          </a:prstGeom>
          <a:noFill/>
        </p:spPr>
        <p:txBody>
          <a:bodyPr wrap="square" rtlCol="0" anchor="t">
            <a:spAutoFit/>
          </a:bodyPr>
          <a:lstStyle/>
          <a:p>
            <a:r>
              <a:rPr lang="zh-CN" altLang="en-US" sz="2800" b="1">
                <a:latin typeface="楷体" panose="02010609060101010101" pitchFamily="49" charset="-122"/>
                <a:ea typeface="楷体" panose="02010609060101010101" pitchFamily="49" charset="-122"/>
                <a:cs typeface="楷体" panose="02010609060101010101" pitchFamily="49" charset="-122"/>
              </a:rPr>
              <a:t>知识点</a:t>
            </a:r>
            <a:r>
              <a:rPr lang="en-US" altLang="zh-CN" sz="2800" b="1">
                <a:latin typeface="楷体" panose="02010609060101010101" pitchFamily="49" charset="-122"/>
                <a:ea typeface="楷体" panose="02010609060101010101" pitchFamily="49" charset="-122"/>
                <a:cs typeface="楷体" panose="02010609060101010101" pitchFamily="49" charset="-122"/>
              </a:rPr>
              <a:t>1</a:t>
            </a:r>
            <a:r>
              <a:rPr lang="zh-CN" altLang="en-US"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二面角</a:t>
            </a:r>
            <a:endParaRPr lang="zh-CN" sz="2800" b="1">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4" name="文本框 3"/>
          <p:cNvSpPr txBox="1"/>
          <p:nvPr>
            <p:custDataLst>
              <p:tags r:id="rId3"/>
            </p:custDataLst>
          </p:nvPr>
        </p:nvSpPr>
        <p:spPr>
          <a:xfrm>
            <a:off x="1229360" y="3558540"/>
            <a:ext cx="8121015" cy="645160"/>
          </a:xfrm>
          <a:prstGeom prst="rect">
            <a:avLst/>
          </a:prstGeom>
          <a:noFill/>
        </p:spPr>
        <p:txBody>
          <a:bodyPr wrap="square" rtlCol="0">
            <a:spAutoFit/>
          </a:bodyPr>
          <a:lstStyle/>
          <a:p>
            <a:pPr algn="l" fontAlgn="auto">
              <a:lnSpc>
                <a:spcPct val="150000"/>
              </a:lnSpc>
            </a:pPr>
            <a:r>
              <a:rPr sz="2400">
                <a:ea typeface="楷体" panose="02010609060101010101" pitchFamily="49" charset="-122"/>
                <a:sym typeface="+mn-ea"/>
              </a:rPr>
              <a:t>从一条直线出发的两个半平面所组成的图形叫做</a:t>
            </a:r>
            <a:r>
              <a:rPr sz="2400">
                <a:solidFill>
                  <a:srgbClr val="FF0000"/>
                </a:solidFill>
                <a:ea typeface="楷体" panose="02010609060101010101" pitchFamily="49" charset="-122"/>
                <a:sym typeface="+mn-ea"/>
              </a:rPr>
              <a:t>二面角</a:t>
            </a:r>
            <a:r>
              <a:rPr sz="2400">
                <a:ea typeface="楷体" panose="02010609060101010101" pitchFamily="49" charset="-122"/>
                <a:sym typeface="+mn-ea"/>
              </a:rPr>
              <a:t>．</a:t>
            </a:r>
            <a:endParaRPr sz="2400">
              <a:ea typeface="楷体" panose="02010609060101010101" pitchFamily="49" charset="-122"/>
              <a:sym typeface="+mn-ea"/>
            </a:endParaRPr>
          </a:p>
        </p:txBody>
      </p:sp>
      <p:sp>
        <p:nvSpPr>
          <p:cNvPr id="7" name="平行四边形 6"/>
          <p:cNvSpPr/>
          <p:nvPr>
            <p:custDataLst>
              <p:tags r:id="rId4"/>
            </p:custDataLst>
          </p:nvPr>
        </p:nvSpPr>
        <p:spPr>
          <a:xfrm>
            <a:off x="8594725" y="2688590"/>
            <a:ext cx="2387600" cy="925195"/>
          </a:xfrm>
          <a:prstGeom prst="parallelogram">
            <a:avLst>
              <a:gd name="adj" fmla="val 47563"/>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平行四边形 7"/>
          <p:cNvSpPr/>
          <p:nvPr>
            <p:custDataLst>
              <p:tags r:id="rId5"/>
            </p:custDataLst>
          </p:nvPr>
        </p:nvSpPr>
        <p:spPr>
          <a:xfrm>
            <a:off x="9549130" y="2688590"/>
            <a:ext cx="1433195" cy="925195"/>
          </a:xfrm>
          <a:prstGeom prst="parallelogram">
            <a:avLst>
              <a:gd name="adj" fmla="val 47563"/>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 name="直接连接符 1"/>
          <p:cNvCxnSpPr/>
          <p:nvPr>
            <p:custDataLst>
              <p:tags r:id="rId6"/>
            </p:custDataLst>
          </p:nvPr>
        </p:nvCxnSpPr>
        <p:spPr>
          <a:xfrm flipV="1">
            <a:off x="9554210" y="2688590"/>
            <a:ext cx="440055" cy="925195"/>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6" name="Text Box 14"/>
          <p:cNvSpPr/>
          <p:nvPr>
            <p:custDataLst>
              <p:tags r:id="rId7"/>
            </p:custDataLst>
          </p:nvPr>
        </p:nvSpPr>
        <p:spPr>
          <a:xfrm>
            <a:off x="8667750" y="3171190"/>
            <a:ext cx="488950" cy="457200"/>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grpSp>
        <p:nvGrpSpPr>
          <p:cNvPr id="25" name="组合 24"/>
          <p:cNvGrpSpPr/>
          <p:nvPr>
            <p:custDataLst>
              <p:tags r:id="rId8"/>
            </p:custDataLst>
          </p:nvPr>
        </p:nvGrpSpPr>
        <p:grpSpPr>
          <a:xfrm>
            <a:off x="9667875" y="4259580"/>
            <a:ext cx="1137285" cy="1254760"/>
            <a:chOff x="15395" y="6770"/>
            <a:chExt cx="1791" cy="1976"/>
          </a:xfrm>
        </p:grpSpPr>
        <p:grpSp>
          <p:nvGrpSpPr>
            <p:cNvPr id="5" name="组合 4"/>
            <p:cNvGrpSpPr/>
            <p:nvPr>
              <p:custDataLst>
                <p:tags r:id="rId9"/>
              </p:custDataLst>
            </p:nvPr>
          </p:nvGrpSpPr>
          <p:grpSpPr>
            <a:xfrm>
              <a:off x="15395" y="6770"/>
              <a:ext cx="425" cy="725"/>
              <a:chOff x="14970" y="6960"/>
              <a:chExt cx="633" cy="1080"/>
            </a:xfrm>
          </p:grpSpPr>
          <p:sp>
            <p:nvSpPr>
              <p:cNvPr id="11273" name="Oval 12"/>
              <p:cNvSpPr/>
              <p:nvPr>
                <p:custDataLst>
                  <p:tags r:id="rId10"/>
                </p:custDataLst>
              </p:nvPr>
            </p:nvSpPr>
            <p:spPr>
              <a:xfrm>
                <a:off x="14970" y="7407"/>
                <a:ext cx="57" cy="57"/>
              </a:xfrm>
              <a:prstGeom prst="ellipse">
                <a:avLst/>
              </a:prstGeom>
              <a:solidFill>
                <a:schemeClr val="tx2"/>
              </a:solidFill>
              <a:ln w="28575" cap="flat" cmpd="sng">
                <a:solidFill>
                  <a:schemeClr val="tx1"/>
                </a:solidFill>
                <a:prstDash val="solid"/>
                <a:headEnd type="none" w="med" len="med"/>
                <a:tailEnd type="none" w="med" len="med"/>
              </a:ln>
            </p:spPr>
            <p:txBody>
              <a:bodyPr wrap="square" anchor="ctr">
                <a:spAutoFit/>
              </a:bodyPr>
              <a:lstStyle/>
              <a:p>
                <a:pPr algn="ctr" eaLnBrk="1" hangingPunct="1">
                  <a:spcBef>
                    <a:spcPct val="50000"/>
                  </a:spcBef>
                </a:pPr>
                <a:endParaRPr lang="zh-CN" altLang="en-US" sz="2400" i="1">
                  <a:cs typeface="+mn-lt"/>
                </a:endParaRPr>
              </a:p>
            </p:txBody>
          </p:sp>
          <p:sp>
            <p:nvSpPr>
              <p:cNvPr id="11279" name="Text Box 18"/>
              <p:cNvSpPr txBox="1"/>
              <p:nvPr>
                <p:custDataLst>
                  <p:tags r:id="rId11"/>
                </p:custDataLst>
              </p:nvPr>
            </p:nvSpPr>
            <p:spPr>
              <a:xfrm>
                <a:off x="15003" y="6960"/>
                <a:ext cx="600" cy="1080"/>
              </a:xfrm>
              <a:prstGeom prst="rect">
                <a:avLst/>
              </a:prstGeom>
              <a:noFill/>
              <a:ln w="28575">
                <a:noFill/>
              </a:ln>
            </p:spPr>
            <p:txBody>
              <a:bodyPr>
                <a:spAutoFit/>
              </a:bodyPr>
              <a:lstStyle/>
              <a:p>
                <a:pPr algn="ctr" eaLnBrk="1" hangingPunct="1">
                  <a:spcBef>
                    <a:spcPct val="50000"/>
                  </a:spcBef>
                </a:pPr>
                <a:r>
                  <a:rPr lang="en-US" altLang="zh-CN" sz="2400" i="1">
                    <a:cs typeface="+mn-lt"/>
                  </a:rPr>
                  <a:t>Q</a:t>
                </a:r>
                <a:endParaRPr lang="en-US" altLang="zh-CN" sz="2400" i="1">
                  <a:cs typeface="+mn-lt"/>
                </a:endParaRPr>
              </a:p>
            </p:txBody>
          </p:sp>
        </p:grpSp>
        <p:grpSp>
          <p:nvGrpSpPr>
            <p:cNvPr id="9" name="组合 8"/>
            <p:cNvGrpSpPr/>
            <p:nvPr>
              <p:custDataLst>
                <p:tags r:id="rId12"/>
              </p:custDataLst>
            </p:nvPr>
          </p:nvGrpSpPr>
          <p:grpSpPr>
            <a:xfrm>
              <a:off x="16762" y="8022"/>
              <a:ext cx="425" cy="725"/>
              <a:chOff x="14970" y="6960"/>
              <a:chExt cx="633" cy="1080"/>
            </a:xfrm>
          </p:grpSpPr>
          <p:sp>
            <p:nvSpPr>
              <p:cNvPr id="10" name="Oval 12"/>
              <p:cNvSpPr/>
              <p:nvPr>
                <p:custDataLst>
                  <p:tags r:id="rId13"/>
                </p:custDataLst>
              </p:nvPr>
            </p:nvSpPr>
            <p:spPr>
              <a:xfrm>
                <a:off x="14970" y="7407"/>
                <a:ext cx="57" cy="57"/>
              </a:xfrm>
              <a:prstGeom prst="ellipse">
                <a:avLst/>
              </a:prstGeom>
              <a:solidFill>
                <a:schemeClr val="tx2"/>
              </a:solidFill>
              <a:ln w="28575" cap="flat" cmpd="sng">
                <a:solidFill>
                  <a:schemeClr val="tx1"/>
                </a:solidFill>
                <a:prstDash val="solid"/>
                <a:headEnd type="none" w="med" len="med"/>
                <a:tailEnd type="none" w="med" len="med"/>
              </a:ln>
            </p:spPr>
            <p:txBody>
              <a:bodyPr wrap="square" anchor="ctr">
                <a:spAutoFit/>
              </a:bodyPr>
              <a:lstStyle/>
              <a:p>
                <a:pPr algn="ctr" eaLnBrk="1" hangingPunct="1">
                  <a:spcBef>
                    <a:spcPct val="50000"/>
                  </a:spcBef>
                </a:pPr>
                <a:endParaRPr lang="zh-CN" altLang="en-US" sz="2400" i="1">
                  <a:cs typeface="+mn-lt"/>
                </a:endParaRPr>
              </a:p>
            </p:txBody>
          </p:sp>
          <p:sp>
            <p:nvSpPr>
              <p:cNvPr id="11" name="Text Box 18"/>
              <p:cNvSpPr txBox="1"/>
              <p:nvPr>
                <p:custDataLst>
                  <p:tags r:id="rId14"/>
                </p:custDataLst>
              </p:nvPr>
            </p:nvSpPr>
            <p:spPr>
              <a:xfrm>
                <a:off x="15003" y="6960"/>
                <a:ext cx="600" cy="1080"/>
              </a:xfrm>
              <a:prstGeom prst="rect">
                <a:avLst/>
              </a:prstGeom>
              <a:noFill/>
              <a:ln w="28575">
                <a:noFill/>
              </a:ln>
            </p:spPr>
            <p:txBody>
              <a:bodyPr>
                <a:spAutoFit/>
              </a:bodyPr>
              <a:lstStyle/>
              <a:p>
                <a:pPr algn="ctr" eaLnBrk="1" hangingPunct="1">
                  <a:spcBef>
                    <a:spcPct val="50000"/>
                  </a:spcBef>
                </a:pPr>
                <a:r>
                  <a:rPr lang="en-US" altLang="zh-CN" sz="2400" i="1">
                    <a:cs typeface="+mn-lt"/>
                  </a:rPr>
                  <a:t>P</a:t>
                </a:r>
                <a:endParaRPr lang="en-US" altLang="zh-CN" sz="2400" i="1">
                  <a:cs typeface="+mn-lt"/>
                </a:endParaRPr>
              </a:p>
            </p:txBody>
          </p:sp>
        </p:grpSp>
      </p:grpSp>
      <p:grpSp>
        <p:nvGrpSpPr>
          <p:cNvPr id="26" name="组合 25"/>
          <p:cNvGrpSpPr/>
          <p:nvPr>
            <p:custDataLst>
              <p:tags r:id="rId15"/>
            </p:custDataLst>
          </p:nvPr>
        </p:nvGrpSpPr>
        <p:grpSpPr>
          <a:xfrm>
            <a:off x="8408670" y="4043045"/>
            <a:ext cx="3067685" cy="1687830"/>
            <a:chOff x="13242" y="6367"/>
            <a:chExt cx="4831" cy="2658"/>
          </a:xfrm>
        </p:grpSpPr>
        <p:sp>
          <p:nvSpPr>
            <p:cNvPr id="11266" name="Line 5"/>
            <p:cNvSpPr/>
            <p:nvPr>
              <p:custDataLst>
                <p:tags r:id="rId16"/>
              </p:custDataLst>
            </p:nvPr>
          </p:nvSpPr>
          <p:spPr>
            <a:xfrm>
              <a:off x="14047" y="8461"/>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67" name="Line 6"/>
            <p:cNvSpPr/>
            <p:nvPr>
              <p:custDataLst>
                <p:tags r:id="rId17"/>
              </p:custDataLst>
            </p:nvPr>
          </p:nvSpPr>
          <p:spPr>
            <a:xfrm flipV="1">
              <a:off x="15739" y="8300"/>
              <a:ext cx="2335" cy="725"/>
            </a:xfrm>
            <a:prstGeom prst="line">
              <a:avLst/>
            </a:prstGeom>
            <a:ln w="28575" cap="flat" cmpd="sng">
              <a:solidFill>
                <a:schemeClr val="tx1"/>
              </a:solidFill>
              <a:prstDash val="solid"/>
              <a:headEnd type="none" w="med" len="med"/>
              <a:tailEnd type="none" w="med" len="med"/>
            </a:ln>
          </p:spPr>
          <p:txBody>
            <a:bodyPr/>
            <a:lstStyle/>
            <a:p/>
          </p:txBody>
        </p:sp>
        <p:sp>
          <p:nvSpPr>
            <p:cNvPr id="11268" name="Line 7"/>
            <p:cNvSpPr/>
            <p:nvPr>
              <p:custDataLst>
                <p:tags r:id="rId18"/>
              </p:custDataLst>
            </p:nvPr>
          </p:nvSpPr>
          <p:spPr>
            <a:xfrm flipV="1">
              <a:off x="14047" y="7736"/>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69" name="Line 8"/>
            <p:cNvSpPr/>
            <p:nvPr>
              <p:custDataLst>
                <p:tags r:id="rId19"/>
              </p:custDataLst>
            </p:nvPr>
          </p:nvSpPr>
          <p:spPr>
            <a:xfrm flipH="1" flipV="1">
              <a:off x="13242" y="7092"/>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0" name="Line 9"/>
            <p:cNvSpPr/>
            <p:nvPr>
              <p:custDataLst>
                <p:tags r:id="rId20"/>
              </p:custDataLst>
            </p:nvPr>
          </p:nvSpPr>
          <p:spPr>
            <a:xfrm>
              <a:off x="16383" y="7736"/>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71" name="Line 10"/>
            <p:cNvSpPr/>
            <p:nvPr>
              <p:custDataLst>
                <p:tags r:id="rId21"/>
              </p:custDataLst>
            </p:nvPr>
          </p:nvSpPr>
          <p:spPr>
            <a:xfrm flipH="1" flipV="1">
              <a:off x="15577" y="6367"/>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2" name="Line 11"/>
            <p:cNvSpPr/>
            <p:nvPr>
              <p:custDataLst>
                <p:tags r:id="rId22"/>
              </p:custDataLst>
            </p:nvPr>
          </p:nvSpPr>
          <p:spPr>
            <a:xfrm flipV="1">
              <a:off x="13242" y="6367"/>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5" name="Text Box 14"/>
            <p:cNvSpPr txBox="1"/>
            <p:nvPr>
              <p:custDataLst>
                <p:tags r:id="rId23"/>
              </p:custDataLst>
            </p:nvPr>
          </p:nvSpPr>
          <p:spPr>
            <a:xfrm>
              <a:off x="15415" y="7830"/>
              <a:ext cx="403" cy="725"/>
            </a:xfrm>
            <a:prstGeom prst="rect">
              <a:avLst/>
            </a:prstGeom>
            <a:noFill/>
            <a:ln w="28575">
              <a:noFill/>
            </a:ln>
          </p:spPr>
          <p:txBody>
            <a:bodyPr>
              <a:spAutoFit/>
            </a:bodyPr>
            <a:lstStyle/>
            <a:p>
              <a:pPr algn="ctr" eaLnBrk="1" hangingPunct="1">
                <a:spcBef>
                  <a:spcPct val="50000"/>
                </a:spcBef>
              </a:pPr>
              <a:r>
                <a:rPr lang="en-US" altLang="zh-CN" sz="2400" i="1">
                  <a:cs typeface="+mn-lt"/>
                </a:rPr>
                <a:t>l</a:t>
              </a:r>
              <a:endParaRPr lang="en-US" altLang="zh-CN" sz="2400" i="1">
                <a:cs typeface="+mn-lt"/>
              </a:endParaRPr>
            </a:p>
          </p:txBody>
        </p:sp>
        <p:sp>
          <p:nvSpPr>
            <p:cNvPr id="11276" name="Text Box 15"/>
            <p:cNvSpPr txBox="1"/>
            <p:nvPr>
              <p:custDataLst>
                <p:tags r:id="rId24"/>
              </p:custDataLst>
            </p:nvPr>
          </p:nvSpPr>
          <p:spPr>
            <a:xfrm>
              <a:off x="13552" y="8151"/>
              <a:ext cx="403" cy="725"/>
            </a:xfrm>
            <a:prstGeom prst="rect">
              <a:avLst/>
            </a:prstGeom>
            <a:noFill/>
            <a:ln w="28575">
              <a:noFill/>
            </a:ln>
          </p:spPr>
          <p:txBody>
            <a:bodyPr>
              <a:spAutoFit/>
            </a:bodyPr>
            <a:lstStyle/>
            <a:p>
              <a:pPr algn="ctr" eaLnBrk="1" hangingPunct="1">
                <a:spcBef>
                  <a:spcPct val="50000"/>
                </a:spcBef>
              </a:pPr>
              <a:r>
                <a:rPr lang="en-US" altLang="zh-CN" sz="2400" i="1">
                  <a:cs typeface="+mn-lt"/>
                </a:rPr>
                <a:t>A</a:t>
              </a:r>
              <a:endParaRPr lang="en-US" altLang="zh-CN" sz="2400" i="1">
                <a:cs typeface="+mn-lt"/>
              </a:endParaRPr>
            </a:p>
          </p:txBody>
        </p:sp>
        <p:sp>
          <p:nvSpPr>
            <p:cNvPr id="11277" name="Text Box 16"/>
            <p:cNvSpPr txBox="1"/>
            <p:nvPr>
              <p:custDataLst>
                <p:tags r:id="rId25"/>
              </p:custDataLst>
            </p:nvPr>
          </p:nvSpPr>
          <p:spPr>
            <a:xfrm>
              <a:off x="16512" y="7178"/>
              <a:ext cx="403" cy="725"/>
            </a:xfrm>
            <a:prstGeom prst="rect">
              <a:avLst/>
            </a:prstGeom>
            <a:noFill/>
            <a:ln w="28575">
              <a:noFill/>
            </a:ln>
          </p:spPr>
          <p:txBody>
            <a:bodyPr>
              <a:spAutoFit/>
            </a:bodyPr>
            <a:lstStyle/>
            <a:p>
              <a:pPr algn="ctr" eaLnBrk="1" hangingPunct="1">
                <a:spcBef>
                  <a:spcPct val="50000"/>
                </a:spcBef>
              </a:pPr>
              <a:r>
                <a:rPr lang="en-US" altLang="zh-CN" sz="2400" i="1">
                  <a:cs typeface="+mn-lt"/>
                </a:rPr>
                <a:t>B</a:t>
              </a:r>
              <a:endParaRPr lang="en-US" altLang="zh-CN" sz="2400" i="1">
                <a:cs typeface="+mn-lt"/>
              </a:endParaRPr>
            </a:p>
          </p:txBody>
        </p:sp>
        <p:sp>
          <p:nvSpPr>
            <p:cNvPr id="12" name="Text Box 14"/>
            <p:cNvSpPr/>
            <p:nvPr>
              <p:custDataLst>
                <p:tags r:id="rId26"/>
              </p:custDataLst>
            </p:nvPr>
          </p:nvSpPr>
          <p:spPr>
            <a:xfrm>
              <a:off x="15494" y="8456"/>
              <a:ext cx="517" cy="483"/>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sp>
          <p:nvSpPr>
            <p:cNvPr id="36878" name="矩形 35854"/>
            <p:cNvSpPr/>
            <p:nvPr>
              <p:custDataLst>
                <p:tags r:id="rId27"/>
              </p:custDataLst>
            </p:nvPr>
          </p:nvSpPr>
          <p:spPr>
            <a:xfrm>
              <a:off x="13502" y="6870"/>
              <a:ext cx="564" cy="581"/>
            </a:xfrm>
            <a:prstGeom prst="rect">
              <a:avLst/>
            </a:prstGeom>
            <a:noFill/>
            <a:ln w="9525">
              <a:noFill/>
            </a:ln>
          </p:spPr>
          <p:txBody>
            <a:bodyPr lIns="0" tIns="0" rIns="0" bIns="0" anchor="t">
              <a:spAutoFit/>
            </a:bodyPr>
            <a:lstStyle/>
            <a:p>
              <a:r>
                <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rPr>
                <a:t></a:t>
              </a:r>
              <a:endPar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endParaRPr>
            </a:p>
          </p:txBody>
        </p:sp>
      </p:grpSp>
      <p:grpSp>
        <p:nvGrpSpPr>
          <p:cNvPr id="19" name="组合 18"/>
          <p:cNvGrpSpPr/>
          <p:nvPr>
            <p:custDataLst>
              <p:tags r:id="rId28"/>
            </p:custDataLst>
          </p:nvPr>
        </p:nvGrpSpPr>
        <p:grpSpPr>
          <a:xfrm>
            <a:off x="8949055" y="4898390"/>
            <a:ext cx="1483360" cy="683260"/>
            <a:chOff x="14047" y="7736"/>
            <a:chExt cx="2336" cy="1076"/>
          </a:xfrm>
        </p:grpSpPr>
        <p:sp>
          <p:nvSpPr>
            <p:cNvPr id="16" name="文本框 15"/>
            <p:cNvSpPr txBox="1"/>
            <p:nvPr>
              <p:custDataLst>
                <p:tags r:id="rId29"/>
              </p:custDataLst>
            </p:nvPr>
          </p:nvSpPr>
          <p:spPr>
            <a:xfrm>
              <a:off x="14747" y="8088"/>
              <a:ext cx="768" cy="725"/>
            </a:xfrm>
            <a:prstGeom prst="rect">
              <a:avLst/>
            </a:prstGeom>
            <a:noFill/>
          </p:spPr>
          <p:txBody>
            <a:bodyPr wrap="none" rtlCol="0">
              <a:spAutoFit/>
            </a:bodyPr>
            <a:lstStyle/>
            <a:p>
              <a:pPr algn="l"/>
              <a:r>
                <a:rPr lang="zh-CN" sz="2400">
                  <a:solidFill>
                    <a:srgbClr val="FF0000"/>
                  </a:solidFill>
                  <a:latin typeface="楷体" panose="02010609060101010101" pitchFamily="49" charset="-122"/>
                  <a:ea typeface="楷体" panose="02010609060101010101" pitchFamily="49" charset="-122"/>
                  <a:sym typeface="+mn-ea"/>
                </a:rPr>
                <a:t>棱</a:t>
              </a:r>
              <a:endPar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endParaRPr>
            </a:p>
          </p:txBody>
        </p:sp>
        <p:cxnSp>
          <p:nvCxnSpPr>
            <p:cNvPr id="18" name="直接连接符 17"/>
            <p:cNvCxnSpPr>
              <a:stCxn id="11269" idx="0"/>
              <a:endCxn id="11271" idx="0"/>
            </p:cNvCxnSpPr>
            <p:nvPr>
              <p:custDataLst>
                <p:tags r:id="rId30"/>
              </p:custDataLst>
            </p:nvPr>
          </p:nvCxnSpPr>
          <p:spPr>
            <a:xfrm flipV="1">
              <a:off x="14047" y="7736"/>
              <a:ext cx="2336" cy="725"/>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grpSp>
        <p:nvGrpSpPr>
          <p:cNvPr id="22" name="组合 21"/>
          <p:cNvGrpSpPr/>
          <p:nvPr>
            <p:custDataLst>
              <p:tags r:id="rId31"/>
            </p:custDataLst>
          </p:nvPr>
        </p:nvGrpSpPr>
        <p:grpSpPr>
          <a:xfrm>
            <a:off x="9853295" y="4106545"/>
            <a:ext cx="1380490" cy="1108710"/>
            <a:chOff x="15724" y="6475"/>
            <a:chExt cx="2174" cy="1746"/>
          </a:xfrm>
        </p:grpSpPr>
        <p:sp>
          <p:nvSpPr>
            <p:cNvPr id="17" name="文本框 16"/>
            <p:cNvSpPr txBox="1"/>
            <p:nvPr>
              <p:custDataLst>
                <p:tags r:id="rId32"/>
              </p:custDataLst>
            </p:nvPr>
          </p:nvSpPr>
          <p:spPr>
            <a:xfrm>
              <a:off x="17130" y="6475"/>
              <a:ext cx="768" cy="725"/>
            </a:xfrm>
            <a:prstGeom prst="rect">
              <a:avLst/>
            </a:prstGeom>
            <a:noFill/>
          </p:spPr>
          <p:txBody>
            <a:bodyPr wrap="none" rtlCol="0">
              <a:spAutoFit/>
            </a:bodyPr>
            <a:lstStyle/>
            <a:p>
              <a:pPr algn="l"/>
              <a:r>
                <a:rPr lang="zh-CN" sz="2400">
                  <a:solidFill>
                    <a:srgbClr val="FF0000"/>
                  </a:solidFill>
                  <a:latin typeface="楷体" panose="02010609060101010101" pitchFamily="49" charset="-122"/>
                  <a:ea typeface="楷体" panose="02010609060101010101" pitchFamily="49" charset="-122"/>
                  <a:sym typeface="+mn-ea"/>
                </a:rPr>
                <a:t>面</a:t>
              </a:r>
              <a:endPar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endParaRPr>
            </a:p>
          </p:txBody>
        </p:sp>
        <p:cxnSp>
          <p:nvCxnSpPr>
            <p:cNvPr id="20" name="直接连接符 19"/>
            <p:cNvCxnSpPr/>
            <p:nvPr>
              <p:custDataLst>
                <p:tags r:id="rId33"/>
              </p:custDataLst>
            </p:nvPr>
          </p:nvCxnSpPr>
          <p:spPr>
            <a:xfrm flipH="1">
              <a:off x="15724" y="6992"/>
              <a:ext cx="1516" cy="5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custDataLst>
                <p:tags r:id="rId34"/>
              </p:custDataLst>
            </p:nvPr>
          </p:nvCxnSpPr>
          <p:spPr>
            <a:xfrm flipH="1">
              <a:off x="16474" y="7016"/>
              <a:ext cx="750" cy="1205"/>
            </a:xfrm>
            <a:prstGeom prst="line">
              <a:avLst/>
            </a:prstGeom>
          </p:spPr>
          <p:style>
            <a:lnRef idx="1">
              <a:schemeClr val="accent1"/>
            </a:lnRef>
            <a:fillRef idx="0">
              <a:schemeClr val="accent1"/>
            </a:fillRef>
            <a:effectRef idx="0">
              <a:schemeClr val="accent1"/>
            </a:effectRef>
            <a:fontRef idx="minor">
              <a:schemeClr val="tx1"/>
            </a:fontRef>
          </p:style>
        </p:cxnSp>
      </p:grpSp>
      <p:sp>
        <p:nvSpPr>
          <p:cNvPr id="23" name="文本框 22"/>
          <p:cNvSpPr txBox="1"/>
          <p:nvPr>
            <p:custDataLst>
              <p:tags r:id="rId35"/>
            </p:custDataLst>
          </p:nvPr>
        </p:nvSpPr>
        <p:spPr>
          <a:xfrm>
            <a:off x="1229360" y="4373245"/>
            <a:ext cx="5711190" cy="645160"/>
          </a:xfrm>
          <a:prstGeom prst="rect">
            <a:avLst/>
          </a:prstGeom>
          <a:noFill/>
        </p:spPr>
        <p:txBody>
          <a:bodyPr wrap="square" rtlCol="0">
            <a:spAutoFit/>
          </a:bodyPr>
          <a:lstStyle/>
          <a:p>
            <a:pPr algn="l" fontAlgn="auto">
              <a:lnSpc>
                <a:spcPct val="150000"/>
              </a:lnSpc>
            </a:pPr>
            <a:r>
              <a:rPr lang="zh-CN" sz="2400">
                <a:solidFill>
                  <a:schemeClr val="tx1"/>
                </a:solidFill>
                <a:ea typeface="楷体" panose="02010609060101010101" pitchFamily="49" charset="-122"/>
                <a:sym typeface="+mn-ea"/>
              </a:rPr>
              <a:t>符号表示：二面角</a:t>
            </a:r>
            <a:r>
              <a:rPr lang="en-US" altLang="zh-CN" sz="2400" i="1">
                <a:solidFill>
                  <a:schemeClr val="tx1"/>
                </a:solidFill>
                <a:latin typeface="Times New Roman" panose="02020603050405020304" pitchFamily="18" charset="0"/>
                <a:ea typeface="黑体" panose="02010609060101010101" charset="-122"/>
                <a:sym typeface="+mn-ea"/>
              </a:rPr>
              <a:t>α-AB-β</a:t>
            </a:r>
            <a:endParaRPr lang="en-US" altLang="zh-CN" sz="2400" i="1">
              <a:solidFill>
                <a:schemeClr val="tx1"/>
              </a:solidFill>
              <a:latin typeface="Times New Roman" panose="02020603050405020304" pitchFamily="18" charset="0"/>
              <a:ea typeface="黑体" panose="02010609060101010101" charset="-122"/>
              <a:sym typeface="+mn-ea"/>
            </a:endParaRPr>
          </a:p>
        </p:txBody>
      </p:sp>
      <p:sp>
        <p:nvSpPr>
          <p:cNvPr id="24" name="文本框 23"/>
          <p:cNvSpPr txBox="1"/>
          <p:nvPr>
            <p:custDataLst>
              <p:tags r:id="rId36"/>
            </p:custDataLst>
          </p:nvPr>
        </p:nvSpPr>
        <p:spPr>
          <a:xfrm>
            <a:off x="2788920" y="5175885"/>
            <a:ext cx="3914775" cy="460375"/>
          </a:xfrm>
          <a:prstGeom prst="rect">
            <a:avLst/>
          </a:prstGeom>
          <a:noFill/>
        </p:spPr>
        <p:txBody>
          <a:bodyPr wrap="none" anchor="t">
            <a:spAutoFit/>
          </a:bodyPr>
          <a:lstStyle/>
          <a:p>
            <a:pPr algn="l"/>
            <a:r>
              <a:rPr lang="zh-CN" sz="2400">
                <a:solidFill>
                  <a:schemeClr val="tx1"/>
                </a:solidFill>
                <a:ea typeface="楷体" panose="02010609060101010101" pitchFamily="49" charset="-122"/>
                <a:sym typeface="+mn-ea"/>
              </a:rPr>
              <a:t>二面角</a:t>
            </a:r>
            <a:r>
              <a:rPr lang="en-US" altLang="zh-CN" sz="2400" i="1">
                <a:solidFill>
                  <a:schemeClr val="tx1"/>
                </a:solidFill>
                <a:latin typeface="Times New Roman" panose="02020603050405020304" pitchFamily="18" charset="0"/>
                <a:ea typeface="黑体" panose="02010609060101010101" charset="-122"/>
                <a:sym typeface="+mn-ea"/>
              </a:rPr>
              <a:t>α-l-β</a:t>
            </a:r>
            <a:r>
              <a:rPr lang="zh-CN" altLang="en-US" sz="2400">
                <a:solidFill>
                  <a:schemeClr val="tx1"/>
                </a:solidFill>
                <a:latin typeface="Times New Roman" panose="02020603050405020304" pitchFamily="18" charset="0"/>
                <a:ea typeface="黑体" panose="02010609060101010101" charset="-122"/>
                <a:sym typeface="+mn-ea"/>
              </a:rPr>
              <a:t>，</a:t>
            </a:r>
            <a:r>
              <a:rPr lang="zh-CN" sz="2400">
                <a:solidFill>
                  <a:schemeClr val="tx1"/>
                </a:solidFill>
                <a:ea typeface="楷体" panose="02010609060101010101" pitchFamily="49" charset="-122"/>
                <a:sym typeface="+mn-ea"/>
              </a:rPr>
              <a:t>二面角</a:t>
            </a:r>
            <a:r>
              <a:rPr lang="en-US" altLang="zh-CN" sz="2400" i="1">
                <a:solidFill>
                  <a:schemeClr val="tx1"/>
                </a:solidFill>
                <a:latin typeface="Times New Roman" panose="02020603050405020304" pitchFamily="18" charset="0"/>
                <a:ea typeface="黑体" panose="02010609060101010101" charset="-122"/>
                <a:sym typeface="+mn-ea"/>
              </a:rPr>
              <a:t>P-l-Q</a:t>
            </a:r>
            <a:r>
              <a:rPr lang="zh-CN" altLang="en-US" sz="2400">
                <a:solidFill>
                  <a:schemeClr val="tx1"/>
                </a:solidFill>
                <a:latin typeface="楷体" panose="02010609060101010101" pitchFamily="49" charset="-122"/>
                <a:ea typeface="楷体" panose="02010609060101010101" pitchFamily="49" charset="-122"/>
                <a:sym typeface="+mn-ea"/>
              </a:rPr>
              <a:t>．</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fade">
                                      <p:cBhvr>
                                        <p:cTn id="30" dur="500"/>
                                        <p:tgtEl>
                                          <p:spTgt spid="24"/>
                                        </p:tgtEl>
                                      </p:cBhvr>
                                    </p:animEffect>
                                  </p:childTnLst>
                                </p:cTn>
                              </p:par>
                              <p:par>
                                <p:cTn id="31" presetID="10"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fade">
                                      <p:cBhvr>
                                        <p:cTn id="3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947420" y="1155700"/>
            <a:ext cx="2150110" cy="645160"/>
          </a:xfrm>
          <a:prstGeom prst="rect">
            <a:avLst/>
          </a:prstGeom>
          <a:noFill/>
        </p:spPr>
        <p:txBody>
          <a:bodyPr wrap="square" anchor="t">
            <a:spAutoFit/>
          </a:bodyPr>
          <a:lstStyle/>
          <a:p>
            <a:pPr algn="l">
              <a:lnSpc>
                <a:spcPct val="150000"/>
              </a:lnSpc>
            </a:pPr>
            <a:r>
              <a:rPr kumimoji="0" lang="zh-CN" altLang="en-US" sz="2400" u="none" strike="noStrike" cap="none" spc="0" normalizeH="0" baseline="0">
                <a:ln>
                  <a:noFill/>
                </a:ln>
                <a:solidFill>
                  <a:schemeClr val="tx1"/>
                </a:solidFill>
                <a:effectLst/>
                <a:uFillTx/>
                <a:ea typeface="楷体" panose="02010609060101010101" pitchFamily="49" charset="-122"/>
                <a:sym typeface="Arial" panose="020B0604020202020204"/>
              </a:rPr>
              <a:t>二面角的画法</a:t>
            </a:r>
            <a:endParaRPr kumimoji="0" lang="zh-CN" altLang="en-US" sz="2400" u="none" strike="noStrike" cap="none" spc="0" normalizeH="0" baseline="0">
              <a:ln>
                <a:noFill/>
              </a:ln>
              <a:solidFill>
                <a:schemeClr val="tx1"/>
              </a:solidFill>
              <a:effectLst/>
              <a:uFillTx/>
              <a:ea typeface="楷体" panose="02010609060101010101" pitchFamily="49" charset="-122"/>
              <a:sym typeface="Arial" panose="020B0604020202020204"/>
            </a:endParaRPr>
          </a:p>
        </p:txBody>
      </p:sp>
      <p:sp>
        <p:nvSpPr>
          <p:cNvPr id="2" name="文本框 1"/>
          <p:cNvSpPr txBox="1"/>
          <p:nvPr>
            <p:custDataLst>
              <p:tags r:id="rId2"/>
            </p:custDataLst>
          </p:nvPr>
        </p:nvSpPr>
        <p:spPr>
          <a:xfrm>
            <a:off x="2289810" y="4959350"/>
            <a:ext cx="1984375" cy="460375"/>
          </a:xfrm>
          <a:prstGeom prst="rect">
            <a:avLst/>
          </a:prstGeom>
          <a:noFill/>
        </p:spPr>
        <p:txBody>
          <a:bodyPr wrap="none" anchor="t">
            <a:spAutoFit/>
          </a:bodyPr>
          <a:lstStyle/>
          <a:p>
            <a:pPr algn="l"/>
            <a:r>
              <a:rPr lang="zh-CN" sz="2400">
                <a:ea typeface="楷体" panose="02010609060101010101" pitchFamily="49" charset="-122"/>
                <a:sym typeface="+mn-ea"/>
              </a:rPr>
              <a:t>二面角</a:t>
            </a:r>
            <a:r>
              <a:rPr lang="en-US" altLang="zh-CN" sz="2400" i="1">
                <a:latin typeface="Times New Roman" panose="02020603050405020304" pitchFamily="18" charset="0"/>
                <a:ea typeface="黑体" panose="02010609060101010101" charset="-122"/>
                <a:sym typeface="+mn-ea"/>
              </a:rPr>
              <a:t>α-AB-β</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3" name="文本框 2"/>
          <p:cNvSpPr txBox="1"/>
          <p:nvPr>
            <p:custDataLst>
              <p:tags r:id="rId3"/>
            </p:custDataLst>
          </p:nvPr>
        </p:nvSpPr>
        <p:spPr>
          <a:xfrm>
            <a:off x="8098790" y="4855845"/>
            <a:ext cx="1696720" cy="460375"/>
          </a:xfrm>
          <a:prstGeom prst="rect">
            <a:avLst/>
          </a:prstGeom>
          <a:noFill/>
        </p:spPr>
        <p:txBody>
          <a:bodyPr wrap="none" anchor="t">
            <a:spAutoFit/>
          </a:bodyPr>
          <a:lstStyle/>
          <a:p>
            <a:pPr algn="l"/>
            <a:r>
              <a:rPr lang="zh-CN" sz="2400">
                <a:ea typeface="楷体" panose="02010609060101010101" pitchFamily="49" charset="-122"/>
                <a:sym typeface="+mn-ea"/>
              </a:rPr>
              <a:t>二面角</a:t>
            </a:r>
            <a:r>
              <a:rPr lang="en-US" altLang="zh-CN" sz="2400" i="1">
                <a:latin typeface="Times New Roman" panose="02020603050405020304" pitchFamily="18" charset="0"/>
                <a:ea typeface="黑体" panose="02010609060101010101" charset="-122"/>
                <a:sym typeface="+mn-ea"/>
              </a:rPr>
              <a:t>α-l-β</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grpSp>
        <p:nvGrpSpPr>
          <p:cNvPr id="9" name="组合 8"/>
          <p:cNvGrpSpPr/>
          <p:nvPr>
            <p:custDataLst>
              <p:tags r:id="rId4"/>
            </p:custDataLst>
          </p:nvPr>
        </p:nvGrpSpPr>
        <p:grpSpPr>
          <a:xfrm>
            <a:off x="2357438" y="2067878"/>
            <a:ext cx="1857692" cy="2805113"/>
            <a:chOff x="3713" y="3257"/>
            <a:chExt cx="2925" cy="4418"/>
          </a:xfrm>
        </p:grpSpPr>
        <p:grpSp>
          <p:nvGrpSpPr>
            <p:cNvPr id="125965" name="Group 13"/>
            <p:cNvGrpSpPr/>
            <p:nvPr>
              <p:custDataLst>
                <p:tags r:id="rId5"/>
              </p:custDataLst>
            </p:nvPr>
          </p:nvGrpSpPr>
          <p:grpSpPr>
            <a:xfrm>
              <a:off x="3713" y="3257"/>
              <a:ext cx="2907" cy="4393"/>
              <a:chOff x="649" y="1098"/>
              <a:chExt cx="1163" cy="1757"/>
            </a:xfrm>
          </p:grpSpPr>
          <p:grpSp>
            <p:nvGrpSpPr>
              <p:cNvPr id="12315" name="Group 14"/>
              <p:cNvGrpSpPr/>
              <p:nvPr>
                <p:custDataLst>
                  <p:tags r:id="rId6"/>
                </p:custDataLst>
              </p:nvPr>
            </p:nvGrpSpPr>
            <p:grpSpPr>
              <a:xfrm>
                <a:off x="691" y="1098"/>
                <a:ext cx="680" cy="1757"/>
                <a:chOff x="854" y="822"/>
                <a:chExt cx="680" cy="1757"/>
              </a:xfrm>
            </p:grpSpPr>
            <p:sp>
              <p:nvSpPr>
                <p:cNvPr id="12322" name="AutoShape 17"/>
                <p:cNvSpPr/>
                <p:nvPr>
                  <p:custDataLst>
                    <p:tags r:id="rId7"/>
                  </p:custDataLst>
                </p:nvPr>
              </p:nvSpPr>
              <p:spPr>
                <a:xfrm rot="5400000" flipH="1">
                  <a:off x="390" y="1559"/>
                  <a:ext cx="1483" cy="556"/>
                </a:xfrm>
                <a:prstGeom prst="parallelogram">
                  <a:avLst>
                    <a:gd name="adj" fmla="val 75000"/>
                  </a:avLst>
                </a:prstGeom>
                <a:noFill/>
                <a:ln w="28575" cap="flat" cmpd="sng">
                  <a:solidFill>
                    <a:schemeClr val="tx1"/>
                  </a:solidFill>
                  <a:prstDash val="solid"/>
                  <a:miter/>
                  <a:headEnd type="none" w="med" len="med"/>
                  <a:tailEnd type="none" w="med" len="med"/>
                </a:ln>
              </p:spPr>
              <p:txBody>
                <a:bodyPr wrap="none" anchor="ctr"/>
                <a:lstStyle/>
                <a:p>
                  <a:pPr algn="ctr" eaLnBrk="1" hangingPunct="1">
                    <a:spcBef>
                      <a:spcPct val="50000"/>
                    </a:spcBef>
                  </a:pPr>
                  <a:endParaRPr lang="zh-CN" altLang="en-US">
                    <a:latin typeface="Times New Roman" panose="02020603050405020304" pitchFamily="18" charset="0"/>
                  </a:endParaRPr>
                </a:p>
              </p:txBody>
            </p:sp>
            <p:sp>
              <p:nvSpPr>
                <p:cNvPr id="12319" name="Text Box 18"/>
                <p:cNvSpPr txBox="1"/>
                <p:nvPr>
                  <p:custDataLst>
                    <p:tags r:id="rId8"/>
                  </p:custDataLst>
                </p:nvPr>
              </p:nvSpPr>
              <p:spPr>
                <a:xfrm>
                  <a:off x="1301" y="822"/>
                  <a:ext cx="233" cy="288"/>
                </a:xfrm>
                <a:prstGeom prst="rect">
                  <a:avLst/>
                </a:prstGeom>
                <a:noFill/>
                <a:ln w="9525">
                  <a:noFill/>
                </a:ln>
              </p:spPr>
              <p:txBody>
                <a:bodyPr wrap="none">
                  <a:spAutoFit/>
                </a:bodyPr>
                <a:lstStyle/>
                <a:p>
                  <a:pPr eaLnBrk="1" hangingPunct="1"/>
                  <a:r>
                    <a:rPr lang="en-US" altLang="zh-CN" sz="2400" b="0" i="1">
                      <a:latin typeface="Times New Roman" panose="02020603050405020304" pitchFamily="18" charset="0"/>
                    </a:rPr>
                    <a:t>A</a:t>
                  </a:r>
                  <a:endParaRPr lang="en-US" altLang="zh-CN" sz="2400" b="0" i="1">
                    <a:latin typeface="Times New Roman" panose="02020603050405020304" pitchFamily="18" charset="0"/>
                  </a:endParaRPr>
                </a:p>
              </p:txBody>
            </p:sp>
            <p:sp>
              <p:nvSpPr>
                <p:cNvPr id="12320" name="Text Box 19"/>
                <p:cNvSpPr txBox="1"/>
                <p:nvPr>
                  <p:custDataLst>
                    <p:tags r:id="rId9"/>
                  </p:custDataLst>
                </p:nvPr>
              </p:nvSpPr>
              <p:spPr>
                <a:xfrm>
                  <a:off x="1282" y="2229"/>
                  <a:ext cx="233" cy="288"/>
                </a:xfrm>
                <a:prstGeom prst="rect">
                  <a:avLst/>
                </a:prstGeom>
                <a:noFill/>
                <a:ln w="9525">
                  <a:noFill/>
                </a:ln>
              </p:spPr>
              <p:txBody>
                <a:bodyPr wrap="none">
                  <a:spAutoFit/>
                </a:bodyPr>
                <a:lstStyle/>
                <a:p>
                  <a:pPr eaLnBrk="1" hangingPunct="1"/>
                  <a:r>
                    <a:rPr lang="en-US" altLang="zh-CN" sz="2400" b="0" i="1">
                      <a:latin typeface="Times New Roman" panose="02020603050405020304" pitchFamily="18" charset="0"/>
                    </a:rPr>
                    <a:t>B</a:t>
                  </a:r>
                  <a:endParaRPr lang="en-US" altLang="zh-CN" sz="2400" b="0" i="1">
                    <a:latin typeface="Times New Roman" panose="02020603050405020304" pitchFamily="18" charset="0"/>
                  </a:endParaRPr>
                </a:p>
              </p:txBody>
            </p:sp>
          </p:grpSp>
          <p:sp>
            <p:nvSpPr>
              <p:cNvPr id="12316" name="Rectangle 20"/>
              <p:cNvSpPr/>
              <p:nvPr>
                <p:custDataLst>
                  <p:tags r:id="rId10"/>
                </p:custDataLst>
              </p:nvPr>
            </p:nvSpPr>
            <p:spPr>
              <a:xfrm>
                <a:off x="1590" y="2489"/>
                <a:ext cx="222" cy="288"/>
              </a:xfrm>
              <a:prstGeom prst="rect">
                <a:avLst/>
              </a:prstGeom>
              <a:noFill/>
              <a:ln w="9525">
                <a:noFill/>
              </a:ln>
            </p:spPr>
            <p:txBody>
              <a:bodyPr wrap="none">
                <a:spAutoFit/>
              </a:bodyPr>
              <a:lstStyle/>
              <a:p>
                <a:pPr eaLnBrk="1" hangingPunct="1"/>
                <a:r>
                  <a:rPr lang="en-US" altLang="en-US" sz="2400">
                    <a:latin typeface="Times New Roman" panose="02020603050405020304" pitchFamily="18" charset="0"/>
                    <a:sym typeface="Symbol" panose="05050102010706020507" pitchFamily="18" charset="2"/>
                  </a:rPr>
                  <a:t></a:t>
                </a:r>
                <a:endParaRPr lang="en-US" altLang="zh-CN" sz="2400">
                  <a:latin typeface="Times New Roman" panose="02020603050405020304" pitchFamily="18" charset="0"/>
                  <a:sym typeface="Symbol" panose="05050102010706020507" pitchFamily="18" charset="2"/>
                </a:endParaRPr>
              </a:p>
            </p:txBody>
          </p:sp>
          <p:sp>
            <p:nvSpPr>
              <p:cNvPr id="12317" name="Text Box 21"/>
              <p:cNvSpPr txBox="1"/>
              <p:nvPr>
                <p:custDataLst>
                  <p:tags r:id="rId11"/>
                </p:custDataLst>
              </p:nvPr>
            </p:nvSpPr>
            <p:spPr>
              <a:xfrm>
                <a:off x="649" y="2501"/>
                <a:ext cx="237" cy="288"/>
              </a:xfrm>
              <a:prstGeom prst="rect">
                <a:avLst/>
              </a:prstGeom>
              <a:noFill/>
              <a:ln w="9525">
                <a:noFill/>
              </a:ln>
            </p:spPr>
            <p:txBody>
              <a:bodyPr wrap="none">
                <a:spAutoFit/>
              </a:bodyPr>
              <a:lstStyle/>
              <a:p>
                <a:pPr eaLnBrk="1" hangingPunct="1"/>
                <a:r>
                  <a:rPr lang="en-US" altLang="en-US" sz="2400" i="1">
                    <a:latin typeface="Times New Roman" panose="02020603050405020304" pitchFamily="18" charset="0"/>
                    <a:sym typeface="Symbol" panose="05050102010706020507" pitchFamily="18" charset="2"/>
                  </a:rPr>
                  <a:t></a:t>
                </a:r>
                <a:endParaRPr lang="en-US" altLang="zh-CN" sz="2400" i="1">
                  <a:latin typeface="Times New Roman" panose="02020603050405020304" pitchFamily="18" charset="0"/>
                </a:endParaRPr>
              </a:p>
            </p:txBody>
          </p:sp>
        </p:grpSp>
        <p:cxnSp>
          <p:nvCxnSpPr>
            <p:cNvPr id="4" name="直接连接符 3"/>
            <p:cNvCxnSpPr/>
            <p:nvPr>
              <p:custDataLst>
                <p:tags r:id="rId12"/>
              </p:custDataLst>
            </p:nvPr>
          </p:nvCxnSpPr>
          <p:spPr>
            <a:xfrm>
              <a:off x="5217" y="3918"/>
              <a:ext cx="1421" cy="1031"/>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custDataLst>
                <p:tags r:id="rId13"/>
              </p:custDataLst>
            </p:nvPr>
          </p:nvCxnSpPr>
          <p:spPr>
            <a:xfrm>
              <a:off x="5207" y="6596"/>
              <a:ext cx="1396" cy="1047"/>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14"/>
              </p:custDataLst>
            </p:nvPr>
          </p:nvCxnSpPr>
          <p:spPr>
            <a:xfrm flipH="1">
              <a:off x="6618" y="4949"/>
              <a:ext cx="10" cy="2725"/>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22" name="组合 21"/>
          <p:cNvGrpSpPr/>
          <p:nvPr>
            <p:custDataLst>
              <p:tags r:id="rId15"/>
            </p:custDataLst>
          </p:nvPr>
        </p:nvGrpSpPr>
        <p:grpSpPr>
          <a:xfrm>
            <a:off x="7708900" y="2581910"/>
            <a:ext cx="2626360" cy="1845310"/>
            <a:chOff x="12140" y="4066"/>
            <a:chExt cx="4136" cy="2906"/>
          </a:xfrm>
        </p:grpSpPr>
        <p:grpSp>
          <p:nvGrpSpPr>
            <p:cNvPr id="125975" name="Group 23"/>
            <p:cNvGrpSpPr/>
            <p:nvPr>
              <p:custDataLst>
                <p:tags r:id="rId16"/>
              </p:custDataLst>
            </p:nvPr>
          </p:nvGrpSpPr>
          <p:grpSpPr>
            <a:xfrm>
              <a:off x="12526" y="4195"/>
              <a:ext cx="3750" cy="2765"/>
              <a:chOff x="546" y="2789"/>
              <a:chExt cx="1500" cy="1106"/>
            </a:xfrm>
          </p:grpSpPr>
          <p:sp>
            <p:nvSpPr>
              <p:cNvPr id="12314" name="AutoShape 26"/>
              <p:cNvSpPr/>
              <p:nvPr>
                <p:custDataLst>
                  <p:tags r:id="rId17"/>
                </p:custDataLst>
              </p:nvPr>
            </p:nvSpPr>
            <p:spPr>
              <a:xfrm rot="10800000">
                <a:off x="546" y="3301"/>
                <a:ext cx="1500" cy="594"/>
              </a:xfrm>
              <a:prstGeom prst="parallelogram">
                <a:avLst>
                  <a:gd name="adj" fmla="val 84000"/>
                </a:avLst>
              </a:prstGeom>
              <a:noFill/>
              <a:ln w="28575" cap="flat" cmpd="sng">
                <a:solidFill>
                  <a:schemeClr val="tx1"/>
                </a:solidFill>
                <a:prstDash val="solid"/>
                <a:miter/>
                <a:headEnd type="none" w="med" len="med"/>
                <a:tailEnd type="none" w="med" len="med"/>
              </a:ln>
            </p:spPr>
            <p:txBody>
              <a:bodyPr wrap="none" anchor="ctr"/>
              <a:lstStyle/>
              <a:p>
                <a:pPr algn="ctr" eaLnBrk="1" hangingPunct="1">
                  <a:spcBef>
                    <a:spcPct val="50000"/>
                  </a:spcBef>
                </a:pPr>
                <a:endParaRPr lang="zh-CN" altLang="en-US">
                  <a:latin typeface="Times New Roman" panose="02020603050405020304" pitchFamily="18" charset="0"/>
                </a:endParaRPr>
              </a:p>
            </p:txBody>
          </p:sp>
          <p:sp>
            <p:nvSpPr>
              <p:cNvPr id="12310" name="Rectangle 27"/>
              <p:cNvSpPr/>
              <p:nvPr>
                <p:custDataLst>
                  <p:tags r:id="rId18"/>
                </p:custDataLst>
              </p:nvPr>
            </p:nvSpPr>
            <p:spPr>
              <a:xfrm>
                <a:off x="1657" y="3267"/>
                <a:ext cx="222" cy="288"/>
              </a:xfrm>
              <a:prstGeom prst="rect">
                <a:avLst/>
              </a:prstGeom>
              <a:noFill/>
              <a:ln w="9525">
                <a:noFill/>
              </a:ln>
            </p:spPr>
            <p:txBody>
              <a:bodyPr wrap="none">
                <a:spAutoFit/>
              </a:bodyPr>
              <a:lstStyle/>
              <a:p>
                <a:pPr eaLnBrk="1" hangingPunct="1"/>
                <a:r>
                  <a:rPr lang="en-US" altLang="en-US" sz="2400" i="1">
                    <a:latin typeface="Times New Roman" panose="02020603050405020304" pitchFamily="18" charset="0"/>
                    <a:sym typeface="Symbol" panose="05050102010706020507" pitchFamily="18" charset="2"/>
                  </a:rPr>
                  <a:t></a:t>
                </a:r>
                <a:endParaRPr lang="en-US" altLang="zh-CN" sz="2400" i="1">
                  <a:latin typeface="Times New Roman" panose="02020603050405020304" pitchFamily="18" charset="0"/>
                  <a:sym typeface="Symbol" panose="05050102010706020507" pitchFamily="18" charset="2"/>
                </a:endParaRPr>
              </a:p>
            </p:txBody>
          </p:sp>
          <p:sp>
            <p:nvSpPr>
              <p:cNvPr id="12311" name="Text Box 28"/>
              <p:cNvSpPr txBox="1"/>
              <p:nvPr>
                <p:custDataLst>
                  <p:tags r:id="rId19"/>
                </p:custDataLst>
              </p:nvPr>
            </p:nvSpPr>
            <p:spPr>
              <a:xfrm>
                <a:off x="698" y="2789"/>
                <a:ext cx="237" cy="288"/>
              </a:xfrm>
              <a:prstGeom prst="rect">
                <a:avLst/>
              </a:prstGeom>
              <a:noFill/>
              <a:ln w="9525">
                <a:noFill/>
              </a:ln>
            </p:spPr>
            <p:txBody>
              <a:bodyPr wrap="none">
                <a:spAutoFit/>
              </a:bodyPr>
              <a:lstStyle/>
              <a:p>
                <a:pPr eaLnBrk="1" hangingPunct="1"/>
                <a:r>
                  <a:rPr lang="en-US" altLang="en-US" sz="2400" i="1">
                    <a:latin typeface="Times New Roman" panose="02020603050405020304" pitchFamily="18" charset="0"/>
                    <a:sym typeface="Symbol" panose="05050102010706020507" pitchFamily="18" charset="2"/>
                  </a:rPr>
                  <a:t></a:t>
                </a:r>
                <a:endParaRPr lang="en-US" altLang="zh-CN" sz="2400" i="1">
                  <a:latin typeface="Times New Roman" panose="02020603050405020304" pitchFamily="18" charset="0"/>
                </a:endParaRPr>
              </a:p>
            </p:txBody>
          </p:sp>
          <p:sp>
            <p:nvSpPr>
              <p:cNvPr id="12312" name="Text Box 29"/>
              <p:cNvSpPr txBox="1"/>
              <p:nvPr>
                <p:custDataLst>
                  <p:tags r:id="rId20"/>
                </p:custDataLst>
              </p:nvPr>
            </p:nvSpPr>
            <p:spPr>
              <a:xfrm>
                <a:off x="621" y="3396"/>
                <a:ext cx="169" cy="288"/>
              </a:xfrm>
              <a:prstGeom prst="rect">
                <a:avLst/>
              </a:prstGeom>
              <a:noFill/>
              <a:ln w="9525">
                <a:noFill/>
              </a:ln>
            </p:spPr>
            <p:txBody>
              <a:bodyPr wrap="none">
                <a:spAutoFit/>
              </a:bodyPr>
              <a:lstStyle/>
              <a:p>
                <a:pPr eaLnBrk="1" hangingPunct="1"/>
                <a:r>
                  <a:rPr lang="en-US" altLang="zh-CN" sz="2400" i="1">
                    <a:latin typeface="Times New Roman" panose="02020603050405020304" pitchFamily="18" charset="0"/>
                  </a:rPr>
                  <a:t>l</a:t>
                </a:r>
                <a:endParaRPr lang="en-US" altLang="zh-CN" sz="2400" i="1">
                  <a:latin typeface="Times New Roman" panose="02020603050405020304" pitchFamily="18" charset="0"/>
                </a:endParaRPr>
              </a:p>
            </p:txBody>
          </p:sp>
        </p:grpSp>
        <p:cxnSp>
          <p:nvCxnSpPr>
            <p:cNvPr id="11" name="直接连接符 10"/>
            <p:cNvCxnSpPr/>
            <p:nvPr>
              <p:custDataLst>
                <p:tags r:id="rId21"/>
              </p:custDataLst>
            </p:nvPr>
          </p:nvCxnSpPr>
          <p:spPr>
            <a:xfrm flipH="1" flipV="1">
              <a:off x="12140" y="5542"/>
              <a:ext cx="365" cy="1430"/>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22"/>
              </p:custDataLst>
            </p:nvPr>
          </p:nvCxnSpPr>
          <p:spPr>
            <a:xfrm flipH="1" flipV="1">
              <a:off x="13415" y="4066"/>
              <a:ext cx="365" cy="1430"/>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custDataLst>
                <p:tags r:id="rId23"/>
              </p:custDataLst>
            </p:nvPr>
          </p:nvCxnSpPr>
          <p:spPr>
            <a:xfrm flipH="1">
              <a:off x="12145" y="4067"/>
              <a:ext cx="1275" cy="1485"/>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p:nvPr>
            <p:custDataLst>
              <p:tags r:id="rId1"/>
            </p:custDataLst>
          </p:nvPr>
        </p:nvSpPr>
        <p:spPr>
          <a:xfrm>
            <a:off x="951230" y="1169035"/>
            <a:ext cx="9895205" cy="121539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思考</a:t>
            </a:r>
            <a:r>
              <a:rPr lang="en-US" alt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1:</a:t>
            </a:r>
            <a:r>
              <a:rPr lang="zh-CN" sz="2400">
                <a:solidFill>
                  <a:schemeClr val="tx1"/>
                </a:solidFill>
                <a:ea typeface="楷体" panose="02010609060101010101" pitchFamily="49" charset="-122"/>
              </a:rPr>
              <a:t>二面角的大小与哪一个角的大小相同？这个角的边与二面角的棱有什么关系？</a:t>
            </a:r>
            <a:endParaRPr lang="zh-CN" sz="2400">
              <a:solidFill>
                <a:schemeClr val="tx1"/>
              </a:solidFill>
              <a:ea typeface="楷体" panose="02010609060101010101" pitchFamily="49" charset="-122"/>
            </a:endParaRPr>
          </a:p>
        </p:txBody>
      </p:sp>
      <p:sp>
        <p:nvSpPr>
          <p:cNvPr id="13" name="文本框 12"/>
          <p:cNvSpPr txBox="1"/>
          <p:nvPr>
            <p:custDataLst>
              <p:tags r:id="rId2"/>
            </p:custDataLst>
          </p:nvPr>
        </p:nvSpPr>
        <p:spPr>
          <a:xfrm>
            <a:off x="951230" y="2384425"/>
            <a:ext cx="6849110" cy="2306955"/>
          </a:xfrm>
          <a:prstGeom prst="rect">
            <a:avLst/>
          </a:prstGeom>
          <a:noFill/>
          <a:ln>
            <a:noFill/>
          </a:ln>
        </p:spPr>
        <p:txBody>
          <a:bodyPr wrap="square" rtlCol="0">
            <a:spAutoFit/>
          </a:bodyPr>
          <a:lstStyle/>
          <a:p>
            <a:pPr marL="0" lvl="0" indent="0" fontAlgn="base" hangingPunct="0">
              <a:lnSpc>
                <a:spcPct val="150000"/>
              </a:lnSpc>
              <a:spcBef>
                <a:spcPct val="0"/>
              </a:spcBef>
              <a:spcAft>
                <a:spcPct val="0"/>
              </a:spcAft>
              <a:buNone/>
            </a:pP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400">
                <a:solidFill>
                  <a:schemeClr val="tx1"/>
                </a:solidFill>
                <a:latin typeface="楷体" panose="02010609060101010101" pitchFamily="49" charset="-122"/>
                <a:ea typeface="楷体" panose="02010609060101010101" pitchFamily="49" charset="-122"/>
                <a:sym typeface="+mn-ea"/>
              </a:rPr>
              <a:t>在二面角</a:t>
            </a:r>
            <a:r>
              <a:rPr lang="en-US" altLang="zh-CN" sz="2400" i="1">
                <a:solidFill>
                  <a:schemeClr val="tx1"/>
                </a:solidFill>
                <a:latin typeface="Times New Roman" panose="02020603050405020304" pitchFamily="18" charset="0"/>
                <a:ea typeface="楷体" panose="02010609060101010101" pitchFamily="49" charset="-122"/>
                <a:sym typeface="+mn-ea"/>
              </a:rPr>
              <a:t>α-l-β</a:t>
            </a:r>
            <a:r>
              <a:rPr lang="zh-CN" altLang="en-US" sz="2400">
                <a:solidFill>
                  <a:schemeClr val="tx1"/>
                </a:solidFill>
                <a:latin typeface="Times New Roman" panose="02020603050405020304" pitchFamily="18" charset="0"/>
                <a:ea typeface="楷体" panose="02010609060101010101" pitchFamily="49" charset="-122"/>
                <a:sym typeface="+mn-ea"/>
              </a:rPr>
              <a:t>的</a:t>
            </a:r>
            <a:r>
              <a:rPr lang="zh-CN" altLang="en-US" sz="2400">
                <a:solidFill>
                  <a:srgbClr val="FF0000"/>
                </a:solidFill>
                <a:latin typeface="Times New Roman" panose="02020603050405020304" pitchFamily="18" charset="0"/>
                <a:ea typeface="楷体" panose="02010609060101010101" pitchFamily="49" charset="-122"/>
                <a:sym typeface="+mn-ea"/>
              </a:rPr>
              <a:t>棱</a:t>
            </a:r>
            <a:r>
              <a:rPr lang="en-US" altLang="zh-CN" sz="2400" i="1">
                <a:solidFill>
                  <a:srgbClr val="FF0000"/>
                </a:solidFill>
                <a:latin typeface="Times New Roman" panose="02020603050405020304" pitchFamily="18" charset="0"/>
                <a:ea typeface="楷体" panose="02010609060101010101" pitchFamily="49" charset="-122"/>
                <a:sym typeface="+mn-ea"/>
              </a:rPr>
              <a:t>l</a:t>
            </a:r>
            <a:r>
              <a:rPr lang="zh-CN" altLang="en-US" sz="2400">
                <a:solidFill>
                  <a:srgbClr val="FF0000"/>
                </a:solidFill>
                <a:latin typeface="Times New Roman" panose="02020603050405020304" pitchFamily="18" charset="0"/>
                <a:ea typeface="楷体" panose="02010609060101010101" pitchFamily="49" charset="-122"/>
                <a:sym typeface="+mn-ea"/>
              </a:rPr>
              <a:t>上</a:t>
            </a:r>
            <a:r>
              <a:rPr lang="zh-CN" altLang="en-US" sz="2400">
                <a:solidFill>
                  <a:schemeClr val="tx1"/>
                </a:solidFill>
                <a:latin typeface="Times New Roman" panose="02020603050405020304" pitchFamily="18" charset="0"/>
                <a:ea typeface="楷体" panose="02010609060101010101" pitchFamily="49" charset="-122"/>
                <a:sym typeface="+mn-ea"/>
              </a:rPr>
              <a:t>任取一点</a:t>
            </a:r>
            <a:r>
              <a:rPr lang="en-US" altLang="zh-CN" sz="2400" i="1">
                <a:solidFill>
                  <a:schemeClr val="tx1"/>
                </a:solidFill>
                <a:latin typeface="Times New Roman" panose="02020603050405020304" pitchFamily="18" charset="0"/>
                <a:ea typeface="楷体" panose="02010609060101010101" pitchFamily="49" charset="-122"/>
                <a:sym typeface="+mn-ea"/>
              </a:rPr>
              <a:t>O</a:t>
            </a:r>
            <a:r>
              <a:rPr lang="zh-CN" altLang="en-US" sz="2400">
                <a:solidFill>
                  <a:schemeClr val="tx1"/>
                </a:solidFill>
                <a:latin typeface="Times New Roman" panose="02020603050405020304" pitchFamily="18" charset="0"/>
                <a:ea typeface="楷体" panose="02010609060101010101" pitchFamily="49" charset="-122"/>
                <a:sym typeface="+mn-ea"/>
              </a:rPr>
              <a:t>，以点</a:t>
            </a:r>
            <a:r>
              <a:rPr lang="en-US" altLang="zh-CN" sz="2400" i="1">
                <a:solidFill>
                  <a:schemeClr val="tx1"/>
                </a:solidFill>
                <a:latin typeface="Times New Roman" panose="02020603050405020304" pitchFamily="18" charset="0"/>
                <a:ea typeface="楷体" panose="02010609060101010101" pitchFamily="49" charset="-122"/>
                <a:sym typeface="+mn-ea"/>
              </a:rPr>
              <a:t>O</a:t>
            </a:r>
            <a:r>
              <a:rPr lang="zh-CN" altLang="en-US" sz="2400">
                <a:solidFill>
                  <a:schemeClr val="tx1"/>
                </a:solidFill>
                <a:latin typeface="Times New Roman" panose="02020603050405020304" pitchFamily="18" charset="0"/>
                <a:ea typeface="楷体" panose="02010609060101010101" pitchFamily="49" charset="-122"/>
                <a:sym typeface="+mn-ea"/>
              </a:rPr>
              <a:t>为垂足，在</a:t>
            </a:r>
            <a:r>
              <a:rPr lang="zh-CN" altLang="en-US" sz="2400">
                <a:solidFill>
                  <a:srgbClr val="FF0000"/>
                </a:solidFill>
                <a:latin typeface="Times New Roman" panose="02020603050405020304" pitchFamily="18" charset="0"/>
                <a:ea typeface="楷体" panose="02010609060101010101" pitchFamily="49" charset="-122"/>
                <a:sym typeface="+mn-ea"/>
              </a:rPr>
              <a:t>半平面</a:t>
            </a:r>
            <a:r>
              <a:rPr lang="en-US" altLang="zh-CN" sz="2400" i="1">
                <a:solidFill>
                  <a:srgbClr val="FF0000"/>
                </a:solidFill>
                <a:latin typeface="Times New Roman" panose="02020603050405020304" pitchFamily="18" charset="0"/>
                <a:ea typeface="楷体" panose="02010609060101010101" pitchFamily="49" charset="-122"/>
                <a:sym typeface="+mn-ea"/>
              </a:rPr>
              <a:t>α</a:t>
            </a:r>
            <a:r>
              <a:rPr lang="zh-CN" altLang="en-US" sz="2400">
                <a:solidFill>
                  <a:srgbClr val="FF0000"/>
                </a:solidFill>
                <a:latin typeface="Times New Roman" panose="02020603050405020304" pitchFamily="18" charset="0"/>
                <a:ea typeface="楷体" panose="02010609060101010101" pitchFamily="49" charset="-122"/>
                <a:sym typeface="+mn-ea"/>
              </a:rPr>
              <a:t>和</a:t>
            </a:r>
            <a:r>
              <a:rPr lang="en-US" altLang="zh-CN" sz="2400" i="1">
                <a:solidFill>
                  <a:srgbClr val="FF0000"/>
                </a:solidFill>
                <a:latin typeface="Times New Roman" panose="02020603050405020304" pitchFamily="18" charset="0"/>
                <a:ea typeface="楷体" panose="02010609060101010101" pitchFamily="49" charset="-122"/>
                <a:sym typeface="+mn-ea"/>
              </a:rPr>
              <a:t>β</a:t>
            </a:r>
            <a:r>
              <a:rPr lang="zh-CN" altLang="en-US" sz="2400">
                <a:solidFill>
                  <a:srgbClr val="FF0000"/>
                </a:solidFill>
                <a:latin typeface="Times New Roman" panose="02020603050405020304" pitchFamily="18" charset="0"/>
                <a:ea typeface="楷体" panose="02010609060101010101" pitchFamily="49" charset="-122"/>
                <a:sym typeface="+mn-ea"/>
              </a:rPr>
              <a:t>内</a:t>
            </a:r>
            <a:r>
              <a:rPr lang="zh-CN" altLang="en-US" sz="2400">
                <a:solidFill>
                  <a:schemeClr val="tx1"/>
                </a:solidFill>
                <a:latin typeface="Times New Roman" panose="02020603050405020304" pitchFamily="18" charset="0"/>
                <a:ea typeface="楷体" panose="02010609060101010101" pitchFamily="49" charset="-122"/>
                <a:sym typeface="+mn-ea"/>
              </a:rPr>
              <a:t>分别作</a:t>
            </a:r>
            <a:r>
              <a:rPr lang="zh-CN" altLang="en-US" sz="2400">
                <a:solidFill>
                  <a:srgbClr val="FF0000"/>
                </a:solidFill>
                <a:latin typeface="Times New Roman" panose="02020603050405020304" pitchFamily="18" charset="0"/>
                <a:ea typeface="楷体" panose="02010609060101010101" pitchFamily="49" charset="-122"/>
                <a:sym typeface="+mn-ea"/>
              </a:rPr>
              <a:t>垂直于棱</a:t>
            </a:r>
            <a:r>
              <a:rPr lang="en-US" altLang="zh-CN" sz="2400" i="1">
                <a:solidFill>
                  <a:srgbClr val="FF0000"/>
                </a:solidFill>
                <a:latin typeface="Times New Roman" panose="02020603050405020304" pitchFamily="18" charset="0"/>
                <a:ea typeface="楷体" panose="02010609060101010101" pitchFamily="49" charset="-122"/>
                <a:sym typeface="+mn-ea"/>
              </a:rPr>
              <a:t>l</a:t>
            </a:r>
            <a:r>
              <a:rPr lang="zh-CN" altLang="en-US" sz="2400">
                <a:solidFill>
                  <a:schemeClr val="tx1"/>
                </a:solidFill>
                <a:latin typeface="Times New Roman" panose="02020603050405020304" pitchFamily="18" charset="0"/>
                <a:ea typeface="楷体" panose="02010609060101010101" pitchFamily="49" charset="-122"/>
                <a:sym typeface="+mn-ea"/>
              </a:rPr>
              <a:t>的射线</a:t>
            </a:r>
            <a:r>
              <a:rPr lang="en-US" altLang="zh-CN" sz="2400" i="1">
                <a:solidFill>
                  <a:schemeClr val="tx1"/>
                </a:solidFill>
                <a:latin typeface="Times New Roman" panose="02020603050405020304" pitchFamily="18" charset="0"/>
                <a:ea typeface="楷体" panose="02010609060101010101" pitchFamily="49" charset="-122"/>
                <a:sym typeface="+mn-ea"/>
              </a:rPr>
              <a:t>OA</a:t>
            </a:r>
            <a:r>
              <a:rPr lang="zh-CN" altLang="en-US" sz="2400">
                <a:solidFill>
                  <a:schemeClr val="tx1"/>
                </a:solidFill>
                <a:latin typeface="Times New Roman" panose="02020603050405020304" pitchFamily="18" charset="0"/>
                <a:ea typeface="楷体" panose="02010609060101010101" pitchFamily="49" charset="-122"/>
                <a:sym typeface="+mn-ea"/>
              </a:rPr>
              <a:t>，</a:t>
            </a:r>
            <a:r>
              <a:rPr lang="en-US" altLang="zh-CN" sz="2400" i="1">
                <a:solidFill>
                  <a:schemeClr val="tx1"/>
                </a:solidFill>
                <a:latin typeface="Times New Roman" panose="02020603050405020304" pitchFamily="18" charset="0"/>
                <a:ea typeface="楷体" panose="02010609060101010101" pitchFamily="49" charset="-122"/>
                <a:sym typeface="+mn-ea"/>
              </a:rPr>
              <a:t>OB</a:t>
            </a:r>
            <a:r>
              <a:rPr lang="zh-CN" altLang="en-US" sz="2400">
                <a:solidFill>
                  <a:schemeClr val="tx1"/>
                </a:solidFill>
                <a:latin typeface="Times New Roman" panose="02020603050405020304" pitchFamily="18" charset="0"/>
                <a:ea typeface="楷体" panose="02010609060101010101" pitchFamily="49" charset="-122"/>
                <a:sym typeface="+mn-ea"/>
              </a:rPr>
              <a:t>，则射线</a:t>
            </a:r>
            <a:r>
              <a:rPr lang="en-US" altLang="zh-CN" sz="2400" i="1">
                <a:solidFill>
                  <a:schemeClr val="tx1"/>
                </a:solidFill>
                <a:latin typeface="Times New Roman" panose="02020603050405020304" pitchFamily="18" charset="0"/>
                <a:ea typeface="楷体" panose="02010609060101010101" pitchFamily="49" charset="-122"/>
                <a:sym typeface="+mn-ea"/>
              </a:rPr>
              <a:t>OA</a:t>
            </a:r>
            <a:r>
              <a:rPr lang="zh-CN" altLang="en-US" sz="2400">
                <a:solidFill>
                  <a:schemeClr val="tx1"/>
                </a:solidFill>
                <a:latin typeface="Times New Roman" panose="02020603050405020304" pitchFamily="18" charset="0"/>
                <a:ea typeface="楷体" panose="02010609060101010101" pitchFamily="49" charset="-122"/>
                <a:sym typeface="+mn-ea"/>
              </a:rPr>
              <a:t>和</a:t>
            </a:r>
            <a:r>
              <a:rPr lang="en-US" altLang="zh-CN" sz="2400" i="1">
                <a:solidFill>
                  <a:schemeClr val="tx1"/>
                </a:solidFill>
                <a:latin typeface="Times New Roman" panose="02020603050405020304" pitchFamily="18" charset="0"/>
                <a:ea typeface="楷体" panose="02010609060101010101" pitchFamily="49" charset="-122"/>
                <a:sym typeface="+mn-ea"/>
              </a:rPr>
              <a:t>OB</a:t>
            </a:r>
            <a:r>
              <a:rPr lang="zh-CN" altLang="en-US" sz="2400">
                <a:solidFill>
                  <a:schemeClr val="tx1"/>
                </a:solidFill>
                <a:latin typeface="Times New Roman" panose="02020603050405020304" pitchFamily="18" charset="0"/>
                <a:ea typeface="楷体" panose="02010609060101010101" pitchFamily="49" charset="-122"/>
                <a:sym typeface="+mn-ea"/>
              </a:rPr>
              <a:t>构成的∠</a:t>
            </a:r>
            <a:r>
              <a:rPr lang="en-US" altLang="zh-CN" sz="2400" i="1">
                <a:solidFill>
                  <a:schemeClr val="tx1"/>
                </a:solidFill>
                <a:latin typeface="Times New Roman" panose="02020603050405020304" pitchFamily="18" charset="0"/>
                <a:ea typeface="楷体" panose="02010609060101010101" pitchFamily="49" charset="-122"/>
                <a:sym typeface="+mn-ea"/>
              </a:rPr>
              <a:t>AOB</a:t>
            </a:r>
            <a:r>
              <a:rPr lang="zh-CN" altLang="en-US" sz="2400">
                <a:solidFill>
                  <a:schemeClr val="tx1"/>
                </a:solidFill>
                <a:latin typeface="Times New Roman" panose="02020603050405020304" pitchFamily="18" charset="0"/>
                <a:ea typeface="楷体" panose="02010609060101010101" pitchFamily="49" charset="-122"/>
                <a:sym typeface="+mn-ea"/>
              </a:rPr>
              <a:t>叫做</a:t>
            </a:r>
            <a:r>
              <a:rPr lang="zh-CN" altLang="en-US" sz="2400">
                <a:solidFill>
                  <a:srgbClr val="FF0000"/>
                </a:solidFill>
                <a:latin typeface="Times New Roman" panose="02020603050405020304" pitchFamily="18" charset="0"/>
                <a:ea typeface="楷体" panose="02010609060101010101" pitchFamily="49" charset="-122"/>
                <a:sym typeface="+mn-ea"/>
              </a:rPr>
              <a:t>二面角的平面角</a:t>
            </a:r>
            <a:r>
              <a:rPr sz="2400">
                <a:latin typeface="楷体" panose="02010609060101010101" pitchFamily="49" charset="-122"/>
                <a:ea typeface="楷体" panose="02010609060101010101" pitchFamily="49" charset="-122"/>
                <a:cs typeface="楷体" panose="02010609060101010101" pitchFamily="49" charset="-122"/>
                <a:sym typeface="+mn-ea"/>
              </a:rPr>
              <a:t>．</a:t>
            </a:r>
            <a:endParaRPr sz="2400">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26" name="组合 25"/>
          <p:cNvGrpSpPr/>
          <p:nvPr>
            <p:custDataLst>
              <p:tags r:id="rId3"/>
            </p:custDataLst>
          </p:nvPr>
        </p:nvGrpSpPr>
        <p:grpSpPr>
          <a:xfrm>
            <a:off x="8349615" y="2437765"/>
            <a:ext cx="3068320" cy="1687830"/>
            <a:chOff x="13242" y="6367"/>
            <a:chExt cx="4832" cy="2658"/>
          </a:xfrm>
        </p:grpSpPr>
        <p:sp>
          <p:nvSpPr>
            <p:cNvPr id="11266" name="Line 5"/>
            <p:cNvSpPr/>
            <p:nvPr>
              <p:custDataLst>
                <p:tags r:id="rId4"/>
              </p:custDataLst>
            </p:nvPr>
          </p:nvSpPr>
          <p:spPr>
            <a:xfrm>
              <a:off x="14047" y="8461"/>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67" name="Line 6"/>
            <p:cNvSpPr/>
            <p:nvPr>
              <p:custDataLst>
                <p:tags r:id="rId5"/>
              </p:custDataLst>
            </p:nvPr>
          </p:nvSpPr>
          <p:spPr>
            <a:xfrm flipV="1">
              <a:off x="15739" y="8300"/>
              <a:ext cx="2335" cy="725"/>
            </a:xfrm>
            <a:prstGeom prst="line">
              <a:avLst/>
            </a:prstGeom>
            <a:ln w="28575" cap="flat" cmpd="sng">
              <a:solidFill>
                <a:schemeClr val="tx1"/>
              </a:solidFill>
              <a:prstDash val="solid"/>
              <a:headEnd type="none" w="med" len="med"/>
              <a:tailEnd type="none" w="med" len="med"/>
            </a:ln>
          </p:spPr>
          <p:txBody>
            <a:bodyPr/>
            <a:lstStyle/>
            <a:p/>
          </p:txBody>
        </p:sp>
        <p:sp>
          <p:nvSpPr>
            <p:cNvPr id="11268" name="Line 7"/>
            <p:cNvSpPr/>
            <p:nvPr>
              <p:custDataLst>
                <p:tags r:id="rId6"/>
              </p:custDataLst>
            </p:nvPr>
          </p:nvSpPr>
          <p:spPr>
            <a:xfrm flipV="1">
              <a:off x="14047" y="7736"/>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69" name="Line 8"/>
            <p:cNvSpPr/>
            <p:nvPr>
              <p:custDataLst>
                <p:tags r:id="rId7"/>
              </p:custDataLst>
            </p:nvPr>
          </p:nvSpPr>
          <p:spPr>
            <a:xfrm flipH="1" flipV="1">
              <a:off x="13242" y="7092"/>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0" name="Line 9"/>
            <p:cNvSpPr/>
            <p:nvPr>
              <p:custDataLst>
                <p:tags r:id="rId8"/>
              </p:custDataLst>
            </p:nvPr>
          </p:nvSpPr>
          <p:spPr>
            <a:xfrm>
              <a:off x="16383" y="7736"/>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71" name="Line 10"/>
            <p:cNvSpPr/>
            <p:nvPr>
              <p:custDataLst>
                <p:tags r:id="rId9"/>
              </p:custDataLst>
            </p:nvPr>
          </p:nvSpPr>
          <p:spPr>
            <a:xfrm flipH="1" flipV="1">
              <a:off x="15577" y="6367"/>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2" name="Line 11"/>
            <p:cNvSpPr/>
            <p:nvPr>
              <p:custDataLst>
                <p:tags r:id="rId10"/>
              </p:custDataLst>
            </p:nvPr>
          </p:nvSpPr>
          <p:spPr>
            <a:xfrm flipV="1">
              <a:off x="13242" y="6367"/>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5" name="Text Box 14"/>
            <p:cNvSpPr txBox="1"/>
            <p:nvPr>
              <p:custDataLst>
                <p:tags r:id="rId11"/>
              </p:custDataLst>
            </p:nvPr>
          </p:nvSpPr>
          <p:spPr>
            <a:xfrm>
              <a:off x="14679" y="7577"/>
              <a:ext cx="403" cy="725"/>
            </a:xfrm>
            <a:prstGeom prst="rect">
              <a:avLst/>
            </a:prstGeom>
            <a:noFill/>
            <a:ln w="28575">
              <a:noFill/>
            </a:ln>
          </p:spPr>
          <p:txBody>
            <a:bodyPr>
              <a:spAutoFit/>
            </a:bodyPr>
            <a:lstStyle/>
            <a:p>
              <a:pPr algn="ctr" eaLnBrk="1" hangingPunct="1">
                <a:spcBef>
                  <a:spcPct val="50000"/>
                </a:spcBef>
              </a:pPr>
              <a:r>
                <a:rPr lang="en-US" altLang="zh-CN" sz="2400" i="1">
                  <a:cs typeface="+mn-lt"/>
                </a:rPr>
                <a:t>l</a:t>
              </a:r>
              <a:endParaRPr lang="en-US" altLang="zh-CN" sz="2400" i="1">
                <a:cs typeface="+mn-lt"/>
              </a:endParaRPr>
            </a:p>
          </p:txBody>
        </p:sp>
        <p:sp>
          <p:nvSpPr>
            <p:cNvPr id="12" name="Text Box 14"/>
            <p:cNvSpPr/>
            <p:nvPr>
              <p:custDataLst>
                <p:tags r:id="rId12"/>
              </p:custDataLst>
            </p:nvPr>
          </p:nvSpPr>
          <p:spPr>
            <a:xfrm>
              <a:off x="15494" y="8456"/>
              <a:ext cx="517" cy="483"/>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sp>
          <p:nvSpPr>
            <p:cNvPr id="36878" name="矩形 35854"/>
            <p:cNvSpPr/>
            <p:nvPr>
              <p:custDataLst>
                <p:tags r:id="rId13"/>
              </p:custDataLst>
            </p:nvPr>
          </p:nvSpPr>
          <p:spPr>
            <a:xfrm>
              <a:off x="13502" y="6870"/>
              <a:ext cx="564" cy="581"/>
            </a:xfrm>
            <a:prstGeom prst="rect">
              <a:avLst/>
            </a:prstGeom>
            <a:noFill/>
            <a:ln w="9525">
              <a:noFill/>
            </a:ln>
          </p:spPr>
          <p:txBody>
            <a:bodyPr lIns="0" tIns="0" rIns="0" bIns="0" anchor="t">
              <a:spAutoFit/>
            </a:bodyPr>
            <a:lstStyle/>
            <a:p>
              <a:r>
                <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rPr>
                <a:t></a:t>
              </a:r>
              <a:endPar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endParaRPr>
            </a:p>
          </p:txBody>
        </p:sp>
      </p:grpSp>
      <p:sp>
        <p:nvSpPr>
          <p:cNvPr id="2" name="Text Box 15"/>
          <p:cNvSpPr txBox="1"/>
          <p:nvPr>
            <p:custDataLst>
              <p:tags r:id="rId14"/>
            </p:custDataLst>
          </p:nvPr>
        </p:nvSpPr>
        <p:spPr>
          <a:xfrm>
            <a:off x="10590530" y="3469640"/>
            <a:ext cx="255905" cy="460375"/>
          </a:xfrm>
          <a:prstGeom prst="rect">
            <a:avLst/>
          </a:prstGeom>
          <a:noFill/>
          <a:ln w="28575">
            <a:noFill/>
          </a:ln>
        </p:spPr>
        <p:txBody>
          <a:bodyPr>
            <a:spAutoFit/>
          </a:bodyPr>
          <a:lstStyle/>
          <a:p>
            <a:pPr algn="ctr" eaLnBrk="1" hangingPunct="1">
              <a:spcBef>
                <a:spcPct val="50000"/>
              </a:spcBef>
            </a:pPr>
            <a:r>
              <a:rPr lang="en-US" altLang="zh-CN" sz="2400" i="1">
                <a:cs typeface="+mn-lt"/>
              </a:rPr>
              <a:t>A</a:t>
            </a:r>
            <a:endParaRPr lang="en-US" altLang="zh-CN" sz="2400" i="1">
              <a:cs typeface="+mn-lt"/>
            </a:endParaRPr>
          </a:p>
        </p:txBody>
      </p:sp>
      <p:sp>
        <p:nvSpPr>
          <p:cNvPr id="4" name="Text Box 16"/>
          <p:cNvSpPr txBox="1"/>
          <p:nvPr>
            <p:custDataLst>
              <p:tags r:id="rId15"/>
            </p:custDataLst>
          </p:nvPr>
        </p:nvSpPr>
        <p:spPr>
          <a:xfrm>
            <a:off x="9567545" y="2521585"/>
            <a:ext cx="255905" cy="460375"/>
          </a:xfrm>
          <a:prstGeom prst="rect">
            <a:avLst/>
          </a:prstGeom>
          <a:noFill/>
          <a:ln w="28575">
            <a:noFill/>
          </a:ln>
        </p:spPr>
        <p:txBody>
          <a:bodyPr>
            <a:spAutoFit/>
          </a:bodyPr>
          <a:lstStyle/>
          <a:p>
            <a:pPr algn="ctr" eaLnBrk="1" hangingPunct="1">
              <a:spcBef>
                <a:spcPct val="50000"/>
              </a:spcBef>
            </a:pPr>
            <a:r>
              <a:rPr lang="en-US" altLang="zh-CN" sz="2400" i="1">
                <a:cs typeface="+mn-lt"/>
              </a:rPr>
              <a:t>B</a:t>
            </a:r>
            <a:endParaRPr lang="en-US" altLang="zh-CN" sz="2400" i="1">
              <a:cs typeface="+mn-lt"/>
            </a:endParaRPr>
          </a:p>
        </p:txBody>
      </p:sp>
      <p:sp>
        <p:nvSpPr>
          <p:cNvPr id="5" name="文本框 4"/>
          <p:cNvSpPr txBox="1"/>
          <p:nvPr>
            <p:custDataLst>
              <p:tags r:id="rId16"/>
            </p:custDataLst>
          </p:nvPr>
        </p:nvSpPr>
        <p:spPr>
          <a:xfrm>
            <a:off x="9586595" y="3380105"/>
            <a:ext cx="403225" cy="460375"/>
          </a:xfrm>
          <a:prstGeom prst="rect">
            <a:avLst/>
          </a:prstGeom>
          <a:noFill/>
        </p:spPr>
        <p:txBody>
          <a:bodyPr wrap="none" rtlCol="0">
            <a:spAutoFit/>
          </a:bodyPr>
          <a:lstStyle/>
          <a:p>
            <a:pPr algn="l"/>
            <a:r>
              <a:rPr lang="en-US" altLang="zh-CN" sz="2400" i="1">
                <a:cs typeface="+mn-lt"/>
                <a:sym typeface="+mn-ea"/>
              </a:rPr>
              <a:t>O</a:t>
            </a:r>
            <a:endParaRPr lang="en-US" altLang="zh-CN" sz="2400" i="1">
              <a:cs typeface="+mn-lt"/>
            </a:endParaRPr>
          </a:p>
        </p:txBody>
      </p:sp>
      <p:cxnSp>
        <p:nvCxnSpPr>
          <p:cNvPr id="6" name="直接连接符 5"/>
          <p:cNvCxnSpPr/>
          <p:nvPr>
            <p:custDataLst>
              <p:tags r:id="rId17"/>
            </p:custDataLst>
          </p:nvPr>
        </p:nvCxnSpPr>
        <p:spPr>
          <a:xfrm flipH="1" flipV="1">
            <a:off x="9518015" y="2846070"/>
            <a:ext cx="354965" cy="598170"/>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custDataLst>
              <p:tags r:id="rId18"/>
            </p:custDataLst>
          </p:nvPr>
        </p:nvCxnSpPr>
        <p:spPr>
          <a:xfrm flipH="1" flipV="1">
            <a:off x="9872980" y="3469640"/>
            <a:ext cx="716280" cy="243840"/>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8" name="Text Box 3"/>
          <p:cNvSpPr txBox="1"/>
          <p:nvPr>
            <p:custDataLst>
              <p:tags r:id="rId19"/>
            </p:custDataLst>
          </p:nvPr>
        </p:nvSpPr>
        <p:spPr>
          <a:xfrm>
            <a:off x="1076325" y="5262245"/>
            <a:ext cx="8703310" cy="661670"/>
          </a:xfrm>
          <a:prstGeom prst="rect">
            <a:avLst/>
          </a:prstGeom>
          <a:noFill/>
          <a:ln w="9525">
            <a:noFill/>
          </a:ln>
        </p:spPr>
        <p:txBody>
          <a:bodyPr wrap="square" lIns="108819" tIns="54409" rIns="108819" bIns="54409">
            <a:spAutoFit/>
          </a:bodyPr>
          <a:lstStyle/>
          <a:p>
            <a:pPr>
              <a:lnSpc>
                <a:spcPct val="150000"/>
              </a:lnSpc>
            </a:pPr>
            <a:r>
              <a:rPr lang="zh-CN" altLang="en-US" sz="2400">
                <a:solidFill>
                  <a:schemeClr val="tx1"/>
                </a:solidFill>
                <a:latin typeface="Times New Roman" panose="02020603050405020304" pitchFamily="18" charset="0"/>
                <a:ea typeface="楷体" panose="02010609060101010101" pitchFamily="49" charset="-122"/>
                <a:sym typeface="+mn-ea"/>
              </a:rPr>
              <a:t>根据空间等角定理，∠</a:t>
            </a:r>
            <a:r>
              <a:rPr lang="en-US" altLang="zh-CN" sz="2400" i="1">
                <a:solidFill>
                  <a:schemeClr val="tx1"/>
                </a:solidFill>
                <a:latin typeface="Times New Roman" panose="02020603050405020304" pitchFamily="18" charset="0"/>
                <a:ea typeface="楷体" panose="02010609060101010101" pitchFamily="49" charset="-122"/>
                <a:sym typeface="+mn-ea"/>
              </a:rPr>
              <a:t>AOB</a:t>
            </a:r>
            <a:r>
              <a:rPr lang="zh-CN" altLang="en-US" sz="2400">
                <a:solidFill>
                  <a:schemeClr val="tx1"/>
                </a:solidFill>
                <a:latin typeface="Times New Roman" panose="02020603050405020304" pitchFamily="18" charset="0"/>
                <a:ea typeface="楷体" panose="02010609060101010101" pitchFamily="49" charset="-122"/>
                <a:sym typeface="+mn-ea"/>
              </a:rPr>
              <a:t>的大小与点</a:t>
            </a:r>
            <a:r>
              <a:rPr lang="en-US" altLang="zh-CN" sz="2400" i="1">
                <a:solidFill>
                  <a:schemeClr val="tx1"/>
                </a:solidFill>
                <a:latin typeface="Times New Roman" panose="02020603050405020304" pitchFamily="18" charset="0"/>
                <a:ea typeface="楷体" panose="02010609060101010101" pitchFamily="49" charset="-122"/>
                <a:sym typeface="+mn-ea"/>
              </a:rPr>
              <a:t>O</a:t>
            </a:r>
            <a:r>
              <a:rPr lang="zh-CN" altLang="en-US" sz="2400">
                <a:solidFill>
                  <a:schemeClr val="tx1"/>
                </a:solidFill>
                <a:latin typeface="Times New Roman" panose="02020603050405020304" pitchFamily="18" charset="0"/>
                <a:ea typeface="楷体" panose="02010609060101010101" pitchFamily="49" charset="-122"/>
                <a:sym typeface="+mn-ea"/>
              </a:rPr>
              <a:t>在棱</a:t>
            </a:r>
            <a:r>
              <a:rPr lang="en-US" altLang="zh-CN" sz="2400" i="1">
                <a:solidFill>
                  <a:schemeClr val="tx1"/>
                </a:solidFill>
                <a:latin typeface="Times New Roman" panose="02020603050405020304" pitchFamily="18" charset="0"/>
                <a:ea typeface="楷体" panose="02010609060101010101" pitchFamily="49" charset="-122"/>
                <a:sym typeface="+mn-ea"/>
              </a:rPr>
              <a:t>l</a:t>
            </a:r>
            <a:r>
              <a:rPr lang="zh-CN" altLang="en-US" sz="2400">
                <a:solidFill>
                  <a:schemeClr val="tx1"/>
                </a:solidFill>
                <a:latin typeface="Times New Roman" panose="02020603050405020304" pitchFamily="18" charset="0"/>
                <a:ea typeface="楷体" panose="02010609060101010101" pitchFamily="49" charset="-122"/>
                <a:sym typeface="+mn-ea"/>
              </a:rPr>
              <a:t>上的位置无关．</a:t>
            </a:r>
            <a:endParaRPr lang="zh-CN" altLang="en-US" sz="2400">
              <a:solidFill>
                <a:schemeClr val="tx1"/>
              </a:solidFill>
              <a:latin typeface="Times New Roman" panose="02020603050405020304" pitchFamily="18" charset="0"/>
              <a:ea typeface="楷体" panose="02010609060101010101" pitchFamily="49" charset="-122"/>
              <a:sym typeface="+mn-ea"/>
            </a:endParaRPr>
          </a:p>
        </p:txBody>
      </p:sp>
      <p:sp>
        <p:nvSpPr>
          <p:cNvPr id="9" name="文本框 8"/>
          <p:cNvSpPr txBox="1"/>
          <p:nvPr>
            <p:custDataLst>
              <p:tags r:id="rId20"/>
            </p:custDataLst>
          </p:nvPr>
        </p:nvSpPr>
        <p:spPr>
          <a:xfrm>
            <a:off x="951230" y="4691380"/>
            <a:ext cx="8171815" cy="570865"/>
          </a:xfrm>
          <a:prstGeom prst="rect">
            <a:avLst/>
          </a:prstGeom>
          <a:noFill/>
        </p:spPr>
        <p:txBody>
          <a:bodyPr wrap="none" rtlCol="0">
            <a:spAutoFit/>
          </a:bodyPr>
          <a:lstStyle/>
          <a:p>
            <a:pPr marL="0" lvl="0" indent="0" algn="l" eaLnBrk="0" fontAlgn="base" hangingPunct="0">
              <a:lnSpc>
                <a:spcPct val="130000"/>
              </a:lnSpc>
              <a:spcBef>
                <a:spcPct val="20000"/>
              </a:spcBef>
              <a:spcAft>
                <a:spcPct val="0"/>
              </a:spcAft>
              <a:buNone/>
            </a:pPr>
            <a:r>
              <a:rPr lang="zh-CN"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思考</a:t>
            </a:r>
            <a:r>
              <a:rPr lang="en-US" altLang="zh-CN"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a:t>
            </a:r>
            <a:r>
              <a:rPr lang="zh-CN" altLang="en-US" sz="2400">
                <a:latin typeface="Times New Roman" panose="02020603050405020304" pitchFamily="18" charset="0"/>
                <a:ea typeface="楷体" panose="02010609060101010101" pitchFamily="49" charset="-122"/>
                <a:sym typeface="+mn-ea"/>
              </a:rPr>
              <a:t>∠</a:t>
            </a:r>
            <a:r>
              <a:rPr lang="en-US" altLang="zh-CN" sz="2400" i="1">
                <a:latin typeface="Times New Roman" panose="02020603050405020304" pitchFamily="18" charset="0"/>
                <a:ea typeface="楷体" panose="02010609060101010101" pitchFamily="49" charset="-122"/>
                <a:sym typeface="+mn-ea"/>
              </a:rPr>
              <a:t>AOB </a:t>
            </a:r>
            <a:r>
              <a:rPr lang="zh-CN" altLang="en-US" sz="2400">
                <a:latin typeface="Times New Roman" panose="02020603050405020304" pitchFamily="18" charset="0"/>
                <a:ea typeface="楷体" panose="02010609060101010101" pitchFamily="49" charset="-122"/>
                <a:sym typeface="+mn-ea"/>
              </a:rPr>
              <a:t>的大小与点</a:t>
            </a:r>
            <a:r>
              <a:rPr lang="en-US" altLang="zh-CN" sz="2400" i="1">
                <a:latin typeface="Times New Roman" panose="02020603050405020304" pitchFamily="18" charset="0"/>
                <a:ea typeface="楷体" panose="02010609060101010101" pitchFamily="49" charset="-122"/>
                <a:sym typeface="+mn-ea"/>
              </a:rPr>
              <a:t>O</a:t>
            </a:r>
            <a:r>
              <a:rPr lang="zh-CN" altLang="en-US" sz="2400">
                <a:latin typeface="Times New Roman" panose="02020603050405020304" pitchFamily="18" charset="0"/>
                <a:ea typeface="楷体" panose="02010609060101010101" pitchFamily="49" charset="-122"/>
                <a:sym typeface="+mn-ea"/>
              </a:rPr>
              <a:t>在棱</a:t>
            </a:r>
            <a:r>
              <a:rPr lang="en-US" altLang="zh-CN" sz="2400" i="1">
                <a:latin typeface="Times New Roman" panose="02020603050405020304" pitchFamily="18" charset="0"/>
                <a:ea typeface="楷体" panose="02010609060101010101" pitchFamily="49" charset="-122"/>
                <a:sym typeface="+mn-ea"/>
              </a:rPr>
              <a:t>l</a:t>
            </a:r>
            <a:r>
              <a:rPr lang="zh-CN" altLang="en-US" sz="2400">
                <a:latin typeface="Times New Roman" panose="02020603050405020304" pitchFamily="18" charset="0"/>
                <a:ea typeface="楷体" panose="02010609060101010101" pitchFamily="49" charset="-122"/>
                <a:sym typeface="+mn-ea"/>
              </a:rPr>
              <a:t>上的位置有关吗</a:t>
            </a:r>
            <a:r>
              <a:rPr lang="zh-CN" altLang="zh-CN" sz="2400">
                <a:latin typeface="Times New Roman" panose="02020603050405020304" pitchFamily="18" charset="0"/>
                <a:ea typeface="楷体" panose="02010609060101010101" pitchFamily="49" charset="-122"/>
                <a:sym typeface="+mn-ea"/>
              </a:rPr>
              <a:t>？</a:t>
            </a:r>
            <a:r>
              <a:rPr lang="zh-CN" altLang="en-US" sz="2400">
                <a:latin typeface="Times New Roman" panose="02020603050405020304" pitchFamily="18" charset="0"/>
                <a:ea typeface="楷体" panose="02010609060101010101" pitchFamily="49" charset="-122"/>
                <a:sym typeface="+mn-ea"/>
              </a:rPr>
              <a:t>为什么？</a:t>
            </a:r>
            <a:endParaRPr lang="en-US" altLang="zh-CN" sz="2400">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P spid="4" grpId="0"/>
      <p:bldP spid="5"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p:nvPr>
            <p:custDataLst>
              <p:tags r:id="rId1"/>
            </p:custDataLst>
          </p:nvPr>
        </p:nvSpPr>
        <p:spPr>
          <a:xfrm>
            <a:off x="1086485" y="1953895"/>
            <a:ext cx="7428230" cy="661670"/>
          </a:xfrm>
          <a:prstGeom prst="rect">
            <a:avLst/>
          </a:prstGeom>
          <a:noFill/>
          <a:ln w="9525">
            <a:noFill/>
          </a:ln>
        </p:spPr>
        <p:txBody>
          <a:bodyPr wrap="square" lIns="108819" tIns="54409" rIns="108819" bIns="54409">
            <a:spAutoFit/>
          </a:bodyPr>
          <a:lstStyle/>
          <a:p>
            <a:pPr marL="0" lvl="0" indent="0">
              <a:lnSpc>
                <a:spcPct val="150000"/>
              </a:lnSpc>
              <a:spcBef>
                <a:spcPct val="0"/>
              </a:spcBef>
              <a:buNone/>
            </a:pPr>
            <a:r>
              <a:rPr lang="zh-CN" altLang="en-US" sz="2400">
                <a:latin typeface="+mn-ea"/>
                <a:cs typeface="+mn-ea"/>
                <a:sym typeface="+mn-ea"/>
              </a:rPr>
              <a:t>二面角的大小可以用它的平面角的大小来度量．</a:t>
            </a:r>
            <a:endParaRPr lang="en-US" altLang="zh-CN" sz="2400">
              <a:solidFill>
                <a:schemeClr val="tx1"/>
              </a:solidFill>
              <a:ea typeface="楷体" panose="02010609060101010101" pitchFamily="49" charset="-122"/>
            </a:endParaRPr>
          </a:p>
        </p:txBody>
      </p:sp>
      <p:grpSp>
        <p:nvGrpSpPr>
          <p:cNvPr id="26" name="组合 25"/>
          <p:cNvGrpSpPr/>
          <p:nvPr>
            <p:custDataLst>
              <p:tags r:id="rId2"/>
            </p:custDataLst>
          </p:nvPr>
        </p:nvGrpSpPr>
        <p:grpSpPr>
          <a:xfrm>
            <a:off x="8014335" y="2326005"/>
            <a:ext cx="3068320" cy="1687830"/>
            <a:chOff x="13242" y="6367"/>
            <a:chExt cx="4832" cy="2658"/>
          </a:xfrm>
        </p:grpSpPr>
        <p:sp>
          <p:nvSpPr>
            <p:cNvPr id="11266" name="Line 5"/>
            <p:cNvSpPr/>
            <p:nvPr>
              <p:custDataLst>
                <p:tags r:id="rId3"/>
              </p:custDataLst>
            </p:nvPr>
          </p:nvSpPr>
          <p:spPr>
            <a:xfrm>
              <a:off x="14047" y="8461"/>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67" name="Line 6"/>
            <p:cNvSpPr/>
            <p:nvPr>
              <p:custDataLst>
                <p:tags r:id="rId4"/>
              </p:custDataLst>
            </p:nvPr>
          </p:nvSpPr>
          <p:spPr>
            <a:xfrm flipV="1">
              <a:off x="15739" y="8300"/>
              <a:ext cx="2335" cy="725"/>
            </a:xfrm>
            <a:prstGeom prst="line">
              <a:avLst/>
            </a:prstGeom>
            <a:ln w="28575" cap="flat" cmpd="sng">
              <a:solidFill>
                <a:schemeClr val="tx1"/>
              </a:solidFill>
              <a:prstDash val="solid"/>
              <a:headEnd type="none" w="med" len="med"/>
              <a:tailEnd type="none" w="med" len="med"/>
            </a:ln>
          </p:spPr>
          <p:txBody>
            <a:bodyPr/>
            <a:lstStyle/>
            <a:p/>
          </p:txBody>
        </p:sp>
        <p:sp>
          <p:nvSpPr>
            <p:cNvPr id="11268" name="Line 7"/>
            <p:cNvSpPr/>
            <p:nvPr>
              <p:custDataLst>
                <p:tags r:id="rId5"/>
              </p:custDataLst>
            </p:nvPr>
          </p:nvSpPr>
          <p:spPr>
            <a:xfrm flipV="1">
              <a:off x="14047" y="7736"/>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69" name="Line 8"/>
            <p:cNvSpPr/>
            <p:nvPr>
              <p:custDataLst>
                <p:tags r:id="rId6"/>
              </p:custDataLst>
            </p:nvPr>
          </p:nvSpPr>
          <p:spPr>
            <a:xfrm flipH="1" flipV="1">
              <a:off x="13242" y="7092"/>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0" name="Line 9"/>
            <p:cNvSpPr/>
            <p:nvPr>
              <p:custDataLst>
                <p:tags r:id="rId7"/>
              </p:custDataLst>
            </p:nvPr>
          </p:nvSpPr>
          <p:spPr>
            <a:xfrm>
              <a:off x="16383" y="7736"/>
              <a:ext cx="1691" cy="564"/>
            </a:xfrm>
            <a:prstGeom prst="line">
              <a:avLst/>
            </a:prstGeom>
            <a:ln w="28575" cap="flat" cmpd="sng">
              <a:solidFill>
                <a:schemeClr val="tx1"/>
              </a:solidFill>
              <a:prstDash val="solid"/>
              <a:headEnd type="none" w="med" len="med"/>
              <a:tailEnd type="none" w="med" len="med"/>
            </a:ln>
          </p:spPr>
          <p:txBody>
            <a:bodyPr/>
            <a:lstStyle/>
            <a:p/>
          </p:txBody>
        </p:sp>
        <p:sp>
          <p:nvSpPr>
            <p:cNvPr id="11271" name="Line 10"/>
            <p:cNvSpPr/>
            <p:nvPr>
              <p:custDataLst>
                <p:tags r:id="rId8"/>
              </p:custDataLst>
            </p:nvPr>
          </p:nvSpPr>
          <p:spPr>
            <a:xfrm flipH="1" flipV="1">
              <a:off x="15577" y="6367"/>
              <a:ext cx="805" cy="1369"/>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2" name="Line 11"/>
            <p:cNvSpPr/>
            <p:nvPr>
              <p:custDataLst>
                <p:tags r:id="rId9"/>
              </p:custDataLst>
            </p:nvPr>
          </p:nvSpPr>
          <p:spPr>
            <a:xfrm flipV="1">
              <a:off x="13242" y="6367"/>
              <a:ext cx="2335" cy="725"/>
            </a:xfrm>
            <a:prstGeom prst="line">
              <a:avLst/>
            </a:prstGeom>
            <a:ln w="28575" cap="flat" cmpd="sng">
              <a:solidFill>
                <a:schemeClr val="accent1">
                  <a:shade val="50000"/>
                </a:schemeClr>
              </a:solidFill>
              <a:prstDash val="solid"/>
              <a:headEnd type="none" w="med" len="med"/>
              <a:tailEnd type="none" w="med" len="med"/>
            </a:ln>
          </p:spPr>
          <p:txBody>
            <a:bodyPr/>
            <a:lstStyle/>
            <a:p/>
          </p:txBody>
        </p:sp>
        <p:sp>
          <p:nvSpPr>
            <p:cNvPr id="11275" name="Text Box 14"/>
            <p:cNvSpPr txBox="1"/>
            <p:nvPr>
              <p:custDataLst>
                <p:tags r:id="rId10"/>
              </p:custDataLst>
            </p:nvPr>
          </p:nvSpPr>
          <p:spPr>
            <a:xfrm>
              <a:off x="14679" y="7577"/>
              <a:ext cx="403" cy="725"/>
            </a:xfrm>
            <a:prstGeom prst="rect">
              <a:avLst/>
            </a:prstGeom>
            <a:noFill/>
            <a:ln w="28575">
              <a:noFill/>
            </a:ln>
          </p:spPr>
          <p:txBody>
            <a:bodyPr>
              <a:spAutoFit/>
            </a:bodyPr>
            <a:lstStyle/>
            <a:p>
              <a:pPr algn="ctr" eaLnBrk="1" hangingPunct="1">
                <a:spcBef>
                  <a:spcPct val="50000"/>
                </a:spcBef>
              </a:pPr>
              <a:r>
                <a:rPr lang="en-US" altLang="zh-CN" sz="2400" i="1">
                  <a:cs typeface="+mn-lt"/>
                </a:rPr>
                <a:t>l</a:t>
              </a:r>
              <a:endParaRPr lang="en-US" altLang="zh-CN" sz="2400" i="1">
                <a:cs typeface="+mn-lt"/>
              </a:endParaRPr>
            </a:p>
          </p:txBody>
        </p:sp>
        <p:sp>
          <p:nvSpPr>
            <p:cNvPr id="12" name="Text Box 14"/>
            <p:cNvSpPr/>
            <p:nvPr>
              <p:custDataLst>
                <p:tags r:id="rId11"/>
              </p:custDataLst>
            </p:nvPr>
          </p:nvSpPr>
          <p:spPr>
            <a:xfrm>
              <a:off x="15494" y="8456"/>
              <a:ext cx="517" cy="483"/>
            </a:xfrm>
            <a:prstGeom prst="rect">
              <a:avLst/>
            </a:prstGeom>
            <a:noFill/>
            <a:ln w="9525">
              <a:noFill/>
            </a:ln>
          </p:spPr>
          <p:txBody>
            <a:bodyPr wrap="none" lIns="114378" tIns="57189" rIns="114378" bIns="57189" anchor="ctr"/>
            <a:lstStyle/>
            <a:p>
              <a:pPr defTabSz="967105"/>
              <a:r>
                <a:rPr lang="en-US" altLang="zh-CN" sz="2400" i="1">
                  <a:solidFill>
                    <a:srgbClr val="000000"/>
                  </a:solidFill>
                  <a:latin typeface="Times New Roman" panose="02020603050405020304" pitchFamily="18" charset="0"/>
                  <a:ea typeface="方正平黑繁体" pitchFamily="2" charset="-122"/>
                </a:rPr>
                <a:t>α</a:t>
              </a:r>
              <a:endParaRPr lang="en-US" altLang="zh-CN" sz="2400" i="1">
                <a:solidFill>
                  <a:srgbClr val="000000"/>
                </a:solidFill>
                <a:latin typeface="Times New Roman" panose="02020603050405020304" pitchFamily="18" charset="0"/>
                <a:ea typeface="方正平黑繁体" pitchFamily="2" charset="-122"/>
              </a:endParaRPr>
            </a:p>
          </p:txBody>
        </p:sp>
        <p:sp>
          <p:nvSpPr>
            <p:cNvPr id="36878" name="矩形 35854"/>
            <p:cNvSpPr/>
            <p:nvPr>
              <p:custDataLst>
                <p:tags r:id="rId12"/>
              </p:custDataLst>
            </p:nvPr>
          </p:nvSpPr>
          <p:spPr>
            <a:xfrm>
              <a:off x="13502" y="6870"/>
              <a:ext cx="564" cy="581"/>
            </a:xfrm>
            <a:prstGeom prst="rect">
              <a:avLst/>
            </a:prstGeom>
            <a:noFill/>
            <a:ln w="9525">
              <a:noFill/>
            </a:ln>
          </p:spPr>
          <p:txBody>
            <a:bodyPr lIns="0" tIns="0" rIns="0" bIns="0" anchor="t">
              <a:spAutoFit/>
            </a:bodyPr>
            <a:lstStyle/>
            <a:p>
              <a:r>
                <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rPr>
                <a:t></a:t>
              </a:r>
              <a:endParaRPr lang="zh-CN" altLang="en-US" sz="2400" i="1">
                <a:solidFill>
                  <a:schemeClr val="tx1"/>
                </a:solidFill>
                <a:latin typeface="Times New Roman" panose="02020603050405020304" pitchFamily="18" charset="0"/>
                <a:ea typeface="Times New Roman" panose="02020603050405020304" pitchFamily="18" charset="0"/>
                <a:cs typeface="+mn-lt"/>
                <a:sym typeface="Symbol" panose="05050102010706020507" pitchFamily="18" charset="2"/>
              </a:endParaRPr>
            </a:p>
          </p:txBody>
        </p:sp>
      </p:grpSp>
      <p:sp>
        <p:nvSpPr>
          <p:cNvPr id="2" name="Text Box 15"/>
          <p:cNvSpPr txBox="1"/>
          <p:nvPr>
            <p:custDataLst>
              <p:tags r:id="rId13"/>
            </p:custDataLst>
          </p:nvPr>
        </p:nvSpPr>
        <p:spPr>
          <a:xfrm>
            <a:off x="10255250" y="3357880"/>
            <a:ext cx="255905" cy="460375"/>
          </a:xfrm>
          <a:prstGeom prst="rect">
            <a:avLst/>
          </a:prstGeom>
          <a:noFill/>
          <a:ln w="28575">
            <a:noFill/>
          </a:ln>
        </p:spPr>
        <p:txBody>
          <a:bodyPr>
            <a:spAutoFit/>
          </a:bodyPr>
          <a:lstStyle/>
          <a:p>
            <a:pPr algn="ctr" eaLnBrk="1" hangingPunct="1">
              <a:spcBef>
                <a:spcPct val="50000"/>
              </a:spcBef>
            </a:pPr>
            <a:r>
              <a:rPr lang="en-US" altLang="zh-CN" sz="2400" i="1">
                <a:cs typeface="+mn-lt"/>
              </a:rPr>
              <a:t>A</a:t>
            </a:r>
            <a:endParaRPr lang="en-US" altLang="zh-CN" sz="2400" i="1">
              <a:cs typeface="+mn-lt"/>
            </a:endParaRPr>
          </a:p>
        </p:txBody>
      </p:sp>
      <p:sp>
        <p:nvSpPr>
          <p:cNvPr id="4" name="Text Box 16"/>
          <p:cNvSpPr txBox="1"/>
          <p:nvPr>
            <p:custDataLst>
              <p:tags r:id="rId14"/>
            </p:custDataLst>
          </p:nvPr>
        </p:nvSpPr>
        <p:spPr>
          <a:xfrm>
            <a:off x="9232265" y="2409825"/>
            <a:ext cx="255905" cy="460375"/>
          </a:xfrm>
          <a:prstGeom prst="rect">
            <a:avLst/>
          </a:prstGeom>
          <a:noFill/>
          <a:ln w="28575">
            <a:noFill/>
          </a:ln>
        </p:spPr>
        <p:txBody>
          <a:bodyPr>
            <a:spAutoFit/>
          </a:bodyPr>
          <a:lstStyle/>
          <a:p>
            <a:pPr algn="ctr" eaLnBrk="1" hangingPunct="1">
              <a:spcBef>
                <a:spcPct val="50000"/>
              </a:spcBef>
            </a:pPr>
            <a:r>
              <a:rPr lang="en-US" altLang="zh-CN" sz="2400" i="1">
                <a:cs typeface="+mn-lt"/>
              </a:rPr>
              <a:t>B</a:t>
            </a:r>
            <a:endParaRPr lang="en-US" altLang="zh-CN" sz="2400" i="1">
              <a:cs typeface="+mn-lt"/>
            </a:endParaRPr>
          </a:p>
        </p:txBody>
      </p:sp>
      <p:sp>
        <p:nvSpPr>
          <p:cNvPr id="5" name="文本框 4"/>
          <p:cNvSpPr txBox="1"/>
          <p:nvPr>
            <p:custDataLst>
              <p:tags r:id="rId15"/>
            </p:custDataLst>
          </p:nvPr>
        </p:nvSpPr>
        <p:spPr>
          <a:xfrm>
            <a:off x="9251315" y="3268345"/>
            <a:ext cx="403225" cy="460375"/>
          </a:xfrm>
          <a:prstGeom prst="rect">
            <a:avLst/>
          </a:prstGeom>
          <a:noFill/>
        </p:spPr>
        <p:txBody>
          <a:bodyPr wrap="none" rtlCol="0">
            <a:spAutoFit/>
          </a:bodyPr>
          <a:lstStyle/>
          <a:p>
            <a:pPr algn="l"/>
            <a:r>
              <a:rPr lang="en-US" altLang="zh-CN" sz="2400" i="1">
                <a:cs typeface="+mn-lt"/>
                <a:sym typeface="+mn-ea"/>
              </a:rPr>
              <a:t>O</a:t>
            </a:r>
            <a:endParaRPr lang="en-US" altLang="zh-CN" sz="2400" i="1">
              <a:cs typeface="+mn-lt"/>
            </a:endParaRPr>
          </a:p>
        </p:txBody>
      </p:sp>
      <p:cxnSp>
        <p:nvCxnSpPr>
          <p:cNvPr id="6" name="直接连接符 5"/>
          <p:cNvCxnSpPr/>
          <p:nvPr>
            <p:custDataLst>
              <p:tags r:id="rId16"/>
            </p:custDataLst>
          </p:nvPr>
        </p:nvCxnSpPr>
        <p:spPr>
          <a:xfrm flipH="1" flipV="1">
            <a:off x="9182735" y="2734310"/>
            <a:ext cx="354965" cy="598170"/>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custDataLst>
              <p:tags r:id="rId17"/>
            </p:custDataLst>
          </p:nvPr>
        </p:nvCxnSpPr>
        <p:spPr>
          <a:xfrm flipH="1" flipV="1">
            <a:off x="9537700" y="3357880"/>
            <a:ext cx="716280" cy="243840"/>
          </a:xfrm>
          <a:prstGeom prst="lin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9" name="文本框 8"/>
          <p:cNvSpPr txBox="1"/>
          <p:nvPr>
            <p:custDataLst>
              <p:tags r:id="rId18"/>
            </p:custDataLst>
          </p:nvPr>
        </p:nvSpPr>
        <p:spPr>
          <a:xfrm>
            <a:off x="1086485" y="4126230"/>
            <a:ext cx="7193280" cy="645160"/>
          </a:xfrm>
          <a:prstGeom prst="rect">
            <a:avLst/>
          </a:prstGeom>
          <a:noFill/>
        </p:spPr>
        <p:txBody>
          <a:bodyPr wrap="none" rtlCol="0">
            <a:spAutoFit/>
          </a:bodyPr>
          <a:lstStyle/>
          <a:p>
            <a:pPr marL="0" lvl="0" indent="0" algn="l">
              <a:lnSpc>
                <a:spcPct val="150000"/>
              </a:lnSpc>
              <a:spcBef>
                <a:spcPct val="0"/>
              </a:spcBef>
              <a:buNone/>
            </a:pPr>
            <a:r>
              <a:rPr lang="zh-CN" altLang="en-US" sz="2400">
                <a:latin typeface="+mn-ea"/>
                <a:cs typeface="+mn-ea"/>
                <a:sym typeface="+mn-ea"/>
              </a:rPr>
              <a:t>其中，我们把平面角是直角的二面角叫做</a:t>
            </a:r>
            <a:r>
              <a:rPr lang="zh-CN" altLang="en-US" sz="2400">
                <a:solidFill>
                  <a:srgbClr val="FF0000"/>
                </a:solidFill>
                <a:latin typeface="+mn-ea"/>
                <a:cs typeface="+mn-ea"/>
                <a:sym typeface="+mn-ea"/>
              </a:rPr>
              <a:t>直二面角</a:t>
            </a:r>
            <a:r>
              <a:rPr lang="zh-CN" altLang="en-US" sz="2400">
                <a:latin typeface="+mn-ea"/>
                <a:cs typeface="+mn-ea"/>
                <a:sym typeface="+mn-ea"/>
              </a:rPr>
              <a:t>．</a:t>
            </a:r>
            <a:endParaRPr lang="en-US" altLang="zh-CN" sz="2400">
              <a:solidFill>
                <a:schemeClr val="tx1"/>
              </a:solidFill>
              <a:ea typeface="楷体" panose="02010609060101010101" pitchFamily="49" charset="-122"/>
            </a:endParaRPr>
          </a:p>
        </p:txBody>
      </p:sp>
      <p:sp>
        <p:nvSpPr>
          <p:cNvPr id="10" name="文本框 9"/>
          <p:cNvSpPr txBox="1"/>
          <p:nvPr>
            <p:custDataLst>
              <p:tags r:id="rId19"/>
            </p:custDataLst>
          </p:nvPr>
        </p:nvSpPr>
        <p:spPr>
          <a:xfrm>
            <a:off x="1086485" y="3199130"/>
            <a:ext cx="6167120" cy="460375"/>
          </a:xfrm>
          <a:prstGeom prst="rect">
            <a:avLst/>
          </a:prstGeom>
          <a:noFill/>
        </p:spPr>
        <p:txBody>
          <a:bodyPr wrap="none" rtlCol="0">
            <a:spAutoFit/>
          </a:bodyPr>
          <a:lstStyle/>
          <a:p>
            <a:pPr algn="l"/>
            <a:r>
              <a:rPr lang="zh-CN" altLang="en-US" sz="2400">
                <a:latin typeface="+mn-ea"/>
                <a:cs typeface="+mn-ea"/>
                <a:sym typeface="+mn-ea"/>
              </a:rPr>
              <a:t>二面角的平面角</a:t>
            </a:r>
            <a:r>
              <a:rPr lang="en-US" altLang="zh-CN" sz="2400" i="1">
                <a:cs typeface="+mn-lt"/>
                <a:sym typeface="+mn-ea"/>
              </a:rPr>
              <a:t>θ</a:t>
            </a:r>
            <a:r>
              <a:rPr lang="zh-CN" altLang="en-US" sz="2400">
                <a:latin typeface="+mn-ea"/>
                <a:cs typeface="+mn-ea"/>
                <a:sym typeface="+mn-ea"/>
              </a:rPr>
              <a:t>的取值范围为</a:t>
            </a:r>
            <a:r>
              <a:rPr lang="en-US" altLang="zh-CN" sz="2400">
                <a:solidFill>
                  <a:srgbClr val="FF0000"/>
                </a:solidFill>
                <a:latin typeface="+mn-ea"/>
                <a:cs typeface="+mn-ea"/>
                <a:sym typeface="+mn-ea"/>
              </a:rPr>
              <a:t>0</a:t>
            </a:r>
            <a:r>
              <a:rPr lang="en-US" altLang="zh-CN" sz="2400" baseline="30000">
                <a:solidFill>
                  <a:srgbClr val="FF0000"/>
                </a:solidFill>
                <a:latin typeface="+mn-ea"/>
                <a:cs typeface="+mn-ea"/>
                <a:sym typeface="+mn-ea"/>
              </a:rPr>
              <a:t>o</a:t>
            </a:r>
            <a:r>
              <a:rPr lang="zh-CN" altLang="en-US" sz="2400">
                <a:solidFill>
                  <a:srgbClr val="FF0000"/>
                </a:solidFill>
                <a:latin typeface="+mn-ea"/>
                <a:cs typeface="+mn-ea"/>
                <a:sym typeface="+mn-ea"/>
              </a:rPr>
              <a:t>≤</a:t>
            </a:r>
            <a:r>
              <a:rPr lang="en-US" altLang="zh-CN" sz="2400" i="1">
                <a:solidFill>
                  <a:srgbClr val="FF0000"/>
                </a:solidFill>
                <a:cs typeface="+mn-lt"/>
                <a:sym typeface="+mn-ea"/>
              </a:rPr>
              <a:t>θ</a:t>
            </a:r>
            <a:r>
              <a:rPr lang="zh-CN" altLang="en-US" sz="2400">
                <a:solidFill>
                  <a:srgbClr val="FF0000"/>
                </a:solidFill>
                <a:latin typeface="+mn-ea"/>
                <a:cs typeface="+mn-ea"/>
                <a:sym typeface="+mn-ea"/>
              </a:rPr>
              <a:t>≤</a:t>
            </a:r>
            <a:r>
              <a:rPr lang="en-US" altLang="zh-CN" sz="2400">
                <a:solidFill>
                  <a:srgbClr val="FF0000"/>
                </a:solidFill>
                <a:latin typeface="+mn-ea"/>
                <a:cs typeface="+mn-ea"/>
                <a:sym typeface="+mn-ea"/>
              </a:rPr>
              <a:t>180</a:t>
            </a:r>
            <a:r>
              <a:rPr lang="en-US" altLang="zh-CN" sz="2400" baseline="30000">
                <a:solidFill>
                  <a:srgbClr val="FF0000"/>
                </a:solidFill>
                <a:latin typeface="+mn-ea"/>
                <a:cs typeface="+mn-ea"/>
                <a:sym typeface="+mn-ea"/>
              </a:rPr>
              <a:t>o</a:t>
            </a:r>
            <a:r>
              <a:rPr lang="zh-CN" altLang="en-US" sz="2400">
                <a:latin typeface="+mn-ea"/>
                <a:cs typeface="+mn-ea"/>
                <a:sym typeface="+mn-ea"/>
              </a:rPr>
              <a:t>．</a:t>
            </a:r>
            <a:endParaRPr lang="en-US" altLang="zh-CN" sz="2400">
              <a:solidFill>
                <a:schemeClr val="tx1"/>
              </a:solidFill>
              <a:ea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Text Box 19"/>
          <p:cNvSpPr/>
          <p:nvPr>
            <p:custDataLst>
              <p:tags r:id="rId1"/>
            </p:custDataLst>
          </p:nvPr>
        </p:nvSpPr>
        <p:spPr>
          <a:xfrm>
            <a:off x="1221740" y="3142615"/>
            <a:ext cx="4380230" cy="460375"/>
          </a:xfrm>
          <a:prstGeom prst="rect">
            <a:avLst/>
          </a:prstGeom>
          <a:noFill/>
          <a:ln w="952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zh-CN" altLang="en-US" sz="2400"/>
              <a:t>平面</a:t>
            </a:r>
            <a:r>
              <a:rPr lang="en-US" altLang="zh-CN" sz="2400" i="1">
                <a:latin typeface="Times New Roman" panose="02020603050405020304" pitchFamily="18" charset="0"/>
                <a:ea typeface="楷体" panose="02010609060101010101" pitchFamily="49" charset="-122"/>
                <a:cs typeface="Times New Roman" panose="02020603050405020304" pitchFamily="18" charset="0"/>
                <a:sym typeface="+mn-ea"/>
              </a:rPr>
              <a:t>α</a:t>
            </a:r>
            <a:r>
              <a:rPr lang="zh-CN" altLang="en-US" sz="2400"/>
              <a:t>与</a:t>
            </a:r>
            <a:r>
              <a:rPr lang="en-US" altLang="zh-CN" sz="2400" i="1">
                <a:latin typeface="Times New Roman" panose="02020603050405020304" pitchFamily="18" charset="0"/>
                <a:ea typeface="楷体" panose="02010609060101010101" pitchFamily="49" charset="-122"/>
                <a:sym typeface="+mn-ea"/>
              </a:rPr>
              <a:t>β</a:t>
            </a:r>
            <a:r>
              <a:rPr lang="zh-CN" altLang="en-US" sz="2400"/>
              <a:t>垂直</a:t>
            </a:r>
            <a:r>
              <a:rPr lang="zh-CN" altLang="en-US" sz="2400">
                <a:latin typeface="楷体" panose="02010609060101010101" pitchFamily="49" charset="-122"/>
                <a:ea typeface="楷体" panose="02010609060101010101" pitchFamily="49" charset="-122"/>
                <a:sym typeface="+mn-ea"/>
              </a:rPr>
              <a:t>，记作</a:t>
            </a:r>
            <a:r>
              <a:rPr lang="en-US" altLang="zh-CN" sz="2400" i="1">
                <a:latin typeface="Times New Roman" panose="02020603050405020304" pitchFamily="18" charset="0"/>
                <a:ea typeface="楷体" panose="02010609060101010101" pitchFamily="49" charset="-122"/>
                <a:cs typeface="Times New Roman" panose="02020603050405020304" pitchFamily="18" charset="0"/>
                <a:sym typeface="+mn-ea"/>
              </a:rPr>
              <a:t>α</a:t>
            </a:r>
            <a:r>
              <a:rPr lang="zh-CN" altLang="en-US" sz="2400">
                <a:latin typeface="楷体" panose="02010609060101010101" pitchFamily="49" charset="-122"/>
                <a:ea typeface="楷体" panose="02010609060101010101" pitchFamily="49" charset="-122"/>
                <a:sym typeface="+mn-ea"/>
              </a:rPr>
              <a:t>⊥</a:t>
            </a:r>
            <a:r>
              <a:rPr lang="en-US" altLang="zh-CN" sz="2400" i="1">
                <a:latin typeface="Times New Roman" panose="02020603050405020304" pitchFamily="18" charset="0"/>
                <a:ea typeface="楷体" panose="02010609060101010101" pitchFamily="49" charset="-122"/>
                <a:sym typeface="+mn-ea"/>
              </a:rPr>
              <a:t>β.</a:t>
            </a:r>
            <a:endParaRPr lang="zh-CN" altLang="en-US" sz="2400">
              <a:solidFill>
                <a:schemeClr val="tx1"/>
              </a:solidFill>
              <a:latin typeface="楷体" panose="02010609060101010101" pitchFamily="49" charset="-122"/>
              <a:ea typeface="楷体" panose="02010609060101010101" pitchFamily="49" charset="-122"/>
              <a:sym typeface="+mn-ea"/>
            </a:endParaRPr>
          </a:p>
        </p:txBody>
      </p:sp>
      <p:sp>
        <p:nvSpPr>
          <p:cNvPr id="18" name="文本框 17"/>
          <p:cNvSpPr txBox="1"/>
          <p:nvPr>
            <p:custDataLst>
              <p:tags r:id="rId2"/>
            </p:custDataLst>
          </p:nvPr>
        </p:nvSpPr>
        <p:spPr>
          <a:xfrm>
            <a:off x="1221740" y="5224780"/>
            <a:ext cx="9480550" cy="1198880"/>
          </a:xfrm>
          <a:prstGeom prst="rect">
            <a:avLst/>
          </a:prstGeom>
          <a:noFill/>
        </p:spPr>
        <p:txBody>
          <a:bodyPr wrap="square" anchor="t">
            <a:spAutoFit/>
          </a:bodyPr>
          <a:lstStyle/>
          <a:p>
            <a:pPr algn="l">
              <a:lnSpc>
                <a:spcPct val="150000"/>
              </a:lnSpc>
            </a:pPr>
            <a:r>
              <a:rPr kumimoji="0" 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    </a:t>
            </a:r>
            <a:r>
              <a:rPr kumimoji="0"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画两个互相垂直的平面时，通常把表示平面的两个平行四边形的一组边画成垂直． </a:t>
            </a:r>
            <a:endParaRPr kumimoji="0"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8" name="文本框 7"/>
          <p:cNvSpPr txBox="1"/>
          <p:nvPr>
            <p:custDataLst>
              <p:tags r:id="rId3"/>
            </p:custDataLst>
          </p:nvPr>
        </p:nvSpPr>
        <p:spPr>
          <a:xfrm>
            <a:off x="1221740" y="1744345"/>
            <a:ext cx="9291955" cy="1198880"/>
          </a:xfrm>
          <a:prstGeom prst="rect">
            <a:avLst/>
          </a:prstGeom>
          <a:noFill/>
        </p:spPr>
        <p:txBody>
          <a:bodyPr wrap="square" rtlCol="0">
            <a:spAutoFit/>
          </a:bodyPr>
          <a:lstStyle/>
          <a:p>
            <a:pPr marL="0" lvl="0" indent="0" algn="l">
              <a:lnSpc>
                <a:spcPct val="150000"/>
              </a:lnSpc>
              <a:spcBef>
                <a:spcPct val="0"/>
              </a:spcBef>
              <a:buNone/>
            </a:pPr>
            <a:r>
              <a:rPr lang="en-US" altLang="zh-CN" sz="2400">
                <a:latin typeface="+mn-ea"/>
                <a:cs typeface="+mn-ea"/>
                <a:sym typeface="+mn-ea"/>
              </a:rPr>
              <a:t>    </a:t>
            </a:r>
            <a:r>
              <a:rPr lang="zh-CN" altLang="en-US" sz="2400">
                <a:latin typeface="+mn-ea"/>
                <a:cs typeface="+mn-ea"/>
                <a:sym typeface="+mn-ea"/>
              </a:rPr>
              <a:t>一般地，两个平面相交，如果它们所成的二面角是直二面角，则称这</a:t>
            </a:r>
            <a:r>
              <a:rPr lang="zh-CN" altLang="en-US" sz="2400">
                <a:solidFill>
                  <a:srgbClr val="FF0000"/>
                </a:solidFill>
                <a:latin typeface="+mn-ea"/>
                <a:cs typeface="+mn-ea"/>
                <a:sym typeface="+mn-ea"/>
              </a:rPr>
              <a:t>两个平面互相垂直</a:t>
            </a:r>
            <a:r>
              <a:rPr lang="zh-CN" altLang="en-US" sz="2400">
                <a:latin typeface="+mn-ea"/>
                <a:cs typeface="+mn-ea"/>
                <a:sym typeface="+mn-ea"/>
              </a:rPr>
              <a:t>．</a:t>
            </a:r>
            <a:endParaRPr lang="en-US" altLang="zh-CN" sz="2400">
              <a:solidFill>
                <a:schemeClr val="tx1"/>
              </a:solidFill>
              <a:ea typeface="楷体" panose="02010609060101010101" pitchFamily="49" charset="-122"/>
            </a:endParaRPr>
          </a:p>
        </p:txBody>
      </p:sp>
      <p:sp>
        <p:nvSpPr>
          <p:cNvPr id="2" name="文本框 1"/>
          <p:cNvSpPr txBox="1"/>
          <p:nvPr>
            <p:custDataLst>
              <p:tags r:id="rId4"/>
            </p:custDataLst>
          </p:nvPr>
        </p:nvSpPr>
        <p:spPr>
          <a:xfrm>
            <a:off x="972820" y="1099820"/>
            <a:ext cx="5074920" cy="521970"/>
          </a:xfrm>
          <a:prstGeom prst="rect">
            <a:avLst/>
          </a:prstGeom>
          <a:noFill/>
        </p:spPr>
        <p:txBody>
          <a:bodyPr wrap="square" rtlCol="0" anchor="t">
            <a:spAutoFit/>
          </a:bodyPr>
          <a:lstStyle/>
          <a:p>
            <a:r>
              <a:rPr lang="zh-CN" altLang="en-US" sz="2800" b="1">
                <a:latin typeface="楷体" panose="02010609060101010101" pitchFamily="49" charset="-122"/>
                <a:ea typeface="楷体" panose="02010609060101010101" pitchFamily="49" charset="-122"/>
                <a:cs typeface="楷体" panose="02010609060101010101" pitchFamily="49" charset="-122"/>
              </a:rPr>
              <a:t>知识点</a:t>
            </a:r>
            <a:r>
              <a:rPr lang="en-US" altLang="zh-CN" sz="2800" b="1">
                <a:latin typeface="楷体" panose="02010609060101010101" pitchFamily="49" charset="-122"/>
                <a:ea typeface="楷体" panose="02010609060101010101" pitchFamily="49" charset="-122"/>
                <a:cs typeface="楷体" panose="02010609060101010101" pitchFamily="49" charset="-122"/>
              </a:rPr>
              <a:t>2</a:t>
            </a:r>
            <a:r>
              <a:rPr lang="zh-CN" altLang="en-US"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平面与平面垂直</a:t>
            </a:r>
            <a:endParaRPr lang="zh-CN" sz="2800" b="1">
              <a:latin typeface="楷体" panose="02010609060101010101" pitchFamily="49" charset="-122"/>
              <a:ea typeface="楷体" panose="02010609060101010101" pitchFamily="49" charset="-122"/>
              <a:cs typeface="楷体" panose="02010609060101010101" pitchFamily="49" charset="-122"/>
              <a:sym typeface="+mn-ea"/>
            </a:endParaRPr>
          </a:p>
        </p:txBody>
      </p:sp>
      <p:pic>
        <p:nvPicPr>
          <p:cNvPr id="15365" name="图片 2"/>
          <p:cNvPicPr>
            <a:picLocks noChangeAspect="1"/>
          </p:cNvPicPr>
          <p:nvPr>
            <p:custDataLst>
              <p:tags r:id="rId5"/>
            </p:custDataLst>
          </p:nvPr>
        </p:nvPicPr>
        <p:blipFill>
          <a:blip r:embed="rId6">
            <a:clrChange>
              <a:clrFrom>
                <a:srgbClr val="FFFFFF"/>
              </a:clrFrom>
              <a:clrTo>
                <a:srgbClr val="FFFFFF">
                  <a:alpha val="0"/>
                </a:srgbClr>
              </a:clrTo>
            </a:clrChange>
          </a:blip>
          <a:stretch>
            <a:fillRect/>
          </a:stretch>
        </p:blipFill>
        <p:spPr>
          <a:xfrm>
            <a:off x="2695575" y="3471863"/>
            <a:ext cx="6532563" cy="1752600"/>
          </a:xfrm>
          <a:prstGeom prst="rect">
            <a:avLst/>
          </a:prstGeom>
          <a:noFill/>
          <a:ln>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fade">
                                      <p:cBhvr>
                                        <p:cTn id="7" dur="500"/>
                                        <p:tgtEl>
                                          <p:spTgt spid="122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nodeType="withEffect">
                                  <p:stCondLst>
                                    <p:cond delay="0"/>
                                  </p:stCondLst>
                                  <p:childTnLst>
                                    <p:set>
                                      <p:cBhvr>
                                        <p:cTn id="14" dur="1" fill="hold">
                                          <p:stCondLst>
                                            <p:cond delay="0"/>
                                          </p:stCondLst>
                                        </p:cTn>
                                        <p:tgtEl>
                                          <p:spTgt spid="15365"/>
                                        </p:tgtEl>
                                        <p:attrNameLst>
                                          <p:attrName>style.visibility</p:attrName>
                                        </p:attrNameLst>
                                      </p:cBhvr>
                                      <p:to>
                                        <p:strVal val="visible"/>
                                      </p:to>
                                    </p:set>
                                    <p:animEffect transition="in" filter="fade">
                                      <p:cBhvr>
                                        <p:cTn id="15"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p:nvPr>
            <p:custDataLst>
              <p:tags r:id="rId1"/>
            </p:custDataLst>
          </p:nvPr>
        </p:nvSpPr>
        <p:spPr>
          <a:xfrm>
            <a:off x="972820" y="1852295"/>
            <a:ext cx="6849110" cy="661670"/>
          </a:xfrm>
          <a:prstGeom prst="rect">
            <a:avLst/>
          </a:prstGeom>
          <a:noFill/>
          <a:ln w="9525">
            <a:noFill/>
          </a:ln>
        </p:spPr>
        <p:txBody>
          <a:bodyPr wrap="square" lIns="108819" tIns="54409" rIns="108819" bIns="54409">
            <a:spAutoFit/>
          </a:bodyPr>
          <a:lstStyle/>
          <a:p>
            <a:pPr>
              <a:lnSpc>
                <a:spcPct val="150000"/>
              </a:lnSpc>
            </a:pPr>
            <a:r>
              <a:rPr 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思考</a:t>
            </a:r>
            <a:r>
              <a:rPr lang="en-US" altLang="zh-CN" sz="2400" b="1">
                <a:solidFill>
                  <a:srgbClr val="0000FF"/>
                </a:solidFill>
                <a:latin typeface="楷体" panose="02010609060101010101" pitchFamily="49" charset="-122"/>
                <a:ea typeface="楷体" panose="02010609060101010101" pitchFamily="49" charset="-122"/>
                <a:cs typeface="楷体" panose="02010609060101010101" pitchFamily="49" charset="-122"/>
              </a:rPr>
              <a:t>:</a:t>
            </a:r>
            <a:r>
              <a:rPr lang="zh-CN" sz="2400">
                <a:solidFill>
                  <a:schemeClr val="tx1"/>
                </a:solidFill>
                <a:ea typeface="楷体" panose="02010609060101010101" pitchFamily="49" charset="-122"/>
              </a:rPr>
              <a:t>如何检测所砌的墙面和地面是否垂直？</a:t>
            </a:r>
            <a:endParaRPr lang="zh-CN" sz="2400">
              <a:solidFill>
                <a:schemeClr val="tx1"/>
              </a:solidFill>
              <a:ea typeface="楷体" panose="02010609060101010101" pitchFamily="49" charset="-122"/>
            </a:endParaRPr>
          </a:p>
        </p:txBody>
      </p:sp>
      <p:sp>
        <p:nvSpPr>
          <p:cNvPr id="10" name="文本框 9"/>
          <p:cNvSpPr txBox="1"/>
          <p:nvPr>
            <p:custDataLst>
              <p:tags r:id="rId2"/>
            </p:custDataLst>
          </p:nvPr>
        </p:nvSpPr>
        <p:spPr>
          <a:xfrm>
            <a:off x="972820" y="1099820"/>
            <a:ext cx="6704965" cy="521970"/>
          </a:xfrm>
          <a:prstGeom prst="rect">
            <a:avLst/>
          </a:prstGeom>
          <a:noFill/>
        </p:spPr>
        <p:txBody>
          <a:bodyPr wrap="square" rtlCol="0" anchor="t">
            <a:spAutoFit/>
          </a:bodyPr>
          <a:lstStyle/>
          <a:p>
            <a:r>
              <a:rPr lang="zh-CN" altLang="en-US" sz="2800" b="1">
                <a:latin typeface="楷体" panose="02010609060101010101" pitchFamily="49" charset="-122"/>
                <a:ea typeface="楷体" panose="02010609060101010101" pitchFamily="49" charset="-122"/>
                <a:cs typeface="楷体" panose="02010609060101010101" pitchFamily="49" charset="-122"/>
              </a:rPr>
              <a:t>知识点</a:t>
            </a:r>
            <a:r>
              <a:rPr lang="en-US" altLang="zh-CN" sz="2800" b="1">
                <a:latin typeface="楷体" panose="02010609060101010101" pitchFamily="49" charset="-122"/>
                <a:ea typeface="楷体" panose="02010609060101010101" pitchFamily="49" charset="-122"/>
                <a:cs typeface="楷体" panose="02010609060101010101" pitchFamily="49" charset="-122"/>
              </a:rPr>
              <a:t>3</a:t>
            </a:r>
            <a:r>
              <a:rPr lang="zh-CN" altLang="en-US" sz="2800" b="1">
                <a:latin typeface="楷体" panose="02010609060101010101" pitchFamily="49" charset="-122"/>
                <a:ea typeface="楷体" panose="02010609060101010101" pitchFamily="49" charset="-122"/>
                <a:cs typeface="楷体" panose="02010609060101010101" pitchFamily="49" charset="-122"/>
              </a:rPr>
              <a:t>：</a:t>
            </a:r>
            <a:r>
              <a:rPr lang="zh-CN" sz="2800" b="1">
                <a:latin typeface="楷体" panose="02010609060101010101" pitchFamily="49" charset="-122"/>
                <a:ea typeface="楷体" panose="02010609060101010101" pitchFamily="49" charset="-122"/>
                <a:cs typeface="楷体" panose="02010609060101010101" pitchFamily="49" charset="-122"/>
              </a:rPr>
              <a:t>两个平面互相垂直的判定定理</a:t>
            </a:r>
            <a:endParaRPr lang="zh-CN" sz="2800" b="1">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31749" name="AutoShape 5"/>
          <p:cNvSpPr/>
          <p:nvPr>
            <p:custDataLst>
              <p:tags r:id="rId3"/>
            </p:custDataLst>
          </p:nvPr>
        </p:nvSpPr>
        <p:spPr>
          <a:xfrm>
            <a:off x="7341870" y="2928620"/>
            <a:ext cx="4143375" cy="735330"/>
          </a:xfrm>
          <a:prstGeom prst="parallelogram">
            <a:avLst>
              <a:gd name="adj" fmla="val 198105"/>
            </a:avLst>
          </a:prstGeom>
          <a:blipFill rotWithShape="1">
            <a:blip r:embed="rId4">
              <a:alphaModFix amt="71999"/>
            </a:blip>
            <a:stretch>
              <a:fillRect/>
            </a:stretch>
          </a:blipFill>
          <a:ln w="28575" cap="flat" cmpd="sng">
            <a:solidFill>
              <a:schemeClr val="tx1"/>
            </a:solidFill>
            <a:prstDash val="solid"/>
            <a:miter/>
            <a:headEnd type="none" w="med" len="med"/>
            <a:tailEnd type="none" w="med" len="med"/>
          </a:ln>
        </p:spPr>
        <p:txBody>
          <a:bodyPr wrap="none" anchor="ctr"/>
          <a:lstStyle/>
          <a:p>
            <a:pPr eaLnBrk="0" hangingPunct="0"/>
            <a:endParaRPr lang="zh-CN" altLang="en-US" sz="100">
              <a:latin typeface="Arial" panose="020B0604020202020204" pitchFamily="34" charset="0"/>
              <a:ea typeface="微软雅黑" panose="020B0503020204020204" charset="-122"/>
            </a:endParaRPr>
          </a:p>
        </p:txBody>
      </p:sp>
      <p:sp>
        <p:nvSpPr>
          <p:cNvPr id="31750" name="AutoShape 6"/>
          <p:cNvSpPr/>
          <p:nvPr>
            <p:custDataLst>
              <p:tags r:id="rId5"/>
            </p:custDataLst>
          </p:nvPr>
        </p:nvSpPr>
        <p:spPr>
          <a:xfrm rot="-5400000" flipH="1">
            <a:off x="8241348" y="2006918"/>
            <a:ext cx="2344737" cy="969962"/>
          </a:xfrm>
          <a:prstGeom prst="parallelogram">
            <a:avLst>
              <a:gd name="adj" fmla="val 76035"/>
            </a:avLst>
          </a:prstGeom>
          <a:blipFill rotWithShape="0">
            <a:blip r:embed="rId6"/>
            <a:stretch>
              <a:fillRect/>
            </a:stretch>
          </a:blipFill>
          <a:ln w="28575" cap="flat" cmpd="sng">
            <a:solidFill>
              <a:srgbClr val="FF0066"/>
            </a:solidFill>
            <a:prstDash val="solid"/>
            <a:miter/>
            <a:headEnd type="none" w="med" len="med"/>
            <a:tailEnd type="none" w="med" len="med"/>
          </a:ln>
        </p:spPr>
        <p:txBody>
          <a:bodyPr wrap="none" anchor="ctr"/>
          <a:lstStyle/>
          <a:p>
            <a:pPr eaLnBrk="0" hangingPunct="0"/>
            <a:endParaRPr lang="zh-CN" altLang="en-US" sz="100">
              <a:latin typeface="Arial" panose="020B0604020202020204" pitchFamily="34" charset="0"/>
              <a:ea typeface="微软雅黑" panose="020B0503020204020204" charset="-122"/>
            </a:endParaRPr>
          </a:p>
        </p:txBody>
      </p:sp>
      <p:graphicFrame>
        <p:nvGraphicFramePr>
          <p:cNvPr id="31752" name="Object 7"/>
          <p:cNvGraphicFramePr>
            <a:graphicFrameLocks noChangeAspect="1"/>
          </p:cNvGraphicFramePr>
          <p:nvPr>
            <p:custDataLst>
              <p:tags r:id="rId7"/>
            </p:custDataLst>
          </p:nvPr>
        </p:nvGraphicFramePr>
        <p:xfrm>
          <a:off x="9597073" y="2081530"/>
          <a:ext cx="874712" cy="1098550"/>
        </p:xfrm>
        <a:graphic>
          <a:graphicData uri="http://schemas.openxmlformats.org/presentationml/2006/ole">
            <mc:AlternateContent xmlns:mc="http://schemas.openxmlformats.org/markup-compatibility/2006">
              <mc:Choice xmlns:v="urn:schemas-microsoft-com:vml" Requires="v">
                <p:oleObj spid="_x0000_s1038" name="" r:id="rId8" imgW="1167130" imgH="1464310" progId="Flash.Movie">
                  <p:embed/>
                </p:oleObj>
              </mc:Choice>
              <mc:Fallback>
                <p:oleObj name="" r:id="rId8" imgW="1167130" imgH="1464310" progId="Flash.Movie">
                  <p:embed/>
                  <p:pic>
                    <p:nvPicPr>
                      <p:cNvPr id="0" name="OLE substitute image"/>
                      <p:cNvPicPr/>
                      <p:nvPr/>
                    </p:nvPicPr>
                    <p:blipFill>
                      <a:blip r:embed="rId9"/>
                      <a:stretch>
                        <a:fillRect/>
                      </a:stretch>
                    </p:blipFill>
                    <p:spPr>
                      <a:xfrm>
                        <a:off x="9597073" y="2081530"/>
                        <a:ext cx="874712" cy="1098550"/>
                      </a:xfrm>
                      <a:prstGeom prst="rect">
                        <a:avLst/>
                      </a:prstGeom>
                      <a:noFill/>
                      <a:ln w="38100">
                        <a:noFill/>
                        <a:miter/>
                      </a:ln>
                    </p:spPr>
                  </p:pic>
                </p:oleObj>
              </mc:Fallback>
            </mc:AlternateContent>
          </a:graphicData>
        </a:graphic>
      </p:graphicFrame>
      <p:grpSp>
        <p:nvGrpSpPr>
          <p:cNvPr id="31753" name="Group 8"/>
          <p:cNvGrpSpPr/>
          <p:nvPr>
            <p:custDataLst>
              <p:tags r:id="rId10"/>
            </p:custDataLst>
          </p:nvPr>
        </p:nvGrpSpPr>
        <p:grpSpPr>
          <a:xfrm>
            <a:off x="9114473" y="1760855"/>
            <a:ext cx="285750" cy="1657350"/>
            <a:chOff x="2208" y="1152"/>
            <a:chExt cx="366" cy="1492"/>
          </a:xfrm>
        </p:grpSpPr>
        <p:graphicFrame>
          <p:nvGraphicFramePr>
            <p:cNvPr id="11" name="Object 9"/>
            <p:cNvGraphicFramePr>
              <a:graphicFrameLocks noChangeAspect="1"/>
            </p:cNvGraphicFramePr>
            <p:nvPr>
              <p:custDataLst>
                <p:tags r:id="rId11"/>
              </p:custDataLst>
            </p:nvPr>
          </p:nvGraphicFramePr>
          <p:xfrm>
            <a:off x="2208" y="2208"/>
            <a:ext cx="366" cy="436"/>
          </p:xfrm>
          <a:graphic>
            <a:graphicData uri="http://schemas.openxmlformats.org/presentationml/2006/ole">
              <mc:AlternateContent xmlns:mc="http://schemas.openxmlformats.org/markup-compatibility/2006">
                <mc:Choice xmlns:v="urn:schemas-microsoft-com:vml" Requires="v">
                  <p:oleObj spid="_x0000_s1039" name="" r:id="rId12" imgW="777240" imgH="925195" progId="Flash.Movie">
                    <p:embed/>
                  </p:oleObj>
                </mc:Choice>
                <mc:Fallback>
                  <p:oleObj name="" r:id="rId12" imgW="777240" imgH="925195" progId="Flash.Movie">
                    <p:embed/>
                    <p:pic>
                      <p:nvPicPr>
                        <p:cNvPr id="0" name="OLE substitute image"/>
                        <p:cNvPicPr/>
                        <p:nvPr/>
                      </p:nvPicPr>
                      <p:blipFill>
                        <a:blip r:embed="rId13"/>
                        <a:stretch>
                          <a:fillRect/>
                        </a:stretch>
                      </p:blipFill>
                      <p:spPr>
                        <a:xfrm>
                          <a:off x="2208" y="2208"/>
                          <a:ext cx="366" cy="436"/>
                        </a:xfrm>
                        <a:prstGeom prst="rect">
                          <a:avLst/>
                        </a:prstGeom>
                        <a:noFill/>
                        <a:ln w="38100">
                          <a:noFill/>
                          <a:miter/>
                        </a:ln>
                      </p:spPr>
                    </p:pic>
                  </p:oleObj>
                </mc:Fallback>
              </mc:AlternateContent>
            </a:graphicData>
          </a:graphic>
        </p:graphicFrame>
        <p:cxnSp>
          <p:nvCxnSpPr>
            <p:cNvPr id="31754" name="Line 10"/>
            <p:cNvCxnSpPr/>
            <p:nvPr>
              <p:custDataLst>
                <p:tags r:id="rId14"/>
              </p:custDataLst>
            </p:nvPr>
          </p:nvCxnSpPr>
          <p:spPr>
            <a:xfrm flipH="1" flipV="1">
              <a:off x="2400" y="1152"/>
              <a:ext cx="0" cy="1152"/>
            </a:xfrm>
            <a:prstGeom prst="line">
              <a:avLst/>
            </a:prstGeom>
            <a:ln w="28575" cap="flat" cmpd="sng">
              <a:solidFill>
                <a:schemeClr val="accent1">
                  <a:shade val="50000"/>
                </a:schemeClr>
              </a:solidFill>
              <a:prstDash val="solid"/>
              <a:round/>
              <a:headEnd type="none" w="med" len="med"/>
              <a:tailEnd type="none" w="med" len="med"/>
            </a:ln>
          </p:spPr>
        </p:cxnSp>
      </p:grpSp>
      <p:sp>
        <p:nvSpPr>
          <p:cNvPr id="14" name="文本框 13"/>
          <p:cNvSpPr txBox="1"/>
          <p:nvPr>
            <p:custDataLst>
              <p:tags r:id="rId15"/>
            </p:custDataLst>
          </p:nvPr>
        </p:nvSpPr>
        <p:spPr>
          <a:xfrm>
            <a:off x="1190625" y="2915285"/>
            <a:ext cx="6762115" cy="460375"/>
          </a:xfrm>
          <a:prstGeom prst="rect">
            <a:avLst/>
          </a:prstGeom>
          <a:noFill/>
        </p:spPr>
        <p:txBody>
          <a:bodyPr wrap="square" anchor="t">
            <a:spAutoFit/>
          </a:bodyPr>
          <a:lstStyle/>
          <a:p>
            <a:pPr algn="l"/>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如果墙面经过地面的垂线，那么墙面与地面垂直</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31756" name="文本框 9"/>
          <p:cNvSpPr/>
          <p:nvPr>
            <p:custDataLst>
              <p:tags r:id="rId16"/>
            </p:custDataLst>
          </p:nvPr>
        </p:nvSpPr>
        <p:spPr>
          <a:xfrm>
            <a:off x="1083310" y="4512310"/>
            <a:ext cx="6150610" cy="1198880"/>
          </a:xfrm>
          <a:prstGeom prst="rect">
            <a:avLst/>
          </a:prstGeom>
          <a:noFill/>
          <a:ln w="9525">
            <a:noFill/>
          </a:ln>
        </p:spPr>
        <p:txBody>
          <a:bodyPr wrap="square" anchor="t">
            <a:spAutoFit/>
          </a:bodyPr>
          <a:lstStyle/>
          <a:p>
            <a:pPr eaLnBrk="0" hangingPunct="0">
              <a:lnSpc>
                <a:spcPct val="150000"/>
              </a:lnSpc>
            </a:pPr>
            <a:r>
              <a:rPr lang="zh-CN" altLang="en-US" sz="2400">
                <a:latin typeface="Times New Roman" panose="02020603050405020304" pitchFamily="18" charset="0"/>
                <a:ea typeface="楷体" panose="02010609060101010101" pitchFamily="49" charset="-122"/>
              </a:rPr>
              <a:t>平面</a:t>
            </a:r>
            <a:r>
              <a:rPr lang="zh-CN" altLang="en-US" sz="2400" i="1">
                <a:latin typeface="Times New Roman" panose="02020603050405020304" pitchFamily="18" charset="0"/>
                <a:ea typeface="楷体" panose="02010609060101010101" pitchFamily="49" charset="-122"/>
              </a:rPr>
              <a:t>A</a:t>
            </a:r>
            <a:r>
              <a:rPr lang="en-US" altLang="zh-CN" sz="2400" i="1">
                <a:latin typeface="Times New Roman" panose="02020603050405020304" pitchFamily="18" charset="0"/>
                <a:ea typeface="楷体" panose="02010609060101010101" pitchFamily="49" charset="-122"/>
              </a:rPr>
              <a:t>D</a:t>
            </a:r>
            <a:r>
              <a:rPr lang="zh-CN" altLang="en-US" sz="2400" i="1">
                <a:latin typeface="Times New Roman" panose="02020603050405020304" pitchFamily="18" charset="0"/>
                <a:ea typeface="楷体" panose="02010609060101010101" pitchFamily="49" charset="-122"/>
                <a:sym typeface="微软雅黑" panose="020B0503020204020204" charset="-122"/>
              </a:rPr>
              <a:t>D</a:t>
            </a:r>
            <a:r>
              <a:rPr lang="en-US" altLang="zh-CN" sz="2400" baseline="-25000">
                <a:latin typeface="Times New Roman" panose="02020603050405020304" pitchFamily="18" charset="0"/>
                <a:ea typeface="楷体" panose="02010609060101010101" pitchFamily="49" charset="-122"/>
                <a:sym typeface="微软雅黑" panose="020B0503020204020204" charset="-122"/>
              </a:rPr>
              <a:t>1</a:t>
            </a:r>
            <a:r>
              <a:rPr lang="zh-CN" altLang="en-US" sz="2400" i="1">
                <a:latin typeface="Times New Roman" panose="02020603050405020304" pitchFamily="18" charset="0"/>
                <a:ea typeface="楷体" panose="02010609060101010101" pitchFamily="49" charset="-122"/>
                <a:sym typeface="微软雅黑" panose="020B0503020204020204" charset="-122"/>
              </a:rPr>
              <a:t>A</a:t>
            </a:r>
            <a:r>
              <a:rPr lang="en-US" altLang="zh-CN" sz="2400" baseline="-25000">
                <a:latin typeface="Times New Roman" panose="02020603050405020304" pitchFamily="18" charset="0"/>
                <a:ea typeface="楷体" panose="02010609060101010101" pitchFamily="49" charset="-122"/>
                <a:sym typeface="微软雅黑" panose="020B0503020204020204" charset="-122"/>
              </a:rPr>
              <a:t>1</a:t>
            </a:r>
            <a:r>
              <a:rPr lang="zh-CN" altLang="en-US" sz="2400">
                <a:latin typeface="Times New Roman" panose="02020603050405020304" pitchFamily="18" charset="0"/>
                <a:ea typeface="楷体" panose="02010609060101010101" pitchFamily="49" charset="-122"/>
              </a:rPr>
              <a:t>经过平面</a:t>
            </a:r>
            <a:r>
              <a:rPr lang="zh-CN" altLang="en-US" sz="2400" i="1">
                <a:latin typeface="Times New Roman" panose="02020603050405020304" pitchFamily="18" charset="0"/>
                <a:ea typeface="楷体" panose="02010609060101010101" pitchFamily="49" charset="-122"/>
              </a:rPr>
              <a:t>ABCD</a:t>
            </a:r>
            <a:r>
              <a:rPr lang="zh-CN" altLang="en-US" sz="2400">
                <a:latin typeface="Times New Roman" panose="02020603050405020304" pitchFamily="18" charset="0"/>
                <a:ea typeface="楷体" panose="02010609060101010101" pitchFamily="49" charset="-122"/>
              </a:rPr>
              <a:t>的一条垂线</a:t>
            </a:r>
            <a:r>
              <a:rPr lang="zh-CN" altLang="en-US" sz="2400" i="1">
                <a:latin typeface="Times New Roman" panose="02020603050405020304" pitchFamily="18" charset="0"/>
                <a:ea typeface="楷体" panose="02010609060101010101" pitchFamily="49" charset="-122"/>
              </a:rPr>
              <a:t>A</a:t>
            </a:r>
            <a:r>
              <a:rPr lang="zh-CN" altLang="en-US" sz="2400" i="1">
                <a:latin typeface="Times New Roman" panose="02020603050405020304" pitchFamily="18" charset="0"/>
                <a:ea typeface="楷体" panose="02010609060101010101" pitchFamily="49" charset="-122"/>
                <a:sym typeface="微软雅黑" panose="020B0503020204020204" charset="-122"/>
              </a:rPr>
              <a:t>A</a:t>
            </a:r>
            <a:r>
              <a:rPr lang="en-US" altLang="zh-CN" sz="2400" baseline="-25000">
                <a:latin typeface="Times New Roman" panose="02020603050405020304" pitchFamily="18" charset="0"/>
                <a:ea typeface="楷体" panose="02010609060101010101" pitchFamily="49" charset="-122"/>
                <a:sym typeface="微软雅黑" panose="020B0503020204020204" charset="-122"/>
              </a:rPr>
              <a:t>1</a:t>
            </a:r>
            <a:r>
              <a:rPr lang="zh-CN" altLang="en-US" sz="2400">
                <a:latin typeface="Times New Roman" panose="02020603050405020304" pitchFamily="18" charset="0"/>
                <a:ea typeface="楷体" panose="02010609060101010101" pitchFamily="49" charset="-122"/>
              </a:rPr>
              <a:t>，此时，平面</a:t>
            </a:r>
            <a:r>
              <a:rPr lang="zh-CN" altLang="en-US" sz="2400" i="1">
                <a:latin typeface="Times New Roman" panose="02020603050405020304" pitchFamily="18" charset="0"/>
                <a:ea typeface="楷体" panose="02010609060101010101" pitchFamily="49" charset="-122"/>
              </a:rPr>
              <a:t>A</a:t>
            </a:r>
            <a:r>
              <a:rPr lang="en-US" altLang="zh-CN" sz="2400" i="1">
                <a:latin typeface="Times New Roman" panose="02020603050405020304" pitchFamily="18" charset="0"/>
                <a:ea typeface="楷体" panose="02010609060101010101" pitchFamily="49" charset="-122"/>
              </a:rPr>
              <a:t>D</a:t>
            </a:r>
            <a:r>
              <a:rPr lang="zh-CN" altLang="en-US" sz="2400" i="1">
                <a:latin typeface="Times New Roman" panose="02020603050405020304" pitchFamily="18" charset="0"/>
                <a:ea typeface="楷体" panose="02010609060101010101" pitchFamily="49" charset="-122"/>
                <a:sym typeface="微软雅黑" panose="020B0503020204020204" charset="-122"/>
              </a:rPr>
              <a:t>D</a:t>
            </a:r>
            <a:r>
              <a:rPr lang="en-US" altLang="zh-CN" sz="2400" baseline="-25000">
                <a:latin typeface="Times New Roman" panose="02020603050405020304" pitchFamily="18" charset="0"/>
                <a:ea typeface="楷体" panose="02010609060101010101" pitchFamily="49" charset="-122"/>
                <a:sym typeface="微软雅黑" panose="020B0503020204020204" charset="-122"/>
              </a:rPr>
              <a:t>1</a:t>
            </a:r>
            <a:r>
              <a:rPr lang="zh-CN" altLang="en-US" sz="2400" i="1">
                <a:latin typeface="Times New Roman" panose="02020603050405020304" pitchFamily="18" charset="0"/>
                <a:ea typeface="楷体" panose="02010609060101010101" pitchFamily="49" charset="-122"/>
                <a:sym typeface="微软雅黑" panose="020B0503020204020204" charset="-122"/>
              </a:rPr>
              <a:t>A</a:t>
            </a:r>
            <a:r>
              <a:rPr lang="en-US" altLang="zh-CN" sz="2400" baseline="-25000">
                <a:latin typeface="Times New Roman" panose="02020603050405020304" pitchFamily="18" charset="0"/>
                <a:ea typeface="楷体" panose="02010609060101010101" pitchFamily="49" charset="-122"/>
                <a:sym typeface="微软雅黑" panose="020B0503020204020204" charset="-122"/>
              </a:rPr>
              <a:t>1</a:t>
            </a:r>
            <a:r>
              <a:rPr lang="zh-CN" altLang="en-US" sz="2400">
                <a:latin typeface="Times New Roman" panose="02020603050405020304" pitchFamily="18" charset="0"/>
                <a:ea typeface="楷体" panose="02010609060101010101" pitchFamily="49" charset="-122"/>
              </a:rPr>
              <a:t>垂直于平面</a:t>
            </a:r>
            <a:r>
              <a:rPr lang="zh-CN" altLang="en-US" sz="2400" i="1">
                <a:latin typeface="Times New Roman" panose="02020603050405020304" pitchFamily="18" charset="0"/>
                <a:ea typeface="楷体" panose="02010609060101010101" pitchFamily="49" charset="-122"/>
              </a:rPr>
              <a:t>ABCD</a:t>
            </a:r>
            <a:r>
              <a:rPr lang="zh-CN" altLang="en-US" sz="2400">
                <a:latin typeface="Times New Roman" panose="02020603050405020304" pitchFamily="18" charset="0"/>
                <a:ea typeface="楷体" panose="02010609060101010101" pitchFamily="49" charset="-122"/>
              </a:rPr>
              <a:t>.</a:t>
            </a:r>
            <a:endParaRPr lang="zh-CN" altLang="en-US" sz="2400">
              <a:latin typeface="Times New Roman" panose="02020603050405020304" pitchFamily="18" charset="0"/>
              <a:ea typeface="楷体" panose="02010609060101010101" pitchFamily="49" charset="-122"/>
            </a:endParaRPr>
          </a:p>
        </p:txBody>
      </p:sp>
      <p:sp>
        <p:nvSpPr>
          <p:cNvPr id="15" name="文本框 14"/>
          <p:cNvSpPr txBox="1"/>
          <p:nvPr>
            <p:custDataLst>
              <p:tags r:id="rId17"/>
            </p:custDataLst>
          </p:nvPr>
        </p:nvSpPr>
        <p:spPr>
          <a:xfrm>
            <a:off x="1083310" y="3966210"/>
            <a:ext cx="4526280" cy="460375"/>
          </a:xfrm>
          <a:prstGeom prst="rect">
            <a:avLst/>
          </a:prstGeom>
          <a:noFill/>
        </p:spPr>
        <p:txBody>
          <a:bodyPr wrap="none" rtlCol="0">
            <a:spAutoFit/>
          </a:bodyPr>
          <a:lstStyle/>
          <a:p>
            <a:pPr algn="l"/>
            <a:r>
              <a:rPr lang="zh-CN" altLang="en-US" sz="2400">
                <a:latin typeface="Times New Roman" panose="02020603050405020304" pitchFamily="18" charset="0"/>
                <a:ea typeface="楷体" panose="02010609060101010101" pitchFamily="49" charset="-122"/>
                <a:sym typeface="+mn-ea"/>
              </a:rPr>
              <a:t>类似结论也可以在长方体中发现.</a:t>
            </a:r>
            <a:endParaRPr lang="zh-CN" altLang="en-US" sz="2400">
              <a:latin typeface="Times New Roman" panose="02020603050405020304" pitchFamily="18" charset="0"/>
              <a:ea typeface="楷体" panose="02010609060101010101" pitchFamily="49" charset="-122"/>
            </a:endParaRPr>
          </a:p>
        </p:txBody>
      </p:sp>
      <p:sp>
        <p:nvSpPr>
          <p:cNvPr id="16" name="任意多边形 2"/>
          <p:cNvSpPr/>
          <p:nvPr>
            <p:custDataLst>
              <p:tags r:id="rId18"/>
            </p:custDataLst>
          </p:nvPr>
        </p:nvSpPr>
        <p:spPr>
          <a:xfrm rot="-5580000">
            <a:off x="8831423" y="4634237"/>
            <a:ext cx="591820" cy="2905125"/>
          </a:xfrm>
          <a:custGeom>
            <a:avLst/>
            <a:gdLst>
              <a:gd name="connsiteX0" fmla="*/ 0 w 932"/>
              <a:gd name="connsiteY0" fmla="*/ 3766 h 4575"/>
              <a:gd name="connsiteX1" fmla="*/ 206 w 932"/>
              <a:gd name="connsiteY1" fmla="*/ 0 h 4575"/>
              <a:gd name="connsiteX2" fmla="*/ 932 w 932"/>
              <a:gd name="connsiteY2" fmla="*/ 756 h 4575"/>
              <a:gd name="connsiteX3" fmla="*/ 706 w 932"/>
              <a:gd name="connsiteY3" fmla="*/ 4575 h 4575"/>
              <a:gd name="connsiteX4" fmla="*/ 0 w 932"/>
              <a:gd name="connsiteY4" fmla="*/ 3766 h 4575"/>
            </a:gdLst>
            <a:ahLst/>
            <a:cxnLst>
              <a:cxn ang="0">
                <a:pos x="connsiteX0" y="connsiteY0"/>
              </a:cxn>
              <a:cxn ang="0">
                <a:pos x="connsiteX1" y="connsiteY1"/>
              </a:cxn>
              <a:cxn ang="0">
                <a:pos x="connsiteX2" y="connsiteY2"/>
              </a:cxn>
              <a:cxn ang="0">
                <a:pos x="connsiteX3" y="connsiteY3"/>
              </a:cxn>
              <a:cxn ang="0">
                <a:pos x="connsiteX4" y="connsiteY4"/>
              </a:cxn>
            </a:cxnLst>
            <a:rect l="0" t="0" r="0" b="0"/>
            <a:pathLst>
              <a:path w="932" h="4575">
                <a:moveTo>
                  <a:pt x="0" y="3766"/>
                </a:moveTo>
                <a:lnTo>
                  <a:pt x="206" y="0"/>
                </a:lnTo>
                <a:lnTo>
                  <a:pt x="932" y="756"/>
                </a:lnTo>
                <a:lnTo>
                  <a:pt x="706" y="4575"/>
                </a:lnTo>
                <a:lnTo>
                  <a:pt x="0" y="3766"/>
                </a:lnTo>
                <a:close/>
              </a:path>
            </a:pathLst>
          </a:custGeom>
          <a:solidFill>
            <a:schemeClr val="accent2">
              <a:lumMod val="60000"/>
              <a:lumOff val="40000"/>
            </a:schemeClr>
          </a:solidFill>
          <a:ln w="12700" cap="flat" cmpd="sng">
            <a:solidFill>
              <a:srgbClr val="446DA9"/>
            </a:solidFill>
            <a:prstDash val="solid"/>
            <a:miter/>
            <a:headEnd type="none" w="med" len="med"/>
            <a:tailEnd type="none" w="med" len="med"/>
          </a:ln>
        </p:spPr>
        <p:txBody>
          <a:bodyPr/>
          <a:lstStyle/>
          <a:p>
            <a:endParaRPr lang="zh-CN" altLang="en-US"/>
          </a:p>
        </p:txBody>
      </p:sp>
      <p:sp>
        <p:nvSpPr>
          <p:cNvPr id="31748" name="任意多边形 1"/>
          <p:cNvSpPr/>
          <p:nvPr>
            <p:custDataLst>
              <p:tags r:id="rId19"/>
            </p:custDataLst>
          </p:nvPr>
        </p:nvSpPr>
        <p:spPr>
          <a:xfrm>
            <a:off x="7663815" y="4426585"/>
            <a:ext cx="485775" cy="1917700"/>
          </a:xfrm>
          <a:custGeom>
            <a:avLst/>
            <a:gdLst>
              <a:gd name="connsiteX0" fmla="*/ 17 w 765"/>
              <a:gd name="connsiteY0" fmla="*/ 736 h 3020"/>
              <a:gd name="connsiteX1" fmla="*/ 765 w 765"/>
              <a:gd name="connsiteY1" fmla="*/ 0 h 3020"/>
              <a:gd name="connsiteX2" fmla="*/ 744 w 765"/>
              <a:gd name="connsiteY2" fmla="*/ 2259 h 3020"/>
              <a:gd name="connsiteX3" fmla="*/ 0 w 765"/>
              <a:gd name="connsiteY3" fmla="*/ 3020 h 3020"/>
              <a:gd name="connsiteX4" fmla="*/ 17 w 765"/>
              <a:gd name="connsiteY4" fmla="*/ 736 h 3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5" h="3020">
                <a:moveTo>
                  <a:pt x="17" y="736"/>
                </a:moveTo>
                <a:lnTo>
                  <a:pt x="765" y="0"/>
                </a:lnTo>
                <a:lnTo>
                  <a:pt x="744" y="2259"/>
                </a:lnTo>
                <a:lnTo>
                  <a:pt x="0" y="3020"/>
                </a:lnTo>
                <a:lnTo>
                  <a:pt x="17" y="736"/>
                </a:lnTo>
                <a:close/>
              </a:path>
            </a:pathLst>
          </a:custGeom>
          <a:solidFill>
            <a:schemeClr val="accent1">
              <a:lumMod val="60000"/>
              <a:lumOff val="40000"/>
            </a:schemeClr>
          </a:solidFill>
          <a:ln w="12700" cap="flat" cmpd="sng">
            <a:solidFill>
              <a:srgbClr val="446DA9"/>
            </a:solidFill>
            <a:prstDash val="solid"/>
            <a:miter/>
            <a:headEnd type="none" w="med" len="med"/>
            <a:tailEnd type="none" w="med" len="med"/>
          </a:ln>
        </p:spPr>
        <p:txBody>
          <a:bodyPr anchor="t"/>
          <a:lstStyle/>
          <a:p>
            <a:endParaRPr lang="zh-CN" altLang="en-US">
              <a:latin typeface="Arial" panose="020B0604020202020204" pitchFamily="34" charset="0"/>
              <a:ea typeface="微软雅黑" panose="020B0503020204020204" charset="-122"/>
            </a:endParaRPr>
          </a:p>
        </p:txBody>
      </p:sp>
      <p:grpSp>
        <p:nvGrpSpPr>
          <p:cNvPr id="31757" name="组合 7"/>
          <p:cNvGrpSpPr/>
          <p:nvPr>
            <p:custDataLst>
              <p:tags r:id="rId20"/>
            </p:custDataLst>
          </p:nvPr>
        </p:nvGrpSpPr>
        <p:grpSpPr>
          <a:xfrm>
            <a:off x="7233603" y="4085273"/>
            <a:ext cx="3932237" cy="2613025"/>
            <a:chOff x="3702" y="3120"/>
            <a:chExt cx="4443" cy="4113"/>
          </a:xfrm>
        </p:grpSpPr>
        <p:grpSp>
          <p:nvGrpSpPr>
            <p:cNvPr id="17" name="组合 5"/>
            <p:cNvGrpSpPr/>
            <p:nvPr>
              <p:custDataLst>
                <p:tags r:id="rId21"/>
              </p:custDataLst>
            </p:nvPr>
          </p:nvGrpSpPr>
          <p:grpSpPr>
            <a:xfrm>
              <a:off x="4195" y="3663"/>
              <a:ext cx="3278" cy="2990"/>
              <a:chOff x="5885" y="4066"/>
              <a:chExt cx="3293" cy="2245"/>
            </a:xfrm>
          </p:grpSpPr>
          <p:sp>
            <p:nvSpPr>
              <p:cNvPr id="31758" name="立方体 24"/>
              <p:cNvSpPr/>
              <p:nvPr>
                <p:custDataLst>
                  <p:tags r:id="rId22"/>
                </p:custDataLst>
              </p:nvPr>
            </p:nvSpPr>
            <p:spPr>
              <a:xfrm>
                <a:off x="5885" y="4066"/>
                <a:ext cx="3293" cy="2245"/>
              </a:xfrm>
              <a:prstGeom prst="cube">
                <a:avLst>
                  <a:gd name="adj" fmla="val 25000"/>
                </a:avLst>
              </a:prstGeom>
              <a:noFill/>
              <a:ln w="12700" cap="flat" cmpd="sng">
                <a:solidFill>
                  <a:schemeClr val="tx1"/>
                </a:solidFill>
                <a:prstDash val="solid"/>
                <a:miter/>
                <a:headEnd type="none" w="med" len="med"/>
                <a:tailEnd type="none" w="med" len="med"/>
              </a:ln>
            </p:spPr>
            <p:txBody>
              <a:bodyPr anchor="ctr"/>
              <a:lstStyle/>
              <a:p>
                <a:pPr algn="ctr"/>
                <a:endParaRPr lang="zh-CN" altLang="en-US">
                  <a:solidFill>
                    <a:srgbClr val="FFFFFF"/>
                  </a:solidFill>
                  <a:latin typeface="Arial" panose="020B0604020202020204" pitchFamily="34" charset="0"/>
                  <a:ea typeface="微软雅黑" panose="020B0503020204020204" charset="-122"/>
                </a:endParaRPr>
              </a:p>
            </p:txBody>
          </p:sp>
          <p:cxnSp>
            <p:nvCxnSpPr>
              <p:cNvPr id="31759" name="直接连接符 25"/>
              <p:cNvCxnSpPr/>
              <p:nvPr>
                <p:custDataLst>
                  <p:tags r:id="rId23"/>
                </p:custDataLst>
              </p:nvPr>
            </p:nvCxnSpPr>
            <p:spPr>
              <a:xfrm flipH="1">
                <a:off x="6424" y="4066"/>
                <a:ext cx="0" cy="1684"/>
              </a:xfrm>
              <a:prstGeom prst="line">
                <a:avLst/>
              </a:prstGeom>
              <a:ln w="19050" cap="flat" cmpd="sng">
                <a:solidFill>
                  <a:srgbClr val="000000"/>
                </a:solidFill>
                <a:prstDash val="lgDash"/>
                <a:round/>
                <a:headEnd type="none" w="med" len="med"/>
                <a:tailEnd type="none" w="med" len="med"/>
              </a:ln>
            </p:spPr>
          </p:cxnSp>
          <p:cxnSp>
            <p:nvCxnSpPr>
              <p:cNvPr id="31760" name="直接连接符 26"/>
              <p:cNvCxnSpPr/>
              <p:nvPr>
                <p:custDataLst>
                  <p:tags r:id="rId24"/>
                </p:custDataLst>
              </p:nvPr>
            </p:nvCxnSpPr>
            <p:spPr>
              <a:xfrm flipV="1">
                <a:off x="6440" y="5743"/>
                <a:ext cx="2733" cy="1"/>
              </a:xfrm>
              <a:prstGeom prst="line">
                <a:avLst/>
              </a:prstGeom>
              <a:ln w="19050" cap="flat" cmpd="sng">
                <a:solidFill>
                  <a:schemeClr val="tx1"/>
                </a:solidFill>
                <a:prstDash val="lgDash"/>
                <a:round/>
                <a:headEnd type="none" w="med" len="med"/>
                <a:tailEnd type="none" w="med" len="med"/>
              </a:ln>
            </p:spPr>
          </p:cxnSp>
          <p:cxnSp>
            <p:nvCxnSpPr>
              <p:cNvPr id="31761" name="直接连接符 27"/>
              <p:cNvCxnSpPr/>
              <p:nvPr>
                <p:custDataLst>
                  <p:tags r:id="rId25"/>
                </p:custDataLst>
              </p:nvPr>
            </p:nvCxnSpPr>
            <p:spPr>
              <a:xfrm flipH="1">
                <a:off x="5914" y="5721"/>
                <a:ext cx="515" cy="577"/>
              </a:xfrm>
              <a:prstGeom prst="line">
                <a:avLst/>
              </a:prstGeom>
              <a:ln w="19050" cap="flat" cmpd="sng">
                <a:solidFill>
                  <a:schemeClr val="tx1"/>
                </a:solidFill>
                <a:prstDash val="lgDash"/>
                <a:round/>
                <a:headEnd type="none" w="med" len="med"/>
                <a:tailEnd type="none" w="med" len="med"/>
              </a:ln>
            </p:spPr>
          </p:cxnSp>
        </p:grpSp>
        <p:grpSp>
          <p:nvGrpSpPr>
            <p:cNvPr id="31762" name="组合 27"/>
            <p:cNvGrpSpPr/>
            <p:nvPr>
              <p:custDataLst>
                <p:tags r:id="rId26"/>
              </p:custDataLst>
            </p:nvPr>
          </p:nvGrpSpPr>
          <p:grpSpPr>
            <a:xfrm>
              <a:off x="3780" y="5528"/>
              <a:ext cx="4208" cy="1705"/>
              <a:chOff x="5429" y="5252"/>
              <a:chExt cx="4208" cy="1707"/>
            </a:xfrm>
          </p:grpSpPr>
          <p:sp>
            <p:nvSpPr>
              <p:cNvPr id="31763" name="文本框 17"/>
              <p:cNvSpPr/>
              <p:nvPr>
                <p:custDataLst>
                  <p:tags r:id="rId27"/>
                </p:custDataLst>
              </p:nvPr>
            </p:nvSpPr>
            <p:spPr>
              <a:xfrm>
                <a:off x="5429" y="5985"/>
                <a:ext cx="581" cy="725"/>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A</a:t>
                </a:r>
                <a:endParaRPr lang="en-US" altLang="zh-CN" sz="2400" i="1">
                  <a:latin typeface="Times New Roman" panose="02020603050405020304" pitchFamily="18" charset="0"/>
                  <a:ea typeface="楷体" panose="02010609060101010101" pitchFamily="49" charset="-122"/>
                  <a:sym typeface="楷体" panose="02010609060101010101" pitchFamily="49" charset="-122"/>
                </a:endParaRPr>
              </a:p>
            </p:txBody>
          </p:sp>
          <p:sp>
            <p:nvSpPr>
              <p:cNvPr id="31764" name="文本框 18"/>
              <p:cNvSpPr/>
              <p:nvPr>
                <p:custDataLst>
                  <p:tags r:id="rId28"/>
                </p:custDataLst>
              </p:nvPr>
            </p:nvSpPr>
            <p:spPr>
              <a:xfrm>
                <a:off x="8336" y="6234"/>
                <a:ext cx="581" cy="725"/>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B</a:t>
                </a:r>
                <a:endParaRPr lang="en-US" altLang="zh-CN" sz="2400" i="1">
                  <a:latin typeface="Times New Roman" panose="02020603050405020304" pitchFamily="18" charset="0"/>
                  <a:ea typeface="楷体" panose="02010609060101010101" pitchFamily="49" charset="-122"/>
                  <a:sym typeface="楷体" panose="02010609060101010101" pitchFamily="49" charset="-122"/>
                </a:endParaRPr>
              </a:p>
            </p:txBody>
          </p:sp>
          <p:sp>
            <p:nvSpPr>
              <p:cNvPr id="31765" name="文本框 19"/>
              <p:cNvSpPr/>
              <p:nvPr>
                <p:custDataLst>
                  <p:tags r:id="rId29"/>
                </p:custDataLst>
              </p:nvPr>
            </p:nvSpPr>
            <p:spPr>
              <a:xfrm>
                <a:off x="9029" y="5259"/>
                <a:ext cx="608" cy="725"/>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C</a:t>
                </a:r>
                <a:endParaRPr lang="en-US" altLang="zh-CN" sz="2400" i="1">
                  <a:latin typeface="Times New Roman" panose="02020603050405020304" pitchFamily="18" charset="0"/>
                  <a:ea typeface="楷体" panose="02010609060101010101" pitchFamily="49" charset="-122"/>
                  <a:sym typeface="楷体" panose="02010609060101010101" pitchFamily="49" charset="-122"/>
                </a:endParaRPr>
              </a:p>
            </p:txBody>
          </p:sp>
          <p:sp>
            <p:nvSpPr>
              <p:cNvPr id="31766" name="文本框 20"/>
              <p:cNvSpPr/>
              <p:nvPr>
                <p:custDataLst>
                  <p:tags r:id="rId30"/>
                </p:custDataLst>
              </p:nvPr>
            </p:nvSpPr>
            <p:spPr>
              <a:xfrm>
                <a:off x="5953" y="5252"/>
                <a:ext cx="635" cy="725"/>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D</a:t>
                </a:r>
                <a:endParaRPr lang="en-US" altLang="zh-CN" sz="2400" i="1">
                  <a:latin typeface="Times New Roman" panose="02020603050405020304" pitchFamily="18" charset="0"/>
                  <a:ea typeface="楷体" panose="02010609060101010101" pitchFamily="49" charset="-122"/>
                  <a:sym typeface="楷体" panose="02010609060101010101" pitchFamily="49" charset="-122"/>
                </a:endParaRPr>
              </a:p>
            </p:txBody>
          </p:sp>
        </p:grpSp>
        <p:grpSp>
          <p:nvGrpSpPr>
            <p:cNvPr id="31767" name="组合 28"/>
            <p:cNvGrpSpPr/>
            <p:nvPr>
              <p:custDataLst>
                <p:tags r:id="rId31"/>
              </p:custDataLst>
            </p:nvPr>
          </p:nvGrpSpPr>
          <p:grpSpPr>
            <a:xfrm>
              <a:off x="3702" y="3120"/>
              <a:ext cx="4443" cy="1822"/>
              <a:chOff x="5289" y="3278"/>
              <a:chExt cx="4443" cy="1821"/>
            </a:xfrm>
          </p:grpSpPr>
          <p:sp>
            <p:nvSpPr>
              <p:cNvPr id="31768" name="文本框 21"/>
              <p:cNvSpPr/>
              <p:nvPr>
                <p:custDataLst>
                  <p:tags r:id="rId32"/>
                </p:custDataLst>
              </p:nvPr>
            </p:nvSpPr>
            <p:spPr>
              <a:xfrm>
                <a:off x="5289" y="4140"/>
                <a:ext cx="737" cy="724"/>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A</a:t>
                </a:r>
                <a:r>
                  <a:rPr lang="en-US" altLang="zh-CN" sz="2400" baseline="-25000">
                    <a:latin typeface="Times New Roman" panose="02020603050405020304" pitchFamily="18" charset="0"/>
                    <a:ea typeface="楷体" panose="02010609060101010101" pitchFamily="49" charset="-122"/>
                    <a:sym typeface="楷体" panose="02010609060101010101" pitchFamily="49" charset="-122"/>
                  </a:rPr>
                  <a:t>1</a:t>
                </a:r>
                <a:endParaRPr lang="en-US" altLang="zh-CN" sz="2400" baseline="-25000">
                  <a:latin typeface="Times New Roman" panose="02020603050405020304" pitchFamily="18" charset="0"/>
                  <a:ea typeface="楷体" panose="02010609060101010101" pitchFamily="49" charset="-122"/>
                  <a:sym typeface="楷体" panose="02010609060101010101" pitchFamily="49" charset="-122"/>
                </a:endParaRPr>
              </a:p>
            </p:txBody>
          </p:sp>
          <p:sp>
            <p:nvSpPr>
              <p:cNvPr id="31769" name="文本框 22"/>
              <p:cNvSpPr/>
              <p:nvPr>
                <p:custDataLst>
                  <p:tags r:id="rId33"/>
                </p:custDataLst>
              </p:nvPr>
            </p:nvSpPr>
            <p:spPr>
              <a:xfrm>
                <a:off x="8054" y="4375"/>
                <a:ext cx="737" cy="724"/>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B</a:t>
                </a:r>
                <a:r>
                  <a:rPr lang="en-US" altLang="zh-CN" sz="2400" baseline="-25000">
                    <a:latin typeface="Times New Roman" panose="02020603050405020304" pitchFamily="18" charset="0"/>
                    <a:ea typeface="楷体" panose="02010609060101010101" pitchFamily="49" charset="-122"/>
                    <a:sym typeface="楷体" panose="02010609060101010101" pitchFamily="49" charset="-122"/>
                  </a:rPr>
                  <a:t>1</a:t>
                </a:r>
                <a:endParaRPr lang="en-US" altLang="zh-CN" sz="2400" baseline="-25000">
                  <a:latin typeface="Times New Roman" panose="02020603050405020304" pitchFamily="18" charset="0"/>
                  <a:ea typeface="楷体" panose="02010609060101010101" pitchFamily="49" charset="-122"/>
                  <a:sym typeface="楷体" panose="02010609060101010101" pitchFamily="49" charset="-122"/>
                </a:endParaRPr>
              </a:p>
            </p:txBody>
          </p:sp>
          <p:sp>
            <p:nvSpPr>
              <p:cNvPr id="31770" name="文本框 23"/>
              <p:cNvSpPr/>
              <p:nvPr>
                <p:custDataLst>
                  <p:tags r:id="rId34"/>
                </p:custDataLst>
              </p:nvPr>
            </p:nvSpPr>
            <p:spPr>
              <a:xfrm>
                <a:off x="8968" y="3416"/>
                <a:ext cx="764" cy="724"/>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C</a:t>
                </a:r>
                <a:r>
                  <a:rPr lang="en-US" altLang="zh-CN" sz="2400" baseline="-25000">
                    <a:latin typeface="Times New Roman" panose="02020603050405020304" pitchFamily="18" charset="0"/>
                    <a:ea typeface="楷体" panose="02010609060101010101" pitchFamily="49" charset="-122"/>
                    <a:sym typeface="楷体" panose="02010609060101010101" pitchFamily="49" charset="-122"/>
                  </a:rPr>
                  <a:t>1</a:t>
                </a:r>
                <a:endParaRPr lang="en-US" altLang="zh-CN" sz="2400" baseline="-25000">
                  <a:latin typeface="Times New Roman" panose="02020603050405020304" pitchFamily="18" charset="0"/>
                  <a:ea typeface="楷体" panose="02010609060101010101" pitchFamily="49" charset="-122"/>
                  <a:sym typeface="楷体" panose="02010609060101010101" pitchFamily="49" charset="-122"/>
                </a:endParaRPr>
              </a:p>
            </p:txBody>
          </p:sp>
          <p:sp>
            <p:nvSpPr>
              <p:cNvPr id="31771" name="文本框 24"/>
              <p:cNvSpPr/>
              <p:nvPr>
                <p:custDataLst>
                  <p:tags r:id="rId35"/>
                </p:custDataLst>
              </p:nvPr>
            </p:nvSpPr>
            <p:spPr>
              <a:xfrm>
                <a:off x="5782" y="3278"/>
                <a:ext cx="791" cy="724"/>
              </a:xfrm>
              <a:prstGeom prst="rect">
                <a:avLst/>
              </a:prstGeom>
              <a:noFill/>
              <a:ln w="9525">
                <a:noFill/>
              </a:ln>
            </p:spPr>
            <p:txBody>
              <a:bodyPr wrap="square" anchor="t">
                <a:spAutoFit/>
              </a:bodyPr>
              <a:lstStyle/>
              <a:p>
                <a:r>
                  <a:rPr lang="en-US" altLang="zh-CN" sz="2400" i="1">
                    <a:latin typeface="Times New Roman" panose="02020603050405020304" pitchFamily="18" charset="0"/>
                    <a:ea typeface="楷体" panose="02010609060101010101" pitchFamily="49" charset="-122"/>
                    <a:sym typeface="楷体" panose="02010609060101010101" pitchFamily="49" charset="-122"/>
                  </a:rPr>
                  <a:t>D</a:t>
                </a:r>
                <a:r>
                  <a:rPr lang="en-US" altLang="zh-CN" sz="2400" baseline="-25000">
                    <a:latin typeface="Times New Roman" panose="02020603050405020304" pitchFamily="18" charset="0"/>
                    <a:ea typeface="楷体" panose="02010609060101010101" pitchFamily="49" charset="-122"/>
                    <a:sym typeface="楷体" panose="02010609060101010101" pitchFamily="49" charset="-122"/>
                  </a:rPr>
                  <a:t>1</a:t>
                </a:r>
                <a:endParaRPr lang="en-US" altLang="zh-CN" sz="2400" baseline="-25000">
                  <a:latin typeface="Times New Roman" panose="02020603050405020304" pitchFamily="18" charset="0"/>
                  <a:ea typeface="楷体" panose="02010609060101010101" pitchFamily="49" charset="-122"/>
                  <a:sym typeface="楷体" panose="02010609060101010101" pitchFamily="49" charset="-122"/>
                </a:endParaRPr>
              </a:p>
            </p:txBody>
          </p:sp>
        </p:grpSp>
      </p:grpSp>
      <p:cxnSp>
        <p:nvCxnSpPr>
          <p:cNvPr id="31773" name="直接连接符 34"/>
          <p:cNvCxnSpPr/>
          <p:nvPr>
            <p:custDataLst>
              <p:tags r:id="rId36"/>
            </p:custDataLst>
          </p:nvPr>
        </p:nvCxnSpPr>
        <p:spPr>
          <a:xfrm flipH="1" flipV="1">
            <a:off x="7660640" y="4913948"/>
            <a:ext cx="9525" cy="1428750"/>
          </a:xfrm>
          <a:prstGeom prst="line">
            <a:avLst/>
          </a:prstGeom>
          <a:ln w="28575" cap="flat" cmpd="sng">
            <a:solidFill>
              <a:srgbClr val="FF0000"/>
            </a:solidFill>
            <a:prstDash val="solid"/>
            <a:round/>
            <a:headEnd type="none" w="med" len="med"/>
            <a:tailEnd type="none" w="med" len="med"/>
          </a:ln>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752"/>
                                        </p:tgtEl>
                                        <p:attrNameLst>
                                          <p:attrName>style.visibility</p:attrName>
                                        </p:attrNameLst>
                                      </p:cBhvr>
                                      <p:to>
                                        <p:strVal val="visible"/>
                                      </p:to>
                                    </p:set>
                                    <p:animEffect transition="in" filter="fade">
                                      <p:cBhvr>
                                        <p:cTn id="7" dur="500"/>
                                        <p:tgtEl>
                                          <p:spTgt spid="317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1753"/>
                                        </p:tgtEl>
                                        <p:attrNameLst>
                                          <p:attrName>style.visibility</p:attrName>
                                        </p:attrNameLst>
                                      </p:cBhvr>
                                      <p:to>
                                        <p:strVal val="visible"/>
                                      </p:to>
                                    </p:set>
                                    <p:animEffect transition="in" filter="fade">
                                      <p:cBhvr>
                                        <p:cTn id="12" dur="500"/>
                                        <p:tgtEl>
                                          <p:spTgt spid="3175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756"/>
                                        </p:tgtEl>
                                        <p:attrNameLst>
                                          <p:attrName>style.visibility</p:attrName>
                                        </p:attrNameLst>
                                      </p:cBhvr>
                                      <p:to>
                                        <p:strVal val="visible"/>
                                      </p:to>
                                    </p:set>
                                    <p:animEffect transition="in" filter="fade">
                                      <p:cBhvr>
                                        <p:cTn id="27" dur="500"/>
                                        <p:tgtEl>
                                          <p:spTgt spid="31756"/>
                                        </p:tgtEl>
                                      </p:cBhvr>
                                    </p:animEffect>
                                  </p:childTnLst>
                                </p:cTn>
                              </p:par>
                              <p:par>
                                <p:cTn id="28" presetID="10" presetClass="entr" presetSubtype="0" fill="hold" nodeType="withEffect">
                                  <p:stCondLst>
                                    <p:cond delay="0"/>
                                  </p:stCondLst>
                                  <p:childTnLst>
                                    <p:set>
                                      <p:cBhvr>
                                        <p:cTn id="29" dur="1" fill="hold">
                                          <p:stCondLst>
                                            <p:cond delay="0"/>
                                          </p:stCondLst>
                                        </p:cTn>
                                        <p:tgtEl>
                                          <p:spTgt spid="31757"/>
                                        </p:tgtEl>
                                        <p:attrNameLst>
                                          <p:attrName>style.visibility</p:attrName>
                                        </p:attrNameLst>
                                      </p:cBhvr>
                                      <p:to>
                                        <p:strVal val="visible"/>
                                      </p:to>
                                    </p:set>
                                    <p:animEffect transition="in" filter="fade">
                                      <p:cBhvr>
                                        <p:cTn id="30" dur="500"/>
                                        <p:tgtEl>
                                          <p:spTgt spid="31757"/>
                                        </p:tgtEl>
                                      </p:cBhvr>
                                    </p:animEffect>
                                  </p:childTnLst>
                                </p:cTn>
                              </p:par>
                            </p:childTnLst>
                          </p:cTn>
                        </p:par>
                        <p:par>
                          <p:cTn id="31" fill="hold">
                            <p:stCondLst>
                              <p:cond delay="500"/>
                            </p:stCondLst>
                            <p:childTnLst>
                              <p:par>
                                <p:cTn id="32" presetID="10" presetClass="entr" presetSubtype="0" fill="hold" nodeType="afterEffect">
                                  <p:stCondLst>
                                    <p:cond delay="0"/>
                                  </p:stCondLst>
                                  <p:childTnLst>
                                    <p:set>
                                      <p:cBhvr>
                                        <p:cTn id="33" dur="1" fill="hold">
                                          <p:stCondLst>
                                            <p:cond delay="0"/>
                                          </p:stCondLst>
                                        </p:cTn>
                                        <p:tgtEl>
                                          <p:spTgt spid="31773"/>
                                        </p:tgtEl>
                                        <p:attrNameLst>
                                          <p:attrName>style.visibility</p:attrName>
                                        </p:attrNameLst>
                                      </p:cBhvr>
                                      <p:to>
                                        <p:strVal val="visible"/>
                                      </p:to>
                                    </p:set>
                                    <p:animEffect transition="in" filter="fade">
                                      <p:cBhvr>
                                        <p:cTn id="34" dur="500"/>
                                        <p:tgtEl>
                                          <p:spTgt spid="31773"/>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31748"/>
                                        </p:tgtEl>
                                        <p:attrNameLst>
                                          <p:attrName>style.visibility</p:attrName>
                                        </p:attrNameLst>
                                      </p:cBhvr>
                                      <p:to>
                                        <p:strVal val="visible"/>
                                      </p:to>
                                    </p:set>
                                    <p:animEffect transition="in" filter="fade">
                                      <p:cBhvr>
                                        <p:cTn id="38" dur="500"/>
                                        <p:tgtEl>
                                          <p:spTgt spid="31748"/>
                                        </p:tgtEl>
                                      </p:cBhvr>
                                    </p:animEffect>
                                  </p:childTnLst>
                                </p:cTn>
                              </p:par>
                            </p:childTnLst>
                          </p:cTn>
                        </p:par>
                        <p:par>
                          <p:cTn id="39" fill="hold">
                            <p:stCondLst>
                              <p:cond delay="1500"/>
                            </p:stCondLst>
                            <p:childTnLst>
                              <p:par>
                                <p:cTn id="40" presetID="10" presetClass="entr" presetSubtype="0"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1756" grpId="0" animBg="1"/>
      <p:bldP spid="15" grpId="0"/>
      <p:bldP spid="16" grpId="0" animBg="1"/>
      <p:bldP spid="31748" grpId="0" animBg="1"/>
    </p:bldLst>
  </p:timing>
</p:sld>
</file>

<file path=ppt/tags/tag1.xml><?xml version="1.0" encoding="utf-8"?>
<p:tagLst xmlns:p="http://schemas.openxmlformats.org/presentationml/2006/main">
  <p:tag name="AS_UNIQUEID" val="1888"/>
</p:tagLst>
</file>

<file path=ppt/tags/tag10.xml><?xml version="1.0" encoding="utf-8"?>
<p:tagLst xmlns:p="http://schemas.openxmlformats.org/presentationml/2006/main">
  <p:tag name="AS_UNIQUEID" val="1898"/>
</p:tagLst>
</file>

<file path=ppt/tags/tag100.xml><?xml version="1.0" encoding="utf-8"?>
<p:tagLst xmlns:p="http://schemas.openxmlformats.org/presentationml/2006/main">
  <p:tag name="AS_UNIQUEID" val="2011"/>
</p:tagLst>
</file>

<file path=ppt/tags/tag101.xml><?xml version="1.0" encoding="utf-8"?>
<p:tagLst xmlns:p="http://schemas.openxmlformats.org/presentationml/2006/main">
  <p:tag name="AS_UNIQUEID" val="2012"/>
</p:tagLst>
</file>

<file path=ppt/tags/tag102.xml><?xml version="1.0" encoding="utf-8"?>
<p:tagLst xmlns:p="http://schemas.openxmlformats.org/presentationml/2006/main">
  <p:tag name="AS_UNIQUEID" val="2013"/>
</p:tagLst>
</file>

<file path=ppt/tags/tag103.xml><?xml version="1.0" encoding="utf-8"?>
<p:tagLst xmlns:p="http://schemas.openxmlformats.org/presentationml/2006/main">
  <p:tag name="AS_UNIQUEID" val="2014"/>
</p:tagLst>
</file>

<file path=ppt/tags/tag104.xml><?xml version="1.0" encoding="utf-8"?>
<p:tagLst xmlns:p="http://schemas.openxmlformats.org/presentationml/2006/main">
  <p:tag name="AS_UNIQUEID" val="2015"/>
</p:tagLst>
</file>

<file path=ppt/tags/tag105.xml><?xml version="1.0" encoding="utf-8"?>
<p:tagLst xmlns:p="http://schemas.openxmlformats.org/presentationml/2006/main">
  <p:tag name="AS_UNIQUEID" val="2016"/>
</p:tagLst>
</file>

<file path=ppt/tags/tag106.xml><?xml version="1.0" encoding="utf-8"?>
<p:tagLst xmlns:p="http://schemas.openxmlformats.org/presentationml/2006/main">
  <p:tag name="AS_UNIQUEID" val="2017"/>
</p:tagLst>
</file>

<file path=ppt/tags/tag107.xml><?xml version="1.0" encoding="utf-8"?>
<p:tagLst xmlns:p="http://schemas.openxmlformats.org/presentationml/2006/main">
  <p:tag name="AS_UNIQUEID" val="2018"/>
</p:tagLst>
</file>

<file path=ppt/tags/tag108.xml><?xml version="1.0" encoding="utf-8"?>
<p:tagLst xmlns:p="http://schemas.openxmlformats.org/presentationml/2006/main">
  <p:tag name="AS_UNIQUEID" val="2019"/>
</p:tagLst>
</file>

<file path=ppt/tags/tag109.xml><?xml version="1.0" encoding="utf-8"?>
<p:tagLst xmlns:p="http://schemas.openxmlformats.org/presentationml/2006/main">
  <p:tag name="AS_UNIQUEID" val="2020"/>
</p:tagLst>
</file>

<file path=ppt/tags/tag11.xml><?xml version="1.0" encoding="utf-8"?>
<p:tagLst xmlns:p="http://schemas.openxmlformats.org/presentationml/2006/main">
  <p:tag name="AS_UNIQUEID" val="1899"/>
</p:tagLst>
</file>

<file path=ppt/tags/tag110.xml><?xml version="1.0" encoding="utf-8"?>
<p:tagLst xmlns:p="http://schemas.openxmlformats.org/presentationml/2006/main">
  <p:tag name="AS_UNIQUEID" val="2021"/>
</p:tagLst>
</file>

<file path=ppt/tags/tag111.xml><?xml version="1.0" encoding="utf-8"?>
<p:tagLst xmlns:p="http://schemas.openxmlformats.org/presentationml/2006/main">
  <p:tag name="AS_UNIQUEID" val="2022"/>
</p:tagLst>
</file>

<file path=ppt/tags/tag112.xml><?xml version="1.0" encoding="utf-8"?>
<p:tagLst xmlns:p="http://schemas.openxmlformats.org/presentationml/2006/main">
  <p:tag name="AS_UNIQUEID" val="2023"/>
</p:tagLst>
</file>

<file path=ppt/tags/tag113.xml><?xml version="1.0" encoding="utf-8"?>
<p:tagLst xmlns:p="http://schemas.openxmlformats.org/presentationml/2006/main">
  <p:tag name="AS_UNIQUEID" val="2024"/>
</p:tagLst>
</file>

<file path=ppt/tags/tag114.xml><?xml version="1.0" encoding="utf-8"?>
<p:tagLst xmlns:p="http://schemas.openxmlformats.org/presentationml/2006/main">
  <p:tag name="AS_UNIQUEID" val="2025"/>
</p:tagLst>
</file>

<file path=ppt/tags/tag115.xml><?xml version="1.0" encoding="utf-8"?>
<p:tagLst xmlns:p="http://schemas.openxmlformats.org/presentationml/2006/main">
  <p:tag name="AS_UNIQUEID" val="2026"/>
</p:tagLst>
</file>

<file path=ppt/tags/tag116.xml><?xml version="1.0" encoding="utf-8"?>
<p:tagLst xmlns:p="http://schemas.openxmlformats.org/presentationml/2006/main">
  <p:tag name="AS_UNIQUEID" val="2027"/>
</p:tagLst>
</file>

<file path=ppt/tags/tag117.xml><?xml version="1.0" encoding="utf-8"?>
<p:tagLst xmlns:p="http://schemas.openxmlformats.org/presentationml/2006/main">
  <p:tag name="AS_UNIQUEID" val="2028"/>
</p:tagLst>
</file>

<file path=ppt/tags/tag118.xml><?xml version="1.0" encoding="utf-8"?>
<p:tagLst xmlns:p="http://schemas.openxmlformats.org/presentationml/2006/main">
  <p:tag name="AS_UNIQUEID" val="2029"/>
</p:tagLst>
</file>

<file path=ppt/tags/tag119.xml><?xml version="1.0" encoding="utf-8"?>
<p:tagLst xmlns:p="http://schemas.openxmlformats.org/presentationml/2006/main">
  <p:tag name="AS_UNIQUEID" val="2030"/>
</p:tagLst>
</file>

<file path=ppt/tags/tag12.xml><?xml version="1.0" encoding="utf-8"?>
<p:tagLst xmlns:p="http://schemas.openxmlformats.org/presentationml/2006/main">
  <p:tag name="AS_UNIQUEID" val="1900"/>
</p:tagLst>
</file>

<file path=ppt/tags/tag120.xml><?xml version="1.0" encoding="utf-8"?>
<p:tagLst xmlns:p="http://schemas.openxmlformats.org/presentationml/2006/main">
  <p:tag name="AS_UNIQUEID" val="1992"/>
</p:tagLst>
</file>

<file path=ppt/tags/tag121.xml><?xml version="1.0" encoding="utf-8"?>
<p:tagLst xmlns:p="http://schemas.openxmlformats.org/presentationml/2006/main">
  <p:tag name="AS_UNIQUEID" val="1993"/>
</p:tagLst>
</file>

<file path=ppt/tags/tag122.xml><?xml version="1.0" encoding="utf-8"?>
<p:tagLst xmlns:p="http://schemas.openxmlformats.org/presentationml/2006/main">
  <p:tag name="AS_UNIQUEID" val="2035"/>
</p:tagLst>
</file>

<file path=ppt/tags/tag123.xml><?xml version="1.0" encoding="utf-8"?>
<p:tagLst xmlns:p="http://schemas.openxmlformats.org/presentationml/2006/main">
  <p:tag name="AS_UNIQUEID" val="2036"/>
</p:tagLst>
</file>

<file path=ppt/tags/tag124.xml><?xml version="1.0" encoding="utf-8"?>
<p:tagLst xmlns:p="http://schemas.openxmlformats.org/presentationml/2006/main">
  <p:tag name="AS_UNIQUEID" val="2037"/>
</p:tagLst>
</file>

<file path=ppt/tags/tag125.xml><?xml version="1.0" encoding="utf-8"?>
<p:tagLst xmlns:p="http://schemas.openxmlformats.org/presentationml/2006/main">
  <p:tag name="AS_UNIQUEID" val="2038"/>
</p:tagLst>
</file>

<file path=ppt/tags/tag126.xml><?xml version="1.0" encoding="utf-8"?>
<p:tagLst xmlns:p="http://schemas.openxmlformats.org/presentationml/2006/main">
  <p:tag name="AS_UNIQUEID" val="2039"/>
</p:tagLst>
</file>

<file path=ppt/tags/tag127.xml><?xml version="1.0" encoding="utf-8"?>
<p:tagLst xmlns:p="http://schemas.openxmlformats.org/presentationml/2006/main">
  <p:tag name="AS_UNIQUEID" val="2040"/>
</p:tagLst>
</file>

<file path=ppt/tags/tag128.xml><?xml version="1.0" encoding="utf-8"?>
<p:tagLst xmlns:p="http://schemas.openxmlformats.org/presentationml/2006/main">
  <p:tag name="AS_UNIQUEID" val="2041"/>
</p:tagLst>
</file>

<file path=ppt/tags/tag129.xml><?xml version="1.0" encoding="utf-8"?>
<p:tagLst xmlns:p="http://schemas.openxmlformats.org/presentationml/2006/main">
  <p:tag name="AS_UNIQUEID" val="2042"/>
</p:tagLst>
</file>

<file path=ppt/tags/tag13.xml><?xml version="1.0" encoding="utf-8"?>
<p:tagLst xmlns:p="http://schemas.openxmlformats.org/presentationml/2006/main">
  <p:tag name="AS_UNIQUEID" val="1901"/>
</p:tagLst>
</file>

<file path=ppt/tags/tag130.xml><?xml version="1.0" encoding="utf-8"?>
<p:tagLst xmlns:p="http://schemas.openxmlformats.org/presentationml/2006/main">
  <p:tag name="AS_UNIQUEID" val="2043"/>
</p:tagLst>
</file>

<file path=ppt/tags/tag131.xml><?xml version="1.0" encoding="utf-8"?>
<p:tagLst xmlns:p="http://schemas.openxmlformats.org/presentationml/2006/main">
  <p:tag name="AS_UNIQUEID" val="2044"/>
</p:tagLst>
</file>

<file path=ppt/tags/tag132.xml><?xml version="1.0" encoding="utf-8"?>
<p:tagLst xmlns:p="http://schemas.openxmlformats.org/presentationml/2006/main">
  <p:tag name="AS_UNIQUEID" val="2045"/>
</p:tagLst>
</file>

<file path=ppt/tags/tag133.xml><?xml version="1.0" encoding="utf-8"?>
<p:tagLst xmlns:p="http://schemas.openxmlformats.org/presentationml/2006/main">
  <p:tag name="AS_UNIQUEID" val="2046"/>
</p:tagLst>
</file>

<file path=ppt/tags/tag134.xml><?xml version="1.0" encoding="utf-8"?>
<p:tagLst xmlns:p="http://schemas.openxmlformats.org/presentationml/2006/main">
  <p:tag name="AS_UNIQUEID" val="2047"/>
</p:tagLst>
</file>

<file path=ppt/tags/tag135.xml><?xml version="1.0" encoding="utf-8"?>
<p:tagLst xmlns:p="http://schemas.openxmlformats.org/presentationml/2006/main">
  <p:tag name="AS_UNIQUEID" val="2048"/>
</p:tagLst>
</file>

<file path=ppt/tags/tag136.xml><?xml version="1.0" encoding="utf-8"?>
<p:tagLst xmlns:p="http://schemas.openxmlformats.org/presentationml/2006/main">
  <p:tag name="AS_UNIQUEID" val="2049"/>
</p:tagLst>
</file>

<file path=ppt/tags/tag137.xml><?xml version="1.0" encoding="utf-8"?>
<p:tagLst xmlns:p="http://schemas.openxmlformats.org/presentationml/2006/main">
  <p:tag name="AS_UNIQUEID" val="2050"/>
</p:tagLst>
</file>

<file path=ppt/tags/tag138.xml><?xml version="1.0" encoding="utf-8"?>
<p:tagLst xmlns:p="http://schemas.openxmlformats.org/presentationml/2006/main">
  <p:tag name="AS_UNIQUEID" val="2051"/>
</p:tagLst>
</file>

<file path=ppt/tags/tag139.xml><?xml version="1.0" encoding="utf-8"?>
<p:tagLst xmlns:p="http://schemas.openxmlformats.org/presentationml/2006/main">
  <p:tag name="AS_UNIQUEID" val="2052"/>
</p:tagLst>
</file>

<file path=ppt/tags/tag14.xml><?xml version="1.0" encoding="utf-8"?>
<p:tagLst xmlns:p="http://schemas.openxmlformats.org/presentationml/2006/main">
  <p:tag name="AS_UNIQUEID" val="1902"/>
</p:tagLst>
</file>

<file path=ppt/tags/tag140.xml><?xml version="1.0" encoding="utf-8"?>
<p:tagLst xmlns:p="http://schemas.openxmlformats.org/presentationml/2006/main">
  <p:tag name="AS_UNIQUEID" val="2053"/>
</p:tagLst>
</file>

<file path=ppt/tags/tag141.xml><?xml version="1.0" encoding="utf-8"?>
<p:tagLst xmlns:p="http://schemas.openxmlformats.org/presentationml/2006/main">
  <p:tag name="AS_UNIQUEID" val="2054"/>
</p:tagLst>
</file>

<file path=ppt/tags/tag142.xml><?xml version="1.0" encoding="utf-8"?>
<p:tagLst xmlns:p="http://schemas.openxmlformats.org/presentationml/2006/main">
  <p:tag name="AS_UNIQUEID" val="2055"/>
</p:tagLst>
</file>

<file path=ppt/tags/tag143.xml><?xml version="1.0" encoding="utf-8"?>
<p:tagLst xmlns:p="http://schemas.openxmlformats.org/presentationml/2006/main">
  <p:tag name="AS_UNIQUEID" val="2056"/>
</p:tagLst>
</file>

<file path=ppt/tags/tag144.xml><?xml version="1.0" encoding="utf-8"?>
<p:tagLst xmlns:p="http://schemas.openxmlformats.org/presentationml/2006/main">
  <p:tag name="AS_UNIQUEID" val="2057"/>
</p:tagLst>
</file>

<file path=ppt/tags/tag145.xml><?xml version="1.0" encoding="utf-8"?>
<p:tagLst xmlns:p="http://schemas.openxmlformats.org/presentationml/2006/main">
  <p:tag name="AS_UNIQUEID" val="2032"/>
</p:tagLst>
</file>

<file path=ppt/tags/tag146.xml><?xml version="1.0" encoding="utf-8"?>
<p:tagLst xmlns:p="http://schemas.openxmlformats.org/presentationml/2006/main">
  <p:tag name="AS_UNIQUEID" val="2033"/>
</p:tagLst>
</file>

<file path=ppt/tags/tag147.xml><?xml version="1.0" encoding="utf-8"?>
<p:tagLst xmlns:p="http://schemas.openxmlformats.org/presentationml/2006/main">
  <p:tag name="AS_UNIQUEID" val="2062"/>
</p:tagLst>
</file>

<file path=ppt/tags/tag148.xml><?xml version="1.0" encoding="utf-8"?>
<p:tagLst xmlns:p="http://schemas.openxmlformats.org/presentationml/2006/main">
  <p:tag name="AS_UNIQUEID" val="2063"/>
</p:tagLst>
</file>

<file path=ppt/tags/tag149.xml><?xml version="1.0" encoding="utf-8"?>
<p:tagLst xmlns:p="http://schemas.openxmlformats.org/presentationml/2006/main">
  <p:tag name="AS_UNIQUEID" val="2064"/>
</p:tagLst>
</file>

<file path=ppt/tags/tag15.xml><?xml version="1.0" encoding="utf-8"?>
<p:tagLst xmlns:p="http://schemas.openxmlformats.org/presentationml/2006/main">
  <p:tag name="AS_UNIQUEID" val="1903"/>
</p:tagLst>
</file>

<file path=ppt/tags/tag150.xml><?xml version="1.0" encoding="utf-8"?>
<p:tagLst xmlns:p="http://schemas.openxmlformats.org/presentationml/2006/main">
  <p:tag name="AS_UNIQUEID" val="2065"/>
</p:tagLst>
</file>

<file path=ppt/tags/tag151.xml><?xml version="1.0" encoding="utf-8"?>
<p:tagLst xmlns:p="http://schemas.openxmlformats.org/presentationml/2006/main">
  <p:tag name="AS_UNIQUEID" val="2066"/>
</p:tagLst>
</file>

<file path=ppt/tags/tag152.xml><?xml version="1.0" encoding="utf-8"?>
<p:tagLst xmlns:p="http://schemas.openxmlformats.org/presentationml/2006/main">
  <p:tag name="AS_UNIQUEID" val="2067"/>
</p:tagLst>
</file>

<file path=ppt/tags/tag153.xml><?xml version="1.0" encoding="utf-8"?>
<p:tagLst xmlns:p="http://schemas.openxmlformats.org/presentationml/2006/main">
  <p:tag name="AS_UNIQUEID" val="2068"/>
</p:tagLst>
</file>

<file path=ppt/tags/tag154.xml><?xml version="1.0" encoding="utf-8"?>
<p:tagLst xmlns:p="http://schemas.openxmlformats.org/presentationml/2006/main">
  <p:tag name="AS_UNIQUEID" val="2069"/>
</p:tagLst>
</file>

<file path=ppt/tags/tag155.xml><?xml version="1.0" encoding="utf-8"?>
<p:tagLst xmlns:p="http://schemas.openxmlformats.org/presentationml/2006/main">
  <p:tag name="AS_UNIQUEID" val="2070"/>
</p:tagLst>
</file>

<file path=ppt/tags/tag156.xml><?xml version="1.0" encoding="utf-8"?>
<p:tagLst xmlns:p="http://schemas.openxmlformats.org/presentationml/2006/main">
  <p:tag name="AS_UNIQUEID" val="2071"/>
</p:tagLst>
</file>

<file path=ppt/tags/tag157.xml><?xml version="1.0" encoding="utf-8"?>
<p:tagLst xmlns:p="http://schemas.openxmlformats.org/presentationml/2006/main">
  <p:tag name="AS_UNIQUEID" val="2072"/>
</p:tagLst>
</file>

<file path=ppt/tags/tag158.xml><?xml version="1.0" encoding="utf-8"?>
<p:tagLst xmlns:p="http://schemas.openxmlformats.org/presentationml/2006/main">
  <p:tag name="AS_UNIQUEID" val="2073"/>
</p:tagLst>
</file>

<file path=ppt/tags/tag159.xml><?xml version="1.0" encoding="utf-8"?>
<p:tagLst xmlns:p="http://schemas.openxmlformats.org/presentationml/2006/main">
  <p:tag name="AS_UNIQUEID" val="2074"/>
</p:tagLst>
</file>

<file path=ppt/tags/tag16.xml><?xml version="1.0" encoding="utf-8"?>
<p:tagLst xmlns:p="http://schemas.openxmlformats.org/presentationml/2006/main">
  <p:tag name="AS_UNIQUEID" val="1904"/>
</p:tagLst>
</file>

<file path=ppt/tags/tag160.xml><?xml version="1.0" encoding="utf-8"?>
<p:tagLst xmlns:p="http://schemas.openxmlformats.org/presentationml/2006/main">
  <p:tag name="AS_UNIQUEID" val="2075"/>
</p:tagLst>
</file>

<file path=ppt/tags/tag161.xml><?xml version="1.0" encoding="utf-8"?>
<p:tagLst xmlns:p="http://schemas.openxmlformats.org/presentationml/2006/main">
  <p:tag name="AS_UNIQUEID" val="2076"/>
</p:tagLst>
</file>

<file path=ppt/tags/tag162.xml><?xml version="1.0" encoding="utf-8"?>
<p:tagLst xmlns:p="http://schemas.openxmlformats.org/presentationml/2006/main">
  <p:tag name="AS_UNIQUEID" val="2077"/>
</p:tagLst>
</file>

<file path=ppt/tags/tag163.xml><?xml version="1.0" encoding="utf-8"?>
<p:tagLst xmlns:p="http://schemas.openxmlformats.org/presentationml/2006/main">
  <p:tag name="AS_UNIQUEID" val="2078"/>
</p:tagLst>
</file>

<file path=ppt/tags/tag164.xml><?xml version="1.0" encoding="utf-8"?>
<p:tagLst xmlns:p="http://schemas.openxmlformats.org/presentationml/2006/main">
  <p:tag name="AS_UNIQUEID" val="2079"/>
</p:tagLst>
</file>

<file path=ppt/tags/tag165.xml><?xml version="1.0" encoding="utf-8"?>
<p:tagLst xmlns:p="http://schemas.openxmlformats.org/presentationml/2006/main">
  <p:tag name="AS_UNIQUEID" val="2080"/>
</p:tagLst>
</file>

<file path=ppt/tags/tag166.xml><?xml version="1.0" encoding="utf-8"?>
<p:tagLst xmlns:p="http://schemas.openxmlformats.org/presentationml/2006/main">
  <p:tag name="AS_UNIQUEID" val="2081"/>
</p:tagLst>
</file>

<file path=ppt/tags/tag167.xml><?xml version="1.0" encoding="utf-8"?>
<p:tagLst xmlns:p="http://schemas.openxmlformats.org/presentationml/2006/main">
  <p:tag name="AS_UNIQUEID" val="2059"/>
</p:tagLst>
</file>

<file path=ppt/tags/tag168.xml><?xml version="1.0" encoding="utf-8"?>
<p:tagLst xmlns:p="http://schemas.openxmlformats.org/presentationml/2006/main">
  <p:tag name="AS_UNIQUEID" val="2060"/>
</p:tagLst>
</file>

<file path=ppt/tags/tag169.xml><?xml version="1.0" encoding="utf-8"?>
<p:tagLst xmlns:p="http://schemas.openxmlformats.org/presentationml/2006/main">
  <p:tag name="AS_UNIQUEID" val="2086"/>
</p:tagLst>
</file>

<file path=ppt/tags/tag17.xml><?xml version="1.0" encoding="utf-8"?>
<p:tagLst xmlns:p="http://schemas.openxmlformats.org/presentationml/2006/main">
  <p:tag name="AS_UNIQUEID" val="1905"/>
</p:tagLst>
</file>

<file path=ppt/tags/tag170.xml><?xml version="1.0" encoding="utf-8"?>
<p:tagLst xmlns:p="http://schemas.openxmlformats.org/presentationml/2006/main">
  <p:tag name="AS_UNIQUEID" val="2087"/>
</p:tagLst>
</file>

<file path=ppt/tags/tag171.xml><?xml version="1.0" encoding="utf-8"?>
<p:tagLst xmlns:p="http://schemas.openxmlformats.org/presentationml/2006/main">
  <p:tag name="AS_UNIQUEID" val="2088"/>
</p:tagLst>
</file>

<file path=ppt/tags/tag172.xml><?xml version="1.0" encoding="utf-8"?>
<p:tagLst xmlns:p="http://schemas.openxmlformats.org/presentationml/2006/main">
  <p:tag name="AS_UNIQUEID" val="2089"/>
</p:tagLst>
</file>

<file path=ppt/tags/tag173.xml><?xml version="1.0" encoding="utf-8"?>
<p:tagLst xmlns:p="http://schemas.openxmlformats.org/presentationml/2006/main">
  <p:tag name="AS_UNIQUEID" val="2090"/>
</p:tagLst>
</file>

<file path=ppt/tags/tag174.xml><?xml version="1.0" encoding="utf-8"?>
<p:tagLst xmlns:p="http://schemas.openxmlformats.org/presentationml/2006/main">
  <p:tag name="AS_UNIQUEID" val="2091"/>
</p:tagLst>
</file>

<file path=ppt/tags/tag175.xml><?xml version="1.0" encoding="utf-8"?>
<p:tagLst xmlns:p="http://schemas.openxmlformats.org/presentationml/2006/main">
  <p:tag name="AS_UNIQUEID" val="2092"/>
</p:tagLst>
</file>

<file path=ppt/tags/tag176.xml><?xml version="1.0" encoding="utf-8"?>
<p:tagLst xmlns:p="http://schemas.openxmlformats.org/presentationml/2006/main">
  <p:tag name="AS_UNIQUEID" val="2093"/>
</p:tagLst>
</file>

<file path=ppt/tags/tag177.xml><?xml version="1.0" encoding="utf-8"?>
<p:tagLst xmlns:p="http://schemas.openxmlformats.org/presentationml/2006/main">
  <p:tag name="AS_UNIQUEID" val="2094"/>
</p:tagLst>
</file>

<file path=ppt/tags/tag178.xml><?xml version="1.0" encoding="utf-8"?>
<p:tagLst xmlns:p="http://schemas.openxmlformats.org/presentationml/2006/main">
  <p:tag name="AS_UNIQUEID" val="2095"/>
</p:tagLst>
</file>

<file path=ppt/tags/tag179.xml><?xml version="1.0" encoding="utf-8"?>
<p:tagLst xmlns:p="http://schemas.openxmlformats.org/presentationml/2006/main">
  <p:tag name="AS_UNIQUEID" val="2096"/>
</p:tagLst>
</file>

<file path=ppt/tags/tag18.xml><?xml version="1.0" encoding="utf-8"?>
<p:tagLst xmlns:p="http://schemas.openxmlformats.org/presentationml/2006/main">
  <p:tag name="AS_UNIQUEID" val="1906"/>
</p:tagLst>
</file>

<file path=ppt/tags/tag180.xml><?xml version="1.0" encoding="utf-8"?>
<p:tagLst xmlns:p="http://schemas.openxmlformats.org/presentationml/2006/main">
  <p:tag name="AS_UNIQUEID" val="2097"/>
</p:tagLst>
</file>

<file path=ppt/tags/tag181.xml><?xml version="1.0" encoding="utf-8"?>
<p:tagLst xmlns:p="http://schemas.openxmlformats.org/presentationml/2006/main">
  <p:tag name="AS_UNIQUEID" val="2098"/>
</p:tagLst>
</file>

<file path=ppt/tags/tag182.xml><?xml version="1.0" encoding="utf-8"?>
<p:tagLst xmlns:p="http://schemas.openxmlformats.org/presentationml/2006/main">
  <p:tag name="AS_UNIQUEID" val="2099"/>
</p:tagLst>
</file>

<file path=ppt/tags/tag183.xml><?xml version="1.0" encoding="utf-8"?>
<p:tagLst xmlns:p="http://schemas.openxmlformats.org/presentationml/2006/main">
  <p:tag name="AS_UNIQUEID" val="2100"/>
</p:tagLst>
</file>

<file path=ppt/tags/tag184.xml><?xml version="1.0" encoding="utf-8"?>
<p:tagLst xmlns:p="http://schemas.openxmlformats.org/presentationml/2006/main">
  <p:tag name="AS_UNIQUEID" val="2101"/>
</p:tagLst>
</file>

<file path=ppt/tags/tag185.xml><?xml version="1.0" encoding="utf-8"?>
<p:tagLst xmlns:p="http://schemas.openxmlformats.org/presentationml/2006/main">
  <p:tag name="AS_UNIQUEID" val="2102"/>
</p:tagLst>
</file>

<file path=ppt/tags/tag186.xml><?xml version="1.0" encoding="utf-8"?>
<p:tagLst xmlns:p="http://schemas.openxmlformats.org/presentationml/2006/main">
  <p:tag name="AS_UNIQUEID" val="2103"/>
</p:tagLst>
</file>

<file path=ppt/tags/tag187.xml><?xml version="1.0" encoding="utf-8"?>
<p:tagLst xmlns:p="http://schemas.openxmlformats.org/presentationml/2006/main">
  <p:tag name="AS_UNIQUEID" val="2104"/>
</p:tagLst>
</file>

<file path=ppt/tags/tag188.xml><?xml version="1.0" encoding="utf-8"?>
<p:tagLst xmlns:p="http://schemas.openxmlformats.org/presentationml/2006/main">
  <p:tag name="AS_UNIQUEID" val="2083"/>
</p:tagLst>
</file>

<file path=ppt/tags/tag189.xml><?xml version="1.0" encoding="utf-8"?>
<p:tagLst xmlns:p="http://schemas.openxmlformats.org/presentationml/2006/main">
  <p:tag name="AS_UNIQUEID" val="2084"/>
</p:tagLst>
</file>

<file path=ppt/tags/tag19.xml><?xml version="1.0" encoding="utf-8"?>
<p:tagLst xmlns:p="http://schemas.openxmlformats.org/presentationml/2006/main">
  <p:tag name="AS_UNIQUEID" val="1907"/>
</p:tagLst>
</file>

<file path=ppt/tags/tag190.xml><?xml version="1.0" encoding="utf-8"?>
<p:tagLst xmlns:p="http://schemas.openxmlformats.org/presentationml/2006/main">
  <p:tag name="AS_UNIQUEID" val="2109"/>
</p:tagLst>
</file>

<file path=ppt/tags/tag191.xml><?xml version="1.0" encoding="utf-8"?>
<p:tagLst xmlns:p="http://schemas.openxmlformats.org/presentationml/2006/main">
  <p:tag name="AS_UNIQUEID" val="2110"/>
</p:tagLst>
</file>

<file path=ppt/tags/tag192.xml><?xml version="1.0" encoding="utf-8"?>
<p:tagLst xmlns:p="http://schemas.openxmlformats.org/presentationml/2006/main">
  <p:tag name="AS_UNIQUEID" val="2111"/>
</p:tagLst>
</file>

<file path=ppt/tags/tag193.xml><?xml version="1.0" encoding="utf-8"?>
<p:tagLst xmlns:p="http://schemas.openxmlformats.org/presentationml/2006/main">
  <p:tag name="AS_UNIQUEID" val="2112"/>
</p:tagLst>
</file>

<file path=ppt/tags/tag194.xml><?xml version="1.0" encoding="utf-8"?>
<p:tagLst xmlns:p="http://schemas.openxmlformats.org/presentationml/2006/main">
  <p:tag name="AS_UNIQUEID" val="2113"/>
</p:tagLst>
</file>

<file path=ppt/tags/tag195.xml><?xml version="1.0" encoding="utf-8"?>
<p:tagLst xmlns:p="http://schemas.openxmlformats.org/presentationml/2006/main">
  <p:tag name="AS_UNIQUEID" val="2106"/>
</p:tagLst>
</file>

<file path=ppt/tags/tag196.xml><?xml version="1.0" encoding="utf-8"?>
<p:tagLst xmlns:p="http://schemas.openxmlformats.org/presentationml/2006/main">
  <p:tag name="AS_UNIQUEID" val="2107"/>
</p:tagLst>
</file>

<file path=ppt/tags/tag197.xml><?xml version="1.0" encoding="utf-8"?>
<p:tagLst xmlns:p="http://schemas.openxmlformats.org/presentationml/2006/main">
  <p:tag name="AS_UNIQUEID" val="2118"/>
</p:tagLst>
</file>

<file path=ppt/tags/tag198.xml><?xml version="1.0" encoding="utf-8"?>
<p:tagLst xmlns:p="http://schemas.openxmlformats.org/presentationml/2006/main">
  <p:tag name="AS_UNIQUEID" val="2119"/>
</p:tagLst>
</file>

<file path=ppt/tags/tag199.xml><?xml version="1.0" encoding="utf-8"?>
<p:tagLst xmlns:p="http://schemas.openxmlformats.org/presentationml/2006/main">
  <p:tag name="AS_UNIQUEID" val="1584"/>
</p:tagLst>
</file>

<file path=ppt/tags/tag2.xml><?xml version="1.0" encoding="utf-8"?>
<p:tagLst xmlns:p="http://schemas.openxmlformats.org/presentationml/2006/main">
  <p:tag name="AS_UNIQUEID" val="1889"/>
</p:tagLst>
</file>

<file path=ppt/tags/tag20.xml><?xml version="1.0" encoding="utf-8"?>
<p:tagLst xmlns:p="http://schemas.openxmlformats.org/presentationml/2006/main">
  <p:tag name="AS_UNIQUEID" val="1908"/>
</p:tagLst>
</file>

<file path=ppt/tags/tag200.xml><?xml version="1.0" encoding="utf-8"?>
<p:tagLst xmlns:p="http://schemas.openxmlformats.org/presentationml/2006/main">
  <p:tag name="AS_UNIQUEID" val="1585"/>
</p:tagLst>
</file>

<file path=ppt/tags/tag201.xml><?xml version="1.0" encoding="utf-8"?>
<p:tagLst xmlns:p="http://schemas.openxmlformats.org/presentationml/2006/main">
  <p:tag name="AS_UNIQUEID" val="1586"/>
</p:tagLst>
</file>

<file path=ppt/tags/tag202.xml><?xml version="1.0" encoding="utf-8"?>
<p:tagLst xmlns:p="http://schemas.openxmlformats.org/presentationml/2006/main">
  <p:tag name="AS_UNIQUEID" val="2120"/>
</p:tagLst>
</file>

<file path=ppt/tags/tag203.xml><?xml version="1.0" encoding="utf-8"?>
<p:tagLst xmlns:p="http://schemas.openxmlformats.org/presentationml/2006/main">
  <p:tag name="AS_UNIQUEID" val="1587"/>
</p:tagLst>
</file>

<file path=ppt/tags/tag204.xml><?xml version="1.0" encoding="utf-8"?>
<p:tagLst xmlns:p="http://schemas.openxmlformats.org/presentationml/2006/main">
  <p:tag name="AS_UNIQUEID" val="1588"/>
</p:tagLst>
</file>

<file path=ppt/tags/tag205.xml><?xml version="1.0" encoding="utf-8"?>
<p:tagLst xmlns:p="http://schemas.openxmlformats.org/presentationml/2006/main">
  <p:tag name="AS_UNIQUEID" val="2121"/>
</p:tagLst>
</file>

<file path=ppt/tags/tag206.xml><?xml version="1.0" encoding="utf-8"?>
<p:tagLst xmlns:p="http://schemas.openxmlformats.org/presentationml/2006/main">
  <p:tag name="AS_UNIQUEID" val="1590"/>
</p:tagLst>
</file>

<file path=ppt/tags/tag207.xml><?xml version="1.0" encoding="utf-8"?>
<p:tagLst xmlns:p="http://schemas.openxmlformats.org/presentationml/2006/main">
  <p:tag name="AS_UNIQUEID" val="2122"/>
</p:tagLst>
</file>

<file path=ppt/tags/tag208.xml><?xml version="1.0" encoding="utf-8"?>
<p:tagLst xmlns:p="http://schemas.openxmlformats.org/presentationml/2006/main">
  <p:tag name="AS_UNIQUEID" val="1872"/>
</p:tagLst>
</file>

<file path=ppt/tags/tag209.xml><?xml version="1.0" encoding="utf-8"?>
<p:tagLst xmlns:p="http://schemas.openxmlformats.org/presentationml/2006/main">
  <p:tag name="AS_UNIQUEID" val="1873"/>
</p:tagLst>
</file>

<file path=ppt/tags/tag21.xml><?xml version="1.0" encoding="utf-8"?>
<p:tagLst xmlns:p="http://schemas.openxmlformats.org/presentationml/2006/main">
  <p:tag name="AS_UNIQUEID" val="1909"/>
</p:tagLst>
</file>

<file path=ppt/tags/tag210.xml><?xml version="1.0" encoding="utf-8"?>
<p:tagLst xmlns:p="http://schemas.openxmlformats.org/presentationml/2006/main">
  <p:tag name="AS_UNIQUEID" val="2123"/>
</p:tagLst>
</file>

<file path=ppt/tags/tag211.xml><?xml version="1.0" encoding="utf-8"?>
<p:tagLst xmlns:p="http://schemas.openxmlformats.org/presentationml/2006/main">
  <p:tag name="AS_UNIQUEID" val="2124"/>
</p:tagLst>
</file>

<file path=ppt/tags/tag212.xml><?xml version="1.0" encoding="utf-8"?>
<p:tagLst xmlns:p="http://schemas.openxmlformats.org/presentationml/2006/main">
  <p:tag name="AS_UNIQUEID" val="1874"/>
</p:tagLst>
</file>

<file path=ppt/tags/tag213.xml><?xml version="1.0" encoding="utf-8"?>
<p:tagLst xmlns:p="http://schemas.openxmlformats.org/presentationml/2006/main">
  <p:tag name="AS_UNIQUEID" val="1875"/>
</p:tagLst>
</file>

<file path=ppt/tags/tag214.xml><?xml version="1.0" encoding="utf-8"?>
<p:tagLst xmlns:p="http://schemas.openxmlformats.org/presentationml/2006/main">
  <p:tag name="AS_UNIQUEID" val="1876"/>
</p:tagLst>
</file>

<file path=ppt/tags/tag215.xml><?xml version="1.0" encoding="utf-8"?>
<p:tagLst xmlns:p="http://schemas.openxmlformats.org/presentationml/2006/main">
  <p:tag name="AS_UNIQUEID" val="1877"/>
</p:tagLst>
</file>

<file path=ppt/tags/tag216.xml><?xml version="1.0" encoding="utf-8"?>
<p:tagLst xmlns:p="http://schemas.openxmlformats.org/presentationml/2006/main">
  <p:tag name="AS_UNIQUEID" val="2125"/>
</p:tagLst>
</file>

<file path=ppt/tags/tag217.xml><?xml version="1.0" encoding="utf-8"?>
<p:tagLst xmlns:p="http://schemas.openxmlformats.org/presentationml/2006/main">
  <p:tag name="AS_UNIQUEID" val="1878"/>
</p:tagLst>
</file>

<file path=ppt/tags/tag218.xml><?xml version="1.0" encoding="utf-8"?>
<p:tagLst xmlns:p="http://schemas.openxmlformats.org/presentationml/2006/main">
  <p:tag name="AS_UNIQUEID" val="1879"/>
</p:tagLst>
</file>

<file path=ppt/tags/tag219.xml><?xml version="1.0" encoding="utf-8"?>
<p:tagLst xmlns:p="http://schemas.openxmlformats.org/presentationml/2006/main">
  <p:tag name="AS_UNIQUEID" val="1880"/>
</p:tagLst>
</file>

<file path=ppt/tags/tag22.xml><?xml version="1.0" encoding="utf-8"?>
<p:tagLst xmlns:p="http://schemas.openxmlformats.org/presentationml/2006/main">
  <p:tag name="AS_UNIQUEID" val="1910"/>
</p:tagLst>
</file>

<file path=ppt/tags/tag220.xml><?xml version="1.0" encoding="utf-8"?>
<p:tagLst xmlns:p="http://schemas.openxmlformats.org/presentationml/2006/main">
  <p:tag name="AS_UNIQUEID" val="1881"/>
</p:tagLst>
</file>

<file path=ppt/tags/tag221.xml><?xml version="1.0" encoding="utf-8"?>
<p:tagLst xmlns:p="http://schemas.openxmlformats.org/presentationml/2006/main">
  <p:tag name="AS_UNIQUEID" val="2126"/>
</p:tagLst>
</file>

<file path=ppt/tags/tag222.xml><?xml version="1.0" encoding="utf-8"?>
<p:tagLst xmlns:p="http://schemas.openxmlformats.org/presentationml/2006/main">
  <p:tag name="AS_UNIQUEID" val="1882"/>
</p:tagLst>
</file>

<file path=ppt/tags/tag223.xml><?xml version="1.0" encoding="utf-8"?>
<p:tagLst xmlns:p="http://schemas.openxmlformats.org/presentationml/2006/main">
  <p:tag name="AS_UNIQUEID" val="1883"/>
</p:tagLst>
</file>

<file path=ppt/tags/tag224.xml><?xml version="1.0" encoding="utf-8"?>
<p:tagLst xmlns:p="http://schemas.openxmlformats.org/presentationml/2006/main">
  <p:tag name="AS_UNIQUEID" val="1884"/>
</p:tagLst>
</file>

<file path=ppt/tags/tag225.xml><?xml version="1.0" encoding="utf-8"?>
<p:tagLst xmlns:p="http://schemas.openxmlformats.org/presentationml/2006/main">
  <p:tag name="AS_UNIQUEID" val="1885"/>
</p:tagLst>
</file>

<file path=ppt/tags/tag226.xml><?xml version="1.0" encoding="utf-8"?>
<p:tagLst xmlns:p="http://schemas.openxmlformats.org/presentationml/2006/main">
  <p:tag name="AS_UNIQUEID" val="1886"/>
</p:tagLst>
</file>

<file path=ppt/tags/tag227.xml><?xml version="1.0" encoding="utf-8"?>
<p:tagLst xmlns:p="http://schemas.openxmlformats.org/presentationml/2006/main">
  <p:tag name="AS_UNIQUEID" val="2115"/>
</p:tagLst>
</file>

<file path=ppt/tags/tag228.xml><?xml version="1.0" encoding="utf-8"?>
<p:tagLst xmlns:p="http://schemas.openxmlformats.org/presentationml/2006/main">
  <p:tag name="AS_UNIQUEID" val="2116"/>
</p:tagLst>
</file>

<file path=ppt/tags/tag229.xml><?xml version="1.0" encoding="utf-8"?>
<p:tagLst xmlns:p="http://schemas.openxmlformats.org/presentationml/2006/main">
  <p:tag name="AS_UNIQUEID" val="2131"/>
</p:tagLst>
</file>

<file path=ppt/tags/tag23.xml><?xml version="1.0" encoding="utf-8"?>
<p:tagLst xmlns:p="http://schemas.openxmlformats.org/presentationml/2006/main">
  <p:tag name="AS_UNIQUEID" val="1911"/>
</p:tagLst>
</file>

<file path=ppt/tags/tag230.xml><?xml version="1.0" encoding="utf-8"?>
<p:tagLst xmlns:p="http://schemas.openxmlformats.org/presentationml/2006/main">
  <p:tag name="AS_UNIQUEID" val="2132"/>
</p:tagLst>
</file>

<file path=ppt/tags/tag231.xml><?xml version="1.0" encoding="utf-8"?>
<p:tagLst xmlns:p="http://schemas.openxmlformats.org/presentationml/2006/main">
  <p:tag name="AS_UNIQUEID" val="2133"/>
</p:tagLst>
</file>

<file path=ppt/tags/tag232.xml><?xml version="1.0" encoding="utf-8"?>
<p:tagLst xmlns:p="http://schemas.openxmlformats.org/presentationml/2006/main">
  <p:tag name="AS_UNIQUEID" val="2134"/>
</p:tagLst>
</file>

<file path=ppt/tags/tag233.xml><?xml version="1.0" encoding="utf-8"?>
<p:tagLst xmlns:p="http://schemas.openxmlformats.org/presentationml/2006/main">
  <p:tag name="AS_UNIQUEID" val="2135"/>
</p:tagLst>
</file>

<file path=ppt/tags/tag234.xml><?xml version="1.0" encoding="utf-8"?>
<p:tagLst xmlns:p="http://schemas.openxmlformats.org/presentationml/2006/main">
  <p:tag name="AS_UNIQUEID" val="2136"/>
</p:tagLst>
</file>

<file path=ppt/tags/tag235.xml><?xml version="1.0" encoding="utf-8"?>
<p:tagLst xmlns:p="http://schemas.openxmlformats.org/presentationml/2006/main">
  <p:tag name="AS_UNIQUEID" val="2137"/>
</p:tagLst>
</file>

<file path=ppt/tags/tag236.xml><?xml version="1.0" encoding="utf-8"?>
<p:tagLst xmlns:p="http://schemas.openxmlformats.org/presentationml/2006/main">
  <p:tag name="AS_UNIQUEID" val="2138"/>
</p:tagLst>
</file>

<file path=ppt/tags/tag237.xml><?xml version="1.0" encoding="utf-8"?>
<p:tagLst xmlns:p="http://schemas.openxmlformats.org/presentationml/2006/main">
  <p:tag name="AS_UNIQUEID" val="2139"/>
</p:tagLst>
</file>

<file path=ppt/tags/tag238.xml><?xml version="1.0" encoding="utf-8"?>
<p:tagLst xmlns:p="http://schemas.openxmlformats.org/presentationml/2006/main">
  <p:tag name="AS_UNIQUEID" val="2140"/>
</p:tagLst>
</file>

<file path=ppt/tags/tag239.xml><?xml version="1.0" encoding="utf-8"?>
<p:tagLst xmlns:p="http://schemas.openxmlformats.org/presentationml/2006/main">
  <p:tag name="AS_UNIQUEID" val="2141"/>
</p:tagLst>
</file>

<file path=ppt/tags/tag24.xml><?xml version="1.0" encoding="utf-8"?>
<p:tagLst xmlns:p="http://schemas.openxmlformats.org/presentationml/2006/main">
  <p:tag name="AS_UNIQUEID" val="1912"/>
</p:tagLst>
</file>

<file path=ppt/tags/tag240.xml><?xml version="1.0" encoding="utf-8"?>
<p:tagLst xmlns:p="http://schemas.openxmlformats.org/presentationml/2006/main">
  <p:tag name="AS_UNIQUEID" val="2142"/>
</p:tagLst>
</file>

<file path=ppt/tags/tag241.xml><?xml version="1.0" encoding="utf-8"?>
<p:tagLst xmlns:p="http://schemas.openxmlformats.org/presentationml/2006/main">
  <p:tag name="AS_UNIQUEID" val="2143"/>
</p:tagLst>
</file>

<file path=ppt/tags/tag242.xml><?xml version="1.0" encoding="utf-8"?>
<p:tagLst xmlns:p="http://schemas.openxmlformats.org/presentationml/2006/main">
  <p:tag name="AS_UNIQUEID" val="2144"/>
</p:tagLst>
</file>

<file path=ppt/tags/tag243.xml><?xml version="1.0" encoding="utf-8"?>
<p:tagLst xmlns:p="http://schemas.openxmlformats.org/presentationml/2006/main">
  <p:tag name="AS_UNIQUEID" val="2145"/>
</p:tagLst>
</file>

<file path=ppt/tags/tag244.xml><?xml version="1.0" encoding="utf-8"?>
<p:tagLst xmlns:p="http://schemas.openxmlformats.org/presentationml/2006/main">
  <p:tag name="AS_UNIQUEID" val="2146"/>
</p:tagLst>
</file>

<file path=ppt/tags/tag245.xml><?xml version="1.0" encoding="utf-8"?>
<p:tagLst xmlns:p="http://schemas.openxmlformats.org/presentationml/2006/main">
  <p:tag name="AS_UNIQUEID" val="2147"/>
</p:tagLst>
</file>

<file path=ppt/tags/tag246.xml><?xml version="1.0" encoding="utf-8"?>
<p:tagLst xmlns:p="http://schemas.openxmlformats.org/presentationml/2006/main">
  <p:tag name="AS_UNIQUEID" val="2148"/>
</p:tagLst>
</file>

<file path=ppt/tags/tag247.xml><?xml version="1.0" encoding="utf-8"?>
<p:tagLst xmlns:p="http://schemas.openxmlformats.org/presentationml/2006/main">
  <p:tag name="AS_UNIQUEID" val="2149"/>
</p:tagLst>
</file>

<file path=ppt/tags/tag248.xml><?xml version="1.0" encoding="utf-8"?>
<p:tagLst xmlns:p="http://schemas.openxmlformats.org/presentationml/2006/main">
  <p:tag name="AS_UNIQUEID" val="2150"/>
</p:tagLst>
</file>

<file path=ppt/tags/tag249.xml><?xml version="1.0" encoding="utf-8"?>
<p:tagLst xmlns:p="http://schemas.openxmlformats.org/presentationml/2006/main">
  <p:tag name="AS_UNIQUEID" val="2151"/>
</p:tagLst>
</file>

<file path=ppt/tags/tag25.xml><?xml version="1.0" encoding="utf-8"?>
<p:tagLst xmlns:p="http://schemas.openxmlformats.org/presentationml/2006/main">
  <p:tag name="AS_UNIQUEID" val="1914"/>
</p:tagLst>
</file>

<file path=ppt/tags/tag250.xml><?xml version="1.0" encoding="utf-8"?>
<p:tagLst xmlns:p="http://schemas.openxmlformats.org/presentationml/2006/main">
  <p:tag name="AS_UNIQUEID" val="583"/>
</p:tagLst>
</file>

<file path=ppt/tags/tag251.xml><?xml version="1.0" encoding="utf-8"?>
<p:tagLst xmlns:p="http://schemas.openxmlformats.org/presentationml/2006/main">
  <p:tag name="AS_UNIQUEID" val="584"/>
</p:tagLst>
</file>

<file path=ppt/tags/tag252.xml><?xml version="1.0" encoding="utf-8"?>
<p:tagLst xmlns:p="http://schemas.openxmlformats.org/presentationml/2006/main">
  <p:tag name="AS_UNIQUEID" val="585"/>
</p:tagLst>
</file>

<file path=ppt/tags/tag253.xml><?xml version="1.0" encoding="utf-8"?>
<p:tagLst xmlns:p="http://schemas.openxmlformats.org/presentationml/2006/main">
  <p:tag name="AS_UNIQUEID" val="2152"/>
</p:tagLst>
</file>

<file path=ppt/tags/tag254.xml><?xml version="1.0" encoding="utf-8"?>
<p:tagLst xmlns:p="http://schemas.openxmlformats.org/presentationml/2006/main">
  <p:tag name="AS_UNIQUEID" val="2153"/>
</p:tagLst>
</file>

<file path=ppt/tags/tag255.xml><?xml version="1.0" encoding="utf-8"?>
<p:tagLst xmlns:p="http://schemas.openxmlformats.org/presentationml/2006/main">
  <p:tag name="AS_UNIQUEID" val="2128"/>
</p:tagLst>
</file>

<file path=ppt/tags/tag256.xml><?xml version="1.0" encoding="utf-8"?>
<p:tagLst xmlns:p="http://schemas.openxmlformats.org/presentationml/2006/main">
  <p:tag name="AS_UNIQUEID" val="2129"/>
</p:tagLst>
</file>

<file path=ppt/tags/tag257.xml><?xml version="1.0" encoding="utf-8"?>
<p:tagLst xmlns:p="http://schemas.openxmlformats.org/presentationml/2006/main">
  <p:tag name="AS_UNIQUEID" val="2158"/>
</p:tagLst>
</file>

<file path=ppt/tags/tag258.xml><?xml version="1.0" encoding="utf-8"?>
<p:tagLst xmlns:p="http://schemas.openxmlformats.org/presentationml/2006/main">
  <p:tag name="AS_UNIQUEID" val="2159"/>
</p:tagLst>
</file>

<file path=ppt/tags/tag259.xml><?xml version="1.0" encoding="utf-8"?>
<p:tagLst xmlns:p="http://schemas.openxmlformats.org/presentationml/2006/main">
  <p:tag name="AS_UNIQUEID" val="2160"/>
</p:tagLst>
</file>

<file path=ppt/tags/tag26.xml><?xml version="1.0" encoding="utf-8"?>
<p:tagLst xmlns:p="http://schemas.openxmlformats.org/presentationml/2006/main">
  <p:tag name="AS_UNIQUEID" val="1915"/>
</p:tagLst>
</file>

<file path=ppt/tags/tag260.xml><?xml version="1.0" encoding="utf-8"?>
<p:tagLst xmlns:p="http://schemas.openxmlformats.org/presentationml/2006/main">
  <p:tag name="AS_UNIQUEID" val="2161"/>
</p:tagLst>
</file>

<file path=ppt/tags/tag261.xml><?xml version="1.0" encoding="utf-8"?>
<p:tagLst xmlns:p="http://schemas.openxmlformats.org/presentationml/2006/main">
  <p:tag name="AS_UNIQUEID" val="932"/>
</p:tagLst>
</file>

<file path=ppt/tags/tag262.xml><?xml version="1.0" encoding="utf-8"?>
<p:tagLst xmlns:p="http://schemas.openxmlformats.org/presentationml/2006/main">
  <p:tag name="AS_UNIQUEID" val="940"/>
</p:tagLst>
</file>

<file path=ppt/tags/tag263.xml><?xml version="1.0" encoding="utf-8"?>
<p:tagLst xmlns:p="http://schemas.openxmlformats.org/presentationml/2006/main">
  <p:tag name="AS_UNIQUEID" val="945"/>
</p:tagLst>
</file>

<file path=ppt/tags/tag264.xml><?xml version="1.0" encoding="utf-8"?>
<p:tagLst xmlns:p="http://schemas.openxmlformats.org/presentationml/2006/main">
  <p:tag name="AS_UNIQUEID" val="946"/>
</p:tagLst>
</file>

<file path=ppt/tags/tag265.xml><?xml version="1.0" encoding="utf-8"?>
<p:tagLst xmlns:p="http://schemas.openxmlformats.org/presentationml/2006/main">
  <p:tag name="AS_UNIQUEID" val="947"/>
</p:tagLst>
</file>

<file path=ppt/tags/tag266.xml><?xml version="1.0" encoding="utf-8"?>
<p:tagLst xmlns:p="http://schemas.openxmlformats.org/presentationml/2006/main">
  <p:tag name="AS_UNIQUEID" val="948"/>
</p:tagLst>
</file>

<file path=ppt/tags/tag267.xml><?xml version="1.0" encoding="utf-8"?>
<p:tagLst xmlns:p="http://schemas.openxmlformats.org/presentationml/2006/main">
  <p:tag name="AS_UNIQUEID" val="2155"/>
</p:tagLst>
</file>

<file path=ppt/tags/tag268.xml><?xml version="1.0" encoding="utf-8"?>
<p:tagLst xmlns:p="http://schemas.openxmlformats.org/presentationml/2006/main">
  <p:tag name="AS_UNIQUEID" val="2156"/>
</p:tagLst>
</file>

<file path=ppt/tags/tag269.xml><?xml version="1.0" encoding="utf-8"?>
<p:tagLst xmlns:p="http://schemas.openxmlformats.org/presentationml/2006/main">
  <p:tag name="AS_UNIQUEID" val="2166"/>
</p:tagLst>
</file>

<file path=ppt/tags/tag27.xml><?xml version="1.0" encoding="utf-8"?>
<p:tagLst xmlns:p="http://schemas.openxmlformats.org/presentationml/2006/main">
  <p:tag name="AS_UNIQUEID" val="1916"/>
</p:tagLst>
</file>

<file path=ppt/tags/tag270.xml><?xml version="1.0" encoding="utf-8"?>
<p:tagLst xmlns:p="http://schemas.openxmlformats.org/presentationml/2006/main">
  <p:tag name="AS_UNIQUEID" val="961"/>
</p:tagLst>
</file>

<file path=ppt/tags/tag271.xml><?xml version="1.0" encoding="utf-8"?>
<p:tagLst xmlns:p="http://schemas.openxmlformats.org/presentationml/2006/main">
  <p:tag name="AS_UNIQUEID" val="2167"/>
</p:tagLst>
</file>

<file path=ppt/tags/tag272.xml><?xml version="1.0" encoding="utf-8"?>
<p:tagLst xmlns:p="http://schemas.openxmlformats.org/presentationml/2006/main">
  <p:tag name="AS_UNIQUEID" val="2163"/>
</p:tagLst>
</file>

<file path=ppt/tags/tag273.xml><?xml version="1.0" encoding="utf-8"?>
<p:tagLst xmlns:p="http://schemas.openxmlformats.org/presentationml/2006/main">
  <p:tag name="AS_UNIQUEID" val="2164"/>
</p:tagLst>
</file>

<file path=ppt/tags/tag274.xml><?xml version="1.0" encoding="utf-8"?>
<p:tagLst xmlns:p="http://schemas.openxmlformats.org/presentationml/2006/main">
  <p:tag name="AS_UNIQUEID" val="2172"/>
</p:tagLst>
</file>

<file path=ppt/tags/tag275.xml><?xml version="1.0" encoding="utf-8"?>
<p:tagLst xmlns:p="http://schemas.openxmlformats.org/presentationml/2006/main">
  <p:tag name="AS_UNIQUEID" val="2173"/>
</p:tagLst>
</file>

<file path=ppt/tags/tag276.xml><?xml version="1.0" encoding="utf-8"?>
<p:tagLst xmlns:p="http://schemas.openxmlformats.org/presentationml/2006/main">
  <p:tag name="AS_UNIQUEID" val="963"/>
</p:tagLst>
</file>

<file path=ppt/tags/tag277.xml><?xml version="1.0" encoding="utf-8"?>
<p:tagLst xmlns:p="http://schemas.openxmlformats.org/presentationml/2006/main">
  <p:tag name="AS_UNIQUEID" val="968"/>
</p:tagLst>
</file>

<file path=ppt/tags/tag278.xml><?xml version="1.0" encoding="utf-8"?>
<p:tagLst xmlns:p="http://schemas.openxmlformats.org/presentationml/2006/main">
  <p:tag name="AS_UNIQUEID" val="969"/>
</p:tagLst>
</file>

<file path=ppt/tags/tag279.xml><?xml version="1.0" encoding="utf-8"?>
<p:tagLst xmlns:p="http://schemas.openxmlformats.org/presentationml/2006/main">
  <p:tag name="AS_UNIQUEID" val="974"/>
</p:tagLst>
</file>

<file path=ppt/tags/tag28.xml><?xml version="1.0" encoding="utf-8"?>
<p:tagLst xmlns:p="http://schemas.openxmlformats.org/presentationml/2006/main">
  <p:tag name="AS_UNIQUEID" val="1917"/>
</p:tagLst>
</file>

<file path=ppt/tags/tag280.xml><?xml version="1.0" encoding="utf-8"?>
<p:tagLst xmlns:p="http://schemas.openxmlformats.org/presentationml/2006/main">
  <p:tag name="AS_UNIQUEID" val="975"/>
</p:tagLst>
</file>

<file path=ppt/tags/tag281.xml><?xml version="1.0" encoding="utf-8"?>
<p:tagLst xmlns:p="http://schemas.openxmlformats.org/presentationml/2006/main">
  <p:tag name="AS_UNIQUEID" val="932"/>
</p:tagLst>
</file>

<file path=ppt/tags/tag282.xml><?xml version="1.0" encoding="utf-8"?>
<p:tagLst xmlns:p="http://schemas.openxmlformats.org/presentationml/2006/main">
  <p:tag name="AS_UNIQUEID" val="969"/>
</p:tagLst>
</file>

<file path=ppt/tags/tag283.xml><?xml version="1.0" encoding="utf-8"?>
<p:tagLst xmlns:p="http://schemas.openxmlformats.org/presentationml/2006/main">
  <p:tag name="AS_UNIQUEID" val="969"/>
</p:tagLst>
</file>

<file path=ppt/tags/tag284.xml><?xml version="1.0" encoding="utf-8"?>
<p:tagLst xmlns:p="http://schemas.openxmlformats.org/presentationml/2006/main">
  <p:tag name="AS_UNIQUEID" val="2169"/>
</p:tagLst>
</file>

<file path=ppt/tags/tag285.xml><?xml version="1.0" encoding="utf-8"?>
<p:tagLst xmlns:p="http://schemas.openxmlformats.org/presentationml/2006/main">
  <p:tag name="AS_UNIQUEID" val="2170"/>
</p:tagLst>
</file>

<file path=ppt/tags/tag286.xml><?xml version="1.0" encoding="utf-8"?>
<p:tagLst xmlns:p="http://schemas.openxmlformats.org/presentationml/2006/main">
  <p:tag name="AS_UNIQUEID" val="2178"/>
</p:tagLst>
</file>

<file path=ppt/tags/tag287.xml><?xml version="1.0" encoding="utf-8"?>
<p:tagLst xmlns:p="http://schemas.openxmlformats.org/presentationml/2006/main">
  <p:tag name="AS_UNIQUEID" val="2179"/>
</p:tagLst>
</file>

<file path=ppt/tags/tag288.xml><?xml version="1.0" encoding="utf-8"?>
<p:tagLst xmlns:p="http://schemas.openxmlformats.org/presentationml/2006/main">
  <p:tag name="AS_UNIQUEID" val="2180"/>
</p:tagLst>
</file>

<file path=ppt/tags/tag289.xml><?xml version="1.0" encoding="utf-8"?>
<p:tagLst xmlns:p="http://schemas.openxmlformats.org/presentationml/2006/main">
  <p:tag name="AS_UNIQUEID" val="2181"/>
</p:tagLst>
</file>

<file path=ppt/tags/tag29.xml><?xml version="1.0" encoding="utf-8"?>
<p:tagLst xmlns:p="http://schemas.openxmlformats.org/presentationml/2006/main">
  <p:tag name="AS_UNIQUEID" val="1918"/>
</p:tagLst>
</file>

<file path=ppt/tags/tag290.xml><?xml version="1.0" encoding="utf-8"?>
<p:tagLst xmlns:p="http://schemas.openxmlformats.org/presentationml/2006/main">
  <p:tag name="AS_UNIQUEID" val="2182"/>
</p:tagLst>
</file>

<file path=ppt/tags/tag291.xml><?xml version="1.0" encoding="utf-8"?>
<p:tagLst xmlns:p="http://schemas.openxmlformats.org/presentationml/2006/main">
  <p:tag name="AS_UNIQUEID" val="2183"/>
</p:tagLst>
</file>

<file path=ppt/tags/tag292.xml><?xml version="1.0" encoding="utf-8"?>
<p:tagLst xmlns:p="http://schemas.openxmlformats.org/presentationml/2006/main">
  <p:tag name="AS_UNIQUEID" val="2184"/>
</p:tagLst>
</file>

<file path=ppt/tags/tag293.xml><?xml version="1.0" encoding="utf-8"?>
<p:tagLst xmlns:p="http://schemas.openxmlformats.org/presentationml/2006/main">
  <p:tag name="AS_UNIQUEID" val="2185"/>
</p:tagLst>
</file>

<file path=ppt/tags/tag294.xml><?xml version="1.0" encoding="utf-8"?>
<p:tagLst xmlns:p="http://schemas.openxmlformats.org/presentationml/2006/main">
  <p:tag name="AS_UNIQUEID" val="2175"/>
</p:tagLst>
</file>

<file path=ppt/tags/tag295.xml><?xml version="1.0" encoding="utf-8"?>
<p:tagLst xmlns:p="http://schemas.openxmlformats.org/presentationml/2006/main">
  <p:tag name="AS_UNIQUEID" val="2176"/>
</p:tagLst>
</file>

<file path=ppt/tags/tag296.xml><?xml version="1.0" encoding="utf-8"?>
<p:tagLst xmlns:p="http://schemas.openxmlformats.org/presentationml/2006/main">
  <p:tag name="AS_UNIQUEID" val="207"/>
  <p:tag name="KSO_WM_BEAUTIFY_FLAG" val=""/>
</p:tagLst>
</file>

<file path=ppt/tags/tag297.xml><?xml version="1.0" encoding="utf-8"?>
<p:tagLst xmlns:p="http://schemas.openxmlformats.org/presentationml/2006/main">
  <p:tag name="AS_UNIQUEID" val="207"/>
  <p:tag name="KSO_WM_BEAUTIFY_FLAG" val=""/>
</p:tagLst>
</file>

<file path=ppt/tags/tag298.xml><?xml version="1.0" encoding="utf-8"?>
<p:tagLst xmlns:p="http://schemas.openxmlformats.org/presentationml/2006/main">
  <p:tag name="AS_UNIQUEID" val="1964"/>
</p:tagLst>
</file>

<file path=ppt/tags/tag299.xml><?xml version="1.0" encoding="utf-8"?>
<p:tagLst xmlns:p="http://schemas.openxmlformats.org/presentationml/2006/main">
  <p:tag name="AS_UNIQUEID" val="1965"/>
</p:tagLst>
</file>

<file path=ppt/tags/tag3.xml><?xml version="1.0" encoding="utf-8"?>
<p:tagLst xmlns:p="http://schemas.openxmlformats.org/presentationml/2006/main">
  <p:tag name="AS_UNIQUEID" val="1891"/>
</p:tagLst>
</file>

<file path=ppt/tags/tag30.xml><?xml version="1.0" encoding="utf-8"?>
<p:tagLst xmlns:p="http://schemas.openxmlformats.org/presentationml/2006/main">
  <p:tag name="AS_UNIQUEID" val="1919"/>
</p:tagLst>
</file>

<file path=ppt/tags/tag300.xml><?xml version="1.0" encoding="utf-8"?>
<p:tagLst xmlns:p="http://schemas.openxmlformats.org/presentationml/2006/main">
  <p:tag name="AS_UNIQUEID" val="1966"/>
</p:tagLst>
</file>

<file path=ppt/tags/tag301.xml><?xml version="1.0" encoding="utf-8"?>
<p:tagLst xmlns:p="http://schemas.openxmlformats.org/presentationml/2006/main">
  <p:tag name="AS_UNIQUEID" val="1967"/>
</p:tagLst>
</file>

<file path=ppt/tags/tag302.xml><?xml version="1.0" encoding="utf-8"?>
<p:tagLst xmlns:p="http://schemas.openxmlformats.org/presentationml/2006/main">
  <p:tag name="AS_UNIQUEID" val="1968"/>
</p:tagLst>
</file>

<file path=ppt/tags/tag303.xml><?xml version="1.0" encoding="utf-8"?>
<p:tagLst xmlns:p="http://schemas.openxmlformats.org/presentationml/2006/main">
  <p:tag name="AS_UNIQUEID" val="1969"/>
</p:tagLst>
</file>

<file path=ppt/tags/tag304.xml><?xml version="1.0" encoding="utf-8"?>
<p:tagLst xmlns:p="http://schemas.openxmlformats.org/presentationml/2006/main">
  <p:tag name="AS_UNIQUEID" val="1971"/>
</p:tagLst>
</file>

<file path=ppt/tags/tag305.xml><?xml version="1.0" encoding="utf-8"?>
<p:tagLst xmlns:p="http://schemas.openxmlformats.org/presentationml/2006/main">
  <p:tag name="AS_UNIQUEID" val="1972"/>
</p:tagLst>
</file>

<file path=ppt/tags/tag306.xml><?xml version="1.0" encoding="utf-8"?>
<p:tagLst xmlns:p="http://schemas.openxmlformats.org/presentationml/2006/main">
  <p:tag name="AS_UNIQUEID" val="1973"/>
</p:tagLst>
</file>

<file path=ppt/tags/tag307.xml><?xml version="1.0" encoding="utf-8"?>
<p:tagLst xmlns:p="http://schemas.openxmlformats.org/presentationml/2006/main">
  <p:tag name="AS_UNIQUEID" val="1974"/>
</p:tagLst>
</file>

<file path=ppt/tags/tag308.xml><?xml version="1.0" encoding="utf-8"?>
<p:tagLst xmlns:p="http://schemas.openxmlformats.org/presentationml/2006/main">
  <p:tag name="AS_OS" val="Unix 3.10 unknown"/>
  <p:tag name="AS_RELEASE_DATE" val="2023.03.31"/>
  <p:tag name="AS_TITLE" val="Aspose.Slides for Java"/>
  <p:tag name="AS_VERSION" val="23.3"/>
  <p:tag name="COMMONDATA" val="eyJoZGlkIjoiNjA4OWM0YTk3YTllNzA3NjkwYTI2ZWIwMzY3N2M2NjAifQ=="/>
  <p:tag name="commondata" val="eyJoZGlkIjoiYTI1MWRmZDVlNTcyMzliZWU2NTQ3OWZjYmFjM2MwNjAifQ=="/>
</p:tagLst>
</file>

<file path=ppt/tags/tag31.xml><?xml version="1.0" encoding="utf-8"?>
<p:tagLst xmlns:p="http://schemas.openxmlformats.org/presentationml/2006/main">
  <p:tag name="AS_UNIQUEID" val="1920"/>
</p:tagLst>
</file>

<file path=ppt/tags/tag32.xml><?xml version="1.0" encoding="utf-8"?>
<p:tagLst xmlns:p="http://schemas.openxmlformats.org/presentationml/2006/main">
  <p:tag name="AS_UNIQUEID" val="1921"/>
</p:tagLst>
</file>

<file path=ppt/tags/tag33.xml><?xml version="1.0" encoding="utf-8"?>
<p:tagLst xmlns:p="http://schemas.openxmlformats.org/presentationml/2006/main">
  <p:tag name="AS_UNIQUEID" val="1922"/>
</p:tagLst>
</file>

<file path=ppt/tags/tag34.xml><?xml version="1.0" encoding="utf-8"?>
<p:tagLst xmlns:p="http://schemas.openxmlformats.org/presentationml/2006/main">
  <p:tag name="AS_UNIQUEID" val="1923"/>
</p:tagLst>
</file>

<file path=ppt/tags/tag35.xml><?xml version="1.0" encoding="utf-8"?>
<p:tagLst xmlns:p="http://schemas.openxmlformats.org/presentationml/2006/main">
  <p:tag name="AS_UNIQUEID" val="1924"/>
</p:tagLst>
</file>

<file path=ppt/tags/tag36.xml><?xml version="1.0" encoding="utf-8"?>
<p:tagLst xmlns:p="http://schemas.openxmlformats.org/presentationml/2006/main">
  <p:tag name="AS_UNIQUEID" val="1925"/>
</p:tagLst>
</file>

<file path=ppt/tags/tag37.xml><?xml version="1.0" encoding="utf-8"?>
<p:tagLst xmlns:p="http://schemas.openxmlformats.org/presentationml/2006/main">
  <p:tag name="AS_UNIQUEID" val="1926"/>
</p:tagLst>
</file>

<file path=ppt/tags/tag38.xml><?xml version="1.0" encoding="utf-8"?>
<p:tagLst xmlns:p="http://schemas.openxmlformats.org/presentationml/2006/main">
  <p:tag name="AS_UNIQUEID" val="1927"/>
</p:tagLst>
</file>

<file path=ppt/tags/tag39.xml><?xml version="1.0" encoding="utf-8"?>
<p:tagLst xmlns:p="http://schemas.openxmlformats.org/presentationml/2006/main">
  <p:tag name="AS_UNIQUEID" val="1928"/>
</p:tagLst>
</file>

<file path=ppt/tags/tag4.xml><?xml version="1.0" encoding="utf-8"?>
<p:tagLst xmlns:p="http://schemas.openxmlformats.org/presentationml/2006/main">
  <p:tag name="AS_UNIQUEID" val="1892"/>
</p:tagLst>
</file>

<file path=ppt/tags/tag40.xml><?xml version="1.0" encoding="utf-8"?>
<p:tagLst xmlns:p="http://schemas.openxmlformats.org/presentationml/2006/main">
  <p:tag name="AS_UNIQUEID" val="1929"/>
</p:tagLst>
</file>

<file path=ppt/tags/tag41.xml><?xml version="1.0" encoding="utf-8"?>
<p:tagLst xmlns:p="http://schemas.openxmlformats.org/presentationml/2006/main">
  <p:tag name="AS_UNIQUEID" val="1930"/>
</p:tagLst>
</file>

<file path=ppt/tags/tag42.xml><?xml version="1.0" encoding="utf-8"?>
<p:tagLst xmlns:p="http://schemas.openxmlformats.org/presentationml/2006/main">
  <p:tag name="AS_UNIQUEID" val="1931"/>
</p:tagLst>
</file>

<file path=ppt/tags/tag43.xml><?xml version="1.0" encoding="utf-8"?>
<p:tagLst xmlns:p="http://schemas.openxmlformats.org/presentationml/2006/main">
  <p:tag name="AS_UNIQUEID" val="1932"/>
</p:tagLst>
</file>

<file path=ppt/tags/tag44.xml><?xml version="1.0" encoding="utf-8"?>
<p:tagLst xmlns:p="http://schemas.openxmlformats.org/presentationml/2006/main">
  <p:tag name="AS_UNIQUEID" val="1933"/>
</p:tagLst>
</file>

<file path=ppt/tags/tag45.xml><?xml version="1.0" encoding="utf-8"?>
<p:tagLst xmlns:p="http://schemas.openxmlformats.org/presentationml/2006/main">
  <p:tag name="AS_UNIQUEID" val="1934"/>
</p:tagLst>
</file>

<file path=ppt/tags/tag46.xml><?xml version="1.0" encoding="utf-8"?>
<p:tagLst xmlns:p="http://schemas.openxmlformats.org/presentationml/2006/main">
  <p:tag name="AS_UNIQUEID" val="1935"/>
</p:tagLst>
</file>

<file path=ppt/tags/tag47.xml><?xml version="1.0" encoding="utf-8"?>
<p:tagLst xmlns:p="http://schemas.openxmlformats.org/presentationml/2006/main">
  <p:tag name="AS_UNIQUEID" val="1937"/>
</p:tagLst>
</file>

<file path=ppt/tags/tag48.xml><?xml version="1.0" encoding="utf-8"?>
<p:tagLst xmlns:p="http://schemas.openxmlformats.org/presentationml/2006/main">
  <p:tag name="AS_UNIQUEID" val="1938"/>
</p:tagLst>
</file>

<file path=ppt/tags/tag49.xml><?xml version="1.0" encoding="utf-8"?>
<p:tagLst xmlns:p="http://schemas.openxmlformats.org/presentationml/2006/main">
  <p:tag name="AS_UNIQUEID" val="1939"/>
</p:tagLst>
</file>

<file path=ppt/tags/tag5.xml><?xml version="1.0" encoding="utf-8"?>
<p:tagLst xmlns:p="http://schemas.openxmlformats.org/presentationml/2006/main">
  <p:tag name="AS_UNIQUEID" val="1893"/>
</p:tagLst>
</file>

<file path=ppt/tags/tag50.xml><?xml version="1.0" encoding="utf-8"?>
<p:tagLst xmlns:p="http://schemas.openxmlformats.org/presentationml/2006/main">
  <p:tag name="AS_UNIQUEID" val="1940"/>
</p:tagLst>
</file>

<file path=ppt/tags/tag51.xml><?xml version="1.0" encoding="utf-8"?>
<p:tagLst xmlns:p="http://schemas.openxmlformats.org/presentationml/2006/main">
  <p:tag name="AS_UNIQUEID" val="1941"/>
</p:tagLst>
</file>

<file path=ppt/tags/tag52.xml><?xml version="1.0" encoding="utf-8"?>
<p:tagLst xmlns:p="http://schemas.openxmlformats.org/presentationml/2006/main">
  <p:tag name="AS_UNIQUEID" val="1942"/>
</p:tagLst>
</file>

<file path=ppt/tags/tag53.xml><?xml version="1.0" encoding="utf-8"?>
<p:tagLst xmlns:p="http://schemas.openxmlformats.org/presentationml/2006/main">
  <p:tag name="AS_UNIQUEID" val="1943"/>
</p:tagLst>
</file>

<file path=ppt/tags/tag54.xml><?xml version="1.0" encoding="utf-8"?>
<p:tagLst xmlns:p="http://schemas.openxmlformats.org/presentationml/2006/main">
  <p:tag name="AS_UNIQUEID" val="1944"/>
</p:tagLst>
</file>

<file path=ppt/tags/tag55.xml><?xml version="1.0" encoding="utf-8"?>
<p:tagLst xmlns:p="http://schemas.openxmlformats.org/presentationml/2006/main">
  <p:tag name="AS_UNIQUEID" val="1945"/>
</p:tagLst>
</file>

<file path=ppt/tags/tag56.xml><?xml version="1.0" encoding="utf-8"?>
<p:tagLst xmlns:p="http://schemas.openxmlformats.org/presentationml/2006/main">
  <p:tag name="AS_UNIQUEID" val="1946"/>
</p:tagLst>
</file>

<file path=ppt/tags/tag57.xml><?xml version="1.0" encoding="utf-8"?>
<p:tagLst xmlns:p="http://schemas.openxmlformats.org/presentationml/2006/main">
  <p:tag name="AS_UNIQUEID" val="1947"/>
</p:tagLst>
</file>

<file path=ppt/tags/tag58.xml><?xml version="1.0" encoding="utf-8"?>
<p:tagLst xmlns:p="http://schemas.openxmlformats.org/presentationml/2006/main">
  <p:tag name="AS_UNIQUEID" val="1948"/>
</p:tagLst>
</file>

<file path=ppt/tags/tag59.xml><?xml version="1.0" encoding="utf-8"?>
<p:tagLst xmlns:p="http://schemas.openxmlformats.org/presentationml/2006/main">
  <p:tag name="AS_UNIQUEID" val="1949"/>
</p:tagLst>
</file>

<file path=ppt/tags/tag6.xml><?xml version="1.0" encoding="utf-8"?>
<p:tagLst xmlns:p="http://schemas.openxmlformats.org/presentationml/2006/main">
  <p:tag name="AS_UNIQUEID" val="1894"/>
</p:tagLst>
</file>

<file path=ppt/tags/tag60.xml><?xml version="1.0" encoding="utf-8"?>
<p:tagLst xmlns:p="http://schemas.openxmlformats.org/presentationml/2006/main">
  <p:tag name="AS_UNIQUEID" val="1950"/>
</p:tagLst>
</file>

<file path=ppt/tags/tag61.xml><?xml version="1.0" encoding="utf-8"?>
<p:tagLst xmlns:p="http://schemas.openxmlformats.org/presentationml/2006/main">
  <p:tag name="AS_UNIQUEID" val="1951"/>
</p:tagLst>
</file>

<file path=ppt/tags/tag62.xml><?xml version="1.0" encoding="utf-8"?>
<p:tagLst xmlns:p="http://schemas.openxmlformats.org/presentationml/2006/main">
  <p:tag name="AS_UNIQUEID" val="1952"/>
</p:tagLst>
</file>

<file path=ppt/tags/tag63.xml><?xml version="1.0" encoding="utf-8"?>
<p:tagLst xmlns:p="http://schemas.openxmlformats.org/presentationml/2006/main">
  <p:tag name="AS_UNIQUEID" val="1953"/>
</p:tagLst>
</file>

<file path=ppt/tags/tag64.xml><?xml version="1.0" encoding="utf-8"?>
<p:tagLst xmlns:p="http://schemas.openxmlformats.org/presentationml/2006/main">
  <p:tag name="AS_UNIQUEID" val="1954"/>
</p:tagLst>
</file>

<file path=ppt/tags/tag65.xml><?xml version="1.0" encoding="utf-8"?>
<p:tagLst xmlns:p="http://schemas.openxmlformats.org/presentationml/2006/main">
  <p:tag name="AS_UNIQUEID" val="1955"/>
</p:tagLst>
</file>

<file path=ppt/tags/tag66.xml><?xml version="1.0" encoding="utf-8"?>
<p:tagLst xmlns:p="http://schemas.openxmlformats.org/presentationml/2006/main">
  <p:tag name="AS_UNIQUEID" val="1956"/>
</p:tagLst>
</file>

<file path=ppt/tags/tag67.xml><?xml version="1.0" encoding="utf-8"?>
<p:tagLst xmlns:p="http://schemas.openxmlformats.org/presentationml/2006/main">
  <p:tag name="AS_UNIQUEID" val="1957"/>
</p:tagLst>
</file>

<file path=ppt/tags/tag68.xml><?xml version="1.0" encoding="utf-8"?>
<p:tagLst xmlns:p="http://schemas.openxmlformats.org/presentationml/2006/main">
  <p:tag name="AS_UNIQUEID" val="1958"/>
</p:tagLst>
</file>

<file path=ppt/tags/tag69.xml><?xml version="1.0" encoding="utf-8"?>
<p:tagLst xmlns:p="http://schemas.openxmlformats.org/presentationml/2006/main">
  <p:tag name="AS_UNIQUEID" val="1961"/>
</p:tagLst>
</file>

<file path=ppt/tags/tag7.xml><?xml version="1.0" encoding="utf-8"?>
<p:tagLst xmlns:p="http://schemas.openxmlformats.org/presentationml/2006/main">
  <p:tag name="AS_UNIQUEID" val="1895"/>
</p:tagLst>
</file>

<file path=ppt/tags/tag70.xml><?xml version="1.0" encoding="utf-8"?>
<p:tagLst xmlns:p="http://schemas.openxmlformats.org/presentationml/2006/main">
  <p:tag name="AS_UNIQUEID" val="1962"/>
</p:tagLst>
</file>

<file path=ppt/tags/tag71.xml><?xml version="1.0" encoding="utf-8"?>
<p:tagLst xmlns:p="http://schemas.openxmlformats.org/presentationml/2006/main">
  <p:tag name="AS_UNIQUEID" val="1976"/>
</p:tagLst>
</file>

<file path=ppt/tags/tag72.xml><?xml version="1.0" encoding="utf-8"?>
<p:tagLst xmlns:p="http://schemas.openxmlformats.org/presentationml/2006/main">
  <p:tag name="AS_UNIQUEID" val="1977"/>
</p:tagLst>
</file>

<file path=ppt/tags/tag73.xml><?xml version="1.0" encoding="utf-8"?>
<p:tagLst xmlns:p="http://schemas.openxmlformats.org/presentationml/2006/main">
  <p:tag name="AS_UNIQUEID" val="1983"/>
</p:tagLst>
</file>

<file path=ppt/tags/tag74.xml><?xml version="1.0" encoding="utf-8"?>
<p:tagLst xmlns:p="http://schemas.openxmlformats.org/presentationml/2006/main">
  <p:tag name="AS_UNIQUEID" val="1984"/>
</p:tagLst>
</file>

<file path=ppt/tags/tag75.xml><?xml version="1.0" encoding="utf-8"?>
<p:tagLst xmlns:p="http://schemas.openxmlformats.org/presentationml/2006/main">
  <p:tag name="AS_UNIQUEID" val="2186"/>
</p:tagLst>
</file>

<file path=ppt/tags/tag76.xml><?xml version="1.0" encoding="utf-8"?>
<p:tagLst xmlns:p="http://schemas.openxmlformats.org/presentationml/2006/main">
  <p:tag name="MH" val="20151201092935"/>
  <p:tag name="MH_CATEGORY" val="#BingLLB#"/>
  <p:tag name="MH_LAYOUT" val="SubTitleText"/>
  <p:tag name="MH_LIBRARY" val="GRAPHIC"/>
  <p:tag name="MH_NUMBER" val="2"/>
  <p:tag name="MH_TYPE" val="#NeiR#"/>
</p:tagLst>
</file>

<file path=ppt/tags/tag77.xml><?xml version="1.0" encoding="utf-8"?>
<p:tagLst xmlns:p="http://schemas.openxmlformats.org/presentationml/2006/main">
  <p:tag name="AS_UNIQUEID" val="1979"/>
</p:tagLst>
</file>

<file path=ppt/tags/tag78.xml><?xml version="1.0" encoding="utf-8"?>
<p:tagLst xmlns:p="http://schemas.openxmlformats.org/presentationml/2006/main">
  <p:tag name="AS_UNIQUEID" val="1980"/>
</p:tagLst>
</file>

<file path=ppt/tags/tag79.xml><?xml version="1.0" encoding="utf-8"?>
<p:tagLst xmlns:p="http://schemas.openxmlformats.org/presentationml/2006/main">
  <p:tag name="AS_UNIQUEID" val="1981"/>
</p:tagLst>
</file>

<file path=ppt/tags/tag8.xml><?xml version="1.0" encoding="utf-8"?>
<p:tagLst xmlns:p="http://schemas.openxmlformats.org/presentationml/2006/main">
  <p:tag name="AS_UNIQUEID" val="1896"/>
</p:tagLst>
</file>

<file path=ppt/tags/tag80.xml><?xml version="1.0" encoding="utf-8"?>
<p:tagLst xmlns:p="http://schemas.openxmlformats.org/presentationml/2006/main">
  <p:tag name="AS_UNIQUEID" val="1989"/>
</p:tagLst>
</file>

<file path=ppt/tags/tag81.xml><?xml version="1.0" encoding="utf-8"?>
<p:tagLst xmlns:p="http://schemas.openxmlformats.org/presentationml/2006/main">
  <p:tag name="AS_UNIQUEID" val="1990"/>
</p:tagLst>
</file>

<file path=ppt/tags/tag82.xml><?xml version="1.0" encoding="utf-8"?>
<p:tagLst xmlns:p="http://schemas.openxmlformats.org/presentationml/2006/main">
  <p:tag name="AS_UNIQUEID" val="1986"/>
</p:tagLst>
</file>

<file path=ppt/tags/tag83.xml><?xml version="1.0" encoding="utf-8"?>
<p:tagLst xmlns:p="http://schemas.openxmlformats.org/presentationml/2006/main">
  <p:tag name="AS_UNIQUEID" val="1987"/>
</p:tagLst>
</file>

<file path=ppt/tags/tag84.xml><?xml version="1.0" encoding="utf-8"?>
<p:tagLst xmlns:p="http://schemas.openxmlformats.org/presentationml/2006/main">
  <p:tag name="AS_UNIQUEID" val="1995"/>
</p:tagLst>
</file>

<file path=ppt/tags/tag85.xml><?xml version="1.0" encoding="utf-8"?>
<p:tagLst xmlns:p="http://schemas.openxmlformats.org/presentationml/2006/main">
  <p:tag name="AS_UNIQUEID" val="1996"/>
</p:tagLst>
</file>

<file path=ppt/tags/tag86.xml><?xml version="1.0" encoding="utf-8"?>
<p:tagLst xmlns:p="http://schemas.openxmlformats.org/presentationml/2006/main">
  <p:tag name="AS_UNIQUEID" val="1997"/>
</p:tagLst>
</file>

<file path=ppt/tags/tag87.xml><?xml version="1.0" encoding="utf-8"?>
<p:tagLst xmlns:p="http://schemas.openxmlformats.org/presentationml/2006/main">
  <p:tag name="AS_UNIQUEID" val="1998"/>
</p:tagLst>
</file>

<file path=ppt/tags/tag88.xml><?xml version="1.0" encoding="utf-8"?>
<p:tagLst xmlns:p="http://schemas.openxmlformats.org/presentationml/2006/main">
  <p:tag name="AS_UNIQUEID" val="1999"/>
</p:tagLst>
</file>

<file path=ppt/tags/tag89.xml><?xml version="1.0" encoding="utf-8"?>
<p:tagLst xmlns:p="http://schemas.openxmlformats.org/presentationml/2006/main">
  <p:tag name="AS_UNIQUEID" val="2000"/>
</p:tagLst>
</file>

<file path=ppt/tags/tag9.xml><?xml version="1.0" encoding="utf-8"?>
<p:tagLst xmlns:p="http://schemas.openxmlformats.org/presentationml/2006/main">
  <p:tag name="AS_UNIQUEID" val="1897"/>
</p:tagLst>
</file>

<file path=ppt/tags/tag90.xml><?xml version="1.0" encoding="utf-8"?>
<p:tagLst xmlns:p="http://schemas.openxmlformats.org/presentationml/2006/main">
  <p:tag name="AS_UNIQUEID" val="2001"/>
</p:tagLst>
</file>

<file path=ppt/tags/tag91.xml><?xml version="1.0" encoding="utf-8"?>
<p:tagLst xmlns:p="http://schemas.openxmlformats.org/presentationml/2006/main">
  <p:tag name="AS_UNIQUEID" val="2002"/>
</p:tagLst>
</file>

<file path=ppt/tags/tag92.xml><?xml version="1.0" encoding="utf-8"?>
<p:tagLst xmlns:p="http://schemas.openxmlformats.org/presentationml/2006/main">
  <p:tag name="AS_UNIQUEID" val="2003"/>
</p:tagLst>
</file>

<file path=ppt/tags/tag93.xml><?xml version="1.0" encoding="utf-8"?>
<p:tagLst xmlns:p="http://schemas.openxmlformats.org/presentationml/2006/main">
  <p:tag name="AS_UNIQUEID" val="2004"/>
</p:tagLst>
</file>

<file path=ppt/tags/tag94.xml><?xml version="1.0" encoding="utf-8"?>
<p:tagLst xmlns:p="http://schemas.openxmlformats.org/presentationml/2006/main">
  <p:tag name="AS_UNIQUEID" val="2005"/>
</p:tagLst>
</file>

<file path=ppt/tags/tag95.xml><?xml version="1.0" encoding="utf-8"?>
<p:tagLst xmlns:p="http://schemas.openxmlformats.org/presentationml/2006/main">
  <p:tag name="AS_UNIQUEID" val="2006"/>
</p:tagLst>
</file>

<file path=ppt/tags/tag96.xml><?xml version="1.0" encoding="utf-8"?>
<p:tagLst xmlns:p="http://schemas.openxmlformats.org/presentationml/2006/main">
  <p:tag name="AS_UNIQUEID" val="2007"/>
</p:tagLst>
</file>

<file path=ppt/tags/tag97.xml><?xml version="1.0" encoding="utf-8"?>
<p:tagLst xmlns:p="http://schemas.openxmlformats.org/presentationml/2006/main">
  <p:tag name="AS_UNIQUEID" val="2008"/>
</p:tagLst>
</file>

<file path=ppt/tags/tag98.xml><?xml version="1.0" encoding="utf-8"?>
<p:tagLst xmlns:p="http://schemas.openxmlformats.org/presentationml/2006/main">
  <p:tag name="AS_UNIQUEID" val="2009"/>
</p:tagLst>
</file>

<file path=ppt/tags/tag99.xml><?xml version="1.0" encoding="utf-8"?>
<p:tagLst xmlns:p="http://schemas.openxmlformats.org/presentationml/2006/main">
  <p:tag name="AS_UNIQUEID" val="201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楷体"/>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楷体"/>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kumimoji="0" sz="2400" i="0" u="none" strike="noStrike" cap="none" spc="0" normalizeH="0" baseline="0" dirty="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Times New Roman"/>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Times New Roman"/>
        <a:cs typeface="Arial"/>
        <a:font script="Jpan" typeface="ＭＳ Ｐゴシック"/>
        <a:font script="Hang" typeface="맑은 고딕"/>
        <a:font script="Hans" typeface="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1463</Words>
  <Application>WPS 演示</Application>
  <PresentationFormat/>
  <Paragraphs>205</Paragraphs>
  <Slides>15</Slides>
  <Notes>13</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3</vt:i4>
      </vt:variant>
      <vt:variant>
        <vt:lpstr>幻灯片标题</vt:lpstr>
      </vt:variant>
      <vt:variant>
        <vt:i4>15</vt:i4>
      </vt:variant>
    </vt:vector>
  </HeadingPairs>
  <TitlesOfParts>
    <vt:vector size="32" baseType="lpstr">
      <vt:lpstr>Arial</vt:lpstr>
      <vt:lpstr>宋体</vt:lpstr>
      <vt:lpstr>Wingdings</vt:lpstr>
      <vt:lpstr>楷体</vt:lpstr>
      <vt:lpstr>Arial</vt:lpstr>
      <vt:lpstr>黑体</vt:lpstr>
      <vt:lpstr>Times New Roman</vt:lpstr>
      <vt:lpstr>方正平黑繁体</vt:lpstr>
      <vt:lpstr>Symbol</vt:lpstr>
      <vt:lpstr>微软雅黑</vt:lpstr>
      <vt:lpstr>Hoefler Text</vt:lpstr>
      <vt:lpstr>Segoe Print</vt:lpstr>
      <vt:lpstr>Arial Unicode MS</vt:lpstr>
      <vt:lpstr>Office 主题</vt:lpstr>
      <vt:lpstr>Flash.Movie</vt:lpstr>
      <vt:lpstr>Flash.Movie</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WPS_1684588673</cp:lastModifiedBy>
  <cp:revision>3</cp:revision>
  <cp:lastPrinted>2024-01-11T15:58:00Z</cp:lastPrinted>
  <dcterms:created xsi:type="dcterms:W3CDTF">2024-01-11T15:58:00Z</dcterms:created>
  <dcterms:modified xsi:type="dcterms:W3CDTF">2024-02-21T02:28:51Z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54DF80ADD05B4BCDB9EA8936401EE1FE_12</vt:lpwstr>
  </property>
  <property fmtid="{D5CDD505-2E9C-101B-9397-08002B2CF9AE}" pid="7" name="KSOProductBuildVer">
    <vt:lpwstr>2052-12.1.0.16250</vt:lpwstr>
  </property>
</Properties>
</file>