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19"/>
  </p:handoutMasterIdLst>
  <p:sldIdLst>
    <p:sldId id="256" r:id="rId3"/>
    <p:sldId id="260" r:id="rId4"/>
    <p:sldId id="863" r:id="rId6"/>
    <p:sldId id="929" r:id="rId7"/>
    <p:sldId id="888" r:id="rId8"/>
    <p:sldId id="889" r:id="rId9"/>
    <p:sldId id="930" r:id="rId10"/>
    <p:sldId id="903" r:id="rId11"/>
    <p:sldId id="837" r:id="rId12"/>
    <p:sldId id="887" r:id="rId13"/>
    <p:sldId id="945" r:id="rId14"/>
    <p:sldId id="940" r:id="rId15"/>
    <p:sldId id="939" r:id="rId16"/>
    <p:sldId id="273" r:id="rId17"/>
    <p:sldId id="949" r:id="rId18"/>
  </p:sldIdLst>
  <p:sldSz cx="12192000" cy="6858000"/>
  <p:notesSz cx="6858000" cy="9144000"/>
  <p:custDataLst>
    <p:tags r:id="rId2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38" userDrawn="1">
          <p15:clr>
            <a:srgbClr val="A4A3A4"/>
          </p15:clr>
        </p15:guide>
        <p15:guide id="2" pos="355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113" d="100"/>
          <a:sy n="113" d="100"/>
        </p:scale>
        <p:origin x="510" y="114"/>
      </p:cViewPr>
      <p:guideLst>
        <p:guide orient="horz" pos="1938"/>
        <p:guide pos="3558"/>
      </p:guideLst>
    </p:cSldViewPr>
  </p:slideViewPr>
  <p:notesTextViewPr>
    <p:cViewPr>
      <p:scale>
        <a:sx n="1" d="1"/>
        <a:sy n="1" d="1"/>
      </p:scale>
      <p:origin x="0" y="0"/>
    </p:cViewPr>
  </p:notesTextViewPr>
  <p:sorterViewPr>
    <p:cViewPr varScale="1">
      <p:scale>
        <a:sx n="1" d="1"/>
        <a:sy n="1" d="1"/>
      </p:scale>
      <p:origin x="0" y="-8490"/>
    </p:cViewPr>
  </p:sorterViewPr>
  <p:notesViewPr>
    <p:cSldViewPr>
      <p:cViewPr>
        <p:scale>
          <a:sx n="1" d="100"/>
          <a:sy n="1"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gs" Target="tags/tag283.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5" Type="http://schemas.openxmlformats.org/officeDocument/2006/relationships/theme" Target="../theme/theme3.xml"/><Relationship Id="rId4" Type="http://schemas.openxmlformats.org/officeDocument/2006/relationships/tags" Target="../tags/tag282.xml"/><Relationship Id="rId3" Type="http://schemas.openxmlformats.org/officeDocument/2006/relationships/tags" Target="../tags/tag281.xml"/><Relationship Id="rId2" Type="http://schemas.openxmlformats.org/officeDocument/2006/relationships/tags" Target="../tags/tag280.xml"/><Relationship Id="rId1" Type="http://schemas.openxmlformats.org/officeDocument/2006/relationships/tags" Target="../tags/tag27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custDataLst>
              <p:tags r:id="rId2"/>
            </p:custDataLst>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custDataLst>
              <p:tags r:id="rId3"/>
            </p:custDataLst>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custDataLst>
              <p:tags r:id="rId4"/>
            </p:custDataLst>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tags" Target="../tags/tag278.xml"/><Relationship Id="rId5" Type="http://schemas.openxmlformats.org/officeDocument/2006/relationships/tags" Target="../tags/tag277.xml"/><Relationship Id="rId4" Type="http://schemas.openxmlformats.org/officeDocument/2006/relationships/tags" Target="../tags/tag276.xml"/><Relationship Id="rId3" Type="http://schemas.openxmlformats.org/officeDocument/2006/relationships/tags" Target="../tags/tag275.xml"/><Relationship Id="rId2" Type="http://schemas.openxmlformats.org/officeDocument/2006/relationships/tags" Target="../tags/tag274.xml"/><Relationship Id="rId1" Type="http://schemas.openxmlformats.org/officeDocument/2006/relationships/tags" Target="../tags/tag27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2971800" cy="458788"/>
          </a:xfrm>
          <a:prstGeom prst="rect">
            <a:avLst/>
          </a:prstGeom>
        </p:spPr>
        <p:txBody>
          <a:bodyPr vert="horz" lIns="91440" tIns="45720" rIns="91440" bIns="45720" rtlCol="0"/>
          <a:lstStyle>
            <a:lvl1pPr algn="l">
              <a:defRPr sz="1200">
                <a:latin typeface="Times New Roman" panose="02020603050405020304" pitchFamily="18" charset="0"/>
                <a:ea typeface="楷体" panose="02010609060101010101" pitchFamily="49" charset="-122"/>
              </a:defRPr>
            </a:lvl1pPr>
          </a:lstStyle>
          <a:p>
            <a:endParaRPr lang="zh-CN" altLang="en-US"/>
          </a:p>
        </p:txBody>
      </p:sp>
      <p:sp>
        <p:nvSpPr>
          <p:cNvPr id="3" name="日期占位符 2"/>
          <p:cNvSpPr>
            <a:spLocks noGrp="1"/>
          </p:cNvSpPr>
          <p:nvPr>
            <p:ph type="dt" idx="1"/>
            <p:custDataLst>
              <p:tags r:id="rId2"/>
            </p:custDataLst>
          </p:nvPr>
        </p:nvSpPr>
        <p:spPr>
          <a:xfrm>
            <a:off x="3884613" y="0"/>
            <a:ext cx="2971800" cy="458788"/>
          </a:xfrm>
          <a:prstGeom prst="rect">
            <a:avLst/>
          </a:prstGeom>
        </p:spPr>
        <p:txBody>
          <a:bodyPr vert="horz" lIns="91440" tIns="45720" rIns="91440" bIns="45720" rtlCol="0"/>
          <a:lstStyle>
            <a:lvl1pPr algn="r">
              <a:defRPr sz="1200">
                <a:latin typeface="Times New Roman" panose="02020603050405020304" pitchFamily="18" charset="0"/>
                <a:ea typeface="楷体" panose="02010609060101010101" pitchFamily="49" charset="-122"/>
              </a:defRPr>
            </a:lvl1pPr>
          </a:lstStyle>
          <a:p>
            <a:fld id="{4C32BD3D-5578-46B4-8C63-B6FA2B8D7C76}" type="datetimeFigureOut">
              <a:rPr lang="zh-CN" altLang="en-US" smtClean="0"/>
            </a:fld>
            <a:endParaRPr lang="zh-CN" altLang="en-US"/>
          </a:p>
        </p:txBody>
      </p:sp>
      <p:sp>
        <p:nvSpPr>
          <p:cNvPr id="4" name="幻灯片图像占位符 3"/>
          <p:cNvSpPr>
            <a:spLocks noGrp="1" noRot="1" noChangeAspect="1"/>
          </p:cNvSpPr>
          <p:nvPr>
            <p:ph type="sldImg" idx="2"/>
            <p:custDataLst>
              <p:tags r:id="rId3"/>
            </p:custDataLst>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custDataLst>
              <p:tags r:id="rId4"/>
            </p:custDataLst>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custDataLst>
              <p:tags r:id="rId5"/>
            </p:custDataLst>
          </p:nvPr>
        </p:nvSpPr>
        <p:spPr>
          <a:xfrm>
            <a:off x="0" y="8685213"/>
            <a:ext cx="2971800" cy="458787"/>
          </a:xfrm>
          <a:prstGeom prst="rect">
            <a:avLst/>
          </a:prstGeom>
        </p:spPr>
        <p:txBody>
          <a:bodyPr vert="horz" lIns="91440" tIns="45720" rIns="91440" bIns="45720" rtlCol="0" anchor="b"/>
          <a:lstStyle>
            <a:lvl1pPr algn="l">
              <a:defRPr sz="1200">
                <a:latin typeface="Times New Roman" panose="02020603050405020304" pitchFamily="18" charset="0"/>
                <a:ea typeface="楷体" panose="02010609060101010101" pitchFamily="49" charset="-122"/>
              </a:defRPr>
            </a:lvl1pPr>
          </a:lstStyle>
          <a:p>
            <a:endParaRPr lang="zh-CN" altLang="en-US"/>
          </a:p>
        </p:txBody>
      </p:sp>
      <p:sp>
        <p:nvSpPr>
          <p:cNvPr id="7" name="灯片编号占位符 6"/>
          <p:cNvSpPr>
            <a:spLocks noGrp="1"/>
          </p:cNvSpPr>
          <p:nvPr>
            <p:ph type="sldNum" sz="quarter" idx="5"/>
            <p:custDataLst>
              <p:tags r:id="rId6"/>
            </p:custDataLst>
          </p:nvPr>
        </p:nvSpPr>
        <p:spPr>
          <a:xfrm>
            <a:off x="3884613" y="8685213"/>
            <a:ext cx="2971800" cy="458787"/>
          </a:xfrm>
          <a:prstGeom prst="rect">
            <a:avLst/>
          </a:prstGeom>
        </p:spPr>
        <p:txBody>
          <a:bodyPr vert="horz" lIns="91440" tIns="45720" rIns="91440" bIns="45720" rtlCol="0" anchor="b"/>
          <a:lstStyle>
            <a:lvl1pPr algn="r">
              <a:defRPr sz="1200">
                <a:latin typeface="Times New Roman" panose="02020603050405020304" pitchFamily="18" charset="0"/>
                <a:ea typeface="楷体" panose="02010609060101010101" pitchFamily="49" charset="-122"/>
              </a:defRPr>
            </a:lvl1pPr>
          </a:lstStyle>
          <a:p>
            <a:fld id="{838E24B2-E311-4022-80D2-8384F05198E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楷体" panose="02010609060101010101" pitchFamily="49" charset="-122"/>
        <a:cs typeface="+mn-cs"/>
      </a:defRPr>
    </a:lvl1pPr>
    <a:lvl2pPr marL="457200" algn="l" defTabSz="914400" rtl="0" eaLnBrk="1" latinLnBrk="0" hangingPunct="1">
      <a:defRPr sz="1200" kern="1200">
        <a:solidFill>
          <a:schemeClr val="tx1"/>
        </a:solidFill>
        <a:latin typeface="Times New Roman" panose="02020603050405020304" pitchFamily="18" charset="0"/>
        <a:ea typeface="楷体" panose="02010609060101010101" pitchFamily="49" charset="-122"/>
        <a:cs typeface="+mn-cs"/>
      </a:defRPr>
    </a:lvl2pPr>
    <a:lvl3pPr marL="914400" algn="l" defTabSz="914400" rtl="0" eaLnBrk="1" latinLnBrk="0" hangingPunct="1">
      <a:defRPr sz="1200" kern="1200">
        <a:solidFill>
          <a:schemeClr val="tx1"/>
        </a:solidFill>
        <a:latin typeface="Times New Roman" panose="02020603050405020304" pitchFamily="18" charset="0"/>
        <a:ea typeface="楷体" panose="02010609060101010101" pitchFamily="49" charset="-122"/>
        <a:cs typeface="+mn-cs"/>
      </a:defRPr>
    </a:lvl3pPr>
    <a:lvl4pPr marL="1371600" algn="l" defTabSz="914400" rtl="0" eaLnBrk="1" latinLnBrk="0" hangingPunct="1">
      <a:defRPr sz="1200" kern="1200">
        <a:solidFill>
          <a:schemeClr val="tx1"/>
        </a:solidFill>
        <a:latin typeface="Times New Roman" panose="02020603050405020304" pitchFamily="18" charset="0"/>
        <a:ea typeface="楷体" panose="02010609060101010101" pitchFamily="49" charset="-122"/>
        <a:cs typeface="+mn-cs"/>
      </a:defRPr>
    </a:lvl4pPr>
    <a:lvl5pPr marL="1828800" algn="l" defTabSz="914400" rtl="0" eaLnBrk="1" latinLnBrk="0" hangingPunct="1">
      <a:defRPr sz="1200" kern="1200">
        <a:solidFill>
          <a:schemeClr val="tx1"/>
        </a:solidFill>
        <a:latin typeface="Times New Roman" panose="02020603050405020304" pitchFamily="18" charset="0"/>
        <a:ea typeface="楷体" panose="02010609060101010101" pitchFamily="49"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5" Type="http://schemas.openxmlformats.org/officeDocument/2006/relationships/tags" Target="../tags/tag78.xml"/><Relationship Id="rId4" Type="http://schemas.openxmlformats.org/officeDocument/2006/relationships/tags" Target="../tags/tag77.xml"/><Relationship Id="rId3" Type="http://schemas.openxmlformats.org/officeDocument/2006/relationships/tags" Target="../tags/tag76.xml"/><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4" Type="http://schemas.openxmlformats.org/officeDocument/2006/relationships/tags" Target="../tags/tag223.xml"/><Relationship Id="rId3" Type="http://schemas.openxmlformats.org/officeDocument/2006/relationships/tags" Target="../tags/tag222.xml"/><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4" Type="http://schemas.openxmlformats.org/officeDocument/2006/relationships/tags" Target="../tags/tag249.xml"/><Relationship Id="rId3" Type="http://schemas.openxmlformats.org/officeDocument/2006/relationships/tags" Target="../tags/tag248.xml"/><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4" Type="http://schemas.openxmlformats.org/officeDocument/2006/relationships/tags" Target="../tags/tag262.xml"/><Relationship Id="rId3" Type="http://schemas.openxmlformats.org/officeDocument/2006/relationships/tags" Target="../tags/tag261.xml"/><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4" Type="http://schemas.openxmlformats.org/officeDocument/2006/relationships/tags" Target="../tags/tag270.xml"/><Relationship Id="rId3" Type="http://schemas.openxmlformats.org/officeDocument/2006/relationships/tags" Target="../tags/tag269.xml"/><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4" Type="http://schemas.openxmlformats.org/officeDocument/2006/relationships/tags" Target="../tags/tag101.xml"/><Relationship Id="rId3" Type="http://schemas.openxmlformats.org/officeDocument/2006/relationships/tags" Target="../tags/tag100.xml"/><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4" Type="http://schemas.openxmlformats.org/officeDocument/2006/relationships/tags" Target="../tags/tag123.xml"/><Relationship Id="rId3" Type="http://schemas.openxmlformats.org/officeDocument/2006/relationships/tags" Target="../tags/tag122.xml"/><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4" Type="http://schemas.openxmlformats.org/officeDocument/2006/relationships/tags" Target="../tags/tag142.xml"/><Relationship Id="rId3" Type="http://schemas.openxmlformats.org/officeDocument/2006/relationships/tags" Target="../tags/tag141.xml"/><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4" Type="http://schemas.openxmlformats.org/officeDocument/2006/relationships/tags" Target="../tags/tag148.xml"/><Relationship Id="rId3" Type="http://schemas.openxmlformats.org/officeDocument/2006/relationships/tags" Target="../tags/tag147.xml"/><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4" Type="http://schemas.openxmlformats.org/officeDocument/2006/relationships/tags" Target="../tags/tag169.xml"/><Relationship Id="rId3" Type="http://schemas.openxmlformats.org/officeDocument/2006/relationships/tags" Target="../tags/tag168.xml"/><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4" Type="http://schemas.openxmlformats.org/officeDocument/2006/relationships/tags" Target="../tags/tag196.xml"/><Relationship Id="rId3" Type="http://schemas.openxmlformats.org/officeDocument/2006/relationships/tags" Target="../tags/tag195.xml"/><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4" Type="http://schemas.openxmlformats.org/officeDocument/2006/relationships/tags" Target="../tags/tag206.xml"/><Relationship Id="rId3" Type="http://schemas.openxmlformats.org/officeDocument/2006/relationships/tags" Target="../tags/tag205.xml"/><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a:xfrm>
            <a:off x="381000" y="685800"/>
            <a:ext cx="6096000" cy="3429000"/>
          </a:xfrm>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95031D22-0C37-4AE8-AAA6-EF65D257B1E8}"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4" Type="http://schemas.openxmlformats.org/officeDocument/2006/relationships/image" Target="../media/image1.png"/><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0.xml"/><Relationship Id="rId8" Type="http://schemas.openxmlformats.org/officeDocument/2006/relationships/tags" Target="../tags/tag9.xml"/><Relationship Id="rId7" Type="http://schemas.openxmlformats.org/officeDocument/2006/relationships/tags" Target="../tags/tag8.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3" Type="http://schemas.openxmlformats.org/officeDocument/2006/relationships/tags" Target="../tags/tag4.xml"/><Relationship Id="rId23" Type="http://schemas.openxmlformats.org/officeDocument/2006/relationships/tags" Target="../tags/tag24.xml"/><Relationship Id="rId22" Type="http://schemas.openxmlformats.org/officeDocument/2006/relationships/tags" Target="../tags/tag23.xml"/><Relationship Id="rId21" Type="http://schemas.openxmlformats.org/officeDocument/2006/relationships/tags" Target="../tags/tag22.xml"/><Relationship Id="rId20" Type="http://schemas.openxmlformats.org/officeDocument/2006/relationships/tags" Target="../tags/tag21.xml"/><Relationship Id="rId2" Type="http://schemas.openxmlformats.org/officeDocument/2006/relationships/tags" Target="../tags/tag3.xml"/><Relationship Id="rId19" Type="http://schemas.openxmlformats.org/officeDocument/2006/relationships/tags" Target="../tags/tag20.xml"/><Relationship Id="rId18" Type="http://schemas.openxmlformats.org/officeDocument/2006/relationships/tags" Target="../tags/tag19.xml"/><Relationship Id="rId17" Type="http://schemas.openxmlformats.org/officeDocument/2006/relationships/tags" Target="../tags/tag18.xml"/><Relationship Id="rId16" Type="http://schemas.openxmlformats.org/officeDocument/2006/relationships/tags" Target="../tags/tag17.xml"/><Relationship Id="rId15" Type="http://schemas.openxmlformats.org/officeDocument/2006/relationships/tags" Target="../tags/tag16.xml"/><Relationship Id="rId14" Type="http://schemas.openxmlformats.org/officeDocument/2006/relationships/tags" Target="../tags/tag15.xml"/><Relationship Id="rId13" Type="http://schemas.openxmlformats.org/officeDocument/2006/relationships/tags" Target="../tags/tag14.xml"/><Relationship Id="rId12" Type="http://schemas.openxmlformats.org/officeDocument/2006/relationships/tags" Target="../tags/tag13.xml"/><Relationship Id="rId11" Type="http://schemas.openxmlformats.org/officeDocument/2006/relationships/tags" Target="../tags/tag12.xml"/><Relationship Id="rId10" Type="http://schemas.openxmlformats.org/officeDocument/2006/relationships/tags" Target="../tags/tag11.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3" Type="http://schemas.openxmlformats.org/officeDocument/2006/relationships/tags" Target="../tags/tag46.xml"/><Relationship Id="rId22" Type="http://schemas.openxmlformats.org/officeDocument/2006/relationships/tags" Target="../tags/tag45.xml"/><Relationship Id="rId21" Type="http://schemas.openxmlformats.org/officeDocument/2006/relationships/tags" Target="../tags/tag44.xml"/><Relationship Id="rId20" Type="http://schemas.openxmlformats.org/officeDocument/2006/relationships/tags" Target="../tags/tag43.xml"/><Relationship Id="rId2" Type="http://schemas.openxmlformats.org/officeDocument/2006/relationships/tags" Target="../tags/tag25.xml"/><Relationship Id="rId19" Type="http://schemas.openxmlformats.org/officeDocument/2006/relationships/tags" Target="../tags/tag42.xml"/><Relationship Id="rId18" Type="http://schemas.openxmlformats.org/officeDocument/2006/relationships/tags" Target="../tags/tag41.xml"/><Relationship Id="rId17" Type="http://schemas.openxmlformats.org/officeDocument/2006/relationships/tags" Target="../tags/tag40.xml"/><Relationship Id="rId16" Type="http://schemas.openxmlformats.org/officeDocument/2006/relationships/tags" Target="../tags/tag39.xml"/><Relationship Id="rId15" Type="http://schemas.openxmlformats.org/officeDocument/2006/relationships/tags" Target="../tags/tag38.xml"/><Relationship Id="rId14" Type="http://schemas.openxmlformats.org/officeDocument/2006/relationships/tags" Target="../tags/tag37.xml"/><Relationship Id="rId13" Type="http://schemas.openxmlformats.org/officeDocument/2006/relationships/tags" Target="../tags/tag36.xml"/><Relationship Id="rId12" Type="http://schemas.openxmlformats.org/officeDocument/2006/relationships/tags" Target="../tags/tag35.xml"/><Relationship Id="rId11" Type="http://schemas.openxmlformats.org/officeDocument/2006/relationships/tags" Target="../tags/tag34.xml"/><Relationship Id="rId10" Type="http://schemas.openxmlformats.org/officeDocument/2006/relationships/tags" Target="../tags/tag33.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54.xml"/><Relationship Id="rId8" Type="http://schemas.openxmlformats.org/officeDocument/2006/relationships/tags" Target="../tags/tag53.xml"/><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3" Type="http://schemas.openxmlformats.org/officeDocument/2006/relationships/tags" Target="../tags/tag68.xml"/><Relationship Id="rId22" Type="http://schemas.openxmlformats.org/officeDocument/2006/relationships/tags" Target="../tags/tag67.xml"/><Relationship Id="rId21" Type="http://schemas.openxmlformats.org/officeDocument/2006/relationships/tags" Target="../tags/tag66.xml"/><Relationship Id="rId20" Type="http://schemas.openxmlformats.org/officeDocument/2006/relationships/tags" Target="../tags/tag65.xml"/><Relationship Id="rId2" Type="http://schemas.openxmlformats.org/officeDocument/2006/relationships/tags" Target="../tags/tag47.xml"/><Relationship Id="rId19" Type="http://schemas.openxmlformats.org/officeDocument/2006/relationships/tags" Target="../tags/tag64.xml"/><Relationship Id="rId18" Type="http://schemas.openxmlformats.org/officeDocument/2006/relationships/tags" Target="../tags/tag63.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tags" Target="../tags/tag56.xml"/><Relationship Id="rId10" Type="http://schemas.openxmlformats.org/officeDocument/2006/relationships/tags" Target="../tags/tag55.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sp>
        <p:nvSpPr>
          <p:cNvPr id="7" name="矩形 8"/>
          <p:cNvSpPr/>
          <p:nvPr userDrawn="1">
            <p:custDataLst>
              <p:tags r:id="rId2"/>
            </p:custDataLst>
          </p:nvPr>
        </p:nvSpPr>
        <p:spPr>
          <a:xfrm>
            <a:off x="0" y="-46270"/>
            <a:ext cx="12191999" cy="6904270"/>
          </a:xfrm>
          <a:custGeom>
            <a:avLst/>
            <a:gdLst/>
            <a:ahLst/>
            <a:cxnLst/>
            <a:rect l="l" t="t" r="r" b="b"/>
            <a:pathLst>
              <a:path w="10080625" h="5761038">
                <a:moveTo>
                  <a:pt x="495077" y="144215"/>
                </a:moveTo>
                <a:lnTo>
                  <a:pt x="143768" y="495524"/>
                </a:lnTo>
                <a:lnTo>
                  <a:pt x="143768" y="5193506"/>
                </a:lnTo>
                <a:lnTo>
                  <a:pt x="495077" y="5544815"/>
                </a:lnTo>
                <a:lnTo>
                  <a:pt x="9585547" y="5544815"/>
                </a:lnTo>
                <a:lnTo>
                  <a:pt x="9936856" y="5193506"/>
                </a:lnTo>
                <a:lnTo>
                  <a:pt x="9936856" y="495524"/>
                </a:lnTo>
                <a:lnTo>
                  <a:pt x="9585547" y="144215"/>
                </a:lnTo>
                <a:close/>
                <a:moveTo>
                  <a:pt x="0" y="0"/>
                </a:moveTo>
                <a:lnTo>
                  <a:pt x="10080625" y="0"/>
                </a:lnTo>
                <a:lnTo>
                  <a:pt x="10080625" y="5761038"/>
                </a:lnTo>
                <a:lnTo>
                  <a:pt x="0" y="5761038"/>
                </a:lnTo>
                <a:close/>
              </a:path>
            </a:pathLst>
          </a:custGeom>
          <a:solidFill>
            <a:srgbClr val="65B8C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30"/>
          </a:p>
        </p:txBody>
      </p:sp>
      <p:pic>
        <p:nvPicPr>
          <p:cNvPr id="12" name="图片 11" descr="coverbig"/>
          <p:cNvPicPr>
            <a:picLocks noChangeAspect="1"/>
          </p:cNvPicPr>
          <p:nvPr userDrawn="1">
            <p:custDataLst>
              <p:tags r:id="rId3"/>
            </p:custDataLst>
          </p:nvPr>
        </p:nvPicPr>
        <p:blipFill>
          <a:blip r:embed="rId4"/>
          <a:srcRect t="2840" r="693" b="6773"/>
          <a:stretch>
            <a:fillRect/>
          </a:stretch>
        </p:blipFill>
        <p:spPr>
          <a:xfrm>
            <a:off x="1144270" y="1431290"/>
            <a:ext cx="4092575" cy="3940810"/>
          </a:xfrm>
          <a:prstGeom prst="ellipse">
            <a:avLst/>
          </a:prstGeom>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46865" y="0"/>
            <a:ext cx="6029514" cy="799887"/>
            <a:chOff x="875465" y="58056"/>
            <a:chExt cx="6029514" cy="799887"/>
          </a:xfrm>
        </p:grpSpPr>
        <p:grpSp>
          <p:nvGrpSpPr>
            <p:cNvPr id="13" name="组合 12"/>
            <p:cNvGrpSpPr/>
            <p:nvPr userDrawn="1">
              <p:custDataLst>
                <p:tags r:id="rId3"/>
              </p:custDataLst>
            </p:nvPr>
          </p:nvGrpSpPr>
          <p:grpSpPr>
            <a:xfrm>
              <a:off x="3043409" y="58056"/>
              <a:ext cx="1672236" cy="799887"/>
              <a:chOff x="2957195" y="57167"/>
              <a:chExt cx="1672236" cy="799887"/>
            </a:xfrm>
          </p:grpSpPr>
          <p:sp>
            <p:nvSpPr>
              <p:cNvPr id="28" name="矩形 27"/>
              <p:cNvSpPr/>
              <p:nvPr>
                <p:custDataLst>
                  <p:tags r:id="rId4"/>
                </p:custDataLst>
              </p:nvPr>
            </p:nvSpPr>
            <p:spPr>
              <a:xfrm>
                <a:off x="2957195" y="252254"/>
                <a:ext cx="1656000" cy="6048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9" name="直接连接符 28"/>
              <p:cNvCxnSpPr/>
              <p:nvPr>
                <p:custDataLst>
                  <p:tags r:id="rId5"/>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custDataLst>
                  <p:tags r:id="rId6"/>
                </p:custDataLst>
              </p:nvPr>
            </p:nvCxnSpPr>
            <p:spPr>
              <a:xfrm flipH="1" flipV="1">
                <a:off x="4318635" y="57167"/>
                <a:ext cx="0" cy="189848"/>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31" name="椭圆 30"/>
              <p:cNvSpPr/>
              <p:nvPr>
                <p:custDataLst>
                  <p:tags r:id="rId7"/>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椭圆 31"/>
              <p:cNvSpPr/>
              <p:nvPr>
                <p:custDataLst>
                  <p:tags r:id="rId8"/>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userDrawn="1">
                <p:custDataLst>
                  <p:tags r:id="rId9"/>
                </p:custDataLst>
              </p:nvPr>
            </p:nvSpPr>
            <p:spPr>
              <a:xfrm>
                <a:off x="3007641" y="347110"/>
                <a:ext cx="1621790" cy="46166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新课讲授</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nvGrpSpPr>
            <p:cNvPr id="14" name="组合 13"/>
            <p:cNvGrpSpPr/>
            <p:nvPr userDrawn="1">
              <p:custDataLst>
                <p:tags r:id="rId10"/>
              </p:custDataLst>
            </p:nvPr>
          </p:nvGrpSpPr>
          <p:grpSpPr>
            <a:xfrm>
              <a:off x="875465" y="58056"/>
              <a:ext cx="1677670" cy="788018"/>
              <a:chOff x="875465" y="60501"/>
              <a:chExt cx="1677670" cy="788018"/>
            </a:xfrm>
          </p:grpSpPr>
          <p:sp>
            <p:nvSpPr>
              <p:cNvPr id="22" name="矩形 21"/>
              <p:cNvSpPr/>
              <p:nvPr userDrawn="1">
                <p:custDataLst>
                  <p:tags r:id="rId11"/>
                </p:custDataLst>
              </p:nvPr>
            </p:nvSpPr>
            <p:spPr>
              <a:xfrm>
                <a:off x="881538" y="252254"/>
                <a:ext cx="1656000" cy="596265"/>
              </a:xfrm>
              <a:prstGeom prst="rect">
                <a:avLst/>
              </a:prstGeom>
              <a:solidFill>
                <a:srgbClr val="054663"/>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p:nvPr userDrawn="1">
                <p:custDataLst>
                  <p:tags r:id="rId12"/>
                </p:custDataLst>
              </p:nvPr>
            </p:nvCxnSpPr>
            <p:spPr>
              <a:xfrm flipH="1" flipV="1">
                <a:off x="1156970" y="60501"/>
                <a:ext cx="0" cy="193499"/>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接连接符 23"/>
              <p:cNvCxnSpPr/>
              <p:nvPr userDrawn="1">
                <p:custDataLst>
                  <p:tags r:id="rId13"/>
                </p:custDataLst>
              </p:nvPr>
            </p:nvCxnSpPr>
            <p:spPr>
              <a:xfrm flipH="1" flipV="1">
                <a:off x="2259965" y="60501"/>
                <a:ext cx="0" cy="195563"/>
              </a:xfrm>
              <a:prstGeom prst="line">
                <a:avLst/>
              </a:prstGeom>
            </p:spPr>
            <p:style>
              <a:lnRef idx="1">
                <a:schemeClr val="accent1"/>
              </a:lnRef>
              <a:fillRef idx="0">
                <a:schemeClr val="accent1"/>
              </a:fillRef>
              <a:effectRef idx="0">
                <a:schemeClr val="accent1"/>
              </a:effectRef>
              <a:fontRef idx="minor">
                <a:schemeClr val="tx1"/>
              </a:fontRef>
            </p:style>
          </p:cxnSp>
          <p:sp>
            <p:nvSpPr>
              <p:cNvPr id="25" name="椭圆 24"/>
              <p:cNvSpPr/>
              <p:nvPr userDrawn="1">
                <p:custDataLst>
                  <p:tags r:id="rId14"/>
                </p:custDataLst>
              </p:nvPr>
            </p:nvSpPr>
            <p:spPr>
              <a:xfrm>
                <a:off x="1090930"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userDrawn="1">
                <p:custDataLst>
                  <p:tags r:id="rId15"/>
                </p:custDataLst>
              </p:nvPr>
            </p:nvSpPr>
            <p:spPr>
              <a:xfrm>
                <a:off x="2193925"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文本框 26"/>
              <p:cNvSpPr txBox="1"/>
              <p:nvPr userDrawn="1">
                <p:custDataLst>
                  <p:tags r:id="rId16"/>
                </p:custDataLst>
              </p:nvPr>
            </p:nvSpPr>
            <p:spPr>
              <a:xfrm>
                <a:off x="875465" y="353470"/>
                <a:ext cx="1677670" cy="46037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a:solidFill>
                      <a:schemeClr val="bg1"/>
                    </a:solidFill>
                    <a:latin typeface="黑体" panose="02010609060101010101" charset="-122"/>
                    <a:ea typeface="黑体" panose="02010609060101010101" charset="-122"/>
                  </a:rPr>
                  <a:t>学习目标</a:t>
                </a:r>
                <a:endParaRPr lang="zh-CN" altLang="en-US" sz="2400" b="1" spc="300">
                  <a:solidFill>
                    <a:schemeClr val="bg1"/>
                  </a:solidFill>
                  <a:latin typeface="黑体" panose="02010609060101010101" charset="-122"/>
                  <a:ea typeface="黑体" panose="02010609060101010101" charset="-122"/>
                </a:endParaRPr>
              </a:p>
            </p:txBody>
          </p:sp>
        </p:grpSp>
        <p:grpSp>
          <p:nvGrpSpPr>
            <p:cNvPr id="15" name="组合 14"/>
            <p:cNvGrpSpPr/>
            <p:nvPr userDrawn="1">
              <p:custDataLst>
                <p:tags r:id="rId17"/>
              </p:custDataLst>
            </p:nvPr>
          </p:nvGrpSpPr>
          <p:grpSpPr>
            <a:xfrm>
              <a:off x="5232743" y="58056"/>
              <a:ext cx="1672236" cy="791352"/>
              <a:chOff x="2957195" y="57167"/>
              <a:chExt cx="1672236" cy="791352"/>
            </a:xfrm>
          </p:grpSpPr>
          <p:sp>
            <p:nvSpPr>
              <p:cNvPr id="16" name="矩形 15"/>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7" name="直接连接符 16"/>
              <p:cNvCxnSpPr/>
              <p:nvPr>
                <p:custDataLst>
                  <p:tags r:id="rId19"/>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custDataLst>
                  <p:tags r:id="rId20"/>
                </p:custDataLst>
              </p:nvPr>
            </p:nvCxnSpPr>
            <p:spPr>
              <a:xfrm flipH="1" flipV="1">
                <a:off x="4318635" y="57167"/>
                <a:ext cx="0" cy="189848"/>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9" name="椭圆 18"/>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userDrawn="1">
                <p:custDataLst>
                  <p:tags r:id="rId23"/>
                </p:custDataLst>
              </p:nvPr>
            </p:nvSpPr>
            <p:spPr>
              <a:xfrm>
                <a:off x="3007641" y="347110"/>
                <a:ext cx="1621790" cy="46166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课堂总结</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27589" y="0"/>
            <a:ext cx="6037208" cy="791352"/>
            <a:chOff x="854075" y="1747434"/>
            <a:chExt cx="6037208" cy="791352"/>
          </a:xfrm>
        </p:grpSpPr>
        <p:grpSp>
          <p:nvGrpSpPr>
            <p:cNvPr id="9" name="组合 8"/>
            <p:cNvGrpSpPr/>
            <p:nvPr userDrawn="1">
              <p:custDataLst>
                <p:tags r:id="rId3"/>
              </p:custDataLst>
            </p:nvPr>
          </p:nvGrpSpPr>
          <p:grpSpPr>
            <a:xfrm>
              <a:off x="3075952" y="1747434"/>
              <a:ext cx="1708726" cy="788018"/>
              <a:chOff x="881538" y="60501"/>
              <a:chExt cx="1708726" cy="788018"/>
            </a:xfrm>
          </p:grpSpPr>
          <p:sp>
            <p:nvSpPr>
              <p:cNvPr id="24" name="矩形 23"/>
              <p:cNvSpPr/>
              <p:nvPr userDrawn="1">
                <p:custDataLst>
                  <p:tags r:id="rId4"/>
                </p:custDataLst>
              </p:nvPr>
            </p:nvSpPr>
            <p:spPr>
              <a:xfrm>
                <a:off x="881538" y="252254"/>
                <a:ext cx="1656000" cy="596265"/>
              </a:xfrm>
              <a:prstGeom prst="rect">
                <a:avLst/>
              </a:prstGeom>
              <a:solidFill>
                <a:srgbClr val="054663"/>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连接符 24"/>
              <p:cNvCxnSpPr/>
              <p:nvPr userDrawn="1">
                <p:custDataLst>
                  <p:tags r:id="rId5"/>
                </p:custDataLst>
              </p:nvPr>
            </p:nvCxnSpPr>
            <p:spPr>
              <a:xfrm flipH="1" flipV="1">
                <a:off x="1156970" y="60501"/>
                <a:ext cx="0" cy="179213"/>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custDataLst>
                  <p:tags r:id="rId6"/>
                </p:custDataLst>
              </p:nvPr>
            </p:nvCxnSpPr>
            <p:spPr>
              <a:xfrm flipH="1" flipV="1">
                <a:off x="2259965" y="60501"/>
                <a:ext cx="0" cy="193182"/>
              </a:xfrm>
              <a:prstGeom prst="line">
                <a:avLst/>
              </a:prstGeom>
            </p:spPr>
            <p:style>
              <a:lnRef idx="1">
                <a:schemeClr val="accent1"/>
              </a:lnRef>
              <a:fillRef idx="0">
                <a:schemeClr val="accent1"/>
              </a:fillRef>
              <a:effectRef idx="0">
                <a:schemeClr val="accent1"/>
              </a:effectRef>
              <a:fontRef idx="minor">
                <a:schemeClr val="tx1"/>
              </a:fontRef>
            </p:style>
          </p:cxnSp>
          <p:sp>
            <p:nvSpPr>
              <p:cNvPr id="27" name="椭圆 26"/>
              <p:cNvSpPr/>
              <p:nvPr userDrawn="1">
                <p:custDataLst>
                  <p:tags r:id="rId7"/>
                </p:custDataLst>
              </p:nvPr>
            </p:nvSpPr>
            <p:spPr>
              <a:xfrm>
                <a:off x="1090930"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userDrawn="1">
                <p:custDataLst>
                  <p:tags r:id="rId8"/>
                </p:custDataLst>
              </p:nvPr>
            </p:nvSpPr>
            <p:spPr>
              <a:xfrm>
                <a:off x="2193925"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userDrawn="1">
                <p:custDataLst>
                  <p:tags r:id="rId9"/>
                </p:custDataLst>
              </p:nvPr>
            </p:nvSpPr>
            <p:spPr>
              <a:xfrm>
                <a:off x="912594" y="355207"/>
                <a:ext cx="1677670" cy="46166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a:solidFill>
                      <a:schemeClr val="bg1"/>
                    </a:solidFill>
                    <a:latin typeface="黑体" panose="02010609060101010101" charset="-122"/>
                    <a:ea typeface="黑体" panose="02010609060101010101" charset="-122"/>
                  </a:rPr>
                  <a:t>新课讲授</a:t>
                </a:r>
                <a:endParaRPr lang="zh-CN" altLang="en-US" sz="2400" b="1" spc="300">
                  <a:solidFill>
                    <a:schemeClr val="bg1"/>
                  </a:solidFill>
                  <a:latin typeface="黑体" panose="02010609060101010101" charset="-122"/>
                  <a:ea typeface="黑体" panose="02010609060101010101" charset="-122"/>
                </a:endParaRPr>
              </a:p>
            </p:txBody>
          </p:sp>
        </p:grpSp>
        <p:grpSp>
          <p:nvGrpSpPr>
            <p:cNvPr id="10" name="组合 9"/>
            <p:cNvGrpSpPr/>
            <p:nvPr userDrawn="1">
              <p:custDataLst>
                <p:tags r:id="rId10"/>
              </p:custDataLst>
            </p:nvPr>
          </p:nvGrpSpPr>
          <p:grpSpPr>
            <a:xfrm>
              <a:off x="854075" y="1747434"/>
              <a:ext cx="1656000" cy="791352"/>
              <a:chOff x="2957195" y="57167"/>
              <a:chExt cx="1656000" cy="791352"/>
            </a:xfrm>
          </p:grpSpPr>
          <p:sp>
            <p:nvSpPr>
              <p:cNvPr id="18" name="矩形 17"/>
              <p:cNvSpPr/>
              <p:nvPr>
                <p:custDataLst>
                  <p:tags r:id="rId11"/>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p:custDataLst>
                  <p:tags r:id="rId12"/>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custDataLst>
                  <p:tags r:id="rId13"/>
                </p:custDataLst>
              </p:nvPr>
            </p:nvCxnSpPr>
            <p:spPr>
              <a:xfrm flipH="1" flipV="1">
                <a:off x="4318635" y="57167"/>
                <a:ext cx="0" cy="189848"/>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21" name="椭圆 20"/>
              <p:cNvSpPr/>
              <p:nvPr>
                <p:custDataLst>
                  <p:tags r:id="rId14"/>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custDataLst>
                  <p:tags r:id="rId15"/>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userDrawn="1">
                <p:custDataLst>
                  <p:tags r:id="rId16"/>
                </p:custDataLst>
              </p:nvPr>
            </p:nvSpPr>
            <p:spPr>
              <a:xfrm>
                <a:off x="2988814" y="347755"/>
                <a:ext cx="1621790" cy="46037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学习目标</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nvGrpSpPr>
            <p:cNvPr id="11" name="组合 10"/>
            <p:cNvGrpSpPr/>
            <p:nvPr userDrawn="1">
              <p:custDataLst>
                <p:tags r:id="rId17"/>
              </p:custDataLst>
            </p:nvPr>
          </p:nvGrpSpPr>
          <p:grpSpPr>
            <a:xfrm>
              <a:off x="5235283" y="1747434"/>
              <a:ext cx="1656000" cy="791352"/>
              <a:chOff x="2957195" y="57167"/>
              <a:chExt cx="1656000" cy="791352"/>
            </a:xfrm>
          </p:grpSpPr>
          <p:sp>
            <p:nvSpPr>
              <p:cNvPr id="12" name="矩形 11"/>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连接符 12"/>
              <p:cNvCxnSpPr/>
              <p:nvPr>
                <p:custDataLst>
                  <p:tags r:id="rId19"/>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custDataLst>
                  <p:tags r:id="rId20"/>
                </p:custDataLst>
              </p:nvPr>
            </p:nvCxnSpPr>
            <p:spPr>
              <a:xfrm flipH="1" flipV="1">
                <a:off x="4318635" y="57167"/>
                <a:ext cx="0" cy="189848"/>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椭圆 14"/>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userDrawn="1">
                <p:custDataLst>
                  <p:tags r:id="rId23"/>
                </p:custDataLst>
              </p:nvPr>
            </p:nvSpPr>
            <p:spPr>
              <a:xfrm>
                <a:off x="2988814" y="347110"/>
                <a:ext cx="1621790" cy="46166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课堂总结</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27589" y="-14975"/>
            <a:ext cx="6088206" cy="806327"/>
            <a:chOff x="854075" y="3802297"/>
            <a:chExt cx="6088206" cy="806327"/>
          </a:xfrm>
        </p:grpSpPr>
        <p:grpSp>
          <p:nvGrpSpPr>
            <p:cNvPr id="9" name="组合 8"/>
            <p:cNvGrpSpPr/>
            <p:nvPr userDrawn="1">
              <p:custDataLst>
                <p:tags r:id="rId3"/>
              </p:custDataLst>
            </p:nvPr>
          </p:nvGrpSpPr>
          <p:grpSpPr>
            <a:xfrm>
              <a:off x="3040869" y="3817272"/>
              <a:ext cx="1683345" cy="791352"/>
              <a:chOff x="2957195" y="57167"/>
              <a:chExt cx="1683345" cy="791352"/>
            </a:xfrm>
          </p:grpSpPr>
          <p:sp>
            <p:nvSpPr>
              <p:cNvPr id="24" name="矩形 23"/>
              <p:cNvSpPr/>
              <p:nvPr>
                <p:custDataLst>
                  <p:tags r:id="rId4"/>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连接符 24"/>
              <p:cNvCxnSpPr/>
              <p:nvPr>
                <p:custDataLst>
                  <p:tags r:id="rId5"/>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custDataLst>
                  <p:tags r:id="rId6"/>
                </p:custDataLst>
              </p:nvPr>
            </p:nvCxnSpPr>
            <p:spPr>
              <a:xfrm flipH="1" flipV="1">
                <a:off x="4318635" y="57167"/>
                <a:ext cx="0" cy="189849"/>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27" name="椭圆 26"/>
              <p:cNvSpPr/>
              <p:nvPr>
                <p:custDataLst>
                  <p:tags r:id="rId7"/>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custDataLst>
                  <p:tags r:id="rId8"/>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userDrawn="1">
                <p:custDataLst>
                  <p:tags r:id="rId9"/>
                </p:custDataLst>
              </p:nvPr>
            </p:nvSpPr>
            <p:spPr>
              <a:xfrm>
                <a:off x="3018750" y="347110"/>
                <a:ext cx="1621790" cy="46037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新课讲授</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nvGrpSpPr>
            <p:cNvPr id="10" name="组合 9"/>
            <p:cNvGrpSpPr/>
            <p:nvPr userDrawn="1">
              <p:custDataLst>
                <p:tags r:id="rId10"/>
              </p:custDataLst>
            </p:nvPr>
          </p:nvGrpSpPr>
          <p:grpSpPr>
            <a:xfrm>
              <a:off x="5262746" y="3802297"/>
              <a:ext cx="1679535" cy="802993"/>
              <a:chOff x="881538" y="45526"/>
              <a:chExt cx="1679535" cy="802993"/>
            </a:xfrm>
          </p:grpSpPr>
          <p:sp>
            <p:nvSpPr>
              <p:cNvPr id="18" name="矩形 17"/>
              <p:cNvSpPr/>
              <p:nvPr userDrawn="1">
                <p:custDataLst>
                  <p:tags r:id="rId11"/>
                </p:custDataLst>
              </p:nvPr>
            </p:nvSpPr>
            <p:spPr>
              <a:xfrm>
                <a:off x="881538" y="252254"/>
                <a:ext cx="1656000" cy="596265"/>
              </a:xfrm>
              <a:prstGeom prst="rect">
                <a:avLst/>
              </a:prstGeom>
              <a:solidFill>
                <a:srgbClr val="054663"/>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userDrawn="1">
                <p:custDataLst>
                  <p:tags r:id="rId12"/>
                </p:custDataLst>
              </p:nvPr>
            </p:nvCxnSpPr>
            <p:spPr>
              <a:xfrm flipH="1" flipV="1">
                <a:off x="1156970" y="60501"/>
                <a:ext cx="0" cy="17921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接连接符 19"/>
              <p:cNvCxnSpPr/>
              <p:nvPr userDrawn="1">
                <p:custDataLst>
                  <p:tags r:id="rId13"/>
                </p:custDataLst>
              </p:nvPr>
            </p:nvCxnSpPr>
            <p:spPr>
              <a:xfrm flipH="1" flipV="1">
                <a:off x="2259965" y="45526"/>
                <a:ext cx="0" cy="208157"/>
              </a:xfrm>
              <a:prstGeom prst="line">
                <a:avLst/>
              </a:prstGeom>
            </p:spPr>
            <p:style>
              <a:lnRef idx="1">
                <a:schemeClr val="accent1"/>
              </a:lnRef>
              <a:fillRef idx="0">
                <a:schemeClr val="accent1"/>
              </a:fillRef>
              <a:effectRef idx="0">
                <a:schemeClr val="accent1"/>
              </a:effectRef>
              <a:fontRef idx="minor">
                <a:schemeClr val="tx1"/>
              </a:fontRef>
            </p:style>
          </p:cxnSp>
          <p:sp>
            <p:nvSpPr>
              <p:cNvPr id="21" name="椭圆 20"/>
              <p:cNvSpPr/>
              <p:nvPr userDrawn="1">
                <p:custDataLst>
                  <p:tags r:id="rId14"/>
                </p:custDataLst>
              </p:nvPr>
            </p:nvSpPr>
            <p:spPr>
              <a:xfrm>
                <a:off x="1090930"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userDrawn="1">
                <p:custDataLst>
                  <p:tags r:id="rId15"/>
                </p:custDataLst>
              </p:nvPr>
            </p:nvSpPr>
            <p:spPr>
              <a:xfrm>
                <a:off x="2193925"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userDrawn="1">
                <p:custDataLst>
                  <p:tags r:id="rId16"/>
                </p:custDataLst>
              </p:nvPr>
            </p:nvSpPr>
            <p:spPr>
              <a:xfrm>
                <a:off x="883403" y="343449"/>
                <a:ext cx="1677670" cy="46166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a:solidFill>
                      <a:schemeClr val="bg1"/>
                    </a:solidFill>
                    <a:latin typeface="黑体" panose="02010609060101010101" charset="-122"/>
                    <a:ea typeface="黑体" panose="02010609060101010101" charset="-122"/>
                  </a:rPr>
                  <a:t>课堂总结</a:t>
                </a:r>
                <a:endParaRPr lang="zh-CN" altLang="en-US" sz="2400" b="1" spc="300">
                  <a:solidFill>
                    <a:schemeClr val="bg1"/>
                  </a:solidFill>
                  <a:latin typeface="黑体" panose="02010609060101010101" charset="-122"/>
                  <a:ea typeface="黑体" panose="02010609060101010101" charset="-122"/>
                </a:endParaRPr>
              </a:p>
            </p:txBody>
          </p:sp>
        </p:grpSp>
        <p:grpSp>
          <p:nvGrpSpPr>
            <p:cNvPr id="11" name="组合 10"/>
            <p:cNvGrpSpPr/>
            <p:nvPr userDrawn="1">
              <p:custDataLst>
                <p:tags r:id="rId17"/>
              </p:custDataLst>
            </p:nvPr>
          </p:nvGrpSpPr>
          <p:grpSpPr>
            <a:xfrm>
              <a:off x="854075" y="3817272"/>
              <a:ext cx="1670645" cy="791352"/>
              <a:chOff x="2957195" y="57167"/>
              <a:chExt cx="1670645" cy="791352"/>
            </a:xfrm>
          </p:grpSpPr>
          <p:sp>
            <p:nvSpPr>
              <p:cNvPr id="12" name="矩形 11"/>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连接符 12"/>
              <p:cNvCxnSpPr/>
              <p:nvPr>
                <p:custDataLst>
                  <p:tags r:id="rId19"/>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custDataLst>
                  <p:tags r:id="rId20"/>
                </p:custDataLst>
              </p:nvPr>
            </p:nvCxnSpPr>
            <p:spPr>
              <a:xfrm flipH="1" flipV="1">
                <a:off x="4318635" y="69691"/>
                <a:ext cx="0" cy="17732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椭圆 14"/>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userDrawn="1">
                <p:custDataLst>
                  <p:tags r:id="rId23"/>
                </p:custDataLst>
              </p:nvPr>
            </p:nvSpPr>
            <p:spPr>
              <a:xfrm>
                <a:off x="3006050" y="347110"/>
                <a:ext cx="1621790" cy="46037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学习目标</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image" Target="../media/image3.png"/><Relationship Id="rId8" Type="http://schemas.openxmlformats.org/officeDocument/2006/relationships/tags" Target="../tags/tag70.xml"/><Relationship Id="rId7" Type="http://schemas.openxmlformats.org/officeDocument/2006/relationships/image" Target="../media/image2.png"/><Relationship Id="rId6" Type="http://schemas.openxmlformats.org/officeDocument/2006/relationships/tags" Target="../tags/tag69.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image" Target="file:///D:\qq&#25991;&#20214;\712321467\Image\C2C\Image2\%7b75232B38-A165-1FB7-499C-2E1C792CACB5%7d.png" TargetMode="Externa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图片 6"/>
          <p:cNvPicPr>
            <a:picLocks noChangeAspect="1"/>
          </p:cNvPicPr>
          <p:nvPr userDrawn="1">
            <p:custDataLst>
              <p:tags r:id="rId6"/>
            </p:custDataLst>
          </p:nvPr>
        </p:nvPicPr>
        <p:blipFill>
          <a:blip r:embed="rId7"/>
          <a:srcRect r="1506"/>
          <a:stretch>
            <a:fillRect/>
          </a:stretch>
        </p:blipFill>
        <p:spPr>
          <a:xfrm>
            <a:off x="0" y="1"/>
            <a:ext cx="12192000" cy="6858000"/>
          </a:xfrm>
          <a:prstGeom prst="rect">
            <a:avLst/>
          </a:prstGeom>
        </p:spPr>
      </p:pic>
      <p:pic>
        <p:nvPicPr>
          <p:cNvPr id="8" name="图片 1073743875" descr="学科网 zxxk.com"/>
          <p:cNvPicPr>
            <a:picLocks noChangeAspect="1"/>
          </p:cNvPicPr>
          <p:nvPr>
            <p:custDataLst>
              <p:tags r:id="rId8"/>
            </p:custDataLst>
          </p:nvPr>
        </p:nvPicPr>
        <p:blipFill>
          <a:blip r:embed="rId9" r:link="rId10"/>
          <a:stretch>
            <a:fillRect/>
          </a:stretch>
        </p:blipFill>
        <p:spPr>
          <a:xfrm>
            <a:off x="838200" y="365125"/>
            <a:ext cx="9525" cy="9525"/>
          </a:xfrm>
          <a:prstGeom prst="rect">
            <a:avLst/>
          </a:prstGeom>
          <a:noFill/>
          <a:ln>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2.xml"/><Relationship Id="rId1" Type="http://schemas.openxmlformats.org/officeDocument/2006/relationships/tags" Target="../tags/tag71.xml"/></Relationships>
</file>

<file path=ppt/slides/_rels/slide10.xml.rels><?xml version="1.0" encoding="UTF-8" standalone="yes"?>
<Relationships xmlns="http://schemas.openxmlformats.org/package/2006/relationships"><Relationship Id="rId9" Type="http://schemas.openxmlformats.org/officeDocument/2006/relationships/tags" Target="../tags/tag204.xml"/><Relationship Id="rId8" Type="http://schemas.openxmlformats.org/officeDocument/2006/relationships/image" Target="../media/image12.png"/><Relationship Id="rId7" Type="http://schemas.openxmlformats.org/officeDocument/2006/relationships/tags" Target="../tags/tag203.xml"/><Relationship Id="rId6" Type="http://schemas.openxmlformats.org/officeDocument/2006/relationships/tags" Target="../tags/tag202.xml"/><Relationship Id="rId5" Type="http://schemas.openxmlformats.org/officeDocument/2006/relationships/tags" Target="../tags/tag201.xml"/><Relationship Id="rId4" Type="http://schemas.openxmlformats.org/officeDocument/2006/relationships/tags" Target="../tags/tag200.xml"/><Relationship Id="rId3" Type="http://schemas.openxmlformats.org/officeDocument/2006/relationships/tags" Target="../tags/tag199.xml"/><Relationship Id="rId2" Type="http://schemas.openxmlformats.org/officeDocument/2006/relationships/tags" Target="../tags/tag198.xml"/><Relationship Id="rId11" Type="http://schemas.openxmlformats.org/officeDocument/2006/relationships/notesSlide" Target="../notesSlides/notesSlide9.xml"/><Relationship Id="rId10" Type="http://schemas.openxmlformats.org/officeDocument/2006/relationships/slideLayout" Target="../slideLayouts/slideLayout3.xml"/><Relationship Id="rId1" Type="http://schemas.openxmlformats.org/officeDocument/2006/relationships/tags" Target="../tags/tag197.xml"/></Relationships>
</file>

<file path=ppt/slides/_rels/slide11.xml.rels><?xml version="1.0" encoding="UTF-8" standalone="yes"?>
<Relationships xmlns="http://schemas.openxmlformats.org/package/2006/relationships"><Relationship Id="rId9" Type="http://schemas.openxmlformats.org/officeDocument/2006/relationships/tags" Target="../tags/tag215.xml"/><Relationship Id="rId8" Type="http://schemas.openxmlformats.org/officeDocument/2006/relationships/tags" Target="../tags/tag214.xml"/><Relationship Id="rId7" Type="http://schemas.openxmlformats.org/officeDocument/2006/relationships/tags" Target="../tags/tag213.xml"/><Relationship Id="rId6" Type="http://schemas.openxmlformats.org/officeDocument/2006/relationships/tags" Target="../tags/tag212.xml"/><Relationship Id="rId5" Type="http://schemas.openxmlformats.org/officeDocument/2006/relationships/tags" Target="../tags/tag211.xml"/><Relationship Id="rId4" Type="http://schemas.openxmlformats.org/officeDocument/2006/relationships/tags" Target="../tags/tag210.xml"/><Relationship Id="rId3" Type="http://schemas.openxmlformats.org/officeDocument/2006/relationships/tags" Target="../tags/tag209.xml"/><Relationship Id="rId2" Type="http://schemas.openxmlformats.org/officeDocument/2006/relationships/tags" Target="../tags/tag208.xml"/><Relationship Id="rId17" Type="http://schemas.openxmlformats.org/officeDocument/2006/relationships/notesSlide" Target="../notesSlides/notesSlide10.xml"/><Relationship Id="rId16" Type="http://schemas.openxmlformats.org/officeDocument/2006/relationships/slideLayout" Target="../slideLayouts/slideLayout3.xml"/><Relationship Id="rId15" Type="http://schemas.openxmlformats.org/officeDocument/2006/relationships/tags" Target="../tags/tag221.xml"/><Relationship Id="rId14" Type="http://schemas.openxmlformats.org/officeDocument/2006/relationships/tags" Target="../tags/tag220.xml"/><Relationship Id="rId13" Type="http://schemas.openxmlformats.org/officeDocument/2006/relationships/tags" Target="../tags/tag219.xml"/><Relationship Id="rId12" Type="http://schemas.openxmlformats.org/officeDocument/2006/relationships/tags" Target="../tags/tag218.xml"/><Relationship Id="rId11" Type="http://schemas.openxmlformats.org/officeDocument/2006/relationships/tags" Target="../tags/tag217.xml"/><Relationship Id="rId10" Type="http://schemas.openxmlformats.org/officeDocument/2006/relationships/tags" Target="../tags/tag216.xml"/><Relationship Id="rId1" Type="http://schemas.openxmlformats.org/officeDocument/2006/relationships/tags" Target="../tags/tag207.xml"/></Relationships>
</file>

<file path=ppt/slides/_rels/slide12.xml.rels><?xml version="1.0" encoding="UTF-8" standalone="yes"?>
<Relationships xmlns="http://schemas.openxmlformats.org/package/2006/relationships"><Relationship Id="rId9" Type="http://schemas.openxmlformats.org/officeDocument/2006/relationships/tags" Target="../tags/tag232.xml"/><Relationship Id="rId8" Type="http://schemas.openxmlformats.org/officeDocument/2006/relationships/tags" Target="../tags/tag231.xml"/><Relationship Id="rId7" Type="http://schemas.openxmlformats.org/officeDocument/2006/relationships/tags" Target="../tags/tag230.xml"/><Relationship Id="rId6" Type="http://schemas.openxmlformats.org/officeDocument/2006/relationships/tags" Target="../tags/tag229.xml"/><Relationship Id="rId5" Type="http://schemas.openxmlformats.org/officeDocument/2006/relationships/tags" Target="../tags/tag228.xml"/><Relationship Id="rId4" Type="http://schemas.openxmlformats.org/officeDocument/2006/relationships/tags" Target="../tags/tag227.xml"/><Relationship Id="rId3" Type="http://schemas.openxmlformats.org/officeDocument/2006/relationships/tags" Target="../tags/tag226.xml"/><Relationship Id="rId29" Type="http://schemas.openxmlformats.org/officeDocument/2006/relationships/notesSlide" Target="../notesSlides/notesSlide11.xml"/><Relationship Id="rId28" Type="http://schemas.openxmlformats.org/officeDocument/2006/relationships/vmlDrawing" Target="../drawings/vmlDrawing3.vml"/><Relationship Id="rId27" Type="http://schemas.openxmlformats.org/officeDocument/2006/relationships/slideLayout" Target="../slideLayouts/slideLayout3.xml"/><Relationship Id="rId26" Type="http://schemas.openxmlformats.org/officeDocument/2006/relationships/tags" Target="../tags/tag247.xml"/><Relationship Id="rId25" Type="http://schemas.openxmlformats.org/officeDocument/2006/relationships/image" Target="../media/image13.wmf"/><Relationship Id="rId24" Type="http://schemas.openxmlformats.org/officeDocument/2006/relationships/oleObject" Target="../embeddings/oleObject8.bin"/><Relationship Id="rId23" Type="http://schemas.openxmlformats.org/officeDocument/2006/relationships/tags" Target="../tags/tag246.xml"/><Relationship Id="rId22" Type="http://schemas.openxmlformats.org/officeDocument/2006/relationships/tags" Target="../tags/tag245.xml"/><Relationship Id="rId21" Type="http://schemas.openxmlformats.org/officeDocument/2006/relationships/tags" Target="../tags/tag244.xml"/><Relationship Id="rId20" Type="http://schemas.openxmlformats.org/officeDocument/2006/relationships/tags" Target="../tags/tag243.xml"/><Relationship Id="rId2" Type="http://schemas.openxmlformats.org/officeDocument/2006/relationships/tags" Target="../tags/tag225.xml"/><Relationship Id="rId19" Type="http://schemas.openxmlformats.org/officeDocument/2006/relationships/tags" Target="../tags/tag242.xml"/><Relationship Id="rId18" Type="http://schemas.openxmlformats.org/officeDocument/2006/relationships/tags" Target="../tags/tag241.xml"/><Relationship Id="rId17" Type="http://schemas.openxmlformats.org/officeDocument/2006/relationships/tags" Target="../tags/tag240.xml"/><Relationship Id="rId16" Type="http://schemas.openxmlformats.org/officeDocument/2006/relationships/tags" Target="../tags/tag239.xml"/><Relationship Id="rId15" Type="http://schemas.openxmlformats.org/officeDocument/2006/relationships/tags" Target="../tags/tag238.xml"/><Relationship Id="rId14" Type="http://schemas.openxmlformats.org/officeDocument/2006/relationships/tags" Target="../tags/tag237.xml"/><Relationship Id="rId13" Type="http://schemas.openxmlformats.org/officeDocument/2006/relationships/tags" Target="../tags/tag236.xml"/><Relationship Id="rId12" Type="http://schemas.openxmlformats.org/officeDocument/2006/relationships/tags" Target="../tags/tag235.xml"/><Relationship Id="rId11" Type="http://schemas.openxmlformats.org/officeDocument/2006/relationships/tags" Target="../tags/tag234.xml"/><Relationship Id="rId10" Type="http://schemas.openxmlformats.org/officeDocument/2006/relationships/tags" Target="../tags/tag233.xml"/><Relationship Id="rId1" Type="http://schemas.openxmlformats.org/officeDocument/2006/relationships/tags" Target="../tags/tag224.xml"/></Relationships>
</file>

<file path=ppt/slides/_rels/slide13.xml.rels><?xml version="1.0" encoding="UTF-8" standalone="yes"?>
<Relationships xmlns="http://schemas.openxmlformats.org/package/2006/relationships"><Relationship Id="rId9" Type="http://schemas.openxmlformats.org/officeDocument/2006/relationships/tags" Target="../tags/tag258.xml"/><Relationship Id="rId8" Type="http://schemas.openxmlformats.org/officeDocument/2006/relationships/tags" Target="../tags/tag257.xml"/><Relationship Id="rId7" Type="http://schemas.openxmlformats.org/officeDocument/2006/relationships/tags" Target="../tags/tag256.xml"/><Relationship Id="rId6" Type="http://schemas.openxmlformats.org/officeDocument/2006/relationships/tags" Target="../tags/tag255.xml"/><Relationship Id="rId5" Type="http://schemas.openxmlformats.org/officeDocument/2006/relationships/tags" Target="../tags/tag254.xml"/><Relationship Id="rId4" Type="http://schemas.openxmlformats.org/officeDocument/2006/relationships/tags" Target="../tags/tag253.xml"/><Relationship Id="rId3" Type="http://schemas.openxmlformats.org/officeDocument/2006/relationships/tags" Target="../tags/tag252.xml"/><Relationship Id="rId2" Type="http://schemas.openxmlformats.org/officeDocument/2006/relationships/tags" Target="../tags/tag251.xml"/><Relationship Id="rId13" Type="http://schemas.openxmlformats.org/officeDocument/2006/relationships/notesSlide" Target="../notesSlides/notesSlide12.xml"/><Relationship Id="rId12" Type="http://schemas.openxmlformats.org/officeDocument/2006/relationships/slideLayout" Target="../slideLayouts/slideLayout3.xml"/><Relationship Id="rId11" Type="http://schemas.openxmlformats.org/officeDocument/2006/relationships/tags" Target="../tags/tag260.xml"/><Relationship Id="rId10" Type="http://schemas.openxmlformats.org/officeDocument/2006/relationships/tags" Target="../tags/tag259.xml"/><Relationship Id="rId1" Type="http://schemas.openxmlformats.org/officeDocument/2006/relationships/tags" Target="../tags/tag250.xml"/></Relationships>
</file>

<file path=ppt/slides/_rels/slide14.xml.rels><?xml version="1.0" encoding="UTF-8" standalone="yes"?>
<Relationships xmlns="http://schemas.openxmlformats.org/package/2006/relationships"><Relationship Id="rId8" Type="http://schemas.openxmlformats.org/officeDocument/2006/relationships/notesSlide" Target="../notesSlides/notesSlide13.xml"/><Relationship Id="rId7" Type="http://schemas.openxmlformats.org/officeDocument/2006/relationships/slideLayout" Target="../slideLayouts/slideLayout4.xml"/><Relationship Id="rId6" Type="http://schemas.openxmlformats.org/officeDocument/2006/relationships/tags" Target="../tags/tag268.xml"/><Relationship Id="rId5" Type="http://schemas.openxmlformats.org/officeDocument/2006/relationships/tags" Target="../tags/tag267.xml"/><Relationship Id="rId4" Type="http://schemas.openxmlformats.org/officeDocument/2006/relationships/tags" Target="../tags/tag266.xml"/><Relationship Id="rId3" Type="http://schemas.openxmlformats.org/officeDocument/2006/relationships/tags" Target="../tags/tag265.xml"/><Relationship Id="rId2" Type="http://schemas.openxmlformats.org/officeDocument/2006/relationships/tags" Target="../tags/tag264.xml"/><Relationship Id="rId1" Type="http://schemas.openxmlformats.org/officeDocument/2006/relationships/tags" Target="../tags/tag263.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72.xml"/><Relationship Id="rId1" Type="http://schemas.openxmlformats.org/officeDocument/2006/relationships/tags" Target="../tags/tag271.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2.xml"/><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3.xml"/><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s>
</file>

<file path=ppt/slides/_rels/slide4.xml.rels><?xml version="1.0" encoding="UTF-8" standalone="yes"?>
<Relationships xmlns="http://schemas.openxmlformats.org/package/2006/relationships"><Relationship Id="rId9" Type="http://schemas.openxmlformats.org/officeDocument/2006/relationships/tags" Target="../tags/tag92.xml"/><Relationship Id="rId8" Type="http://schemas.openxmlformats.org/officeDocument/2006/relationships/tags" Target="../tags/tag91.xml"/><Relationship Id="rId7" Type="http://schemas.openxmlformats.org/officeDocument/2006/relationships/tags" Target="../tags/tag90.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 Id="rId3" Type="http://schemas.openxmlformats.org/officeDocument/2006/relationships/tags" Target="../tags/tag86.xml"/><Relationship Id="rId2" Type="http://schemas.openxmlformats.org/officeDocument/2006/relationships/tags" Target="../tags/tag85.xml"/><Relationship Id="rId19" Type="http://schemas.openxmlformats.org/officeDocument/2006/relationships/notesSlide" Target="../notesSlides/notesSlide3.xml"/><Relationship Id="rId18" Type="http://schemas.openxmlformats.org/officeDocument/2006/relationships/slideLayout" Target="../slideLayouts/slideLayout3.xml"/><Relationship Id="rId17" Type="http://schemas.openxmlformats.org/officeDocument/2006/relationships/image" Target="../media/image4.png"/><Relationship Id="rId16" Type="http://schemas.openxmlformats.org/officeDocument/2006/relationships/tags" Target="../tags/tag99.xml"/><Relationship Id="rId15" Type="http://schemas.openxmlformats.org/officeDocument/2006/relationships/tags" Target="../tags/tag98.xml"/><Relationship Id="rId14" Type="http://schemas.openxmlformats.org/officeDocument/2006/relationships/tags" Target="../tags/tag97.xml"/><Relationship Id="rId13" Type="http://schemas.openxmlformats.org/officeDocument/2006/relationships/tags" Target="../tags/tag96.xml"/><Relationship Id="rId12" Type="http://schemas.openxmlformats.org/officeDocument/2006/relationships/tags" Target="../tags/tag95.xml"/><Relationship Id="rId11" Type="http://schemas.openxmlformats.org/officeDocument/2006/relationships/tags" Target="../tags/tag94.xml"/><Relationship Id="rId10" Type="http://schemas.openxmlformats.org/officeDocument/2006/relationships/tags" Target="../tags/tag93.xml"/><Relationship Id="rId1" Type="http://schemas.openxmlformats.org/officeDocument/2006/relationships/tags" Target="../tags/tag84.xml"/></Relationships>
</file>

<file path=ppt/slides/_rels/slide5.xml.rels><?xml version="1.0" encoding="UTF-8" standalone="yes"?>
<Relationships xmlns="http://schemas.openxmlformats.org/package/2006/relationships"><Relationship Id="rId9" Type="http://schemas.openxmlformats.org/officeDocument/2006/relationships/tags" Target="../tags/tag110.xml"/><Relationship Id="rId8" Type="http://schemas.openxmlformats.org/officeDocument/2006/relationships/tags" Target="../tags/tag109.xml"/><Relationship Id="rId7" Type="http://schemas.openxmlformats.org/officeDocument/2006/relationships/tags" Target="../tags/tag108.xml"/><Relationship Id="rId6" Type="http://schemas.openxmlformats.org/officeDocument/2006/relationships/tags" Target="../tags/tag107.xml"/><Relationship Id="rId5" Type="http://schemas.openxmlformats.org/officeDocument/2006/relationships/tags" Target="../tags/tag106.xml"/><Relationship Id="rId4" Type="http://schemas.openxmlformats.org/officeDocument/2006/relationships/tags" Target="../tags/tag105.xml"/><Relationship Id="rId3" Type="http://schemas.openxmlformats.org/officeDocument/2006/relationships/tags" Target="../tags/tag104.xml"/><Relationship Id="rId22" Type="http://schemas.openxmlformats.org/officeDocument/2006/relationships/notesSlide" Target="../notesSlides/notesSlide4.xml"/><Relationship Id="rId21" Type="http://schemas.openxmlformats.org/officeDocument/2006/relationships/slideLayout" Target="../slideLayouts/slideLayout3.xml"/><Relationship Id="rId20" Type="http://schemas.openxmlformats.org/officeDocument/2006/relationships/tags" Target="../tags/tag121.xml"/><Relationship Id="rId2" Type="http://schemas.openxmlformats.org/officeDocument/2006/relationships/tags" Target="../tags/tag103.xml"/><Relationship Id="rId19" Type="http://schemas.openxmlformats.org/officeDocument/2006/relationships/tags" Target="../tags/tag120.xml"/><Relationship Id="rId18" Type="http://schemas.openxmlformats.org/officeDocument/2006/relationships/tags" Target="../tags/tag119.xml"/><Relationship Id="rId17" Type="http://schemas.openxmlformats.org/officeDocument/2006/relationships/tags" Target="../tags/tag118.xml"/><Relationship Id="rId16" Type="http://schemas.openxmlformats.org/officeDocument/2006/relationships/tags" Target="../tags/tag117.xml"/><Relationship Id="rId15" Type="http://schemas.openxmlformats.org/officeDocument/2006/relationships/tags" Target="../tags/tag116.xml"/><Relationship Id="rId14" Type="http://schemas.openxmlformats.org/officeDocument/2006/relationships/tags" Target="../tags/tag115.xml"/><Relationship Id="rId13" Type="http://schemas.openxmlformats.org/officeDocument/2006/relationships/tags" Target="../tags/tag114.xml"/><Relationship Id="rId12" Type="http://schemas.openxmlformats.org/officeDocument/2006/relationships/tags" Target="../tags/tag113.xml"/><Relationship Id="rId11" Type="http://schemas.openxmlformats.org/officeDocument/2006/relationships/tags" Target="../tags/tag112.xml"/><Relationship Id="rId10" Type="http://schemas.openxmlformats.org/officeDocument/2006/relationships/tags" Target="../tags/tag111.xml"/><Relationship Id="rId1" Type="http://schemas.openxmlformats.org/officeDocument/2006/relationships/tags" Target="../tags/tag102.xml"/></Relationships>
</file>

<file path=ppt/slides/_rels/slide6.xml.rels><?xml version="1.0" encoding="UTF-8" standalone="yes"?>
<Relationships xmlns="http://schemas.openxmlformats.org/package/2006/relationships"><Relationship Id="rId9" Type="http://schemas.openxmlformats.org/officeDocument/2006/relationships/image" Target="../media/image5.wmf"/><Relationship Id="rId8" Type="http://schemas.openxmlformats.org/officeDocument/2006/relationships/oleObject" Target="../embeddings/oleObject1.bin"/><Relationship Id="rId7" Type="http://schemas.openxmlformats.org/officeDocument/2006/relationships/tags" Target="../tags/tag130.xml"/><Relationship Id="rId6" Type="http://schemas.openxmlformats.org/officeDocument/2006/relationships/tags" Target="../tags/tag129.xml"/><Relationship Id="rId5" Type="http://schemas.openxmlformats.org/officeDocument/2006/relationships/tags" Target="../tags/tag128.xml"/><Relationship Id="rId4" Type="http://schemas.openxmlformats.org/officeDocument/2006/relationships/tags" Target="../tags/tag127.xml"/><Relationship Id="rId3" Type="http://schemas.openxmlformats.org/officeDocument/2006/relationships/tags" Target="../tags/tag126.xml"/><Relationship Id="rId22" Type="http://schemas.openxmlformats.org/officeDocument/2006/relationships/notesSlide" Target="../notesSlides/notesSlide5.xml"/><Relationship Id="rId21" Type="http://schemas.openxmlformats.org/officeDocument/2006/relationships/vmlDrawing" Target="../drawings/vmlDrawing1.vml"/><Relationship Id="rId20" Type="http://schemas.openxmlformats.org/officeDocument/2006/relationships/slideLayout" Target="../slideLayouts/slideLayout3.xml"/><Relationship Id="rId2" Type="http://schemas.openxmlformats.org/officeDocument/2006/relationships/tags" Target="../tags/tag125.xml"/><Relationship Id="rId19" Type="http://schemas.openxmlformats.org/officeDocument/2006/relationships/tags" Target="../tags/tag140.xml"/><Relationship Id="rId18" Type="http://schemas.openxmlformats.org/officeDocument/2006/relationships/tags" Target="../tags/tag139.xml"/><Relationship Id="rId17" Type="http://schemas.openxmlformats.org/officeDocument/2006/relationships/tags" Target="../tags/tag138.xml"/><Relationship Id="rId16" Type="http://schemas.openxmlformats.org/officeDocument/2006/relationships/tags" Target="../tags/tag137.xml"/><Relationship Id="rId15" Type="http://schemas.openxmlformats.org/officeDocument/2006/relationships/tags" Target="../tags/tag136.xml"/><Relationship Id="rId14" Type="http://schemas.openxmlformats.org/officeDocument/2006/relationships/tags" Target="../tags/tag135.xml"/><Relationship Id="rId13" Type="http://schemas.openxmlformats.org/officeDocument/2006/relationships/tags" Target="../tags/tag134.xml"/><Relationship Id="rId12" Type="http://schemas.openxmlformats.org/officeDocument/2006/relationships/tags" Target="../tags/tag133.xml"/><Relationship Id="rId11" Type="http://schemas.openxmlformats.org/officeDocument/2006/relationships/tags" Target="../tags/tag132.xml"/><Relationship Id="rId10" Type="http://schemas.openxmlformats.org/officeDocument/2006/relationships/tags" Target="../tags/tag131.xml"/><Relationship Id="rId1" Type="http://schemas.openxmlformats.org/officeDocument/2006/relationships/tags" Target="../tags/tag124.xml"/></Relationships>
</file>

<file path=ppt/slides/_rels/slide7.xml.rels><?xml version="1.0" encoding="UTF-8" standalone="yes"?>
<Relationships xmlns="http://schemas.openxmlformats.org/package/2006/relationships"><Relationship Id="rId6" Type="http://schemas.openxmlformats.org/officeDocument/2006/relationships/notesSlide" Target="../notesSlides/notesSlide6.xml"/><Relationship Id="rId5" Type="http://schemas.openxmlformats.org/officeDocument/2006/relationships/slideLayout" Target="../slideLayouts/slideLayout3.xml"/><Relationship Id="rId4" Type="http://schemas.openxmlformats.org/officeDocument/2006/relationships/tags" Target="../tags/tag146.xml"/><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s>
</file>

<file path=ppt/slides/_rels/slide8.xml.rels><?xml version="1.0" encoding="UTF-8" standalone="yes"?>
<Relationships xmlns="http://schemas.openxmlformats.org/package/2006/relationships"><Relationship Id="rId9" Type="http://schemas.openxmlformats.org/officeDocument/2006/relationships/tags" Target="../tags/tag155.xml"/><Relationship Id="rId8" Type="http://schemas.openxmlformats.org/officeDocument/2006/relationships/image" Target="../media/image6.wmf"/><Relationship Id="rId7" Type="http://schemas.openxmlformats.org/officeDocument/2006/relationships/oleObject" Target="../embeddings/oleObject2.bin"/><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tags" Target="../tags/tag152.xml"/><Relationship Id="rId34" Type="http://schemas.openxmlformats.org/officeDocument/2006/relationships/notesSlide" Target="../notesSlides/notesSlide7.xml"/><Relationship Id="rId33" Type="http://schemas.openxmlformats.org/officeDocument/2006/relationships/vmlDrawing" Target="../drawings/vmlDrawing2.vml"/><Relationship Id="rId32" Type="http://schemas.openxmlformats.org/officeDocument/2006/relationships/slideLayout" Target="../slideLayouts/slideLayout3.xml"/><Relationship Id="rId31" Type="http://schemas.openxmlformats.org/officeDocument/2006/relationships/tags" Target="../tags/tag167.xml"/><Relationship Id="rId30" Type="http://schemas.openxmlformats.org/officeDocument/2006/relationships/tags" Target="../tags/tag166.xml"/><Relationship Id="rId3" Type="http://schemas.openxmlformats.org/officeDocument/2006/relationships/tags" Target="../tags/tag151.xml"/><Relationship Id="rId29" Type="http://schemas.openxmlformats.org/officeDocument/2006/relationships/tags" Target="../tags/tag165.xml"/><Relationship Id="rId28" Type="http://schemas.openxmlformats.org/officeDocument/2006/relationships/tags" Target="../tags/tag164.xml"/><Relationship Id="rId27" Type="http://schemas.openxmlformats.org/officeDocument/2006/relationships/tags" Target="../tags/tag163.xml"/><Relationship Id="rId26" Type="http://schemas.openxmlformats.org/officeDocument/2006/relationships/image" Target="../media/image11.wmf"/><Relationship Id="rId25" Type="http://schemas.openxmlformats.org/officeDocument/2006/relationships/oleObject" Target="../embeddings/oleObject7.bin"/><Relationship Id="rId24" Type="http://schemas.openxmlformats.org/officeDocument/2006/relationships/tags" Target="../tags/tag162.xml"/><Relationship Id="rId23" Type="http://schemas.openxmlformats.org/officeDocument/2006/relationships/tags" Target="../tags/tag161.xml"/><Relationship Id="rId22" Type="http://schemas.openxmlformats.org/officeDocument/2006/relationships/image" Target="../media/image10.wmf"/><Relationship Id="rId21" Type="http://schemas.openxmlformats.org/officeDocument/2006/relationships/oleObject" Target="../embeddings/oleObject6.bin"/><Relationship Id="rId20" Type="http://schemas.openxmlformats.org/officeDocument/2006/relationships/tags" Target="../tags/tag160.xml"/><Relationship Id="rId2" Type="http://schemas.openxmlformats.org/officeDocument/2006/relationships/tags" Target="../tags/tag150.xml"/><Relationship Id="rId19" Type="http://schemas.openxmlformats.org/officeDocument/2006/relationships/image" Target="../media/image9.wmf"/><Relationship Id="rId18" Type="http://schemas.openxmlformats.org/officeDocument/2006/relationships/oleObject" Target="../embeddings/oleObject5.bin"/><Relationship Id="rId17" Type="http://schemas.openxmlformats.org/officeDocument/2006/relationships/tags" Target="../tags/tag159.xml"/><Relationship Id="rId16" Type="http://schemas.openxmlformats.org/officeDocument/2006/relationships/tags" Target="../tags/tag158.xml"/><Relationship Id="rId15" Type="http://schemas.openxmlformats.org/officeDocument/2006/relationships/image" Target="../media/image8.wmf"/><Relationship Id="rId14" Type="http://schemas.openxmlformats.org/officeDocument/2006/relationships/oleObject" Target="../embeddings/oleObject4.bin"/><Relationship Id="rId13" Type="http://schemas.openxmlformats.org/officeDocument/2006/relationships/tags" Target="../tags/tag157.xml"/><Relationship Id="rId12" Type="http://schemas.openxmlformats.org/officeDocument/2006/relationships/tags" Target="../tags/tag156.xml"/><Relationship Id="rId11" Type="http://schemas.openxmlformats.org/officeDocument/2006/relationships/image" Target="../media/image7.wmf"/><Relationship Id="rId10" Type="http://schemas.openxmlformats.org/officeDocument/2006/relationships/oleObject" Target="../embeddings/oleObject3.bin"/><Relationship Id="rId1" Type="http://schemas.openxmlformats.org/officeDocument/2006/relationships/tags" Target="../tags/tag149.xml"/></Relationships>
</file>

<file path=ppt/slides/_rels/slide9.xml.rels><?xml version="1.0" encoding="UTF-8" standalone="yes"?>
<Relationships xmlns="http://schemas.openxmlformats.org/package/2006/relationships"><Relationship Id="rId9" Type="http://schemas.openxmlformats.org/officeDocument/2006/relationships/tags" Target="../tags/tag178.xml"/><Relationship Id="rId8" Type="http://schemas.openxmlformats.org/officeDocument/2006/relationships/tags" Target="../tags/tag177.xml"/><Relationship Id="rId7" Type="http://schemas.openxmlformats.org/officeDocument/2006/relationships/tags" Target="../tags/tag176.xml"/><Relationship Id="rId6" Type="http://schemas.openxmlformats.org/officeDocument/2006/relationships/tags" Target="../tags/tag175.xml"/><Relationship Id="rId5" Type="http://schemas.openxmlformats.org/officeDocument/2006/relationships/tags" Target="../tags/tag174.xml"/><Relationship Id="rId4" Type="http://schemas.openxmlformats.org/officeDocument/2006/relationships/tags" Target="../tags/tag173.xml"/><Relationship Id="rId3" Type="http://schemas.openxmlformats.org/officeDocument/2006/relationships/tags" Target="../tags/tag172.xml"/><Relationship Id="rId27" Type="http://schemas.openxmlformats.org/officeDocument/2006/relationships/notesSlide" Target="../notesSlides/notesSlide8.xml"/><Relationship Id="rId26" Type="http://schemas.openxmlformats.org/officeDocument/2006/relationships/slideLayout" Target="../slideLayouts/slideLayout3.xml"/><Relationship Id="rId25" Type="http://schemas.openxmlformats.org/officeDocument/2006/relationships/tags" Target="../tags/tag194.xml"/><Relationship Id="rId24" Type="http://schemas.openxmlformats.org/officeDocument/2006/relationships/tags" Target="../tags/tag193.xml"/><Relationship Id="rId23" Type="http://schemas.openxmlformats.org/officeDocument/2006/relationships/tags" Target="../tags/tag192.xml"/><Relationship Id="rId22" Type="http://schemas.openxmlformats.org/officeDocument/2006/relationships/tags" Target="../tags/tag191.xml"/><Relationship Id="rId21" Type="http://schemas.openxmlformats.org/officeDocument/2006/relationships/tags" Target="../tags/tag190.xml"/><Relationship Id="rId20" Type="http://schemas.openxmlformats.org/officeDocument/2006/relationships/tags" Target="../tags/tag189.xml"/><Relationship Id="rId2" Type="http://schemas.openxmlformats.org/officeDocument/2006/relationships/tags" Target="../tags/tag171.xml"/><Relationship Id="rId19" Type="http://schemas.openxmlformats.org/officeDocument/2006/relationships/tags" Target="../tags/tag188.xml"/><Relationship Id="rId18" Type="http://schemas.openxmlformats.org/officeDocument/2006/relationships/tags" Target="../tags/tag187.xml"/><Relationship Id="rId17" Type="http://schemas.openxmlformats.org/officeDocument/2006/relationships/tags" Target="../tags/tag186.xml"/><Relationship Id="rId16" Type="http://schemas.openxmlformats.org/officeDocument/2006/relationships/tags" Target="../tags/tag185.xml"/><Relationship Id="rId15" Type="http://schemas.openxmlformats.org/officeDocument/2006/relationships/tags" Target="../tags/tag184.xml"/><Relationship Id="rId14" Type="http://schemas.openxmlformats.org/officeDocument/2006/relationships/tags" Target="../tags/tag183.xml"/><Relationship Id="rId13" Type="http://schemas.openxmlformats.org/officeDocument/2006/relationships/tags" Target="../tags/tag182.xml"/><Relationship Id="rId12" Type="http://schemas.openxmlformats.org/officeDocument/2006/relationships/tags" Target="../tags/tag181.xml"/><Relationship Id="rId11" Type="http://schemas.openxmlformats.org/officeDocument/2006/relationships/tags" Target="../tags/tag180.xml"/><Relationship Id="rId10" Type="http://schemas.openxmlformats.org/officeDocument/2006/relationships/tags" Target="../tags/tag179.xml"/><Relationship Id="rId1" Type="http://schemas.openxmlformats.org/officeDocument/2006/relationships/tags" Target="../tags/tag17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custDataLst>
              <p:tags r:id="rId1"/>
            </p:custDataLst>
          </p:nvPr>
        </p:nvSpPr>
        <p:spPr>
          <a:xfrm>
            <a:off x="4615180" y="2211705"/>
            <a:ext cx="7830820" cy="1337945"/>
          </a:xfrm>
          <a:prstGeom prst="rect">
            <a:avLst/>
          </a:prstGeom>
        </p:spPr>
        <p:txBody>
          <a:bodyPr wrap="square">
            <a:spAutoFit/>
          </a:bodyPr>
          <a:lstStyle/>
          <a:p>
            <a:pPr algn="ctr">
              <a:lnSpc>
                <a:spcPct val="150000"/>
              </a:lnSpc>
            </a:pPr>
            <a:r>
              <a:rPr sz="4800" b="1">
                <a:solidFill>
                  <a:srgbClr val="FF0000"/>
                </a:solidFill>
                <a:latin typeface="黑体" panose="02010609060101010101" charset="-122"/>
                <a:ea typeface="黑体" panose="02010609060101010101" charset="-122"/>
              </a:rPr>
              <a:t>8.6.3 平面与平面垂直</a:t>
            </a:r>
            <a:r>
              <a:rPr sz="5400" b="1">
                <a:solidFill>
                  <a:srgbClr val="FF0000"/>
                </a:solidFill>
                <a:latin typeface="黑体" panose="02010609060101010101" charset="-122"/>
                <a:ea typeface="黑体" panose="02010609060101010101" charset="-122"/>
              </a:rPr>
              <a:t> </a:t>
            </a:r>
            <a:endParaRPr sz="5400" b="1">
              <a:solidFill>
                <a:srgbClr val="FF0000"/>
              </a:solidFill>
              <a:latin typeface="黑体" panose="02010609060101010101" charset="-122"/>
              <a:ea typeface="黑体" panose="02010609060101010101" charset="-122"/>
            </a:endParaRPr>
          </a:p>
        </p:txBody>
      </p:sp>
      <p:sp>
        <p:nvSpPr>
          <p:cNvPr id="2" name="文本框 1"/>
          <p:cNvSpPr txBox="1"/>
          <p:nvPr>
            <p:custDataLst>
              <p:tags r:id="rId2"/>
            </p:custDataLst>
          </p:nvPr>
        </p:nvSpPr>
        <p:spPr>
          <a:xfrm>
            <a:off x="7346315" y="3290570"/>
            <a:ext cx="1783080" cy="737235"/>
          </a:xfrm>
          <a:prstGeom prst="rect">
            <a:avLst/>
          </a:prstGeom>
          <a:noFill/>
        </p:spPr>
        <p:txBody>
          <a:bodyPr wrap="none" rtlCol="0">
            <a:spAutoFit/>
          </a:bodyPr>
          <a:lstStyle/>
          <a:p>
            <a:pPr algn="ctr">
              <a:lnSpc>
                <a:spcPct val="150000"/>
              </a:lnSpc>
            </a:pPr>
            <a:r>
              <a:rPr lang="en-US" sz="2800">
                <a:latin typeface="黑体" panose="02010609060101010101" charset="-122"/>
                <a:ea typeface="黑体" panose="02010609060101010101" charset="-122"/>
                <a:sym typeface="+mn-ea"/>
              </a:rPr>
              <a:t>(</a:t>
            </a:r>
            <a:r>
              <a:rPr sz="2800">
                <a:latin typeface="黑体" panose="02010609060101010101" charset="-122"/>
                <a:ea typeface="黑体" panose="02010609060101010101" charset="-122"/>
                <a:sym typeface="+mn-ea"/>
              </a:rPr>
              <a:t>第</a:t>
            </a:r>
            <a:r>
              <a:rPr lang="en-US" sz="2800">
                <a:latin typeface="黑体" panose="02010609060101010101" charset="-122"/>
                <a:ea typeface="黑体" panose="02010609060101010101" charset="-122"/>
                <a:sym typeface="+mn-ea"/>
              </a:rPr>
              <a:t>2</a:t>
            </a:r>
            <a:r>
              <a:rPr sz="2800">
                <a:latin typeface="黑体" panose="02010609060101010101" charset="-122"/>
                <a:ea typeface="黑体" panose="02010609060101010101" charset="-122"/>
                <a:sym typeface="+mn-ea"/>
              </a:rPr>
              <a:t>课时</a:t>
            </a:r>
            <a:r>
              <a:rPr lang="en-US" sz="2800">
                <a:latin typeface="黑体" panose="02010609060101010101" charset="-122"/>
                <a:ea typeface="黑体" panose="02010609060101010101" charset="-122"/>
                <a:sym typeface="+mn-ea"/>
              </a:rPr>
              <a:t>)</a:t>
            </a:r>
            <a:endParaRPr lang="en-US" sz="2800">
              <a:latin typeface="黑体" panose="02010609060101010101" charset="-122"/>
              <a:ea typeface="黑体" panose="02010609060101010101" charset="-122"/>
              <a:sym typeface="+mn-ea"/>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 name="组合 50"/>
          <p:cNvGrpSpPr/>
          <p:nvPr>
            <p:custDataLst>
              <p:tags r:id="rId1"/>
            </p:custDataLst>
          </p:nvPr>
        </p:nvGrpSpPr>
        <p:grpSpPr>
          <a:xfrm>
            <a:off x="949325" y="1671320"/>
            <a:ext cx="2387600" cy="881380"/>
            <a:chOff x="1226" y="2339"/>
            <a:chExt cx="3760" cy="1388"/>
          </a:xfrm>
        </p:grpSpPr>
        <p:grpSp>
          <p:nvGrpSpPr>
            <p:cNvPr id="52" name="组合 51"/>
            <p:cNvGrpSpPr/>
            <p:nvPr>
              <p:custDataLst>
                <p:tags r:id="rId2"/>
              </p:custDataLst>
            </p:nvPr>
          </p:nvGrpSpPr>
          <p:grpSpPr>
            <a:xfrm>
              <a:off x="2267" y="2626"/>
              <a:ext cx="2719" cy="850"/>
              <a:chOff x="2399870" y="1599894"/>
              <a:chExt cx="1726640" cy="540000"/>
            </a:xfrm>
          </p:grpSpPr>
          <p:grpSp>
            <p:nvGrpSpPr>
              <p:cNvPr id="53" name="组合 52"/>
              <p:cNvGrpSpPr/>
              <p:nvPr>
                <p:custDataLst>
                  <p:tags r:id="rId3"/>
                </p:custDataLst>
              </p:nvPr>
            </p:nvGrpSpPr>
            <p:grpSpPr>
              <a:xfrm>
                <a:off x="2399870" y="1599894"/>
                <a:ext cx="1726640" cy="540000"/>
                <a:chOff x="3831198" y="1974808"/>
                <a:chExt cx="1726640" cy="540000"/>
              </a:xfrm>
            </p:grpSpPr>
            <p:sp>
              <p:nvSpPr>
                <p:cNvPr id="54" name="圆角矩形 53"/>
                <p:cNvSpPr/>
                <p:nvPr>
                  <p:custDataLst>
                    <p:tags r:id="rId4"/>
                  </p:custDataLst>
                </p:nvPr>
              </p:nvSpPr>
              <p:spPr>
                <a:xfrm>
                  <a:off x="3831198" y="1974808"/>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圆角矩形 54"/>
                <p:cNvSpPr/>
                <p:nvPr>
                  <p:custDataLst>
                    <p:tags r:id="rId5"/>
                  </p:custDataLst>
                </p:nvPr>
              </p:nvSpPr>
              <p:spPr>
                <a:xfrm>
                  <a:off x="3858137" y="1998526"/>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6" name="矩形 55"/>
              <p:cNvSpPr/>
              <p:nvPr>
                <p:custDataLst>
                  <p:tags r:id="rId6"/>
                </p:custDataLst>
              </p:nvPr>
            </p:nvSpPr>
            <p:spPr>
              <a:xfrm>
                <a:off x="2588296" y="1644776"/>
                <a:ext cx="1407221" cy="460588"/>
              </a:xfrm>
              <a:prstGeom prst="rect">
                <a:avLst/>
              </a:prstGeom>
            </p:spPr>
            <p:txBody>
              <a:bodyPr wrap="none">
                <a:spAutoFit/>
              </a:bodyPr>
              <a:lstStyle/>
              <a:p>
                <a:r>
                  <a:rPr lang="zh-CN" altLang="en-US" sz="2400" b="1" noProof="1">
                    <a:solidFill>
                      <a:srgbClr val="4F5D73"/>
                    </a:solidFill>
                    <a:latin typeface="楷体" panose="02010609060101010101" pitchFamily="49" charset="-122"/>
                    <a:ea typeface="楷体" panose="02010609060101010101" pitchFamily="49" charset="-122"/>
                    <a:cs typeface="楷体" panose="02010609060101010101" pitchFamily="49" charset="-122"/>
                  </a:rPr>
                  <a:t>归纳总结</a:t>
                </a:r>
                <a:endParaRPr lang="zh-CN" altLang="en-US" sz="2400" b="1" noProof="1">
                  <a:solidFill>
                    <a:srgbClr val="4F5D73"/>
                  </a:solidFill>
                  <a:latin typeface="楷体" panose="02010609060101010101" pitchFamily="49" charset="-122"/>
                  <a:ea typeface="楷体" panose="02010609060101010101" pitchFamily="49" charset="-122"/>
                  <a:cs typeface="楷体" panose="02010609060101010101" pitchFamily="49" charset="-122"/>
                </a:endParaRPr>
              </a:p>
            </p:txBody>
          </p:sp>
        </p:grpSp>
        <p:pic>
          <p:nvPicPr>
            <p:cNvPr id="57" name="图片 56" descr="crossroads"/>
            <p:cNvPicPr>
              <a:picLocks noChangeAspect="1"/>
            </p:cNvPicPr>
            <p:nvPr>
              <p:custDataLst>
                <p:tags r:id="rId7"/>
              </p:custDataLst>
            </p:nvPr>
          </p:nvPicPr>
          <p:blipFill>
            <a:blip r:embed="rId8"/>
            <a:stretch>
              <a:fillRect/>
            </a:stretch>
          </p:blipFill>
          <p:spPr>
            <a:xfrm>
              <a:off x="1226" y="2339"/>
              <a:ext cx="1388" cy="1388"/>
            </a:xfrm>
            <a:prstGeom prst="rect">
              <a:avLst/>
            </a:prstGeom>
          </p:spPr>
        </p:pic>
      </p:grpSp>
      <p:sp>
        <p:nvSpPr>
          <p:cNvPr id="3" name="文本框 2"/>
          <p:cNvSpPr txBox="1"/>
          <p:nvPr>
            <p:custDataLst>
              <p:tags r:id="rId9"/>
            </p:custDataLst>
          </p:nvPr>
        </p:nvSpPr>
        <p:spPr>
          <a:xfrm>
            <a:off x="1637030" y="3010535"/>
            <a:ext cx="8845550" cy="1198880"/>
          </a:xfrm>
          <a:prstGeom prst="rect">
            <a:avLst/>
          </a:prstGeom>
          <a:noFill/>
        </p:spPr>
        <p:txBody>
          <a:bodyPr wrap="square" anchor="t">
            <a:spAutoFit/>
          </a:bodyPr>
          <a:lstStyle/>
          <a:p>
            <a:pPr algn="l">
              <a:lnSpc>
                <a:spcPct val="150000"/>
              </a:lnSpc>
            </a:pPr>
            <a:r>
              <a:rPr kumimoji="0" lang="en-US" altLang="zh-CN"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    </a:t>
            </a: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如果两个平面垂直，那么其中一个平面的垂线平行于另一个平面或在另一个平面内．</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p:nvPr>
            <p:custDataLst>
              <p:tags r:id="rId1"/>
            </p:custDataLst>
          </p:nvPr>
        </p:nvSpPr>
        <p:spPr>
          <a:xfrm>
            <a:off x="1077595" y="1176020"/>
            <a:ext cx="9811385" cy="661670"/>
          </a:xfrm>
          <a:prstGeom prst="rect">
            <a:avLst/>
          </a:prstGeom>
          <a:noFill/>
          <a:ln w="9525">
            <a:noFill/>
          </a:ln>
        </p:spPr>
        <p:txBody>
          <a:bodyPr wrap="square" lIns="108819" tIns="54409" rIns="108819" bIns="54409">
            <a:spAutoFit/>
          </a:bodyPr>
          <a:lstStyle/>
          <a:p>
            <a:pPr>
              <a:lnSpc>
                <a:spcPct val="150000"/>
              </a:lnSpc>
            </a:pPr>
            <a:r>
              <a:rPr lang="zh-CN" sz="2400" b="1">
                <a:solidFill>
                  <a:srgbClr val="0000FF"/>
                </a:solidFill>
                <a:latin typeface="Times New Roman" panose="02020603050405020304" pitchFamily="18" charset="0"/>
                <a:ea typeface="楷体" panose="02010609060101010101" pitchFamily="49" charset="-122"/>
              </a:rPr>
              <a:t>例</a:t>
            </a:r>
            <a:r>
              <a:rPr lang="en-US" altLang="zh-CN" sz="2400" b="1">
                <a:solidFill>
                  <a:srgbClr val="0000FF"/>
                </a:solidFill>
                <a:latin typeface="Times New Roman" panose="02020603050405020304" pitchFamily="18" charset="0"/>
                <a:ea typeface="楷体" panose="02010609060101010101" pitchFamily="49" charset="-122"/>
              </a:rPr>
              <a:t>2  </a:t>
            </a:r>
            <a:r>
              <a:rPr lang="zh-CN" altLang="zh-CN" sz="2400">
                <a:latin typeface="Arial" panose="020B0604020202020204" pitchFamily="34" charset="0"/>
                <a:ea typeface="楷体" panose="02010609060101010101" pitchFamily="49" charset="-122"/>
                <a:sym typeface="+mn-ea"/>
              </a:rPr>
              <a:t>已知</a:t>
            </a:r>
            <a:r>
              <a:rPr lang="en-US" altLang="zh-CN" sz="2400" i="1">
                <a:latin typeface="Times New Roman" panose="02020603050405020304" pitchFamily="18" charset="0"/>
                <a:ea typeface="楷体" panose="02010609060101010101" pitchFamily="49" charset="-122"/>
                <a:sym typeface="+mn-ea"/>
              </a:rPr>
              <a:t>PA</a:t>
            </a:r>
            <a:r>
              <a:rPr lang="en-US" altLang="zh-CN" sz="2400">
                <a:latin typeface="楷体" panose="02010609060101010101" pitchFamily="49" charset="-122"/>
                <a:ea typeface="微软雅黑" panose="020B0503020204020204" charset="-122"/>
                <a:sym typeface="+mn-ea"/>
              </a:rPr>
              <a:t>⊥</a:t>
            </a:r>
            <a:r>
              <a:rPr lang="zh-CN" altLang="zh-CN" sz="2400">
                <a:latin typeface="Arial" panose="020B0604020202020204" pitchFamily="34" charset="0"/>
                <a:ea typeface="楷体" panose="02010609060101010101" pitchFamily="49" charset="-122"/>
                <a:sym typeface="+mn-ea"/>
              </a:rPr>
              <a:t>平面</a:t>
            </a:r>
            <a:r>
              <a:rPr lang="en-US" altLang="zh-CN" sz="2400" i="1">
                <a:latin typeface="Times New Roman" panose="02020603050405020304" pitchFamily="18" charset="0"/>
                <a:ea typeface="楷体" panose="02010609060101010101" pitchFamily="49" charset="-122"/>
                <a:sym typeface="+mn-ea"/>
              </a:rPr>
              <a:t>ABC</a:t>
            </a:r>
            <a:r>
              <a:rPr lang="zh-CN" altLang="zh-CN" sz="2400">
                <a:latin typeface="Times New Roman" panose="02020603050405020304" pitchFamily="18" charset="0"/>
                <a:ea typeface="楷体" panose="02010609060101010101" pitchFamily="49" charset="-122"/>
                <a:sym typeface="+mn-ea"/>
              </a:rPr>
              <a:t>，</a:t>
            </a:r>
            <a:r>
              <a:rPr lang="zh-CN" altLang="zh-CN" sz="2400">
                <a:latin typeface="Arial" panose="020B0604020202020204" pitchFamily="34" charset="0"/>
                <a:ea typeface="楷体" panose="02010609060101010101" pitchFamily="49" charset="-122"/>
                <a:sym typeface="+mn-ea"/>
              </a:rPr>
              <a:t>平面</a:t>
            </a:r>
            <a:r>
              <a:rPr lang="en-US" altLang="zh-CN" sz="2400" i="1">
                <a:latin typeface="Times New Roman" panose="02020603050405020304" pitchFamily="18" charset="0"/>
                <a:ea typeface="楷体" panose="02010609060101010101" pitchFamily="49" charset="-122"/>
                <a:sym typeface="+mn-ea"/>
              </a:rPr>
              <a:t>PAB</a:t>
            </a:r>
            <a:r>
              <a:rPr lang="en-US" altLang="zh-CN" sz="2400">
                <a:latin typeface="楷体" panose="02010609060101010101" pitchFamily="49" charset="-122"/>
                <a:ea typeface="微软雅黑" panose="020B0503020204020204" charset="-122"/>
                <a:sym typeface="+mn-ea"/>
              </a:rPr>
              <a:t>⊥</a:t>
            </a:r>
            <a:r>
              <a:rPr lang="zh-CN" altLang="zh-CN" sz="2400">
                <a:latin typeface="Arial" panose="020B0604020202020204" pitchFamily="34" charset="0"/>
                <a:ea typeface="楷体" panose="02010609060101010101" pitchFamily="49" charset="-122"/>
                <a:sym typeface="+mn-ea"/>
              </a:rPr>
              <a:t>平面</a:t>
            </a:r>
            <a:r>
              <a:rPr lang="en-US" altLang="zh-CN" sz="2400" i="1">
                <a:latin typeface="Times New Roman" panose="02020603050405020304" pitchFamily="18" charset="0"/>
                <a:ea typeface="楷体" panose="02010609060101010101" pitchFamily="49" charset="-122"/>
                <a:sym typeface="+mn-ea"/>
              </a:rPr>
              <a:t>PBC</a:t>
            </a:r>
            <a:r>
              <a:rPr lang="zh-CN" altLang="zh-CN" sz="2400">
                <a:latin typeface="Times New Roman" panose="02020603050405020304" pitchFamily="18" charset="0"/>
                <a:ea typeface="楷体" panose="02010609060101010101" pitchFamily="49" charset="-122"/>
                <a:sym typeface="+mn-ea"/>
              </a:rPr>
              <a:t>，</a:t>
            </a:r>
            <a:r>
              <a:rPr lang="zh-CN" altLang="zh-CN" sz="2400">
                <a:latin typeface="Arial" panose="020B0604020202020204" pitchFamily="34" charset="0"/>
                <a:ea typeface="楷体" panose="02010609060101010101" pitchFamily="49" charset="-122"/>
                <a:sym typeface="+mn-ea"/>
              </a:rPr>
              <a:t>求证：</a:t>
            </a:r>
            <a:r>
              <a:rPr lang="en-US" altLang="zh-CN" sz="2400" i="1">
                <a:latin typeface="Times New Roman" panose="02020603050405020304" pitchFamily="18" charset="0"/>
                <a:ea typeface="楷体" panose="02010609060101010101" pitchFamily="49" charset="-122"/>
                <a:sym typeface="+mn-ea"/>
              </a:rPr>
              <a:t>BC</a:t>
            </a:r>
            <a:r>
              <a:rPr lang="en-US" altLang="zh-CN" sz="2400">
                <a:latin typeface="楷体" panose="02010609060101010101" pitchFamily="49" charset="-122"/>
                <a:ea typeface="微软雅黑" panose="020B0503020204020204" charset="-122"/>
                <a:sym typeface="+mn-ea"/>
              </a:rPr>
              <a:t>⊥</a:t>
            </a:r>
            <a:r>
              <a:rPr altLang="zh-CN" sz="2400">
                <a:sym typeface="+mn-ea"/>
              </a:rPr>
              <a:t>平面</a:t>
            </a:r>
            <a:r>
              <a:rPr altLang="zh-CN" sz="2400" i="1">
                <a:cs typeface="+mn-lt"/>
                <a:sym typeface="+mn-ea"/>
              </a:rPr>
              <a:t>PAB</a:t>
            </a:r>
            <a:r>
              <a:rPr altLang="zh-CN" sz="2400">
                <a:sym typeface="+mn-ea"/>
              </a:rPr>
              <a:t>.</a:t>
            </a:r>
            <a:endParaRPr altLang="zh-CN" sz="2400">
              <a:sym typeface="+mn-ea"/>
            </a:endParaRPr>
          </a:p>
        </p:txBody>
      </p:sp>
      <p:grpSp>
        <p:nvGrpSpPr>
          <p:cNvPr id="38914" name="Group 3"/>
          <p:cNvGrpSpPr/>
          <p:nvPr>
            <p:custDataLst>
              <p:tags r:id="rId2"/>
            </p:custDataLst>
          </p:nvPr>
        </p:nvGrpSpPr>
        <p:grpSpPr>
          <a:xfrm>
            <a:off x="8446638" y="2201072"/>
            <a:ext cx="2823977" cy="2824636"/>
            <a:chOff x="3394" y="1026"/>
            <a:chExt cx="2403" cy="2556"/>
          </a:xfrm>
        </p:grpSpPr>
        <p:grpSp>
          <p:nvGrpSpPr>
            <p:cNvPr id="38915" name="Group 4"/>
            <p:cNvGrpSpPr/>
            <p:nvPr>
              <p:custDataLst>
                <p:tags r:id="rId3"/>
              </p:custDataLst>
            </p:nvPr>
          </p:nvGrpSpPr>
          <p:grpSpPr>
            <a:xfrm>
              <a:off x="3394" y="1026"/>
              <a:ext cx="2126" cy="2556"/>
              <a:chOff x="3394" y="1026"/>
              <a:chExt cx="2126" cy="2556"/>
            </a:xfrm>
          </p:grpSpPr>
          <p:cxnSp>
            <p:nvCxnSpPr>
              <p:cNvPr id="38916" name="Line 5"/>
              <p:cNvCxnSpPr/>
              <p:nvPr>
                <p:custDataLst>
                  <p:tags r:id="rId4"/>
                </p:custDataLst>
              </p:nvPr>
            </p:nvCxnSpPr>
            <p:spPr>
              <a:xfrm flipH="1">
                <a:off x="3648" y="1392"/>
                <a:ext cx="0" cy="1440"/>
              </a:xfrm>
              <a:prstGeom prst="line">
                <a:avLst/>
              </a:prstGeom>
              <a:ln w="28575" cap="flat" cmpd="sng">
                <a:solidFill>
                  <a:schemeClr val="accent1"/>
                </a:solidFill>
                <a:prstDash val="solid"/>
                <a:round/>
                <a:headEnd type="none" w="med" len="med"/>
                <a:tailEnd type="none" w="med" len="med"/>
              </a:ln>
            </p:spPr>
          </p:cxnSp>
          <p:cxnSp>
            <p:nvCxnSpPr>
              <p:cNvPr id="38917" name="Line 6"/>
              <p:cNvCxnSpPr/>
              <p:nvPr>
                <p:custDataLst>
                  <p:tags r:id="rId5"/>
                </p:custDataLst>
              </p:nvPr>
            </p:nvCxnSpPr>
            <p:spPr>
              <a:xfrm>
                <a:off x="3648" y="1392"/>
                <a:ext cx="1872" cy="1440"/>
              </a:xfrm>
              <a:prstGeom prst="line">
                <a:avLst/>
              </a:prstGeom>
              <a:ln w="28575" cap="flat" cmpd="sng">
                <a:solidFill>
                  <a:schemeClr val="tx1"/>
                </a:solidFill>
                <a:prstDash val="solid"/>
                <a:round/>
                <a:headEnd type="none" w="med" len="med"/>
                <a:tailEnd type="none" w="med" len="med"/>
              </a:ln>
            </p:spPr>
          </p:cxnSp>
          <p:cxnSp>
            <p:nvCxnSpPr>
              <p:cNvPr id="38918" name="Line 7"/>
              <p:cNvCxnSpPr/>
              <p:nvPr>
                <p:custDataLst>
                  <p:tags r:id="rId6"/>
                </p:custDataLst>
              </p:nvPr>
            </p:nvCxnSpPr>
            <p:spPr>
              <a:xfrm>
                <a:off x="3648" y="2832"/>
                <a:ext cx="1872" cy="0"/>
              </a:xfrm>
              <a:prstGeom prst="line">
                <a:avLst/>
              </a:prstGeom>
              <a:ln w="28575" cap="rnd" cmpd="sng">
                <a:solidFill>
                  <a:schemeClr val="tx1"/>
                </a:solidFill>
                <a:prstDash val="dash"/>
                <a:round/>
                <a:headEnd type="none" w="med" len="med"/>
                <a:tailEnd type="none" w="med" len="med"/>
              </a:ln>
            </p:spPr>
          </p:cxnSp>
          <p:cxnSp>
            <p:nvCxnSpPr>
              <p:cNvPr id="38919" name="Line 8"/>
              <p:cNvCxnSpPr/>
              <p:nvPr>
                <p:custDataLst>
                  <p:tags r:id="rId7"/>
                </p:custDataLst>
              </p:nvPr>
            </p:nvCxnSpPr>
            <p:spPr>
              <a:xfrm>
                <a:off x="3648" y="2832"/>
                <a:ext cx="1104" cy="384"/>
              </a:xfrm>
              <a:prstGeom prst="line">
                <a:avLst/>
              </a:prstGeom>
              <a:ln w="28575" cap="flat" cmpd="sng">
                <a:solidFill>
                  <a:schemeClr val="tx1"/>
                </a:solidFill>
                <a:prstDash val="solid"/>
                <a:round/>
                <a:headEnd type="none" w="med" len="med"/>
                <a:tailEnd type="none" w="med" len="med"/>
              </a:ln>
            </p:spPr>
          </p:cxnSp>
          <p:cxnSp>
            <p:nvCxnSpPr>
              <p:cNvPr id="38920" name="Line 9"/>
              <p:cNvCxnSpPr/>
              <p:nvPr>
                <p:custDataLst>
                  <p:tags r:id="rId8"/>
                </p:custDataLst>
              </p:nvPr>
            </p:nvCxnSpPr>
            <p:spPr>
              <a:xfrm flipV="1">
                <a:off x="4752" y="2832"/>
                <a:ext cx="768" cy="384"/>
              </a:xfrm>
              <a:prstGeom prst="line">
                <a:avLst/>
              </a:prstGeom>
              <a:ln w="28575" cap="flat" cmpd="sng">
                <a:solidFill>
                  <a:srgbClr val="FF3300"/>
                </a:solidFill>
                <a:prstDash val="solid"/>
                <a:round/>
                <a:headEnd type="none" w="med" len="med"/>
                <a:tailEnd type="none" w="med" len="med"/>
              </a:ln>
            </p:spPr>
          </p:cxnSp>
          <p:cxnSp>
            <p:nvCxnSpPr>
              <p:cNvPr id="38921" name="Line 10"/>
              <p:cNvCxnSpPr/>
              <p:nvPr>
                <p:custDataLst>
                  <p:tags r:id="rId9"/>
                </p:custDataLst>
              </p:nvPr>
            </p:nvCxnSpPr>
            <p:spPr>
              <a:xfrm>
                <a:off x="3648" y="1392"/>
                <a:ext cx="1104" cy="1824"/>
              </a:xfrm>
              <a:prstGeom prst="line">
                <a:avLst/>
              </a:prstGeom>
              <a:ln w="28575" cap="flat" cmpd="sng">
                <a:solidFill>
                  <a:schemeClr val="tx1"/>
                </a:solidFill>
                <a:prstDash val="solid"/>
                <a:round/>
                <a:headEnd type="none" w="med" len="med"/>
                <a:tailEnd type="none" w="med" len="med"/>
              </a:ln>
            </p:spPr>
          </p:cxnSp>
          <p:sp>
            <p:nvSpPr>
              <p:cNvPr id="38922" name="Text Box 11"/>
              <p:cNvSpPr/>
              <p:nvPr>
                <p:custDataLst>
                  <p:tags r:id="rId10"/>
                </p:custDataLst>
              </p:nvPr>
            </p:nvSpPr>
            <p:spPr>
              <a:xfrm>
                <a:off x="3530" y="1026"/>
                <a:ext cx="301" cy="414"/>
              </a:xfrm>
              <a:prstGeom prst="rect">
                <a:avLst/>
              </a:prstGeom>
              <a:noFill/>
              <a:ln w="9525">
                <a:noFill/>
              </a:ln>
            </p:spPr>
            <p:txBody>
              <a:bodyPr wrap="none" anchor="t">
                <a:spAutoFit/>
              </a:bodyPr>
              <a:lstStyle/>
              <a:p>
                <a:pPr algn="ctr"/>
                <a:r>
                  <a:rPr lang="en-US" altLang="zh-CN" sz="2400" i="1">
                    <a:solidFill>
                      <a:srgbClr val="000000"/>
                    </a:solidFill>
                    <a:latin typeface="Times New Roman" panose="02020603050405020304" pitchFamily="18" charset="0"/>
                    <a:ea typeface="宋体" panose="02010600030101010101" pitchFamily="2" charset="-122"/>
                  </a:rPr>
                  <a:t>P</a:t>
                </a:r>
                <a:endParaRPr lang="en-US" altLang="zh-CN" sz="2400" i="1">
                  <a:solidFill>
                    <a:srgbClr val="000000"/>
                  </a:solidFill>
                  <a:latin typeface="Times New Roman" panose="02020603050405020304" pitchFamily="18" charset="0"/>
                  <a:ea typeface="宋体" panose="02010600030101010101" pitchFamily="2" charset="-122"/>
                </a:endParaRPr>
              </a:p>
            </p:txBody>
          </p:sp>
          <p:sp>
            <p:nvSpPr>
              <p:cNvPr id="38923" name="Text Box 12"/>
              <p:cNvSpPr/>
              <p:nvPr>
                <p:custDataLst>
                  <p:tags r:id="rId11"/>
                </p:custDataLst>
              </p:nvPr>
            </p:nvSpPr>
            <p:spPr>
              <a:xfrm>
                <a:off x="3394" y="2776"/>
                <a:ext cx="344" cy="414"/>
              </a:xfrm>
              <a:prstGeom prst="rect">
                <a:avLst/>
              </a:prstGeom>
              <a:noFill/>
              <a:ln w="9525">
                <a:noFill/>
              </a:ln>
            </p:spPr>
            <p:txBody>
              <a:bodyPr wrap="none" anchor="t">
                <a:spAutoFit/>
              </a:bodyPr>
              <a:lstStyle/>
              <a:p>
                <a:pPr algn="ctr"/>
                <a:r>
                  <a:rPr lang="en-US" altLang="zh-CN" sz="2400" i="1">
                    <a:solidFill>
                      <a:srgbClr val="000000"/>
                    </a:solidFill>
                    <a:latin typeface="Times New Roman" panose="02020603050405020304" pitchFamily="18" charset="0"/>
                    <a:ea typeface="宋体" panose="02010600030101010101" pitchFamily="2" charset="-122"/>
                  </a:rPr>
                  <a:t>A</a:t>
                </a:r>
                <a:endParaRPr lang="en-US" altLang="zh-CN" sz="2400" i="1">
                  <a:solidFill>
                    <a:srgbClr val="000000"/>
                  </a:solidFill>
                  <a:latin typeface="Times New Roman" panose="02020603050405020304" pitchFamily="18" charset="0"/>
                  <a:ea typeface="宋体" panose="02010600030101010101" pitchFamily="2" charset="-122"/>
                </a:endParaRPr>
              </a:p>
            </p:txBody>
          </p:sp>
          <p:sp>
            <p:nvSpPr>
              <p:cNvPr id="38924" name="Text Box 13"/>
              <p:cNvSpPr/>
              <p:nvPr>
                <p:custDataLst>
                  <p:tags r:id="rId12"/>
                </p:custDataLst>
              </p:nvPr>
            </p:nvSpPr>
            <p:spPr>
              <a:xfrm>
                <a:off x="4561" y="3168"/>
                <a:ext cx="330" cy="414"/>
              </a:xfrm>
              <a:prstGeom prst="rect">
                <a:avLst/>
              </a:prstGeom>
              <a:noFill/>
              <a:ln w="9525">
                <a:noFill/>
              </a:ln>
            </p:spPr>
            <p:txBody>
              <a:bodyPr wrap="none" anchor="t">
                <a:spAutoFit/>
              </a:bodyPr>
              <a:lstStyle/>
              <a:p>
                <a:pPr algn="ctr"/>
                <a:r>
                  <a:rPr lang="en-US" altLang="zh-CN" sz="2400" i="1">
                    <a:solidFill>
                      <a:srgbClr val="000000"/>
                    </a:solidFill>
                    <a:latin typeface="Times New Roman" panose="02020603050405020304" pitchFamily="18" charset="0"/>
                    <a:ea typeface="宋体" panose="02010600030101010101" pitchFamily="2" charset="-122"/>
                  </a:rPr>
                  <a:t>B</a:t>
                </a:r>
                <a:endParaRPr lang="en-US" altLang="zh-CN" sz="2400" i="1">
                  <a:solidFill>
                    <a:srgbClr val="000000"/>
                  </a:solidFill>
                  <a:latin typeface="Times New Roman" panose="02020603050405020304" pitchFamily="18" charset="0"/>
                  <a:ea typeface="宋体" panose="02010600030101010101" pitchFamily="2" charset="-122"/>
                </a:endParaRPr>
              </a:p>
            </p:txBody>
          </p:sp>
        </p:grpSp>
        <p:sp>
          <p:nvSpPr>
            <p:cNvPr id="38925" name="Text Box 14"/>
            <p:cNvSpPr/>
            <p:nvPr>
              <p:custDataLst>
                <p:tags r:id="rId13"/>
              </p:custDataLst>
            </p:nvPr>
          </p:nvSpPr>
          <p:spPr>
            <a:xfrm>
              <a:off x="5467" y="2784"/>
              <a:ext cx="330" cy="414"/>
            </a:xfrm>
            <a:prstGeom prst="rect">
              <a:avLst/>
            </a:prstGeom>
            <a:noFill/>
            <a:ln w="9525">
              <a:noFill/>
            </a:ln>
          </p:spPr>
          <p:txBody>
            <a:bodyPr wrap="none" anchor="t">
              <a:spAutoFit/>
            </a:bodyPr>
            <a:lstStyle/>
            <a:p>
              <a:pPr algn="ctr"/>
              <a:r>
                <a:rPr lang="en-US" altLang="zh-CN" sz="2400" i="1">
                  <a:solidFill>
                    <a:srgbClr val="000000"/>
                  </a:solidFill>
                  <a:latin typeface="Times New Roman" panose="02020603050405020304" pitchFamily="18" charset="0"/>
                  <a:ea typeface="宋体" panose="02010600030101010101" pitchFamily="2" charset="-122"/>
                </a:rPr>
                <a:t>C</a:t>
              </a:r>
              <a:endParaRPr lang="en-US" altLang="zh-CN" sz="2400" i="1">
                <a:solidFill>
                  <a:srgbClr val="000000"/>
                </a:solidFill>
                <a:latin typeface="Times New Roman" panose="02020603050405020304" pitchFamily="18" charset="0"/>
                <a:ea typeface="宋体" panose="02010600030101010101" pitchFamily="2" charset="-122"/>
              </a:endParaRPr>
            </a:p>
          </p:txBody>
        </p:sp>
      </p:grpSp>
      <p:sp>
        <p:nvSpPr>
          <p:cNvPr id="3" name="文本框 2"/>
          <p:cNvSpPr txBox="1"/>
          <p:nvPr>
            <p:custDataLst>
              <p:tags r:id="rId14"/>
            </p:custDataLst>
          </p:nvPr>
        </p:nvSpPr>
        <p:spPr>
          <a:xfrm>
            <a:off x="1077595" y="2200910"/>
            <a:ext cx="6821170" cy="1198880"/>
          </a:xfrm>
          <a:prstGeom prst="rect">
            <a:avLst/>
          </a:prstGeom>
          <a:noFill/>
        </p:spPr>
        <p:txBody>
          <a:bodyPr wrap="square" anchor="t">
            <a:spAutoFit/>
          </a:bodyPr>
          <a:lstStyle/>
          <a:p>
            <a:pPr eaLnBrk="1" hangingPunct="1">
              <a:lnSpc>
                <a:spcPct val="150000"/>
              </a:lnSpc>
              <a:spcBef>
                <a:spcPct val="50000"/>
              </a:spcBef>
            </a:pPr>
            <a:r>
              <a:rPr lang="zh-CN" altLang="en-US" sz="2400">
                <a:solidFill>
                  <a:srgbClr val="FF0000"/>
                </a:solidFill>
                <a:latin typeface="Times New Roman" panose="02020603050405020304" pitchFamily="18" charset="0"/>
                <a:ea typeface="楷体" panose="02010609060101010101" pitchFamily="49" charset="-122"/>
                <a:sym typeface="+mn-ea"/>
              </a:rPr>
              <a:t>分析：</a:t>
            </a:r>
            <a:r>
              <a:rPr lang="zh-CN" altLang="en-US" sz="2400">
                <a:latin typeface="Times New Roman" panose="02020603050405020304" pitchFamily="18" charset="0"/>
                <a:ea typeface="楷体" panose="02010609060101010101" pitchFamily="49" charset="-122"/>
                <a:sym typeface="+mn-ea"/>
              </a:rPr>
              <a:t>要证明</a:t>
            </a:r>
            <a:r>
              <a:rPr lang="en-US" altLang="zh-CN" sz="2400" i="1">
                <a:latin typeface="Times New Roman" panose="02020603050405020304" pitchFamily="18" charset="0"/>
                <a:ea typeface="楷体" panose="02010609060101010101" pitchFamily="49" charset="-122"/>
                <a:sym typeface="+mn-ea"/>
              </a:rPr>
              <a:t>BC</a:t>
            </a:r>
            <a:r>
              <a:rPr lang="en-US" altLang="zh-CN" sz="2400">
                <a:latin typeface="Times New Roman" panose="02020603050405020304" pitchFamily="18" charset="0"/>
                <a:ea typeface="楷体" panose="02010609060101010101" pitchFamily="49" charset="-122"/>
                <a:sym typeface="+mn-ea"/>
              </a:rPr>
              <a:t>⊥</a:t>
            </a:r>
            <a:r>
              <a:rPr lang="zh-CN" altLang="en-US" sz="2400">
                <a:latin typeface="Times New Roman" panose="02020603050405020304" pitchFamily="18" charset="0"/>
                <a:ea typeface="楷体" panose="02010609060101010101" pitchFamily="49" charset="-122"/>
                <a:sym typeface="+mn-ea"/>
              </a:rPr>
              <a:t>平面</a:t>
            </a:r>
            <a:r>
              <a:rPr lang="en-US" altLang="zh-CN" sz="2400" i="1">
                <a:latin typeface="Times New Roman" panose="02020603050405020304" pitchFamily="18" charset="0"/>
                <a:ea typeface="楷体" panose="02010609060101010101" pitchFamily="49" charset="-122"/>
                <a:sym typeface="+mn-ea"/>
              </a:rPr>
              <a:t>PAB</a:t>
            </a:r>
            <a:r>
              <a:rPr lang="zh-CN" altLang="en-US" sz="2400">
                <a:latin typeface="Times New Roman" panose="02020603050405020304" pitchFamily="18" charset="0"/>
                <a:ea typeface="楷体" panose="02010609060101010101" pitchFamily="49" charset="-122"/>
                <a:sym typeface="+mn-ea"/>
              </a:rPr>
              <a:t>，需证明</a:t>
            </a:r>
            <a:r>
              <a:rPr lang="en-US" altLang="zh-CN" sz="2400" i="1">
                <a:latin typeface="Times New Roman" panose="02020603050405020304" pitchFamily="18" charset="0"/>
                <a:ea typeface="楷体" panose="02010609060101010101" pitchFamily="49" charset="-122"/>
                <a:sym typeface="+mn-ea"/>
              </a:rPr>
              <a:t>BC</a:t>
            </a:r>
            <a:r>
              <a:rPr lang="zh-CN" altLang="en-US" sz="2400">
                <a:latin typeface="Times New Roman" panose="02020603050405020304" pitchFamily="18" charset="0"/>
                <a:ea typeface="楷体" panose="02010609060101010101" pitchFamily="49" charset="-122"/>
                <a:sym typeface="+mn-ea"/>
              </a:rPr>
              <a:t>垂直于平面</a:t>
            </a:r>
            <a:r>
              <a:rPr lang="en-US" altLang="zh-CN" sz="2400" i="1">
                <a:latin typeface="Times New Roman" panose="02020603050405020304" pitchFamily="18" charset="0"/>
                <a:ea typeface="楷体" panose="02010609060101010101" pitchFamily="49" charset="-122"/>
                <a:sym typeface="+mn-ea"/>
              </a:rPr>
              <a:t>PAB</a:t>
            </a:r>
            <a:r>
              <a:rPr lang="zh-CN" altLang="en-US" sz="2400">
                <a:latin typeface="Times New Roman" panose="02020603050405020304" pitchFamily="18" charset="0"/>
                <a:ea typeface="楷体" panose="02010609060101010101" pitchFamily="49" charset="-122"/>
                <a:sym typeface="+mn-ea"/>
              </a:rPr>
              <a:t>内的两条相交直线．</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6" name="文本框 5"/>
          <p:cNvSpPr txBox="1"/>
          <p:nvPr>
            <p:custDataLst>
              <p:tags r:id="rId15"/>
            </p:custDataLst>
          </p:nvPr>
        </p:nvSpPr>
        <p:spPr>
          <a:xfrm>
            <a:off x="1096645" y="3444875"/>
            <a:ext cx="6615430" cy="1753235"/>
          </a:xfrm>
          <a:prstGeom prst="rect">
            <a:avLst/>
          </a:prstGeom>
          <a:noFill/>
        </p:spPr>
        <p:txBody>
          <a:bodyPr wrap="square" rtlCol="0">
            <a:spAutoFit/>
          </a:bodyPr>
          <a:lstStyle/>
          <a:p>
            <a:pPr algn="l" eaLnBrk="1" hangingPunct="1">
              <a:lnSpc>
                <a:spcPct val="150000"/>
              </a:lnSpc>
              <a:spcBef>
                <a:spcPct val="50000"/>
              </a:spcBef>
            </a:pPr>
            <a:r>
              <a:rPr lang="zh-CN" altLang="en-US" sz="2400">
                <a:latin typeface="Times New Roman" panose="02020603050405020304" pitchFamily="18" charset="0"/>
                <a:ea typeface="楷体" panose="02010609060101010101" pitchFamily="49" charset="-122"/>
                <a:sym typeface="+mn-ea"/>
              </a:rPr>
              <a:t>由已知条件易得</a:t>
            </a:r>
            <a:r>
              <a:rPr lang="en-US" altLang="zh-CN" sz="2400" i="1">
                <a:latin typeface="Times New Roman" panose="02020603050405020304" pitchFamily="18" charset="0"/>
                <a:ea typeface="楷体" panose="02010609060101010101" pitchFamily="49" charset="-122"/>
                <a:sym typeface="+mn-ea"/>
              </a:rPr>
              <a:t>BC</a:t>
            </a:r>
            <a:r>
              <a:rPr lang="en-US" altLang="zh-CN" sz="2400">
                <a:latin typeface="Times New Roman" panose="02020603050405020304" pitchFamily="18" charset="0"/>
                <a:ea typeface="楷体" panose="02010609060101010101" pitchFamily="49" charset="-122"/>
                <a:sym typeface="+mn-ea"/>
              </a:rPr>
              <a:t>⊥</a:t>
            </a:r>
            <a:r>
              <a:rPr lang="en-US" altLang="zh-CN" sz="2400" i="1">
                <a:latin typeface="Times New Roman" panose="02020603050405020304" pitchFamily="18" charset="0"/>
                <a:ea typeface="楷体" panose="02010609060101010101" pitchFamily="49" charset="-122"/>
                <a:sym typeface="+mn-ea"/>
              </a:rPr>
              <a:t>PA</a:t>
            </a:r>
            <a:r>
              <a:rPr lang="zh-CN" altLang="en-US" sz="2400">
                <a:latin typeface="Times New Roman" panose="02020603050405020304" pitchFamily="18" charset="0"/>
                <a:ea typeface="楷体" panose="02010609060101010101" pitchFamily="49" charset="-122"/>
                <a:sym typeface="+mn-ea"/>
              </a:rPr>
              <a:t>．再利用平面</a:t>
            </a:r>
            <a:r>
              <a:rPr lang="en-US" altLang="zh-CN" sz="2400" i="1">
                <a:latin typeface="Times New Roman" panose="02020603050405020304" pitchFamily="18" charset="0"/>
                <a:ea typeface="楷体" panose="02010609060101010101" pitchFamily="49" charset="-122"/>
                <a:sym typeface="+mn-ea"/>
              </a:rPr>
              <a:t>PAB</a:t>
            </a:r>
            <a:r>
              <a:rPr lang="en-US" altLang="zh-CN" sz="2400">
                <a:latin typeface="Times New Roman" panose="02020603050405020304" pitchFamily="18" charset="0"/>
                <a:ea typeface="楷体" panose="02010609060101010101" pitchFamily="49" charset="-122"/>
                <a:sym typeface="+mn-ea"/>
              </a:rPr>
              <a:t>⊥</a:t>
            </a:r>
            <a:r>
              <a:rPr lang="zh-CN" altLang="en-US" sz="2400">
                <a:latin typeface="Times New Roman" panose="02020603050405020304" pitchFamily="18" charset="0"/>
                <a:ea typeface="楷体" panose="02010609060101010101" pitchFamily="49" charset="-122"/>
                <a:sym typeface="+mn-ea"/>
              </a:rPr>
              <a:t>平面</a:t>
            </a:r>
            <a:r>
              <a:rPr lang="en-US" altLang="zh-CN" sz="2400" i="1">
                <a:latin typeface="Times New Roman" panose="02020603050405020304" pitchFamily="18" charset="0"/>
                <a:ea typeface="楷体" panose="02010609060101010101" pitchFamily="49" charset="-122"/>
                <a:sym typeface="+mn-ea"/>
              </a:rPr>
              <a:t>PBC</a:t>
            </a:r>
            <a:r>
              <a:rPr lang="zh-CN" altLang="en-US" sz="2400">
                <a:latin typeface="Times New Roman" panose="02020603050405020304" pitchFamily="18" charset="0"/>
                <a:ea typeface="楷体" panose="02010609060101010101" pitchFamily="49" charset="-122"/>
                <a:sym typeface="+mn-ea"/>
              </a:rPr>
              <a:t>，过点</a:t>
            </a:r>
            <a:r>
              <a:rPr lang="en-US" altLang="zh-CN" sz="2400" i="1">
                <a:latin typeface="Times New Roman" panose="02020603050405020304" pitchFamily="18" charset="0"/>
                <a:ea typeface="楷体" panose="02010609060101010101" pitchFamily="49" charset="-122"/>
                <a:sym typeface="+mn-ea"/>
              </a:rPr>
              <a:t>A</a:t>
            </a:r>
            <a:r>
              <a:rPr lang="zh-CN" altLang="en-US" sz="2400">
                <a:latin typeface="Times New Roman" panose="02020603050405020304" pitchFamily="18" charset="0"/>
                <a:ea typeface="楷体" panose="02010609060101010101" pitchFamily="49" charset="-122"/>
                <a:sym typeface="+mn-ea"/>
              </a:rPr>
              <a:t>作</a:t>
            </a:r>
            <a:r>
              <a:rPr lang="en-US" altLang="zh-CN" sz="2400" i="1">
                <a:latin typeface="Times New Roman" panose="02020603050405020304" pitchFamily="18" charset="0"/>
                <a:ea typeface="楷体" panose="02010609060101010101" pitchFamily="49" charset="-122"/>
                <a:sym typeface="+mn-ea"/>
              </a:rPr>
              <a:t>PB</a:t>
            </a:r>
            <a:r>
              <a:rPr lang="zh-CN" altLang="en-US" sz="2400">
                <a:latin typeface="Times New Roman" panose="02020603050405020304" pitchFamily="18" charset="0"/>
                <a:ea typeface="楷体" panose="02010609060101010101" pitchFamily="49" charset="-122"/>
                <a:sym typeface="+mn-ea"/>
              </a:rPr>
              <a:t>的垂线</a:t>
            </a:r>
            <a:r>
              <a:rPr lang="en-US" altLang="zh-CN" sz="2400" i="1">
                <a:latin typeface="Times New Roman" panose="02020603050405020304" pitchFamily="18" charset="0"/>
                <a:ea typeface="楷体" panose="02010609060101010101" pitchFamily="49" charset="-122"/>
                <a:sym typeface="+mn-ea"/>
              </a:rPr>
              <a:t>AE</a:t>
            </a:r>
            <a:r>
              <a:rPr lang="zh-CN" altLang="en-US" sz="2400">
                <a:latin typeface="Times New Roman" panose="02020603050405020304" pitchFamily="18" charset="0"/>
                <a:ea typeface="楷体" panose="02010609060101010101" pitchFamily="49" charset="-122"/>
                <a:sym typeface="+mn-ea"/>
              </a:rPr>
              <a:t>，由两个平面垂直的性质可得</a:t>
            </a:r>
            <a:r>
              <a:rPr lang="en-US" altLang="zh-CN" sz="2400" i="1">
                <a:latin typeface="Times New Roman" panose="02020603050405020304" pitchFamily="18" charset="0"/>
                <a:ea typeface="楷体" panose="02010609060101010101" pitchFamily="49" charset="-122"/>
                <a:sym typeface="+mn-ea"/>
              </a:rPr>
              <a:t>BC</a:t>
            </a:r>
            <a:r>
              <a:rPr lang="en-US" altLang="zh-CN" sz="2400">
                <a:latin typeface="Times New Roman" panose="02020603050405020304" pitchFamily="18" charset="0"/>
                <a:ea typeface="楷体" panose="02010609060101010101" pitchFamily="49" charset="-122"/>
                <a:sym typeface="+mn-ea"/>
              </a:rPr>
              <a:t>⊥</a:t>
            </a:r>
            <a:r>
              <a:rPr lang="en-US" altLang="zh-CN" sz="2400" i="1">
                <a:latin typeface="Times New Roman" panose="02020603050405020304" pitchFamily="18" charset="0"/>
                <a:ea typeface="楷体" panose="02010609060101010101" pitchFamily="49" charset="-122"/>
                <a:sym typeface="+mn-ea"/>
              </a:rPr>
              <a:t>AE</a:t>
            </a:r>
            <a:r>
              <a:rPr lang="zh-CN" altLang="en-US" sz="2400">
                <a:latin typeface="Times New Roman" panose="02020603050405020304" pitchFamily="18" charset="0"/>
                <a:ea typeface="楷体" panose="02010609060101010101" pitchFamily="49" charset="-122"/>
                <a:sym typeface="+mn-ea"/>
              </a:rPr>
              <a:t>．</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p:nvPr>
            <p:custDataLst>
              <p:tags r:id="rId1"/>
            </p:custDataLst>
          </p:nvPr>
        </p:nvSpPr>
        <p:spPr>
          <a:xfrm>
            <a:off x="1077595" y="1176020"/>
            <a:ext cx="9811385" cy="661670"/>
          </a:xfrm>
          <a:prstGeom prst="rect">
            <a:avLst/>
          </a:prstGeom>
          <a:noFill/>
          <a:ln w="9525">
            <a:noFill/>
          </a:ln>
        </p:spPr>
        <p:txBody>
          <a:bodyPr wrap="square" lIns="108819" tIns="54409" rIns="108819" bIns="54409">
            <a:spAutoFit/>
          </a:bodyPr>
          <a:lstStyle/>
          <a:p>
            <a:pPr>
              <a:lnSpc>
                <a:spcPct val="150000"/>
              </a:lnSpc>
            </a:pPr>
            <a:r>
              <a:rPr lang="zh-CN" sz="2400" b="1">
                <a:solidFill>
                  <a:srgbClr val="0000FF"/>
                </a:solidFill>
                <a:latin typeface="Times New Roman" panose="02020603050405020304" pitchFamily="18" charset="0"/>
                <a:ea typeface="楷体" panose="02010609060101010101" pitchFamily="49" charset="-122"/>
              </a:rPr>
              <a:t>例</a:t>
            </a:r>
            <a:r>
              <a:rPr lang="en-US" altLang="zh-CN" sz="2400" b="1">
                <a:solidFill>
                  <a:srgbClr val="0000FF"/>
                </a:solidFill>
                <a:latin typeface="Times New Roman" panose="02020603050405020304" pitchFamily="18" charset="0"/>
                <a:ea typeface="楷体" panose="02010609060101010101" pitchFamily="49" charset="-122"/>
              </a:rPr>
              <a:t>2  </a:t>
            </a:r>
            <a:r>
              <a:rPr lang="zh-CN" altLang="zh-CN" sz="2400">
                <a:latin typeface="Arial" panose="020B0604020202020204" pitchFamily="34" charset="0"/>
                <a:ea typeface="楷体" panose="02010609060101010101" pitchFamily="49" charset="-122"/>
                <a:sym typeface="+mn-ea"/>
              </a:rPr>
              <a:t>已知</a:t>
            </a:r>
            <a:r>
              <a:rPr lang="en-US" altLang="zh-CN" sz="2400" i="1">
                <a:latin typeface="Times New Roman" panose="02020603050405020304" pitchFamily="18" charset="0"/>
                <a:ea typeface="楷体" panose="02010609060101010101" pitchFamily="49" charset="-122"/>
                <a:sym typeface="+mn-ea"/>
              </a:rPr>
              <a:t>PA</a:t>
            </a:r>
            <a:r>
              <a:rPr lang="en-US" altLang="zh-CN" sz="2400">
                <a:latin typeface="楷体" panose="02010609060101010101" pitchFamily="49" charset="-122"/>
                <a:ea typeface="微软雅黑" panose="020B0503020204020204" charset="-122"/>
                <a:sym typeface="+mn-ea"/>
              </a:rPr>
              <a:t>⊥</a:t>
            </a:r>
            <a:r>
              <a:rPr lang="zh-CN" altLang="zh-CN" sz="2400">
                <a:latin typeface="Arial" panose="020B0604020202020204" pitchFamily="34" charset="0"/>
                <a:ea typeface="楷体" panose="02010609060101010101" pitchFamily="49" charset="-122"/>
                <a:sym typeface="+mn-ea"/>
              </a:rPr>
              <a:t>平面</a:t>
            </a:r>
            <a:r>
              <a:rPr lang="en-US" altLang="zh-CN" sz="2400" i="1">
                <a:latin typeface="Times New Roman" panose="02020603050405020304" pitchFamily="18" charset="0"/>
                <a:ea typeface="楷体" panose="02010609060101010101" pitchFamily="49" charset="-122"/>
                <a:sym typeface="+mn-ea"/>
              </a:rPr>
              <a:t>ABC</a:t>
            </a:r>
            <a:r>
              <a:rPr lang="zh-CN" altLang="zh-CN" sz="2400">
                <a:latin typeface="Times New Roman" panose="02020603050405020304" pitchFamily="18" charset="0"/>
                <a:ea typeface="楷体" panose="02010609060101010101" pitchFamily="49" charset="-122"/>
                <a:sym typeface="+mn-ea"/>
              </a:rPr>
              <a:t>，</a:t>
            </a:r>
            <a:r>
              <a:rPr lang="zh-CN" altLang="zh-CN" sz="2400">
                <a:latin typeface="Arial" panose="020B0604020202020204" pitchFamily="34" charset="0"/>
                <a:ea typeface="楷体" panose="02010609060101010101" pitchFamily="49" charset="-122"/>
                <a:sym typeface="+mn-ea"/>
              </a:rPr>
              <a:t>平面</a:t>
            </a:r>
            <a:r>
              <a:rPr lang="en-US" altLang="zh-CN" sz="2400" i="1">
                <a:latin typeface="Times New Roman" panose="02020603050405020304" pitchFamily="18" charset="0"/>
                <a:ea typeface="楷体" panose="02010609060101010101" pitchFamily="49" charset="-122"/>
                <a:sym typeface="+mn-ea"/>
              </a:rPr>
              <a:t>PAB</a:t>
            </a:r>
            <a:r>
              <a:rPr lang="en-US" altLang="zh-CN" sz="2400">
                <a:latin typeface="楷体" panose="02010609060101010101" pitchFamily="49" charset="-122"/>
                <a:ea typeface="微软雅黑" panose="020B0503020204020204" charset="-122"/>
                <a:sym typeface="+mn-ea"/>
              </a:rPr>
              <a:t>⊥</a:t>
            </a:r>
            <a:r>
              <a:rPr lang="zh-CN" altLang="zh-CN" sz="2400">
                <a:latin typeface="Arial" panose="020B0604020202020204" pitchFamily="34" charset="0"/>
                <a:ea typeface="楷体" panose="02010609060101010101" pitchFamily="49" charset="-122"/>
                <a:sym typeface="+mn-ea"/>
              </a:rPr>
              <a:t>平面</a:t>
            </a:r>
            <a:r>
              <a:rPr lang="en-US" altLang="zh-CN" sz="2400" i="1">
                <a:latin typeface="Times New Roman" panose="02020603050405020304" pitchFamily="18" charset="0"/>
                <a:ea typeface="楷体" panose="02010609060101010101" pitchFamily="49" charset="-122"/>
                <a:sym typeface="+mn-ea"/>
              </a:rPr>
              <a:t>PBC</a:t>
            </a:r>
            <a:r>
              <a:rPr lang="zh-CN" altLang="zh-CN" sz="2400">
                <a:latin typeface="Times New Roman" panose="02020603050405020304" pitchFamily="18" charset="0"/>
                <a:ea typeface="楷体" panose="02010609060101010101" pitchFamily="49" charset="-122"/>
                <a:sym typeface="+mn-ea"/>
              </a:rPr>
              <a:t>，</a:t>
            </a:r>
            <a:r>
              <a:rPr lang="zh-CN" altLang="zh-CN" sz="2400">
                <a:latin typeface="Arial" panose="020B0604020202020204" pitchFamily="34" charset="0"/>
                <a:ea typeface="楷体" panose="02010609060101010101" pitchFamily="49" charset="-122"/>
                <a:sym typeface="+mn-ea"/>
              </a:rPr>
              <a:t>求证：</a:t>
            </a:r>
            <a:r>
              <a:rPr lang="en-US" altLang="zh-CN" sz="2400" i="1">
                <a:latin typeface="Times New Roman" panose="02020603050405020304" pitchFamily="18" charset="0"/>
                <a:ea typeface="楷体" panose="02010609060101010101" pitchFamily="49" charset="-122"/>
                <a:sym typeface="+mn-ea"/>
              </a:rPr>
              <a:t>BC</a:t>
            </a:r>
            <a:r>
              <a:rPr lang="en-US" altLang="zh-CN" sz="2400">
                <a:latin typeface="楷体" panose="02010609060101010101" pitchFamily="49" charset="-122"/>
                <a:ea typeface="微软雅黑" panose="020B0503020204020204" charset="-122"/>
                <a:sym typeface="+mn-ea"/>
              </a:rPr>
              <a:t>⊥</a:t>
            </a:r>
            <a:r>
              <a:rPr altLang="zh-CN" sz="2400">
                <a:sym typeface="+mn-ea"/>
              </a:rPr>
              <a:t>平面</a:t>
            </a:r>
            <a:r>
              <a:rPr altLang="zh-CN" sz="2400" i="1">
                <a:cs typeface="+mn-lt"/>
                <a:sym typeface="+mn-ea"/>
              </a:rPr>
              <a:t>PAB</a:t>
            </a:r>
            <a:r>
              <a:rPr altLang="zh-CN" sz="2400">
                <a:sym typeface="+mn-ea"/>
              </a:rPr>
              <a:t>.</a:t>
            </a:r>
            <a:endParaRPr altLang="zh-CN" sz="2400">
              <a:sym typeface="+mn-ea"/>
            </a:endParaRPr>
          </a:p>
        </p:txBody>
      </p:sp>
      <p:sp>
        <p:nvSpPr>
          <p:cNvPr id="9" name="TextBox 2"/>
          <p:cNvSpPr txBox="1"/>
          <p:nvPr>
            <p:custDataLst>
              <p:tags r:id="rId2"/>
            </p:custDataLst>
          </p:nvPr>
        </p:nvSpPr>
        <p:spPr>
          <a:xfrm>
            <a:off x="1361440" y="2565718"/>
            <a:ext cx="6920865" cy="65532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50000"/>
              </a:lnSpc>
              <a:spcBef>
                <a:spcPct val="0"/>
              </a:spcBef>
              <a:spcAft>
                <a:spcPct val="0"/>
              </a:spcAft>
              <a:buClrTx/>
              <a:buSzTx/>
              <a:buFontTx/>
              <a:buNone/>
            </a:pPr>
            <a:r>
              <a:rPr lang="en-US" altLang="zh-CN"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平面</a:t>
            </a:r>
            <a:r>
              <a:rPr lang="en-US" altLang="zh-CN" sz="2400" i="1">
                <a:solidFill>
                  <a:srgbClr val="FF0000"/>
                </a:solidFill>
                <a:latin typeface="Times New Roman" panose="02020603050405020304" pitchFamily="18" charset="0"/>
                <a:ea typeface="楷体" panose="02010609060101010101" pitchFamily="49" charset="-122"/>
                <a:sym typeface="+mn-ea"/>
              </a:rPr>
              <a:t>PAB</a:t>
            </a:r>
            <a:r>
              <a:rPr lang="en-US" altLang="zh-CN" sz="2400">
                <a:solidFill>
                  <a:srgbClr val="FF0000"/>
                </a:solidFill>
                <a:latin typeface="楷体" panose="02010609060101010101" pitchFamily="49" charset="-122"/>
                <a:ea typeface="微软雅黑" panose="020B0503020204020204" charset="-122"/>
                <a:sym typeface="+mn-ea"/>
              </a:rPr>
              <a:t>⊥</a:t>
            </a:r>
            <a:r>
              <a:rPr lang="zh-CN" altLang="zh-CN" sz="2400">
                <a:solidFill>
                  <a:srgbClr val="FF0000"/>
                </a:solidFill>
                <a:latin typeface="Arial" panose="020B0604020202020204" pitchFamily="34" charset="0"/>
                <a:ea typeface="楷体" panose="02010609060101010101" pitchFamily="49" charset="-122"/>
                <a:sym typeface="+mn-ea"/>
              </a:rPr>
              <a:t>平面</a:t>
            </a:r>
            <a:r>
              <a:rPr lang="en-US" altLang="zh-CN" sz="2400" i="1">
                <a:solidFill>
                  <a:srgbClr val="FF0000"/>
                </a:solidFill>
                <a:latin typeface="Times New Roman" panose="02020603050405020304" pitchFamily="18" charset="0"/>
                <a:ea typeface="楷体" panose="02010609060101010101" pitchFamily="49" charset="-122"/>
                <a:sym typeface="+mn-ea"/>
              </a:rPr>
              <a:t>PBC</a:t>
            </a:r>
            <a:r>
              <a:rPr lang="zh-CN" altLang="zh-CN" sz="2400">
                <a:solidFill>
                  <a:srgbClr val="FF0000"/>
                </a:solidFill>
                <a:latin typeface="Times New Roman" panose="02020603050405020304" pitchFamily="18" charset="0"/>
                <a:ea typeface="楷体" panose="02010609060101010101" pitchFamily="49" charset="-122"/>
                <a:sym typeface="+mn-ea"/>
              </a:rPr>
              <a:t>，</a:t>
            </a:r>
            <a:r>
              <a:rPr lang="zh-CN" altLang="en-US" sz="240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平面</a:t>
            </a:r>
            <a:r>
              <a:rPr lang="en-US" altLang="zh-CN" sz="2400" i="1">
                <a:solidFill>
                  <a:srgbClr val="FF0000"/>
                </a:solidFill>
                <a:latin typeface="Times New Roman" panose="02020603050405020304" pitchFamily="18" charset="0"/>
                <a:ea typeface="楷体" panose="02010609060101010101" pitchFamily="49" charset="-122"/>
                <a:sym typeface="+mn-ea"/>
              </a:rPr>
              <a:t>PAB</a:t>
            </a:r>
            <a:r>
              <a:rPr lang="en-US" altLang="zh-CN" sz="2400">
                <a:solidFill>
                  <a:srgbClr val="FF0000"/>
                </a:solidFill>
                <a:latin typeface="楷体" panose="02010609060101010101" pitchFamily="49" charset="-122"/>
                <a:ea typeface="微软雅黑" panose="020B0503020204020204" charset="-122"/>
                <a:sym typeface="+mn-ea"/>
              </a:rPr>
              <a:t>∩</a:t>
            </a:r>
            <a:r>
              <a:rPr lang="zh-CN" altLang="zh-CN" sz="2400">
                <a:solidFill>
                  <a:srgbClr val="FF0000"/>
                </a:solidFill>
                <a:latin typeface="Arial" panose="020B0604020202020204" pitchFamily="34" charset="0"/>
                <a:ea typeface="楷体" panose="02010609060101010101" pitchFamily="49" charset="-122"/>
                <a:sym typeface="+mn-ea"/>
              </a:rPr>
              <a:t>平面</a:t>
            </a:r>
            <a:r>
              <a:rPr lang="en-US" altLang="zh-CN" sz="2400" i="1">
                <a:solidFill>
                  <a:srgbClr val="FF0000"/>
                </a:solidFill>
                <a:latin typeface="Times New Roman" panose="02020603050405020304" pitchFamily="18" charset="0"/>
                <a:ea typeface="楷体" panose="02010609060101010101" pitchFamily="49" charset="-122"/>
                <a:sym typeface="+mn-ea"/>
              </a:rPr>
              <a:t>PBC</a:t>
            </a:r>
            <a:r>
              <a:rPr kumimoji="0" lang="en-US" altLang="zh-CN"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P</a:t>
            </a:r>
            <a:r>
              <a:rPr kumimoji="0" lang="en-US" altLang="zh-CN" sz="2400" b="0" i="1" u="none" strike="noStrike" cap="none" spc="0" normalizeH="0" baseline="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B</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16" name="TextBox 5"/>
          <p:cNvSpPr txBox="1"/>
          <p:nvPr>
            <p:custDataLst>
              <p:tags r:id="rId3"/>
            </p:custDataLst>
          </p:nvPr>
        </p:nvSpPr>
        <p:spPr>
          <a:xfrm>
            <a:off x="1361440" y="3128645"/>
            <a:ext cx="2919095" cy="65532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50000"/>
              </a:lnSpc>
              <a:spcBef>
                <a:spcPct val="0"/>
              </a:spcBef>
              <a:spcAft>
                <a:spcPct val="0"/>
              </a:spcAft>
              <a:buClrTx/>
              <a:buSzTx/>
              <a:buFontTx/>
              <a:buNone/>
            </a:pPr>
            <a:r>
              <a:rPr kumimoji="0" lang="en-US" altLang="zh-CN"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en-US" altLang="zh-CN" sz="2400" i="1">
                <a:solidFill>
                  <a:srgbClr val="FF0000"/>
                </a:solidFill>
                <a:latin typeface="Times New Roman" panose="02020603050405020304" pitchFamily="18" charset="0"/>
                <a:ea typeface="楷体" panose="02010609060101010101" pitchFamily="49" charset="-122"/>
                <a:sym typeface="+mn-ea"/>
              </a:rPr>
              <a:t>AE</a:t>
            </a:r>
            <a:r>
              <a:rPr lang="en-US" altLang="zh-CN" sz="2400">
                <a:solidFill>
                  <a:srgbClr val="FF0000"/>
                </a:solidFill>
                <a:latin typeface="Times New Roman" panose="02020603050405020304" pitchFamily="18" charset="0"/>
                <a:ea typeface="楷体" panose="02010609060101010101" pitchFamily="49" charset="-122"/>
                <a:sym typeface="+mn-ea"/>
              </a:rPr>
              <a:t>⊥</a:t>
            </a:r>
            <a:r>
              <a:rPr lang="zh-CN" altLang="zh-CN" sz="2400">
                <a:solidFill>
                  <a:srgbClr val="FF0000"/>
                </a:solidFill>
                <a:latin typeface="Arial" panose="020B0604020202020204" pitchFamily="34" charset="0"/>
                <a:ea typeface="楷体" panose="02010609060101010101" pitchFamily="49" charset="-122"/>
                <a:sym typeface="+mn-ea"/>
              </a:rPr>
              <a:t>平面</a:t>
            </a:r>
            <a:r>
              <a:rPr lang="en-US" altLang="zh-CN" sz="2400" i="1">
                <a:solidFill>
                  <a:srgbClr val="FF0000"/>
                </a:solidFill>
                <a:latin typeface="Times New Roman" panose="02020603050405020304" pitchFamily="18" charset="0"/>
                <a:ea typeface="楷体" panose="02010609060101010101" pitchFamily="49" charset="-122"/>
                <a:sym typeface="+mn-ea"/>
              </a:rPr>
              <a:t>PBC</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32" name="TextBox 21"/>
          <p:cNvSpPr txBox="1"/>
          <p:nvPr>
            <p:custDataLst>
              <p:tags r:id="rId4"/>
            </p:custDataLst>
          </p:nvPr>
        </p:nvSpPr>
        <p:spPr>
          <a:xfrm>
            <a:off x="1361440" y="3715068"/>
            <a:ext cx="2919095" cy="65532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50000"/>
              </a:lnSpc>
              <a:spcBef>
                <a:spcPct val="0"/>
              </a:spcBef>
              <a:spcAft>
                <a:spcPct val="0"/>
              </a:spcAft>
              <a:buClrTx/>
              <a:buSzTx/>
              <a:buFontTx/>
              <a:buNone/>
            </a:pP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B</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C</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zh-CN" altLang="en-US" sz="240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平面</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PBC</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36" name="TextBox 25"/>
          <p:cNvSpPr txBox="1"/>
          <p:nvPr>
            <p:custDataLst>
              <p:tags r:id="rId5"/>
            </p:custDataLst>
          </p:nvPr>
        </p:nvSpPr>
        <p:spPr>
          <a:xfrm>
            <a:off x="1356360" y="4890453"/>
            <a:ext cx="2689225" cy="65532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50000"/>
              </a:lnSpc>
              <a:spcBef>
                <a:spcPct val="0"/>
              </a:spcBef>
              <a:spcAft>
                <a:spcPct val="0"/>
              </a:spcAft>
              <a:buClrTx/>
              <a:buSzTx/>
              <a:buFontTx/>
              <a:buNone/>
            </a:pP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PA</a:t>
            </a:r>
            <a:r>
              <a:rPr kumimoji="0" lang="en-US" altLang="zh-CN"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BC</a:t>
            </a:r>
            <a:r>
              <a:rPr kumimoji="0" 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endParaRPr kumimoji="0" 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40" name="矩形 39"/>
          <p:cNvSpPr/>
          <p:nvPr>
            <p:custDataLst>
              <p:tags r:id="rId6"/>
            </p:custDataLst>
          </p:nvPr>
        </p:nvSpPr>
        <p:spPr>
          <a:xfrm>
            <a:off x="3673475" y="5503545"/>
            <a:ext cx="2884805" cy="645160"/>
          </a:xfrm>
          <a:prstGeom prst="rect">
            <a:avLst/>
          </a:prstGeom>
        </p:spPr>
        <p:txBody>
          <a:bodyPr wrap="square">
            <a:spAutoFit/>
          </a:bodyPr>
          <a:lstStyle/>
          <a:p>
            <a:pPr>
              <a:lnSpc>
                <a:spcPct val="150000"/>
              </a:lnSpc>
            </a:pPr>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en-US" altLang="zh-CN" sz="2400" i="1">
                <a:solidFill>
                  <a:srgbClr val="FF0000"/>
                </a:solidFill>
                <a:latin typeface="Times New Roman" panose="02020603050405020304" pitchFamily="18" charset="0"/>
                <a:ea typeface="楷体" panose="02010609060101010101" pitchFamily="49" charset="-122"/>
                <a:sym typeface="+mn-ea"/>
              </a:rPr>
              <a:t>BC</a:t>
            </a:r>
            <a:r>
              <a:rPr lang="en-US" altLang="zh-CN" sz="2400">
                <a:solidFill>
                  <a:srgbClr val="FF0000"/>
                </a:solidFill>
                <a:latin typeface="楷体" panose="02010609060101010101" pitchFamily="49" charset="-122"/>
                <a:ea typeface="微软雅黑" panose="020B0503020204020204" charset="-122"/>
                <a:sym typeface="+mn-ea"/>
              </a:rPr>
              <a:t>⊥</a:t>
            </a:r>
            <a:r>
              <a:rPr altLang="zh-CN" sz="2400">
                <a:solidFill>
                  <a:srgbClr val="FF0000"/>
                </a:solidFill>
                <a:sym typeface="+mn-ea"/>
              </a:rPr>
              <a:t>平面</a:t>
            </a:r>
            <a:r>
              <a:rPr altLang="zh-CN" sz="2400" i="1">
                <a:solidFill>
                  <a:srgbClr val="FF0000"/>
                </a:solidFill>
                <a:cs typeface="+mn-lt"/>
                <a:sym typeface="+mn-ea"/>
              </a:rPr>
              <a:t>PAB</a:t>
            </a:r>
            <a:r>
              <a:rPr altLang="zh-CN" sz="2400">
                <a:solidFill>
                  <a:srgbClr val="FF0000"/>
                </a:solidFill>
                <a:sym typeface="+mn-ea"/>
              </a:rPr>
              <a:t>.</a:t>
            </a:r>
            <a:endParaRPr lang="en-US" altLang="zh-CN" sz="2400" b="1"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endParaRPr>
          </a:p>
        </p:txBody>
      </p:sp>
      <p:sp>
        <p:nvSpPr>
          <p:cNvPr id="5" name="Rectangle 3"/>
          <p:cNvSpPr>
            <a:spLocks noChangeArrowheads="1"/>
          </p:cNvSpPr>
          <p:nvPr>
            <p:custDataLst>
              <p:tags r:id="rId7"/>
            </p:custDataLst>
          </p:nvPr>
        </p:nvSpPr>
        <p:spPr bwMode="auto">
          <a:xfrm>
            <a:off x="1262233" y="1960336"/>
            <a:ext cx="5448820" cy="645160"/>
          </a:xfrm>
          <a:prstGeom prst="rect">
            <a:avLst/>
          </a:prstGeom>
          <a:noFill/>
          <a:ln w="9525">
            <a:noFill/>
            <a:miter lim="800000"/>
          </a:ln>
          <a:effectLst/>
        </p:spPr>
        <p:txBody>
          <a:bodyPr vert="horz" wrap="square" lIns="91440" tIns="45720" rIns="91440" bIns="45720" numCol="1" anchor="ctr" anchorCtr="0" compatLnSpc="1">
            <a:spAutoFit/>
          </a:bodyPr>
          <a:lstStyle/>
          <a:p>
            <a:pPr lvl="0" algn="l" defTabSz="914400" fontAlgn="base" hangingPunct="1">
              <a:lnSpc>
                <a:spcPct val="150000"/>
              </a:lnSpc>
              <a:spcBef>
                <a:spcPct val="0"/>
              </a:spcBef>
              <a:spcAft>
                <a:spcPct val="0"/>
              </a:spcAft>
            </a:pPr>
            <a:r>
              <a:rPr kumimoji="0" 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证明</a:t>
            </a:r>
            <a:r>
              <a:rPr lang="en-US" altLang="zh-CN"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过点</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a:t>
            </a:r>
            <a:r>
              <a:rPr lang="zh-CN" altLang="en-US" sz="240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作</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AE</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PB</a:t>
            </a:r>
            <a:r>
              <a:rPr kumimoji="0" lang="zh-CN" altLang="en-US"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zh-CN" altLang="en-US" sz="240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垂足为</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E</a:t>
            </a:r>
            <a:r>
              <a:rPr lang="zh-CN" altLang="en-US"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a:t>
            </a:r>
            <a:r>
              <a:rPr kumimoji="0" lang="en-US" alt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                    </a:t>
            </a:r>
            <a:endParaRPr kumimoji="0" lang="en-US" alt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endParaRPr>
          </a:p>
        </p:txBody>
      </p:sp>
      <p:sp>
        <p:nvSpPr>
          <p:cNvPr id="2" name="TextBox 21"/>
          <p:cNvSpPr txBox="1"/>
          <p:nvPr>
            <p:custDataLst>
              <p:tags r:id="rId8"/>
            </p:custDataLst>
          </p:nvPr>
        </p:nvSpPr>
        <p:spPr>
          <a:xfrm>
            <a:off x="1361440" y="4308793"/>
            <a:ext cx="6570980" cy="65532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50000"/>
              </a:lnSpc>
              <a:spcBef>
                <a:spcPct val="0"/>
              </a:spcBef>
              <a:spcAft>
                <a:spcPct val="0"/>
              </a:spcAft>
              <a:buClrTx/>
              <a:buSzTx/>
              <a:buFontTx/>
              <a:buNone/>
            </a:pPr>
            <a:r>
              <a:rPr lang="en-US" altLang="zh-CN"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PA</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zh-CN" altLang="en-US"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平面</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ABC</a:t>
            </a:r>
            <a:r>
              <a:rPr lang="zh-CN" altLang="en-US" sz="2400">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BC</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zh-CN" altLang="en-US" sz="240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平面</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ABC</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mn-ea"/>
            </a:endParaRPr>
          </a:p>
        </p:txBody>
      </p:sp>
      <p:sp>
        <p:nvSpPr>
          <p:cNvPr id="4" name="TextBox 21"/>
          <p:cNvSpPr txBox="1"/>
          <p:nvPr>
            <p:custDataLst>
              <p:tags r:id="rId9"/>
            </p:custDataLst>
          </p:nvPr>
        </p:nvSpPr>
        <p:spPr>
          <a:xfrm>
            <a:off x="1356360" y="5503228"/>
            <a:ext cx="2689225" cy="65532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50000"/>
              </a:lnSpc>
              <a:spcBef>
                <a:spcPct val="0"/>
              </a:spcBef>
              <a:spcAft>
                <a:spcPct val="0"/>
              </a:spcAft>
              <a:buClrTx/>
              <a:buSzTx/>
              <a:buFontTx/>
              <a:buNone/>
            </a:pP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又</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PA</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AE=A</a:t>
            </a:r>
            <a:r>
              <a:rPr lang="zh-CN" altLang="en-US" sz="2400">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a:t>
            </a:r>
            <a:endParaRPr kumimoji="0" lang="zh-CN" altLang="en-US" sz="2400" b="0" i="0" u="none" strike="noStrike" cap="none" spc="0" normalizeH="0" baseline="0">
              <a:ln>
                <a:noFill/>
              </a:ln>
              <a:solidFill>
                <a:srgbClr val="FF0000"/>
              </a:solidFill>
              <a:effectLst/>
              <a:uFillTx/>
              <a:latin typeface="楷体" panose="02010609060101010101" pitchFamily="49" charset="-122"/>
              <a:ea typeface="楷体" panose="02010609060101010101" pitchFamily="49" charset="-122"/>
              <a:cs typeface="Times New Roman" panose="02020603050405020304" pitchFamily="18" charset="0"/>
              <a:sym typeface="+mn-ea"/>
            </a:endParaRPr>
          </a:p>
        </p:txBody>
      </p:sp>
      <p:grpSp>
        <p:nvGrpSpPr>
          <p:cNvPr id="38914" name="Group 3"/>
          <p:cNvGrpSpPr/>
          <p:nvPr>
            <p:custDataLst>
              <p:tags r:id="rId10"/>
            </p:custDataLst>
          </p:nvPr>
        </p:nvGrpSpPr>
        <p:grpSpPr>
          <a:xfrm>
            <a:off x="8446638" y="2201072"/>
            <a:ext cx="2823977" cy="2824636"/>
            <a:chOff x="3394" y="1026"/>
            <a:chExt cx="2403" cy="2556"/>
          </a:xfrm>
        </p:grpSpPr>
        <p:grpSp>
          <p:nvGrpSpPr>
            <p:cNvPr id="38915" name="Group 4"/>
            <p:cNvGrpSpPr/>
            <p:nvPr>
              <p:custDataLst>
                <p:tags r:id="rId11"/>
              </p:custDataLst>
            </p:nvPr>
          </p:nvGrpSpPr>
          <p:grpSpPr>
            <a:xfrm>
              <a:off x="3394" y="1026"/>
              <a:ext cx="2126" cy="2556"/>
              <a:chOff x="3394" y="1026"/>
              <a:chExt cx="2126" cy="2556"/>
            </a:xfrm>
          </p:grpSpPr>
          <p:cxnSp>
            <p:nvCxnSpPr>
              <p:cNvPr id="38916" name="Line 5"/>
              <p:cNvCxnSpPr/>
              <p:nvPr>
                <p:custDataLst>
                  <p:tags r:id="rId12"/>
                </p:custDataLst>
              </p:nvPr>
            </p:nvCxnSpPr>
            <p:spPr>
              <a:xfrm flipH="1">
                <a:off x="3648" y="1392"/>
                <a:ext cx="0" cy="1440"/>
              </a:xfrm>
              <a:prstGeom prst="line">
                <a:avLst/>
              </a:prstGeom>
              <a:ln w="28575" cap="flat" cmpd="sng">
                <a:solidFill>
                  <a:schemeClr val="accent1"/>
                </a:solidFill>
                <a:prstDash val="solid"/>
                <a:round/>
                <a:headEnd type="none" w="med" len="med"/>
                <a:tailEnd type="none" w="med" len="med"/>
              </a:ln>
            </p:spPr>
          </p:cxnSp>
          <p:cxnSp>
            <p:nvCxnSpPr>
              <p:cNvPr id="38917" name="Line 6"/>
              <p:cNvCxnSpPr/>
              <p:nvPr>
                <p:custDataLst>
                  <p:tags r:id="rId13"/>
                </p:custDataLst>
              </p:nvPr>
            </p:nvCxnSpPr>
            <p:spPr>
              <a:xfrm>
                <a:off x="3648" y="1392"/>
                <a:ext cx="1872" cy="1440"/>
              </a:xfrm>
              <a:prstGeom prst="line">
                <a:avLst/>
              </a:prstGeom>
              <a:ln w="28575" cap="flat" cmpd="sng">
                <a:solidFill>
                  <a:schemeClr val="tx1"/>
                </a:solidFill>
                <a:prstDash val="solid"/>
                <a:round/>
                <a:headEnd type="none" w="med" len="med"/>
                <a:tailEnd type="none" w="med" len="med"/>
              </a:ln>
            </p:spPr>
          </p:cxnSp>
          <p:cxnSp>
            <p:nvCxnSpPr>
              <p:cNvPr id="38918" name="Line 7"/>
              <p:cNvCxnSpPr/>
              <p:nvPr>
                <p:custDataLst>
                  <p:tags r:id="rId14"/>
                </p:custDataLst>
              </p:nvPr>
            </p:nvCxnSpPr>
            <p:spPr>
              <a:xfrm>
                <a:off x="3648" y="2832"/>
                <a:ext cx="1872" cy="0"/>
              </a:xfrm>
              <a:prstGeom prst="line">
                <a:avLst/>
              </a:prstGeom>
              <a:ln w="28575" cap="rnd" cmpd="sng">
                <a:solidFill>
                  <a:schemeClr val="tx1"/>
                </a:solidFill>
                <a:prstDash val="dash"/>
                <a:round/>
                <a:headEnd type="none" w="med" len="med"/>
                <a:tailEnd type="none" w="med" len="med"/>
              </a:ln>
            </p:spPr>
          </p:cxnSp>
          <p:cxnSp>
            <p:nvCxnSpPr>
              <p:cNvPr id="38919" name="Line 8"/>
              <p:cNvCxnSpPr/>
              <p:nvPr>
                <p:custDataLst>
                  <p:tags r:id="rId15"/>
                </p:custDataLst>
              </p:nvPr>
            </p:nvCxnSpPr>
            <p:spPr>
              <a:xfrm>
                <a:off x="3648" y="2832"/>
                <a:ext cx="1104" cy="384"/>
              </a:xfrm>
              <a:prstGeom prst="line">
                <a:avLst/>
              </a:prstGeom>
              <a:ln w="28575" cap="flat" cmpd="sng">
                <a:solidFill>
                  <a:schemeClr val="tx1"/>
                </a:solidFill>
                <a:prstDash val="solid"/>
                <a:round/>
                <a:headEnd type="none" w="med" len="med"/>
                <a:tailEnd type="none" w="med" len="med"/>
              </a:ln>
            </p:spPr>
          </p:cxnSp>
          <p:cxnSp>
            <p:nvCxnSpPr>
              <p:cNvPr id="38920" name="Line 9"/>
              <p:cNvCxnSpPr/>
              <p:nvPr>
                <p:custDataLst>
                  <p:tags r:id="rId16"/>
                </p:custDataLst>
              </p:nvPr>
            </p:nvCxnSpPr>
            <p:spPr>
              <a:xfrm flipV="1">
                <a:off x="4752" y="2832"/>
                <a:ext cx="768" cy="384"/>
              </a:xfrm>
              <a:prstGeom prst="line">
                <a:avLst/>
              </a:prstGeom>
              <a:ln w="28575" cap="flat" cmpd="sng">
                <a:solidFill>
                  <a:srgbClr val="FF3300"/>
                </a:solidFill>
                <a:prstDash val="solid"/>
                <a:round/>
                <a:headEnd type="none" w="med" len="med"/>
                <a:tailEnd type="none" w="med" len="med"/>
              </a:ln>
            </p:spPr>
          </p:cxnSp>
          <p:cxnSp>
            <p:nvCxnSpPr>
              <p:cNvPr id="38921" name="Line 10"/>
              <p:cNvCxnSpPr/>
              <p:nvPr>
                <p:custDataLst>
                  <p:tags r:id="rId17"/>
                </p:custDataLst>
              </p:nvPr>
            </p:nvCxnSpPr>
            <p:spPr>
              <a:xfrm>
                <a:off x="3648" y="1392"/>
                <a:ext cx="1104" cy="1824"/>
              </a:xfrm>
              <a:prstGeom prst="line">
                <a:avLst/>
              </a:prstGeom>
              <a:ln w="28575" cap="flat" cmpd="sng">
                <a:solidFill>
                  <a:schemeClr val="tx1"/>
                </a:solidFill>
                <a:prstDash val="solid"/>
                <a:round/>
                <a:headEnd type="none" w="med" len="med"/>
                <a:tailEnd type="none" w="med" len="med"/>
              </a:ln>
            </p:spPr>
          </p:cxnSp>
          <p:sp>
            <p:nvSpPr>
              <p:cNvPr id="38922" name="Text Box 11"/>
              <p:cNvSpPr/>
              <p:nvPr>
                <p:custDataLst>
                  <p:tags r:id="rId18"/>
                </p:custDataLst>
              </p:nvPr>
            </p:nvSpPr>
            <p:spPr>
              <a:xfrm>
                <a:off x="3530" y="1026"/>
                <a:ext cx="301" cy="414"/>
              </a:xfrm>
              <a:prstGeom prst="rect">
                <a:avLst/>
              </a:prstGeom>
              <a:noFill/>
              <a:ln w="9525">
                <a:noFill/>
              </a:ln>
            </p:spPr>
            <p:txBody>
              <a:bodyPr wrap="none" anchor="t">
                <a:spAutoFit/>
              </a:bodyPr>
              <a:lstStyle/>
              <a:p>
                <a:pPr algn="ctr"/>
                <a:r>
                  <a:rPr lang="en-US" altLang="zh-CN" sz="2400" i="1">
                    <a:solidFill>
                      <a:srgbClr val="000000"/>
                    </a:solidFill>
                    <a:latin typeface="Times New Roman" panose="02020603050405020304" pitchFamily="18" charset="0"/>
                    <a:ea typeface="宋体" panose="02010600030101010101" pitchFamily="2" charset="-122"/>
                  </a:rPr>
                  <a:t>P</a:t>
                </a:r>
                <a:endParaRPr lang="en-US" altLang="zh-CN" sz="2400" i="1">
                  <a:solidFill>
                    <a:srgbClr val="000000"/>
                  </a:solidFill>
                  <a:latin typeface="Times New Roman" panose="02020603050405020304" pitchFamily="18" charset="0"/>
                  <a:ea typeface="宋体" panose="02010600030101010101" pitchFamily="2" charset="-122"/>
                </a:endParaRPr>
              </a:p>
            </p:txBody>
          </p:sp>
          <p:sp>
            <p:nvSpPr>
              <p:cNvPr id="38923" name="Text Box 12"/>
              <p:cNvSpPr/>
              <p:nvPr>
                <p:custDataLst>
                  <p:tags r:id="rId19"/>
                </p:custDataLst>
              </p:nvPr>
            </p:nvSpPr>
            <p:spPr>
              <a:xfrm>
                <a:off x="3394" y="2776"/>
                <a:ext cx="344" cy="414"/>
              </a:xfrm>
              <a:prstGeom prst="rect">
                <a:avLst/>
              </a:prstGeom>
              <a:noFill/>
              <a:ln w="9525">
                <a:noFill/>
              </a:ln>
            </p:spPr>
            <p:txBody>
              <a:bodyPr wrap="none" anchor="t">
                <a:spAutoFit/>
              </a:bodyPr>
              <a:lstStyle/>
              <a:p>
                <a:pPr algn="ctr"/>
                <a:r>
                  <a:rPr lang="en-US" altLang="zh-CN" sz="2400" i="1">
                    <a:solidFill>
                      <a:srgbClr val="000000"/>
                    </a:solidFill>
                    <a:latin typeface="Times New Roman" panose="02020603050405020304" pitchFamily="18" charset="0"/>
                    <a:ea typeface="宋体" panose="02010600030101010101" pitchFamily="2" charset="-122"/>
                  </a:rPr>
                  <a:t>A</a:t>
                </a:r>
                <a:endParaRPr lang="en-US" altLang="zh-CN" sz="2400" i="1">
                  <a:solidFill>
                    <a:srgbClr val="000000"/>
                  </a:solidFill>
                  <a:latin typeface="Times New Roman" panose="02020603050405020304" pitchFamily="18" charset="0"/>
                  <a:ea typeface="宋体" panose="02010600030101010101" pitchFamily="2" charset="-122"/>
                </a:endParaRPr>
              </a:p>
            </p:txBody>
          </p:sp>
          <p:sp>
            <p:nvSpPr>
              <p:cNvPr id="38924" name="Text Box 13"/>
              <p:cNvSpPr/>
              <p:nvPr>
                <p:custDataLst>
                  <p:tags r:id="rId20"/>
                </p:custDataLst>
              </p:nvPr>
            </p:nvSpPr>
            <p:spPr>
              <a:xfrm>
                <a:off x="4561" y="3168"/>
                <a:ext cx="330" cy="414"/>
              </a:xfrm>
              <a:prstGeom prst="rect">
                <a:avLst/>
              </a:prstGeom>
              <a:noFill/>
              <a:ln w="9525">
                <a:noFill/>
              </a:ln>
            </p:spPr>
            <p:txBody>
              <a:bodyPr wrap="none" anchor="t">
                <a:spAutoFit/>
              </a:bodyPr>
              <a:lstStyle/>
              <a:p>
                <a:pPr algn="ctr"/>
                <a:r>
                  <a:rPr lang="en-US" altLang="zh-CN" sz="2400" i="1">
                    <a:solidFill>
                      <a:srgbClr val="000000"/>
                    </a:solidFill>
                    <a:latin typeface="Times New Roman" panose="02020603050405020304" pitchFamily="18" charset="0"/>
                    <a:ea typeface="宋体" panose="02010600030101010101" pitchFamily="2" charset="-122"/>
                  </a:rPr>
                  <a:t>B</a:t>
                </a:r>
                <a:endParaRPr lang="en-US" altLang="zh-CN" sz="2400" i="1">
                  <a:solidFill>
                    <a:srgbClr val="000000"/>
                  </a:solidFill>
                  <a:latin typeface="Times New Roman" panose="02020603050405020304" pitchFamily="18" charset="0"/>
                  <a:ea typeface="宋体" panose="02010600030101010101" pitchFamily="2" charset="-122"/>
                </a:endParaRPr>
              </a:p>
            </p:txBody>
          </p:sp>
        </p:grpSp>
        <p:sp>
          <p:nvSpPr>
            <p:cNvPr id="38925" name="Text Box 14"/>
            <p:cNvSpPr/>
            <p:nvPr>
              <p:custDataLst>
                <p:tags r:id="rId21"/>
              </p:custDataLst>
            </p:nvPr>
          </p:nvSpPr>
          <p:spPr>
            <a:xfrm>
              <a:off x="5467" y="2784"/>
              <a:ext cx="330" cy="414"/>
            </a:xfrm>
            <a:prstGeom prst="rect">
              <a:avLst/>
            </a:prstGeom>
            <a:noFill/>
            <a:ln w="9525">
              <a:noFill/>
            </a:ln>
          </p:spPr>
          <p:txBody>
            <a:bodyPr wrap="none" anchor="t">
              <a:spAutoFit/>
            </a:bodyPr>
            <a:lstStyle/>
            <a:p>
              <a:pPr algn="ctr"/>
              <a:r>
                <a:rPr lang="en-US" altLang="zh-CN" sz="2400" i="1">
                  <a:solidFill>
                    <a:srgbClr val="000000"/>
                  </a:solidFill>
                  <a:latin typeface="Times New Roman" panose="02020603050405020304" pitchFamily="18" charset="0"/>
                  <a:ea typeface="宋体" panose="02010600030101010101" pitchFamily="2" charset="-122"/>
                </a:rPr>
                <a:t>C</a:t>
              </a:r>
              <a:endParaRPr lang="en-US" altLang="zh-CN" sz="2400" i="1">
                <a:solidFill>
                  <a:srgbClr val="000000"/>
                </a:solidFill>
                <a:latin typeface="Times New Roman" panose="02020603050405020304" pitchFamily="18" charset="0"/>
                <a:ea typeface="宋体" panose="02010600030101010101" pitchFamily="2" charset="-122"/>
              </a:endParaRPr>
            </a:p>
          </p:txBody>
        </p:sp>
      </p:grpSp>
      <p:cxnSp>
        <p:nvCxnSpPr>
          <p:cNvPr id="33815" name="Line 31"/>
          <p:cNvCxnSpPr/>
          <p:nvPr>
            <p:custDataLst>
              <p:tags r:id="rId22"/>
            </p:custDataLst>
          </p:nvPr>
        </p:nvCxnSpPr>
        <p:spPr>
          <a:xfrm flipV="1">
            <a:off x="8756015" y="3582670"/>
            <a:ext cx="609600" cy="609600"/>
          </a:xfrm>
          <a:prstGeom prst="line">
            <a:avLst/>
          </a:prstGeom>
          <a:ln w="28575" cap="flat" cmpd="sng">
            <a:solidFill>
              <a:srgbClr val="FF0000"/>
            </a:solidFill>
            <a:prstDash val="solid"/>
            <a:round/>
            <a:headEnd type="none" w="med" len="med"/>
            <a:tailEnd type="none" w="med" len="med"/>
          </a:ln>
        </p:spPr>
      </p:cxnSp>
      <p:graphicFrame>
        <p:nvGraphicFramePr>
          <p:cNvPr id="33816" name="Object 32"/>
          <p:cNvGraphicFramePr>
            <a:graphicFrameLocks noChangeAspect="1"/>
          </p:cNvGraphicFramePr>
          <p:nvPr>
            <p:custDataLst>
              <p:tags r:id="rId23"/>
            </p:custDataLst>
          </p:nvPr>
        </p:nvGraphicFramePr>
        <p:xfrm>
          <a:off x="9192895" y="3672840"/>
          <a:ext cx="290195" cy="314960"/>
        </p:xfrm>
        <a:graphic>
          <a:graphicData uri="http://schemas.openxmlformats.org/presentationml/2006/ole">
            <mc:AlternateContent xmlns:mc="http://schemas.openxmlformats.org/markup-compatibility/2006">
              <mc:Choice xmlns:v="urn:schemas-microsoft-com:vml" Requires="v">
                <p:oleObj spid="_x0000_s1045" name="" r:id="rId24" imgW="152400" imgH="165100" progId="Equation.3">
                  <p:embed/>
                </p:oleObj>
              </mc:Choice>
              <mc:Fallback>
                <p:oleObj name="" r:id="rId24" imgW="152400" imgH="165100" progId="Equation.3">
                  <p:embed/>
                  <p:pic>
                    <p:nvPicPr>
                      <p:cNvPr id="0" name="OLE substitute image"/>
                      <p:cNvPicPr/>
                      <p:nvPr/>
                    </p:nvPicPr>
                    <p:blipFill>
                      <a:blip r:embed="rId25"/>
                      <a:stretch>
                        <a:fillRect/>
                      </a:stretch>
                    </p:blipFill>
                    <p:spPr>
                      <a:xfrm>
                        <a:off x="9192895" y="3672840"/>
                        <a:ext cx="290195" cy="314960"/>
                      </a:xfrm>
                      <a:prstGeom prst="rect">
                        <a:avLst/>
                      </a:prstGeom>
                      <a:noFill/>
                      <a:ln w="38100">
                        <a:noFill/>
                        <a:miter/>
                      </a:ln>
                    </p:spPr>
                  </p:pic>
                </p:oleObj>
              </mc:Fallback>
            </mc:AlternateContent>
          </a:graphicData>
        </a:graphic>
      </p:graphicFrame>
      <p:sp>
        <p:nvSpPr>
          <p:cNvPr id="3" name="TextBox 21"/>
          <p:cNvSpPr txBox="1"/>
          <p:nvPr>
            <p:custDataLst>
              <p:tags r:id="rId26"/>
            </p:custDataLst>
          </p:nvPr>
        </p:nvSpPr>
        <p:spPr>
          <a:xfrm>
            <a:off x="4045585" y="3715068"/>
            <a:ext cx="1880235" cy="65532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50000"/>
              </a:lnSpc>
              <a:spcBef>
                <a:spcPct val="0"/>
              </a:spcBef>
              <a:spcAft>
                <a:spcPct val="0"/>
              </a:spcAft>
              <a:buClrTx/>
              <a:buSzTx/>
              <a:buFontTx/>
              <a:buNone/>
            </a:pP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solidFill>
                  <a:srgbClr val="FF0000"/>
                </a:solidFill>
                <a:latin typeface="Times New Roman" panose="02020603050405020304" pitchFamily="18" charset="0"/>
                <a:ea typeface="楷体" panose="02010609060101010101" pitchFamily="49" charset="-122"/>
                <a:sym typeface="+mn-ea"/>
              </a:rPr>
              <a:t>AE</a:t>
            </a:r>
            <a:r>
              <a:rPr lang="en-US" altLang="zh-CN" sz="2400">
                <a:solidFill>
                  <a:srgbClr val="FF0000"/>
                </a:solidFill>
                <a:latin typeface="Times New Roman" panose="02020603050405020304" pitchFamily="18" charset="0"/>
                <a:ea typeface="楷体" panose="02010609060101010101" pitchFamily="49" charset="-122"/>
                <a:sym typeface="+mn-ea"/>
              </a:rPr>
              <a:t>⊥</a:t>
            </a:r>
            <a:r>
              <a:rPr lang="en-US" altLang="zh-CN" sz="2400" i="1">
                <a:solidFill>
                  <a:srgbClr val="FF0000"/>
                </a:solidFill>
                <a:latin typeface="Times New Roman" panose="02020603050405020304" pitchFamily="18" charset="0"/>
                <a:ea typeface="楷体" panose="02010609060101010101" pitchFamily="49" charset="-122"/>
                <a:sym typeface="+mn-ea"/>
              </a:rPr>
              <a:t>BC</a:t>
            </a:r>
            <a:r>
              <a:rPr lang="en-US" altLang="zh-CN"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en-US" altLang="zh-CN"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33815"/>
                                        </p:tgtEl>
                                        <p:attrNameLst>
                                          <p:attrName>style.visibility</p:attrName>
                                        </p:attrNameLst>
                                      </p:cBhvr>
                                      <p:to>
                                        <p:strVal val="visible"/>
                                      </p:to>
                                    </p:set>
                                    <p:animEffect transition="in" filter="fade">
                                      <p:cBhvr>
                                        <p:cTn id="10" dur="500"/>
                                        <p:tgtEl>
                                          <p:spTgt spid="33815"/>
                                        </p:tgtEl>
                                      </p:cBhvr>
                                    </p:animEffect>
                                  </p:childTnLst>
                                </p:cTn>
                              </p:par>
                              <p:par>
                                <p:cTn id="11" presetID="10" presetClass="entr" presetSubtype="0" fill="hold" nodeType="withEffect">
                                  <p:stCondLst>
                                    <p:cond delay="0"/>
                                  </p:stCondLst>
                                  <p:childTnLst>
                                    <p:set>
                                      <p:cBhvr>
                                        <p:cTn id="12" dur="1" fill="hold">
                                          <p:stCondLst>
                                            <p:cond delay="0"/>
                                          </p:stCondLst>
                                        </p:cTn>
                                        <p:tgtEl>
                                          <p:spTgt spid="33816"/>
                                        </p:tgtEl>
                                        <p:attrNameLst>
                                          <p:attrName>style.visibility</p:attrName>
                                        </p:attrNameLst>
                                      </p:cBhvr>
                                      <p:to>
                                        <p:strVal val="visible"/>
                                      </p:to>
                                    </p:set>
                                    <p:animEffect transition="in" filter="fade">
                                      <p:cBhvr>
                                        <p:cTn id="13" dur="500"/>
                                        <p:tgtEl>
                                          <p:spTgt spid="3381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fade">
                                      <p:cBhvr>
                                        <p:cTn id="28" dur="500"/>
                                        <p:tgtEl>
                                          <p:spTgt spid="3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fade">
                                      <p:cBhvr>
                                        <p:cTn id="33" dur="5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fade">
                                      <p:cBhvr>
                                        <p:cTn id="38" dur="500"/>
                                        <p:tgtEl>
                                          <p:spTgt spid="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6"/>
                                        </p:tgtEl>
                                        <p:attrNameLst>
                                          <p:attrName>style.visibility</p:attrName>
                                        </p:attrNameLst>
                                      </p:cBhvr>
                                      <p:to>
                                        <p:strVal val="visible"/>
                                      </p:to>
                                    </p:set>
                                    <p:animEffect transition="in" filter="fade">
                                      <p:cBhvr>
                                        <p:cTn id="43" dur="500"/>
                                        <p:tgtEl>
                                          <p:spTgt spid="36"/>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fade">
                                      <p:cBhvr>
                                        <p:cTn id="48" dur="500"/>
                                        <p:tgtEl>
                                          <p:spTgt spid="4"/>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40"/>
                                        </p:tgtEl>
                                        <p:attrNameLst>
                                          <p:attrName>style.visibility</p:attrName>
                                        </p:attrNameLst>
                                      </p:cBhvr>
                                      <p:to>
                                        <p:strVal val="visible"/>
                                      </p:to>
                                    </p:set>
                                    <p:animEffect transition="in" filter="fade">
                                      <p:cBhvr>
                                        <p:cTn id="53"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6" grpId="0" animBg="1"/>
      <p:bldP spid="32" grpId="0" animBg="1"/>
      <p:bldP spid="36" grpId="0" animBg="1"/>
      <p:bldP spid="40" grpId="0"/>
      <p:bldP spid="5" grpId="0" animBg="1"/>
      <p:bldP spid="2" grpId="0" animBg="1"/>
      <p:bldP spid="4"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Text Box 5"/>
          <p:cNvSpPr txBox="1"/>
          <p:nvPr>
            <p:custDataLst>
              <p:tags r:id="rId1"/>
            </p:custDataLst>
          </p:nvPr>
        </p:nvSpPr>
        <p:spPr>
          <a:xfrm>
            <a:off x="971550" y="3198495"/>
            <a:ext cx="2541905" cy="460375"/>
          </a:xfrm>
          <a:prstGeom prst="rect">
            <a:avLst/>
          </a:prstGeom>
          <a:noFill/>
          <a:ln w="28575" cap="flat" cmpd="sng">
            <a:solidFill>
              <a:schemeClr val="accent1">
                <a:shade val="50000"/>
              </a:schemeClr>
            </a:solidFill>
            <a:prstDash val="solid"/>
            <a:miter/>
            <a:headEnd type="none" w="med" len="med"/>
            <a:tailEnd type="none" w="med" len="med"/>
          </a:ln>
        </p:spPr>
        <p:txBody>
          <a:bodyPr wrap="square">
            <a:spAutoFit/>
          </a:bodyPr>
          <a:lstStyle/>
          <a:p>
            <a:pPr algn="ctr" eaLnBrk="1" hangingPunct="1">
              <a:spcBef>
                <a:spcPct val="50000"/>
              </a:spcBef>
            </a:pPr>
            <a:r>
              <a:rPr lang="zh-CN" altLang="en-US" sz="2400">
                <a:latin typeface="Times New Roman" panose="02020603050405020304" pitchFamily="18" charset="0"/>
                <a:ea typeface="楷体" panose="02010609060101010101" pitchFamily="49" charset="-122"/>
              </a:rPr>
              <a:t>直线与直线垂直</a:t>
            </a:r>
            <a:endParaRPr lang="zh-CN" altLang="en-US" sz="2400">
              <a:latin typeface="Times New Roman" panose="02020603050405020304" pitchFamily="18" charset="0"/>
              <a:ea typeface="楷体" panose="02010609060101010101" pitchFamily="49" charset="-122"/>
            </a:endParaRPr>
          </a:p>
        </p:txBody>
      </p:sp>
      <p:sp>
        <p:nvSpPr>
          <p:cNvPr id="35845" name="Text Box 6"/>
          <p:cNvSpPr txBox="1"/>
          <p:nvPr>
            <p:custDataLst>
              <p:tags r:id="rId2"/>
            </p:custDataLst>
          </p:nvPr>
        </p:nvSpPr>
        <p:spPr>
          <a:xfrm>
            <a:off x="4737100" y="3198495"/>
            <a:ext cx="2476500" cy="460375"/>
          </a:xfrm>
          <a:prstGeom prst="rect">
            <a:avLst/>
          </a:prstGeom>
          <a:noFill/>
          <a:ln w="28575" cap="flat" cmpd="sng">
            <a:solidFill>
              <a:schemeClr val="accent1">
                <a:shade val="50000"/>
              </a:schemeClr>
            </a:solidFill>
            <a:prstDash val="solid"/>
            <a:miter/>
            <a:headEnd type="none" w="med" len="med"/>
            <a:tailEnd type="none" w="med" len="med"/>
          </a:ln>
        </p:spPr>
        <p:txBody>
          <a:bodyPr wrap="square">
            <a:spAutoFit/>
          </a:bodyPr>
          <a:lstStyle/>
          <a:p>
            <a:pPr algn="ctr" eaLnBrk="1" hangingPunct="1">
              <a:spcBef>
                <a:spcPct val="50000"/>
              </a:spcBef>
            </a:pPr>
            <a:r>
              <a:rPr lang="zh-CN" altLang="en-US" sz="2400">
                <a:latin typeface="Times New Roman" panose="02020603050405020304" pitchFamily="18" charset="0"/>
                <a:ea typeface="楷体" panose="02010609060101010101" pitchFamily="49" charset="-122"/>
              </a:rPr>
              <a:t>直线与平面垂直</a:t>
            </a:r>
            <a:endParaRPr lang="zh-CN" altLang="en-US" sz="2400">
              <a:latin typeface="Times New Roman" panose="02020603050405020304" pitchFamily="18" charset="0"/>
              <a:ea typeface="楷体" panose="02010609060101010101" pitchFamily="49" charset="-122"/>
            </a:endParaRPr>
          </a:p>
        </p:txBody>
      </p:sp>
      <p:sp>
        <p:nvSpPr>
          <p:cNvPr id="35846" name="Text Box 7"/>
          <p:cNvSpPr txBox="1"/>
          <p:nvPr>
            <p:custDataLst>
              <p:tags r:id="rId3"/>
            </p:custDataLst>
          </p:nvPr>
        </p:nvSpPr>
        <p:spPr>
          <a:xfrm>
            <a:off x="8446770" y="3198495"/>
            <a:ext cx="2560955" cy="460375"/>
          </a:xfrm>
          <a:prstGeom prst="rect">
            <a:avLst/>
          </a:prstGeom>
          <a:noFill/>
          <a:ln w="28575" cap="flat" cmpd="sng">
            <a:solidFill>
              <a:schemeClr val="accent1">
                <a:shade val="50000"/>
              </a:schemeClr>
            </a:solidFill>
            <a:prstDash val="solid"/>
            <a:miter/>
            <a:headEnd type="none" w="med" len="med"/>
            <a:tailEnd type="none" w="med" len="med"/>
          </a:ln>
        </p:spPr>
        <p:txBody>
          <a:bodyPr wrap="square">
            <a:spAutoFit/>
          </a:bodyPr>
          <a:lstStyle/>
          <a:p>
            <a:pPr algn="ctr" eaLnBrk="1" hangingPunct="1">
              <a:spcBef>
                <a:spcPct val="50000"/>
              </a:spcBef>
            </a:pPr>
            <a:r>
              <a:rPr lang="zh-CN" altLang="en-US" sz="2400">
                <a:latin typeface="Times New Roman" panose="02020603050405020304" pitchFamily="18" charset="0"/>
                <a:ea typeface="楷体" panose="02010609060101010101" pitchFamily="49" charset="-122"/>
              </a:rPr>
              <a:t>平面与平面垂直</a:t>
            </a:r>
            <a:endParaRPr lang="zh-CN" altLang="en-US" sz="2400">
              <a:latin typeface="Times New Roman" panose="02020603050405020304" pitchFamily="18" charset="0"/>
              <a:ea typeface="楷体" panose="02010609060101010101" pitchFamily="49" charset="-122"/>
            </a:endParaRPr>
          </a:p>
        </p:txBody>
      </p:sp>
      <p:sp>
        <p:nvSpPr>
          <p:cNvPr id="35847" name="Line 8"/>
          <p:cNvSpPr/>
          <p:nvPr>
            <p:custDataLst>
              <p:tags r:id="rId4"/>
            </p:custDataLst>
          </p:nvPr>
        </p:nvSpPr>
        <p:spPr>
          <a:xfrm>
            <a:off x="3498850" y="3350895"/>
            <a:ext cx="1187450" cy="0"/>
          </a:xfrm>
          <a:prstGeom prst="line">
            <a:avLst/>
          </a:prstGeom>
          <a:ln w="28575" cap="flat" cmpd="sng">
            <a:solidFill>
              <a:schemeClr val="accent1">
                <a:shade val="50000"/>
              </a:schemeClr>
            </a:solidFill>
            <a:prstDash val="solid"/>
            <a:headEnd type="none" w="med" len="med"/>
            <a:tailEnd type="stealth" w="lg" len="lg"/>
          </a:ln>
        </p:spPr>
        <p:txBody>
          <a:bodyPr/>
          <a:lstStyle/>
          <a:p/>
        </p:txBody>
      </p:sp>
      <p:sp>
        <p:nvSpPr>
          <p:cNvPr id="35848" name="Line 9"/>
          <p:cNvSpPr/>
          <p:nvPr>
            <p:custDataLst>
              <p:tags r:id="rId5"/>
            </p:custDataLst>
          </p:nvPr>
        </p:nvSpPr>
        <p:spPr>
          <a:xfrm flipH="1">
            <a:off x="3498850" y="3579495"/>
            <a:ext cx="1187450" cy="0"/>
          </a:xfrm>
          <a:prstGeom prst="line">
            <a:avLst/>
          </a:prstGeom>
          <a:ln w="28575" cap="flat" cmpd="sng">
            <a:solidFill>
              <a:schemeClr val="accent1">
                <a:shade val="50000"/>
              </a:schemeClr>
            </a:solidFill>
            <a:prstDash val="solid"/>
            <a:headEnd type="none" w="med" len="med"/>
            <a:tailEnd type="stealth" w="lg" len="lg"/>
          </a:ln>
        </p:spPr>
        <p:txBody>
          <a:bodyPr/>
          <a:lstStyle/>
          <a:p/>
        </p:txBody>
      </p:sp>
      <p:sp>
        <p:nvSpPr>
          <p:cNvPr id="35849" name="Line 10"/>
          <p:cNvSpPr/>
          <p:nvPr>
            <p:custDataLst>
              <p:tags r:id="rId6"/>
            </p:custDataLst>
          </p:nvPr>
        </p:nvSpPr>
        <p:spPr>
          <a:xfrm>
            <a:off x="7265670" y="3350895"/>
            <a:ext cx="1187450" cy="0"/>
          </a:xfrm>
          <a:prstGeom prst="line">
            <a:avLst/>
          </a:prstGeom>
          <a:ln w="28575" cap="flat" cmpd="sng">
            <a:solidFill>
              <a:schemeClr val="accent1">
                <a:shade val="50000"/>
              </a:schemeClr>
            </a:solidFill>
            <a:prstDash val="solid"/>
            <a:headEnd type="none" w="med" len="med"/>
            <a:tailEnd type="stealth" w="lg" len="lg"/>
          </a:ln>
        </p:spPr>
        <p:txBody>
          <a:bodyPr/>
          <a:lstStyle/>
          <a:p/>
        </p:txBody>
      </p:sp>
      <p:sp>
        <p:nvSpPr>
          <p:cNvPr id="35850" name="Line 11"/>
          <p:cNvSpPr/>
          <p:nvPr>
            <p:custDataLst>
              <p:tags r:id="rId7"/>
            </p:custDataLst>
          </p:nvPr>
        </p:nvSpPr>
        <p:spPr>
          <a:xfrm flipH="1">
            <a:off x="7265670" y="3579495"/>
            <a:ext cx="1187450" cy="0"/>
          </a:xfrm>
          <a:prstGeom prst="line">
            <a:avLst/>
          </a:prstGeom>
          <a:ln w="28575" cap="flat" cmpd="sng">
            <a:solidFill>
              <a:schemeClr val="accent1">
                <a:shade val="50000"/>
              </a:schemeClr>
            </a:solidFill>
            <a:prstDash val="solid"/>
            <a:headEnd type="none" w="med" len="med"/>
            <a:tailEnd type="stealth" w="lg" len="lg"/>
          </a:ln>
        </p:spPr>
        <p:txBody>
          <a:bodyPr/>
          <a:lstStyle/>
          <a:p/>
        </p:txBody>
      </p:sp>
      <p:sp>
        <p:nvSpPr>
          <p:cNvPr id="35851" name="Text Box 12"/>
          <p:cNvSpPr txBox="1"/>
          <p:nvPr>
            <p:custDataLst>
              <p:tags r:id="rId8"/>
            </p:custDataLst>
          </p:nvPr>
        </p:nvSpPr>
        <p:spPr>
          <a:xfrm>
            <a:off x="3441700" y="2832100"/>
            <a:ext cx="1143000" cy="460375"/>
          </a:xfrm>
          <a:prstGeom prst="rect">
            <a:avLst/>
          </a:prstGeom>
          <a:noFill/>
          <a:ln w="28575">
            <a:noFill/>
          </a:ln>
        </p:spPr>
        <p:txBody>
          <a:bodyPr>
            <a:spAutoFit/>
          </a:bodyPr>
          <a:lstStyle/>
          <a:p>
            <a:pPr algn="ctr" eaLnBrk="1" hangingPunct="1">
              <a:spcBef>
                <a:spcPct val="50000"/>
              </a:spcBef>
            </a:pPr>
            <a:r>
              <a:rPr lang="zh-CN" altLang="en-US" sz="2400">
                <a:latin typeface="Times New Roman" panose="02020603050405020304" pitchFamily="18" charset="0"/>
                <a:ea typeface="楷体" panose="02010609060101010101" pitchFamily="49" charset="-122"/>
              </a:rPr>
              <a:t>判定</a:t>
            </a:r>
            <a:endParaRPr lang="zh-CN" altLang="en-US" sz="2400">
              <a:latin typeface="Times New Roman" panose="02020603050405020304" pitchFamily="18" charset="0"/>
              <a:ea typeface="楷体" panose="02010609060101010101" pitchFamily="49" charset="-122"/>
            </a:endParaRPr>
          </a:p>
        </p:txBody>
      </p:sp>
      <p:sp>
        <p:nvSpPr>
          <p:cNvPr id="35852" name="Text Box 14"/>
          <p:cNvSpPr txBox="1"/>
          <p:nvPr>
            <p:custDataLst>
              <p:tags r:id="rId9"/>
            </p:custDataLst>
          </p:nvPr>
        </p:nvSpPr>
        <p:spPr>
          <a:xfrm>
            <a:off x="7318375" y="2874645"/>
            <a:ext cx="1143000" cy="460375"/>
          </a:xfrm>
          <a:prstGeom prst="rect">
            <a:avLst/>
          </a:prstGeom>
          <a:noFill/>
          <a:ln w="28575">
            <a:noFill/>
          </a:ln>
        </p:spPr>
        <p:txBody>
          <a:bodyPr>
            <a:spAutoFit/>
          </a:bodyPr>
          <a:lstStyle/>
          <a:p>
            <a:pPr algn="ctr" eaLnBrk="1" hangingPunct="1">
              <a:spcBef>
                <a:spcPct val="50000"/>
              </a:spcBef>
            </a:pPr>
            <a:r>
              <a:rPr lang="zh-CN" altLang="en-US" sz="2400">
                <a:latin typeface="Times New Roman" panose="02020603050405020304" pitchFamily="18" charset="0"/>
                <a:ea typeface="楷体" panose="02010609060101010101" pitchFamily="49" charset="-122"/>
              </a:rPr>
              <a:t>判定</a:t>
            </a:r>
            <a:endParaRPr lang="zh-CN" altLang="en-US" sz="2400">
              <a:latin typeface="Times New Roman" panose="02020603050405020304" pitchFamily="18" charset="0"/>
              <a:ea typeface="楷体" panose="02010609060101010101" pitchFamily="49" charset="-122"/>
            </a:endParaRPr>
          </a:p>
        </p:txBody>
      </p:sp>
      <p:sp>
        <p:nvSpPr>
          <p:cNvPr id="35853" name="Text Box 17"/>
          <p:cNvSpPr txBox="1"/>
          <p:nvPr>
            <p:custDataLst>
              <p:tags r:id="rId10"/>
            </p:custDataLst>
          </p:nvPr>
        </p:nvSpPr>
        <p:spPr>
          <a:xfrm>
            <a:off x="7318375" y="3560445"/>
            <a:ext cx="1143000" cy="460375"/>
          </a:xfrm>
          <a:prstGeom prst="rect">
            <a:avLst/>
          </a:prstGeom>
          <a:noFill/>
          <a:ln w="28575">
            <a:noFill/>
          </a:ln>
        </p:spPr>
        <p:txBody>
          <a:bodyPr>
            <a:spAutoFit/>
          </a:bodyPr>
          <a:lstStyle/>
          <a:p>
            <a:pPr algn="ctr" eaLnBrk="1" hangingPunct="1">
              <a:spcBef>
                <a:spcPct val="50000"/>
              </a:spcBef>
            </a:pPr>
            <a:r>
              <a:rPr lang="zh-CN" altLang="en-US" sz="2400">
                <a:latin typeface="Times New Roman" panose="02020603050405020304" pitchFamily="18" charset="0"/>
                <a:ea typeface="楷体" panose="02010609060101010101" pitchFamily="49" charset="-122"/>
              </a:rPr>
              <a:t>性质</a:t>
            </a:r>
            <a:endParaRPr lang="zh-CN" altLang="en-US" sz="2400">
              <a:latin typeface="Times New Roman" panose="02020603050405020304" pitchFamily="18" charset="0"/>
              <a:ea typeface="楷体" panose="02010609060101010101" pitchFamily="49" charset="-122"/>
            </a:endParaRPr>
          </a:p>
        </p:txBody>
      </p:sp>
      <p:sp>
        <p:nvSpPr>
          <p:cNvPr id="4" name="文本框 3"/>
          <p:cNvSpPr txBox="1"/>
          <p:nvPr>
            <p:custDataLst>
              <p:tags r:id="rId11"/>
            </p:custDataLst>
          </p:nvPr>
        </p:nvSpPr>
        <p:spPr>
          <a:xfrm>
            <a:off x="1239520" y="1918970"/>
            <a:ext cx="5974080" cy="460375"/>
          </a:xfrm>
          <a:prstGeom prst="rect">
            <a:avLst/>
          </a:prstGeom>
          <a:noFill/>
        </p:spPr>
        <p:txBody>
          <a:bodyPr wrap="none" rtlCol="0">
            <a:spAutoFit/>
          </a:bodyPr>
          <a:lstStyle/>
          <a:p>
            <a:pPr algn="l"/>
            <a:r>
              <a:rPr lang="zh-CN" altLang="en-US" sz="240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直线、平面之间的位置关系可以相互转化．</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847"/>
                                        </p:tgtEl>
                                        <p:attrNameLst>
                                          <p:attrName>style.visibility</p:attrName>
                                        </p:attrNameLst>
                                      </p:cBhvr>
                                      <p:to>
                                        <p:strVal val="visible"/>
                                      </p:to>
                                    </p:set>
                                    <p:animEffect transition="in" filter="fade">
                                      <p:cBhvr>
                                        <p:cTn id="7" dur="500"/>
                                        <p:tgtEl>
                                          <p:spTgt spid="3584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851"/>
                                        </p:tgtEl>
                                        <p:attrNameLst>
                                          <p:attrName>style.visibility</p:attrName>
                                        </p:attrNameLst>
                                      </p:cBhvr>
                                      <p:to>
                                        <p:strVal val="visible"/>
                                      </p:to>
                                    </p:set>
                                    <p:animEffect transition="in" filter="fade">
                                      <p:cBhvr>
                                        <p:cTn id="10" dur="500"/>
                                        <p:tgtEl>
                                          <p:spTgt spid="3585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5845"/>
                                        </p:tgtEl>
                                        <p:attrNameLst>
                                          <p:attrName>style.visibility</p:attrName>
                                        </p:attrNameLst>
                                      </p:cBhvr>
                                      <p:to>
                                        <p:strVal val="visible"/>
                                      </p:to>
                                    </p:set>
                                    <p:animEffect transition="in" filter="fade">
                                      <p:cBhvr>
                                        <p:cTn id="13" dur="500"/>
                                        <p:tgtEl>
                                          <p:spTgt spid="3584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5848"/>
                                        </p:tgtEl>
                                        <p:attrNameLst>
                                          <p:attrName>style.visibility</p:attrName>
                                        </p:attrNameLst>
                                      </p:cBhvr>
                                      <p:to>
                                        <p:strVal val="visible"/>
                                      </p:to>
                                    </p:set>
                                    <p:animEffect transition="in" filter="fade">
                                      <p:cBhvr>
                                        <p:cTn id="18" dur="500"/>
                                        <p:tgtEl>
                                          <p:spTgt spid="3584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5849"/>
                                        </p:tgtEl>
                                        <p:attrNameLst>
                                          <p:attrName>style.visibility</p:attrName>
                                        </p:attrNameLst>
                                      </p:cBhvr>
                                      <p:to>
                                        <p:strVal val="visible"/>
                                      </p:to>
                                    </p:set>
                                    <p:animEffect transition="in" filter="fade">
                                      <p:cBhvr>
                                        <p:cTn id="23" dur="500"/>
                                        <p:tgtEl>
                                          <p:spTgt spid="3584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5852"/>
                                        </p:tgtEl>
                                        <p:attrNameLst>
                                          <p:attrName>style.visibility</p:attrName>
                                        </p:attrNameLst>
                                      </p:cBhvr>
                                      <p:to>
                                        <p:strVal val="visible"/>
                                      </p:to>
                                    </p:set>
                                    <p:animEffect transition="in" filter="fade">
                                      <p:cBhvr>
                                        <p:cTn id="26" dur="500"/>
                                        <p:tgtEl>
                                          <p:spTgt spid="35852"/>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5846"/>
                                        </p:tgtEl>
                                        <p:attrNameLst>
                                          <p:attrName>style.visibility</p:attrName>
                                        </p:attrNameLst>
                                      </p:cBhvr>
                                      <p:to>
                                        <p:strVal val="visible"/>
                                      </p:to>
                                    </p:set>
                                    <p:animEffect transition="in" filter="fade">
                                      <p:cBhvr>
                                        <p:cTn id="29" dur="500"/>
                                        <p:tgtEl>
                                          <p:spTgt spid="3584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5850"/>
                                        </p:tgtEl>
                                        <p:attrNameLst>
                                          <p:attrName>style.visibility</p:attrName>
                                        </p:attrNameLst>
                                      </p:cBhvr>
                                      <p:to>
                                        <p:strVal val="visible"/>
                                      </p:to>
                                    </p:set>
                                    <p:animEffect transition="in" filter="fade">
                                      <p:cBhvr>
                                        <p:cTn id="34" dur="500"/>
                                        <p:tgtEl>
                                          <p:spTgt spid="35850"/>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5853"/>
                                        </p:tgtEl>
                                        <p:attrNameLst>
                                          <p:attrName>style.visibility</p:attrName>
                                        </p:attrNameLst>
                                      </p:cBhvr>
                                      <p:to>
                                        <p:strVal val="visible"/>
                                      </p:to>
                                    </p:set>
                                    <p:animEffect transition="in" filter="fade">
                                      <p:cBhvr>
                                        <p:cTn id="37" dur="500"/>
                                        <p:tgtEl>
                                          <p:spTgt spid="358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animBg="1"/>
      <p:bldP spid="35846" grpId="0" animBg="1"/>
      <p:bldP spid="35851" grpId="0"/>
      <p:bldP spid="35852" grpId="0"/>
      <p:bldP spid="3585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1284605" y="1391285"/>
            <a:ext cx="2019300" cy="645160"/>
          </a:xfrm>
          <a:prstGeom prst="rect">
            <a:avLst/>
          </a:prstGeom>
          <a:noFill/>
        </p:spPr>
        <p:txBody>
          <a:bodyPr wrap="none" rtlCol="0">
            <a:spAutoFit/>
          </a:bodyPr>
          <a:lstStyle/>
          <a:p>
            <a:pPr algn="l" fontAlgn="auto">
              <a:lnSpc>
                <a:spcPct val="150000"/>
              </a:lnSpc>
            </a:pPr>
            <a:r>
              <a:rPr lang="zh-CN" altLang="en-US" sz="2400" b="1">
                <a:latin typeface="楷体" panose="02010609060101010101" pitchFamily="49" charset="-122"/>
                <a:ea typeface="楷体" panose="02010609060101010101" pitchFamily="49" charset="-122"/>
                <a:sym typeface="+mn-ea"/>
              </a:rPr>
              <a:t>要点概括整合</a:t>
            </a:r>
            <a:endParaRPr lang="zh-CN" altLang="en-US" sz="2400" b="1">
              <a:latin typeface="楷体" panose="02010609060101010101" pitchFamily="49" charset="-122"/>
              <a:ea typeface="楷体" panose="02010609060101010101" pitchFamily="49" charset="-122"/>
            </a:endParaRPr>
          </a:p>
        </p:txBody>
      </p:sp>
      <p:grpSp>
        <p:nvGrpSpPr>
          <p:cNvPr id="7" name="组合 6"/>
          <p:cNvGrpSpPr/>
          <p:nvPr>
            <p:custDataLst>
              <p:tags r:id="rId2"/>
            </p:custDataLst>
          </p:nvPr>
        </p:nvGrpSpPr>
        <p:grpSpPr>
          <a:xfrm>
            <a:off x="2924175" y="2289810"/>
            <a:ext cx="4250055" cy="3148965"/>
            <a:chOff x="7219" y="3492"/>
            <a:chExt cx="6693" cy="4959"/>
          </a:xfrm>
        </p:grpSpPr>
        <p:sp>
          <p:nvSpPr>
            <p:cNvPr id="23" name="左大括号 22"/>
            <p:cNvSpPr/>
            <p:nvPr>
              <p:custDataLst>
                <p:tags r:id="rId3"/>
              </p:custDataLst>
            </p:nvPr>
          </p:nvSpPr>
          <p:spPr>
            <a:xfrm>
              <a:off x="9962" y="4131"/>
              <a:ext cx="1004" cy="3885"/>
            </a:xfrm>
            <a:prstGeom prst="leftBrace">
              <a:avLst>
                <a:gd name="adj1" fmla="val 0"/>
                <a:gd name="adj2" fmla="val 50000"/>
              </a:avLst>
            </a:prstGeom>
            <a:noFill/>
            <a:ln w="28575" cmpd="sng">
              <a:solidFill>
                <a:schemeClr val="accent1">
                  <a:shade val="50000"/>
                </a:schemeClr>
              </a:solidFill>
              <a:prstDash val="solid"/>
            </a:ln>
            <a:extLst>
              <a:ext uri="{909E8E84-426E-40DD-AFC4-6F175D3DCCD1}">
                <a14:hiddenFill xmlns:a14="http://schemas.microsoft.com/office/drawing/2010/main">
                  <a:solidFill>
                    <a:schemeClr val="accent2"/>
                  </a:solidFill>
                </a14:hiddenFill>
              </a:ext>
            </a:extLst>
          </p:spPr>
          <p:style>
            <a:lnRef idx="1">
              <a:schemeClr val="accent1"/>
            </a:lnRef>
            <a:fillRef idx="0">
              <a:schemeClr val="accent1"/>
            </a:fillRef>
            <a:effectRef idx="0">
              <a:schemeClr val="accent1"/>
            </a:effectRef>
            <a:fontRef idx="minor">
              <a:schemeClr val="tx1"/>
            </a:fontRef>
          </p:style>
          <p:txBody>
            <a:bodyPr rtlCol="0" anchor="ctr"/>
            <a:lstStyle/>
            <a:p>
              <a:pPr algn="ctr">
                <a:lnSpc>
                  <a:spcPct val="150000"/>
                </a:lnSpc>
              </a:pPr>
              <a:endParaRPr lang="zh-CN" altLang="en-US" sz="2400">
                <a:solidFill>
                  <a:schemeClr val="tx1"/>
                </a:solidFill>
                <a:latin typeface="楷体" panose="02010609060101010101" pitchFamily="49" charset="-122"/>
                <a:ea typeface="楷体" panose="02010609060101010101" pitchFamily="49" charset="-122"/>
              </a:endParaRPr>
            </a:p>
          </p:txBody>
        </p:sp>
        <p:sp>
          <p:nvSpPr>
            <p:cNvPr id="3" name="文本框 2"/>
            <p:cNvSpPr txBox="1"/>
            <p:nvPr>
              <p:custDataLst>
                <p:tags r:id="rId4"/>
              </p:custDataLst>
            </p:nvPr>
          </p:nvSpPr>
          <p:spPr>
            <a:xfrm>
              <a:off x="10966" y="3492"/>
              <a:ext cx="2946" cy="1016"/>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sz="2400">
                  <a:latin typeface="宋体" panose="02010600030101010101" pitchFamily="2" charset="-122"/>
                  <a:ea typeface="楷体" panose="02010609060101010101" pitchFamily="49" charset="-122"/>
                  <a:sym typeface="+mn-ea"/>
                </a:rPr>
                <a:t>性质定理</a:t>
              </a:r>
              <a:endParaRPr lang="zh-CN" sz="2400">
                <a:latin typeface="宋体" panose="02010600030101010101" pitchFamily="2" charset="-122"/>
                <a:ea typeface="楷体" panose="02010609060101010101" pitchFamily="49" charset="-122"/>
                <a:sym typeface="+mn-ea"/>
              </a:endParaRPr>
            </a:p>
          </p:txBody>
        </p:sp>
        <p:sp>
          <p:nvSpPr>
            <p:cNvPr id="4" name="文本框 3"/>
            <p:cNvSpPr txBox="1"/>
            <p:nvPr>
              <p:custDataLst>
                <p:tags r:id="rId5"/>
              </p:custDataLst>
            </p:nvPr>
          </p:nvSpPr>
          <p:spPr>
            <a:xfrm>
              <a:off x="10966" y="7435"/>
              <a:ext cx="2946" cy="1016"/>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altLang="en-US" sz="2400">
                  <a:latin typeface="宋体" panose="02010600030101010101" pitchFamily="2" charset="-122"/>
                  <a:ea typeface="楷体" panose="02010609060101010101" pitchFamily="49" charset="-122"/>
                  <a:sym typeface="+mn-ea"/>
                </a:rPr>
                <a:t>其他性质</a:t>
              </a:r>
              <a:endParaRPr lang="zh-CN" altLang="en-US" sz="2400">
                <a:latin typeface="楷体" panose="02010609060101010101" pitchFamily="49" charset="-122"/>
                <a:ea typeface="楷体" panose="02010609060101010101" pitchFamily="49" charset="-122"/>
                <a:sym typeface="+mn-ea"/>
              </a:endParaRPr>
            </a:p>
          </p:txBody>
        </p:sp>
        <p:sp>
          <p:nvSpPr>
            <p:cNvPr id="9" name="文本框 8"/>
            <p:cNvSpPr txBox="1"/>
            <p:nvPr>
              <p:custDataLst>
                <p:tags r:id="rId6"/>
              </p:custDataLst>
            </p:nvPr>
          </p:nvSpPr>
          <p:spPr>
            <a:xfrm>
              <a:off x="7219" y="5565"/>
              <a:ext cx="2658" cy="1016"/>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sz="2400">
                  <a:latin typeface="宋体" panose="02010600030101010101" pitchFamily="2" charset="-122"/>
                  <a:ea typeface="楷体" panose="02010609060101010101" pitchFamily="49" charset="-122"/>
                  <a:sym typeface="+mn-ea"/>
                </a:rPr>
                <a:t>面面垂直</a:t>
              </a:r>
              <a:endParaRPr lang="zh-CN" sz="2400">
                <a:latin typeface="宋体" panose="02010600030101010101" pitchFamily="2" charset="-122"/>
                <a:ea typeface="楷体" panose="02010609060101010101" pitchFamily="49" charset="-122"/>
                <a:sym typeface="+mn-ea"/>
              </a:endParaRPr>
            </a:p>
          </p:txBody>
        </p:sp>
      </p:gr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文本框 5"/>
          <p:cNvSpPr/>
          <p:nvPr>
            <p:custDataLst>
              <p:tags r:id="rId1"/>
            </p:custDataLst>
          </p:nvPr>
        </p:nvSpPr>
        <p:spPr>
          <a:xfrm>
            <a:off x="959485" y="1291908"/>
            <a:ext cx="2214880" cy="829945"/>
          </a:xfrm>
          <a:prstGeom prst="rect">
            <a:avLst/>
          </a:prstGeom>
          <a:noFill/>
          <a:ln w="9525">
            <a:noFill/>
          </a:ln>
        </p:spPr>
        <p:txBody>
          <a:bodyPr wrap="none" anchor="t">
            <a:spAutoFit/>
          </a:bodyPr>
          <a:p>
            <a:pPr>
              <a:lnSpc>
                <a:spcPct val="150000"/>
              </a:lnSpc>
            </a:pPr>
            <a:r>
              <a:rPr lang="zh-CN"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课后作业：</a:t>
            </a:r>
            <a:endParaRPr lang="zh-CN" altLang="zh-CN"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
        <p:nvSpPr>
          <p:cNvPr id="2" name="文本框 5"/>
          <p:cNvSpPr/>
          <p:nvPr>
            <p:custDataLst>
              <p:tags r:id="rId2"/>
            </p:custDataLst>
          </p:nvPr>
        </p:nvSpPr>
        <p:spPr>
          <a:xfrm>
            <a:off x="2218055" y="2505075"/>
            <a:ext cx="8994140" cy="2306955"/>
          </a:xfrm>
          <a:prstGeom prst="rect">
            <a:avLst/>
          </a:prstGeom>
          <a:noFill/>
          <a:ln w="9525">
            <a:noFill/>
          </a:ln>
        </p:spPr>
        <p:txBody>
          <a:bodyPr wrap="square" anchor="t">
            <a:spAutoFit/>
          </a:bodyPr>
          <a:p>
            <a:pPr>
              <a:lnSpc>
                <a:spcPct val="150000"/>
              </a:lnSpc>
            </a:pP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1</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P</a:t>
            </a:r>
            <a:r>
              <a:rPr lang="en-US" altLang="zh-CN" sz="3200" baseline="-25000">
                <a:solidFill>
                  <a:schemeClr val="tx1"/>
                </a:solidFill>
                <a:uFillTx/>
                <a:latin typeface="楷体" panose="02010609060101010101" pitchFamily="49" charset="-122"/>
                <a:ea typeface="楷体" panose="02010609060101010101" pitchFamily="49" charset="-122"/>
                <a:sym typeface="楷体" panose="02010609060101010101" pitchFamily="49" charset="-122"/>
              </a:rPr>
              <a:t>162</a:t>
            </a:r>
            <a:r>
              <a:rPr lang="zh-CN" altLang="zh-CN" sz="3200">
                <a:solidFill>
                  <a:schemeClr val="tx1"/>
                </a:solidFill>
                <a:uFillTx/>
                <a:latin typeface="楷体" panose="02010609060101010101" pitchFamily="49" charset="-122"/>
                <a:ea typeface="楷体" panose="02010609060101010101" pitchFamily="49" charset="-122"/>
                <a:sym typeface="楷体" panose="02010609060101010101" pitchFamily="49" charset="-122"/>
              </a:rPr>
              <a:t>课后练习</a:t>
            </a:r>
            <a:r>
              <a:rPr lang="en-US" altLang="zh-CN" sz="3200">
                <a:solidFill>
                  <a:schemeClr val="tx1"/>
                </a:solidFill>
                <a:uFillTx/>
                <a:latin typeface="楷体" panose="02010609060101010101" pitchFamily="49" charset="-122"/>
                <a:ea typeface="楷体" panose="02010609060101010101" pitchFamily="49" charset="-122"/>
                <a:sym typeface="楷体" panose="02010609060101010101" pitchFamily="49" charset="-122"/>
              </a:rPr>
              <a:t>1</a:t>
            </a:r>
            <a:r>
              <a:rPr lang="zh-CN" altLang="en-US" sz="3200">
                <a:solidFill>
                  <a:schemeClr val="tx1"/>
                </a:solidFill>
                <a:uFillTx/>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uFillTx/>
                <a:latin typeface="楷体" panose="02010609060101010101" pitchFamily="49" charset="-122"/>
                <a:ea typeface="楷体" panose="02010609060101010101" pitchFamily="49" charset="-122"/>
                <a:sym typeface="楷体" panose="02010609060101010101" pitchFamily="49" charset="-122"/>
              </a:rPr>
              <a:t>2</a:t>
            </a:r>
            <a:r>
              <a:rPr lang="zh-CN" altLang="en-US" sz="3200">
                <a:solidFill>
                  <a:schemeClr val="tx1"/>
                </a:solidFill>
                <a:uFillTx/>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uFillTx/>
                <a:latin typeface="楷体" panose="02010609060101010101" pitchFamily="49" charset="-122"/>
                <a:ea typeface="楷体" panose="02010609060101010101" pitchFamily="49" charset="-122"/>
                <a:sym typeface="楷体" panose="02010609060101010101" pitchFamily="49" charset="-122"/>
              </a:rPr>
              <a:t>3</a:t>
            </a:r>
            <a:r>
              <a:rPr lang="zh-CN" altLang="en-US" sz="3200">
                <a:solidFill>
                  <a:schemeClr val="tx1"/>
                </a:solidFill>
                <a:uFillTx/>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uFillTx/>
                <a:latin typeface="楷体" panose="02010609060101010101" pitchFamily="49" charset="-122"/>
                <a:ea typeface="楷体" panose="02010609060101010101" pitchFamily="49" charset="-122"/>
                <a:sym typeface="楷体" panose="02010609060101010101" pitchFamily="49" charset="-122"/>
              </a:rPr>
              <a:t>4</a:t>
            </a:r>
            <a:r>
              <a:rPr lang="zh-CN" altLang="zh-CN" sz="3200">
                <a:uFillTx/>
                <a:latin typeface="楷体" panose="02010609060101010101" pitchFamily="49" charset="-122"/>
                <a:ea typeface="楷体" panose="02010609060101010101" pitchFamily="49" charset="-122"/>
                <a:sym typeface="楷体" panose="02010609060101010101" pitchFamily="49" charset="-122"/>
              </a:rPr>
              <a:t>；</a:t>
            </a:r>
            <a:endParaRPr lang="zh-CN" altLang="zh-CN" sz="3200" baseline="-25000">
              <a:solidFill>
                <a:schemeClr val="tx1"/>
              </a:solidFill>
              <a:uFillTx/>
              <a:latin typeface="楷体" panose="02010609060101010101" pitchFamily="49" charset="-122"/>
              <a:ea typeface="楷体" panose="02010609060101010101" pitchFamily="49" charset="-122"/>
              <a:sym typeface="楷体" panose="02010609060101010101" pitchFamily="49" charset="-122"/>
            </a:endParaRPr>
          </a:p>
          <a:p>
            <a:pPr>
              <a:lnSpc>
                <a:spcPct val="150000"/>
              </a:lnSpc>
            </a:pP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2</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P</a:t>
            </a:r>
            <a:r>
              <a:rPr lang="en-US" altLang="zh-CN" sz="3200" baseline="-25000">
                <a:uFillTx/>
                <a:latin typeface="楷体" panose="02010609060101010101" pitchFamily="49" charset="-122"/>
                <a:ea typeface="楷体" panose="02010609060101010101" pitchFamily="49" charset="-122"/>
                <a:sym typeface="楷体" panose="02010609060101010101" pitchFamily="49" charset="-122"/>
              </a:rPr>
              <a:t>162</a:t>
            </a:r>
            <a:r>
              <a:rPr lang="zh-CN" altLang="en-US" sz="3200">
                <a:latin typeface="楷体" panose="02010609060101010101" pitchFamily="49" charset="-122"/>
                <a:ea typeface="楷体" panose="02010609060101010101" pitchFamily="49" charset="-122"/>
                <a:sym typeface="楷体" panose="02010609060101010101" pitchFamily="49" charset="-122"/>
              </a:rPr>
              <a:t>习题</a:t>
            </a:r>
            <a:r>
              <a:rPr lang="en-US" altLang="zh-CN" sz="3200">
                <a:latin typeface="楷体" panose="02010609060101010101" pitchFamily="49" charset="-122"/>
                <a:ea typeface="楷体" panose="02010609060101010101" pitchFamily="49" charset="-122"/>
                <a:sym typeface="楷体" panose="02010609060101010101" pitchFamily="49" charset="-122"/>
              </a:rPr>
              <a:t>8.6</a:t>
            </a:r>
            <a:r>
              <a:rPr lang="zh-CN" altLang="en-US" sz="3200">
                <a:latin typeface="楷体" panose="02010609060101010101" pitchFamily="49" charset="-122"/>
                <a:ea typeface="楷体" panose="02010609060101010101" pitchFamily="49" charset="-122"/>
                <a:sym typeface="楷体" panose="02010609060101010101" pitchFamily="49" charset="-122"/>
              </a:rPr>
              <a:t>复习巩固</a:t>
            </a:r>
            <a:r>
              <a:rPr lang="en-US" sz="3200">
                <a:latin typeface="楷体" panose="02010609060101010101" pitchFamily="49" charset="-122"/>
                <a:ea typeface="楷体" panose="02010609060101010101" pitchFamily="49" charset="-122"/>
                <a:sym typeface="楷体" panose="02010609060101010101" pitchFamily="49" charset="-122"/>
              </a:rPr>
              <a:t>9</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10</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16</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17</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18</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19</a:t>
            </a:r>
            <a:r>
              <a:rPr lang="zh-CN" altLang="en-US" sz="3200">
                <a:latin typeface="楷体" panose="02010609060101010101" pitchFamily="49" charset="-122"/>
                <a:ea typeface="楷体" panose="02010609060101010101" pitchFamily="49" charset="-122"/>
                <a:sym typeface="楷体" panose="02010609060101010101" pitchFamily="49" charset="-122"/>
              </a:rPr>
              <a:t>；</a:t>
            </a:r>
            <a:endParaRPr lang="en-US" altLang="zh-CN" sz="3200">
              <a:latin typeface="楷体" panose="02010609060101010101" pitchFamily="49" charset="-122"/>
              <a:ea typeface="楷体" panose="02010609060101010101" pitchFamily="49" charset="-122"/>
              <a:sym typeface="楷体" panose="02010609060101010101" pitchFamily="49" charset="-122"/>
            </a:endParaRPr>
          </a:p>
          <a:p>
            <a:pPr>
              <a:lnSpc>
                <a:spcPct val="150000"/>
              </a:lnSpc>
            </a:pPr>
            <a:r>
              <a:rPr lang="en-US" altLang="zh-CN" sz="3200">
                <a:latin typeface="楷体" panose="02010609060101010101" pitchFamily="49" charset="-122"/>
                <a:ea typeface="楷体" panose="02010609060101010101" pitchFamily="49" charset="-122"/>
                <a:sym typeface="楷体" panose="02010609060101010101" pitchFamily="49" charset="-122"/>
              </a:rPr>
              <a:t>3</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、点精训练相关练习</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a:t>
            </a:r>
            <a:endPar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custDataLst>
              <p:tags r:id="rId1"/>
            </p:custDataLst>
          </p:nvPr>
        </p:nvSpPr>
        <p:spPr>
          <a:xfrm>
            <a:off x="1094740" y="1933575"/>
            <a:ext cx="9531350" cy="737235"/>
          </a:xfrm>
          <a:prstGeom prst="rect">
            <a:avLst/>
          </a:prstGeom>
          <a:noFill/>
        </p:spPr>
        <p:txBody>
          <a:bodyPr wrap="square" rtlCol="0" anchor="t">
            <a:spAutoFit/>
          </a:bodyPr>
          <a:lstStyle/>
          <a:p>
            <a:pPr fontAlgn="auto">
              <a:lnSpc>
                <a:spcPct val="150000"/>
              </a:lnSpc>
            </a:pPr>
            <a:r>
              <a:rPr lang="en-US" sz="2800" b="1">
                <a:latin typeface="楷体" panose="02010609060101010101" pitchFamily="49" charset="-122"/>
                <a:ea typeface="楷体" panose="02010609060101010101" pitchFamily="49" charset="-122"/>
                <a:cs typeface="楷体" panose="02010609060101010101" pitchFamily="49" charset="-122"/>
              </a:rPr>
              <a:t>1</a:t>
            </a:r>
            <a:r>
              <a:rPr sz="2800" b="1">
                <a:latin typeface="楷体" panose="02010609060101010101" pitchFamily="49" charset="-122"/>
                <a:ea typeface="楷体" panose="02010609060101010101" pitchFamily="49" charset="-122"/>
                <a:cs typeface="楷体" panose="02010609060101010101" pitchFamily="49" charset="-122"/>
              </a:rPr>
              <a:t>.</a:t>
            </a:r>
            <a:r>
              <a:rPr lang="zh-CN" sz="2800" b="1">
                <a:latin typeface="楷体" panose="02010609060101010101" pitchFamily="49" charset="-122"/>
                <a:ea typeface="楷体" panose="02010609060101010101" pitchFamily="49" charset="-122"/>
                <a:cs typeface="楷体" panose="02010609060101010101" pitchFamily="49" charset="-122"/>
              </a:rPr>
              <a:t>掌握面面垂直的性质定理</a:t>
            </a:r>
            <a:endParaRPr lang="zh-CN" sz="2800" b="1">
              <a:latin typeface="楷体" panose="02010609060101010101" pitchFamily="49" charset="-122"/>
              <a:ea typeface="楷体" panose="02010609060101010101" pitchFamily="49" charset="-122"/>
              <a:cs typeface="楷体" panose="02010609060101010101" pitchFamily="49" charset="-122"/>
            </a:endParaRPr>
          </a:p>
        </p:txBody>
      </p:sp>
      <p:sp>
        <p:nvSpPr>
          <p:cNvPr id="2" name="文本框 1"/>
          <p:cNvSpPr txBox="1"/>
          <p:nvPr>
            <p:custDataLst>
              <p:tags r:id="rId2"/>
            </p:custDataLst>
          </p:nvPr>
        </p:nvSpPr>
        <p:spPr>
          <a:xfrm>
            <a:off x="1094740" y="3582670"/>
            <a:ext cx="8427720" cy="737235"/>
          </a:xfrm>
          <a:prstGeom prst="rect">
            <a:avLst/>
          </a:prstGeom>
          <a:noFill/>
        </p:spPr>
        <p:txBody>
          <a:bodyPr wrap="square" rtlCol="0" anchor="t">
            <a:spAutoFit/>
          </a:bodyPr>
          <a:lstStyle/>
          <a:p>
            <a:pPr fontAlgn="auto">
              <a:lnSpc>
                <a:spcPct val="150000"/>
              </a:lnSpc>
            </a:pPr>
            <a:r>
              <a:rPr lang="en-US" sz="2800" b="1">
                <a:latin typeface="楷体" panose="02010609060101010101" pitchFamily="49" charset="-122"/>
                <a:ea typeface="楷体" panose="02010609060101010101" pitchFamily="49" charset="-122"/>
                <a:cs typeface="楷体" panose="02010609060101010101" pitchFamily="49" charset="-122"/>
              </a:rPr>
              <a:t>2</a:t>
            </a:r>
            <a:r>
              <a:rPr sz="2800" b="1">
                <a:latin typeface="楷体" panose="02010609060101010101" pitchFamily="49" charset="-122"/>
                <a:ea typeface="楷体" panose="02010609060101010101" pitchFamily="49" charset="-122"/>
                <a:cs typeface="楷体" panose="02010609060101010101" pitchFamily="49" charset="-122"/>
              </a:rPr>
              <a:t>.</a:t>
            </a:r>
            <a:r>
              <a:rPr lang="zh-CN" sz="2800" b="1">
                <a:latin typeface="楷体" panose="02010609060101010101" pitchFamily="49" charset="-122"/>
                <a:ea typeface="楷体" panose="02010609060101010101" pitchFamily="49" charset="-122"/>
                <a:cs typeface="楷体" panose="02010609060101010101" pitchFamily="49" charset="-122"/>
              </a:rPr>
              <a:t>能运用面面垂直的性质定理证明有关问题</a:t>
            </a:r>
            <a:endParaRPr lang="zh-CN" sz="2800" b="1">
              <a:latin typeface="楷体" panose="02010609060101010101" pitchFamily="49" charset="-122"/>
              <a:ea typeface="楷体" panose="02010609060101010101" pitchFamily="49" charset="-122"/>
              <a:cs typeface="楷体" panose="02010609060101010101" pitchFamily="49" charset="-122"/>
            </a:endParaRPr>
          </a:p>
        </p:txBody>
      </p:sp>
    </p:spTree>
    <p:custDataLst>
      <p:tags r:id="rId3"/>
    </p:custData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custDataLst>
              <p:tags r:id="rId1"/>
            </p:custDataLst>
          </p:nvPr>
        </p:nvSpPr>
        <p:spPr>
          <a:xfrm>
            <a:off x="1259205" y="1922780"/>
            <a:ext cx="7553960" cy="645160"/>
          </a:xfrm>
          <a:prstGeom prst="rect">
            <a:avLst/>
          </a:prstGeom>
          <a:noFill/>
        </p:spPr>
        <p:txBody>
          <a:bodyPr wrap="square" rtlCol="0">
            <a:spAutoFit/>
          </a:bodyPr>
          <a:lstStyle/>
          <a:p>
            <a:pPr algn="l" fontAlgn="auto">
              <a:lnSpc>
                <a:spcPct val="150000"/>
              </a:lnSpc>
            </a:pPr>
            <a:r>
              <a:rPr lang="zh-CN" sz="2400" b="1">
                <a:solidFill>
                  <a:srgbClr val="0000FF"/>
                </a:solidFill>
                <a:latin typeface="楷体" panose="02010609060101010101" pitchFamily="49" charset="-122"/>
                <a:ea typeface="楷体" panose="02010609060101010101" pitchFamily="49" charset="-122"/>
                <a:sym typeface="+mn-ea"/>
              </a:rPr>
              <a:t>问题</a:t>
            </a:r>
            <a:r>
              <a:rPr lang="en-US" altLang="zh-CN" sz="2400" b="1">
                <a:solidFill>
                  <a:srgbClr val="0000FF"/>
                </a:solidFill>
                <a:latin typeface="楷体" panose="02010609060101010101" pitchFamily="49" charset="-122"/>
                <a:ea typeface="楷体" panose="02010609060101010101" pitchFamily="49" charset="-122"/>
                <a:sym typeface="+mn-ea"/>
              </a:rPr>
              <a:t>1</a:t>
            </a:r>
            <a:r>
              <a:rPr sz="2400" b="1">
                <a:solidFill>
                  <a:srgbClr val="0000FF"/>
                </a:solidFill>
                <a:latin typeface="楷体" panose="02010609060101010101" pitchFamily="49" charset="-122"/>
                <a:ea typeface="楷体" panose="02010609060101010101" pitchFamily="49" charset="-122"/>
                <a:sym typeface="+mn-ea"/>
              </a:rPr>
              <a:t>：</a:t>
            </a:r>
            <a:r>
              <a:rPr lang="zh-CN" sz="2400">
                <a:ea typeface="楷体" panose="02010609060101010101" pitchFamily="49" charset="-122"/>
                <a:sym typeface="+mn-ea"/>
              </a:rPr>
              <a:t>线面垂直的判定定理和性质定理分别是什么？</a:t>
            </a:r>
            <a:endParaRPr lang="zh-CN" sz="2400">
              <a:ea typeface="楷体" panose="02010609060101010101" pitchFamily="49" charset="-122"/>
              <a:sym typeface="+mn-ea"/>
            </a:endParaRPr>
          </a:p>
        </p:txBody>
      </p:sp>
      <p:sp>
        <p:nvSpPr>
          <p:cNvPr id="2" name="文本框 1"/>
          <p:cNvSpPr txBox="1"/>
          <p:nvPr>
            <p:custDataLst>
              <p:tags r:id="rId2"/>
            </p:custDataLst>
          </p:nvPr>
        </p:nvSpPr>
        <p:spPr>
          <a:xfrm>
            <a:off x="1253490" y="1316990"/>
            <a:ext cx="795020" cy="460375"/>
          </a:xfrm>
          <a:prstGeom prst="rect">
            <a:avLst/>
          </a:prstGeom>
          <a:noFill/>
        </p:spPr>
        <p:txBody>
          <a:bodyPr wrap="none" rtlCol="0">
            <a:spAutoFit/>
          </a:bodyPr>
          <a:lstStyle/>
          <a:p>
            <a:pPr algn="l"/>
            <a:r>
              <a:rPr lang="zh-CN" sz="2400" b="1">
                <a:solidFill>
                  <a:srgbClr val="0000FF"/>
                </a:solidFill>
                <a:latin typeface="楷体" panose="02010609060101010101" pitchFamily="49" charset="-122"/>
                <a:ea typeface="楷体" panose="02010609060101010101" pitchFamily="49" charset="-122"/>
                <a:sym typeface="+mn-ea"/>
              </a:rPr>
              <a:t>导入</a:t>
            </a:r>
            <a:endParaRPr lang="zh-CN" altLang="en-US" sz="2400">
              <a:ea typeface="楷体" panose="02010609060101010101" pitchFamily="49" charset="-122"/>
              <a:sym typeface="+mn-ea"/>
            </a:endParaRPr>
          </a:p>
        </p:txBody>
      </p:sp>
      <p:sp>
        <p:nvSpPr>
          <p:cNvPr id="3" name="文本框 2"/>
          <p:cNvSpPr txBox="1"/>
          <p:nvPr>
            <p:custDataLst>
              <p:tags r:id="rId3"/>
            </p:custDataLst>
          </p:nvPr>
        </p:nvSpPr>
        <p:spPr>
          <a:xfrm>
            <a:off x="1253490" y="3295650"/>
            <a:ext cx="7553960" cy="645160"/>
          </a:xfrm>
          <a:prstGeom prst="rect">
            <a:avLst/>
          </a:prstGeom>
          <a:noFill/>
        </p:spPr>
        <p:txBody>
          <a:bodyPr wrap="square" rtlCol="0">
            <a:spAutoFit/>
          </a:bodyPr>
          <a:lstStyle/>
          <a:p>
            <a:pPr algn="l" fontAlgn="auto">
              <a:lnSpc>
                <a:spcPct val="150000"/>
              </a:lnSpc>
            </a:pPr>
            <a:r>
              <a:rPr lang="zh-CN" sz="2400" b="1">
                <a:solidFill>
                  <a:srgbClr val="0000FF"/>
                </a:solidFill>
                <a:latin typeface="楷体" panose="02010609060101010101" pitchFamily="49" charset="-122"/>
                <a:ea typeface="楷体" panose="02010609060101010101" pitchFamily="49" charset="-122"/>
                <a:sym typeface="+mn-ea"/>
              </a:rPr>
              <a:t>问题</a:t>
            </a:r>
            <a:r>
              <a:rPr lang="en-US" altLang="zh-CN" sz="2400" b="1">
                <a:solidFill>
                  <a:srgbClr val="0000FF"/>
                </a:solidFill>
                <a:latin typeface="楷体" panose="02010609060101010101" pitchFamily="49" charset="-122"/>
                <a:ea typeface="楷体" panose="02010609060101010101" pitchFamily="49" charset="-122"/>
                <a:sym typeface="+mn-ea"/>
              </a:rPr>
              <a:t>2</a:t>
            </a:r>
            <a:r>
              <a:rPr sz="2400" b="1">
                <a:solidFill>
                  <a:srgbClr val="0000FF"/>
                </a:solidFill>
                <a:latin typeface="楷体" panose="02010609060101010101" pitchFamily="49" charset="-122"/>
                <a:ea typeface="楷体" panose="02010609060101010101" pitchFamily="49" charset="-122"/>
                <a:sym typeface="+mn-ea"/>
              </a:rPr>
              <a:t>：</a:t>
            </a:r>
            <a:r>
              <a:rPr lang="zh-CN" sz="2400">
                <a:ea typeface="楷体" panose="02010609060101010101" pitchFamily="49" charset="-122"/>
                <a:sym typeface="+mn-ea"/>
              </a:rPr>
              <a:t>面面垂直的判定定理是什么？</a:t>
            </a:r>
            <a:endParaRPr lang="zh-CN" sz="2400">
              <a:ea typeface="楷体" panose="02010609060101010101" pitchFamily="49" charset="-122"/>
              <a:sym typeface="+mn-ea"/>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custDataLst>
              <p:tags r:id="rId1"/>
            </p:custDataLst>
          </p:nvPr>
        </p:nvSpPr>
        <p:spPr>
          <a:xfrm>
            <a:off x="1010920" y="1915160"/>
            <a:ext cx="9081135" cy="1198880"/>
          </a:xfrm>
          <a:prstGeom prst="rect">
            <a:avLst/>
          </a:prstGeom>
          <a:noFill/>
        </p:spPr>
        <p:txBody>
          <a:bodyPr wrap="square" rtlCol="0">
            <a:spAutoFit/>
          </a:bodyPr>
          <a:lstStyle/>
          <a:p>
            <a:pPr algn="l" fontAlgn="auto">
              <a:lnSpc>
                <a:spcPct val="150000"/>
              </a:lnSpc>
            </a:pPr>
            <a:r>
              <a:rPr lang="zh-CN" sz="2400" b="1">
                <a:solidFill>
                  <a:srgbClr val="0000FF"/>
                </a:solidFill>
                <a:latin typeface="楷体" panose="02010609060101010101" pitchFamily="49" charset="-122"/>
                <a:ea typeface="楷体" panose="02010609060101010101" pitchFamily="49" charset="-122"/>
                <a:sym typeface="+mn-ea"/>
              </a:rPr>
              <a:t>问题</a:t>
            </a:r>
            <a:r>
              <a:rPr lang="en-US" altLang="zh-CN" sz="2400" b="1">
                <a:solidFill>
                  <a:srgbClr val="0000FF"/>
                </a:solidFill>
                <a:latin typeface="楷体" panose="02010609060101010101" pitchFamily="49" charset="-122"/>
                <a:ea typeface="楷体" panose="02010609060101010101" pitchFamily="49" charset="-122"/>
                <a:sym typeface="+mn-ea"/>
              </a:rPr>
              <a:t>1</a:t>
            </a:r>
            <a:r>
              <a:rPr sz="2400" b="1">
                <a:solidFill>
                  <a:srgbClr val="0000FF"/>
                </a:solidFill>
                <a:latin typeface="楷体" panose="02010609060101010101" pitchFamily="49" charset="-122"/>
                <a:ea typeface="楷体" panose="02010609060101010101" pitchFamily="49" charset="-122"/>
                <a:sym typeface="+mn-ea"/>
              </a:rPr>
              <a:t>：</a:t>
            </a:r>
            <a:r>
              <a:rPr sz="2400">
                <a:latin typeface="楷体" panose="02010609060101010101" pitchFamily="49" charset="-122"/>
                <a:ea typeface="楷体" panose="02010609060101010101" pitchFamily="49" charset="-122"/>
                <a:cs typeface="楷体" panose="02010609060101010101" pitchFamily="49" charset="-122"/>
                <a:sym typeface="+mn-ea"/>
              </a:rPr>
              <a:t>设</a:t>
            </a:r>
            <a:r>
              <a:rPr lang="en-US" altLang="zh-CN" sz="2400" i="1">
                <a:latin typeface="Times New Roman" panose="02020603050405020304" pitchFamily="18" charset="0"/>
                <a:ea typeface="黑体" panose="02010609060101010101" charset="-122"/>
                <a:sym typeface="+mn-ea"/>
              </a:rPr>
              <a:t>α</a:t>
            </a:r>
            <a:r>
              <a:rPr sz="2400">
                <a:latin typeface="楷体" panose="02010609060101010101" pitchFamily="49" charset="-122"/>
                <a:ea typeface="楷体" panose="02010609060101010101" pitchFamily="49" charset="-122"/>
                <a:cs typeface="楷体" panose="02010609060101010101" pitchFamily="49" charset="-122"/>
                <a:sym typeface="+mn-ea"/>
              </a:rPr>
              <a:t>⊥</a:t>
            </a:r>
            <a:r>
              <a:rPr lang="en-US" altLang="zh-CN" sz="2400" i="1">
                <a:latin typeface="Times New Roman" panose="02020603050405020304" pitchFamily="18" charset="0"/>
                <a:ea typeface="黑体" panose="02010609060101010101" charset="-122"/>
                <a:sym typeface="+mn-ea"/>
              </a:rPr>
              <a:t>β</a:t>
            </a:r>
            <a:r>
              <a:rPr sz="2400">
                <a:latin typeface="楷体" panose="02010609060101010101" pitchFamily="49" charset="-122"/>
                <a:ea typeface="楷体" panose="02010609060101010101" pitchFamily="49" charset="-122"/>
                <a:cs typeface="楷体" panose="02010609060101010101" pitchFamily="49" charset="-122"/>
                <a:sym typeface="+mn-ea"/>
              </a:rPr>
              <a:t>,</a:t>
            </a:r>
            <a:r>
              <a:rPr lang="en-US" altLang="zh-CN" sz="2400" i="1">
                <a:latin typeface="Times New Roman" panose="02020603050405020304" pitchFamily="18" charset="0"/>
                <a:ea typeface="黑体" panose="02010609060101010101" charset="-122"/>
                <a:sym typeface="+mn-ea"/>
              </a:rPr>
              <a:t>α</a:t>
            </a:r>
            <a:r>
              <a:rPr sz="2400">
                <a:latin typeface="楷体" panose="02010609060101010101" pitchFamily="49" charset="-122"/>
                <a:ea typeface="楷体" panose="02010609060101010101" pitchFamily="49" charset="-122"/>
                <a:cs typeface="楷体" panose="02010609060101010101" pitchFamily="49" charset="-122"/>
                <a:sym typeface="+mn-ea"/>
              </a:rPr>
              <a:t>∩</a:t>
            </a:r>
            <a:r>
              <a:rPr lang="en-US" altLang="zh-CN" sz="2400" i="1">
                <a:latin typeface="Times New Roman" panose="02020603050405020304" pitchFamily="18" charset="0"/>
                <a:ea typeface="黑体" panose="02010609060101010101" charset="-122"/>
                <a:sym typeface="+mn-ea"/>
              </a:rPr>
              <a:t>β</a:t>
            </a:r>
            <a:r>
              <a:rPr sz="2400">
                <a:latin typeface="楷体" panose="02010609060101010101" pitchFamily="49" charset="-122"/>
                <a:ea typeface="楷体" panose="02010609060101010101" pitchFamily="49" charset="-122"/>
                <a:cs typeface="楷体" panose="02010609060101010101" pitchFamily="49" charset="-122"/>
                <a:sym typeface="+mn-ea"/>
              </a:rPr>
              <a:t>=</a:t>
            </a:r>
            <a:r>
              <a:rPr sz="2400" i="1">
                <a:ea typeface="楷体" panose="02010609060101010101" pitchFamily="49" charset="-122"/>
                <a:cs typeface="+mn-lt"/>
                <a:sym typeface="+mn-ea"/>
              </a:rPr>
              <a:t>a</a:t>
            </a:r>
            <a:r>
              <a:rPr sz="2400">
                <a:latin typeface="楷体" panose="02010609060101010101" pitchFamily="49" charset="-122"/>
                <a:ea typeface="楷体" panose="02010609060101010101" pitchFamily="49" charset="-122"/>
                <a:cs typeface="楷体" panose="02010609060101010101" pitchFamily="49" charset="-122"/>
                <a:sym typeface="+mn-ea"/>
              </a:rPr>
              <a:t>,则</a:t>
            </a:r>
            <a:r>
              <a:rPr lang="en-US" altLang="zh-CN" sz="2400" i="1">
                <a:latin typeface="Times New Roman" panose="02020603050405020304" pitchFamily="18" charset="0"/>
                <a:ea typeface="黑体" panose="02010609060101010101" charset="-122"/>
                <a:sym typeface="+mn-ea"/>
              </a:rPr>
              <a:t>β</a:t>
            </a:r>
            <a:r>
              <a:rPr sz="2400">
                <a:latin typeface="楷体" panose="02010609060101010101" pitchFamily="49" charset="-122"/>
                <a:ea typeface="楷体" panose="02010609060101010101" pitchFamily="49" charset="-122"/>
                <a:cs typeface="楷体" panose="02010609060101010101" pitchFamily="49" charset="-122"/>
                <a:sym typeface="+mn-ea"/>
              </a:rPr>
              <a:t>内任意一条直线</a:t>
            </a:r>
            <a:r>
              <a:rPr sz="2400" i="1">
                <a:ea typeface="楷体" panose="02010609060101010101" pitchFamily="49" charset="-122"/>
                <a:cs typeface="+mn-lt"/>
                <a:sym typeface="+mn-ea"/>
              </a:rPr>
              <a:t>b</a:t>
            </a:r>
            <a:r>
              <a:rPr sz="2400">
                <a:latin typeface="楷体" panose="02010609060101010101" pitchFamily="49" charset="-122"/>
                <a:ea typeface="楷体" panose="02010609060101010101" pitchFamily="49" charset="-122"/>
                <a:cs typeface="楷体" panose="02010609060101010101" pitchFamily="49" charset="-122"/>
                <a:sym typeface="+mn-ea"/>
              </a:rPr>
              <a:t>与</a:t>
            </a:r>
            <a:r>
              <a:rPr sz="2400" i="1">
                <a:ea typeface="楷体" panose="02010609060101010101" pitchFamily="49" charset="-122"/>
                <a:cs typeface="+mn-lt"/>
                <a:sym typeface="+mn-ea"/>
              </a:rPr>
              <a:t>a</a:t>
            </a:r>
            <a:r>
              <a:rPr sz="2400">
                <a:latin typeface="楷体" panose="02010609060101010101" pitchFamily="49" charset="-122"/>
                <a:ea typeface="楷体" panose="02010609060101010101" pitchFamily="49" charset="-122"/>
                <a:cs typeface="楷体" panose="02010609060101010101" pitchFamily="49" charset="-122"/>
                <a:sym typeface="+mn-ea"/>
              </a:rPr>
              <a:t>有什么位置关系？</a:t>
            </a:r>
            <a:endParaRPr sz="2400">
              <a:latin typeface="楷体" panose="02010609060101010101" pitchFamily="49" charset="-122"/>
              <a:ea typeface="楷体" panose="02010609060101010101" pitchFamily="49" charset="-122"/>
              <a:cs typeface="楷体" panose="02010609060101010101" pitchFamily="49" charset="-122"/>
              <a:sym typeface="+mn-ea"/>
            </a:endParaRPr>
          </a:p>
          <a:p>
            <a:pPr algn="l" fontAlgn="auto">
              <a:lnSpc>
                <a:spcPct val="150000"/>
              </a:lnSpc>
            </a:pPr>
            <a:r>
              <a:rPr lang="zh-CN" sz="2400">
                <a:latin typeface="楷体" panose="02010609060101010101" pitchFamily="49" charset="-122"/>
                <a:ea typeface="楷体" panose="02010609060101010101" pitchFamily="49" charset="-122"/>
                <a:cs typeface="楷体" panose="02010609060101010101" pitchFamily="49" charset="-122"/>
                <a:sym typeface="+mn-ea"/>
              </a:rPr>
              <a:t>相应地，</a:t>
            </a:r>
            <a:r>
              <a:rPr sz="2400" i="1">
                <a:ea typeface="楷体" panose="02010609060101010101" pitchFamily="49" charset="-122"/>
                <a:cs typeface="+mn-lt"/>
                <a:sym typeface="+mn-ea"/>
              </a:rPr>
              <a:t>b</a:t>
            </a:r>
            <a:r>
              <a:rPr sz="2400">
                <a:latin typeface="楷体" panose="02010609060101010101" pitchFamily="49" charset="-122"/>
                <a:ea typeface="楷体" panose="02010609060101010101" pitchFamily="49" charset="-122"/>
                <a:cs typeface="楷体" panose="02010609060101010101" pitchFamily="49" charset="-122"/>
                <a:sym typeface="+mn-ea"/>
              </a:rPr>
              <a:t>与</a:t>
            </a:r>
            <a:r>
              <a:rPr lang="en-US" altLang="zh-CN" sz="2400" i="1">
                <a:latin typeface="Times New Roman" panose="02020603050405020304" pitchFamily="18" charset="0"/>
                <a:ea typeface="黑体" panose="02010609060101010101" charset="-122"/>
                <a:sym typeface="+mn-ea"/>
              </a:rPr>
              <a:t>α</a:t>
            </a:r>
            <a:r>
              <a:rPr sz="2400">
                <a:latin typeface="楷体" panose="02010609060101010101" pitchFamily="49" charset="-122"/>
                <a:ea typeface="楷体" panose="02010609060101010101" pitchFamily="49" charset="-122"/>
                <a:cs typeface="楷体" panose="02010609060101010101" pitchFamily="49" charset="-122"/>
                <a:sym typeface="+mn-ea"/>
              </a:rPr>
              <a:t>有什么位置关系？</a:t>
            </a:r>
            <a:r>
              <a:rPr lang="zh-CN" sz="2400">
                <a:latin typeface="楷体" panose="02010609060101010101" pitchFamily="49" charset="-122"/>
                <a:ea typeface="楷体" panose="02010609060101010101" pitchFamily="49" charset="-122"/>
                <a:cs typeface="楷体" panose="02010609060101010101" pitchFamily="49" charset="-122"/>
                <a:sym typeface="+mn-ea"/>
              </a:rPr>
              <a:t>为什么？</a:t>
            </a:r>
            <a:endParaRPr lang="zh-CN"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28" name="文本框 27"/>
          <p:cNvSpPr txBox="1"/>
          <p:nvPr>
            <p:custDataLst>
              <p:tags r:id="rId2"/>
            </p:custDataLst>
          </p:nvPr>
        </p:nvSpPr>
        <p:spPr>
          <a:xfrm>
            <a:off x="972820" y="1099820"/>
            <a:ext cx="6531610" cy="521970"/>
          </a:xfrm>
          <a:prstGeom prst="rect">
            <a:avLst/>
          </a:prstGeom>
          <a:noFill/>
        </p:spPr>
        <p:txBody>
          <a:bodyPr wrap="square" rtlCol="0" anchor="t">
            <a:spAutoFit/>
          </a:bodyPr>
          <a:lstStyle/>
          <a:p>
            <a:r>
              <a:rPr lang="zh-CN" altLang="en-US" sz="2800" b="1">
                <a:latin typeface="楷体" panose="02010609060101010101" pitchFamily="49" charset="-122"/>
                <a:ea typeface="楷体" panose="02010609060101010101" pitchFamily="49" charset="-122"/>
                <a:cs typeface="楷体" panose="02010609060101010101" pitchFamily="49" charset="-122"/>
              </a:rPr>
              <a:t>知识点：</a:t>
            </a:r>
            <a:r>
              <a:rPr lang="zh-CN" sz="2800" b="1">
                <a:latin typeface="楷体" panose="02010609060101010101" pitchFamily="49" charset="-122"/>
                <a:ea typeface="楷体" panose="02010609060101010101" pitchFamily="49" charset="-122"/>
                <a:cs typeface="楷体" panose="02010609060101010101" pitchFamily="49" charset="-122"/>
              </a:rPr>
              <a:t>平面与平面垂直的性质</a:t>
            </a:r>
            <a:endParaRPr lang="zh-CN" sz="2800" b="1">
              <a:latin typeface="楷体" panose="02010609060101010101" pitchFamily="49" charset="-122"/>
              <a:ea typeface="楷体" panose="02010609060101010101" pitchFamily="49" charset="-122"/>
              <a:cs typeface="楷体" panose="02010609060101010101" pitchFamily="49" charset="-122"/>
              <a:sym typeface="+mn-ea"/>
            </a:endParaRPr>
          </a:p>
        </p:txBody>
      </p:sp>
      <p:grpSp>
        <p:nvGrpSpPr>
          <p:cNvPr id="31" name="组合 30"/>
          <p:cNvGrpSpPr/>
          <p:nvPr>
            <p:custDataLst>
              <p:tags r:id="rId3"/>
            </p:custDataLst>
          </p:nvPr>
        </p:nvGrpSpPr>
        <p:grpSpPr>
          <a:xfrm>
            <a:off x="8503920" y="2877820"/>
            <a:ext cx="2611120" cy="2265680"/>
            <a:chOff x="13065" y="5815"/>
            <a:chExt cx="4112" cy="3568"/>
          </a:xfrm>
        </p:grpSpPr>
        <p:sp>
          <p:nvSpPr>
            <p:cNvPr id="7" name="平行四边形 6"/>
            <p:cNvSpPr/>
            <p:nvPr>
              <p:custDataLst>
                <p:tags r:id="rId4"/>
              </p:custDataLst>
            </p:nvPr>
          </p:nvSpPr>
          <p:spPr>
            <a:xfrm>
              <a:off x="13065" y="7903"/>
              <a:ext cx="4112" cy="1457"/>
            </a:xfrm>
            <a:prstGeom prst="parallelogram">
              <a:avLst>
                <a:gd name="adj" fmla="val 6527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平行四边形 2"/>
            <p:cNvSpPr/>
            <p:nvPr>
              <p:custDataLst>
                <p:tags r:id="rId5"/>
              </p:custDataLst>
            </p:nvPr>
          </p:nvSpPr>
          <p:spPr>
            <a:xfrm rot="5400000" flipH="1">
              <a:off x="13248" y="7143"/>
              <a:ext cx="3546" cy="889"/>
            </a:xfrm>
            <a:prstGeom prst="parallelogram">
              <a:avLst>
                <a:gd name="adj" fmla="val 16021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 name="直接连接符 1"/>
            <p:cNvCxnSpPr/>
            <p:nvPr>
              <p:custDataLst>
                <p:tags r:id="rId6"/>
              </p:custDataLst>
            </p:nvPr>
          </p:nvCxnSpPr>
          <p:spPr>
            <a:xfrm flipV="1">
              <a:off x="14576" y="7883"/>
              <a:ext cx="923" cy="1477"/>
            </a:xfrm>
            <a:prstGeom prst="line">
              <a:avLst/>
            </a:prstGeom>
            <a:ln w="28575" cmpd="sng">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6" name="Text Box 14"/>
            <p:cNvSpPr/>
            <p:nvPr>
              <p:custDataLst>
                <p:tags r:id="rId7"/>
              </p:custDataLst>
            </p:nvPr>
          </p:nvSpPr>
          <p:spPr>
            <a:xfrm>
              <a:off x="13180" y="8663"/>
              <a:ext cx="770" cy="720"/>
            </a:xfrm>
            <a:prstGeom prst="rect">
              <a:avLst/>
            </a:prstGeom>
            <a:noFill/>
            <a:ln w="9525">
              <a:noFill/>
            </a:ln>
          </p:spPr>
          <p:txBody>
            <a:bodyPr wrap="none" lIns="114378" tIns="57189" rIns="114378" bIns="57189" anchor="ctr"/>
            <a:lstStyle/>
            <a:p>
              <a:pPr defTabSz="967105"/>
              <a:r>
                <a:rPr lang="en-US" altLang="zh-CN" sz="2400" i="1">
                  <a:solidFill>
                    <a:srgbClr val="000000"/>
                  </a:solidFill>
                  <a:latin typeface="Times New Roman" panose="02020603050405020304" pitchFamily="18" charset="0"/>
                  <a:ea typeface="方正平黑繁体" pitchFamily="2" charset="-122"/>
                </a:rPr>
                <a:t>α</a:t>
              </a:r>
              <a:endParaRPr lang="en-US" altLang="zh-CN" sz="2400" i="1">
                <a:solidFill>
                  <a:srgbClr val="000000"/>
                </a:solidFill>
                <a:latin typeface="Times New Roman" panose="02020603050405020304" pitchFamily="18" charset="0"/>
                <a:ea typeface="方正平黑繁体" pitchFamily="2" charset="-122"/>
              </a:endParaRPr>
            </a:p>
          </p:txBody>
        </p:sp>
        <p:cxnSp>
          <p:nvCxnSpPr>
            <p:cNvPr id="14" name="直接连接符 13"/>
            <p:cNvCxnSpPr/>
            <p:nvPr>
              <p:custDataLst>
                <p:tags r:id="rId8"/>
              </p:custDataLst>
            </p:nvPr>
          </p:nvCxnSpPr>
          <p:spPr>
            <a:xfrm flipH="1">
              <a:off x="14569" y="7883"/>
              <a:ext cx="885" cy="30"/>
            </a:xfrm>
            <a:prstGeom prst="line">
              <a:avLst/>
            </a:prstGeom>
            <a:ln w="28575" cmpd="sng">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custDataLst>
                <p:tags r:id="rId9"/>
              </p:custDataLst>
            </p:nvPr>
          </p:nvCxnSpPr>
          <p:spPr>
            <a:xfrm flipV="1">
              <a:off x="14819" y="7043"/>
              <a:ext cx="455" cy="1469"/>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27" name="文本框 26"/>
            <p:cNvSpPr txBox="1"/>
            <p:nvPr>
              <p:custDataLst>
                <p:tags r:id="rId10"/>
              </p:custDataLst>
            </p:nvPr>
          </p:nvSpPr>
          <p:spPr>
            <a:xfrm>
              <a:off x="14511" y="6972"/>
              <a:ext cx="527" cy="725"/>
            </a:xfrm>
            <a:prstGeom prst="rect">
              <a:avLst/>
            </a:prstGeom>
            <a:noFill/>
          </p:spPr>
          <p:txBody>
            <a:bodyPr wrap="none" rtlCol="0">
              <a:spAutoFit/>
            </a:bodyPr>
            <a:lstStyle/>
            <a:p>
              <a:pPr algn="l"/>
              <a:r>
                <a:rPr lang="en-US" altLang="zh-CN" sz="2400" i="1">
                  <a:latin typeface="Times New Roman" panose="02020603050405020304" pitchFamily="18" charset="0"/>
                  <a:ea typeface="黑体" panose="02010609060101010101" charset="-122"/>
                  <a:sym typeface="+mn-ea"/>
                </a:rPr>
                <a:t>β</a:t>
              </a:r>
              <a:endParaRPr lang="en-US" altLang="zh-CN" sz="2400" i="1">
                <a:solidFill>
                  <a:schemeClr val="tx1"/>
                </a:solidFill>
                <a:latin typeface="Times New Roman" panose="02020603050405020304" pitchFamily="18" charset="0"/>
                <a:ea typeface="黑体" panose="02010609060101010101" charset="-122"/>
                <a:sym typeface="+mn-ea"/>
              </a:endParaRPr>
            </a:p>
          </p:txBody>
        </p:sp>
        <p:sp>
          <p:nvSpPr>
            <p:cNvPr id="29" name="文本框 28"/>
            <p:cNvSpPr txBox="1"/>
            <p:nvPr>
              <p:custDataLst>
                <p:tags r:id="rId11"/>
              </p:custDataLst>
            </p:nvPr>
          </p:nvSpPr>
          <p:spPr>
            <a:xfrm>
              <a:off x="15038" y="7233"/>
              <a:ext cx="528" cy="725"/>
            </a:xfrm>
            <a:prstGeom prst="rect">
              <a:avLst/>
            </a:prstGeom>
            <a:noFill/>
          </p:spPr>
          <p:txBody>
            <a:bodyPr wrap="none" rtlCol="0">
              <a:spAutoFit/>
            </a:bodyPr>
            <a:lstStyle/>
            <a:p>
              <a:pPr algn="l"/>
              <a:r>
                <a:rPr sz="2400" i="1">
                  <a:ea typeface="楷体" panose="02010609060101010101" pitchFamily="49" charset="-122"/>
                  <a:cs typeface="+mn-lt"/>
                  <a:sym typeface="+mn-ea"/>
                </a:rPr>
                <a:t>b</a:t>
              </a:r>
              <a:endParaRPr lang="zh-CN" altLang="en-US"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30" name="文本框 29"/>
            <p:cNvSpPr txBox="1"/>
            <p:nvPr>
              <p:custDataLst>
                <p:tags r:id="rId12"/>
              </p:custDataLst>
            </p:nvPr>
          </p:nvSpPr>
          <p:spPr>
            <a:xfrm>
              <a:off x="15169" y="8151"/>
              <a:ext cx="528" cy="725"/>
            </a:xfrm>
            <a:prstGeom prst="rect">
              <a:avLst/>
            </a:prstGeom>
            <a:noFill/>
          </p:spPr>
          <p:txBody>
            <a:bodyPr wrap="none" rtlCol="0">
              <a:spAutoFit/>
            </a:bodyPr>
            <a:lstStyle/>
            <a:p>
              <a:pPr algn="l"/>
              <a:r>
                <a:rPr sz="2400" i="1">
                  <a:ea typeface="楷体" panose="02010609060101010101" pitchFamily="49" charset="-122"/>
                  <a:cs typeface="+mn-lt"/>
                  <a:sym typeface="+mn-ea"/>
                </a:rPr>
                <a:t>a</a:t>
              </a:r>
              <a:endParaRPr lang="zh-CN" altLang="en-US" sz="2400">
                <a:latin typeface="楷体" panose="02010609060101010101" pitchFamily="49" charset="-122"/>
                <a:ea typeface="楷体" panose="02010609060101010101" pitchFamily="49" charset="-122"/>
                <a:cs typeface="楷体" panose="02010609060101010101" pitchFamily="49" charset="-122"/>
                <a:sym typeface="+mn-ea"/>
              </a:endParaRPr>
            </a:p>
          </p:txBody>
        </p:sp>
      </p:grpSp>
      <p:sp>
        <p:nvSpPr>
          <p:cNvPr id="32" name="文本框 31"/>
          <p:cNvSpPr txBox="1"/>
          <p:nvPr>
            <p:custDataLst>
              <p:tags r:id="rId13"/>
            </p:custDataLst>
          </p:nvPr>
        </p:nvSpPr>
        <p:spPr>
          <a:xfrm>
            <a:off x="2670175" y="3409950"/>
            <a:ext cx="2316480" cy="645160"/>
          </a:xfrm>
          <a:prstGeom prst="rect">
            <a:avLst/>
          </a:prstGeom>
          <a:noFill/>
        </p:spPr>
        <p:txBody>
          <a:bodyPr wrap="none" rtlCol="0">
            <a:spAutoFit/>
          </a:bodyPr>
          <a:lstStyle/>
          <a:p>
            <a:pPr algn="l">
              <a:lnSpc>
                <a:spcPct val="150000"/>
              </a:lnSpc>
            </a:pPr>
            <a:r>
              <a:rPr sz="2400" i="1">
                <a:ea typeface="楷体" panose="02010609060101010101" pitchFamily="49" charset="-122"/>
                <a:cs typeface="+mn-lt"/>
                <a:sym typeface="+mn-ea"/>
              </a:rPr>
              <a:t>b</a:t>
            </a:r>
            <a:r>
              <a:rPr sz="2400">
                <a:latin typeface="楷体" panose="02010609060101010101" pitchFamily="49" charset="-122"/>
                <a:ea typeface="楷体" panose="02010609060101010101" pitchFamily="49" charset="-122"/>
                <a:cs typeface="楷体" panose="02010609060101010101" pitchFamily="49" charset="-122"/>
                <a:sym typeface="+mn-ea"/>
              </a:rPr>
              <a:t>与</a:t>
            </a:r>
            <a:r>
              <a:rPr sz="2400" i="1">
                <a:ea typeface="楷体" panose="02010609060101010101" pitchFamily="49" charset="-122"/>
                <a:cs typeface="+mn-lt"/>
                <a:sym typeface="+mn-ea"/>
              </a:rPr>
              <a:t>a</a:t>
            </a:r>
            <a:r>
              <a:rPr lang="zh-CN" sz="2400">
                <a:latin typeface="楷体" panose="02010609060101010101" pitchFamily="49" charset="-122"/>
                <a:ea typeface="楷体" panose="02010609060101010101" pitchFamily="49" charset="-122"/>
                <a:cs typeface="楷体" panose="02010609060101010101" pitchFamily="49" charset="-122"/>
                <a:sym typeface="+mn-ea"/>
              </a:rPr>
              <a:t>平行或相交</a:t>
            </a:r>
            <a:endParaRPr lang="zh-CN"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33" name="文本框 32"/>
          <p:cNvSpPr txBox="1"/>
          <p:nvPr>
            <p:custDataLst>
              <p:tags r:id="rId14"/>
            </p:custDataLst>
          </p:nvPr>
        </p:nvSpPr>
        <p:spPr>
          <a:xfrm>
            <a:off x="2662555" y="4055110"/>
            <a:ext cx="2324100" cy="645160"/>
          </a:xfrm>
          <a:prstGeom prst="rect">
            <a:avLst/>
          </a:prstGeom>
          <a:noFill/>
        </p:spPr>
        <p:txBody>
          <a:bodyPr wrap="none" rtlCol="0">
            <a:spAutoFit/>
          </a:bodyPr>
          <a:lstStyle/>
          <a:p>
            <a:pPr algn="l">
              <a:lnSpc>
                <a:spcPct val="150000"/>
              </a:lnSpc>
            </a:pPr>
            <a:r>
              <a:rPr lang="zh-CN" sz="2400">
                <a:latin typeface="楷体" panose="02010609060101010101" pitchFamily="49" charset="-122"/>
                <a:ea typeface="楷体" panose="02010609060101010101" pitchFamily="49" charset="-122"/>
                <a:cs typeface="楷体" panose="02010609060101010101" pitchFamily="49" charset="-122"/>
                <a:sym typeface="+mn-ea"/>
              </a:rPr>
              <a:t>当</a:t>
            </a:r>
            <a:r>
              <a:rPr sz="2400" i="1">
                <a:ea typeface="楷体" panose="02010609060101010101" pitchFamily="49" charset="-122"/>
                <a:cs typeface="+mn-lt"/>
                <a:sym typeface="+mn-ea"/>
              </a:rPr>
              <a:t>b</a:t>
            </a:r>
            <a:r>
              <a:rPr lang="en-US" sz="2400">
                <a:latin typeface="楷体" panose="02010609060101010101" pitchFamily="49" charset="-122"/>
                <a:ea typeface="楷体" panose="02010609060101010101" pitchFamily="49" charset="-122"/>
                <a:cs typeface="楷体" panose="02010609060101010101" pitchFamily="49" charset="-122"/>
                <a:sym typeface="+mn-ea"/>
              </a:rPr>
              <a:t>//</a:t>
            </a:r>
            <a:r>
              <a:rPr sz="2400" i="1">
                <a:ea typeface="楷体" panose="02010609060101010101" pitchFamily="49" charset="-122"/>
                <a:cs typeface="+mn-lt"/>
                <a:sym typeface="+mn-ea"/>
              </a:rPr>
              <a:t>a</a:t>
            </a:r>
            <a:r>
              <a:rPr lang="zh-CN" sz="2400">
                <a:latin typeface="楷体" panose="02010609060101010101" pitchFamily="49" charset="-122"/>
                <a:ea typeface="楷体" panose="02010609060101010101" pitchFamily="49" charset="-122"/>
                <a:cs typeface="楷体" panose="02010609060101010101" pitchFamily="49" charset="-122"/>
                <a:sym typeface="+mn-ea"/>
              </a:rPr>
              <a:t>时，</a:t>
            </a:r>
            <a:r>
              <a:rPr sz="2400" i="1">
                <a:ea typeface="楷体" panose="02010609060101010101" pitchFamily="49" charset="-122"/>
                <a:cs typeface="+mn-lt"/>
                <a:sym typeface="+mn-ea"/>
              </a:rPr>
              <a:t>b</a:t>
            </a:r>
            <a:r>
              <a:rPr lang="en-US" sz="2400">
                <a:latin typeface="楷体" panose="02010609060101010101" pitchFamily="49" charset="-122"/>
                <a:ea typeface="楷体" panose="02010609060101010101" pitchFamily="49" charset="-122"/>
                <a:cs typeface="楷体" panose="02010609060101010101" pitchFamily="49" charset="-122"/>
                <a:sym typeface="+mn-ea"/>
              </a:rPr>
              <a:t>//</a:t>
            </a:r>
            <a:r>
              <a:rPr lang="en-US" altLang="zh-CN" sz="2400" i="1">
                <a:latin typeface="Times New Roman" panose="02020603050405020304" pitchFamily="18" charset="0"/>
                <a:ea typeface="黑体" panose="02010609060101010101" charset="-122"/>
                <a:sym typeface="+mn-ea"/>
              </a:rPr>
              <a:t>α</a:t>
            </a:r>
            <a:endParaRPr lang="zh-CN"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34" name="文本框 33"/>
          <p:cNvSpPr txBox="1"/>
          <p:nvPr>
            <p:custDataLst>
              <p:tags r:id="rId15"/>
            </p:custDataLst>
          </p:nvPr>
        </p:nvSpPr>
        <p:spPr>
          <a:xfrm>
            <a:off x="2662555" y="4668520"/>
            <a:ext cx="3848100" cy="645160"/>
          </a:xfrm>
          <a:prstGeom prst="rect">
            <a:avLst/>
          </a:prstGeom>
          <a:noFill/>
        </p:spPr>
        <p:txBody>
          <a:bodyPr wrap="none" rtlCol="0">
            <a:spAutoFit/>
          </a:bodyPr>
          <a:lstStyle/>
          <a:p>
            <a:pPr algn="l">
              <a:lnSpc>
                <a:spcPct val="150000"/>
              </a:lnSpc>
            </a:pPr>
            <a:r>
              <a:rPr lang="zh-CN" sz="2400">
                <a:latin typeface="楷体" panose="02010609060101010101" pitchFamily="49" charset="-122"/>
                <a:ea typeface="楷体" panose="02010609060101010101" pitchFamily="49" charset="-122"/>
                <a:cs typeface="楷体" panose="02010609060101010101" pitchFamily="49" charset="-122"/>
                <a:sym typeface="+mn-ea"/>
              </a:rPr>
              <a:t>当</a:t>
            </a:r>
            <a:r>
              <a:rPr sz="2400" i="1">
                <a:ea typeface="楷体" panose="02010609060101010101" pitchFamily="49" charset="-122"/>
                <a:cs typeface="+mn-lt"/>
                <a:sym typeface="+mn-ea"/>
              </a:rPr>
              <a:t>b</a:t>
            </a:r>
            <a:r>
              <a:rPr sz="2400">
                <a:latin typeface="楷体" panose="02010609060101010101" pitchFamily="49" charset="-122"/>
                <a:ea typeface="楷体" panose="02010609060101010101" pitchFamily="49" charset="-122"/>
                <a:cs typeface="楷体" panose="02010609060101010101" pitchFamily="49" charset="-122"/>
                <a:sym typeface="+mn-ea"/>
              </a:rPr>
              <a:t>与</a:t>
            </a:r>
            <a:r>
              <a:rPr sz="2400" i="1">
                <a:ea typeface="楷体" panose="02010609060101010101" pitchFamily="49" charset="-122"/>
                <a:cs typeface="+mn-lt"/>
                <a:sym typeface="+mn-ea"/>
              </a:rPr>
              <a:t>a</a:t>
            </a:r>
            <a:r>
              <a:rPr lang="zh-CN" sz="2400">
                <a:latin typeface="楷体" panose="02010609060101010101" pitchFamily="49" charset="-122"/>
                <a:ea typeface="楷体" panose="02010609060101010101" pitchFamily="49" charset="-122"/>
                <a:cs typeface="楷体" panose="02010609060101010101" pitchFamily="49" charset="-122"/>
                <a:sym typeface="+mn-ea"/>
              </a:rPr>
              <a:t>相交时，</a:t>
            </a:r>
            <a:r>
              <a:rPr sz="2400" i="1">
                <a:ea typeface="楷体" panose="02010609060101010101" pitchFamily="49" charset="-122"/>
                <a:cs typeface="+mn-lt"/>
                <a:sym typeface="+mn-ea"/>
              </a:rPr>
              <a:t>b</a:t>
            </a:r>
            <a:r>
              <a:rPr sz="2400">
                <a:latin typeface="楷体" panose="02010609060101010101" pitchFamily="49" charset="-122"/>
                <a:ea typeface="楷体" panose="02010609060101010101" pitchFamily="49" charset="-122"/>
                <a:cs typeface="楷体" panose="02010609060101010101" pitchFamily="49" charset="-122"/>
                <a:sym typeface="+mn-ea"/>
              </a:rPr>
              <a:t>与</a:t>
            </a:r>
            <a:r>
              <a:rPr lang="en-US" altLang="zh-CN" sz="2400" i="1">
                <a:latin typeface="Times New Roman" panose="02020603050405020304" pitchFamily="18" charset="0"/>
                <a:ea typeface="黑体" panose="02010609060101010101" charset="-122"/>
                <a:sym typeface="+mn-ea"/>
              </a:rPr>
              <a:t>α</a:t>
            </a:r>
            <a:r>
              <a:rPr lang="zh-CN" sz="2400">
                <a:latin typeface="楷体" panose="02010609060101010101" pitchFamily="49" charset="-122"/>
                <a:ea typeface="楷体" panose="02010609060101010101" pitchFamily="49" charset="-122"/>
                <a:cs typeface="楷体" panose="02010609060101010101" pitchFamily="49" charset="-122"/>
                <a:sym typeface="+mn-ea"/>
              </a:rPr>
              <a:t>也相交</a:t>
            </a:r>
            <a:endParaRPr lang="zh-CN" sz="2400">
              <a:latin typeface="楷体" panose="02010609060101010101" pitchFamily="49" charset="-122"/>
              <a:ea typeface="楷体" panose="02010609060101010101" pitchFamily="49" charset="-122"/>
              <a:cs typeface="楷体" panose="02010609060101010101" pitchFamily="49" charset="-122"/>
              <a:sym typeface="+mn-ea"/>
            </a:endParaRPr>
          </a:p>
        </p:txBody>
      </p:sp>
      <p:pic>
        <p:nvPicPr>
          <p:cNvPr id="4" name="Picture 4"/>
          <p:cNvPicPr>
            <a:picLocks noChangeAspect="1"/>
          </p:cNvPicPr>
          <p:nvPr>
            <p:custDataLst>
              <p:tags r:id="rId16"/>
            </p:custDataLst>
          </p:nvPr>
        </p:nvPicPr>
        <p:blipFill>
          <a:blip r:embed="rId17"/>
          <a:stretch>
            <a:fillRect/>
          </a:stretch>
        </p:blipFill>
        <p:spPr>
          <a:xfrm flipH="1">
            <a:off x="10185400" y="10985500"/>
            <a:ext cx="0" cy="0"/>
          </a:xfrm>
          <a:prstGeom prst="rect">
            <a:avLst/>
          </a:prstGeom>
          <a:ln>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fade">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fade">
                                      <p:cBhvr>
                                        <p:cTn id="1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P spid="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组合 30"/>
          <p:cNvGrpSpPr/>
          <p:nvPr>
            <p:custDataLst>
              <p:tags r:id="rId1"/>
            </p:custDataLst>
          </p:nvPr>
        </p:nvGrpSpPr>
        <p:grpSpPr>
          <a:xfrm>
            <a:off x="7999095" y="2213610"/>
            <a:ext cx="2611120" cy="2265680"/>
            <a:chOff x="13065" y="5815"/>
            <a:chExt cx="4112" cy="3568"/>
          </a:xfrm>
        </p:grpSpPr>
        <p:sp>
          <p:nvSpPr>
            <p:cNvPr id="6" name="平行四边形 5"/>
            <p:cNvSpPr/>
            <p:nvPr>
              <p:custDataLst>
                <p:tags r:id="rId2"/>
              </p:custDataLst>
            </p:nvPr>
          </p:nvSpPr>
          <p:spPr>
            <a:xfrm>
              <a:off x="13065" y="7903"/>
              <a:ext cx="4112" cy="1457"/>
            </a:xfrm>
            <a:prstGeom prst="parallelogram">
              <a:avLst>
                <a:gd name="adj" fmla="val 6527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平行四边形 9"/>
            <p:cNvSpPr/>
            <p:nvPr>
              <p:custDataLst>
                <p:tags r:id="rId3"/>
              </p:custDataLst>
            </p:nvPr>
          </p:nvSpPr>
          <p:spPr>
            <a:xfrm rot="5400000" flipH="1">
              <a:off x="13248" y="7143"/>
              <a:ext cx="3546" cy="889"/>
            </a:xfrm>
            <a:prstGeom prst="parallelogram">
              <a:avLst>
                <a:gd name="adj" fmla="val 16021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2" name="直接连接符 11"/>
            <p:cNvCxnSpPr/>
            <p:nvPr>
              <p:custDataLst>
                <p:tags r:id="rId4"/>
              </p:custDataLst>
            </p:nvPr>
          </p:nvCxnSpPr>
          <p:spPr>
            <a:xfrm flipV="1">
              <a:off x="14576" y="7883"/>
              <a:ext cx="923" cy="1477"/>
            </a:xfrm>
            <a:prstGeom prst="line">
              <a:avLst/>
            </a:prstGeom>
            <a:ln w="28575" cmpd="sng">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13" name="Text Box 14"/>
            <p:cNvSpPr/>
            <p:nvPr>
              <p:custDataLst>
                <p:tags r:id="rId5"/>
              </p:custDataLst>
            </p:nvPr>
          </p:nvSpPr>
          <p:spPr>
            <a:xfrm>
              <a:off x="13180" y="8663"/>
              <a:ext cx="770" cy="720"/>
            </a:xfrm>
            <a:prstGeom prst="rect">
              <a:avLst/>
            </a:prstGeom>
            <a:noFill/>
            <a:ln w="9525">
              <a:noFill/>
            </a:ln>
          </p:spPr>
          <p:txBody>
            <a:bodyPr wrap="none" lIns="114378" tIns="57189" rIns="114378" bIns="57189" anchor="ctr"/>
            <a:lstStyle/>
            <a:p>
              <a:pPr defTabSz="967105"/>
              <a:r>
                <a:rPr lang="en-US" altLang="zh-CN" sz="2400" i="1">
                  <a:solidFill>
                    <a:srgbClr val="000000"/>
                  </a:solidFill>
                  <a:latin typeface="Times New Roman" panose="02020603050405020304" pitchFamily="18" charset="0"/>
                  <a:ea typeface="方正平黑繁体" pitchFamily="2" charset="-122"/>
                </a:rPr>
                <a:t>α</a:t>
              </a:r>
              <a:endParaRPr lang="en-US" altLang="zh-CN" sz="2400" i="1">
                <a:solidFill>
                  <a:srgbClr val="000000"/>
                </a:solidFill>
                <a:latin typeface="Times New Roman" panose="02020603050405020304" pitchFamily="18" charset="0"/>
                <a:ea typeface="方正平黑繁体" pitchFamily="2" charset="-122"/>
              </a:endParaRPr>
            </a:p>
          </p:txBody>
        </p:sp>
        <p:cxnSp>
          <p:nvCxnSpPr>
            <p:cNvPr id="14" name="直接连接符 13"/>
            <p:cNvCxnSpPr/>
            <p:nvPr>
              <p:custDataLst>
                <p:tags r:id="rId6"/>
              </p:custDataLst>
            </p:nvPr>
          </p:nvCxnSpPr>
          <p:spPr>
            <a:xfrm flipH="1">
              <a:off x="14569" y="7883"/>
              <a:ext cx="885" cy="30"/>
            </a:xfrm>
            <a:prstGeom prst="line">
              <a:avLst/>
            </a:prstGeom>
            <a:ln w="28575" cmpd="sng">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custDataLst>
                <p:tags r:id="rId7"/>
              </p:custDataLst>
            </p:nvPr>
          </p:nvCxnSpPr>
          <p:spPr>
            <a:xfrm flipH="1" flipV="1">
              <a:off x="15111" y="7099"/>
              <a:ext cx="6" cy="1398"/>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27" name="文本框 26"/>
            <p:cNvSpPr txBox="1"/>
            <p:nvPr>
              <p:custDataLst>
                <p:tags r:id="rId8"/>
              </p:custDataLst>
            </p:nvPr>
          </p:nvSpPr>
          <p:spPr>
            <a:xfrm>
              <a:off x="14511" y="6972"/>
              <a:ext cx="527" cy="725"/>
            </a:xfrm>
            <a:prstGeom prst="rect">
              <a:avLst/>
            </a:prstGeom>
            <a:noFill/>
          </p:spPr>
          <p:txBody>
            <a:bodyPr wrap="none" rtlCol="0">
              <a:spAutoFit/>
            </a:bodyPr>
            <a:lstStyle/>
            <a:p>
              <a:pPr algn="l"/>
              <a:r>
                <a:rPr lang="en-US" altLang="zh-CN" sz="2400" i="1">
                  <a:latin typeface="Times New Roman" panose="02020603050405020304" pitchFamily="18" charset="0"/>
                  <a:ea typeface="黑体" panose="02010609060101010101" charset="-122"/>
                  <a:sym typeface="+mn-ea"/>
                </a:rPr>
                <a:t>β</a:t>
              </a:r>
              <a:endParaRPr lang="en-US" altLang="zh-CN" sz="2400" i="1">
                <a:solidFill>
                  <a:schemeClr val="tx1"/>
                </a:solidFill>
                <a:latin typeface="Times New Roman" panose="02020603050405020304" pitchFamily="18" charset="0"/>
                <a:ea typeface="黑体" panose="02010609060101010101" charset="-122"/>
                <a:sym typeface="+mn-ea"/>
              </a:endParaRPr>
            </a:p>
          </p:txBody>
        </p:sp>
        <p:sp>
          <p:nvSpPr>
            <p:cNvPr id="29" name="文本框 28"/>
            <p:cNvSpPr txBox="1"/>
            <p:nvPr>
              <p:custDataLst>
                <p:tags r:id="rId9"/>
              </p:custDataLst>
            </p:nvPr>
          </p:nvSpPr>
          <p:spPr>
            <a:xfrm>
              <a:off x="15038" y="7233"/>
              <a:ext cx="528" cy="725"/>
            </a:xfrm>
            <a:prstGeom prst="rect">
              <a:avLst/>
            </a:prstGeom>
            <a:noFill/>
          </p:spPr>
          <p:txBody>
            <a:bodyPr wrap="none" rtlCol="0">
              <a:spAutoFit/>
            </a:bodyPr>
            <a:lstStyle/>
            <a:p>
              <a:pPr algn="l"/>
              <a:r>
                <a:rPr sz="2400" i="1">
                  <a:ea typeface="楷体" panose="02010609060101010101" pitchFamily="49" charset="-122"/>
                  <a:cs typeface="+mn-lt"/>
                  <a:sym typeface="+mn-ea"/>
                </a:rPr>
                <a:t>b</a:t>
              </a:r>
              <a:endParaRPr lang="zh-CN" altLang="en-US"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30" name="文本框 29"/>
            <p:cNvSpPr txBox="1"/>
            <p:nvPr>
              <p:custDataLst>
                <p:tags r:id="rId10"/>
              </p:custDataLst>
            </p:nvPr>
          </p:nvSpPr>
          <p:spPr>
            <a:xfrm>
              <a:off x="14857" y="8635"/>
              <a:ext cx="528" cy="725"/>
            </a:xfrm>
            <a:prstGeom prst="rect">
              <a:avLst/>
            </a:prstGeom>
            <a:noFill/>
          </p:spPr>
          <p:txBody>
            <a:bodyPr wrap="none" rtlCol="0">
              <a:spAutoFit/>
            </a:bodyPr>
            <a:lstStyle/>
            <a:p>
              <a:pPr algn="l"/>
              <a:r>
                <a:rPr sz="2400" i="1">
                  <a:ea typeface="楷体" panose="02010609060101010101" pitchFamily="49" charset="-122"/>
                  <a:cs typeface="+mn-lt"/>
                  <a:sym typeface="+mn-ea"/>
                </a:rPr>
                <a:t>a</a:t>
              </a:r>
              <a:endParaRPr lang="zh-CN" altLang="en-US" sz="2400">
                <a:latin typeface="楷体" panose="02010609060101010101" pitchFamily="49" charset="-122"/>
                <a:ea typeface="楷体" panose="02010609060101010101" pitchFamily="49" charset="-122"/>
                <a:cs typeface="楷体" panose="02010609060101010101" pitchFamily="49" charset="-122"/>
                <a:sym typeface="+mn-ea"/>
              </a:endParaRPr>
            </a:p>
          </p:txBody>
        </p:sp>
      </p:grpSp>
      <p:sp>
        <p:nvSpPr>
          <p:cNvPr id="34" name="文本框 33"/>
          <p:cNvSpPr txBox="1"/>
          <p:nvPr>
            <p:custDataLst>
              <p:tags r:id="rId11"/>
            </p:custDataLst>
          </p:nvPr>
        </p:nvSpPr>
        <p:spPr>
          <a:xfrm>
            <a:off x="1363980" y="2259965"/>
            <a:ext cx="5955665" cy="645160"/>
          </a:xfrm>
          <a:prstGeom prst="rect">
            <a:avLst/>
          </a:prstGeom>
          <a:noFill/>
        </p:spPr>
        <p:txBody>
          <a:bodyPr wrap="none" rtlCol="0">
            <a:spAutoFit/>
          </a:bodyPr>
          <a:lstStyle/>
          <a:p>
            <a:pPr algn="l">
              <a:lnSpc>
                <a:spcPct val="150000"/>
              </a:lnSpc>
            </a:pPr>
            <a:r>
              <a:rPr lang="zh-CN" sz="2400">
                <a:latin typeface="楷体" panose="02010609060101010101" pitchFamily="49" charset="-122"/>
                <a:ea typeface="楷体" panose="02010609060101010101" pitchFamily="49" charset="-122"/>
                <a:cs typeface="楷体" panose="02010609060101010101" pitchFamily="49" charset="-122"/>
                <a:sym typeface="+mn-ea"/>
              </a:rPr>
              <a:t>设</a:t>
            </a:r>
            <a:r>
              <a:rPr sz="2400" i="1">
                <a:ea typeface="楷体" panose="02010609060101010101" pitchFamily="49" charset="-122"/>
                <a:cs typeface="+mn-lt"/>
                <a:sym typeface="+mn-ea"/>
              </a:rPr>
              <a:t>b</a:t>
            </a:r>
            <a:r>
              <a:rPr sz="2400">
                <a:latin typeface="楷体" panose="02010609060101010101" pitchFamily="49" charset="-122"/>
                <a:ea typeface="楷体" panose="02010609060101010101" pitchFamily="49" charset="-122"/>
                <a:cs typeface="楷体" panose="02010609060101010101" pitchFamily="49" charset="-122"/>
                <a:sym typeface="+mn-ea"/>
              </a:rPr>
              <a:t>与</a:t>
            </a:r>
            <a:r>
              <a:rPr sz="2400" i="1">
                <a:ea typeface="楷体" panose="02010609060101010101" pitchFamily="49" charset="-122"/>
                <a:cs typeface="+mn-lt"/>
                <a:sym typeface="+mn-ea"/>
              </a:rPr>
              <a:t>a</a:t>
            </a:r>
            <a:r>
              <a:rPr lang="zh-CN" sz="2400">
                <a:latin typeface="楷体" panose="02010609060101010101" pitchFamily="49" charset="-122"/>
                <a:ea typeface="楷体" panose="02010609060101010101" pitchFamily="49" charset="-122"/>
                <a:cs typeface="楷体" panose="02010609060101010101" pitchFamily="49" charset="-122"/>
                <a:sym typeface="+mn-ea"/>
              </a:rPr>
              <a:t>的交点为</a:t>
            </a:r>
            <a:r>
              <a:rPr lang="en-US" sz="2400" i="1">
                <a:ea typeface="楷体" panose="02010609060101010101" pitchFamily="49" charset="-122"/>
                <a:cs typeface="+mn-lt"/>
                <a:sym typeface="+mn-ea"/>
              </a:rPr>
              <a:t>A</a:t>
            </a:r>
            <a:r>
              <a:rPr lang="zh-CN" altLang="en-US" sz="2400" i="1">
                <a:ea typeface="楷体" panose="02010609060101010101" pitchFamily="49" charset="-122"/>
                <a:cs typeface="+mn-lt"/>
                <a:sym typeface="+mn-ea"/>
              </a:rPr>
              <a:t>，</a:t>
            </a:r>
            <a:r>
              <a:rPr lang="zh-CN" altLang="en-US" sz="2400">
                <a:ea typeface="楷体" panose="02010609060101010101" pitchFamily="49" charset="-122"/>
                <a:cs typeface="+mn-lt"/>
                <a:sym typeface="+mn-ea"/>
              </a:rPr>
              <a:t>过点</a:t>
            </a:r>
            <a:r>
              <a:rPr lang="en-US" altLang="zh-CN" sz="2400" i="1">
                <a:latin typeface="Times New Roman" panose="02020603050405020304" pitchFamily="18" charset="0"/>
                <a:ea typeface="黑体" panose="02010609060101010101" charset="-122"/>
                <a:sym typeface="+mn-ea"/>
              </a:rPr>
              <a:t>A</a:t>
            </a:r>
            <a:r>
              <a:rPr lang="zh-CN" altLang="en-US" sz="2400">
                <a:ea typeface="楷体" panose="02010609060101010101" pitchFamily="49" charset="-122"/>
                <a:cs typeface="+mn-lt"/>
                <a:sym typeface="+mn-ea"/>
              </a:rPr>
              <a:t>在</a:t>
            </a:r>
            <a:r>
              <a:rPr lang="en-US" altLang="zh-CN" sz="2400" i="1">
                <a:latin typeface="Times New Roman" panose="02020603050405020304" pitchFamily="18" charset="0"/>
                <a:ea typeface="黑体" panose="02010609060101010101" charset="-122"/>
                <a:sym typeface="+mn-ea"/>
              </a:rPr>
              <a:t>α</a:t>
            </a:r>
            <a:r>
              <a:rPr lang="zh-CN" altLang="en-US" sz="2400">
                <a:ea typeface="楷体" panose="02010609060101010101" pitchFamily="49" charset="-122"/>
                <a:cs typeface="+mn-lt"/>
                <a:sym typeface="+mn-ea"/>
              </a:rPr>
              <a:t>内作直线</a:t>
            </a:r>
            <a:r>
              <a:rPr lang="en-US" altLang="zh-CN" sz="2400" i="1">
                <a:latin typeface="Times New Roman" panose="02020603050405020304" pitchFamily="18" charset="0"/>
                <a:ea typeface="黑体" panose="02010609060101010101" charset="-122"/>
                <a:sym typeface="+mn-ea"/>
              </a:rPr>
              <a:t>c</a:t>
            </a:r>
            <a:r>
              <a:rPr lang="zh-CN" altLang="en-US" sz="2400">
                <a:ea typeface="楷体" panose="02010609060101010101" pitchFamily="49" charset="-122"/>
                <a:cs typeface="+mn-lt"/>
                <a:sym typeface="+mn-ea"/>
              </a:rPr>
              <a:t>⊥</a:t>
            </a:r>
            <a:r>
              <a:rPr lang="en-US" altLang="zh-CN" sz="2400" i="1">
                <a:latin typeface="Times New Roman" panose="02020603050405020304" pitchFamily="18" charset="0"/>
                <a:ea typeface="黑体" panose="02010609060101010101" charset="-122"/>
                <a:sym typeface="+mn-ea"/>
              </a:rPr>
              <a:t>a</a:t>
            </a:r>
            <a:r>
              <a:rPr lang="zh-CN" altLang="en-US" sz="2400">
                <a:ea typeface="楷体" panose="02010609060101010101" pitchFamily="49" charset="-122"/>
                <a:cs typeface="+mn-lt"/>
                <a:sym typeface="+mn-ea"/>
              </a:rPr>
              <a:t>,</a:t>
            </a:r>
            <a:endParaRPr lang="zh-CN" altLang="en-US" sz="2400">
              <a:ea typeface="楷体" panose="02010609060101010101" pitchFamily="49" charset="-122"/>
              <a:cs typeface="+mn-lt"/>
              <a:sym typeface="+mn-ea"/>
            </a:endParaRPr>
          </a:p>
        </p:txBody>
      </p:sp>
      <p:sp>
        <p:nvSpPr>
          <p:cNvPr id="19" name="文本框 18"/>
          <p:cNvSpPr txBox="1"/>
          <p:nvPr>
            <p:custDataLst>
              <p:tags r:id="rId12"/>
            </p:custDataLst>
          </p:nvPr>
        </p:nvSpPr>
        <p:spPr>
          <a:xfrm>
            <a:off x="1410970" y="2905125"/>
            <a:ext cx="5862320" cy="645160"/>
          </a:xfrm>
          <a:prstGeom prst="rect">
            <a:avLst/>
          </a:prstGeom>
          <a:noFill/>
        </p:spPr>
        <p:txBody>
          <a:bodyPr wrap="none" rtlCol="0">
            <a:spAutoFit/>
          </a:bodyPr>
          <a:lstStyle/>
          <a:p>
            <a:pPr algn="l">
              <a:lnSpc>
                <a:spcPct val="150000"/>
              </a:lnSpc>
            </a:pPr>
            <a:r>
              <a:rPr lang="zh-CN" sz="2400">
                <a:latin typeface="楷体" panose="02010609060101010101" pitchFamily="49" charset="-122"/>
                <a:ea typeface="楷体" panose="02010609060101010101" pitchFamily="49" charset="-122"/>
                <a:cs typeface="楷体" panose="02010609060101010101" pitchFamily="49" charset="-122"/>
                <a:sym typeface="+mn-ea"/>
              </a:rPr>
              <a:t>则</a:t>
            </a:r>
            <a:r>
              <a:rPr sz="2400" i="1">
                <a:ea typeface="楷体" panose="02010609060101010101" pitchFamily="49" charset="-122"/>
                <a:cs typeface="+mn-lt"/>
                <a:sym typeface="+mn-ea"/>
              </a:rPr>
              <a:t>b</a:t>
            </a:r>
            <a:r>
              <a:rPr lang="zh-CN" sz="2400">
                <a:latin typeface="楷体" panose="02010609060101010101" pitchFamily="49" charset="-122"/>
                <a:ea typeface="楷体" panose="02010609060101010101" pitchFamily="49" charset="-122"/>
                <a:cs typeface="楷体" panose="02010609060101010101" pitchFamily="49" charset="-122"/>
                <a:sym typeface="+mn-ea"/>
              </a:rPr>
              <a:t>，</a:t>
            </a:r>
            <a:r>
              <a:rPr lang="en-US" sz="2400" i="1">
                <a:ea typeface="楷体" panose="02010609060101010101" pitchFamily="49" charset="-122"/>
                <a:cs typeface="+mn-lt"/>
                <a:sym typeface="+mn-ea"/>
              </a:rPr>
              <a:t>c</a:t>
            </a:r>
            <a:r>
              <a:rPr lang="zh-CN" sz="2400">
                <a:latin typeface="楷体" panose="02010609060101010101" pitchFamily="49" charset="-122"/>
                <a:ea typeface="楷体" panose="02010609060101010101" pitchFamily="49" charset="-122"/>
                <a:cs typeface="楷体" panose="02010609060101010101" pitchFamily="49" charset="-122"/>
                <a:sym typeface="+mn-ea"/>
              </a:rPr>
              <a:t>所成的角就是二面角</a:t>
            </a:r>
            <a:r>
              <a:rPr lang="en-US" altLang="zh-CN" sz="2400" i="1">
                <a:latin typeface="Times New Roman" panose="02020603050405020304" pitchFamily="18" charset="0"/>
                <a:ea typeface="黑体" panose="02010609060101010101" charset="-122"/>
                <a:sym typeface="+mn-ea"/>
              </a:rPr>
              <a:t>α-</a:t>
            </a:r>
            <a:r>
              <a:rPr lang="en-US" sz="2400" i="1">
                <a:ea typeface="楷体" panose="02010609060101010101" pitchFamily="49" charset="-122"/>
                <a:cs typeface="+mn-lt"/>
                <a:sym typeface="+mn-ea"/>
              </a:rPr>
              <a:t>a-</a:t>
            </a:r>
            <a:r>
              <a:rPr lang="en-US" altLang="zh-CN" sz="2400" i="1">
                <a:latin typeface="Times New Roman" panose="02020603050405020304" pitchFamily="18" charset="0"/>
                <a:ea typeface="黑体" panose="02010609060101010101" charset="-122"/>
                <a:sym typeface="+mn-ea"/>
              </a:rPr>
              <a:t>β</a:t>
            </a:r>
            <a:r>
              <a:rPr lang="zh-CN" sz="2400">
                <a:latin typeface="楷体" panose="02010609060101010101" pitchFamily="49" charset="-122"/>
                <a:ea typeface="楷体" panose="02010609060101010101" pitchFamily="49" charset="-122"/>
                <a:cs typeface="楷体" panose="02010609060101010101" pitchFamily="49" charset="-122"/>
                <a:sym typeface="+mn-ea"/>
              </a:rPr>
              <a:t>的平面角</a:t>
            </a:r>
            <a:r>
              <a:rPr lang="en-US" altLang="zh-CN" sz="2400">
                <a:latin typeface="楷体" panose="02010609060101010101" pitchFamily="49" charset="-122"/>
                <a:ea typeface="楷体" panose="02010609060101010101" pitchFamily="49" charset="-122"/>
                <a:cs typeface="楷体" panose="02010609060101010101" pitchFamily="49" charset="-122"/>
                <a:sym typeface="+mn-ea"/>
              </a:rPr>
              <a:t>.</a:t>
            </a:r>
            <a:endParaRPr lang="en-US" altLang="zh-CN"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23" name="文本框 22"/>
          <p:cNvSpPr txBox="1"/>
          <p:nvPr>
            <p:custDataLst>
              <p:tags r:id="rId13"/>
            </p:custDataLst>
          </p:nvPr>
        </p:nvSpPr>
        <p:spPr>
          <a:xfrm>
            <a:off x="1457325" y="3655695"/>
            <a:ext cx="2382520" cy="645160"/>
          </a:xfrm>
          <a:prstGeom prst="rect">
            <a:avLst/>
          </a:prstGeom>
          <a:noFill/>
        </p:spPr>
        <p:txBody>
          <a:bodyPr wrap="none" rtlCol="0">
            <a:spAutoFit/>
          </a:bodyPr>
          <a:lstStyle/>
          <a:p>
            <a:pPr algn="l">
              <a:lnSpc>
                <a:spcPct val="150000"/>
              </a:lnSpc>
            </a:pPr>
            <a:r>
              <a:rPr lang="en-US" altLang="zh-CN" sz="2400">
                <a:latin typeface="楷体" panose="02010609060101010101" pitchFamily="49" charset="-122"/>
                <a:ea typeface="楷体" panose="02010609060101010101" pitchFamily="49" charset="-122"/>
                <a:cs typeface="楷体" panose="02010609060101010101" pitchFamily="49" charset="-122"/>
                <a:sym typeface="+mn-ea"/>
              </a:rPr>
              <a:t>∵</a:t>
            </a:r>
            <a:r>
              <a:rPr lang="en-US" altLang="zh-CN" sz="2400" i="1">
                <a:latin typeface="Times New Roman" panose="02020603050405020304" pitchFamily="18" charset="0"/>
                <a:ea typeface="黑体" panose="02010609060101010101" charset="-122"/>
                <a:sym typeface="+mn-ea"/>
              </a:rPr>
              <a:t>α</a:t>
            </a:r>
            <a:r>
              <a:rPr sz="2400">
                <a:latin typeface="楷体" panose="02010609060101010101" pitchFamily="49" charset="-122"/>
                <a:ea typeface="楷体" panose="02010609060101010101" pitchFamily="49" charset="-122"/>
                <a:cs typeface="楷体" panose="02010609060101010101" pitchFamily="49" charset="-122"/>
                <a:sym typeface="+mn-ea"/>
              </a:rPr>
              <a:t>⊥</a:t>
            </a:r>
            <a:r>
              <a:rPr lang="en-US" altLang="zh-CN" sz="2400" i="1">
                <a:latin typeface="Times New Roman" panose="02020603050405020304" pitchFamily="18" charset="0"/>
                <a:ea typeface="黑体" panose="02010609060101010101" charset="-122"/>
                <a:sym typeface="+mn-ea"/>
              </a:rPr>
              <a:t>β</a:t>
            </a:r>
            <a:r>
              <a:rPr lang="zh-CN" sz="2400">
                <a:latin typeface="楷体" panose="02010609060101010101" pitchFamily="49" charset="-122"/>
                <a:ea typeface="楷体" panose="02010609060101010101" pitchFamily="49" charset="-122"/>
                <a:cs typeface="楷体" panose="02010609060101010101" pitchFamily="49" charset="-122"/>
                <a:sym typeface="+mn-ea"/>
              </a:rPr>
              <a:t>，</a:t>
            </a:r>
            <a:r>
              <a:rPr lang="en-US" altLang="zh-CN" sz="2400">
                <a:latin typeface="楷体" panose="02010609060101010101" pitchFamily="49" charset="-122"/>
                <a:ea typeface="楷体" panose="02010609060101010101" pitchFamily="49" charset="-122"/>
                <a:cs typeface="楷体" panose="02010609060101010101" pitchFamily="49" charset="-122"/>
                <a:sym typeface="+mn-ea"/>
              </a:rPr>
              <a:t>∴</a:t>
            </a:r>
            <a:r>
              <a:rPr sz="2400" i="1">
                <a:ea typeface="楷体" panose="02010609060101010101" pitchFamily="49" charset="-122"/>
                <a:cs typeface="+mn-lt"/>
                <a:sym typeface="+mn-ea"/>
              </a:rPr>
              <a:t>b</a:t>
            </a:r>
            <a:r>
              <a:rPr lang="en-US" sz="2400">
                <a:latin typeface="楷体" panose="02010609060101010101" pitchFamily="49" charset="-122"/>
                <a:ea typeface="楷体" panose="02010609060101010101" pitchFamily="49" charset="-122"/>
                <a:cs typeface="楷体" panose="02010609060101010101" pitchFamily="49" charset="-122"/>
                <a:sym typeface="+mn-ea"/>
              </a:rPr>
              <a:t>⊥</a:t>
            </a:r>
            <a:r>
              <a:rPr lang="en-US" sz="2400" i="1">
                <a:ea typeface="楷体" panose="02010609060101010101" pitchFamily="49" charset="-122"/>
                <a:cs typeface="+mn-lt"/>
                <a:sym typeface="+mn-ea"/>
              </a:rPr>
              <a:t>c.</a:t>
            </a:r>
            <a:endParaRPr lang="en-US" sz="2400" i="1">
              <a:latin typeface="楷体" panose="02010609060101010101" pitchFamily="49" charset="-122"/>
              <a:ea typeface="楷体" panose="02010609060101010101" pitchFamily="49" charset="-122"/>
              <a:cs typeface="+mn-lt"/>
              <a:sym typeface="+mn-ea"/>
            </a:endParaRPr>
          </a:p>
        </p:txBody>
      </p:sp>
      <p:sp>
        <p:nvSpPr>
          <p:cNvPr id="24" name="文本框 23"/>
          <p:cNvSpPr txBox="1"/>
          <p:nvPr>
            <p:custDataLst>
              <p:tags r:id="rId14"/>
            </p:custDataLst>
          </p:nvPr>
        </p:nvSpPr>
        <p:spPr>
          <a:xfrm>
            <a:off x="1410970" y="4348480"/>
            <a:ext cx="5507355" cy="645160"/>
          </a:xfrm>
          <a:prstGeom prst="rect">
            <a:avLst/>
          </a:prstGeom>
          <a:noFill/>
        </p:spPr>
        <p:txBody>
          <a:bodyPr wrap="none" rtlCol="0">
            <a:spAutoFit/>
          </a:bodyPr>
          <a:lstStyle/>
          <a:p>
            <a:pPr algn="l">
              <a:lnSpc>
                <a:spcPct val="150000"/>
              </a:lnSpc>
            </a:pPr>
            <a:r>
              <a:rPr lang="zh-CN" altLang="en-US" sz="2400">
                <a:latin typeface="楷体" panose="02010609060101010101" pitchFamily="49" charset="-122"/>
                <a:ea typeface="楷体" panose="02010609060101010101" pitchFamily="49" charset="-122"/>
                <a:cs typeface="楷体" panose="02010609060101010101" pitchFamily="49" charset="-122"/>
                <a:sym typeface="+mn-ea"/>
              </a:rPr>
              <a:t>又</a:t>
            </a:r>
            <a:r>
              <a:rPr lang="en-US" altLang="zh-CN" sz="2400">
                <a:latin typeface="楷体" panose="02010609060101010101" pitchFamily="49" charset="-122"/>
                <a:ea typeface="楷体" panose="02010609060101010101" pitchFamily="49" charset="-122"/>
                <a:cs typeface="楷体" panose="02010609060101010101" pitchFamily="49" charset="-122"/>
                <a:sym typeface="+mn-ea"/>
              </a:rPr>
              <a:t>∵</a:t>
            </a:r>
            <a:r>
              <a:rPr sz="2400" i="1">
                <a:ea typeface="楷体" panose="02010609060101010101" pitchFamily="49" charset="-122"/>
                <a:cs typeface="+mn-lt"/>
                <a:sym typeface="+mn-ea"/>
              </a:rPr>
              <a:t>b</a:t>
            </a:r>
            <a:r>
              <a:rPr lang="en-US" sz="2400">
                <a:latin typeface="楷体" panose="02010609060101010101" pitchFamily="49" charset="-122"/>
                <a:ea typeface="楷体" panose="02010609060101010101" pitchFamily="49" charset="-122"/>
                <a:cs typeface="楷体" panose="02010609060101010101" pitchFamily="49" charset="-122"/>
                <a:sym typeface="+mn-ea"/>
              </a:rPr>
              <a:t>⊥</a:t>
            </a:r>
            <a:r>
              <a:rPr lang="en-US" sz="2400" i="1">
                <a:ea typeface="楷体" panose="02010609060101010101" pitchFamily="49" charset="-122"/>
                <a:cs typeface="+mn-lt"/>
                <a:sym typeface="+mn-ea"/>
              </a:rPr>
              <a:t>a</a:t>
            </a:r>
            <a:r>
              <a:rPr lang="zh-CN" sz="2400">
                <a:latin typeface="楷体" panose="02010609060101010101" pitchFamily="49" charset="-122"/>
                <a:ea typeface="楷体" panose="02010609060101010101" pitchFamily="49" charset="-122"/>
                <a:cs typeface="楷体" panose="02010609060101010101" pitchFamily="49" charset="-122"/>
                <a:sym typeface="+mn-ea"/>
              </a:rPr>
              <a:t>，</a:t>
            </a:r>
            <a:r>
              <a:rPr lang="en-US" altLang="zh-CN" sz="2400" i="1">
                <a:latin typeface="Times New Roman" panose="02020603050405020304" pitchFamily="18" charset="0"/>
                <a:ea typeface="黑体" panose="02010609060101010101" charset="-122"/>
                <a:sym typeface="+mn-ea"/>
              </a:rPr>
              <a:t>a</a:t>
            </a:r>
            <a:r>
              <a:rPr lang="zh-CN" altLang="en-US" sz="2400">
                <a:ea typeface="楷体" panose="02010609060101010101" pitchFamily="49" charset="-122"/>
                <a:cs typeface="+mn-lt"/>
                <a:sym typeface="+mn-ea"/>
              </a:rPr>
              <a:t>和</a:t>
            </a:r>
            <a:r>
              <a:rPr lang="en-US" altLang="zh-CN" sz="2400" i="1">
                <a:latin typeface="Times New Roman" panose="02020603050405020304" pitchFamily="18" charset="0"/>
                <a:ea typeface="黑体" panose="02010609060101010101" charset="-122"/>
                <a:sym typeface="+mn-ea"/>
              </a:rPr>
              <a:t>c</a:t>
            </a:r>
            <a:r>
              <a:rPr lang="zh-CN" altLang="en-US" sz="2400">
                <a:latin typeface="楷体" panose="02010609060101010101" pitchFamily="49" charset="-122"/>
                <a:ea typeface="楷体" panose="02010609060101010101" pitchFamily="49" charset="-122"/>
                <a:cs typeface="楷体" panose="02010609060101010101" pitchFamily="49" charset="-122"/>
                <a:sym typeface="+mn-ea"/>
              </a:rPr>
              <a:t>是</a:t>
            </a:r>
            <a:r>
              <a:rPr lang="en-US" altLang="zh-CN" sz="2400" i="1">
                <a:latin typeface="Times New Roman" panose="02020603050405020304" pitchFamily="18" charset="0"/>
                <a:ea typeface="黑体" panose="02010609060101010101" charset="-122"/>
                <a:sym typeface="+mn-ea"/>
              </a:rPr>
              <a:t>α</a:t>
            </a:r>
            <a:r>
              <a:rPr lang="zh-CN" altLang="en-US" sz="2400">
                <a:latin typeface="楷体" panose="02010609060101010101" pitchFamily="49" charset="-122"/>
                <a:ea typeface="楷体" panose="02010609060101010101" pitchFamily="49" charset="-122"/>
                <a:cs typeface="楷体" panose="02010609060101010101" pitchFamily="49" charset="-122"/>
                <a:sym typeface="+mn-ea"/>
              </a:rPr>
              <a:t>内的两条相交直线，</a:t>
            </a:r>
            <a:endParaRPr lang="en-US" sz="2400" i="1">
              <a:latin typeface="楷体" panose="02010609060101010101" pitchFamily="49" charset="-122"/>
              <a:ea typeface="楷体" panose="02010609060101010101" pitchFamily="49" charset="-122"/>
              <a:cs typeface="+mn-lt"/>
              <a:sym typeface="+mn-ea"/>
            </a:endParaRPr>
          </a:p>
        </p:txBody>
      </p:sp>
      <p:sp>
        <p:nvSpPr>
          <p:cNvPr id="25" name="文本框 24"/>
          <p:cNvSpPr txBox="1"/>
          <p:nvPr>
            <p:custDataLst>
              <p:tags r:id="rId15"/>
            </p:custDataLst>
          </p:nvPr>
        </p:nvSpPr>
        <p:spPr>
          <a:xfrm>
            <a:off x="1615440" y="5153660"/>
            <a:ext cx="1181100" cy="460375"/>
          </a:xfrm>
          <a:prstGeom prst="rect">
            <a:avLst/>
          </a:prstGeom>
          <a:noFill/>
        </p:spPr>
        <p:txBody>
          <a:bodyPr wrap="none" rtlCol="0">
            <a:spAutoFit/>
          </a:bodyPr>
          <a:lstStyle/>
          <a:p>
            <a:pPr algn="l"/>
            <a:r>
              <a:rPr lang="en-US" altLang="zh-CN" sz="2400">
                <a:latin typeface="楷体" panose="02010609060101010101" pitchFamily="49" charset="-122"/>
                <a:ea typeface="楷体" panose="02010609060101010101" pitchFamily="49" charset="-122"/>
                <a:cs typeface="楷体" panose="02010609060101010101" pitchFamily="49" charset="-122"/>
                <a:sym typeface="+mn-ea"/>
              </a:rPr>
              <a:t>∴</a:t>
            </a:r>
            <a:r>
              <a:rPr sz="2400" i="1">
                <a:ea typeface="楷体" panose="02010609060101010101" pitchFamily="49" charset="-122"/>
                <a:cs typeface="+mn-lt"/>
                <a:sym typeface="+mn-ea"/>
              </a:rPr>
              <a:t>b</a:t>
            </a:r>
            <a:r>
              <a:rPr lang="en-US" sz="2400">
                <a:latin typeface="楷体" panose="02010609060101010101" pitchFamily="49" charset="-122"/>
                <a:ea typeface="楷体" panose="02010609060101010101" pitchFamily="49" charset="-122"/>
                <a:cs typeface="楷体" panose="02010609060101010101" pitchFamily="49" charset="-122"/>
                <a:sym typeface="+mn-ea"/>
              </a:rPr>
              <a:t>⊥</a:t>
            </a:r>
            <a:r>
              <a:rPr lang="en-US" altLang="zh-CN" sz="2400" i="1">
                <a:latin typeface="Times New Roman" panose="02020603050405020304" pitchFamily="18" charset="0"/>
                <a:ea typeface="黑体" panose="02010609060101010101" charset="-122"/>
                <a:sym typeface="+mn-ea"/>
              </a:rPr>
              <a:t>α</a:t>
            </a:r>
            <a:r>
              <a:rPr lang="en-US" sz="2400" i="1">
                <a:ea typeface="楷体" panose="02010609060101010101" pitchFamily="49" charset="-122"/>
                <a:cs typeface="+mn-lt"/>
                <a:sym typeface="+mn-ea"/>
              </a:rPr>
              <a:t>.</a:t>
            </a:r>
            <a:endParaRPr lang="en-US" altLang="en-US" sz="2400" i="1">
              <a:latin typeface="楷体" panose="02010609060101010101" pitchFamily="49" charset="-122"/>
              <a:ea typeface="楷体" panose="02010609060101010101" pitchFamily="49" charset="-122"/>
              <a:cs typeface="+mn-lt"/>
              <a:sym typeface="+mn-ea"/>
            </a:endParaRPr>
          </a:p>
        </p:txBody>
      </p:sp>
      <p:sp>
        <p:nvSpPr>
          <p:cNvPr id="26" name="文本框 25"/>
          <p:cNvSpPr txBox="1"/>
          <p:nvPr>
            <p:custDataLst>
              <p:tags r:id="rId16"/>
            </p:custDataLst>
          </p:nvPr>
        </p:nvSpPr>
        <p:spPr>
          <a:xfrm>
            <a:off x="1108710" y="1465580"/>
            <a:ext cx="9081135" cy="645160"/>
          </a:xfrm>
          <a:prstGeom prst="rect">
            <a:avLst/>
          </a:prstGeom>
          <a:noFill/>
        </p:spPr>
        <p:txBody>
          <a:bodyPr wrap="square" rtlCol="0">
            <a:spAutoFit/>
          </a:bodyPr>
          <a:lstStyle/>
          <a:p>
            <a:pPr algn="l" fontAlgn="auto">
              <a:lnSpc>
                <a:spcPct val="150000"/>
              </a:lnSpc>
            </a:pPr>
            <a:r>
              <a:rPr lang="zh-CN" sz="2400" b="1">
                <a:solidFill>
                  <a:srgbClr val="0000FF"/>
                </a:solidFill>
                <a:latin typeface="楷体" panose="02010609060101010101" pitchFamily="49" charset="-122"/>
                <a:ea typeface="楷体" panose="02010609060101010101" pitchFamily="49" charset="-122"/>
                <a:sym typeface="+mn-ea"/>
              </a:rPr>
              <a:t>问题</a:t>
            </a:r>
            <a:r>
              <a:rPr lang="en-US" altLang="zh-CN" sz="2400" b="1">
                <a:solidFill>
                  <a:srgbClr val="0000FF"/>
                </a:solidFill>
                <a:latin typeface="楷体" panose="02010609060101010101" pitchFamily="49" charset="-122"/>
                <a:ea typeface="楷体" panose="02010609060101010101" pitchFamily="49" charset="-122"/>
                <a:sym typeface="+mn-ea"/>
              </a:rPr>
              <a:t>2</a:t>
            </a:r>
            <a:r>
              <a:rPr sz="2400" b="1">
                <a:solidFill>
                  <a:srgbClr val="0000FF"/>
                </a:solidFill>
                <a:latin typeface="楷体" panose="02010609060101010101" pitchFamily="49" charset="-122"/>
                <a:ea typeface="楷体" panose="02010609060101010101" pitchFamily="49" charset="-122"/>
                <a:sym typeface="+mn-ea"/>
              </a:rPr>
              <a:t>：</a:t>
            </a:r>
            <a:r>
              <a:rPr lang="zh-CN" sz="2400">
                <a:latin typeface="楷体" panose="02010609060101010101" pitchFamily="49" charset="-122"/>
                <a:ea typeface="楷体" panose="02010609060101010101" pitchFamily="49" charset="-122"/>
                <a:cs typeface="楷体" panose="02010609060101010101" pitchFamily="49" charset="-122"/>
                <a:sym typeface="+mn-ea"/>
              </a:rPr>
              <a:t>若</a:t>
            </a:r>
            <a:r>
              <a:rPr sz="2400" i="1">
                <a:ea typeface="楷体" panose="02010609060101010101" pitchFamily="49" charset="-122"/>
                <a:cs typeface="+mn-lt"/>
                <a:sym typeface="+mn-ea"/>
              </a:rPr>
              <a:t>b</a:t>
            </a:r>
            <a:r>
              <a:rPr lang="en-US" sz="2400">
                <a:latin typeface="楷体" panose="02010609060101010101" pitchFamily="49" charset="-122"/>
                <a:ea typeface="楷体" panose="02010609060101010101" pitchFamily="49" charset="-122"/>
                <a:cs typeface="楷体" panose="02010609060101010101" pitchFamily="49" charset="-122"/>
                <a:sym typeface="+mn-ea"/>
              </a:rPr>
              <a:t>⊥</a:t>
            </a:r>
            <a:r>
              <a:rPr sz="2400" i="1">
                <a:ea typeface="楷体" panose="02010609060101010101" pitchFamily="49" charset="-122"/>
                <a:cs typeface="+mn-lt"/>
                <a:sym typeface="+mn-ea"/>
              </a:rPr>
              <a:t>a</a:t>
            </a:r>
            <a:r>
              <a:rPr lang="zh-CN" sz="2400">
                <a:latin typeface="楷体" panose="02010609060101010101" pitchFamily="49" charset="-122"/>
                <a:ea typeface="楷体" panose="02010609060101010101" pitchFamily="49" charset="-122"/>
                <a:cs typeface="楷体" panose="02010609060101010101" pitchFamily="49" charset="-122"/>
                <a:sym typeface="+mn-ea"/>
              </a:rPr>
              <a:t>时</a:t>
            </a:r>
            <a:r>
              <a:rPr sz="2400" i="1">
                <a:ea typeface="楷体" panose="02010609060101010101" pitchFamily="49" charset="-122"/>
                <a:cs typeface="+mn-lt"/>
                <a:sym typeface="+mn-ea"/>
              </a:rPr>
              <a:t>b</a:t>
            </a:r>
            <a:r>
              <a:rPr sz="2400">
                <a:latin typeface="楷体" panose="02010609060101010101" pitchFamily="49" charset="-122"/>
                <a:ea typeface="楷体" panose="02010609060101010101" pitchFamily="49" charset="-122"/>
                <a:cs typeface="楷体" panose="02010609060101010101" pitchFamily="49" charset="-122"/>
                <a:sym typeface="+mn-ea"/>
              </a:rPr>
              <a:t>与</a:t>
            </a:r>
            <a:r>
              <a:rPr lang="en-US" altLang="zh-CN" sz="2400" i="1">
                <a:latin typeface="Times New Roman" panose="02020603050405020304" pitchFamily="18" charset="0"/>
                <a:ea typeface="黑体" panose="02010609060101010101" charset="-122"/>
                <a:sym typeface="+mn-ea"/>
              </a:rPr>
              <a:t>α</a:t>
            </a:r>
            <a:r>
              <a:rPr sz="2400">
                <a:latin typeface="楷体" panose="02010609060101010101" pitchFamily="49" charset="-122"/>
                <a:ea typeface="楷体" panose="02010609060101010101" pitchFamily="49" charset="-122"/>
                <a:cs typeface="楷体" panose="02010609060101010101" pitchFamily="49" charset="-122"/>
                <a:sym typeface="+mn-ea"/>
              </a:rPr>
              <a:t>有什么位置关系？</a:t>
            </a:r>
            <a:r>
              <a:rPr lang="zh-CN" sz="2400">
                <a:latin typeface="楷体" panose="02010609060101010101" pitchFamily="49" charset="-122"/>
                <a:ea typeface="楷体" panose="02010609060101010101" pitchFamily="49" charset="-122"/>
                <a:cs typeface="楷体" panose="02010609060101010101" pitchFamily="49" charset="-122"/>
                <a:sym typeface="+mn-ea"/>
              </a:rPr>
              <a:t>为什么？</a:t>
            </a:r>
            <a:endParaRPr lang="zh-CN" sz="2400">
              <a:latin typeface="楷体" panose="02010609060101010101" pitchFamily="49" charset="-122"/>
              <a:ea typeface="楷体" panose="02010609060101010101" pitchFamily="49" charset="-122"/>
              <a:cs typeface="楷体" panose="02010609060101010101" pitchFamily="49" charset="-122"/>
              <a:sym typeface="+mn-ea"/>
            </a:endParaRPr>
          </a:p>
        </p:txBody>
      </p:sp>
      <p:grpSp>
        <p:nvGrpSpPr>
          <p:cNvPr id="36" name="组合 35"/>
          <p:cNvGrpSpPr/>
          <p:nvPr>
            <p:custDataLst>
              <p:tags r:id="rId17"/>
            </p:custDataLst>
          </p:nvPr>
        </p:nvGrpSpPr>
        <p:grpSpPr>
          <a:xfrm>
            <a:off x="9010650" y="3523615"/>
            <a:ext cx="1179195" cy="544830"/>
            <a:chOff x="14190" y="5549"/>
            <a:chExt cx="1857" cy="858"/>
          </a:xfrm>
        </p:grpSpPr>
        <p:sp>
          <p:nvSpPr>
            <p:cNvPr id="28" name="文本框 27"/>
            <p:cNvSpPr txBox="1"/>
            <p:nvPr>
              <p:custDataLst>
                <p:tags r:id="rId18"/>
              </p:custDataLst>
            </p:nvPr>
          </p:nvSpPr>
          <p:spPr>
            <a:xfrm>
              <a:off x="15098" y="5549"/>
              <a:ext cx="501" cy="725"/>
            </a:xfrm>
            <a:prstGeom prst="rect">
              <a:avLst/>
            </a:prstGeom>
            <a:noFill/>
          </p:spPr>
          <p:txBody>
            <a:bodyPr wrap="none" rtlCol="0">
              <a:spAutoFit/>
            </a:bodyPr>
            <a:lstStyle/>
            <a:p>
              <a:pPr algn="l"/>
              <a:r>
                <a:rPr lang="en-US" sz="2400" i="1">
                  <a:ea typeface="楷体" panose="02010609060101010101" pitchFamily="49" charset="-122"/>
                  <a:cs typeface="+mn-lt"/>
                  <a:sym typeface="+mn-ea"/>
                </a:rPr>
                <a:t>c</a:t>
              </a:r>
              <a:endParaRPr lang="en-US" sz="2400" i="1">
                <a:latin typeface="楷体" panose="02010609060101010101" pitchFamily="49" charset="-122"/>
                <a:ea typeface="楷体" panose="02010609060101010101" pitchFamily="49" charset="-122"/>
                <a:cs typeface="+mn-lt"/>
                <a:sym typeface="+mn-ea"/>
              </a:endParaRPr>
            </a:p>
          </p:txBody>
        </p:sp>
        <p:cxnSp>
          <p:nvCxnSpPr>
            <p:cNvPr id="32" name="直接连接符 31"/>
            <p:cNvCxnSpPr/>
            <p:nvPr>
              <p:custDataLst>
                <p:tags r:id="rId19"/>
              </p:custDataLst>
            </p:nvPr>
          </p:nvCxnSpPr>
          <p:spPr>
            <a:xfrm rot="5400000" flipH="1" flipV="1">
              <a:off x="15345" y="5466"/>
              <a:ext cx="6" cy="1398"/>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35" name="文本框 34"/>
            <p:cNvSpPr txBox="1"/>
            <p:nvPr>
              <p:custDataLst>
                <p:tags r:id="rId20"/>
              </p:custDataLst>
            </p:nvPr>
          </p:nvSpPr>
          <p:spPr>
            <a:xfrm>
              <a:off x="14190" y="5683"/>
              <a:ext cx="581" cy="725"/>
            </a:xfrm>
            <a:prstGeom prst="rect">
              <a:avLst/>
            </a:prstGeom>
            <a:noFill/>
          </p:spPr>
          <p:txBody>
            <a:bodyPr wrap="none" rtlCol="0">
              <a:spAutoFit/>
            </a:bodyPr>
            <a:lstStyle/>
            <a:p>
              <a:pPr algn="l"/>
              <a:r>
                <a:rPr lang="en-US" sz="2400" i="1">
                  <a:ea typeface="楷体" panose="02010609060101010101" pitchFamily="49" charset="-122"/>
                  <a:cs typeface="+mn-lt"/>
                  <a:sym typeface="+mn-ea"/>
                </a:rPr>
                <a:t>A</a:t>
              </a:r>
              <a:endParaRPr lang="en-US" sz="2400" i="1">
                <a:latin typeface="楷体" panose="02010609060101010101" pitchFamily="49" charset="-122"/>
                <a:ea typeface="楷体" panose="02010609060101010101" pitchFamily="49" charset="-122"/>
                <a:cs typeface="+mn-lt"/>
                <a:sym typeface="+mn-ea"/>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fade">
                                      <p:cBhvr>
                                        <p:cTn id="10" dur="500"/>
                                        <p:tgtEl>
                                          <p:spTgt spid="3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fade">
                                      <p:cBhvr>
                                        <p:cTn id="20" dur="500"/>
                                        <p:tgtEl>
                                          <p:spTgt spid="2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500"/>
                                        <p:tgtEl>
                                          <p:spTgt spid="2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fade">
                                      <p:cBhvr>
                                        <p:cTn id="3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19" grpId="0"/>
      <p:bldP spid="23" grpId="0"/>
      <p:bldP spid="24" grpId="0"/>
      <p:bldP spid="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1177925" y="1906270"/>
            <a:ext cx="7537450" cy="1198880"/>
          </a:xfrm>
          <a:prstGeom prst="rect">
            <a:avLst/>
          </a:prstGeom>
          <a:solidFill>
            <a:schemeClr val="accent1">
              <a:lumMod val="60000"/>
              <a:lumOff val="40000"/>
            </a:schemeClr>
          </a:solidFill>
        </p:spPr>
        <p:txBody>
          <a:bodyPr wrap="square" anchor="t">
            <a:spAutoFit/>
          </a:bodyPr>
          <a:lstStyle/>
          <a:p>
            <a:pPr algn="l">
              <a:lnSpc>
                <a:spcPct val="150000"/>
              </a:lnSpc>
            </a:pPr>
            <a:r>
              <a:rPr kumimoji="0" lang="en-US" altLang="zh-CN"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    两个平面垂直,</a:t>
            </a:r>
            <a:r>
              <a:rPr lang="zh-CN" altLang="en-US" sz="240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如果</a:t>
            </a:r>
            <a:r>
              <a:rPr kumimoji="0" lang="en-US" altLang="zh-CN"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一个平面内</a:t>
            </a: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有一条直线</a:t>
            </a:r>
            <a:r>
              <a:rPr kumimoji="0" lang="en-US" altLang="zh-CN"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垂直于</a:t>
            </a: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这两个平面的</a:t>
            </a:r>
            <a:r>
              <a:rPr kumimoji="0" lang="en-US" altLang="zh-CN"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交线</a:t>
            </a: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a:t>
            </a:r>
            <a:r>
              <a:rPr lang="zh-CN" altLang="en-US" sz="240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那么</a:t>
            </a: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这条</a:t>
            </a:r>
            <a:r>
              <a:rPr kumimoji="0" lang="en-US" altLang="zh-CN"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直线与另一个平面垂直</a:t>
            </a:r>
            <a:r>
              <a:rPr kumimoji="0" lang="zh-CN" altLang="en-US" sz="2400" i="0" u="none" strike="noStrike" cap="none" spc="0" normalizeH="0" baseline="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a:t>
            </a:r>
            <a:endParaRPr kumimoji="0" lang="zh-CN" altLang="en-US" sz="2400" i="0" u="none" strike="noStrike" cap="none" spc="0" normalizeH="0" baseline="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19472" name="矩形 21"/>
          <p:cNvSpPr/>
          <p:nvPr>
            <p:custDataLst>
              <p:tags r:id="rId2"/>
            </p:custDataLst>
          </p:nvPr>
        </p:nvSpPr>
        <p:spPr>
          <a:xfrm>
            <a:off x="1173480" y="3368358"/>
            <a:ext cx="2713038" cy="534035"/>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a:solidFill>
                  <a:schemeClr val="tx1"/>
                </a:solidFill>
                <a:latin typeface="Arial" panose="020B0604020202020204" pitchFamily="34" charset="0"/>
                <a:ea typeface="微软雅黑" panose="020B0503020204020204"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a:solidFill>
                  <a:schemeClr val="tx1"/>
                </a:solidFill>
                <a:latin typeface="Arial" panose="020B0604020202020204" pitchFamily="34" charset="0"/>
                <a:ea typeface="微软雅黑" panose="020B0503020204020204"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a:solidFill>
                  <a:schemeClr val="tx1"/>
                </a:solidFill>
                <a:latin typeface="Arial" panose="020B0604020202020204" pitchFamily="34" charset="0"/>
                <a:ea typeface="微软雅黑" panose="020B0503020204020204"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a:solidFill>
                  <a:schemeClr val="tx1"/>
                </a:solidFill>
                <a:latin typeface="Arial" panose="020B0604020202020204" pitchFamily="34" charset="0"/>
                <a:ea typeface="微软雅黑" panose="020B0503020204020204"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a:solidFill>
                  <a:schemeClr val="tx1"/>
                </a:solidFill>
                <a:latin typeface="Arial" panose="020B0604020202020204" pitchFamily="34" charset="0"/>
                <a:ea typeface="微软雅黑" panose="020B0503020204020204" charset="-122"/>
              </a:defRPr>
            </a:lvl5pPr>
          </a:lstStyle>
          <a:p>
            <a:pPr marL="0" lvl="0" indent="0" eaLnBrk="0" fontAlgn="base" hangingPunct="0">
              <a:lnSpc>
                <a:spcPct val="120000"/>
              </a:lnSpc>
              <a:spcBef>
                <a:spcPct val="0"/>
              </a:spcBef>
              <a:spcAft>
                <a:spcPct val="0"/>
              </a:spcAft>
              <a:buNone/>
            </a:pPr>
            <a:r>
              <a:rPr lang="zh-CN" altLang="en-US" sz="2400">
                <a:solidFill>
                  <a:schemeClr val="tx1"/>
                </a:solidFill>
                <a:latin typeface="楷体" panose="02010609060101010101" pitchFamily="49" charset="-122"/>
                <a:ea typeface="楷体" panose="02010609060101010101" pitchFamily="49" charset="-122"/>
              </a:rPr>
              <a:t>符号表示：</a:t>
            </a:r>
            <a:endParaRPr lang="zh-CN" altLang="en-US" sz="2400" baseline="30000">
              <a:solidFill>
                <a:schemeClr val="tx1"/>
              </a:solidFill>
              <a:latin typeface="楷体" panose="02010609060101010101" pitchFamily="49" charset="-122"/>
              <a:ea typeface="楷体" panose="02010609060101010101" pitchFamily="49" charset="-122"/>
            </a:endParaRPr>
          </a:p>
        </p:txBody>
      </p:sp>
      <p:sp>
        <p:nvSpPr>
          <p:cNvPr id="10" name="文本框 9"/>
          <p:cNvSpPr txBox="1"/>
          <p:nvPr>
            <p:custDataLst>
              <p:tags r:id="rId3"/>
            </p:custDataLst>
          </p:nvPr>
        </p:nvSpPr>
        <p:spPr>
          <a:xfrm>
            <a:off x="1173480" y="1273175"/>
            <a:ext cx="1851025" cy="460375"/>
          </a:xfrm>
          <a:prstGeom prst="rect">
            <a:avLst/>
          </a:prstGeom>
          <a:noFill/>
        </p:spPr>
        <p:txBody>
          <a:bodyPr wrap="square" rtlCol="0" anchor="t">
            <a:spAutoFit/>
          </a:bodyPr>
          <a:lstStyle/>
          <a:p>
            <a:r>
              <a:rPr lang="zh-CN" sz="2400" b="1">
                <a:latin typeface="楷体" panose="02010609060101010101" pitchFamily="49" charset="-122"/>
                <a:ea typeface="楷体" panose="02010609060101010101" pitchFamily="49" charset="-122"/>
                <a:cs typeface="楷体" panose="02010609060101010101" pitchFamily="49" charset="-122"/>
              </a:rPr>
              <a:t>性质定理</a:t>
            </a:r>
            <a:endParaRPr lang="zh-CN" sz="2400" b="1">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166" name="文本框 112"/>
          <p:cNvSpPr txBox="1"/>
          <p:nvPr>
            <p:custDataLst>
              <p:tags r:id="rId4"/>
            </p:custDataLst>
          </p:nvPr>
        </p:nvSpPr>
        <p:spPr>
          <a:xfrm>
            <a:off x="4772272" y="4860519"/>
            <a:ext cx="1741478" cy="460375"/>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zh-CN" altLang="en-US" sz="2400">
                <a:solidFill>
                  <a:schemeClr val="tx1"/>
                </a:solidFill>
                <a:latin typeface="+mj-ea"/>
                <a:ea typeface="+mj-ea"/>
              </a:rPr>
              <a:t>线面垂直</a:t>
            </a:r>
            <a:endParaRPr lang="zh-CN" altLang="en-US" sz="2400">
              <a:solidFill>
                <a:schemeClr val="tx1"/>
              </a:solidFill>
              <a:latin typeface="+mj-ea"/>
              <a:ea typeface="+mj-ea"/>
            </a:endParaRPr>
          </a:p>
        </p:txBody>
      </p:sp>
      <p:sp>
        <p:nvSpPr>
          <p:cNvPr id="167" name="文本框 112"/>
          <p:cNvSpPr txBox="1"/>
          <p:nvPr>
            <p:custDataLst>
              <p:tags r:id="rId5"/>
            </p:custDataLst>
          </p:nvPr>
        </p:nvSpPr>
        <p:spPr>
          <a:xfrm>
            <a:off x="2626360" y="4860290"/>
            <a:ext cx="1654810" cy="460375"/>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zh-CN" altLang="en-US" sz="2400">
                <a:solidFill>
                  <a:schemeClr val="tx1"/>
                </a:solidFill>
                <a:latin typeface="+mj-ea"/>
                <a:ea typeface="+mj-ea"/>
              </a:rPr>
              <a:t>面面垂直</a:t>
            </a:r>
            <a:endParaRPr lang="zh-CN" altLang="en-US" sz="2400">
              <a:solidFill>
                <a:schemeClr val="tx1"/>
              </a:solidFill>
              <a:latin typeface="+mj-ea"/>
              <a:ea typeface="+mj-ea"/>
            </a:endParaRPr>
          </a:p>
        </p:txBody>
      </p:sp>
      <p:sp>
        <p:nvSpPr>
          <p:cNvPr id="15" name="右箭头 14"/>
          <p:cNvSpPr/>
          <p:nvPr>
            <p:custDataLst>
              <p:tags r:id="rId6"/>
            </p:custDataLst>
          </p:nvPr>
        </p:nvSpPr>
        <p:spPr>
          <a:xfrm>
            <a:off x="4077335" y="4939030"/>
            <a:ext cx="605790" cy="30289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30741" name="Object 22"/>
          <p:cNvGraphicFramePr>
            <a:graphicFrameLocks noChangeAspect="1"/>
          </p:cNvGraphicFramePr>
          <p:nvPr>
            <p:custDataLst>
              <p:tags r:id="rId7"/>
            </p:custDataLst>
          </p:nvPr>
        </p:nvGraphicFramePr>
        <p:xfrm>
          <a:off x="2568575" y="4022090"/>
          <a:ext cx="4749165" cy="441960"/>
        </p:xfrm>
        <a:graphic>
          <a:graphicData uri="http://schemas.openxmlformats.org/presentationml/2006/ole">
            <mc:AlternateContent xmlns:mc="http://schemas.openxmlformats.org/markup-compatibility/2006">
              <mc:Choice xmlns:v="urn:schemas-microsoft-com:vml" Requires="v">
                <p:oleObj spid="_x0000_s1038" name="" r:id="rId8" imgW="2374265" imgH="203200" progId="Equation.3">
                  <p:embed/>
                </p:oleObj>
              </mc:Choice>
              <mc:Fallback>
                <p:oleObj name="" r:id="rId8" imgW="2374265" imgH="203200" progId="Equation.3">
                  <p:embed/>
                  <p:pic>
                    <p:nvPicPr>
                      <p:cNvPr id="0" name="OLE substitute image"/>
                      <p:cNvPicPr/>
                      <p:nvPr/>
                    </p:nvPicPr>
                    <p:blipFill>
                      <a:blip r:embed="rId9"/>
                      <a:stretch>
                        <a:fillRect/>
                      </a:stretch>
                    </p:blipFill>
                    <p:spPr>
                      <a:xfrm>
                        <a:off x="2568575" y="4022090"/>
                        <a:ext cx="4749165" cy="441960"/>
                      </a:xfrm>
                      <a:prstGeom prst="rect">
                        <a:avLst/>
                      </a:prstGeom>
                      <a:noFill/>
                      <a:ln w="38100">
                        <a:noFill/>
                        <a:miter/>
                      </a:ln>
                    </p:spPr>
                  </p:pic>
                </p:oleObj>
              </mc:Fallback>
            </mc:AlternateContent>
          </a:graphicData>
        </a:graphic>
      </p:graphicFrame>
      <p:grpSp>
        <p:nvGrpSpPr>
          <p:cNvPr id="31" name="组合 30"/>
          <p:cNvGrpSpPr/>
          <p:nvPr>
            <p:custDataLst>
              <p:tags r:id="rId10"/>
            </p:custDataLst>
          </p:nvPr>
        </p:nvGrpSpPr>
        <p:grpSpPr>
          <a:xfrm>
            <a:off x="8316595" y="2213610"/>
            <a:ext cx="2611120" cy="2265680"/>
            <a:chOff x="13065" y="5815"/>
            <a:chExt cx="4112" cy="3568"/>
          </a:xfrm>
        </p:grpSpPr>
        <p:sp>
          <p:nvSpPr>
            <p:cNvPr id="6" name="平行四边形 5"/>
            <p:cNvSpPr/>
            <p:nvPr>
              <p:custDataLst>
                <p:tags r:id="rId11"/>
              </p:custDataLst>
            </p:nvPr>
          </p:nvSpPr>
          <p:spPr>
            <a:xfrm>
              <a:off x="13065" y="7903"/>
              <a:ext cx="4112" cy="1457"/>
            </a:xfrm>
            <a:prstGeom prst="parallelogram">
              <a:avLst>
                <a:gd name="adj" fmla="val 6527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平行四边形 1"/>
            <p:cNvSpPr/>
            <p:nvPr>
              <p:custDataLst>
                <p:tags r:id="rId12"/>
              </p:custDataLst>
            </p:nvPr>
          </p:nvSpPr>
          <p:spPr>
            <a:xfrm rot="5400000" flipH="1">
              <a:off x="13248" y="7143"/>
              <a:ext cx="3546" cy="889"/>
            </a:xfrm>
            <a:prstGeom prst="parallelogram">
              <a:avLst>
                <a:gd name="adj" fmla="val 16021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2" name="直接连接符 11"/>
            <p:cNvCxnSpPr/>
            <p:nvPr>
              <p:custDataLst>
                <p:tags r:id="rId13"/>
              </p:custDataLst>
            </p:nvPr>
          </p:nvCxnSpPr>
          <p:spPr>
            <a:xfrm flipV="1">
              <a:off x="14576" y="7883"/>
              <a:ext cx="923" cy="1477"/>
            </a:xfrm>
            <a:prstGeom prst="line">
              <a:avLst/>
            </a:prstGeom>
            <a:ln w="28575" cmpd="sng">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13" name="Text Box 14"/>
            <p:cNvSpPr/>
            <p:nvPr>
              <p:custDataLst>
                <p:tags r:id="rId14"/>
              </p:custDataLst>
            </p:nvPr>
          </p:nvSpPr>
          <p:spPr>
            <a:xfrm>
              <a:off x="13180" y="8663"/>
              <a:ext cx="770" cy="720"/>
            </a:xfrm>
            <a:prstGeom prst="rect">
              <a:avLst/>
            </a:prstGeom>
            <a:noFill/>
            <a:ln w="9525">
              <a:noFill/>
            </a:ln>
          </p:spPr>
          <p:txBody>
            <a:bodyPr wrap="none" lIns="114378" tIns="57189" rIns="114378" bIns="57189" anchor="ctr"/>
            <a:lstStyle/>
            <a:p>
              <a:pPr defTabSz="967105"/>
              <a:r>
                <a:rPr lang="en-US" altLang="zh-CN" sz="2400" i="1">
                  <a:solidFill>
                    <a:srgbClr val="000000"/>
                  </a:solidFill>
                  <a:latin typeface="Times New Roman" panose="02020603050405020304" pitchFamily="18" charset="0"/>
                  <a:ea typeface="方正平黑繁体" pitchFamily="2" charset="-122"/>
                </a:rPr>
                <a:t>α</a:t>
              </a:r>
              <a:endParaRPr lang="en-US" altLang="zh-CN" sz="2400" i="1">
                <a:solidFill>
                  <a:srgbClr val="000000"/>
                </a:solidFill>
                <a:latin typeface="Times New Roman" panose="02020603050405020304" pitchFamily="18" charset="0"/>
                <a:ea typeface="方正平黑繁体" pitchFamily="2" charset="-122"/>
              </a:endParaRPr>
            </a:p>
          </p:txBody>
        </p:sp>
        <p:cxnSp>
          <p:nvCxnSpPr>
            <p:cNvPr id="14" name="直接连接符 13"/>
            <p:cNvCxnSpPr/>
            <p:nvPr>
              <p:custDataLst>
                <p:tags r:id="rId15"/>
              </p:custDataLst>
            </p:nvPr>
          </p:nvCxnSpPr>
          <p:spPr>
            <a:xfrm flipH="1">
              <a:off x="14569" y="7883"/>
              <a:ext cx="885" cy="30"/>
            </a:xfrm>
            <a:prstGeom prst="line">
              <a:avLst/>
            </a:prstGeom>
            <a:ln w="28575" cmpd="sng">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16"/>
              </p:custDataLst>
            </p:nvPr>
          </p:nvCxnSpPr>
          <p:spPr>
            <a:xfrm flipH="1" flipV="1">
              <a:off x="15111" y="7099"/>
              <a:ext cx="6" cy="1398"/>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27" name="文本框 26"/>
            <p:cNvSpPr txBox="1"/>
            <p:nvPr>
              <p:custDataLst>
                <p:tags r:id="rId17"/>
              </p:custDataLst>
            </p:nvPr>
          </p:nvSpPr>
          <p:spPr>
            <a:xfrm>
              <a:off x="14511" y="6972"/>
              <a:ext cx="527" cy="725"/>
            </a:xfrm>
            <a:prstGeom prst="rect">
              <a:avLst/>
            </a:prstGeom>
            <a:noFill/>
          </p:spPr>
          <p:txBody>
            <a:bodyPr wrap="none" rtlCol="0">
              <a:spAutoFit/>
            </a:bodyPr>
            <a:lstStyle/>
            <a:p>
              <a:pPr algn="l"/>
              <a:r>
                <a:rPr lang="en-US" altLang="zh-CN" sz="2400" i="1">
                  <a:latin typeface="Times New Roman" panose="02020603050405020304" pitchFamily="18" charset="0"/>
                  <a:ea typeface="黑体" panose="02010609060101010101" charset="-122"/>
                  <a:sym typeface="+mn-ea"/>
                </a:rPr>
                <a:t>β</a:t>
              </a:r>
              <a:endParaRPr lang="en-US" altLang="zh-CN" sz="2400" i="1">
                <a:solidFill>
                  <a:schemeClr val="tx1"/>
                </a:solidFill>
                <a:latin typeface="Times New Roman" panose="02020603050405020304" pitchFamily="18" charset="0"/>
                <a:ea typeface="黑体" panose="02010609060101010101" charset="-122"/>
                <a:sym typeface="+mn-ea"/>
              </a:endParaRPr>
            </a:p>
          </p:txBody>
        </p:sp>
        <p:sp>
          <p:nvSpPr>
            <p:cNvPr id="29" name="文本框 28"/>
            <p:cNvSpPr txBox="1"/>
            <p:nvPr>
              <p:custDataLst>
                <p:tags r:id="rId18"/>
              </p:custDataLst>
            </p:nvPr>
          </p:nvSpPr>
          <p:spPr>
            <a:xfrm>
              <a:off x="15038" y="7233"/>
              <a:ext cx="528" cy="725"/>
            </a:xfrm>
            <a:prstGeom prst="rect">
              <a:avLst/>
            </a:prstGeom>
            <a:noFill/>
          </p:spPr>
          <p:txBody>
            <a:bodyPr wrap="none" rtlCol="0">
              <a:spAutoFit/>
            </a:bodyPr>
            <a:lstStyle/>
            <a:p>
              <a:pPr algn="l"/>
              <a:r>
                <a:rPr lang="en-US" sz="2400" i="1">
                  <a:ea typeface="楷体" panose="02010609060101010101" pitchFamily="49" charset="-122"/>
                  <a:cs typeface="+mn-lt"/>
                  <a:sym typeface="+mn-ea"/>
                </a:rPr>
                <a:t>a</a:t>
              </a:r>
              <a:endParaRPr lang="en-US"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30" name="文本框 29"/>
            <p:cNvSpPr txBox="1"/>
            <p:nvPr>
              <p:custDataLst>
                <p:tags r:id="rId19"/>
              </p:custDataLst>
            </p:nvPr>
          </p:nvSpPr>
          <p:spPr>
            <a:xfrm>
              <a:off x="15092" y="8259"/>
              <a:ext cx="421" cy="725"/>
            </a:xfrm>
            <a:prstGeom prst="rect">
              <a:avLst/>
            </a:prstGeom>
            <a:noFill/>
          </p:spPr>
          <p:txBody>
            <a:bodyPr wrap="none" rtlCol="0">
              <a:spAutoFit/>
            </a:bodyPr>
            <a:lstStyle/>
            <a:p>
              <a:pPr algn="l"/>
              <a:r>
                <a:rPr lang="en-US" sz="2400" i="1">
                  <a:ea typeface="楷体" panose="02010609060101010101" pitchFamily="49" charset="-122"/>
                  <a:cs typeface="+mn-lt"/>
                  <a:sym typeface="+mn-ea"/>
                </a:rPr>
                <a:t>l</a:t>
              </a:r>
              <a:endParaRPr lang="en-US" sz="2400" i="1">
                <a:latin typeface="楷体" panose="02010609060101010101" pitchFamily="49" charset="-122"/>
                <a:ea typeface="楷体" panose="02010609060101010101" pitchFamily="49" charset="-122"/>
                <a:cs typeface="+mn-lt"/>
                <a:sym typeface="+mn-ea"/>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72"/>
                                        </p:tgtEl>
                                        <p:attrNameLst>
                                          <p:attrName>style.visibility</p:attrName>
                                        </p:attrNameLst>
                                      </p:cBhvr>
                                      <p:to>
                                        <p:strVal val="visible"/>
                                      </p:to>
                                    </p:set>
                                    <p:animEffect transition="in" filter="fade">
                                      <p:cBhvr>
                                        <p:cTn id="7" dur="250" fill="hold"/>
                                        <p:tgtEl>
                                          <p:spTgt spid="19472"/>
                                        </p:tgtEl>
                                      </p:cBhvr>
                                    </p:animEffect>
                                  </p:childTnLst>
                                </p:cTn>
                              </p:par>
                              <p:par>
                                <p:cTn id="8" presetID="10" presetClass="entr" presetSubtype="0" fill="hold" nodeType="withEffect">
                                  <p:stCondLst>
                                    <p:cond delay="0"/>
                                  </p:stCondLst>
                                  <p:childTnLst>
                                    <p:set>
                                      <p:cBhvr>
                                        <p:cTn id="9" dur="1" fill="hold">
                                          <p:stCondLst>
                                            <p:cond delay="0"/>
                                          </p:stCondLst>
                                        </p:cTn>
                                        <p:tgtEl>
                                          <p:spTgt spid="30741"/>
                                        </p:tgtEl>
                                        <p:attrNameLst>
                                          <p:attrName>style.visibility</p:attrName>
                                        </p:attrNameLst>
                                      </p:cBhvr>
                                      <p:to>
                                        <p:strVal val="visible"/>
                                      </p:to>
                                    </p:set>
                                    <p:animEffect transition="in" filter="fade">
                                      <p:cBhvr>
                                        <p:cTn id="10" dur="500"/>
                                        <p:tgtEl>
                                          <p:spTgt spid="3074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6" nodeType="clickEffect">
                                  <p:stCondLst>
                                    <p:cond delay="0"/>
                                  </p:stCondLst>
                                  <p:childTnLst>
                                    <p:set>
                                      <p:cBhvr>
                                        <p:cTn id="14" dur="1" fill="hold">
                                          <p:stCondLst>
                                            <p:cond delay="0"/>
                                          </p:stCondLst>
                                        </p:cTn>
                                        <p:tgtEl>
                                          <p:spTgt spid="167"/>
                                        </p:tgtEl>
                                        <p:attrNameLst>
                                          <p:attrName>style.visibility</p:attrName>
                                        </p:attrNameLst>
                                      </p:cBhvr>
                                      <p:to>
                                        <p:strVal val="visible"/>
                                      </p:to>
                                    </p:set>
                                    <p:animEffect transition="in" filter="fade">
                                      <p:cBhvr>
                                        <p:cTn id="15" dur="500"/>
                                        <p:tgtEl>
                                          <p:spTgt spid="167"/>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par>
                                <p:cTn id="20" presetID="10" presetClass="entr" presetSubtype="0" fill="hold" grpId="4" nodeType="withEffect">
                                  <p:stCondLst>
                                    <p:cond delay="0"/>
                                  </p:stCondLst>
                                  <p:childTnLst>
                                    <p:set>
                                      <p:cBhvr>
                                        <p:cTn id="21" dur="1" fill="hold">
                                          <p:stCondLst>
                                            <p:cond delay="0"/>
                                          </p:stCondLst>
                                        </p:cTn>
                                        <p:tgtEl>
                                          <p:spTgt spid="166"/>
                                        </p:tgtEl>
                                        <p:attrNameLst>
                                          <p:attrName>style.visibility</p:attrName>
                                        </p:attrNameLst>
                                      </p:cBhvr>
                                      <p:to>
                                        <p:strVal val="visible"/>
                                      </p:to>
                                    </p:set>
                                    <p:animEffect transition="in" filter="fade">
                                      <p:cBhvr>
                                        <p:cTn id="22" dur="500"/>
                                        <p:tgtEl>
                                          <p:spTgt spid="1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2" grpId="0"/>
      <p:bldP spid="166" grpId="4" animBg="1"/>
      <p:bldP spid="167" grpId="6"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custDataLst>
              <p:tags r:id="rId1"/>
            </p:custDataLst>
          </p:nvPr>
        </p:nvSpPr>
        <p:spPr>
          <a:xfrm>
            <a:off x="1419860" y="1340485"/>
            <a:ext cx="4431030" cy="460375"/>
          </a:xfrm>
          <a:prstGeom prst="rect">
            <a:avLst/>
          </a:prstGeom>
          <a:noFill/>
        </p:spPr>
        <p:txBody>
          <a:bodyPr wrap="square" anchor="t">
            <a:spAutoFit/>
          </a:bodyPr>
          <a:lstStyle/>
          <a:p>
            <a:pPr algn="l"/>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对面面垂直的性质定理的理解</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11" name="文本框 10"/>
          <p:cNvSpPr txBox="1"/>
          <p:nvPr>
            <p:custDataLst>
              <p:tags r:id="rId2"/>
            </p:custDataLst>
          </p:nvPr>
        </p:nvSpPr>
        <p:spPr>
          <a:xfrm>
            <a:off x="1534795" y="1937385"/>
            <a:ext cx="4776470" cy="2306955"/>
          </a:xfrm>
          <a:prstGeom prst="rect">
            <a:avLst/>
          </a:prstGeom>
          <a:noFill/>
        </p:spPr>
        <p:txBody>
          <a:bodyPr wrap="square" anchor="t">
            <a:spAutoFit/>
          </a:bodyPr>
          <a:lstStyle/>
          <a:p>
            <a:pPr algn="l">
              <a:lnSpc>
                <a:spcPct val="150000"/>
              </a:lnSpc>
            </a:pP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(1)定理成立的条件有三个：</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a:p>
            <a:pPr algn="l">
              <a:lnSpc>
                <a:spcPct val="150000"/>
              </a:lnSpc>
            </a:pP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  ①两个平面互相垂直；</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a:p>
            <a:pPr algn="l">
              <a:lnSpc>
                <a:spcPct val="150000"/>
              </a:lnSpc>
            </a:pP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  ②直线在其中一个平面内；</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a:p>
            <a:pPr algn="l">
              <a:lnSpc>
                <a:spcPct val="150000"/>
              </a:lnSpc>
            </a:pP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  ③直线与两平面的交线垂直．</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13" name="文本框 12"/>
          <p:cNvSpPr txBox="1"/>
          <p:nvPr>
            <p:custDataLst>
              <p:tags r:id="rId3"/>
            </p:custDataLst>
          </p:nvPr>
        </p:nvSpPr>
        <p:spPr>
          <a:xfrm>
            <a:off x="1534795" y="4889500"/>
            <a:ext cx="9174480" cy="1198880"/>
          </a:xfrm>
          <a:prstGeom prst="rect">
            <a:avLst/>
          </a:prstGeom>
          <a:noFill/>
        </p:spPr>
        <p:txBody>
          <a:bodyPr wrap="square" rtlCol="0">
            <a:spAutoFit/>
          </a:bodyPr>
          <a:lstStyle/>
          <a:p>
            <a:pPr algn="l">
              <a:lnSpc>
                <a:spcPct val="150000"/>
              </a:lnSpc>
            </a:pPr>
            <a:r>
              <a:rPr lang="zh-CN" altLang="en-US" sz="240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(3)已知面面垂直时，可以利用此定理转化为线面垂直，再转化为线线垂直．</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14" name="文本框 13"/>
          <p:cNvSpPr txBox="1"/>
          <p:nvPr>
            <p:custDataLst>
              <p:tags r:id="rId4"/>
            </p:custDataLst>
          </p:nvPr>
        </p:nvSpPr>
        <p:spPr>
          <a:xfrm>
            <a:off x="1534795" y="4244340"/>
            <a:ext cx="9174480" cy="645160"/>
          </a:xfrm>
          <a:prstGeom prst="rect">
            <a:avLst/>
          </a:prstGeom>
          <a:noFill/>
        </p:spPr>
        <p:txBody>
          <a:bodyPr wrap="none" rtlCol="0">
            <a:spAutoFit/>
          </a:bodyPr>
          <a:lstStyle/>
          <a:p>
            <a:pPr algn="l">
              <a:lnSpc>
                <a:spcPct val="150000"/>
              </a:lnSpc>
            </a:pPr>
            <a:r>
              <a:rPr lang="zh-CN" altLang="en-US" sz="240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(2)定理的实质是由面面垂直得线面垂直，故可用来证明线面垂直；</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p:nvPr>
            <p:custDataLst>
              <p:tags r:id="rId1"/>
            </p:custDataLst>
          </p:nvPr>
        </p:nvSpPr>
        <p:spPr>
          <a:xfrm>
            <a:off x="951230" y="1169035"/>
            <a:ext cx="9895205" cy="1215390"/>
          </a:xfrm>
          <a:prstGeom prst="rect">
            <a:avLst/>
          </a:prstGeom>
          <a:noFill/>
          <a:ln w="9525">
            <a:noFill/>
          </a:ln>
        </p:spPr>
        <p:txBody>
          <a:bodyPr wrap="square" lIns="108819" tIns="54409" rIns="108819" bIns="54409">
            <a:spAutoFit/>
          </a:bodyPr>
          <a:lstStyle/>
          <a:p>
            <a:pPr defTabSz="342900">
              <a:lnSpc>
                <a:spcPct val="150000"/>
              </a:lnSpc>
            </a:pPr>
            <a:r>
              <a:rPr lang="zh-CN" sz="2400" b="1">
                <a:solidFill>
                  <a:srgbClr val="0000FF"/>
                </a:solidFill>
                <a:latin typeface="楷体" panose="02010609060101010101" pitchFamily="49" charset="-122"/>
                <a:ea typeface="楷体" panose="02010609060101010101" pitchFamily="49" charset="-122"/>
                <a:cs typeface="楷体" panose="02010609060101010101" pitchFamily="49" charset="-122"/>
              </a:rPr>
              <a:t>思考</a:t>
            </a:r>
            <a:r>
              <a:rPr lang="en-US" altLang="zh-CN" sz="2400" b="1">
                <a:solidFill>
                  <a:srgbClr val="0000FF"/>
                </a:solidFill>
                <a:latin typeface="楷体" panose="02010609060101010101" pitchFamily="49" charset="-122"/>
                <a:ea typeface="楷体" panose="02010609060101010101" pitchFamily="49" charset="-122"/>
                <a:cs typeface="楷体" panose="02010609060101010101" pitchFamily="49" charset="-122"/>
              </a:rPr>
              <a:t>:</a:t>
            </a:r>
            <a:r>
              <a:rPr lang="zh-CN" altLang="zh-CN" sz="2400">
                <a:latin typeface="Times New Roman" panose="02020603050405020304" pitchFamily="18" charset="0"/>
                <a:ea typeface="楷体" panose="02010609060101010101" pitchFamily="49" charset="-122"/>
                <a:sym typeface="+mn-ea"/>
              </a:rPr>
              <a:t>设平面</a:t>
            </a:r>
            <a:r>
              <a:rPr lang="en-US" altLang="zh-CN" sz="2400" i="1">
                <a:latin typeface="Times New Roman" panose="02020603050405020304" pitchFamily="18" charset="0"/>
                <a:ea typeface="楷体" panose="02010609060101010101" pitchFamily="49" charset="-122"/>
                <a:sym typeface="+mn-ea"/>
              </a:rPr>
              <a:t>α</a:t>
            </a:r>
            <a:r>
              <a:rPr lang="zh-CN" altLang="zh-CN" sz="2400">
                <a:latin typeface="Times New Roman" panose="02020603050405020304" pitchFamily="18" charset="0"/>
                <a:ea typeface="楷体" panose="02010609060101010101" pitchFamily="49" charset="-122"/>
                <a:sym typeface="+mn-ea"/>
              </a:rPr>
              <a:t>⊥平面</a:t>
            </a:r>
            <a:r>
              <a:rPr lang="en-US" altLang="zh-CN" sz="2400" i="1">
                <a:latin typeface="Times New Roman" panose="02020603050405020304" pitchFamily="18" charset="0"/>
                <a:ea typeface="楷体" panose="02010609060101010101" pitchFamily="49" charset="-122"/>
                <a:sym typeface="+mn-ea"/>
              </a:rPr>
              <a:t>β</a:t>
            </a:r>
            <a:r>
              <a:rPr lang="zh-CN" altLang="zh-CN" sz="2400">
                <a:latin typeface="Times New Roman" panose="02020603050405020304" pitchFamily="18" charset="0"/>
                <a:ea typeface="楷体" panose="02010609060101010101" pitchFamily="49" charset="-122"/>
                <a:sym typeface="+mn-ea"/>
              </a:rPr>
              <a:t>，点</a:t>
            </a:r>
            <a:r>
              <a:rPr lang="en-US" altLang="zh-CN" sz="2400" i="1">
                <a:latin typeface="Times New Roman" panose="02020603050405020304" pitchFamily="18" charset="0"/>
                <a:ea typeface="楷体" panose="02010609060101010101" pitchFamily="49" charset="-122"/>
                <a:sym typeface="+mn-ea"/>
              </a:rPr>
              <a:t>P</a:t>
            </a:r>
            <a:r>
              <a:rPr lang="zh-CN" altLang="zh-CN" sz="2400">
                <a:latin typeface="Times New Roman" panose="02020603050405020304" pitchFamily="18" charset="0"/>
                <a:ea typeface="楷体" panose="02010609060101010101" pitchFamily="49" charset="-122"/>
                <a:sym typeface="+mn-ea"/>
              </a:rPr>
              <a:t>在平面</a:t>
            </a:r>
            <a:r>
              <a:rPr lang="en-US" altLang="zh-CN" sz="2400" i="1">
                <a:latin typeface="Times New Roman" panose="02020603050405020304" pitchFamily="18" charset="0"/>
                <a:ea typeface="楷体" panose="02010609060101010101" pitchFamily="49" charset="-122"/>
                <a:sym typeface="+mn-ea"/>
              </a:rPr>
              <a:t>α</a:t>
            </a:r>
            <a:r>
              <a:rPr lang="zh-CN" altLang="zh-CN" sz="2400">
                <a:latin typeface="Times New Roman" panose="02020603050405020304" pitchFamily="18" charset="0"/>
                <a:ea typeface="楷体" panose="02010609060101010101" pitchFamily="49" charset="-122"/>
                <a:sym typeface="+mn-ea"/>
              </a:rPr>
              <a:t>内，过点</a:t>
            </a:r>
            <a:r>
              <a:rPr lang="en-US" altLang="zh-CN" sz="2400" i="1">
                <a:latin typeface="Times New Roman" panose="02020603050405020304" pitchFamily="18" charset="0"/>
                <a:ea typeface="楷体" panose="02010609060101010101" pitchFamily="49" charset="-122"/>
                <a:sym typeface="+mn-ea"/>
              </a:rPr>
              <a:t>P</a:t>
            </a:r>
            <a:r>
              <a:rPr lang="zh-CN" altLang="zh-CN" sz="2400">
                <a:latin typeface="Times New Roman" panose="02020603050405020304" pitchFamily="18" charset="0"/>
                <a:ea typeface="楷体" panose="02010609060101010101" pitchFamily="49" charset="-122"/>
                <a:sym typeface="+mn-ea"/>
              </a:rPr>
              <a:t>作平面</a:t>
            </a:r>
            <a:r>
              <a:rPr lang="en-US" altLang="zh-CN" sz="2400" i="1">
                <a:latin typeface="Times New Roman" panose="02020603050405020304" pitchFamily="18" charset="0"/>
                <a:ea typeface="楷体" panose="02010609060101010101" pitchFamily="49" charset="-122"/>
                <a:sym typeface="+mn-ea"/>
              </a:rPr>
              <a:t>β</a:t>
            </a:r>
            <a:r>
              <a:rPr lang="zh-CN" altLang="zh-CN" sz="2400">
                <a:latin typeface="Times New Roman" panose="02020603050405020304" pitchFamily="18" charset="0"/>
                <a:ea typeface="楷体" panose="02010609060101010101" pitchFamily="49" charset="-122"/>
                <a:sym typeface="+mn-ea"/>
              </a:rPr>
              <a:t>的垂线</a:t>
            </a:r>
            <a:r>
              <a:rPr lang="en-US" altLang="zh-CN" sz="2400" i="1">
                <a:latin typeface="Times New Roman" panose="02020603050405020304" pitchFamily="18" charset="0"/>
                <a:ea typeface="楷体" panose="02010609060101010101" pitchFamily="49" charset="-122"/>
                <a:sym typeface="+mn-ea"/>
              </a:rPr>
              <a:t>a</a:t>
            </a:r>
            <a:r>
              <a:rPr lang="zh-CN" altLang="zh-CN" sz="2400">
                <a:latin typeface="Times New Roman" panose="02020603050405020304" pitchFamily="18" charset="0"/>
                <a:ea typeface="楷体" panose="02010609060101010101" pitchFamily="49" charset="-122"/>
                <a:sym typeface="+mn-ea"/>
              </a:rPr>
              <a:t>，则直线</a:t>
            </a:r>
            <a:r>
              <a:rPr lang="en-US" altLang="zh-CN" sz="2400" i="1">
                <a:latin typeface="Times New Roman" panose="02020603050405020304" pitchFamily="18" charset="0"/>
                <a:ea typeface="楷体" panose="02010609060101010101" pitchFamily="49" charset="-122"/>
                <a:sym typeface="+mn-ea"/>
              </a:rPr>
              <a:t>a</a:t>
            </a:r>
            <a:r>
              <a:rPr lang="zh-CN" altLang="zh-CN" sz="2400">
                <a:latin typeface="Times New Roman" panose="02020603050405020304" pitchFamily="18" charset="0"/>
                <a:ea typeface="楷体" panose="02010609060101010101" pitchFamily="49" charset="-122"/>
                <a:sym typeface="+mn-ea"/>
              </a:rPr>
              <a:t>与平面</a:t>
            </a:r>
            <a:r>
              <a:rPr lang="en-US" altLang="zh-CN" sz="2400" i="1">
                <a:latin typeface="Times New Roman" panose="02020603050405020304" pitchFamily="18" charset="0"/>
                <a:ea typeface="楷体" panose="02010609060101010101" pitchFamily="49" charset="-122"/>
                <a:sym typeface="+mn-ea"/>
              </a:rPr>
              <a:t>α</a:t>
            </a:r>
            <a:r>
              <a:rPr lang="zh-CN" altLang="zh-CN" sz="2400">
                <a:latin typeface="Times New Roman" panose="02020603050405020304" pitchFamily="18" charset="0"/>
                <a:ea typeface="楷体" panose="02010609060101010101" pitchFamily="49" charset="-122"/>
                <a:sym typeface="+mn-ea"/>
              </a:rPr>
              <a:t>具有什么位置关系</a:t>
            </a:r>
            <a:r>
              <a:rPr lang="zh-CN" altLang="en-US" sz="2400">
                <a:latin typeface="Times New Roman" panose="02020603050405020304" pitchFamily="18" charset="0"/>
                <a:ea typeface="楷体" panose="02010609060101010101" pitchFamily="49" charset="-122"/>
                <a:sym typeface="+mn-ea"/>
              </a:rPr>
              <a:t>？</a:t>
            </a:r>
            <a:endParaRPr lang="zh-CN" sz="2400">
              <a:solidFill>
                <a:schemeClr val="tx1"/>
              </a:solidFill>
              <a:ea typeface="楷体" panose="02010609060101010101" pitchFamily="49" charset="-122"/>
            </a:endParaRPr>
          </a:p>
        </p:txBody>
      </p:sp>
      <p:sp>
        <p:nvSpPr>
          <p:cNvPr id="15362" name="文本框 21"/>
          <p:cNvSpPr/>
          <p:nvPr>
            <p:custDataLst>
              <p:tags r:id="rId2"/>
            </p:custDataLst>
          </p:nvPr>
        </p:nvSpPr>
        <p:spPr>
          <a:xfrm>
            <a:off x="4476433" y="4742180"/>
            <a:ext cx="5305425" cy="475615"/>
          </a:xfrm>
          <a:prstGeom prst="rect">
            <a:avLst/>
          </a:prstGeom>
          <a:noFill/>
          <a:ln w="9525">
            <a:noFill/>
          </a:ln>
        </p:spPr>
        <p:txBody>
          <a:bodyPr>
            <a:spAutoFit/>
          </a:bodyPr>
          <a:lstStyle/>
          <a:p>
            <a:pPr eaLnBrk="0" hangingPunct="0">
              <a:lnSpc>
                <a:spcPts val="3000"/>
              </a:lnSpc>
            </a:pPr>
            <a:r>
              <a:rPr lang="zh-CN" altLang="en-US" sz="2400">
                <a:latin typeface="楷体" panose="02010609060101010101" pitchFamily="49" charset="-122"/>
                <a:ea typeface="楷体" panose="02010609060101010101" pitchFamily="49" charset="-122"/>
              </a:rPr>
              <a:t>所以直线</a:t>
            </a:r>
            <a:r>
              <a:rPr lang="en-US" altLang="zh-CN" sz="2400" i="1">
                <a:latin typeface="Times New Roman" panose="02020603050405020304" pitchFamily="18" charset="0"/>
                <a:ea typeface="楷体" panose="02010609060101010101" pitchFamily="49" charset="-122"/>
              </a:rPr>
              <a:t>a</a:t>
            </a:r>
            <a:r>
              <a:rPr lang="zh-CN" altLang="en-US" sz="2400">
                <a:latin typeface="楷体" panose="02010609060101010101" pitchFamily="49" charset="-122"/>
                <a:ea typeface="楷体" panose="02010609060101010101" pitchFamily="49" charset="-122"/>
              </a:rPr>
              <a:t>与直线</a:t>
            </a:r>
            <a:r>
              <a:rPr lang="en-US" altLang="zh-CN" sz="2400" i="1">
                <a:latin typeface="Times New Roman" panose="02020603050405020304" pitchFamily="18" charset="0"/>
                <a:ea typeface="楷体" panose="02010609060101010101" pitchFamily="49" charset="-122"/>
              </a:rPr>
              <a:t>b</a:t>
            </a:r>
            <a:r>
              <a:rPr lang="zh-CN" altLang="en-US" sz="2400">
                <a:latin typeface="楷体" panose="02010609060101010101" pitchFamily="49" charset="-122"/>
                <a:ea typeface="楷体" panose="02010609060101010101" pitchFamily="49" charset="-122"/>
              </a:rPr>
              <a:t>重合，因此</a:t>
            </a:r>
            <a:r>
              <a:rPr lang="en-US" altLang="zh-CN" sz="2400" i="1">
                <a:latin typeface="Times New Roman" panose="02020603050405020304" pitchFamily="18" charset="0"/>
                <a:ea typeface="楷体" panose="02010609060101010101" pitchFamily="49" charset="-122"/>
              </a:rPr>
              <a:t>a </a:t>
            </a:r>
            <a:r>
              <a:rPr lang="en-US" altLang="zh-CN" sz="2400">
                <a:latin typeface="Times New Roman" panose="02020603050405020304" pitchFamily="18" charset="0"/>
                <a:ea typeface="楷体" panose="02010609060101010101" pitchFamily="49" charset="-122"/>
              </a:rPr>
              <a:t>⊂</a:t>
            </a:r>
            <a:r>
              <a:rPr lang="en-US" altLang="zh-CN" sz="2400" i="1">
                <a:latin typeface="Times New Roman" panose="02020603050405020304" pitchFamily="18" charset="0"/>
                <a:sym typeface="+mn-ea"/>
              </a:rPr>
              <a:t>α</a:t>
            </a:r>
            <a:r>
              <a:rPr lang="zh-CN" altLang="en-US" sz="2400">
                <a:latin typeface="Times New Roman" panose="02020603050405020304" pitchFamily="18" charset="0"/>
                <a:ea typeface="楷体" panose="02010609060101010101" pitchFamily="49" charset="-122"/>
              </a:rPr>
              <a:t>．</a:t>
            </a:r>
            <a:endParaRPr lang="en-US" altLang="zh-CN" sz="2400">
              <a:latin typeface="Times New Roman" panose="02020603050405020304" pitchFamily="18" charset="0"/>
              <a:ea typeface="Times New Roman" panose="02020603050405020304" pitchFamily="18" charset="0"/>
            </a:endParaRPr>
          </a:p>
        </p:txBody>
      </p:sp>
      <p:grpSp>
        <p:nvGrpSpPr>
          <p:cNvPr id="15364" name="组合 14"/>
          <p:cNvGrpSpPr/>
          <p:nvPr>
            <p:custDataLst>
              <p:tags r:id="rId3"/>
            </p:custDataLst>
          </p:nvPr>
        </p:nvGrpSpPr>
        <p:grpSpPr>
          <a:xfrm>
            <a:off x="1354455" y="2641283"/>
            <a:ext cx="2744788" cy="2149475"/>
            <a:chOff x="5534400" y="1851749"/>
            <a:chExt cx="2745000" cy="2149069"/>
          </a:xfrm>
        </p:grpSpPr>
        <p:sp>
          <p:nvSpPr>
            <p:cNvPr id="15365" name="平行四边形 15"/>
            <p:cNvSpPr/>
            <p:nvPr>
              <p:custDataLst>
                <p:tags r:id="rId4"/>
              </p:custDataLst>
            </p:nvPr>
          </p:nvSpPr>
          <p:spPr>
            <a:xfrm>
              <a:off x="5534400" y="3111986"/>
              <a:ext cx="2745000" cy="809472"/>
            </a:xfrm>
            <a:prstGeom prst="parallelogram">
              <a:avLst>
                <a:gd name="adj" fmla="val 75906"/>
              </a:avLst>
            </a:prstGeom>
            <a:noFill/>
            <a:ln w="19050" cap="flat" cmpd="sng">
              <a:solidFill>
                <a:schemeClr val="tx1"/>
              </a:solidFill>
              <a:prstDash val="solid"/>
              <a:miter/>
              <a:headEnd type="none" w="med" len="med"/>
              <a:tailEnd type="none" w="med" len="med"/>
            </a:ln>
          </p:spPr>
          <p:txBody>
            <a:bodyPr anchor="ctr"/>
            <a:lstStyle/>
            <a:p>
              <a:pPr algn="ctr" eaLnBrk="0" hangingPunct="0"/>
              <a:endParaRPr lang="zh-CN" altLang="en-US">
                <a:solidFill>
                  <a:srgbClr val="FFFFFF"/>
                </a:solidFill>
                <a:latin typeface="Calibri" panose="020F0502020204030204"/>
              </a:endParaRPr>
            </a:p>
          </p:txBody>
        </p:sp>
        <p:sp>
          <p:nvSpPr>
            <p:cNvPr id="15366" name="平行四边形 18"/>
            <p:cNvSpPr/>
            <p:nvPr>
              <p:custDataLst>
                <p:tags r:id="rId5"/>
              </p:custDataLst>
            </p:nvPr>
          </p:nvSpPr>
          <p:spPr>
            <a:xfrm rot="-16200000" flipV="1">
              <a:off x="5918087" y="2530181"/>
              <a:ext cx="2069709" cy="712842"/>
            </a:xfrm>
            <a:prstGeom prst="parallelogram">
              <a:avLst>
                <a:gd name="adj" fmla="val 112146"/>
              </a:avLst>
            </a:prstGeom>
            <a:noFill/>
            <a:ln w="19050" cap="flat" cmpd="sng">
              <a:solidFill>
                <a:schemeClr val="tx1"/>
              </a:solidFill>
              <a:prstDash val="solid"/>
              <a:miter/>
              <a:headEnd type="none" w="med" len="med"/>
              <a:tailEnd type="none" w="med" len="med"/>
            </a:ln>
          </p:spPr>
          <p:txBody>
            <a:bodyPr anchor="ctr"/>
            <a:lstStyle/>
            <a:p>
              <a:pPr algn="ctr" eaLnBrk="0" hangingPunct="0"/>
              <a:endParaRPr lang="zh-CN" altLang="en-US">
                <a:solidFill>
                  <a:srgbClr val="FFFFFF"/>
                </a:solidFill>
                <a:latin typeface="Calibri" panose="020F0502020204030204"/>
              </a:endParaRPr>
            </a:p>
          </p:txBody>
        </p:sp>
        <p:graphicFrame>
          <p:nvGraphicFramePr>
            <p:cNvPr id="15367" name="对象 19"/>
            <p:cNvGraphicFramePr>
              <a:graphicFrameLocks noChangeAspect="1"/>
            </p:cNvGraphicFramePr>
            <p:nvPr>
              <p:custDataLst>
                <p:tags r:id="rId6"/>
              </p:custDataLst>
            </p:nvPr>
          </p:nvGraphicFramePr>
          <p:xfrm>
            <a:off x="6612329" y="2504038"/>
            <a:ext cx="339850" cy="339850"/>
          </p:xfrm>
          <a:graphic>
            <a:graphicData uri="http://schemas.openxmlformats.org/presentationml/2006/ole">
              <mc:AlternateContent xmlns:mc="http://schemas.openxmlformats.org/markup-compatibility/2006">
                <mc:Choice xmlns:v="urn:schemas-microsoft-com:vml" Requires="v">
                  <p:oleObj spid="_x0000_s1039" name="" r:id="rId7" imgW="139700" imgH="139700" progId="Equation.DSMT4">
                    <p:embed/>
                  </p:oleObj>
                </mc:Choice>
                <mc:Fallback>
                  <p:oleObj name="" r:id="rId7" imgW="139700" imgH="139700" progId="Equation.DSMT4">
                    <p:embed/>
                    <p:pic>
                      <p:nvPicPr>
                        <p:cNvPr id="0" name="OLE substitute image"/>
                        <p:cNvPicPr/>
                        <p:nvPr/>
                      </p:nvPicPr>
                      <p:blipFill>
                        <a:blip r:embed="rId8"/>
                        <a:stretch>
                          <a:fillRect/>
                        </a:stretch>
                      </p:blipFill>
                      <p:spPr>
                        <a:xfrm>
                          <a:off x="6612329" y="2504038"/>
                          <a:ext cx="339850" cy="339850"/>
                        </a:xfrm>
                        <a:prstGeom prst="rect">
                          <a:avLst/>
                        </a:prstGeom>
                        <a:noFill/>
                        <a:ln w="38100">
                          <a:noFill/>
                          <a:miter/>
                        </a:ln>
                      </p:spPr>
                    </p:pic>
                  </p:oleObj>
                </mc:Fallback>
              </mc:AlternateContent>
            </a:graphicData>
          </a:graphic>
        </p:graphicFrame>
        <p:graphicFrame>
          <p:nvGraphicFramePr>
            <p:cNvPr id="15368" name="对象 20"/>
            <p:cNvGraphicFramePr>
              <a:graphicFrameLocks noChangeAspect="1"/>
            </p:cNvGraphicFramePr>
            <p:nvPr>
              <p:custDataLst>
                <p:tags r:id="rId9"/>
              </p:custDataLst>
            </p:nvPr>
          </p:nvGraphicFramePr>
          <p:xfrm>
            <a:off x="5695814" y="3538856"/>
            <a:ext cx="369887" cy="461962"/>
          </p:xfrm>
          <a:graphic>
            <a:graphicData uri="http://schemas.openxmlformats.org/presentationml/2006/ole">
              <mc:AlternateContent xmlns:mc="http://schemas.openxmlformats.org/markup-compatibility/2006">
                <mc:Choice xmlns:v="urn:schemas-microsoft-com:vml" Requires="v">
                  <p:oleObj spid="_x0000_s1040" name="" r:id="rId10" imgW="152400" imgH="190500" progId="Equation.DSMT4">
                    <p:embed/>
                  </p:oleObj>
                </mc:Choice>
                <mc:Fallback>
                  <p:oleObj name="" r:id="rId10" imgW="152400" imgH="190500" progId="Equation.DSMT4">
                    <p:embed/>
                    <p:pic>
                      <p:nvPicPr>
                        <p:cNvPr id="0" name="OLE substitute image"/>
                        <p:cNvPicPr/>
                        <p:nvPr/>
                      </p:nvPicPr>
                      <p:blipFill>
                        <a:blip r:embed="rId11"/>
                        <a:stretch>
                          <a:fillRect/>
                        </a:stretch>
                      </p:blipFill>
                      <p:spPr>
                        <a:xfrm>
                          <a:off x="5695814" y="3538856"/>
                          <a:ext cx="369887" cy="461962"/>
                        </a:xfrm>
                        <a:prstGeom prst="rect">
                          <a:avLst/>
                        </a:prstGeom>
                        <a:noFill/>
                        <a:ln w="38100">
                          <a:noFill/>
                          <a:miter/>
                        </a:ln>
                      </p:spPr>
                    </p:pic>
                  </p:oleObj>
                </mc:Fallback>
              </mc:AlternateContent>
            </a:graphicData>
          </a:graphic>
        </p:graphicFrame>
        <p:cxnSp>
          <p:nvCxnSpPr>
            <p:cNvPr id="15369" name="直接连接符 22"/>
            <p:cNvCxnSpPr/>
            <p:nvPr>
              <p:custDataLst>
                <p:tags r:id="rId12"/>
              </p:custDataLst>
            </p:nvPr>
          </p:nvCxnSpPr>
          <p:spPr>
            <a:xfrm flipH="1">
              <a:off x="6596520" y="3111986"/>
              <a:ext cx="712842" cy="809472"/>
            </a:xfrm>
            <a:prstGeom prst="line">
              <a:avLst/>
            </a:prstGeom>
            <a:ln w="28575" cap="flat" cmpd="sng">
              <a:solidFill>
                <a:srgbClr val="00B0F0"/>
              </a:solidFill>
              <a:prstDash val="solid"/>
              <a:headEnd type="none" w="med" len="med"/>
              <a:tailEnd type="none" w="med" len="med"/>
            </a:ln>
          </p:spPr>
        </p:cxnSp>
        <p:graphicFrame>
          <p:nvGraphicFramePr>
            <p:cNvPr id="15370" name="对象 23"/>
            <p:cNvGraphicFramePr>
              <a:graphicFrameLocks noChangeAspect="1"/>
            </p:cNvGraphicFramePr>
            <p:nvPr>
              <p:custDataLst>
                <p:tags r:id="rId13"/>
              </p:custDataLst>
            </p:nvPr>
          </p:nvGraphicFramePr>
          <p:xfrm>
            <a:off x="7024837" y="2674940"/>
            <a:ext cx="309563" cy="309563"/>
          </p:xfrm>
          <a:graphic>
            <a:graphicData uri="http://schemas.openxmlformats.org/presentationml/2006/ole">
              <mc:AlternateContent xmlns:mc="http://schemas.openxmlformats.org/markup-compatibility/2006">
                <mc:Choice xmlns:v="urn:schemas-microsoft-com:vml" Requires="v">
                  <p:oleObj spid="_x0000_s1041" name="" r:id="rId14" imgW="127000" imgH="127000" progId="Equation.DSMT4">
                    <p:embed/>
                  </p:oleObj>
                </mc:Choice>
                <mc:Fallback>
                  <p:oleObj name="" r:id="rId14" imgW="127000" imgH="127000" progId="Equation.DSMT4">
                    <p:embed/>
                    <p:pic>
                      <p:nvPicPr>
                        <p:cNvPr id="0" name="OLE substitute image"/>
                        <p:cNvPicPr/>
                        <p:nvPr/>
                      </p:nvPicPr>
                      <p:blipFill>
                        <a:blip r:embed="rId15"/>
                        <a:stretch>
                          <a:fillRect/>
                        </a:stretch>
                      </p:blipFill>
                      <p:spPr>
                        <a:xfrm>
                          <a:off x="7024837" y="2674940"/>
                          <a:ext cx="309563" cy="309563"/>
                        </a:xfrm>
                        <a:prstGeom prst="rect">
                          <a:avLst/>
                        </a:prstGeom>
                        <a:noFill/>
                        <a:ln w="38100">
                          <a:noFill/>
                          <a:miter/>
                        </a:ln>
                      </p:spPr>
                    </p:pic>
                  </p:oleObj>
                </mc:Fallback>
              </mc:AlternateContent>
            </a:graphicData>
          </a:graphic>
        </p:graphicFrame>
        <p:cxnSp>
          <p:nvCxnSpPr>
            <p:cNvPr id="15371" name="直接连接符 24"/>
            <p:cNvCxnSpPr/>
            <p:nvPr>
              <p:custDataLst>
                <p:tags r:id="rId16"/>
              </p:custDataLst>
            </p:nvPr>
          </p:nvCxnSpPr>
          <p:spPr>
            <a:xfrm>
              <a:off x="6977549" y="2543768"/>
              <a:ext cx="220679" cy="1134848"/>
            </a:xfrm>
            <a:prstGeom prst="line">
              <a:avLst/>
            </a:prstGeom>
            <a:ln w="28575" cap="flat" cmpd="sng">
              <a:solidFill>
                <a:srgbClr val="FF0000"/>
              </a:solidFill>
              <a:prstDash val="solid"/>
              <a:headEnd type="none" w="med" len="med"/>
              <a:tailEnd type="none" w="med" len="med"/>
            </a:ln>
          </p:spPr>
        </p:cxnSp>
        <p:graphicFrame>
          <p:nvGraphicFramePr>
            <p:cNvPr id="15372" name="对象 25"/>
            <p:cNvGraphicFramePr>
              <a:graphicFrameLocks noChangeAspect="1"/>
            </p:cNvGraphicFramePr>
            <p:nvPr>
              <p:custDataLst>
                <p:tags r:id="rId17"/>
              </p:custDataLst>
            </p:nvPr>
          </p:nvGraphicFramePr>
          <p:xfrm>
            <a:off x="6944978" y="2209523"/>
            <a:ext cx="339725" cy="371475"/>
          </p:xfrm>
          <a:graphic>
            <a:graphicData uri="http://schemas.openxmlformats.org/presentationml/2006/ole">
              <mc:AlternateContent xmlns:mc="http://schemas.openxmlformats.org/markup-compatibility/2006">
                <mc:Choice xmlns:v="urn:schemas-microsoft-com:vml" Requires="v">
                  <p:oleObj spid="_x0000_s1042" name="" r:id="rId18" imgW="139700" imgH="152400" progId="Equation.DSMT4">
                    <p:embed/>
                  </p:oleObj>
                </mc:Choice>
                <mc:Fallback>
                  <p:oleObj name="" r:id="rId18" imgW="139700" imgH="152400" progId="Equation.DSMT4">
                    <p:embed/>
                    <p:pic>
                      <p:nvPicPr>
                        <p:cNvPr id="0" name="OLE substitute image"/>
                        <p:cNvPicPr/>
                        <p:nvPr/>
                      </p:nvPicPr>
                      <p:blipFill>
                        <a:blip r:embed="rId19"/>
                        <a:stretch>
                          <a:fillRect/>
                        </a:stretch>
                      </p:blipFill>
                      <p:spPr>
                        <a:xfrm>
                          <a:off x="6944978" y="2209523"/>
                          <a:ext cx="339725" cy="371475"/>
                        </a:xfrm>
                        <a:prstGeom prst="rect">
                          <a:avLst/>
                        </a:prstGeom>
                        <a:noFill/>
                        <a:ln w="38100">
                          <a:noFill/>
                          <a:miter/>
                        </a:ln>
                      </p:spPr>
                    </p:pic>
                  </p:oleObj>
                </mc:Fallback>
              </mc:AlternateContent>
            </a:graphicData>
          </a:graphic>
        </p:graphicFrame>
      </p:grpSp>
      <p:graphicFrame>
        <p:nvGraphicFramePr>
          <p:cNvPr id="15373" name="对象 26"/>
          <p:cNvGraphicFramePr>
            <a:graphicFrameLocks noChangeAspect="1"/>
          </p:cNvGraphicFramePr>
          <p:nvPr>
            <p:custDataLst>
              <p:tags r:id="rId20"/>
            </p:custDataLst>
          </p:nvPr>
        </p:nvGraphicFramePr>
        <p:xfrm>
          <a:off x="2610168" y="4431983"/>
          <a:ext cx="279400" cy="309562"/>
        </p:xfrm>
        <a:graphic>
          <a:graphicData uri="http://schemas.openxmlformats.org/presentationml/2006/ole">
            <mc:AlternateContent xmlns:mc="http://schemas.openxmlformats.org/markup-compatibility/2006">
              <mc:Choice xmlns:v="urn:schemas-microsoft-com:vml" Requires="v">
                <p:oleObj spid="_x0000_s1043" name="" r:id="rId21" imgW="114300" imgH="127000" progId="Equation.DSMT4">
                  <p:embed/>
                </p:oleObj>
              </mc:Choice>
              <mc:Fallback>
                <p:oleObj name="" r:id="rId21" imgW="114300" imgH="127000" progId="Equation.DSMT4">
                  <p:embed/>
                  <p:pic>
                    <p:nvPicPr>
                      <p:cNvPr id="0" name="OLE substitute image"/>
                      <p:cNvPicPr/>
                      <p:nvPr/>
                    </p:nvPicPr>
                    <p:blipFill>
                      <a:blip r:embed="rId22"/>
                      <a:stretch>
                        <a:fillRect/>
                      </a:stretch>
                    </p:blipFill>
                    <p:spPr>
                      <a:xfrm>
                        <a:off x="2610168" y="4431983"/>
                        <a:ext cx="279400" cy="309562"/>
                      </a:xfrm>
                      <a:prstGeom prst="rect">
                        <a:avLst/>
                      </a:prstGeom>
                      <a:noFill/>
                      <a:ln w="38100">
                        <a:noFill/>
                        <a:miter/>
                      </a:ln>
                    </p:spPr>
                  </p:pic>
                </p:oleObj>
              </mc:Fallback>
            </mc:AlternateContent>
          </a:graphicData>
        </a:graphic>
      </p:graphicFrame>
      <p:cxnSp>
        <p:nvCxnSpPr>
          <p:cNvPr id="15374" name="直接连接符 27"/>
          <p:cNvCxnSpPr/>
          <p:nvPr>
            <p:custDataLst>
              <p:tags r:id="rId23"/>
            </p:custDataLst>
          </p:nvPr>
        </p:nvCxnSpPr>
        <p:spPr>
          <a:xfrm flipH="1">
            <a:off x="2786380" y="3347720"/>
            <a:ext cx="11113" cy="936625"/>
          </a:xfrm>
          <a:prstGeom prst="line">
            <a:avLst/>
          </a:prstGeom>
          <a:ln w="25400" cap="flat" cmpd="sng">
            <a:solidFill>
              <a:srgbClr val="0000CC"/>
            </a:solidFill>
            <a:prstDash val="solid"/>
            <a:headEnd type="none" w="med" len="med"/>
            <a:tailEnd type="none" w="med" len="med"/>
          </a:ln>
        </p:spPr>
      </p:cxnSp>
      <p:graphicFrame>
        <p:nvGraphicFramePr>
          <p:cNvPr id="15375" name="对象 40"/>
          <p:cNvGraphicFramePr>
            <a:graphicFrameLocks noChangeAspect="1"/>
          </p:cNvGraphicFramePr>
          <p:nvPr>
            <p:custDataLst>
              <p:tags r:id="rId24"/>
            </p:custDataLst>
          </p:nvPr>
        </p:nvGraphicFramePr>
        <p:xfrm>
          <a:off x="2546668" y="3825558"/>
          <a:ext cx="279400" cy="403225"/>
        </p:xfrm>
        <a:graphic>
          <a:graphicData uri="http://schemas.openxmlformats.org/presentationml/2006/ole">
            <mc:AlternateContent xmlns:mc="http://schemas.openxmlformats.org/markup-compatibility/2006">
              <mc:Choice xmlns:v="urn:schemas-microsoft-com:vml" Requires="v">
                <p:oleObj spid="_x0000_s1044" name="" r:id="rId25" imgW="114300" imgH="165100" progId="Equation.DSMT4">
                  <p:embed/>
                </p:oleObj>
              </mc:Choice>
              <mc:Fallback>
                <p:oleObj name="" r:id="rId25" imgW="114300" imgH="165100" progId="Equation.DSMT4">
                  <p:embed/>
                  <p:pic>
                    <p:nvPicPr>
                      <p:cNvPr id="0" name="OLE substitute image"/>
                      <p:cNvPicPr/>
                      <p:nvPr/>
                    </p:nvPicPr>
                    <p:blipFill>
                      <a:blip r:embed="rId26"/>
                      <a:stretch>
                        <a:fillRect/>
                      </a:stretch>
                    </p:blipFill>
                    <p:spPr>
                      <a:xfrm>
                        <a:off x="2546668" y="3825558"/>
                        <a:ext cx="279400" cy="403225"/>
                      </a:xfrm>
                      <a:prstGeom prst="rect">
                        <a:avLst/>
                      </a:prstGeom>
                      <a:noFill/>
                      <a:ln w="38100">
                        <a:noFill/>
                        <a:miter/>
                      </a:ln>
                    </p:spPr>
                  </p:pic>
                </p:oleObj>
              </mc:Fallback>
            </mc:AlternateContent>
          </a:graphicData>
        </a:graphic>
      </p:graphicFrame>
      <p:sp>
        <p:nvSpPr>
          <p:cNvPr id="15378" name="文本框 25"/>
          <p:cNvSpPr/>
          <p:nvPr>
            <p:custDataLst>
              <p:tags r:id="rId27"/>
            </p:custDataLst>
          </p:nvPr>
        </p:nvSpPr>
        <p:spPr>
          <a:xfrm>
            <a:off x="4476433" y="2450783"/>
            <a:ext cx="1868487" cy="449262"/>
          </a:xfrm>
          <a:prstGeom prst="rect">
            <a:avLst/>
          </a:prstGeom>
          <a:noFill/>
          <a:ln w="9525">
            <a:noFill/>
          </a:ln>
        </p:spPr>
        <p:txBody>
          <a:bodyPr wrap="none">
            <a:spAutoFit/>
          </a:bodyPr>
          <a:lstStyle/>
          <a:p>
            <a:pPr eaLnBrk="0" hangingPunct="0">
              <a:lnSpc>
                <a:spcPts val="3000"/>
              </a:lnSpc>
            </a:pPr>
            <a:r>
              <a:rPr lang="zh-CN" altLang="en-US" sz="2400">
                <a:latin typeface="楷体" panose="02010609060101010101" pitchFamily="49" charset="-122"/>
                <a:ea typeface="楷体" panose="02010609060101010101" pitchFamily="49" charset="-122"/>
              </a:rPr>
              <a:t>设</a:t>
            </a:r>
            <a:r>
              <a:rPr lang="en-US" altLang="zh-CN" sz="2400" i="1">
                <a:latin typeface="Times New Roman" panose="02020603050405020304" pitchFamily="18" charset="0"/>
              </a:rPr>
              <a:t>α</a:t>
            </a:r>
            <a:r>
              <a:rPr lang="zh-CN" altLang="en-US" sz="2400">
                <a:latin typeface="楷体" panose="02010609060101010101" pitchFamily="49" charset="-122"/>
                <a:ea typeface="楷体" panose="02010609060101010101" pitchFamily="49" charset="-122"/>
              </a:rPr>
              <a:t>∩</a:t>
            </a:r>
            <a:r>
              <a:rPr lang="en-US" altLang="zh-CN" sz="2400" i="1">
                <a:latin typeface="Times New Roman" panose="02020603050405020304" pitchFamily="18" charset="0"/>
                <a:ea typeface="楷体" panose="02010609060101010101" pitchFamily="49" charset="-122"/>
              </a:rPr>
              <a:t>β</a:t>
            </a:r>
            <a:r>
              <a:rPr lang="zh-CN" altLang="en-US" sz="2400">
                <a:latin typeface="楷体" panose="02010609060101010101" pitchFamily="49" charset="-122"/>
                <a:ea typeface="楷体" panose="02010609060101010101" pitchFamily="49" charset="-122"/>
              </a:rPr>
              <a:t>＝</a:t>
            </a:r>
            <a:r>
              <a:rPr lang="en-US" altLang="zh-CN" sz="2400" i="1">
                <a:latin typeface="Times New Roman" panose="02020603050405020304" pitchFamily="18" charset="0"/>
                <a:ea typeface="楷体" panose="02010609060101010101" pitchFamily="49" charset="-122"/>
              </a:rPr>
              <a:t>c</a:t>
            </a:r>
            <a:r>
              <a:rPr lang="zh-CN" altLang="en-US" sz="2400">
                <a:latin typeface="楷体" panose="02010609060101010101" pitchFamily="49" charset="-122"/>
                <a:ea typeface="楷体" panose="02010609060101010101" pitchFamily="49" charset="-122"/>
              </a:rPr>
              <a:t>．</a:t>
            </a:r>
            <a:endParaRPr lang="en-US" altLang="zh-CN" sz="2400">
              <a:latin typeface="楷体" panose="02010609060101010101" pitchFamily="49" charset="-122"/>
              <a:ea typeface="楷体" panose="02010609060101010101" pitchFamily="49" charset="-122"/>
            </a:endParaRPr>
          </a:p>
        </p:txBody>
      </p:sp>
      <p:sp>
        <p:nvSpPr>
          <p:cNvPr id="15379" name="文本框 28"/>
          <p:cNvSpPr/>
          <p:nvPr>
            <p:custDataLst>
              <p:tags r:id="rId28"/>
            </p:custDataLst>
          </p:nvPr>
        </p:nvSpPr>
        <p:spPr>
          <a:xfrm>
            <a:off x="4476433" y="3023870"/>
            <a:ext cx="4227512" cy="448945"/>
          </a:xfrm>
          <a:prstGeom prst="rect">
            <a:avLst/>
          </a:prstGeom>
          <a:noFill/>
          <a:ln w="9525">
            <a:noFill/>
          </a:ln>
        </p:spPr>
        <p:txBody>
          <a:bodyPr wrap="none">
            <a:spAutoFit/>
          </a:bodyPr>
          <a:lstStyle/>
          <a:p>
            <a:pPr eaLnBrk="0" hangingPunct="0">
              <a:lnSpc>
                <a:spcPts val="3000"/>
              </a:lnSpc>
            </a:pPr>
            <a:r>
              <a:rPr lang="zh-CN" altLang="en-US" sz="2400">
                <a:latin typeface="楷体" panose="02010609060101010101" pitchFamily="49" charset="-122"/>
                <a:ea typeface="楷体" panose="02010609060101010101" pitchFamily="49" charset="-122"/>
              </a:rPr>
              <a:t>过点</a:t>
            </a:r>
            <a:r>
              <a:rPr lang="en-US" altLang="zh-CN" sz="2400" i="1">
                <a:latin typeface="Times New Roman" panose="02020603050405020304" pitchFamily="18" charset="0"/>
                <a:ea typeface="楷体" panose="02010609060101010101" pitchFamily="49" charset="-122"/>
              </a:rPr>
              <a:t>P</a:t>
            </a:r>
            <a:r>
              <a:rPr lang="zh-CN" altLang="en-US" sz="2400">
                <a:latin typeface="楷体" panose="02010609060101010101" pitchFamily="49" charset="-122"/>
                <a:ea typeface="楷体" panose="02010609060101010101" pitchFamily="49" charset="-122"/>
              </a:rPr>
              <a:t>在平面</a:t>
            </a:r>
            <a:r>
              <a:rPr lang="en-US" altLang="zh-CN" sz="2400" i="1">
                <a:latin typeface="Times New Roman" panose="02020603050405020304" pitchFamily="18" charset="0"/>
              </a:rPr>
              <a:t>α</a:t>
            </a:r>
            <a:r>
              <a:rPr lang="zh-CN" altLang="en-US" sz="2400">
                <a:latin typeface="楷体" panose="02010609060101010101" pitchFamily="49" charset="-122"/>
                <a:ea typeface="楷体" panose="02010609060101010101" pitchFamily="49" charset="-122"/>
              </a:rPr>
              <a:t>内作直线</a:t>
            </a:r>
            <a:r>
              <a:rPr lang="en-US" altLang="zh-CN" sz="2400" i="1">
                <a:latin typeface="Times New Roman" panose="02020603050405020304" pitchFamily="18" charset="0"/>
                <a:ea typeface="楷体" panose="02010609060101010101" pitchFamily="49" charset="-122"/>
              </a:rPr>
              <a:t>b</a:t>
            </a:r>
            <a:r>
              <a:rPr lang="zh-CN" altLang="en-US" sz="2400">
                <a:latin typeface="楷体" panose="02010609060101010101" pitchFamily="49" charset="-122"/>
                <a:ea typeface="楷体" panose="02010609060101010101" pitchFamily="49" charset="-122"/>
              </a:rPr>
              <a:t>⊥</a:t>
            </a:r>
            <a:r>
              <a:rPr lang="en-US" altLang="zh-CN" sz="2400" i="1">
                <a:latin typeface="Times New Roman" panose="02020603050405020304" pitchFamily="18" charset="0"/>
                <a:ea typeface="楷体" panose="02010609060101010101" pitchFamily="49" charset="-122"/>
              </a:rPr>
              <a:t>c</a:t>
            </a:r>
            <a:r>
              <a:rPr lang="zh-CN" altLang="en-US" sz="2400">
                <a:latin typeface="楷体" panose="02010609060101010101" pitchFamily="49" charset="-122"/>
                <a:ea typeface="楷体" panose="02010609060101010101" pitchFamily="49" charset="-122"/>
              </a:rPr>
              <a:t>．</a:t>
            </a:r>
            <a:endParaRPr lang="en-US" altLang="zh-CN" sz="2400">
              <a:latin typeface="楷体" panose="02010609060101010101" pitchFamily="49" charset="-122"/>
              <a:ea typeface="楷体" panose="02010609060101010101" pitchFamily="49" charset="-122"/>
            </a:endParaRPr>
          </a:p>
        </p:txBody>
      </p:sp>
      <p:sp>
        <p:nvSpPr>
          <p:cNvPr id="15380" name="文本框 29"/>
          <p:cNvSpPr/>
          <p:nvPr>
            <p:custDataLst>
              <p:tags r:id="rId29"/>
            </p:custDataLst>
          </p:nvPr>
        </p:nvSpPr>
        <p:spPr>
          <a:xfrm>
            <a:off x="4476433" y="3596640"/>
            <a:ext cx="6015037" cy="448945"/>
          </a:xfrm>
          <a:prstGeom prst="rect">
            <a:avLst/>
          </a:prstGeom>
          <a:noFill/>
          <a:ln w="9525">
            <a:noFill/>
          </a:ln>
        </p:spPr>
        <p:txBody>
          <a:bodyPr wrap="none">
            <a:spAutoFit/>
          </a:bodyPr>
          <a:lstStyle/>
          <a:p>
            <a:pPr eaLnBrk="0" hangingPunct="0">
              <a:lnSpc>
                <a:spcPts val="3000"/>
              </a:lnSpc>
            </a:pPr>
            <a:r>
              <a:rPr lang="zh-CN" altLang="en-US" sz="2400">
                <a:latin typeface="楷体" panose="02010609060101010101" pitchFamily="49" charset="-122"/>
                <a:ea typeface="楷体" panose="02010609060101010101" pitchFamily="49" charset="-122"/>
              </a:rPr>
              <a:t>由平面与平面垂直的性质定理可知，</a:t>
            </a:r>
            <a:r>
              <a:rPr lang="en-US" altLang="zh-CN" sz="2400" i="1">
                <a:latin typeface="Times New Roman" panose="02020603050405020304" pitchFamily="18" charset="0"/>
                <a:ea typeface="楷体" panose="02010609060101010101" pitchFamily="49" charset="-122"/>
              </a:rPr>
              <a:t>b</a:t>
            </a:r>
            <a:r>
              <a:rPr lang="zh-CN" altLang="en-US" sz="2400">
                <a:latin typeface="楷体" panose="02010609060101010101" pitchFamily="49" charset="-122"/>
                <a:ea typeface="楷体" panose="02010609060101010101" pitchFamily="49" charset="-122"/>
              </a:rPr>
              <a:t>⊥</a:t>
            </a:r>
            <a:r>
              <a:rPr lang="en-US" altLang="zh-CN" sz="2400" i="1">
                <a:latin typeface="Times New Roman" panose="02020603050405020304" pitchFamily="18" charset="0"/>
                <a:ea typeface="楷体" panose="02010609060101010101" pitchFamily="49" charset="-122"/>
              </a:rPr>
              <a:t>β</a:t>
            </a:r>
            <a:r>
              <a:rPr lang="zh-CN" altLang="en-US" sz="2400">
                <a:latin typeface="楷体" panose="02010609060101010101" pitchFamily="49" charset="-122"/>
                <a:ea typeface="楷体" panose="02010609060101010101" pitchFamily="49" charset="-122"/>
              </a:rPr>
              <a:t>．</a:t>
            </a:r>
            <a:endParaRPr lang="en-US" altLang="zh-CN" sz="2400">
              <a:latin typeface="楷体" panose="02010609060101010101" pitchFamily="49" charset="-122"/>
              <a:ea typeface="楷体" panose="02010609060101010101" pitchFamily="49" charset="-122"/>
            </a:endParaRPr>
          </a:p>
        </p:txBody>
      </p:sp>
      <p:sp>
        <p:nvSpPr>
          <p:cNvPr id="15381" name="文本框 20"/>
          <p:cNvSpPr/>
          <p:nvPr>
            <p:custDataLst>
              <p:tags r:id="rId30"/>
            </p:custDataLst>
          </p:nvPr>
        </p:nvSpPr>
        <p:spPr>
          <a:xfrm>
            <a:off x="4476433" y="4169410"/>
            <a:ext cx="6186487" cy="448945"/>
          </a:xfrm>
          <a:prstGeom prst="rect">
            <a:avLst/>
          </a:prstGeom>
          <a:noFill/>
          <a:ln w="9525">
            <a:noFill/>
          </a:ln>
        </p:spPr>
        <p:txBody>
          <a:bodyPr wrap="none">
            <a:spAutoFit/>
          </a:bodyPr>
          <a:lstStyle/>
          <a:p>
            <a:pPr eaLnBrk="0" hangingPunct="0">
              <a:lnSpc>
                <a:spcPts val="3000"/>
              </a:lnSpc>
            </a:pPr>
            <a:r>
              <a:rPr lang="zh-CN" altLang="en-US" sz="2400">
                <a:latin typeface="楷体" panose="02010609060101010101" pitchFamily="49" charset="-122"/>
                <a:ea typeface="楷体" panose="02010609060101010101" pitchFamily="49" charset="-122"/>
              </a:rPr>
              <a:t>因为过一点有且仅有一条直线与平面</a:t>
            </a:r>
            <a:r>
              <a:rPr lang="en-US" altLang="zh-CN" sz="2400" i="1">
                <a:latin typeface="Times New Roman" panose="02020603050405020304" pitchFamily="18" charset="0"/>
                <a:ea typeface="楷体" panose="02010609060101010101" pitchFamily="49" charset="-122"/>
              </a:rPr>
              <a:t>β</a:t>
            </a:r>
            <a:r>
              <a:rPr lang="zh-CN" altLang="en-US" sz="2400">
                <a:latin typeface="Times New Roman" panose="02020603050405020304" pitchFamily="18" charset="0"/>
                <a:ea typeface="楷体" panose="02010609060101010101" pitchFamily="49" charset="-122"/>
              </a:rPr>
              <a:t>垂直</a:t>
            </a:r>
            <a:r>
              <a:rPr lang="zh-CN" altLang="en-US" sz="2400">
                <a:latin typeface="楷体" panose="02010609060101010101" pitchFamily="49" charset="-122"/>
                <a:ea typeface="楷体" panose="02010609060101010101" pitchFamily="49" charset="-122"/>
              </a:rPr>
              <a:t>，</a:t>
            </a:r>
            <a:endParaRPr lang="en-US" altLang="zh-CN" sz="2400">
              <a:latin typeface="楷体" panose="02010609060101010101" pitchFamily="49" charset="-122"/>
              <a:ea typeface="楷体" panose="02010609060101010101" pitchFamily="49" charset="-122"/>
            </a:endParaRPr>
          </a:p>
        </p:txBody>
      </p:sp>
      <p:sp>
        <p:nvSpPr>
          <p:cNvPr id="10" name="文本框 9"/>
          <p:cNvSpPr txBox="1"/>
          <p:nvPr>
            <p:custDataLst>
              <p:tags r:id="rId31"/>
            </p:custDataLst>
          </p:nvPr>
        </p:nvSpPr>
        <p:spPr>
          <a:xfrm>
            <a:off x="1461135" y="5217795"/>
            <a:ext cx="9201785" cy="1198880"/>
          </a:xfrm>
          <a:prstGeom prst="rect">
            <a:avLst/>
          </a:prstGeom>
          <a:noFill/>
          <a:ln>
            <a:solidFill>
              <a:schemeClr val="accent1"/>
            </a:solidFill>
          </a:ln>
        </p:spPr>
        <p:txBody>
          <a:bodyPr wrap="square" anchor="t">
            <a:spAutoFit/>
          </a:bodyPr>
          <a:lstStyle/>
          <a:p>
            <a:pPr algn="l">
              <a:lnSpc>
                <a:spcPct val="150000"/>
              </a:lnSpc>
            </a:pPr>
            <a:r>
              <a:rPr kumimoji="0" lang="en-US" altLang="zh-CN"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    </a:t>
            </a: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如果两个平面垂直，那么经过第一个平面内一点垂直于第二个平面的直线在第一个平面内．</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78"/>
                                        </p:tgtEl>
                                        <p:attrNameLst>
                                          <p:attrName>style.visibility</p:attrName>
                                        </p:attrNameLst>
                                      </p:cBhvr>
                                      <p:to>
                                        <p:strVal val="visible"/>
                                      </p:to>
                                    </p:set>
                                    <p:animEffect transition="in" filter="fade">
                                      <p:cBhvr>
                                        <p:cTn id="7" dur="500"/>
                                        <p:tgtEl>
                                          <p:spTgt spid="1537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5373"/>
                                        </p:tgtEl>
                                        <p:attrNameLst>
                                          <p:attrName>style.visibility</p:attrName>
                                        </p:attrNameLst>
                                      </p:cBhvr>
                                      <p:to>
                                        <p:strVal val="visible"/>
                                      </p:to>
                                    </p:set>
                                    <p:animEffect transition="in" filter="fade">
                                      <p:cBhvr>
                                        <p:cTn id="11" dur="500"/>
                                        <p:tgtEl>
                                          <p:spTgt spid="1537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5379"/>
                                        </p:tgtEl>
                                        <p:attrNameLst>
                                          <p:attrName>style.visibility</p:attrName>
                                        </p:attrNameLst>
                                      </p:cBhvr>
                                      <p:to>
                                        <p:strVal val="visible"/>
                                      </p:to>
                                    </p:set>
                                    <p:animEffect transition="in" filter="fade">
                                      <p:cBhvr>
                                        <p:cTn id="16" dur="500"/>
                                        <p:tgtEl>
                                          <p:spTgt spid="15379"/>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15375"/>
                                        </p:tgtEl>
                                        <p:attrNameLst>
                                          <p:attrName>style.visibility</p:attrName>
                                        </p:attrNameLst>
                                      </p:cBhvr>
                                      <p:to>
                                        <p:strVal val="visible"/>
                                      </p:to>
                                    </p:set>
                                    <p:animEffect transition="in" filter="fade">
                                      <p:cBhvr>
                                        <p:cTn id="20" dur="500"/>
                                        <p:tgtEl>
                                          <p:spTgt spid="15375"/>
                                        </p:tgtEl>
                                      </p:cBhvr>
                                    </p:animEffect>
                                  </p:childTnLst>
                                </p:cTn>
                              </p:par>
                              <p:par>
                                <p:cTn id="21" presetID="10" presetClass="entr" presetSubtype="0" fill="hold" nodeType="withEffect">
                                  <p:stCondLst>
                                    <p:cond delay="0"/>
                                  </p:stCondLst>
                                  <p:childTnLst>
                                    <p:set>
                                      <p:cBhvr>
                                        <p:cTn id="22" dur="1" fill="hold">
                                          <p:stCondLst>
                                            <p:cond delay="0"/>
                                          </p:stCondLst>
                                        </p:cTn>
                                        <p:tgtEl>
                                          <p:spTgt spid="15374"/>
                                        </p:tgtEl>
                                        <p:attrNameLst>
                                          <p:attrName>style.visibility</p:attrName>
                                        </p:attrNameLst>
                                      </p:cBhvr>
                                      <p:to>
                                        <p:strVal val="visible"/>
                                      </p:to>
                                    </p:set>
                                    <p:animEffect transition="in" filter="fade">
                                      <p:cBhvr>
                                        <p:cTn id="23" dur="500"/>
                                        <p:tgtEl>
                                          <p:spTgt spid="1537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5380"/>
                                        </p:tgtEl>
                                        <p:attrNameLst>
                                          <p:attrName>style.visibility</p:attrName>
                                        </p:attrNameLst>
                                      </p:cBhvr>
                                      <p:to>
                                        <p:strVal val="visible"/>
                                      </p:to>
                                    </p:set>
                                    <p:animEffect transition="in" filter="fade">
                                      <p:cBhvr>
                                        <p:cTn id="28" dur="500"/>
                                        <p:tgtEl>
                                          <p:spTgt spid="15380"/>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5381"/>
                                        </p:tgtEl>
                                        <p:attrNameLst>
                                          <p:attrName>style.visibility</p:attrName>
                                        </p:attrNameLst>
                                      </p:cBhvr>
                                      <p:to>
                                        <p:strVal val="visible"/>
                                      </p:to>
                                    </p:set>
                                    <p:animEffect transition="in" filter="fade">
                                      <p:cBhvr>
                                        <p:cTn id="33" dur="500"/>
                                        <p:tgtEl>
                                          <p:spTgt spid="15381"/>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5362"/>
                                        </p:tgtEl>
                                        <p:attrNameLst>
                                          <p:attrName>style.visibility</p:attrName>
                                        </p:attrNameLst>
                                      </p:cBhvr>
                                      <p:to>
                                        <p:strVal val="visible"/>
                                      </p:to>
                                    </p:set>
                                    <p:animEffect transition="in" filter="fade">
                                      <p:cBhvr>
                                        <p:cTn id="38" dur="500"/>
                                        <p:tgtEl>
                                          <p:spTgt spid="1536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P spid="15378" grpId="0" animBg="1"/>
      <p:bldP spid="15379" grpId="0" animBg="1"/>
      <p:bldP spid="15380" grpId="0" animBg="1"/>
      <p:bldP spid="15381"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p:nvPr>
            <p:custDataLst>
              <p:tags r:id="rId1"/>
            </p:custDataLst>
          </p:nvPr>
        </p:nvSpPr>
        <p:spPr>
          <a:xfrm>
            <a:off x="1077595" y="1176020"/>
            <a:ext cx="9651365" cy="661670"/>
          </a:xfrm>
          <a:prstGeom prst="rect">
            <a:avLst/>
          </a:prstGeom>
          <a:noFill/>
          <a:ln w="9525">
            <a:noFill/>
          </a:ln>
        </p:spPr>
        <p:txBody>
          <a:bodyPr wrap="square" lIns="108819" tIns="54409" rIns="108819" bIns="54409">
            <a:spAutoFit/>
          </a:bodyPr>
          <a:lstStyle/>
          <a:p>
            <a:pPr>
              <a:lnSpc>
                <a:spcPct val="150000"/>
              </a:lnSpc>
            </a:pPr>
            <a:r>
              <a:rPr lang="zh-CN" sz="2400" b="1">
                <a:solidFill>
                  <a:srgbClr val="0000FF"/>
                </a:solidFill>
                <a:latin typeface="Times New Roman" panose="02020603050405020304" pitchFamily="18" charset="0"/>
                <a:ea typeface="楷体" panose="02010609060101010101" pitchFamily="49" charset="-122"/>
              </a:rPr>
              <a:t>例</a:t>
            </a:r>
            <a:r>
              <a:rPr lang="en-US" altLang="zh-CN" sz="2400" b="1">
                <a:solidFill>
                  <a:srgbClr val="0000FF"/>
                </a:solidFill>
                <a:latin typeface="Times New Roman" panose="02020603050405020304" pitchFamily="18" charset="0"/>
                <a:ea typeface="楷体" panose="02010609060101010101" pitchFamily="49" charset="-122"/>
              </a:rPr>
              <a:t>1  </a:t>
            </a:r>
            <a:r>
              <a:rPr lang="zh-CN" altLang="en-US" sz="2400">
                <a:solidFill>
                  <a:schemeClr val="tx1"/>
                </a:solidFill>
                <a:latin typeface="Times New Roman" panose="02020603050405020304" pitchFamily="18" charset="0"/>
                <a:ea typeface="楷体" panose="02010609060101010101" pitchFamily="49" charset="-122"/>
                <a:sym typeface="+mn-ea"/>
              </a:rPr>
              <a:t>已知平面</a:t>
            </a:r>
            <a:r>
              <a:rPr lang="zh-CN" altLang="en-US" sz="2400" i="1">
                <a:solidFill>
                  <a:schemeClr val="tx1"/>
                </a:solidFill>
                <a:latin typeface="Times New Roman" panose="02020603050405020304" pitchFamily="18" charset="0"/>
                <a:ea typeface="楷体" panose="02010609060101010101" pitchFamily="49" charset="-122"/>
                <a:sym typeface="Symbol" panose="05050102010706020507" pitchFamily="18" charset="2"/>
              </a:rPr>
              <a:t></a:t>
            </a:r>
            <a:r>
              <a:rPr lang="zh-CN" altLang="en-US" sz="2400">
                <a:solidFill>
                  <a:schemeClr val="tx1"/>
                </a:solidFill>
                <a:latin typeface="Times New Roman" panose="02020603050405020304" pitchFamily="18" charset="0"/>
                <a:ea typeface="楷体" panose="02010609060101010101" pitchFamily="49" charset="-122"/>
                <a:sym typeface="+mn-ea"/>
              </a:rPr>
              <a:t>⊥</a:t>
            </a:r>
            <a:r>
              <a:rPr lang="zh-CN" altLang="en-US" sz="2400">
                <a:latin typeface="Times New Roman" panose="02020603050405020304" pitchFamily="18" charset="0"/>
                <a:ea typeface="楷体" panose="02010609060101010101" pitchFamily="49" charset="-122"/>
                <a:sym typeface="+mn-ea"/>
              </a:rPr>
              <a:t>平面</a:t>
            </a:r>
            <a:r>
              <a:rPr lang="zh-CN" altLang="en-US" sz="2400" i="1">
                <a:solidFill>
                  <a:schemeClr val="tx1"/>
                </a:solidFill>
                <a:latin typeface="Times New Roman" panose="02020603050405020304" pitchFamily="18" charset="0"/>
                <a:ea typeface="楷体" panose="02010609060101010101" pitchFamily="49" charset="-122"/>
                <a:sym typeface="+mn-ea"/>
              </a:rPr>
              <a:t>β</a:t>
            </a:r>
            <a:r>
              <a:rPr lang="en-US" altLang="zh-CN" sz="2400">
                <a:solidFill>
                  <a:schemeClr val="tx1"/>
                </a:solidFill>
                <a:latin typeface="Times New Roman" panose="02020603050405020304" pitchFamily="18" charset="0"/>
                <a:ea typeface="楷体" panose="02010609060101010101" pitchFamily="49" charset="-122"/>
                <a:sym typeface="+mn-ea"/>
              </a:rPr>
              <a:t>,</a:t>
            </a:r>
            <a:r>
              <a:rPr lang="zh-CN" altLang="en-US" sz="2400">
                <a:solidFill>
                  <a:schemeClr val="tx1"/>
                </a:solidFill>
                <a:latin typeface="Times New Roman" panose="02020603050405020304" pitchFamily="18" charset="0"/>
                <a:ea typeface="楷体" panose="02010609060101010101" pitchFamily="49" charset="-122"/>
                <a:sym typeface="+mn-ea"/>
              </a:rPr>
              <a:t>直线</a:t>
            </a:r>
            <a:r>
              <a:rPr lang="zh-CN" altLang="en-US" sz="2400" i="1">
                <a:solidFill>
                  <a:schemeClr val="tx1"/>
                </a:solidFill>
                <a:latin typeface="Times New Roman" panose="02020603050405020304" pitchFamily="18" charset="0"/>
                <a:ea typeface="楷体" panose="02010609060101010101" pitchFamily="49" charset="-122"/>
                <a:sym typeface="+mn-ea"/>
              </a:rPr>
              <a:t>a</a:t>
            </a:r>
            <a:r>
              <a:rPr lang="zh-CN" altLang="en-US" sz="2400">
                <a:solidFill>
                  <a:schemeClr val="tx1"/>
                </a:solidFill>
                <a:latin typeface="Times New Roman" panose="02020603050405020304" pitchFamily="18" charset="0"/>
                <a:ea typeface="楷体" panose="02010609060101010101" pitchFamily="49" charset="-122"/>
                <a:sym typeface="+mn-ea"/>
              </a:rPr>
              <a:t>满足</a:t>
            </a:r>
            <a:r>
              <a:rPr lang="zh-CN" altLang="en-US" sz="2400" i="1">
                <a:solidFill>
                  <a:schemeClr val="tx1"/>
                </a:solidFill>
                <a:latin typeface="Times New Roman" panose="02020603050405020304" pitchFamily="18" charset="0"/>
                <a:ea typeface="楷体" panose="02010609060101010101" pitchFamily="49" charset="-122"/>
                <a:sym typeface="+mn-ea"/>
              </a:rPr>
              <a:t>a</a:t>
            </a:r>
            <a:r>
              <a:rPr lang="en-US" altLang="zh-CN" sz="2400">
                <a:solidFill>
                  <a:schemeClr val="tx1"/>
                </a:solidFill>
                <a:latin typeface="Times New Roman" panose="02020603050405020304" pitchFamily="18" charset="0"/>
                <a:ea typeface="楷体" panose="02010609060101010101" pitchFamily="49" charset="-122"/>
                <a:sym typeface="+mn-ea"/>
              </a:rPr>
              <a:t>⊥</a:t>
            </a:r>
            <a:r>
              <a:rPr lang="zh-CN" altLang="en-US" sz="2400" i="1">
                <a:solidFill>
                  <a:schemeClr val="tx1"/>
                </a:solidFill>
                <a:latin typeface="Times New Roman" panose="02020603050405020304" pitchFamily="18" charset="0"/>
                <a:ea typeface="楷体" panose="02010609060101010101" pitchFamily="49" charset="-122"/>
                <a:sym typeface="+mn-ea"/>
              </a:rPr>
              <a:t>β</a:t>
            </a:r>
            <a:r>
              <a:rPr lang="en-US" altLang="zh-CN" sz="2400">
                <a:solidFill>
                  <a:schemeClr val="tx1"/>
                </a:solidFill>
                <a:latin typeface="Times New Roman" panose="02020603050405020304" pitchFamily="18" charset="0"/>
                <a:ea typeface="楷体" panose="02010609060101010101" pitchFamily="49" charset="-122"/>
                <a:sym typeface="+mn-ea"/>
              </a:rPr>
              <a:t>,</a:t>
            </a:r>
            <a:r>
              <a:rPr lang="zh-CN" altLang="en-US" sz="2400">
                <a:solidFill>
                  <a:schemeClr val="tx1"/>
                </a:solidFill>
                <a:latin typeface="Times New Roman" panose="02020603050405020304" pitchFamily="18" charset="0"/>
                <a:ea typeface="楷体" panose="02010609060101010101" pitchFamily="49" charset="-122"/>
                <a:sym typeface="+mn-ea"/>
              </a:rPr>
              <a:t> </a:t>
            </a:r>
            <a:r>
              <a:rPr lang="zh-CN" altLang="en-US" sz="2400" i="1">
                <a:solidFill>
                  <a:schemeClr val="tx1"/>
                </a:solidFill>
                <a:latin typeface="Times New Roman" panose="02020603050405020304" pitchFamily="18" charset="0"/>
                <a:ea typeface="楷体" panose="02010609060101010101" pitchFamily="49" charset="-122"/>
                <a:sym typeface="+mn-ea"/>
              </a:rPr>
              <a:t>a</a:t>
            </a:r>
            <a:r>
              <a:rPr lang="zh-CN" altLang="en-US" sz="2400" i="1">
                <a:solidFill>
                  <a:schemeClr val="tx1"/>
                </a:solidFill>
                <a:latin typeface="Times New Roman" panose="02020603050405020304" pitchFamily="18" charset="0"/>
                <a:ea typeface="楷体" panose="02010609060101010101" pitchFamily="49" charset="-122"/>
                <a:sym typeface="Symbol" panose="05050102010706020507" pitchFamily="18" charset="2"/>
              </a:rPr>
              <a:t></a:t>
            </a:r>
            <a:r>
              <a:rPr lang="en-US" altLang="zh-CN" sz="2400">
                <a:solidFill>
                  <a:schemeClr val="tx1"/>
                </a:solidFill>
                <a:latin typeface="Times New Roman" panose="02020603050405020304" pitchFamily="18" charset="0"/>
                <a:ea typeface="楷体" panose="02010609060101010101" pitchFamily="49" charset="-122"/>
                <a:sym typeface="+mn-ea"/>
              </a:rPr>
              <a:t>,</a:t>
            </a:r>
            <a:r>
              <a:rPr lang="zh-CN" altLang="en-US" sz="2400">
                <a:solidFill>
                  <a:schemeClr val="tx1"/>
                </a:solidFill>
                <a:latin typeface="Times New Roman" panose="02020603050405020304" pitchFamily="18" charset="0"/>
                <a:ea typeface="楷体" panose="02010609060101010101" pitchFamily="49" charset="-122"/>
                <a:sym typeface="+mn-ea"/>
              </a:rPr>
              <a:t>判断</a:t>
            </a:r>
            <a:r>
              <a:rPr lang="zh-CN" altLang="en-US" sz="2400" i="1">
                <a:solidFill>
                  <a:schemeClr val="tx1"/>
                </a:solidFill>
                <a:latin typeface="Times New Roman" panose="02020603050405020304" pitchFamily="18" charset="0"/>
                <a:ea typeface="楷体" panose="02010609060101010101" pitchFamily="49" charset="-122"/>
                <a:sym typeface="+mn-ea"/>
              </a:rPr>
              <a:t>a</a:t>
            </a:r>
            <a:r>
              <a:rPr lang="zh-CN" altLang="en-US" sz="2400">
                <a:solidFill>
                  <a:schemeClr val="tx1"/>
                </a:solidFill>
                <a:latin typeface="Times New Roman" panose="02020603050405020304" pitchFamily="18" charset="0"/>
                <a:ea typeface="楷体" panose="02010609060101010101" pitchFamily="49" charset="-122"/>
                <a:sym typeface="+mn-ea"/>
              </a:rPr>
              <a:t>与</a:t>
            </a:r>
            <a:r>
              <a:rPr lang="zh-CN" altLang="en-US" sz="2400" i="1">
                <a:solidFill>
                  <a:schemeClr val="tx1"/>
                </a:solidFill>
                <a:latin typeface="Times New Roman" panose="02020603050405020304" pitchFamily="18" charset="0"/>
                <a:ea typeface="楷体" panose="02010609060101010101" pitchFamily="49" charset="-122"/>
                <a:sym typeface="Symbol" panose="05050102010706020507" pitchFamily="18" charset="2"/>
              </a:rPr>
              <a:t></a:t>
            </a:r>
            <a:r>
              <a:rPr lang="zh-CN" altLang="en-US" sz="2400">
                <a:solidFill>
                  <a:schemeClr val="tx1"/>
                </a:solidFill>
                <a:latin typeface="Times New Roman" panose="02020603050405020304" pitchFamily="18" charset="0"/>
                <a:ea typeface="楷体" panose="02010609060101010101" pitchFamily="49" charset="-122"/>
                <a:sym typeface="+mn-ea"/>
              </a:rPr>
              <a:t>的位置关系</a:t>
            </a:r>
            <a:r>
              <a:rPr kumimoji="1" lang="zh-CN" altLang="en-US" sz="2400" kern="0" noProof="0">
                <a:ln>
                  <a:noFill/>
                </a:ln>
                <a:solidFill>
                  <a:schemeClr val="tx1"/>
                </a:solidFill>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a:t>
            </a:r>
            <a:endParaRPr kumimoji="1" lang="zh-CN" altLang="en-US" sz="2400" i="1" kern="0" noProof="0">
              <a:ln>
                <a:noFill/>
              </a:ln>
              <a:solidFill>
                <a:schemeClr val="tx1"/>
              </a:solidFill>
              <a:effectLst/>
              <a:uLnTx/>
              <a:uFillTx/>
              <a:latin typeface="Times New Roman" panose="02020603050405020304" pitchFamily="18" charset="0"/>
              <a:ea typeface="楷体" panose="02010609060101010101" pitchFamily="49" charset="-122"/>
              <a:cs typeface="Times New Roman" panose="02020603050405020304" pitchFamily="18" charset="0"/>
              <a:sym typeface="+mn-ea"/>
            </a:endParaRPr>
          </a:p>
        </p:txBody>
      </p:sp>
      <p:sp>
        <p:nvSpPr>
          <p:cNvPr id="5" name="Rectangle 3"/>
          <p:cNvSpPr>
            <a:spLocks noChangeArrowheads="1"/>
          </p:cNvSpPr>
          <p:nvPr>
            <p:custDataLst>
              <p:tags r:id="rId2"/>
            </p:custDataLst>
          </p:nvPr>
        </p:nvSpPr>
        <p:spPr bwMode="auto">
          <a:xfrm>
            <a:off x="1506708" y="2052411"/>
            <a:ext cx="5448820" cy="645160"/>
          </a:xfrm>
          <a:prstGeom prst="rect">
            <a:avLst/>
          </a:prstGeom>
          <a:noFill/>
          <a:ln w="9525">
            <a:noFill/>
            <a:miter lim="800000"/>
          </a:ln>
          <a:effectLst/>
        </p:spPr>
        <p:txBody>
          <a:bodyPr vert="horz" wrap="square" lIns="91440" tIns="45720" rIns="91440" bIns="45720" numCol="1" anchor="ctr" anchorCtr="0" compatLnSpc="1">
            <a:spAutoFit/>
          </a:bodyPr>
          <a:lstStyle/>
          <a:p>
            <a:pPr lvl="0" algn="l" defTabSz="914400" fontAlgn="base" hangingPunct="1">
              <a:lnSpc>
                <a:spcPct val="150000"/>
              </a:lnSpc>
              <a:spcBef>
                <a:spcPct val="0"/>
              </a:spcBef>
              <a:spcAft>
                <a:spcPct val="0"/>
              </a:spcAft>
            </a:pPr>
            <a:r>
              <a:rPr kumimoji="0" 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解</a:t>
            </a:r>
            <a:r>
              <a:rPr lang="en-US" altLang="zh-CN"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在</a:t>
            </a:r>
            <a:r>
              <a:rPr lang="zh-CN" altLang="en-US" sz="2400" i="1">
                <a:solidFill>
                  <a:srgbClr val="FF0000"/>
                </a:solidFill>
                <a:latin typeface="Times New Roman" panose="02020603050405020304" pitchFamily="18" charset="0"/>
                <a:ea typeface="楷体" panose="02010609060101010101" pitchFamily="49" charset="-122"/>
                <a:sym typeface="Symbol" panose="05050102010706020507" pitchFamily="18" charset="2"/>
              </a:rPr>
              <a:t></a:t>
            </a:r>
            <a:r>
              <a:rPr kumimoji="0" lang="zh-CN" altLang="en-US"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内作垂直于</a:t>
            </a:r>
            <a:r>
              <a:rPr lang="zh-CN" altLang="en-US" sz="2400" i="1">
                <a:solidFill>
                  <a:srgbClr val="FF0000"/>
                </a:solidFill>
                <a:latin typeface="Times New Roman" panose="02020603050405020304" pitchFamily="18" charset="0"/>
                <a:ea typeface="楷体" panose="02010609060101010101" pitchFamily="49" charset="-122"/>
                <a:sym typeface="Symbol" panose="05050102010706020507" pitchFamily="18" charset="2"/>
              </a:rPr>
              <a:t></a:t>
            </a:r>
            <a:r>
              <a:rPr kumimoji="0" lang="zh-CN" altLang="en-US"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与</a:t>
            </a:r>
            <a:r>
              <a:rPr lang="zh-CN" altLang="en-US" sz="2400" i="1">
                <a:solidFill>
                  <a:srgbClr val="FF0000"/>
                </a:solidFill>
                <a:latin typeface="Times New Roman" panose="02020603050405020304" pitchFamily="18" charset="0"/>
                <a:ea typeface="楷体" panose="02010609060101010101" pitchFamily="49" charset="-122"/>
                <a:sym typeface="+mn-ea"/>
              </a:rPr>
              <a:t>β</a:t>
            </a:r>
            <a:r>
              <a:rPr kumimoji="0" lang="zh-CN" altLang="en-US"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交线的直线</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mn-ea"/>
              </a:rPr>
              <a:t>b</a:t>
            </a:r>
            <a:r>
              <a:rPr kumimoji="0" lang="zh-CN" altLang="en-US"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kumimoji="0" lang="en-US" alt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                    </a:t>
            </a:r>
            <a:endParaRPr kumimoji="0" lang="en-US" alt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endParaRPr>
          </a:p>
        </p:txBody>
      </p:sp>
      <p:sp>
        <p:nvSpPr>
          <p:cNvPr id="6" name="TextBox 41"/>
          <p:cNvSpPr txBox="1"/>
          <p:nvPr>
            <p:custDataLst>
              <p:tags r:id="rId3"/>
            </p:custDataLst>
          </p:nvPr>
        </p:nvSpPr>
        <p:spPr>
          <a:xfrm>
            <a:off x="2258063" y="2682977"/>
            <a:ext cx="3498588" cy="65532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defTabSz="825500">
              <a:lnSpc>
                <a:spcPct val="150000"/>
              </a:lnSpc>
            </a:pPr>
            <a:r>
              <a:rPr kumimoji="0" lang="en-US" altLang="zh-CN" sz="2400" i="0" u="none" strike="noStrike" cap="none" spc="0" normalizeH="0" baseline="0">
                <a:ln>
                  <a:noFill/>
                </a:ln>
                <a:solidFill>
                  <a:srgbClr val="FF0000"/>
                </a:solidFill>
                <a:effectLst/>
                <a:uFillTx/>
                <a:latin typeface="楷体" panose="02010609060101010101" pitchFamily="49" charset="-122"/>
                <a:ea typeface="楷体" panose="02010609060101010101" pitchFamily="49" charset="-122"/>
                <a:sym typeface="Hoefler Text"/>
              </a:rPr>
              <a:t>∵</a:t>
            </a:r>
            <a:r>
              <a:rPr lang="zh-CN" altLang="en-US" sz="2400" i="1">
                <a:solidFill>
                  <a:srgbClr val="FF0000"/>
                </a:solidFill>
                <a:latin typeface="Times New Roman" panose="02020603050405020304" pitchFamily="18" charset="0"/>
                <a:ea typeface="楷体" panose="02010609060101010101" pitchFamily="49" charset="-122"/>
                <a:sym typeface="Symbol" panose="05050102010706020507" pitchFamily="18" charset="2"/>
              </a:rPr>
              <a:t></a:t>
            </a:r>
            <a:r>
              <a:rPr lang="zh-CN" altLang="en-US" sz="2400">
                <a:solidFill>
                  <a:srgbClr val="FF0000"/>
                </a:solidFill>
                <a:latin typeface="Times New Roman" panose="02020603050405020304" pitchFamily="18" charset="0"/>
                <a:ea typeface="楷体" panose="02010609060101010101" pitchFamily="49" charset="-122"/>
                <a:sym typeface="+mn-ea"/>
              </a:rPr>
              <a:t>⊥</a:t>
            </a:r>
            <a:r>
              <a:rPr lang="zh-CN" altLang="en-US" sz="2400" i="1">
                <a:solidFill>
                  <a:srgbClr val="FF0000"/>
                </a:solidFill>
                <a:latin typeface="Times New Roman" panose="02020603050405020304" pitchFamily="18" charset="0"/>
                <a:ea typeface="楷体" panose="02010609060101010101" pitchFamily="49" charset="-122"/>
                <a:sym typeface="+mn-ea"/>
              </a:rPr>
              <a:t>β</a:t>
            </a:r>
            <a:r>
              <a:rPr lang="en-US" altLang="zh-CN" sz="2400">
                <a:solidFill>
                  <a:srgbClr val="FF0000"/>
                </a:solidFill>
                <a:latin typeface="Times New Roman" panose="02020603050405020304" pitchFamily="18" charset="0"/>
                <a:ea typeface="楷体" panose="02010609060101010101" pitchFamily="49" charset="-122"/>
                <a:sym typeface="+mn-ea"/>
              </a:rPr>
              <a:t>,</a:t>
            </a:r>
            <a:endParaRPr kumimoji="0" lang="en-US" altLang="zh-CN" sz="240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mn-ea"/>
            </a:endParaRPr>
          </a:p>
        </p:txBody>
      </p:sp>
      <p:sp>
        <p:nvSpPr>
          <p:cNvPr id="13" name="矩形 12"/>
          <p:cNvSpPr/>
          <p:nvPr>
            <p:custDataLst>
              <p:tags r:id="rId4"/>
            </p:custDataLst>
          </p:nvPr>
        </p:nvSpPr>
        <p:spPr>
          <a:xfrm>
            <a:off x="2204085" y="3295015"/>
            <a:ext cx="1475105" cy="645160"/>
          </a:xfrm>
          <a:prstGeom prst="rect">
            <a:avLst/>
          </a:prstGeom>
        </p:spPr>
        <p:txBody>
          <a:bodyPr wrap="square">
            <a:spAutoFit/>
          </a:bodyPr>
          <a:lstStyle/>
          <a:p>
            <a:pPr algn="l">
              <a:lnSpc>
                <a:spcPct val="150000"/>
              </a:lnSpc>
            </a:pPr>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又</a:t>
            </a:r>
            <a:r>
              <a:rPr lang="zh-CN" altLang="en-US" sz="2400" i="1">
                <a:solidFill>
                  <a:srgbClr val="FF0000"/>
                </a:solidFill>
                <a:latin typeface="Times New Roman" panose="02020603050405020304" pitchFamily="18" charset="0"/>
                <a:ea typeface="楷体" panose="02010609060101010101" pitchFamily="49" charset="-122"/>
                <a:sym typeface="+mn-ea"/>
              </a:rPr>
              <a:t>a</a:t>
            </a:r>
            <a:r>
              <a:rPr lang="en-US" altLang="zh-CN" sz="2400">
                <a:solidFill>
                  <a:srgbClr val="FF0000"/>
                </a:solidFill>
                <a:latin typeface="Times New Roman" panose="02020603050405020304" pitchFamily="18" charset="0"/>
                <a:ea typeface="楷体" panose="02010609060101010101" pitchFamily="49" charset="-122"/>
                <a:sym typeface="+mn-ea"/>
              </a:rPr>
              <a:t>⊥</a:t>
            </a:r>
            <a:r>
              <a:rPr lang="zh-CN" altLang="en-US" sz="2400" i="1">
                <a:solidFill>
                  <a:srgbClr val="FF0000"/>
                </a:solidFill>
                <a:latin typeface="Times New Roman" panose="02020603050405020304" pitchFamily="18" charset="0"/>
                <a:ea typeface="楷体" panose="02010609060101010101" pitchFamily="49" charset="-122"/>
                <a:sym typeface="+mn-ea"/>
              </a:rPr>
              <a:t>β</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endParaRPr>
          </a:p>
        </p:txBody>
      </p:sp>
      <p:sp>
        <p:nvSpPr>
          <p:cNvPr id="67" name="TextBox 66"/>
          <p:cNvSpPr txBox="1"/>
          <p:nvPr>
            <p:custDataLst>
              <p:tags r:id="rId5"/>
            </p:custDataLst>
          </p:nvPr>
        </p:nvSpPr>
        <p:spPr>
          <a:xfrm>
            <a:off x="3631565" y="3294698"/>
            <a:ext cx="1579880" cy="65532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defTabSz="825500">
              <a:lnSpc>
                <a:spcPct val="150000"/>
              </a:lnSpc>
            </a:pPr>
            <a:r>
              <a:rPr kumimoji="0" lang="zh-CN" altLang="en-US" sz="2400" i="0" u="none" strike="noStrike" cap="none" spc="0" normalizeH="0" baseline="0">
                <a:ln>
                  <a:noFill/>
                </a:ln>
                <a:solidFill>
                  <a:srgbClr val="FF0000"/>
                </a:solidFill>
                <a:effectLst/>
                <a:uFillTx/>
                <a:latin typeface="楷体" panose="02010609060101010101" pitchFamily="49" charset="-122"/>
                <a:ea typeface="楷体" panose="02010609060101010101" pitchFamily="49" charset="-122"/>
                <a:sym typeface="Hoefler Text"/>
              </a:rPr>
              <a:t>∴</a:t>
            </a:r>
            <a:r>
              <a:rPr lang="zh-CN" altLang="en-US" sz="2400" i="1">
                <a:solidFill>
                  <a:srgbClr val="FF0000"/>
                </a:solidFill>
                <a:latin typeface="Times New Roman" panose="02020603050405020304" pitchFamily="18" charset="0"/>
                <a:ea typeface="楷体" panose="02010609060101010101" pitchFamily="49" charset="-122"/>
                <a:sym typeface="+mn-ea"/>
              </a:rPr>
              <a:t>a</a:t>
            </a:r>
            <a:r>
              <a:rPr lang="en-US" altLang="zh-CN" sz="2400">
                <a:solidFill>
                  <a:srgbClr val="FF0000"/>
                </a:solidFill>
                <a:latin typeface="Times New Roman" panose="02020603050405020304" pitchFamily="18" charset="0"/>
                <a:ea typeface="楷体" panose="02010609060101010101" pitchFamily="49" charset="-122"/>
                <a:sym typeface="+mn-ea"/>
              </a:rPr>
              <a:t>//</a:t>
            </a:r>
            <a:r>
              <a:rPr lang="en-US" altLang="zh-CN" sz="2400" i="1">
                <a:solidFill>
                  <a:srgbClr val="FF0000"/>
                </a:solidFill>
                <a:latin typeface="Times New Roman" panose="02020603050405020304" pitchFamily="18" charset="0"/>
                <a:ea typeface="楷体" panose="02010609060101010101" pitchFamily="49" charset="-122"/>
                <a:sym typeface="+mn-ea"/>
              </a:rPr>
              <a:t>b</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 </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71" name="矩形 70"/>
          <p:cNvSpPr/>
          <p:nvPr>
            <p:custDataLst>
              <p:tags r:id="rId6"/>
            </p:custDataLst>
          </p:nvPr>
        </p:nvSpPr>
        <p:spPr>
          <a:xfrm>
            <a:off x="2162895" y="4500664"/>
            <a:ext cx="3270885" cy="645160"/>
          </a:xfrm>
          <a:prstGeom prst="rect">
            <a:avLst/>
          </a:prstGeom>
        </p:spPr>
        <p:txBody>
          <a:bodyPr wrap="none">
            <a:spAutoFit/>
          </a:bodyPr>
          <a:lstStyle/>
          <a:p>
            <a:pPr algn="l">
              <a:lnSpc>
                <a:spcPct val="150000"/>
              </a:lnSpc>
            </a:pPr>
            <a:r>
              <a:rPr lang="zh-CN" sz="2400" i="0">
                <a:solidFill>
                  <a:srgbClr val="FF0000"/>
                </a:solidFill>
                <a:effectLst/>
                <a:latin typeface="楷体" panose="02010609060101010101" pitchFamily="49" charset="-122"/>
                <a:ea typeface="楷体" panose="02010609060101010101" pitchFamily="49" charset="-122"/>
                <a:cs typeface="宋体" panose="02010600030101010101" pitchFamily="2" charset="-122"/>
              </a:rPr>
              <a:t>即直线</a:t>
            </a:r>
            <a:r>
              <a:rPr lang="zh-CN" altLang="en-US" sz="2400" i="1">
                <a:solidFill>
                  <a:srgbClr val="FF0000"/>
                </a:solidFill>
                <a:latin typeface="Times New Roman" panose="02020603050405020304" pitchFamily="18" charset="0"/>
                <a:ea typeface="楷体" panose="02010609060101010101" pitchFamily="49" charset="-122"/>
                <a:sym typeface="+mn-ea"/>
              </a:rPr>
              <a:t>a</a:t>
            </a:r>
            <a:r>
              <a:rPr lang="zh-CN" sz="2400" i="0">
                <a:solidFill>
                  <a:srgbClr val="FF0000"/>
                </a:solidFill>
                <a:effectLst/>
                <a:latin typeface="楷体" panose="02010609060101010101" pitchFamily="49" charset="-122"/>
                <a:ea typeface="楷体" panose="02010609060101010101" pitchFamily="49" charset="-122"/>
                <a:cs typeface="宋体" panose="02010600030101010101" pitchFamily="2" charset="-122"/>
              </a:rPr>
              <a:t>与平面</a:t>
            </a:r>
            <a:r>
              <a:rPr lang="zh-CN" altLang="en-US" sz="2400" i="1">
                <a:solidFill>
                  <a:srgbClr val="FF0000"/>
                </a:solidFill>
                <a:latin typeface="Times New Roman" panose="02020603050405020304" pitchFamily="18" charset="0"/>
                <a:ea typeface="楷体" panose="02010609060101010101" pitchFamily="49" charset="-122"/>
                <a:sym typeface="Symbol" panose="05050102010706020507" pitchFamily="18" charset="2"/>
              </a:rPr>
              <a:t></a:t>
            </a:r>
            <a:r>
              <a:rPr lang="zh-CN" sz="2400" i="0">
                <a:solidFill>
                  <a:srgbClr val="FF0000"/>
                </a:solidFill>
                <a:effectLst/>
                <a:latin typeface="楷体" panose="02010609060101010101" pitchFamily="49" charset="-122"/>
                <a:ea typeface="楷体" panose="02010609060101010101" pitchFamily="49" charset="-122"/>
                <a:cs typeface="宋体" panose="02010600030101010101" pitchFamily="2" charset="-122"/>
              </a:rPr>
              <a:t>平行</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endParaRPr>
          </a:p>
        </p:txBody>
      </p:sp>
      <p:sp>
        <p:nvSpPr>
          <p:cNvPr id="72" name="矩形 71"/>
          <p:cNvSpPr/>
          <p:nvPr>
            <p:custDataLst>
              <p:tags r:id="rId7"/>
            </p:custDataLst>
          </p:nvPr>
        </p:nvSpPr>
        <p:spPr>
          <a:xfrm>
            <a:off x="3589964" y="2699169"/>
            <a:ext cx="1172845" cy="645160"/>
          </a:xfrm>
          <a:prstGeom prst="rect">
            <a:avLst/>
          </a:prstGeom>
        </p:spPr>
        <p:txBody>
          <a:bodyPr wrap="none">
            <a:spAutoFit/>
          </a:bodyPr>
          <a:lstStyle/>
          <a:p>
            <a:pPr algn="l">
              <a:lnSpc>
                <a:spcPct val="150000"/>
              </a:lnSpc>
            </a:pP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solidFill>
                  <a:srgbClr val="FF0000"/>
                </a:solidFill>
                <a:latin typeface="Times New Roman" panose="02020603050405020304" pitchFamily="18" charset="0"/>
                <a:ea typeface="楷体" panose="02010609060101010101" pitchFamily="49" charset="-122"/>
                <a:sym typeface="Symbol" panose="05050102010706020507" pitchFamily="18" charset="2"/>
              </a:rPr>
              <a:t>b</a:t>
            </a:r>
            <a:r>
              <a:rPr lang="zh-CN" altLang="en-US" sz="2400">
                <a:solidFill>
                  <a:srgbClr val="FF0000"/>
                </a:solidFill>
                <a:latin typeface="Times New Roman" panose="02020603050405020304" pitchFamily="18" charset="0"/>
                <a:ea typeface="楷体" panose="02010609060101010101" pitchFamily="49" charset="-122"/>
                <a:sym typeface="+mn-ea"/>
              </a:rPr>
              <a:t>⊥</a:t>
            </a:r>
            <a:r>
              <a:rPr lang="zh-CN" altLang="en-US" sz="2400" i="1">
                <a:solidFill>
                  <a:srgbClr val="FF0000"/>
                </a:solidFill>
                <a:latin typeface="Times New Roman" panose="02020603050405020304" pitchFamily="18" charset="0"/>
                <a:ea typeface="楷体" panose="02010609060101010101" pitchFamily="49" charset="-122"/>
                <a:sym typeface="+mn-ea"/>
              </a:rPr>
              <a:t>β</a:t>
            </a:r>
            <a:r>
              <a:rPr lang="en-US" altLang="zh-CN" sz="2400">
                <a:solidFill>
                  <a:srgbClr val="FF0000"/>
                </a:solidFill>
                <a:latin typeface="Times New Roman" panose="02020603050405020304" pitchFamily="18" charset="0"/>
                <a:ea typeface="楷体" panose="02010609060101010101" pitchFamily="49" charset="-122"/>
                <a:sym typeface="+mn-ea"/>
              </a:rPr>
              <a:t>,</a:t>
            </a:r>
            <a:endPar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endParaRPr>
          </a:p>
        </p:txBody>
      </p:sp>
      <p:cxnSp>
        <p:nvCxnSpPr>
          <p:cNvPr id="17411" name="Line 4"/>
          <p:cNvCxnSpPr/>
          <p:nvPr>
            <p:custDataLst>
              <p:tags r:id="rId8"/>
            </p:custDataLst>
          </p:nvPr>
        </p:nvCxnSpPr>
        <p:spPr>
          <a:xfrm>
            <a:off x="9869488" y="4217035"/>
            <a:ext cx="1481137" cy="0"/>
          </a:xfrm>
          <a:prstGeom prst="line">
            <a:avLst/>
          </a:prstGeom>
          <a:ln w="28575" cap="flat" cmpd="sng">
            <a:solidFill>
              <a:schemeClr val="tx1"/>
            </a:solidFill>
            <a:prstDash val="solid"/>
            <a:headEnd type="none" w="med" len="med"/>
            <a:tailEnd type="none" w="med" len="med"/>
          </a:ln>
        </p:spPr>
      </p:cxnSp>
      <p:cxnSp>
        <p:nvCxnSpPr>
          <p:cNvPr id="17412" name="Line 5"/>
          <p:cNvCxnSpPr/>
          <p:nvPr>
            <p:custDataLst>
              <p:tags r:id="rId9"/>
            </p:custDataLst>
          </p:nvPr>
        </p:nvCxnSpPr>
        <p:spPr>
          <a:xfrm>
            <a:off x="9067800" y="4217035"/>
            <a:ext cx="738188" cy="0"/>
          </a:xfrm>
          <a:prstGeom prst="line">
            <a:avLst/>
          </a:prstGeom>
          <a:ln w="28575" cap="flat" cmpd="sng">
            <a:solidFill>
              <a:schemeClr val="tx1"/>
            </a:solidFill>
            <a:prstDash val="dash"/>
            <a:headEnd type="none" w="med" len="med"/>
            <a:tailEnd type="none" w="med" len="med"/>
          </a:ln>
        </p:spPr>
      </p:cxnSp>
      <p:cxnSp>
        <p:nvCxnSpPr>
          <p:cNvPr id="17413" name="Line 6"/>
          <p:cNvCxnSpPr/>
          <p:nvPr>
            <p:custDataLst>
              <p:tags r:id="rId10"/>
            </p:custDataLst>
          </p:nvPr>
        </p:nvCxnSpPr>
        <p:spPr>
          <a:xfrm>
            <a:off x="8894763" y="4217035"/>
            <a:ext cx="252412" cy="0"/>
          </a:xfrm>
          <a:prstGeom prst="line">
            <a:avLst/>
          </a:prstGeom>
          <a:ln w="28575" cap="flat" cmpd="sng">
            <a:solidFill>
              <a:schemeClr val="tx1"/>
            </a:solidFill>
            <a:prstDash val="solid"/>
            <a:headEnd type="none" w="med" len="med"/>
            <a:tailEnd type="none" w="med" len="med"/>
          </a:ln>
        </p:spPr>
      </p:cxnSp>
      <p:cxnSp>
        <p:nvCxnSpPr>
          <p:cNvPr id="17414" name="Line 7"/>
          <p:cNvCxnSpPr/>
          <p:nvPr>
            <p:custDataLst>
              <p:tags r:id="rId11"/>
            </p:custDataLst>
          </p:nvPr>
        </p:nvCxnSpPr>
        <p:spPr>
          <a:xfrm flipH="1">
            <a:off x="10612438" y="4217035"/>
            <a:ext cx="750887" cy="750888"/>
          </a:xfrm>
          <a:prstGeom prst="line">
            <a:avLst/>
          </a:prstGeom>
          <a:ln w="28575" cap="flat" cmpd="sng">
            <a:solidFill>
              <a:schemeClr val="tx1"/>
            </a:solidFill>
            <a:prstDash val="solid"/>
            <a:headEnd type="none" w="med" len="med"/>
            <a:tailEnd type="none" w="med" len="med"/>
          </a:ln>
        </p:spPr>
      </p:cxnSp>
      <p:cxnSp>
        <p:nvCxnSpPr>
          <p:cNvPr id="17415" name="Line 8"/>
          <p:cNvCxnSpPr/>
          <p:nvPr>
            <p:custDataLst>
              <p:tags r:id="rId12"/>
            </p:custDataLst>
          </p:nvPr>
        </p:nvCxnSpPr>
        <p:spPr>
          <a:xfrm>
            <a:off x="8151813" y="4961573"/>
            <a:ext cx="2459037" cy="0"/>
          </a:xfrm>
          <a:prstGeom prst="line">
            <a:avLst/>
          </a:prstGeom>
          <a:ln w="28575" cap="flat" cmpd="sng">
            <a:solidFill>
              <a:schemeClr val="tx1"/>
            </a:solidFill>
            <a:prstDash val="solid"/>
            <a:headEnd type="none" w="med" len="med"/>
            <a:tailEnd type="none" w="med" len="med"/>
          </a:ln>
        </p:spPr>
      </p:cxnSp>
      <p:cxnSp>
        <p:nvCxnSpPr>
          <p:cNvPr id="17416" name="Line 9"/>
          <p:cNvCxnSpPr/>
          <p:nvPr>
            <p:custDataLst>
              <p:tags r:id="rId13"/>
            </p:custDataLst>
          </p:nvPr>
        </p:nvCxnSpPr>
        <p:spPr>
          <a:xfrm flipH="1">
            <a:off x="8151813" y="4217035"/>
            <a:ext cx="749300" cy="750888"/>
          </a:xfrm>
          <a:prstGeom prst="line">
            <a:avLst/>
          </a:prstGeom>
          <a:ln w="28575" cap="flat" cmpd="sng">
            <a:solidFill>
              <a:schemeClr val="tx1"/>
            </a:solidFill>
            <a:prstDash val="solid"/>
            <a:headEnd type="none" w="med" len="med"/>
            <a:tailEnd type="none" w="med" len="med"/>
          </a:ln>
        </p:spPr>
      </p:cxnSp>
      <p:sp>
        <p:nvSpPr>
          <p:cNvPr id="17417" name="Text Box 10"/>
          <p:cNvSpPr/>
          <p:nvPr>
            <p:custDataLst>
              <p:tags r:id="rId14"/>
            </p:custDataLst>
          </p:nvPr>
        </p:nvSpPr>
        <p:spPr>
          <a:xfrm>
            <a:off x="9294495" y="3213100"/>
            <a:ext cx="499745" cy="515620"/>
          </a:xfrm>
          <a:prstGeom prst="rect">
            <a:avLst/>
          </a:prstGeom>
          <a:noFill/>
          <a:ln w="9525">
            <a:noFill/>
          </a:ln>
        </p:spPr>
        <p:txBody>
          <a:bodyPr wrap="square">
            <a:spAutoFit/>
          </a:bodyPr>
          <a:lstStyle/>
          <a:p>
            <a:pPr eaLnBrk="0" hangingPunct="0">
              <a:lnSpc>
                <a:spcPct val="115000"/>
              </a:lnSpc>
            </a:pPr>
            <a:r>
              <a:rPr lang="en-US" altLang="zh-CN" sz="2400" i="1">
                <a:solidFill>
                  <a:schemeClr val="tx1"/>
                </a:solidFill>
                <a:latin typeface="Times New Roman" panose="02020603050405020304" pitchFamily="18" charset="0"/>
                <a:ea typeface="楷体" panose="02010609060101010101" pitchFamily="49" charset="-122"/>
              </a:rPr>
              <a:t>b</a:t>
            </a:r>
            <a:endParaRPr lang="en-US" altLang="zh-CN" sz="2400" i="1">
              <a:solidFill>
                <a:schemeClr val="tx1"/>
              </a:solidFill>
              <a:latin typeface="Times New Roman" panose="02020603050405020304" pitchFamily="18" charset="0"/>
              <a:ea typeface="楷体" panose="02010609060101010101" pitchFamily="49" charset="-122"/>
            </a:endParaRPr>
          </a:p>
        </p:txBody>
      </p:sp>
      <p:cxnSp>
        <p:nvCxnSpPr>
          <p:cNvPr id="17418" name="Line 11"/>
          <p:cNvCxnSpPr/>
          <p:nvPr>
            <p:custDataLst>
              <p:tags r:id="rId15"/>
            </p:custDataLst>
          </p:nvPr>
        </p:nvCxnSpPr>
        <p:spPr>
          <a:xfrm flipH="1">
            <a:off x="9124950" y="3072448"/>
            <a:ext cx="0" cy="1905000"/>
          </a:xfrm>
          <a:prstGeom prst="line">
            <a:avLst/>
          </a:prstGeom>
          <a:ln w="28575" cap="flat" cmpd="sng">
            <a:solidFill>
              <a:schemeClr val="tx1"/>
            </a:solidFill>
            <a:prstDash val="solid"/>
            <a:headEnd type="none" w="med" len="med"/>
            <a:tailEnd type="none" w="med" len="med"/>
          </a:ln>
        </p:spPr>
      </p:cxnSp>
      <p:cxnSp>
        <p:nvCxnSpPr>
          <p:cNvPr id="17419" name="Line 12"/>
          <p:cNvCxnSpPr/>
          <p:nvPr>
            <p:custDataLst>
              <p:tags r:id="rId16"/>
            </p:custDataLst>
          </p:nvPr>
        </p:nvCxnSpPr>
        <p:spPr>
          <a:xfrm flipH="1">
            <a:off x="9869488" y="2327910"/>
            <a:ext cx="0" cy="1909763"/>
          </a:xfrm>
          <a:prstGeom prst="line">
            <a:avLst/>
          </a:prstGeom>
          <a:ln w="28575" cap="flat" cmpd="sng">
            <a:solidFill>
              <a:schemeClr val="tx1"/>
            </a:solidFill>
            <a:prstDash val="solid"/>
            <a:headEnd type="none" w="med" len="med"/>
            <a:tailEnd type="none" w="med" len="med"/>
          </a:ln>
        </p:spPr>
      </p:cxnSp>
      <p:sp>
        <p:nvSpPr>
          <p:cNvPr id="17420" name="Text Box 13"/>
          <p:cNvSpPr/>
          <p:nvPr>
            <p:custDataLst>
              <p:tags r:id="rId17"/>
            </p:custDataLst>
          </p:nvPr>
        </p:nvSpPr>
        <p:spPr>
          <a:xfrm>
            <a:off x="10261600" y="3318510"/>
            <a:ext cx="466725" cy="460375"/>
          </a:xfrm>
          <a:prstGeom prst="rect">
            <a:avLst/>
          </a:prstGeom>
          <a:noFill/>
          <a:ln w="9525">
            <a:noFill/>
          </a:ln>
        </p:spPr>
        <p:txBody>
          <a:bodyPr wrap="square">
            <a:spAutoFit/>
          </a:bodyPr>
          <a:lstStyle/>
          <a:p>
            <a:pPr eaLnBrk="0" hangingPunct="0">
              <a:spcBef>
                <a:spcPct val="50000"/>
              </a:spcBef>
            </a:pPr>
            <a:r>
              <a:rPr lang="en-US" altLang="zh-CN" sz="2400" i="1">
                <a:solidFill>
                  <a:schemeClr val="tx1"/>
                </a:solidFill>
                <a:latin typeface="Times New Roman" panose="02020603050405020304" pitchFamily="18" charset="0"/>
                <a:ea typeface="楷体" panose="02010609060101010101" pitchFamily="49" charset="-122"/>
              </a:rPr>
              <a:t>a</a:t>
            </a:r>
            <a:endParaRPr lang="en-US" altLang="zh-CN" sz="2400" i="1">
              <a:solidFill>
                <a:schemeClr val="tx1"/>
              </a:solidFill>
              <a:latin typeface="Times New Roman" panose="02020603050405020304" pitchFamily="18" charset="0"/>
              <a:ea typeface="楷体" panose="02010609060101010101" pitchFamily="49" charset="-122"/>
            </a:endParaRPr>
          </a:p>
        </p:txBody>
      </p:sp>
      <p:cxnSp>
        <p:nvCxnSpPr>
          <p:cNvPr id="17421" name="Line 14"/>
          <p:cNvCxnSpPr/>
          <p:nvPr>
            <p:custDataLst>
              <p:tags r:id="rId18"/>
            </p:custDataLst>
          </p:nvPr>
        </p:nvCxnSpPr>
        <p:spPr>
          <a:xfrm flipH="1">
            <a:off x="9124950" y="4217035"/>
            <a:ext cx="750888" cy="750888"/>
          </a:xfrm>
          <a:prstGeom prst="line">
            <a:avLst/>
          </a:prstGeom>
          <a:ln w="28575" cap="flat" cmpd="sng">
            <a:solidFill>
              <a:schemeClr val="tx1"/>
            </a:solidFill>
            <a:prstDash val="solid"/>
            <a:headEnd type="none" w="med" len="med"/>
            <a:tailEnd type="none" w="med" len="med"/>
          </a:ln>
        </p:spPr>
      </p:cxnSp>
      <p:cxnSp>
        <p:nvCxnSpPr>
          <p:cNvPr id="17422" name="Line 15"/>
          <p:cNvCxnSpPr/>
          <p:nvPr>
            <p:custDataLst>
              <p:tags r:id="rId19"/>
            </p:custDataLst>
          </p:nvPr>
        </p:nvCxnSpPr>
        <p:spPr>
          <a:xfrm flipH="1">
            <a:off x="9124950" y="2327910"/>
            <a:ext cx="750888" cy="749300"/>
          </a:xfrm>
          <a:prstGeom prst="line">
            <a:avLst/>
          </a:prstGeom>
          <a:ln w="28575" cap="flat" cmpd="sng">
            <a:solidFill>
              <a:schemeClr val="tx1"/>
            </a:solidFill>
            <a:prstDash val="solid"/>
            <a:headEnd type="none" w="med" len="med"/>
            <a:tailEnd type="none" w="med" len="med"/>
          </a:ln>
        </p:spPr>
      </p:cxnSp>
      <p:sp>
        <p:nvSpPr>
          <p:cNvPr id="17423" name="Rectangle 16"/>
          <p:cNvSpPr/>
          <p:nvPr>
            <p:custDataLst>
              <p:tags r:id="rId20"/>
            </p:custDataLst>
          </p:nvPr>
        </p:nvSpPr>
        <p:spPr>
          <a:xfrm>
            <a:off x="9497378" y="2422525"/>
            <a:ext cx="375285" cy="460375"/>
          </a:xfrm>
          <a:prstGeom prst="rect">
            <a:avLst/>
          </a:prstGeom>
          <a:noFill/>
          <a:ln w="9525">
            <a:noFill/>
          </a:ln>
        </p:spPr>
        <p:txBody>
          <a:bodyPr wrap="none">
            <a:spAutoFit/>
          </a:bodyPr>
          <a:lstStyle/>
          <a:p>
            <a:pPr eaLnBrk="0" hangingPunct="0"/>
            <a:r>
              <a:rPr lang="zh-CN" altLang="en-US" sz="2400" i="1">
                <a:solidFill>
                  <a:schemeClr val="tx1"/>
                </a:solidFill>
                <a:latin typeface="Times New Roman" panose="02020603050405020304" pitchFamily="18" charset="0"/>
                <a:ea typeface="华文中宋" panose="02010600040101010101" pitchFamily="2" charset="-122"/>
                <a:sym typeface="Symbol" panose="05050102010706020507" pitchFamily="18" charset="2"/>
              </a:rPr>
              <a:t></a:t>
            </a:r>
            <a:endParaRPr lang="zh-CN" altLang="en-US" sz="2400" i="1">
              <a:solidFill>
                <a:schemeClr val="tx1"/>
              </a:solidFill>
              <a:latin typeface="Times New Roman" panose="02020603050405020304" pitchFamily="18" charset="0"/>
              <a:ea typeface="华文中宋" panose="02010600040101010101" pitchFamily="2" charset="-122"/>
              <a:sym typeface="Symbol" panose="05050102010706020507" pitchFamily="18" charset="2"/>
            </a:endParaRPr>
          </a:p>
        </p:txBody>
      </p:sp>
      <p:sp>
        <p:nvSpPr>
          <p:cNvPr id="17424" name="Rectangle 17"/>
          <p:cNvSpPr/>
          <p:nvPr>
            <p:custDataLst>
              <p:tags r:id="rId21"/>
            </p:custDataLst>
          </p:nvPr>
        </p:nvSpPr>
        <p:spPr>
          <a:xfrm>
            <a:off x="8437563" y="4502785"/>
            <a:ext cx="401637" cy="460375"/>
          </a:xfrm>
          <a:prstGeom prst="rect">
            <a:avLst/>
          </a:prstGeom>
          <a:noFill/>
          <a:ln w="9525">
            <a:noFill/>
          </a:ln>
        </p:spPr>
        <p:txBody>
          <a:bodyPr>
            <a:spAutoFit/>
          </a:bodyPr>
          <a:lstStyle/>
          <a:p>
            <a:pPr eaLnBrk="0" hangingPunct="0"/>
            <a:r>
              <a:rPr lang="en-US" altLang="zh-CN" sz="2400" i="1">
                <a:solidFill>
                  <a:schemeClr val="tx1"/>
                </a:solidFill>
                <a:latin typeface="Times New Roman" panose="02020603050405020304" pitchFamily="18" charset="0"/>
                <a:ea typeface="华文中宋" panose="02010600040101010101" pitchFamily="2" charset="-122"/>
              </a:rPr>
              <a:t>β</a:t>
            </a:r>
            <a:endParaRPr lang="en-US" altLang="zh-CN" sz="2400" i="1">
              <a:solidFill>
                <a:schemeClr val="tx1"/>
              </a:solidFill>
              <a:latin typeface="Times New Roman" panose="02020603050405020304" pitchFamily="18" charset="0"/>
              <a:ea typeface="华文中宋" panose="02010600040101010101" pitchFamily="2" charset="-122"/>
            </a:endParaRPr>
          </a:p>
        </p:txBody>
      </p:sp>
      <p:cxnSp>
        <p:nvCxnSpPr>
          <p:cNvPr id="17425" name="Line 18"/>
          <p:cNvCxnSpPr/>
          <p:nvPr>
            <p:custDataLst>
              <p:tags r:id="rId22"/>
            </p:custDataLst>
          </p:nvPr>
        </p:nvCxnSpPr>
        <p:spPr>
          <a:xfrm flipH="1">
            <a:off x="10267950" y="3302635"/>
            <a:ext cx="0" cy="1150938"/>
          </a:xfrm>
          <a:prstGeom prst="line">
            <a:avLst/>
          </a:prstGeom>
          <a:ln w="28575" cap="flat" cmpd="sng">
            <a:solidFill>
              <a:srgbClr val="FF0000"/>
            </a:solidFill>
            <a:prstDash val="solid"/>
            <a:headEnd type="none" w="med" len="med"/>
            <a:tailEnd type="none" w="med" len="med"/>
          </a:ln>
        </p:spPr>
      </p:cxnSp>
      <p:cxnSp>
        <p:nvCxnSpPr>
          <p:cNvPr id="17426" name="Line 19"/>
          <p:cNvCxnSpPr/>
          <p:nvPr>
            <p:custDataLst>
              <p:tags r:id="rId23"/>
            </p:custDataLst>
          </p:nvPr>
        </p:nvCxnSpPr>
        <p:spPr>
          <a:xfrm flipH="1">
            <a:off x="9582150" y="3359785"/>
            <a:ext cx="0" cy="1150938"/>
          </a:xfrm>
          <a:prstGeom prst="line">
            <a:avLst/>
          </a:prstGeom>
          <a:ln w="28575" cap="flat" cmpd="sng">
            <a:solidFill>
              <a:schemeClr val="accent1"/>
            </a:solidFill>
            <a:prstDash val="solid"/>
            <a:headEnd type="none" w="med" len="med"/>
            <a:tailEnd type="none" w="med" len="med"/>
          </a:ln>
        </p:spPr>
      </p:cxnSp>
      <p:sp>
        <p:nvSpPr>
          <p:cNvPr id="8" name="文本框 7"/>
          <p:cNvSpPr txBox="1"/>
          <p:nvPr>
            <p:custDataLst>
              <p:tags r:id="rId24"/>
            </p:custDataLst>
          </p:nvPr>
        </p:nvSpPr>
        <p:spPr>
          <a:xfrm>
            <a:off x="2200910" y="3836670"/>
            <a:ext cx="1442720" cy="645160"/>
          </a:xfrm>
          <a:prstGeom prst="rect">
            <a:avLst/>
          </a:prstGeom>
          <a:noFill/>
        </p:spPr>
        <p:txBody>
          <a:bodyPr wrap="square" anchor="t">
            <a:spAutoFit/>
          </a:bodyPr>
          <a:lstStyle/>
          <a:p>
            <a:pPr algn="l">
              <a:lnSpc>
                <a:spcPct val="150000"/>
              </a:lnSpc>
            </a:pPr>
            <a:r>
              <a:rPr lang="zh-CN" altLang="en-US" sz="2400">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又</a:t>
            </a:r>
            <a:r>
              <a:rPr lang="zh-CN" altLang="en-US" sz="2400" i="1">
                <a:solidFill>
                  <a:srgbClr val="FF0000"/>
                </a:solidFill>
                <a:latin typeface="Times New Roman" panose="02020603050405020304" pitchFamily="18" charset="0"/>
                <a:ea typeface="楷体" panose="02010609060101010101" pitchFamily="49" charset="-122"/>
                <a:sym typeface="+mn-ea"/>
              </a:rPr>
              <a:t>a </a:t>
            </a:r>
            <a:r>
              <a:rPr kumimoji="0" lang="zh-CN" altLang="en-US" sz="2400" i="0" u="none" strike="noStrike" cap="none" spc="0" normalizeH="0" baseline="0">
                <a:ln>
                  <a:noFill/>
                </a:ln>
                <a:solidFill>
                  <a:srgbClr val="FF0000"/>
                </a:solidFill>
                <a:effectLst/>
                <a:uFillTx/>
                <a:ea typeface="楷体" panose="02010609060101010101" pitchFamily="49" charset="-122"/>
                <a:cs typeface="+mn-lt"/>
                <a:sym typeface="Arial" panose="020B0604020202020204"/>
              </a:rPr>
              <a:t>⊄</a:t>
            </a:r>
            <a:r>
              <a:rPr lang="zh-CN" altLang="en-US" sz="2400" i="1">
                <a:solidFill>
                  <a:srgbClr val="FF0000"/>
                </a:solidFill>
                <a:latin typeface="Times New Roman" panose="02020603050405020304" pitchFamily="18" charset="0"/>
                <a:ea typeface="楷体" panose="02010609060101010101" pitchFamily="49" charset="-122"/>
                <a:sym typeface="Symbol" panose="05050102010706020507" pitchFamily="18" charset="2"/>
              </a:rPr>
              <a:t></a:t>
            </a:r>
            <a:r>
              <a:rPr lang="en-US" altLang="zh-CN" sz="2400">
                <a:solidFill>
                  <a:srgbClr val="FF0000"/>
                </a:solidFill>
                <a:latin typeface="Times New Roman" panose="02020603050405020304" pitchFamily="18" charset="0"/>
                <a:ea typeface="楷体" panose="02010609060101010101" pitchFamily="49" charset="-122"/>
                <a:sym typeface="+mn-ea"/>
              </a:rPr>
              <a:t>,</a:t>
            </a:r>
            <a:endParaRPr kumimoji="0" lang="en-US" altLang="zh-CN" sz="240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mn-lt"/>
              <a:sym typeface="+mn-ea"/>
            </a:endParaRPr>
          </a:p>
        </p:txBody>
      </p:sp>
      <p:sp>
        <p:nvSpPr>
          <p:cNvPr id="9" name="TextBox 66"/>
          <p:cNvSpPr txBox="1"/>
          <p:nvPr>
            <p:custDataLst>
              <p:tags r:id="rId25"/>
            </p:custDataLst>
          </p:nvPr>
        </p:nvSpPr>
        <p:spPr>
          <a:xfrm>
            <a:off x="3745230" y="3850958"/>
            <a:ext cx="1579880" cy="65532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defTabSz="825500">
              <a:lnSpc>
                <a:spcPct val="150000"/>
              </a:lnSpc>
            </a:pPr>
            <a:r>
              <a:rPr kumimoji="0" lang="zh-CN" altLang="en-US" sz="2400" i="0" u="none" strike="noStrike" cap="none" spc="0" normalizeH="0" baseline="0">
                <a:ln>
                  <a:noFill/>
                </a:ln>
                <a:solidFill>
                  <a:srgbClr val="FF0000"/>
                </a:solidFill>
                <a:effectLst/>
                <a:uFillTx/>
                <a:latin typeface="楷体" panose="02010609060101010101" pitchFamily="49" charset="-122"/>
                <a:ea typeface="楷体" panose="02010609060101010101" pitchFamily="49" charset="-122"/>
                <a:sym typeface="Hoefler Text"/>
              </a:rPr>
              <a:t>∴</a:t>
            </a:r>
            <a:r>
              <a:rPr lang="zh-CN" altLang="en-US" sz="2400" i="1">
                <a:solidFill>
                  <a:srgbClr val="FF0000"/>
                </a:solidFill>
                <a:latin typeface="Times New Roman" panose="02020603050405020304" pitchFamily="18" charset="0"/>
                <a:ea typeface="楷体" panose="02010609060101010101" pitchFamily="49" charset="-122"/>
                <a:sym typeface="+mn-ea"/>
              </a:rPr>
              <a:t>a</a:t>
            </a:r>
            <a:r>
              <a:rPr lang="en-US" altLang="zh-CN" sz="2400">
                <a:solidFill>
                  <a:srgbClr val="FF0000"/>
                </a:solidFill>
                <a:latin typeface="Times New Roman" panose="02020603050405020304" pitchFamily="18" charset="0"/>
                <a:ea typeface="楷体" panose="02010609060101010101" pitchFamily="49" charset="-122"/>
                <a:sym typeface="+mn-ea"/>
              </a:rPr>
              <a:t>//</a:t>
            </a:r>
            <a:r>
              <a:rPr lang="zh-CN" altLang="en-US" sz="2400" i="1">
                <a:solidFill>
                  <a:srgbClr val="FF0000"/>
                </a:solidFill>
                <a:latin typeface="Times New Roman" panose="02020603050405020304" pitchFamily="18" charset="0"/>
                <a:ea typeface="楷体" panose="02010609060101010101" pitchFamily="49" charset="-122"/>
                <a:sym typeface="Symbol" panose="05050102010706020507" pitchFamily="18" charset="2"/>
              </a:rPr>
              <a:t></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 </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17426"/>
                                        </p:tgtEl>
                                        <p:attrNameLst>
                                          <p:attrName>style.visibility</p:attrName>
                                        </p:attrNameLst>
                                      </p:cBhvr>
                                      <p:to>
                                        <p:strVal val="visible"/>
                                      </p:to>
                                    </p:set>
                                    <p:animEffect transition="in" filter="fade">
                                      <p:cBhvr>
                                        <p:cTn id="10" dur="500"/>
                                        <p:tgtEl>
                                          <p:spTgt spid="1742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7"/>
                                        </p:tgtEl>
                                        <p:attrNameLst>
                                          <p:attrName>style.visibility</p:attrName>
                                        </p:attrNameLst>
                                      </p:cBhvr>
                                      <p:to>
                                        <p:strVal val="visible"/>
                                      </p:to>
                                    </p:set>
                                    <p:animEffect transition="in" filter="fade">
                                      <p:cBhvr>
                                        <p:cTn id="13" dur="500"/>
                                        <p:tgtEl>
                                          <p:spTgt spid="1741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2"/>
                                        </p:tgtEl>
                                        <p:attrNameLst>
                                          <p:attrName>style.visibility</p:attrName>
                                        </p:attrNameLst>
                                      </p:cBhvr>
                                      <p:to>
                                        <p:strVal val="visible"/>
                                      </p:to>
                                    </p:set>
                                    <p:animEffect transition="in" filter="fade">
                                      <p:cBhvr>
                                        <p:cTn id="23" dur="500"/>
                                        <p:tgtEl>
                                          <p:spTgt spid="7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67"/>
                                        </p:tgtEl>
                                        <p:attrNameLst>
                                          <p:attrName>style.visibility</p:attrName>
                                        </p:attrNameLst>
                                      </p:cBhvr>
                                      <p:to>
                                        <p:strVal val="visible"/>
                                      </p:to>
                                    </p:set>
                                    <p:animEffect transition="in" filter="fade">
                                      <p:cBhvr>
                                        <p:cTn id="33" dur="500"/>
                                        <p:tgtEl>
                                          <p:spTgt spid="6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fade">
                                      <p:cBhvr>
                                        <p:cTn id="43" dur="5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71"/>
                                        </p:tgtEl>
                                        <p:attrNameLst>
                                          <p:attrName>style.visibility</p:attrName>
                                        </p:attrNameLst>
                                      </p:cBhvr>
                                      <p:to>
                                        <p:strVal val="visible"/>
                                      </p:to>
                                    </p:set>
                                    <p:animEffect transition="in" filter="fade">
                                      <p:cBhvr>
                                        <p:cTn id="48"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p:bldP spid="67" grpId="0" animBg="1"/>
      <p:bldP spid="71" grpId="0"/>
      <p:bldP spid="72" grpId="0"/>
      <p:bldP spid="17417" grpId="0" animBg="1"/>
      <p:bldP spid="8" grpId="0"/>
      <p:bldP spid="9" grpId="0" animBg="1"/>
    </p:bldLst>
  </p:timing>
</p:sld>
</file>

<file path=ppt/tags/tag1.xml><?xml version="1.0" encoding="utf-8"?>
<p:tagLst xmlns:p="http://schemas.openxmlformats.org/presentationml/2006/main">
  <p:tag name="AS_UNIQUEID" val="1811"/>
</p:tagLst>
</file>

<file path=ppt/tags/tag10.xml><?xml version="1.0" encoding="utf-8"?>
<p:tagLst xmlns:p="http://schemas.openxmlformats.org/presentationml/2006/main">
  <p:tag name="AS_UNIQUEID" val="1821"/>
</p:tagLst>
</file>

<file path=ppt/tags/tag100.xml><?xml version="1.0" encoding="utf-8"?>
<p:tagLst xmlns:p="http://schemas.openxmlformats.org/presentationml/2006/main">
  <p:tag name="AS_UNIQUEID" val="1916"/>
</p:tagLst>
</file>

<file path=ppt/tags/tag101.xml><?xml version="1.0" encoding="utf-8"?>
<p:tagLst xmlns:p="http://schemas.openxmlformats.org/presentationml/2006/main">
  <p:tag name="AS_UNIQUEID" val="1917"/>
</p:tagLst>
</file>

<file path=ppt/tags/tag102.xml><?xml version="1.0" encoding="utf-8"?>
<p:tagLst xmlns:p="http://schemas.openxmlformats.org/presentationml/2006/main">
  <p:tag name="AS_UNIQUEID" val="1938"/>
</p:tagLst>
</file>

<file path=ppt/tags/tag103.xml><?xml version="1.0" encoding="utf-8"?>
<p:tagLst xmlns:p="http://schemas.openxmlformats.org/presentationml/2006/main">
  <p:tag name="AS_UNIQUEID" val="1939"/>
</p:tagLst>
</file>

<file path=ppt/tags/tag104.xml><?xml version="1.0" encoding="utf-8"?>
<p:tagLst xmlns:p="http://schemas.openxmlformats.org/presentationml/2006/main">
  <p:tag name="AS_UNIQUEID" val="1940"/>
</p:tagLst>
</file>

<file path=ppt/tags/tag105.xml><?xml version="1.0" encoding="utf-8"?>
<p:tagLst xmlns:p="http://schemas.openxmlformats.org/presentationml/2006/main">
  <p:tag name="AS_UNIQUEID" val="1941"/>
</p:tagLst>
</file>

<file path=ppt/tags/tag106.xml><?xml version="1.0" encoding="utf-8"?>
<p:tagLst xmlns:p="http://schemas.openxmlformats.org/presentationml/2006/main">
  <p:tag name="AS_UNIQUEID" val="1942"/>
</p:tagLst>
</file>

<file path=ppt/tags/tag107.xml><?xml version="1.0" encoding="utf-8"?>
<p:tagLst xmlns:p="http://schemas.openxmlformats.org/presentationml/2006/main">
  <p:tag name="AS_UNIQUEID" val="1943"/>
</p:tagLst>
</file>

<file path=ppt/tags/tag108.xml><?xml version="1.0" encoding="utf-8"?>
<p:tagLst xmlns:p="http://schemas.openxmlformats.org/presentationml/2006/main">
  <p:tag name="AS_UNIQUEID" val="1944"/>
</p:tagLst>
</file>

<file path=ppt/tags/tag109.xml><?xml version="1.0" encoding="utf-8"?>
<p:tagLst xmlns:p="http://schemas.openxmlformats.org/presentationml/2006/main">
  <p:tag name="AS_UNIQUEID" val="1945"/>
</p:tagLst>
</file>

<file path=ppt/tags/tag11.xml><?xml version="1.0" encoding="utf-8"?>
<p:tagLst xmlns:p="http://schemas.openxmlformats.org/presentationml/2006/main">
  <p:tag name="AS_UNIQUEID" val="1822"/>
</p:tagLst>
</file>

<file path=ppt/tags/tag110.xml><?xml version="1.0" encoding="utf-8"?>
<p:tagLst xmlns:p="http://schemas.openxmlformats.org/presentationml/2006/main">
  <p:tag name="AS_UNIQUEID" val="1946"/>
</p:tagLst>
</file>

<file path=ppt/tags/tag111.xml><?xml version="1.0" encoding="utf-8"?>
<p:tagLst xmlns:p="http://schemas.openxmlformats.org/presentationml/2006/main">
  <p:tag name="AS_UNIQUEID" val="1947"/>
</p:tagLst>
</file>

<file path=ppt/tags/tag112.xml><?xml version="1.0" encoding="utf-8"?>
<p:tagLst xmlns:p="http://schemas.openxmlformats.org/presentationml/2006/main">
  <p:tag name="AS_UNIQUEID" val="1948"/>
</p:tagLst>
</file>

<file path=ppt/tags/tag113.xml><?xml version="1.0" encoding="utf-8"?>
<p:tagLst xmlns:p="http://schemas.openxmlformats.org/presentationml/2006/main">
  <p:tag name="AS_UNIQUEID" val="1949"/>
</p:tagLst>
</file>

<file path=ppt/tags/tag114.xml><?xml version="1.0" encoding="utf-8"?>
<p:tagLst xmlns:p="http://schemas.openxmlformats.org/presentationml/2006/main">
  <p:tag name="AS_UNIQUEID" val="1950"/>
</p:tagLst>
</file>

<file path=ppt/tags/tag115.xml><?xml version="1.0" encoding="utf-8"?>
<p:tagLst xmlns:p="http://schemas.openxmlformats.org/presentationml/2006/main">
  <p:tag name="AS_UNIQUEID" val="1951"/>
</p:tagLst>
</file>

<file path=ppt/tags/tag116.xml><?xml version="1.0" encoding="utf-8"?>
<p:tagLst xmlns:p="http://schemas.openxmlformats.org/presentationml/2006/main">
  <p:tag name="AS_UNIQUEID" val="1952"/>
</p:tagLst>
</file>

<file path=ppt/tags/tag117.xml><?xml version="1.0" encoding="utf-8"?>
<p:tagLst xmlns:p="http://schemas.openxmlformats.org/presentationml/2006/main">
  <p:tag name="AS_UNIQUEID" val="1953"/>
</p:tagLst>
</file>

<file path=ppt/tags/tag118.xml><?xml version="1.0" encoding="utf-8"?>
<p:tagLst xmlns:p="http://schemas.openxmlformats.org/presentationml/2006/main">
  <p:tag name="AS_UNIQUEID" val="1954"/>
</p:tagLst>
</file>

<file path=ppt/tags/tag119.xml><?xml version="1.0" encoding="utf-8"?>
<p:tagLst xmlns:p="http://schemas.openxmlformats.org/presentationml/2006/main">
  <p:tag name="AS_UNIQUEID" val="1955"/>
</p:tagLst>
</file>

<file path=ppt/tags/tag12.xml><?xml version="1.0" encoding="utf-8"?>
<p:tagLst xmlns:p="http://schemas.openxmlformats.org/presentationml/2006/main">
  <p:tag name="AS_UNIQUEID" val="1823"/>
</p:tagLst>
</file>

<file path=ppt/tags/tag120.xml><?xml version="1.0" encoding="utf-8"?>
<p:tagLst xmlns:p="http://schemas.openxmlformats.org/presentationml/2006/main">
  <p:tag name="AS_UNIQUEID" val="1956"/>
</p:tagLst>
</file>

<file path=ppt/tags/tag121.xml><?xml version="1.0" encoding="utf-8"?>
<p:tagLst xmlns:p="http://schemas.openxmlformats.org/presentationml/2006/main">
  <p:tag name="AS_UNIQUEID" val="1957"/>
</p:tagLst>
</file>

<file path=ppt/tags/tag122.xml><?xml version="1.0" encoding="utf-8"?>
<p:tagLst xmlns:p="http://schemas.openxmlformats.org/presentationml/2006/main">
  <p:tag name="AS_UNIQUEID" val="1935"/>
</p:tagLst>
</file>

<file path=ppt/tags/tag123.xml><?xml version="1.0" encoding="utf-8"?>
<p:tagLst xmlns:p="http://schemas.openxmlformats.org/presentationml/2006/main">
  <p:tag name="AS_UNIQUEID" val="1936"/>
</p:tagLst>
</file>

<file path=ppt/tags/tag124.xml><?xml version="1.0" encoding="utf-8"?>
<p:tagLst xmlns:p="http://schemas.openxmlformats.org/presentationml/2006/main">
  <p:tag name="AS_UNIQUEID" val="1962"/>
</p:tagLst>
</file>

<file path=ppt/tags/tag125.xml><?xml version="1.0" encoding="utf-8"?>
<p:tagLst xmlns:p="http://schemas.openxmlformats.org/presentationml/2006/main">
  <p:tag name="AS_UNIQUEID" val="1963"/>
</p:tagLst>
</file>

<file path=ppt/tags/tag126.xml><?xml version="1.0" encoding="utf-8"?>
<p:tagLst xmlns:p="http://schemas.openxmlformats.org/presentationml/2006/main">
  <p:tag name="AS_UNIQUEID" val="1964"/>
</p:tagLst>
</file>

<file path=ppt/tags/tag127.xml><?xml version="1.0" encoding="utf-8"?>
<p:tagLst xmlns:p="http://schemas.openxmlformats.org/presentationml/2006/main">
  <p:tag name="AS_UNIQUEID" val="584"/>
</p:tagLst>
</file>

<file path=ppt/tags/tag128.xml><?xml version="1.0" encoding="utf-8"?>
<p:tagLst xmlns:p="http://schemas.openxmlformats.org/presentationml/2006/main">
  <p:tag name="AS_UNIQUEID" val="585"/>
</p:tagLst>
</file>

<file path=ppt/tags/tag129.xml><?xml version="1.0" encoding="utf-8"?>
<p:tagLst xmlns:p="http://schemas.openxmlformats.org/presentationml/2006/main">
  <p:tag name="AS_UNIQUEID" val="1965"/>
</p:tagLst>
</file>

<file path=ppt/tags/tag13.xml><?xml version="1.0" encoding="utf-8"?>
<p:tagLst xmlns:p="http://schemas.openxmlformats.org/presentationml/2006/main">
  <p:tag name="AS_UNIQUEID" val="1824"/>
</p:tagLst>
</file>

<file path=ppt/tags/tag130.xml><?xml version="1.0" encoding="utf-8"?>
<p:tagLst xmlns:p="http://schemas.openxmlformats.org/presentationml/2006/main">
  <p:tag name="AS_UNIQUEID" val="1966"/>
</p:tagLst>
</file>

<file path=ppt/tags/tag131.xml><?xml version="1.0" encoding="utf-8"?>
<p:tagLst xmlns:p="http://schemas.openxmlformats.org/presentationml/2006/main">
  <p:tag name="AS_UNIQUEID" val="1967"/>
</p:tagLst>
</file>

<file path=ppt/tags/tag132.xml><?xml version="1.0" encoding="utf-8"?>
<p:tagLst xmlns:p="http://schemas.openxmlformats.org/presentationml/2006/main">
  <p:tag name="AS_UNIQUEID" val="1968"/>
</p:tagLst>
</file>

<file path=ppt/tags/tag133.xml><?xml version="1.0" encoding="utf-8"?>
<p:tagLst xmlns:p="http://schemas.openxmlformats.org/presentationml/2006/main">
  <p:tag name="AS_UNIQUEID" val="1969"/>
</p:tagLst>
</file>

<file path=ppt/tags/tag134.xml><?xml version="1.0" encoding="utf-8"?>
<p:tagLst xmlns:p="http://schemas.openxmlformats.org/presentationml/2006/main">
  <p:tag name="AS_UNIQUEID" val="1970"/>
</p:tagLst>
</file>

<file path=ppt/tags/tag135.xml><?xml version="1.0" encoding="utf-8"?>
<p:tagLst xmlns:p="http://schemas.openxmlformats.org/presentationml/2006/main">
  <p:tag name="AS_UNIQUEID" val="1971"/>
</p:tagLst>
</file>

<file path=ppt/tags/tag136.xml><?xml version="1.0" encoding="utf-8"?>
<p:tagLst xmlns:p="http://schemas.openxmlformats.org/presentationml/2006/main">
  <p:tag name="AS_UNIQUEID" val="1972"/>
</p:tagLst>
</file>

<file path=ppt/tags/tag137.xml><?xml version="1.0" encoding="utf-8"?>
<p:tagLst xmlns:p="http://schemas.openxmlformats.org/presentationml/2006/main">
  <p:tag name="AS_UNIQUEID" val="1973"/>
</p:tagLst>
</file>

<file path=ppt/tags/tag138.xml><?xml version="1.0" encoding="utf-8"?>
<p:tagLst xmlns:p="http://schemas.openxmlformats.org/presentationml/2006/main">
  <p:tag name="AS_UNIQUEID" val="1974"/>
</p:tagLst>
</file>

<file path=ppt/tags/tag139.xml><?xml version="1.0" encoding="utf-8"?>
<p:tagLst xmlns:p="http://schemas.openxmlformats.org/presentationml/2006/main">
  <p:tag name="AS_UNIQUEID" val="1975"/>
</p:tagLst>
</file>

<file path=ppt/tags/tag14.xml><?xml version="1.0" encoding="utf-8"?>
<p:tagLst xmlns:p="http://schemas.openxmlformats.org/presentationml/2006/main">
  <p:tag name="AS_UNIQUEID" val="1825"/>
</p:tagLst>
</file>

<file path=ppt/tags/tag140.xml><?xml version="1.0" encoding="utf-8"?>
<p:tagLst xmlns:p="http://schemas.openxmlformats.org/presentationml/2006/main">
  <p:tag name="AS_UNIQUEID" val="1976"/>
</p:tagLst>
</file>

<file path=ppt/tags/tag141.xml><?xml version="1.0" encoding="utf-8"?>
<p:tagLst xmlns:p="http://schemas.openxmlformats.org/presentationml/2006/main">
  <p:tag name="AS_UNIQUEID" val="1959"/>
</p:tagLst>
</file>

<file path=ppt/tags/tag142.xml><?xml version="1.0" encoding="utf-8"?>
<p:tagLst xmlns:p="http://schemas.openxmlformats.org/presentationml/2006/main">
  <p:tag name="AS_UNIQUEID" val="1960"/>
</p:tagLst>
</file>

<file path=ppt/tags/tag143.xml><?xml version="1.0" encoding="utf-8"?>
<p:tagLst xmlns:p="http://schemas.openxmlformats.org/presentationml/2006/main">
  <p:tag name="AS_UNIQUEID" val="1981"/>
</p:tagLst>
</file>

<file path=ppt/tags/tag144.xml><?xml version="1.0" encoding="utf-8"?>
<p:tagLst xmlns:p="http://schemas.openxmlformats.org/presentationml/2006/main">
  <p:tag name="AS_UNIQUEID" val="1982"/>
</p:tagLst>
</file>

<file path=ppt/tags/tag145.xml><?xml version="1.0" encoding="utf-8"?>
<p:tagLst xmlns:p="http://schemas.openxmlformats.org/presentationml/2006/main">
  <p:tag name="AS_UNIQUEID" val="1983"/>
</p:tagLst>
</file>

<file path=ppt/tags/tag146.xml><?xml version="1.0" encoding="utf-8"?>
<p:tagLst xmlns:p="http://schemas.openxmlformats.org/presentationml/2006/main">
  <p:tag name="AS_UNIQUEID" val="1984"/>
</p:tagLst>
</file>

<file path=ppt/tags/tag147.xml><?xml version="1.0" encoding="utf-8"?>
<p:tagLst xmlns:p="http://schemas.openxmlformats.org/presentationml/2006/main">
  <p:tag name="AS_UNIQUEID" val="1978"/>
</p:tagLst>
</file>

<file path=ppt/tags/tag148.xml><?xml version="1.0" encoding="utf-8"?>
<p:tagLst xmlns:p="http://schemas.openxmlformats.org/presentationml/2006/main">
  <p:tag name="AS_UNIQUEID" val="1979"/>
</p:tagLst>
</file>

<file path=ppt/tags/tag149.xml><?xml version="1.0" encoding="utf-8"?>
<p:tagLst xmlns:p="http://schemas.openxmlformats.org/presentationml/2006/main">
  <p:tag name="AS_UNIQUEID" val="1989"/>
</p:tagLst>
</file>

<file path=ppt/tags/tag15.xml><?xml version="1.0" encoding="utf-8"?>
<p:tagLst xmlns:p="http://schemas.openxmlformats.org/presentationml/2006/main">
  <p:tag name="AS_UNIQUEID" val="1826"/>
</p:tagLst>
</file>

<file path=ppt/tags/tag150.xml><?xml version="1.0" encoding="utf-8"?>
<p:tagLst xmlns:p="http://schemas.openxmlformats.org/presentationml/2006/main">
  <p:tag name="AS_UNIQUEID" val="1760"/>
</p:tagLst>
</file>

<file path=ppt/tags/tag151.xml><?xml version="1.0" encoding="utf-8"?>
<p:tagLst xmlns:p="http://schemas.openxmlformats.org/presentationml/2006/main">
  <p:tag name="AS_UNIQUEID" val="1990"/>
</p:tagLst>
</file>

<file path=ppt/tags/tag152.xml><?xml version="1.0" encoding="utf-8"?>
<p:tagLst xmlns:p="http://schemas.openxmlformats.org/presentationml/2006/main">
  <p:tag name="AS_UNIQUEID" val="1762"/>
</p:tagLst>
</file>

<file path=ppt/tags/tag153.xml><?xml version="1.0" encoding="utf-8"?>
<p:tagLst xmlns:p="http://schemas.openxmlformats.org/presentationml/2006/main">
  <p:tag name="AS_UNIQUEID" val="1763"/>
</p:tagLst>
</file>

<file path=ppt/tags/tag154.xml><?xml version="1.0" encoding="utf-8"?>
<p:tagLst xmlns:p="http://schemas.openxmlformats.org/presentationml/2006/main">
  <p:tag name="AS_UNIQUEID" val="1764"/>
</p:tagLst>
</file>

<file path=ppt/tags/tag155.xml><?xml version="1.0" encoding="utf-8"?>
<p:tagLst xmlns:p="http://schemas.openxmlformats.org/presentationml/2006/main">
  <p:tag name="AS_UNIQUEID" val="1765"/>
</p:tagLst>
</file>

<file path=ppt/tags/tag156.xml><?xml version="1.0" encoding="utf-8"?>
<p:tagLst xmlns:p="http://schemas.openxmlformats.org/presentationml/2006/main">
  <p:tag name="AS_UNIQUEID" val="1766"/>
</p:tagLst>
</file>

<file path=ppt/tags/tag157.xml><?xml version="1.0" encoding="utf-8"?>
<p:tagLst xmlns:p="http://schemas.openxmlformats.org/presentationml/2006/main">
  <p:tag name="AS_UNIQUEID" val="1767"/>
</p:tagLst>
</file>

<file path=ppt/tags/tag158.xml><?xml version="1.0" encoding="utf-8"?>
<p:tagLst xmlns:p="http://schemas.openxmlformats.org/presentationml/2006/main">
  <p:tag name="AS_UNIQUEID" val="1768"/>
</p:tagLst>
</file>

<file path=ppt/tags/tag159.xml><?xml version="1.0" encoding="utf-8"?>
<p:tagLst xmlns:p="http://schemas.openxmlformats.org/presentationml/2006/main">
  <p:tag name="AS_UNIQUEID" val="1769"/>
</p:tagLst>
</file>

<file path=ppt/tags/tag16.xml><?xml version="1.0" encoding="utf-8"?>
<p:tagLst xmlns:p="http://schemas.openxmlformats.org/presentationml/2006/main">
  <p:tag name="AS_UNIQUEID" val="1827"/>
</p:tagLst>
</file>

<file path=ppt/tags/tag160.xml><?xml version="1.0" encoding="utf-8"?>
<p:tagLst xmlns:p="http://schemas.openxmlformats.org/presentationml/2006/main">
  <p:tag name="AS_UNIQUEID" val="1770"/>
</p:tagLst>
</file>

<file path=ppt/tags/tag161.xml><?xml version="1.0" encoding="utf-8"?>
<p:tagLst xmlns:p="http://schemas.openxmlformats.org/presentationml/2006/main">
  <p:tag name="AS_UNIQUEID" val="1771"/>
</p:tagLst>
</file>

<file path=ppt/tags/tag162.xml><?xml version="1.0" encoding="utf-8"?>
<p:tagLst xmlns:p="http://schemas.openxmlformats.org/presentationml/2006/main">
  <p:tag name="AS_UNIQUEID" val="1772"/>
</p:tagLst>
</file>

<file path=ppt/tags/tag163.xml><?xml version="1.0" encoding="utf-8"?>
<p:tagLst xmlns:p="http://schemas.openxmlformats.org/presentationml/2006/main">
  <p:tag name="AS_UNIQUEID" val="1775"/>
</p:tagLst>
</file>

<file path=ppt/tags/tag164.xml><?xml version="1.0" encoding="utf-8"?>
<p:tagLst xmlns:p="http://schemas.openxmlformats.org/presentationml/2006/main">
  <p:tag name="AS_UNIQUEID" val="1776"/>
</p:tagLst>
</file>

<file path=ppt/tags/tag165.xml><?xml version="1.0" encoding="utf-8"?>
<p:tagLst xmlns:p="http://schemas.openxmlformats.org/presentationml/2006/main">
  <p:tag name="AS_UNIQUEID" val="1777"/>
</p:tagLst>
</file>

<file path=ppt/tags/tag166.xml><?xml version="1.0" encoding="utf-8"?>
<p:tagLst xmlns:p="http://schemas.openxmlformats.org/presentationml/2006/main">
  <p:tag name="AS_UNIQUEID" val="1778"/>
</p:tagLst>
</file>

<file path=ppt/tags/tag167.xml><?xml version="1.0" encoding="utf-8"?>
<p:tagLst xmlns:p="http://schemas.openxmlformats.org/presentationml/2006/main">
  <p:tag name="AS_UNIQUEID" val="1991"/>
</p:tagLst>
</file>

<file path=ppt/tags/tag168.xml><?xml version="1.0" encoding="utf-8"?>
<p:tagLst xmlns:p="http://schemas.openxmlformats.org/presentationml/2006/main">
  <p:tag name="AS_UNIQUEID" val="1986"/>
</p:tagLst>
</file>

<file path=ppt/tags/tag169.xml><?xml version="1.0" encoding="utf-8"?>
<p:tagLst xmlns:p="http://schemas.openxmlformats.org/presentationml/2006/main">
  <p:tag name="AS_UNIQUEID" val="1987"/>
</p:tagLst>
</file>

<file path=ppt/tags/tag17.xml><?xml version="1.0" encoding="utf-8"?>
<p:tagLst xmlns:p="http://schemas.openxmlformats.org/presentationml/2006/main">
  <p:tag name="AS_UNIQUEID" val="1828"/>
</p:tagLst>
</file>

<file path=ppt/tags/tag170.xml><?xml version="1.0" encoding="utf-8"?>
<p:tagLst xmlns:p="http://schemas.openxmlformats.org/presentationml/2006/main">
  <p:tag name="AS_UNIQUEID" val="1996"/>
</p:tagLst>
</file>

<file path=ppt/tags/tag171.xml><?xml version="1.0" encoding="utf-8"?>
<p:tagLst xmlns:p="http://schemas.openxmlformats.org/presentationml/2006/main">
  <p:tag name="AS_UNIQUEID" val="932"/>
</p:tagLst>
</file>

<file path=ppt/tags/tag172.xml><?xml version="1.0" encoding="utf-8"?>
<p:tagLst xmlns:p="http://schemas.openxmlformats.org/presentationml/2006/main">
  <p:tag name="AS_UNIQUEID" val="940"/>
</p:tagLst>
</file>

<file path=ppt/tags/tag173.xml><?xml version="1.0" encoding="utf-8"?>
<p:tagLst xmlns:p="http://schemas.openxmlformats.org/presentationml/2006/main">
  <p:tag name="AS_UNIQUEID" val="945"/>
</p:tagLst>
</file>

<file path=ppt/tags/tag174.xml><?xml version="1.0" encoding="utf-8"?>
<p:tagLst xmlns:p="http://schemas.openxmlformats.org/presentationml/2006/main">
  <p:tag name="AS_UNIQUEID" val="946"/>
</p:tagLst>
</file>

<file path=ppt/tags/tag175.xml><?xml version="1.0" encoding="utf-8"?>
<p:tagLst xmlns:p="http://schemas.openxmlformats.org/presentationml/2006/main">
  <p:tag name="AS_UNIQUEID" val="947"/>
</p:tagLst>
</file>

<file path=ppt/tags/tag176.xml><?xml version="1.0" encoding="utf-8"?>
<p:tagLst xmlns:p="http://schemas.openxmlformats.org/presentationml/2006/main">
  <p:tag name="AS_UNIQUEID" val="948"/>
</p:tagLst>
</file>

<file path=ppt/tags/tag177.xml><?xml version="1.0" encoding="utf-8"?>
<p:tagLst xmlns:p="http://schemas.openxmlformats.org/presentationml/2006/main">
  <p:tag name="AS_UNIQUEID" val="1794"/>
</p:tagLst>
</file>

<file path=ppt/tags/tag178.xml><?xml version="1.0" encoding="utf-8"?>
<p:tagLst xmlns:p="http://schemas.openxmlformats.org/presentationml/2006/main">
  <p:tag name="AS_UNIQUEID" val="1795"/>
</p:tagLst>
</file>

<file path=ppt/tags/tag179.xml><?xml version="1.0" encoding="utf-8"?>
<p:tagLst xmlns:p="http://schemas.openxmlformats.org/presentationml/2006/main">
  <p:tag name="AS_UNIQUEID" val="1796"/>
</p:tagLst>
</file>

<file path=ppt/tags/tag18.xml><?xml version="1.0" encoding="utf-8"?>
<p:tagLst xmlns:p="http://schemas.openxmlformats.org/presentationml/2006/main">
  <p:tag name="AS_UNIQUEID" val="1829"/>
</p:tagLst>
</file>

<file path=ppt/tags/tag180.xml><?xml version="1.0" encoding="utf-8"?>
<p:tagLst xmlns:p="http://schemas.openxmlformats.org/presentationml/2006/main">
  <p:tag name="AS_UNIQUEID" val="1797"/>
</p:tagLst>
</file>

<file path=ppt/tags/tag181.xml><?xml version="1.0" encoding="utf-8"?>
<p:tagLst xmlns:p="http://schemas.openxmlformats.org/presentationml/2006/main">
  <p:tag name="AS_UNIQUEID" val="1798"/>
</p:tagLst>
</file>

<file path=ppt/tags/tag182.xml><?xml version="1.0" encoding="utf-8"?>
<p:tagLst xmlns:p="http://schemas.openxmlformats.org/presentationml/2006/main">
  <p:tag name="AS_UNIQUEID" val="1799"/>
</p:tagLst>
</file>

<file path=ppt/tags/tag183.xml><?xml version="1.0" encoding="utf-8"?>
<p:tagLst xmlns:p="http://schemas.openxmlformats.org/presentationml/2006/main">
  <p:tag name="AS_UNIQUEID" val="1800"/>
</p:tagLst>
</file>

<file path=ppt/tags/tag184.xml><?xml version="1.0" encoding="utf-8"?>
<p:tagLst xmlns:p="http://schemas.openxmlformats.org/presentationml/2006/main">
  <p:tag name="AS_UNIQUEID" val="1801"/>
</p:tagLst>
</file>

<file path=ppt/tags/tag185.xml><?xml version="1.0" encoding="utf-8"?>
<p:tagLst xmlns:p="http://schemas.openxmlformats.org/presentationml/2006/main">
  <p:tag name="AS_UNIQUEID" val="1802"/>
</p:tagLst>
</file>

<file path=ppt/tags/tag186.xml><?xml version="1.0" encoding="utf-8"?>
<p:tagLst xmlns:p="http://schemas.openxmlformats.org/presentationml/2006/main">
  <p:tag name="AS_UNIQUEID" val="1803"/>
</p:tagLst>
</file>

<file path=ppt/tags/tag187.xml><?xml version="1.0" encoding="utf-8"?>
<p:tagLst xmlns:p="http://schemas.openxmlformats.org/presentationml/2006/main">
  <p:tag name="AS_UNIQUEID" val="1804"/>
</p:tagLst>
</file>

<file path=ppt/tags/tag188.xml><?xml version="1.0" encoding="utf-8"?>
<p:tagLst xmlns:p="http://schemas.openxmlformats.org/presentationml/2006/main">
  <p:tag name="AS_UNIQUEID" val="1805"/>
</p:tagLst>
</file>

<file path=ppt/tags/tag189.xml><?xml version="1.0" encoding="utf-8"?>
<p:tagLst xmlns:p="http://schemas.openxmlformats.org/presentationml/2006/main">
  <p:tag name="AS_UNIQUEID" val="1806"/>
</p:tagLst>
</file>

<file path=ppt/tags/tag19.xml><?xml version="1.0" encoding="utf-8"?>
<p:tagLst xmlns:p="http://schemas.openxmlformats.org/presentationml/2006/main">
  <p:tag name="AS_UNIQUEID" val="1830"/>
</p:tagLst>
</file>

<file path=ppt/tags/tag190.xml><?xml version="1.0" encoding="utf-8"?>
<p:tagLst xmlns:p="http://schemas.openxmlformats.org/presentationml/2006/main">
  <p:tag name="AS_UNIQUEID" val="1807"/>
</p:tagLst>
</file>

<file path=ppt/tags/tag191.xml><?xml version="1.0" encoding="utf-8"?>
<p:tagLst xmlns:p="http://schemas.openxmlformats.org/presentationml/2006/main">
  <p:tag name="AS_UNIQUEID" val="1808"/>
</p:tagLst>
</file>

<file path=ppt/tags/tag192.xml><?xml version="1.0" encoding="utf-8"?>
<p:tagLst xmlns:p="http://schemas.openxmlformats.org/presentationml/2006/main">
  <p:tag name="AS_UNIQUEID" val="1809"/>
</p:tagLst>
</file>

<file path=ppt/tags/tag193.xml><?xml version="1.0" encoding="utf-8"?>
<p:tagLst xmlns:p="http://schemas.openxmlformats.org/presentationml/2006/main">
  <p:tag name="AS_UNIQUEID" val="1997"/>
</p:tagLst>
</file>

<file path=ppt/tags/tag194.xml><?xml version="1.0" encoding="utf-8"?>
<p:tagLst xmlns:p="http://schemas.openxmlformats.org/presentationml/2006/main">
  <p:tag name="AS_UNIQUEID" val="946"/>
</p:tagLst>
</file>

<file path=ppt/tags/tag195.xml><?xml version="1.0" encoding="utf-8"?>
<p:tagLst xmlns:p="http://schemas.openxmlformats.org/presentationml/2006/main">
  <p:tag name="AS_UNIQUEID" val="1993"/>
</p:tagLst>
</file>

<file path=ppt/tags/tag196.xml><?xml version="1.0" encoding="utf-8"?>
<p:tagLst xmlns:p="http://schemas.openxmlformats.org/presentationml/2006/main">
  <p:tag name="AS_UNIQUEID" val="1994"/>
</p:tagLst>
</file>

<file path=ppt/tags/tag197.xml><?xml version="1.0" encoding="utf-8"?>
<p:tagLst xmlns:p="http://schemas.openxmlformats.org/presentationml/2006/main">
  <p:tag name="AS_UNIQUEID" val="2002"/>
</p:tagLst>
</file>

<file path=ppt/tags/tag198.xml><?xml version="1.0" encoding="utf-8"?>
<p:tagLst xmlns:p="http://schemas.openxmlformats.org/presentationml/2006/main">
  <p:tag name="AS_UNIQUEID" val="2003"/>
</p:tagLst>
</file>

<file path=ppt/tags/tag199.xml><?xml version="1.0" encoding="utf-8"?>
<p:tagLst xmlns:p="http://schemas.openxmlformats.org/presentationml/2006/main">
  <p:tag name="AS_UNIQUEID" val="2004"/>
</p:tagLst>
</file>

<file path=ppt/tags/tag2.xml><?xml version="1.0" encoding="utf-8"?>
<p:tagLst xmlns:p="http://schemas.openxmlformats.org/presentationml/2006/main">
  <p:tag name="AS_UNIQUEID" val="1812"/>
</p:tagLst>
</file>

<file path=ppt/tags/tag20.xml><?xml version="1.0" encoding="utf-8"?>
<p:tagLst xmlns:p="http://schemas.openxmlformats.org/presentationml/2006/main">
  <p:tag name="AS_UNIQUEID" val="1831"/>
</p:tagLst>
</file>

<file path=ppt/tags/tag200.xml><?xml version="1.0" encoding="utf-8"?>
<p:tagLst xmlns:p="http://schemas.openxmlformats.org/presentationml/2006/main">
  <p:tag name="AS_UNIQUEID" val="2005"/>
</p:tagLst>
</file>

<file path=ppt/tags/tag201.xml><?xml version="1.0" encoding="utf-8"?>
<p:tagLst xmlns:p="http://schemas.openxmlformats.org/presentationml/2006/main">
  <p:tag name="AS_UNIQUEID" val="2006"/>
</p:tagLst>
</file>

<file path=ppt/tags/tag202.xml><?xml version="1.0" encoding="utf-8"?>
<p:tagLst xmlns:p="http://schemas.openxmlformats.org/presentationml/2006/main">
  <p:tag name="AS_UNIQUEID" val="2007"/>
</p:tagLst>
</file>

<file path=ppt/tags/tag203.xml><?xml version="1.0" encoding="utf-8"?>
<p:tagLst xmlns:p="http://schemas.openxmlformats.org/presentationml/2006/main">
  <p:tag name="AS_UNIQUEID" val="2008"/>
</p:tagLst>
</file>

<file path=ppt/tags/tag204.xml><?xml version="1.0" encoding="utf-8"?>
<p:tagLst xmlns:p="http://schemas.openxmlformats.org/presentationml/2006/main">
  <p:tag name="AS_UNIQUEID" val="2009"/>
</p:tagLst>
</file>

<file path=ppt/tags/tag205.xml><?xml version="1.0" encoding="utf-8"?>
<p:tagLst xmlns:p="http://schemas.openxmlformats.org/presentationml/2006/main">
  <p:tag name="AS_UNIQUEID" val="1999"/>
</p:tagLst>
</file>

<file path=ppt/tags/tag206.xml><?xml version="1.0" encoding="utf-8"?>
<p:tagLst xmlns:p="http://schemas.openxmlformats.org/presentationml/2006/main">
  <p:tag name="AS_UNIQUEID" val="2000"/>
</p:tagLst>
</file>

<file path=ppt/tags/tag207.xml><?xml version="1.0" encoding="utf-8"?>
<p:tagLst xmlns:p="http://schemas.openxmlformats.org/presentationml/2006/main">
  <p:tag name="AS_UNIQUEID" val="2014"/>
</p:tagLst>
</file>

<file path=ppt/tags/tag208.xml><?xml version="1.0" encoding="utf-8"?>
<p:tagLst xmlns:p="http://schemas.openxmlformats.org/presentationml/2006/main">
  <p:tag name="AS_UNIQUEID" val="2015"/>
</p:tagLst>
</file>

<file path=ppt/tags/tag209.xml><?xml version="1.0" encoding="utf-8"?>
<p:tagLst xmlns:p="http://schemas.openxmlformats.org/presentationml/2006/main">
  <p:tag name="AS_UNIQUEID" val="2016"/>
</p:tagLst>
</file>

<file path=ppt/tags/tag21.xml><?xml version="1.0" encoding="utf-8"?>
<p:tagLst xmlns:p="http://schemas.openxmlformats.org/presentationml/2006/main">
  <p:tag name="AS_UNIQUEID" val="1832"/>
</p:tagLst>
</file>

<file path=ppt/tags/tag210.xml><?xml version="1.0" encoding="utf-8"?>
<p:tagLst xmlns:p="http://schemas.openxmlformats.org/presentationml/2006/main">
  <p:tag name="AS_UNIQUEID" val="2017"/>
</p:tagLst>
</file>

<file path=ppt/tags/tag211.xml><?xml version="1.0" encoding="utf-8"?>
<p:tagLst xmlns:p="http://schemas.openxmlformats.org/presentationml/2006/main">
  <p:tag name="AS_UNIQUEID" val="2018"/>
</p:tagLst>
</file>

<file path=ppt/tags/tag212.xml><?xml version="1.0" encoding="utf-8"?>
<p:tagLst xmlns:p="http://schemas.openxmlformats.org/presentationml/2006/main">
  <p:tag name="AS_UNIQUEID" val="2019"/>
</p:tagLst>
</file>

<file path=ppt/tags/tag213.xml><?xml version="1.0" encoding="utf-8"?>
<p:tagLst xmlns:p="http://schemas.openxmlformats.org/presentationml/2006/main">
  <p:tag name="AS_UNIQUEID" val="2020"/>
</p:tagLst>
</file>

<file path=ppt/tags/tag214.xml><?xml version="1.0" encoding="utf-8"?>
<p:tagLst xmlns:p="http://schemas.openxmlformats.org/presentationml/2006/main">
  <p:tag name="AS_UNIQUEID" val="2021"/>
</p:tagLst>
</file>

<file path=ppt/tags/tag215.xml><?xml version="1.0" encoding="utf-8"?>
<p:tagLst xmlns:p="http://schemas.openxmlformats.org/presentationml/2006/main">
  <p:tag name="AS_UNIQUEID" val="2022"/>
</p:tagLst>
</file>

<file path=ppt/tags/tag216.xml><?xml version="1.0" encoding="utf-8"?>
<p:tagLst xmlns:p="http://schemas.openxmlformats.org/presentationml/2006/main">
  <p:tag name="AS_UNIQUEID" val="2023"/>
</p:tagLst>
</file>

<file path=ppt/tags/tag217.xml><?xml version="1.0" encoding="utf-8"?>
<p:tagLst xmlns:p="http://schemas.openxmlformats.org/presentationml/2006/main">
  <p:tag name="AS_UNIQUEID" val="2024"/>
</p:tagLst>
</file>

<file path=ppt/tags/tag218.xml><?xml version="1.0" encoding="utf-8"?>
<p:tagLst xmlns:p="http://schemas.openxmlformats.org/presentationml/2006/main">
  <p:tag name="AS_UNIQUEID" val="2025"/>
</p:tagLst>
</file>

<file path=ppt/tags/tag219.xml><?xml version="1.0" encoding="utf-8"?>
<p:tagLst xmlns:p="http://schemas.openxmlformats.org/presentationml/2006/main">
  <p:tag name="AS_UNIQUEID" val="2026"/>
</p:tagLst>
</file>

<file path=ppt/tags/tag22.xml><?xml version="1.0" encoding="utf-8"?>
<p:tagLst xmlns:p="http://schemas.openxmlformats.org/presentationml/2006/main">
  <p:tag name="AS_UNIQUEID" val="1833"/>
</p:tagLst>
</file>

<file path=ppt/tags/tag220.xml><?xml version="1.0" encoding="utf-8"?>
<p:tagLst xmlns:p="http://schemas.openxmlformats.org/presentationml/2006/main">
  <p:tag name="AS_UNIQUEID" val="2027"/>
</p:tagLst>
</file>

<file path=ppt/tags/tag221.xml><?xml version="1.0" encoding="utf-8"?>
<p:tagLst xmlns:p="http://schemas.openxmlformats.org/presentationml/2006/main">
  <p:tag name="AS_UNIQUEID" val="2028"/>
</p:tagLst>
</file>

<file path=ppt/tags/tag222.xml><?xml version="1.0" encoding="utf-8"?>
<p:tagLst xmlns:p="http://schemas.openxmlformats.org/presentationml/2006/main">
  <p:tag name="AS_UNIQUEID" val="2011"/>
</p:tagLst>
</file>

<file path=ppt/tags/tag223.xml><?xml version="1.0" encoding="utf-8"?>
<p:tagLst xmlns:p="http://schemas.openxmlformats.org/presentationml/2006/main">
  <p:tag name="AS_UNIQUEID" val="2012"/>
</p:tagLst>
</file>

<file path=ppt/tags/tag224.xml><?xml version="1.0" encoding="utf-8"?>
<p:tagLst xmlns:p="http://schemas.openxmlformats.org/presentationml/2006/main">
  <p:tag name="AS_UNIQUEID" val="2033"/>
</p:tagLst>
</file>

<file path=ppt/tags/tag225.xml><?xml version="1.0" encoding="utf-8"?>
<p:tagLst xmlns:p="http://schemas.openxmlformats.org/presentationml/2006/main">
  <p:tag name="AS_UNIQUEID" val="963"/>
</p:tagLst>
</file>

<file path=ppt/tags/tag226.xml><?xml version="1.0" encoding="utf-8"?>
<p:tagLst xmlns:p="http://schemas.openxmlformats.org/presentationml/2006/main">
  <p:tag name="AS_UNIQUEID" val="968"/>
</p:tagLst>
</file>

<file path=ppt/tags/tag227.xml><?xml version="1.0" encoding="utf-8"?>
<p:tagLst xmlns:p="http://schemas.openxmlformats.org/presentationml/2006/main">
  <p:tag name="AS_UNIQUEID" val="969"/>
</p:tagLst>
</file>

<file path=ppt/tags/tag228.xml><?xml version="1.0" encoding="utf-8"?>
<p:tagLst xmlns:p="http://schemas.openxmlformats.org/presentationml/2006/main">
  <p:tag name="AS_UNIQUEID" val="974"/>
</p:tagLst>
</file>

<file path=ppt/tags/tag229.xml><?xml version="1.0" encoding="utf-8"?>
<p:tagLst xmlns:p="http://schemas.openxmlformats.org/presentationml/2006/main">
  <p:tag name="AS_UNIQUEID" val="975"/>
</p:tagLst>
</file>

<file path=ppt/tags/tag23.xml><?xml version="1.0" encoding="utf-8"?>
<p:tagLst xmlns:p="http://schemas.openxmlformats.org/presentationml/2006/main">
  <p:tag name="AS_UNIQUEID" val="1834"/>
</p:tagLst>
</file>

<file path=ppt/tags/tag230.xml><?xml version="1.0" encoding="utf-8"?>
<p:tagLst xmlns:p="http://schemas.openxmlformats.org/presentationml/2006/main">
  <p:tag name="AS_UNIQUEID" val="932"/>
</p:tagLst>
</file>

<file path=ppt/tags/tag231.xml><?xml version="1.0" encoding="utf-8"?>
<p:tagLst xmlns:p="http://schemas.openxmlformats.org/presentationml/2006/main">
  <p:tag name="AS_UNIQUEID" val="969"/>
</p:tagLst>
</file>

<file path=ppt/tags/tag232.xml><?xml version="1.0" encoding="utf-8"?>
<p:tagLst xmlns:p="http://schemas.openxmlformats.org/presentationml/2006/main">
  <p:tag name="AS_UNIQUEID" val="969"/>
</p:tagLst>
</file>

<file path=ppt/tags/tag233.xml><?xml version="1.0" encoding="utf-8"?>
<p:tagLst xmlns:p="http://schemas.openxmlformats.org/presentationml/2006/main">
  <p:tag name="AS_UNIQUEID" val="2034"/>
</p:tagLst>
</file>

<file path=ppt/tags/tag234.xml><?xml version="1.0" encoding="utf-8"?>
<p:tagLst xmlns:p="http://schemas.openxmlformats.org/presentationml/2006/main">
  <p:tag name="AS_UNIQUEID" val="2035"/>
</p:tagLst>
</file>

<file path=ppt/tags/tag235.xml><?xml version="1.0" encoding="utf-8"?>
<p:tagLst xmlns:p="http://schemas.openxmlformats.org/presentationml/2006/main">
  <p:tag name="AS_UNIQUEID" val="2036"/>
</p:tagLst>
</file>

<file path=ppt/tags/tag236.xml><?xml version="1.0" encoding="utf-8"?>
<p:tagLst xmlns:p="http://schemas.openxmlformats.org/presentationml/2006/main">
  <p:tag name="AS_UNIQUEID" val="2037"/>
</p:tagLst>
</file>

<file path=ppt/tags/tag237.xml><?xml version="1.0" encoding="utf-8"?>
<p:tagLst xmlns:p="http://schemas.openxmlformats.org/presentationml/2006/main">
  <p:tag name="AS_UNIQUEID" val="2038"/>
</p:tagLst>
</file>

<file path=ppt/tags/tag238.xml><?xml version="1.0" encoding="utf-8"?>
<p:tagLst xmlns:p="http://schemas.openxmlformats.org/presentationml/2006/main">
  <p:tag name="AS_UNIQUEID" val="2039"/>
</p:tagLst>
</file>

<file path=ppt/tags/tag239.xml><?xml version="1.0" encoding="utf-8"?>
<p:tagLst xmlns:p="http://schemas.openxmlformats.org/presentationml/2006/main">
  <p:tag name="AS_UNIQUEID" val="2040"/>
</p:tagLst>
</file>

<file path=ppt/tags/tag24.xml><?xml version="1.0" encoding="utf-8"?>
<p:tagLst xmlns:p="http://schemas.openxmlformats.org/presentationml/2006/main">
  <p:tag name="AS_UNIQUEID" val="1835"/>
</p:tagLst>
</file>

<file path=ppt/tags/tag240.xml><?xml version="1.0" encoding="utf-8"?>
<p:tagLst xmlns:p="http://schemas.openxmlformats.org/presentationml/2006/main">
  <p:tag name="AS_UNIQUEID" val="2041"/>
</p:tagLst>
</file>

<file path=ppt/tags/tag241.xml><?xml version="1.0" encoding="utf-8"?>
<p:tagLst xmlns:p="http://schemas.openxmlformats.org/presentationml/2006/main">
  <p:tag name="AS_UNIQUEID" val="2042"/>
</p:tagLst>
</file>

<file path=ppt/tags/tag242.xml><?xml version="1.0" encoding="utf-8"?>
<p:tagLst xmlns:p="http://schemas.openxmlformats.org/presentationml/2006/main">
  <p:tag name="AS_UNIQUEID" val="2043"/>
</p:tagLst>
</file>

<file path=ppt/tags/tag243.xml><?xml version="1.0" encoding="utf-8"?>
<p:tagLst xmlns:p="http://schemas.openxmlformats.org/presentationml/2006/main">
  <p:tag name="AS_UNIQUEID" val="2044"/>
</p:tagLst>
</file>

<file path=ppt/tags/tag244.xml><?xml version="1.0" encoding="utf-8"?>
<p:tagLst xmlns:p="http://schemas.openxmlformats.org/presentationml/2006/main">
  <p:tag name="AS_UNIQUEID" val="2045"/>
</p:tagLst>
</file>

<file path=ppt/tags/tag245.xml><?xml version="1.0" encoding="utf-8"?>
<p:tagLst xmlns:p="http://schemas.openxmlformats.org/presentationml/2006/main">
  <p:tag name="AS_UNIQUEID" val="2046"/>
</p:tagLst>
</file>

<file path=ppt/tags/tag246.xml><?xml version="1.0" encoding="utf-8"?>
<p:tagLst xmlns:p="http://schemas.openxmlformats.org/presentationml/2006/main">
  <p:tag name="AS_UNIQUEID" val="2047"/>
</p:tagLst>
</file>

<file path=ppt/tags/tag247.xml><?xml version="1.0" encoding="utf-8"?>
<p:tagLst xmlns:p="http://schemas.openxmlformats.org/presentationml/2006/main">
  <p:tag name="AS_UNIQUEID" val="969"/>
</p:tagLst>
</file>

<file path=ppt/tags/tag248.xml><?xml version="1.0" encoding="utf-8"?>
<p:tagLst xmlns:p="http://schemas.openxmlformats.org/presentationml/2006/main">
  <p:tag name="AS_UNIQUEID" val="2030"/>
</p:tagLst>
</file>

<file path=ppt/tags/tag249.xml><?xml version="1.0" encoding="utf-8"?>
<p:tagLst xmlns:p="http://schemas.openxmlformats.org/presentationml/2006/main">
  <p:tag name="AS_UNIQUEID" val="2031"/>
</p:tagLst>
</file>

<file path=ppt/tags/tag25.xml><?xml version="1.0" encoding="utf-8"?>
<p:tagLst xmlns:p="http://schemas.openxmlformats.org/presentationml/2006/main">
  <p:tag name="AS_UNIQUEID" val="1837"/>
</p:tagLst>
</file>

<file path=ppt/tags/tag250.xml><?xml version="1.0" encoding="utf-8"?>
<p:tagLst xmlns:p="http://schemas.openxmlformats.org/presentationml/2006/main">
  <p:tag name="AS_UNIQUEID" val="2052"/>
</p:tagLst>
</file>

<file path=ppt/tags/tag251.xml><?xml version="1.0" encoding="utf-8"?>
<p:tagLst xmlns:p="http://schemas.openxmlformats.org/presentationml/2006/main">
  <p:tag name="AS_UNIQUEID" val="2053"/>
</p:tagLst>
</file>

<file path=ppt/tags/tag252.xml><?xml version="1.0" encoding="utf-8"?>
<p:tagLst xmlns:p="http://schemas.openxmlformats.org/presentationml/2006/main">
  <p:tag name="AS_UNIQUEID" val="2054"/>
</p:tagLst>
</file>

<file path=ppt/tags/tag253.xml><?xml version="1.0" encoding="utf-8"?>
<p:tagLst xmlns:p="http://schemas.openxmlformats.org/presentationml/2006/main">
  <p:tag name="AS_UNIQUEID" val="2055"/>
</p:tagLst>
</file>

<file path=ppt/tags/tag254.xml><?xml version="1.0" encoding="utf-8"?>
<p:tagLst xmlns:p="http://schemas.openxmlformats.org/presentationml/2006/main">
  <p:tag name="AS_UNIQUEID" val="2056"/>
</p:tagLst>
</file>

<file path=ppt/tags/tag255.xml><?xml version="1.0" encoding="utf-8"?>
<p:tagLst xmlns:p="http://schemas.openxmlformats.org/presentationml/2006/main">
  <p:tag name="AS_UNIQUEID" val="2057"/>
</p:tagLst>
</file>

<file path=ppt/tags/tag256.xml><?xml version="1.0" encoding="utf-8"?>
<p:tagLst xmlns:p="http://schemas.openxmlformats.org/presentationml/2006/main">
  <p:tag name="AS_UNIQUEID" val="2058"/>
</p:tagLst>
</file>

<file path=ppt/tags/tag257.xml><?xml version="1.0" encoding="utf-8"?>
<p:tagLst xmlns:p="http://schemas.openxmlformats.org/presentationml/2006/main">
  <p:tag name="AS_UNIQUEID" val="2059"/>
</p:tagLst>
</file>

<file path=ppt/tags/tag258.xml><?xml version="1.0" encoding="utf-8"?>
<p:tagLst xmlns:p="http://schemas.openxmlformats.org/presentationml/2006/main">
  <p:tag name="AS_UNIQUEID" val="2060"/>
</p:tagLst>
</file>

<file path=ppt/tags/tag259.xml><?xml version="1.0" encoding="utf-8"?>
<p:tagLst xmlns:p="http://schemas.openxmlformats.org/presentationml/2006/main">
  <p:tag name="AS_UNIQUEID" val="2061"/>
</p:tagLst>
</file>

<file path=ppt/tags/tag26.xml><?xml version="1.0" encoding="utf-8"?>
<p:tagLst xmlns:p="http://schemas.openxmlformats.org/presentationml/2006/main">
  <p:tag name="AS_UNIQUEID" val="1838"/>
</p:tagLst>
</file>

<file path=ppt/tags/tag260.xml><?xml version="1.0" encoding="utf-8"?>
<p:tagLst xmlns:p="http://schemas.openxmlformats.org/presentationml/2006/main">
  <p:tag name="AS_UNIQUEID" val="2062"/>
</p:tagLst>
</file>

<file path=ppt/tags/tag261.xml><?xml version="1.0" encoding="utf-8"?>
<p:tagLst xmlns:p="http://schemas.openxmlformats.org/presentationml/2006/main">
  <p:tag name="AS_UNIQUEID" val="2049"/>
</p:tagLst>
</file>

<file path=ppt/tags/tag262.xml><?xml version="1.0" encoding="utf-8"?>
<p:tagLst xmlns:p="http://schemas.openxmlformats.org/presentationml/2006/main">
  <p:tag name="AS_UNIQUEID" val="2050"/>
</p:tagLst>
</file>

<file path=ppt/tags/tag263.xml><?xml version="1.0" encoding="utf-8"?>
<p:tagLst xmlns:p="http://schemas.openxmlformats.org/presentationml/2006/main">
  <p:tag name="AS_UNIQUEID" val="2067"/>
</p:tagLst>
</file>

<file path=ppt/tags/tag264.xml><?xml version="1.0" encoding="utf-8"?>
<p:tagLst xmlns:p="http://schemas.openxmlformats.org/presentationml/2006/main">
  <p:tag name="AS_UNIQUEID" val="2068"/>
</p:tagLst>
</file>

<file path=ppt/tags/tag265.xml><?xml version="1.0" encoding="utf-8"?>
<p:tagLst xmlns:p="http://schemas.openxmlformats.org/presentationml/2006/main">
  <p:tag name="AS_UNIQUEID" val="2069"/>
</p:tagLst>
</file>

<file path=ppt/tags/tag266.xml><?xml version="1.0" encoding="utf-8"?>
<p:tagLst xmlns:p="http://schemas.openxmlformats.org/presentationml/2006/main">
  <p:tag name="AS_UNIQUEID" val="2070"/>
</p:tagLst>
</file>

<file path=ppt/tags/tag267.xml><?xml version="1.0" encoding="utf-8"?>
<p:tagLst xmlns:p="http://schemas.openxmlformats.org/presentationml/2006/main">
  <p:tag name="AS_UNIQUEID" val="2071"/>
</p:tagLst>
</file>

<file path=ppt/tags/tag268.xml><?xml version="1.0" encoding="utf-8"?>
<p:tagLst xmlns:p="http://schemas.openxmlformats.org/presentationml/2006/main">
  <p:tag name="AS_UNIQUEID" val="2072"/>
</p:tagLst>
</file>

<file path=ppt/tags/tag269.xml><?xml version="1.0" encoding="utf-8"?>
<p:tagLst xmlns:p="http://schemas.openxmlformats.org/presentationml/2006/main">
  <p:tag name="AS_UNIQUEID" val="2064"/>
</p:tagLst>
</file>

<file path=ppt/tags/tag27.xml><?xml version="1.0" encoding="utf-8"?>
<p:tagLst xmlns:p="http://schemas.openxmlformats.org/presentationml/2006/main">
  <p:tag name="AS_UNIQUEID" val="1839"/>
</p:tagLst>
</file>

<file path=ppt/tags/tag270.xml><?xml version="1.0" encoding="utf-8"?>
<p:tagLst xmlns:p="http://schemas.openxmlformats.org/presentationml/2006/main">
  <p:tag name="AS_UNIQUEID" val="2065"/>
</p:tagLst>
</file>

<file path=ppt/tags/tag271.xml><?xml version="1.0" encoding="utf-8"?>
<p:tagLst xmlns:p="http://schemas.openxmlformats.org/presentationml/2006/main">
  <p:tag name="AS_UNIQUEID" val="207"/>
  <p:tag name="KSO_WM_BEAUTIFY_FLAG" val=""/>
</p:tagLst>
</file>

<file path=ppt/tags/tag272.xml><?xml version="1.0" encoding="utf-8"?>
<p:tagLst xmlns:p="http://schemas.openxmlformats.org/presentationml/2006/main">
  <p:tag name="AS_UNIQUEID" val="207"/>
  <p:tag name="KSO_WM_BEAUTIFY_FLAG" val=""/>
</p:tagLst>
</file>

<file path=ppt/tags/tag273.xml><?xml version="1.0" encoding="utf-8"?>
<p:tagLst xmlns:p="http://schemas.openxmlformats.org/presentationml/2006/main">
  <p:tag name="AS_UNIQUEID" val="1887"/>
</p:tagLst>
</file>

<file path=ppt/tags/tag274.xml><?xml version="1.0" encoding="utf-8"?>
<p:tagLst xmlns:p="http://schemas.openxmlformats.org/presentationml/2006/main">
  <p:tag name="AS_UNIQUEID" val="1888"/>
</p:tagLst>
</file>

<file path=ppt/tags/tag275.xml><?xml version="1.0" encoding="utf-8"?>
<p:tagLst xmlns:p="http://schemas.openxmlformats.org/presentationml/2006/main">
  <p:tag name="AS_UNIQUEID" val="1889"/>
</p:tagLst>
</file>

<file path=ppt/tags/tag276.xml><?xml version="1.0" encoding="utf-8"?>
<p:tagLst xmlns:p="http://schemas.openxmlformats.org/presentationml/2006/main">
  <p:tag name="AS_UNIQUEID" val="1890"/>
</p:tagLst>
</file>

<file path=ppt/tags/tag277.xml><?xml version="1.0" encoding="utf-8"?>
<p:tagLst xmlns:p="http://schemas.openxmlformats.org/presentationml/2006/main">
  <p:tag name="AS_UNIQUEID" val="1891"/>
</p:tagLst>
</file>

<file path=ppt/tags/tag278.xml><?xml version="1.0" encoding="utf-8"?>
<p:tagLst xmlns:p="http://schemas.openxmlformats.org/presentationml/2006/main">
  <p:tag name="AS_UNIQUEID" val="1892"/>
</p:tagLst>
</file>

<file path=ppt/tags/tag279.xml><?xml version="1.0" encoding="utf-8"?>
<p:tagLst xmlns:p="http://schemas.openxmlformats.org/presentationml/2006/main">
  <p:tag name="AS_UNIQUEID" val="1894"/>
</p:tagLst>
</file>

<file path=ppt/tags/tag28.xml><?xml version="1.0" encoding="utf-8"?>
<p:tagLst xmlns:p="http://schemas.openxmlformats.org/presentationml/2006/main">
  <p:tag name="AS_UNIQUEID" val="1840"/>
</p:tagLst>
</file>

<file path=ppt/tags/tag280.xml><?xml version="1.0" encoding="utf-8"?>
<p:tagLst xmlns:p="http://schemas.openxmlformats.org/presentationml/2006/main">
  <p:tag name="AS_UNIQUEID" val="1895"/>
</p:tagLst>
</file>

<file path=ppt/tags/tag281.xml><?xml version="1.0" encoding="utf-8"?>
<p:tagLst xmlns:p="http://schemas.openxmlformats.org/presentationml/2006/main">
  <p:tag name="AS_UNIQUEID" val="1896"/>
</p:tagLst>
</file>

<file path=ppt/tags/tag282.xml><?xml version="1.0" encoding="utf-8"?>
<p:tagLst xmlns:p="http://schemas.openxmlformats.org/presentationml/2006/main">
  <p:tag name="AS_UNIQUEID" val="1897"/>
</p:tagLst>
</file>

<file path=ppt/tags/tag283.xml><?xml version="1.0" encoding="utf-8"?>
<p:tagLst xmlns:p="http://schemas.openxmlformats.org/presentationml/2006/main">
  <p:tag name="AS_OS" val="Unix 3.10 unknown"/>
  <p:tag name="AS_RELEASE_DATE" val="2023.03.31"/>
  <p:tag name="AS_TITLE" val="Aspose.Slides for Java"/>
  <p:tag name="AS_VERSION" val="23.3"/>
  <p:tag name="COMMONDATA" val="eyJoZGlkIjoiNjA4OWM0YTk3YTllNzA3NjkwYTI2ZWIwMzY3N2M2NjAifQ=="/>
  <p:tag name="commondata" val="eyJoZGlkIjoiYTI1MWRmZDVlNTcyMzliZWU2NTQ3OWZjYmFjM2MwNjAifQ=="/>
</p:tagLst>
</file>

<file path=ppt/tags/tag29.xml><?xml version="1.0" encoding="utf-8"?>
<p:tagLst xmlns:p="http://schemas.openxmlformats.org/presentationml/2006/main">
  <p:tag name="AS_UNIQUEID" val="1841"/>
</p:tagLst>
</file>

<file path=ppt/tags/tag3.xml><?xml version="1.0" encoding="utf-8"?>
<p:tagLst xmlns:p="http://schemas.openxmlformats.org/presentationml/2006/main">
  <p:tag name="AS_UNIQUEID" val="1814"/>
</p:tagLst>
</file>

<file path=ppt/tags/tag30.xml><?xml version="1.0" encoding="utf-8"?>
<p:tagLst xmlns:p="http://schemas.openxmlformats.org/presentationml/2006/main">
  <p:tag name="AS_UNIQUEID" val="1842"/>
</p:tagLst>
</file>

<file path=ppt/tags/tag31.xml><?xml version="1.0" encoding="utf-8"?>
<p:tagLst xmlns:p="http://schemas.openxmlformats.org/presentationml/2006/main">
  <p:tag name="AS_UNIQUEID" val="1843"/>
</p:tagLst>
</file>

<file path=ppt/tags/tag32.xml><?xml version="1.0" encoding="utf-8"?>
<p:tagLst xmlns:p="http://schemas.openxmlformats.org/presentationml/2006/main">
  <p:tag name="AS_UNIQUEID" val="1844"/>
</p:tagLst>
</file>

<file path=ppt/tags/tag33.xml><?xml version="1.0" encoding="utf-8"?>
<p:tagLst xmlns:p="http://schemas.openxmlformats.org/presentationml/2006/main">
  <p:tag name="AS_UNIQUEID" val="1845"/>
</p:tagLst>
</file>

<file path=ppt/tags/tag34.xml><?xml version="1.0" encoding="utf-8"?>
<p:tagLst xmlns:p="http://schemas.openxmlformats.org/presentationml/2006/main">
  <p:tag name="AS_UNIQUEID" val="1846"/>
</p:tagLst>
</file>

<file path=ppt/tags/tag35.xml><?xml version="1.0" encoding="utf-8"?>
<p:tagLst xmlns:p="http://schemas.openxmlformats.org/presentationml/2006/main">
  <p:tag name="AS_UNIQUEID" val="1847"/>
</p:tagLst>
</file>

<file path=ppt/tags/tag36.xml><?xml version="1.0" encoding="utf-8"?>
<p:tagLst xmlns:p="http://schemas.openxmlformats.org/presentationml/2006/main">
  <p:tag name="AS_UNIQUEID" val="1848"/>
</p:tagLst>
</file>

<file path=ppt/tags/tag37.xml><?xml version="1.0" encoding="utf-8"?>
<p:tagLst xmlns:p="http://schemas.openxmlformats.org/presentationml/2006/main">
  <p:tag name="AS_UNIQUEID" val="1849"/>
</p:tagLst>
</file>

<file path=ppt/tags/tag38.xml><?xml version="1.0" encoding="utf-8"?>
<p:tagLst xmlns:p="http://schemas.openxmlformats.org/presentationml/2006/main">
  <p:tag name="AS_UNIQUEID" val="1850"/>
</p:tagLst>
</file>

<file path=ppt/tags/tag39.xml><?xml version="1.0" encoding="utf-8"?>
<p:tagLst xmlns:p="http://schemas.openxmlformats.org/presentationml/2006/main">
  <p:tag name="AS_UNIQUEID" val="1851"/>
</p:tagLst>
</file>

<file path=ppt/tags/tag4.xml><?xml version="1.0" encoding="utf-8"?>
<p:tagLst xmlns:p="http://schemas.openxmlformats.org/presentationml/2006/main">
  <p:tag name="AS_UNIQUEID" val="1815"/>
</p:tagLst>
</file>

<file path=ppt/tags/tag40.xml><?xml version="1.0" encoding="utf-8"?>
<p:tagLst xmlns:p="http://schemas.openxmlformats.org/presentationml/2006/main">
  <p:tag name="AS_UNIQUEID" val="1852"/>
</p:tagLst>
</file>

<file path=ppt/tags/tag41.xml><?xml version="1.0" encoding="utf-8"?>
<p:tagLst xmlns:p="http://schemas.openxmlformats.org/presentationml/2006/main">
  <p:tag name="AS_UNIQUEID" val="1853"/>
</p:tagLst>
</file>

<file path=ppt/tags/tag42.xml><?xml version="1.0" encoding="utf-8"?>
<p:tagLst xmlns:p="http://schemas.openxmlformats.org/presentationml/2006/main">
  <p:tag name="AS_UNIQUEID" val="1854"/>
</p:tagLst>
</file>

<file path=ppt/tags/tag43.xml><?xml version="1.0" encoding="utf-8"?>
<p:tagLst xmlns:p="http://schemas.openxmlformats.org/presentationml/2006/main">
  <p:tag name="AS_UNIQUEID" val="1855"/>
</p:tagLst>
</file>

<file path=ppt/tags/tag44.xml><?xml version="1.0" encoding="utf-8"?>
<p:tagLst xmlns:p="http://schemas.openxmlformats.org/presentationml/2006/main">
  <p:tag name="AS_UNIQUEID" val="1856"/>
</p:tagLst>
</file>

<file path=ppt/tags/tag45.xml><?xml version="1.0" encoding="utf-8"?>
<p:tagLst xmlns:p="http://schemas.openxmlformats.org/presentationml/2006/main">
  <p:tag name="AS_UNIQUEID" val="1857"/>
</p:tagLst>
</file>

<file path=ppt/tags/tag46.xml><?xml version="1.0" encoding="utf-8"?>
<p:tagLst xmlns:p="http://schemas.openxmlformats.org/presentationml/2006/main">
  <p:tag name="AS_UNIQUEID" val="1858"/>
</p:tagLst>
</file>

<file path=ppt/tags/tag47.xml><?xml version="1.0" encoding="utf-8"?>
<p:tagLst xmlns:p="http://schemas.openxmlformats.org/presentationml/2006/main">
  <p:tag name="AS_UNIQUEID" val="1860"/>
</p:tagLst>
</file>

<file path=ppt/tags/tag48.xml><?xml version="1.0" encoding="utf-8"?>
<p:tagLst xmlns:p="http://schemas.openxmlformats.org/presentationml/2006/main">
  <p:tag name="AS_UNIQUEID" val="1861"/>
</p:tagLst>
</file>

<file path=ppt/tags/tag49.xml><?xml version="1.0" encoding="utf-8"?>
<p:tagLst xmlns:p="http://schemas.openxmlformats.org/presentationml/2006/main">
  <p:tag name="AS_UNIQUEID" val="1862"/>
</p:tagLst>
</file>

<file path=ppt/tags/tag5.xml><?xml version="1.0" encoding="utf-8"?>
<p:tagLst xmlns:p="http://schemas.openxmlformats.org/presentationml/2006/main">
  <p:tag name="AS_UNIQUEID" val="1816"/>
</p:tagLst>
</file>

<file path=ppt/tags/tag50.xml><?xml version="1.0" encoding="utf-8"?>
<p:tagLst xmlns:p="http://schemas.openxmlformats.org/presentationml/2006/main">
  <p:tag name="AS_UNIQUEID" val="1863"/>
</p:tagLst>
</file>

<file path=ppt/tags/tag51.xml><?xml version="1.0" encoding="utf-8"?>
<p:tagLst xmlns:p="http://schemas.openxmlformats.org/presentationml/2006/main">
  <p:tag name="AS_UNIQUEID" val="1864"/>
</p:tagLst>
</file>

<file path=ppt/tags/tag52.xml><?xml version="1.0" encoding="utf-8"?>
<p:tagLst xmlns:p="http://schemas.openxmlformats.org/presentationml/2006/main">
  <p:tag name="AS_UNIQUEID" val="1865"/>
</p:tagLst>
</file>

<file path=ppt/tags/tag53.xml><?xml version="1.0" encoding="utf-8"?>
<p:tagLst xmlns:p="http://schemas.openxmlformats.org/presentationml/2006/main">
  <p:tag name="AS_UNIQUEID" val="1866"/>
</p:tagLst>
</file>

<file path=ppt/tags/tag54.xml><?xml version="1.0" encoding="utf-8"?>
<p:tagLst xmlns:p="http://schemas.openxmlformats.org/presentationml/2006/main">
  <p:tag name="AS_UNIQUEID" val="1867"/>
</p:tagLst>
</file>

<file path=ppt/tags/tag55.xml><?xml version="1.0" encoding="utf-8"?>
<p:tagLst xmlns:p="http://schemas.openxmlformats.org/presentationml/2006/main">
  <p:tag name="AS_UNIQUEID" val="1868"/>
</p:tagLst>
</file>

<file path=ppt/tags/tag56.xml><?xml version="1.0" encoding="utf-8"?>
<p:tagLst xmlns:p="http://schemas.openxmlformats.org/presentationml/2006/main">
  <p:tag name="AS_UNIQUEID" val="1869"/>
</p:tagLst>
</file>

<file path=ppt/tags/tag57.xml><?xml version="1.0" encoding="utf-8"?>
<p:tagLst xmlns:p="http://schemas.openxmlformats.org/presentationml/2006/main">
  <p:tag name="AS_UNIQUEID" val="1870"/>
</p:tagLst>
</file>

<file path=ppt/tags/tag58.xml><?xml version="1.0" encoding="utf-8"?>
<p:tagLst xmlns:p="http://schemas.openxmlformats.org/presentationml/2006/main">
  <p:tag name="AS_UNIQUEID" val="1871"/>
</p:tagLst>
</file>

<file path=ppt/tags/tag59.xml><?xml version="1.0" encoding="utf-8"?>
<p:tagLst xmlns:p="http://schemas.openxmlformats.org/presentationml/2006/main">
  <p:tag name="AS_UNIQUEID" val="1872"/>
</p:tagLst>
</file>

<file path=ppt/tags/tag6.xml><?xml version="1.0" encoding="utf-8"?>
<p:tagLst xmlns:p="http://schemas.openxmlformats.org/presentationml/2006/main">
  <p:tag name="AS_UNIQUEID" val="1817"/>
</p:tagLst>
</file>

<file path=ppt/tags/tag60.xml><?xml version="1.0" encoding="utf-8"?>
<p:tagLst xmlns:p="http://schemas.openxmlformats.org/presentationml/2006/main">
  <p:tag name="AS_UNIQUEID" val="1873"/>
</p:tagLst>
</file>

<file path=ppt/tags/tag61.xml><?xml version="1.0" encoding="utf-8"?>
<p:tagLst xmlns:p="http://schemas.openxmlformats.org/presentationml/2006/main">
  <p:tag name="AS_UNIQUEID" val="1874"/>
</p:tagLst>
</file>

<file path=ppt/tags/tag62.xml><?xml version="1.0" encoding="utf-8"?>
<p:tagLst xmlns:p="http://schemas.openxmlformats.org/presentationml/2006/main">
  <p:tag name="AS_UNIQUEID" val="1875"/>
</p:tagLst>
</file>

<file path=ppt/tags/tag63.xml><?xml version="1.0" encoding="utf-8"?>
<p:tagLst xmlns:p="http://schemas.openxmlformats.org/presentationml/2006/main">
  <p:tag name="AS_UNIQUEID" val="1876"/>
</p:tagLst>
</file>

<file path=ppt/tags/tag64.xml><?xml version="1.0" encoding="utf-8"?>
<p:tagLst xmlns:p="http://schemas.openxmlformats.org/presentationml/2006/main">
  <p:tag name="AS_UNIQUEID" val="1877"/>
</p:tagLst>
</file>

<file path=ppt/tags/tag65.xml><?xml version="1.0" encoding="utf-8"?>
<p:tagLst xmlns:p="http://schemas.openxmlformats.org/presentationml/2006/main">
  <p:tag name="AS_UNIQUEID" val="1878"/>
</p:tagLst>
</file>

<file path=ppt/tags/tag66.xml><?xml version="1.0" encoding="utf-8"?>
<p:tagLst xmlns:p="http://schemas.openxmlformats.org/presentationml/2006/main">
  <p:tag name="AS_UNIQUEID" val="1879"/>
</p:tagLst>
</file>

<file path=ppt/tags/tag67.xml><?xml version="1.0" encoding="utf-8"?>
<p:tagLst xmlns:p="http://schemas.openxmlformats.org/presentationml/2006/main">
  <p:tag name="AS_UNIQUEID" val="1880"/>
</p:tagLst>
</file>

<file path=ppt/tags/tag68.xml><?xml version="1.0" encoding="utf-8"?>
<p:tagLst xmlns:p="http://schemas.openxmlformats.org/presentationml/2006/main">
  <p:tag name="AS_UNIQUEID" val="1881"/>
</p:tagLst>
</file>

<file path=ppt/tags/tag69.xml><?xml version="1.0" encoding="utf-8"?>
<p:tagLst xmlns:p="http://schemas.openxmlformats.org/presentationml/2006/main">
  <p:tag name="AS_UNIQUEID" val="1884"/>
</p:tagLst>
</file>

<file path=ppt/tags/tag7.xml><?xml version="1.0" encoding="utf-8"?>
<p:tagLst xmlns:p="http://schemas.openxmlformats.org/presentationml/2006/main">
  <p:tag name="AS_UNIQUEID" val="1818"/>
</p:tagLst>
</file>

<file path=ppt/tags/tag70.xml><?xml version="1.0" encoding="utf-8"?>
<p:tagLst xmlns:p="http://schemas.openxmlformats.org/presentationml/2006/main">
  <p:tag name="AS_UNIQUEID" val="1885"/>
</p:tagLst>
</file>

<file path=ppt/tags/tag71.xml><?xml version="1.0" encoding="utf-8"?>
<p:tagLst xmlns:p="http://schemas.openxmlformats.org/presentationml/2006/main">
  <p:tag name="AS_UNIQUEID" val="1899"/>
</p:tagLst>
</file>

<file path=ppt/tags/tag72.xml><?xml version="1.0" encoding="utf-8"?>
<p:tagLst xmlns:p="http://schemas.openxmlformats.org/presentationml/2006/main">
  <p:tag name="AS_UNIQUEID" val="1900"/>
</p:tagLst>
</file>

<file path=ppt/tags/tag73.xml><?xml version="1.0" encoding="utf-8"?>
<p:tagLst xmlns:p="http://schemas.openxmlformats.org/presentationml/2006/main">
  <p:tag name="AS_UNIQUEID" val="1906"/>
</p:tagLst>
</file>

<file path=ppt/tags/tag74.xml><?xml version="1.0" encoding="utf-8"?>
<p:tagLst xmlns:p="http://schemas.openxmlformats.org/presentationml/2006/main">
  <p:tag name="AS_UNIQUEID" val="1907"/>
</p:tagLst>
</file>

<file path=ppt/tags/tag75.xml><?xml version="1.0" encoding="utf-8"?>
<p:tagLst xmlns:p="http://schemas.openxmlformats.org/presentationml/2006/main">
  <p:tag name="MH" val="20151201092935"/>
  <p:tag name="MH_CATEGORY" val="#BingLLB#"/>
  <p:tag name="MH_LAYOUT" val="SubTitleText"/>
  <p:tag name="MH_LIBRARY" val="GRAPHIC"/>
  <p:tag name="MH_NUMBER" val="2"/>
  <p:tag name="MH_TYPE" val="#NeiR#"/>
</p:tagLst>
</file>

<file path=ppt/tags/tag76.xml><?xml version="1.0" encoding="utf-8"?>
<p:tagLst xmlns:p="http://schemas.openxmlformats.org/presentationml/2006/main">
  <p:tag name="AS_UNIQUEID" val="1902"/>
</p:tagLst>
</file>

<file path=ppt/tags/tag77.xml><?xml version="1.0" encoding="utf-8"?>
<p:tagLst xmlns:p="http://schemas.openxmlformats.org/presentationml/2006/main">
  <p:tag name="AS_UNIQUEID" val="1903"/>
</p:tagLst>
</file>

<file path=ppt/tags/tag78.xml><?xml version="1.0" encoding="utf-8"?>
<p:tagLst xmlns:p="http://schemas.openxmlformats.org/presentationml/2006/main">
  <p:tag name="AS_UNIQUEID" val="1904"/>
</p:tagLst>
</file>

<file path=ppt/tags/tag79.xml><?xml version="1.0" encoding="utf-8"?>
<p:tagLst xmlns:p="http://schemas.openxmlformats.org/presentationml/2006/main">
  <p:tag name="AS_UNIQUEID" val="1912"/>
</p:tagLst>
</file>

<file path=ppt/tags/tag8.xml><?xml version="1.0" encoding="utf-8"?>
<p:tagLst xmlns:p="http://schemas.openxmlformats.org/presentationml/2006/main">
  <p:tag name="AS_UNIQUEID" val="1819"/>
</p:tagLst>
</file>

<file path=ppt/tags/tag80.xml><?xml version="1.0" encoding="utf-8"?>
<p:tagLst xmlns:p="http://schemas.openxmlformats.org/presentationml/2006/main">
  <p:tag name="AS_UNIQUEID" val="1913"/>
</p:tagLst>
</file>

<file path=ppt/tags/tag81.xml><?xml version="1.0" encoding="utf-8"?>
<p:tagLst xmlns:p="http://schemas.openxmlformats.org/presentationml/2006/main">
  <p:tag name="AS_UNIQUEID" val="1914"/>
</p:tagLst>
</file>

<file path=ppt/tags/tag82.xml><?xml version="1.0" encoding="utf-8"?>
<p:tagLst xmlns:p="http://schemas.openxmlformats.org/presentationml/2006/main">
  <p:tag name="AS_UNIQUEID" val="1909"/>
</p:tagLst>
</file>

<file path=ppt/tags/tag83.xml><?xml version="1.0" encoding="utf-8"?>
<p:tagLst xmlns:p="http://schemas.openxmlformats.org/presentationml/2006/main">
  <p:tag name="AS_UNIQUEID" val="1910"/>
</p:tagLst>
</file>

<file path=ppt/tags/tag84.xml><?xml version="1.0" encoding="utf-8"?>
<p:tagLst xmlns:p="http://schemas.openxmlformats.org/presentationml/2006/main">
  <p:tag name="AS_UNIQUEID" val="1919"/>
</p:tagLst>
</file>

<file path=ppt/tags/tag85.xml><?xml version="1.0" encoding="utf-8"?>
<p:tagLst xmlns:p="http://schemas.openxmlformats.org/presentationml/2006/main">
  <p:tag name="AS_UNIQUEID" val="1920"/>
</p:tagLst>
</file>

<file path=ppt/tags/tag86.xml><?xml version="1.0" encoding="utf-8"?>
<p:tagLst xmlns:p="http://schemas.openxmlformats.org/presentationml/2006/main">
  <p:tag name="AS_UNIQUEID" val="1921"/>
</p:tagLst>
</file>

<file path=ppt/tags/tag87.xml><?xml version="1.0" encoding="utf-8"?>
<p:tagLst xmlns:p="http://schemas.openxmlformats.org/presentationml/2006/main">
  <p:tag name="AS_UNIQUEID" val="1922"/>
</p:tagLst>
</file>

<file path=ppt/tags/tag88.xml><?xml version="1.0" encoding="utf-8"?>
<p:tagLst xmlns:p="http://schemas.openxmlformats.org/presentationml/2006/main">
  <p:tag name="AS_UNIQUEID" val="1923"/>
</p:tagLst>
</file>

<file path=ppt/tags/tag89.xml><?xml version="1.0" encoding="utf-8"?>
<p:tagLst xmlns:p="http://schemas.openxmlformats.org/presentationml/2006/main">
  <p:tag name="AS_UNIQUEID" val="1924"/>
</p:tagLst>
</file>

<file path=ppt/tags/tag9.xml><?xml version="1.0" encoding="utf-8"?>
<p:tagLst xmlns:p="http://schemas.openxmlformats.org/presentationml/2006/main">
  <p:tag name="AS_UNIQUEID" val="1820"/>
</p:tagLst>
</file>

<file path=ppt/tags/tag90.xml><?xml version="1.0" encoding="utf-8"?>
<p:tagLst xmlns:p="http://schemas.openxmlformats.org/presentationml/2006/main">
  <p:tag name="AS_UNIQUEID" val="1925"/>
</p:tagLst>
</file>

<file path=ppt/tags/tag91.xml><?xml version="1.0" encoding="utf-8"?>
<p:tagLst xmlns:p="http://schemas.openxmlformats.org/presentationml/2006/main">
  <p:tag name="AS_UNIQUEID" val="1926"/>
</p:tagLst>
</file>

<file path=ppt/tags/tag92.xml><?xml version="1.0" encoding="utf-8"?>
<p:tagLst xmlns:p="http://schemas.openxmlformats.org/presentationml/2006/main">
  <p:tag name="AS_UNIQUEID" val="1927"/>
</p:tagLst>
</file>

<file path=ppt/tags/tag93.xml><?xml version="1.0" encoding="utf-8"?>
<p:tagLst xmlns:p="http://schemas.openxmlformats.org/presentationml/2006/main">
  <p:tag name="AS_UNIQUEID" val="1928"/>
</p:tagLst>
</file>

<file path=ppt/tags/tag94.xml><?xml version="1.0" encoding="utf-8"?>
<p:tagLst xmlns:p="http://schemas.openxmlformats.org/presentationml/2006/main">
  <p:tag name="AS_UNIQUEID" val="1929"/>
</p:tagLst>
</file>

<file path=ppt/tags/tag95.xml><?xml version="1.0" encoding="utf-8"?>
<p:tagLst xmlns:p="http://schemas.openxmlformats.org/presentationml/2006/main">
  <p:tag name="AS_UNIQUEID" val="1930"/>
</p:tagLst>
</file>

<file path=ppt/tags/tag96.xml><?xml version="1.0" encoding="utf-8"?>
<p:tagLst xmlns:p="http://schemas.openxmlformats.org/presentationml/2006/main">
  <p:tag name="AS_UNIQUEID" val="1931"/>
</p:tagLst>
</file>

<file path=ppt/tags/tag97.xml><?xml version="1.0" encoding="utf-8"?>
<p:tagLst xmlns:p="http://schemas.openxmlformats.org/presentationml/2006/main">
  <p:tag name="AS_UNIQUEID" val="1932"/>
</p:tagLst>
</file>

<file path=ppt/tags/tag98.xml><?xml version="1.0" encoding="utf-8"?>
<p:tagLst xmlns:p="http://schemas.openxmlformats.org/presentationml/2006/main">
  <p:tag name="AS_UNIQUEID" val="1933"/>
</p:tagLst>
</file>

<file path=ppt/tags/tag99.xml><?xml version="1.0" encoding="utf-8"?>
<p:tagLst xmlns:p="http://schemas.openxmlformats.org/presentationml/2006/main">
  <p:tag name="AS_UNIQUEID" val="2073"/>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楷体"/>
        <a:cs typeface="Arial"/>
        <a:font script="Jpan" typeface="ＭＳ Ｐゴシック"/>
        <a:font script="Hang" typeface="맑은 고딕"/>
        <a:font script="Hans" typeface="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楷体"/>
        <a:cs typeface="Arial"/>
        <a:font script="Jpan" typeface="ＭＳ Ｐゴシック"/>
        <a:font script="Hang" typeface="맑은 고딕"/>
        <a:font script="Hans" typeface="楷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kumimoji="0" sz="2400" i="0" u="none" strike="noStrike" cap="none" spc="0" normalizeH="0" baseline="0" dirty="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Times New Roman"/>
        <a:cs typeface="Arial"/>
        <a:font script="Jpan" typeface="ＭＳ Ｐゴシック"/>
        <a:font script="Hang" typeface="맑은 고딕"/>
        <a:font script="Hans" typeface="楷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Times New Roman"/>
        <a:cs typeface="Arial"/>
        <a:font script="Jpan" typeface="ＭＳ Ｐゴシック"/>
        <a:font script="Hang" typeface="맑은 고딕"/>
        <a:font script="Hans" typeface="楷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1313</Words>
  <Application>WPS 演示</Application>
  <PresentationFormat/>
  <Paragraphs>200</Paragraphs>
  <Slides>15</Slides>
  <Notes>13</Notes>
  <HiddenSlides>0</HiddenSlides>
  <MMClips>0</MMClips>
  <ScaleCrop>false</ScaleCrop>
  <HeadingPairs>
    <vt:vector size="8" baseType="variant">
      <vt:variant>
        <vt:lpstr>已用的字体</vt:lpstr>
      </vt:variant>
      <vt:variant>
        <vt:i4>15</vt:i4>
      </vt:variant>
      <vt:variant>
        <vt:lpstr>主题</vt:lpstr>
      </vt:variant>
      <vt:variant>
        <vt:i4>1</vt:i4>
      </vt:variant>
      <vt:variant>
        <vt:lpstr>嵌入 OLE 服务器</vt:lpstr>
      </vt:variant>
      <vt:variant>
        <vt:i4>8</vt:i4>
      </vt:variant>
      <vt:variant>
        <vt:lpstr>幻灯片标题</vt:lpstr>
      </vt:variant>
      <vt:variant>
        <vt:i4>15</vt:i4>
      </vt:variant>
    </vt:vector>
  </HeadingPairs>
  <TitlesOfParts>
    <vt:vector size="39" baseType="lpstr">
      <vt:lpstr>Arial</vt:lpstr>
      <vt:lpstr>宋体</vt:lpstr>
      <vt:lpstr>Wingdings</vt:lpstr>
      <vt:lpstr>楷体</vt:lpstr>
      <vt:lpstr>Arial</vt:lpstr>
      <vt:lpstr>黑体</vt:lpstr>
      <vt:lpstr>Times New Roman</vt:lpstr>
      <vt:lpstr>方正平黑繁体</vt:lpstr>
      <vt:lpstr>微软雅黑</vt:lpstr>
      <vt:lpstr>Calibri</vt:lpstr>
      <vt:lpstr>Symbol</vt:lpstr>
      <vt:lpstr>Hoefler Text</vt:lpstr>
      <vt:lpstr>Segoe Print</vt:lpstr>
      <vt:lpstr>华文中宋</vt:lpstr>
      <vt:lpstr>Arial Unicode MS</vt:lpstr>
      <vt:lpstr>Office 主题</vt:lpstr>
      <vt:lpstr>Equation.3</vt:lpstr>
      <vt:lpstr>Equation.DSMT4</vt:lpstr>
      <vt:lpstr>Equation.DSMT4</vt:lpstr>
      <vt:lpstr>Equation.DSMT4</vt:lpstr>
      <vt:lpstr>Equation.DSMT4</vt:lpstr>
      <vt:lpstr>Equation.DSMT4</vt:lpstr>
      <vt:lpstr>Equation.DSMT4</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WPS_1684588673</cp:lastModifiedBy>
  <cp:revision>2</cp:revision>
  <cp:lastPrinted>2024-01-11T15:58:00Z</cp:lastPrinted>
  <dcterms:created xsi:type="dcterms:W3CDTF">2024-01-11T15:58:00Z</dcterms:created>
  <dcterms:modified xsi:type="dcterms:W3CDTF">2024-02-21T02:45:38Z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8CFE532C0F67426C9EA53F3AE96A550D_12</vt:lpwstr>
  </property>
  <property fmtid="{D5CDD505-2E9C-101B-9397-08002B2CF9AE}" pid="7" name="KSOProductBuildVer">
    <vt:lpwstr>2052-12.1.0.16250</vt:lpwstr>
  </property>
</Properties>
</file>