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xls" ContentType="application/vnd.ms-excel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933" r:id="rId3"/>
    <p:sldId id="934" r:id="rId4"/>
    <p:sldId id="935" r:id="rId5"/>
    <p:sldId id="936" r:id="rId6"/>
    <p:sldId id="937" r:id="rId7"/>
    <p:sldId id="911" r:id="rId8"/>
    <p:sldId id="386" r:id="rId9"/>
    <p:sldId id="938" r:id="rId10"/>
    <p:sldId id="939" r:id="rId11"/>
    <p:sldId id="940" r:id="rId12"/>
    <p:sldId id="941" r:id="rId13"/>
    <p:sldId id="942" r:id="rId14"/>
    <p:sldId id="943" r:id="rId15"/>
    <p:sldId id="944" r:id="rId16"/>
    <p:sldId id="945" r:id="rId17"/>
    <p:sldId id="946" r:id="rId18"/>
    <p:sldId id="947" r:id="rId19"/>
    <p:sldId id="948" r:id="rId20"/>
    <p:sldId id="949" r:id="rId21"/>
    <p:sldId id="929" r:id="rId22"/>
    <p:sldId id="950" r:id="rId23"/>
    <p:sldId id="951" r:id="rId24"/>
    <p:sldId id="952" r:id="rId25"/>
    <p:sldId id="953" r:id="rId26"/>
    <p:sldId id="954" r:id="rId27"/>
    <p:sldId id="955" r:id="rId28"/>
    <p:sldId id="956" r:id="rId29"/>
    <p:sldId id="957" r:id="rId30"/>
    <p:sldId id="958" r:id="rId31"/>
    <p:sldId id="380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293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53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image" Target="../media/image11.wmf"/><Relationship Id="rId7" Type="http://schemas.openxmlformats.org/officeDocument/2006/relationships/oleObject" Target="../embeddings/oleObject2.bin"/><Relationship Id="rId6" Type="http://schemas.openxmlformats.org/officeDocument/2006/relationships/tags" Target="../tags/tag180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3" Type="http://schemas.openxmlformats.org/officeDocument/2006/relationships/tags" Target="../tags/tag179.xml"/><Relationship Id="rId29" Type="http://schemas.openxmlformats.org/officeDocument/2006/relationships/vmlDrawing" Target="../drawings/vmlDrawing2.v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191.xml"/><Relationship Id="rId26" Type="http://schemas.openxmlformats.org/officeDocument/2006/relationships/tags" Target="../tags/tag190.xml"/><Relationship Id="rId25" Type="http://schemas.openxmlformats.org/officeDocument/2006/relationships/image" Target="../media/image15.wmf"/><Relationship Id="rId24" Type="http://schemas.openxmlformats.org/officeDocument/2006/relationships/oleObject" Target="../embeddings/oleObject6.bin"/><Relationship Id="rId23" Type="http://schemas.openxmlformats.org/officeDocument/2006/relationships/tags" Target="../tags/tag189.xml"/><Relationship Id="rId22" Type="http://schemas.openxmlformats.org/officeDocument/2006/relationships/tags" Target="../tags/tag188.xml"/><Relationship Id="rId21" Type="http://schemas.openxmlformats.org/officeDocument/2006/relationships/tags" Target="../tags/tag187.xml"/><Relationship Id="rId20" Type="http://schemas.openxmlformats.org/officeDocument/2006/relationships/tags" Target="../tags/tag186.xml"/><Relationship Id="rId2" Type="http://schemas.openxmlformats.org/officeDocument/2006/relationships/tags" Target="../tags/tag178.xml"/><Relationship Id="rId19" Type="http://schemas.openxmlformats.org/officeDocument/2006/relationships/image" Target="../media/image14.wmf"/><Relationship Id="rId18" Type="http://schemas.openxmlformats.org/officeDocument/2006/relationships/oleObject" Target="../embeddings/oleObject5.bin"/><Relationship Id="rId17" Type="http://schemas.openxmlformats.org/officeDocument/2006/relationships/tags" Target="../tags/tag185.xml"/><Relationship Id="rId16" Type="http://schemas.openxmlformats.org/officeDocument/2006/relationships/image" Target="../media/image13.wmf"/><Relationship Id="rId15" Type="http://schemas.openxmlformats.org/officeDocument/2006/relationships/oleObject" Target="../embeddings/oleObject4.bin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3.bin"/><Relationship Id="rId1" Type="http://schemas.openxmlformats.org/officeDocument/2006/relationships/tags" Target="../tags/tag17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3" Type="http://schemas.openxmlformats.org/officeDocument/2006/relationships/tags" Target="../tags/tag194.xml"/><Relationship Id="rId20" Type="http://schemas.openxmlformats.org/officeDocument/2006/relationships/vmlDrawing" Target="../drawings/vmlDrawing3.vml"/><Relationship Id="rId2" Type="http://schemas.openxmlformats.org/officeDocument/2006/relationships/tags" Target="../tags/tag193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201.xml"/><Relationship Id="rId17" Type="http://schemas.openxmlformats.org/officeDocument/2006/relationships/image" Target="../media/image19.wmf"/><Relationship Id="rId16" Type="http://schemas.openxmlformats.org/officeDocument/2006/relationships/oleObject" Target="../embeddings/oleObject10.bin"/><Relationship Id="rId15" Type="http://schemas.openxmlformats.org/officeDocument/2006/relationships/tags" Target="../tags/tag200.xml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9.bin"/><Relationship Id="rId12" Type="http://schemas.openxmlformats.org/officeDocument/2006/relationships/tags" Target="../tags/tag199.xml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1" Type="http://schemas.openxmlformats.org/officeDocument/2006/relationships/tags" Target="../tags/tag19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12.bin"/><Relationship Id="rId7" Type="http://schemas.openxmlformats.org/officeDocument/2006/relationships/tags" Target="../tags/tag206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10.xml"/><Relationship Id="rId16" Type="http://schemas.openxmlformats.org/officeDocument/2006/relationships/image" Target="../media/image23.wmf"/><Relationship Id="rId15" Type="http://schemas.openxmlformats.org/officeDocument/2006/relationships/oleObject" Target="../embeddings/oleObject14.bin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13.bin"/><Relationship Id="rId10" Type="http://schemas.openxmlformats.org/officeDocument/2006/relationships/tags" Target="../tags/tag207.xml"/><Relationship Id="rId1" Type="http://schemas.openxmlformats.org/officeDocument/2006/relationships/tags" Target="../tags/tag20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6.bin"/><Relationship Id="rId5" Type="http://schemas.openxmlformats.org/officeDocument/2006/relationships/tags" Target="../tags/tag213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20" Type="http://schemas.openxmlformats.org/officeDocument/2006/relationships/vmlDrawing" Target="../drawings/vmlDrawing5.vml"/><Relationship Id="rId2" Type="http://schemas.openxmlformats.org/officeDocument/2006/relationships/tags" Target="../tags/tag212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222.xml"/><Relationship Id="rId17" Type="http://schemas.openxmlformats.org/officeDocument/2006/relationships/image" Target="../media/image26.wmf"/><Relationship Id="rId16" Type="http://schemas.openxmlformats.org/officeDocument/2006/relationships/oleObject" Target="../embeddings/oleObject17.bin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tags" Target="../tags/tag2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8.xml"/><Relationship Id="rId6" Type="http://schemas.openxmlformats.org/officeDocument/2006/relationships/image" Target="../media/image27.png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32.xml"/><Relationship Id="rId7" Type="http://schemas.openxmlformats.org/officeDocument/2006/relationships/image" Target="../media/image29.emf"/><Relationship Id="rId6" Type="http://schemas.openxmlformats.org/officeDocument/2006/relationships/oleObject" Target="../embeddings/Document2.doc"/><Relationship Id="rId5" Type="http://schemas.openxmlformats.org/officeDocument/2006/relationships/tags" Target="../tags/tag231.xml"/><Relationship Id="rId4" Type="http://schemas.openxmlformats.org/officeDocument/2006/relationships/image" Target="../media/image28.emf"/><Relationship Id="rId3" Type="http://schemas.openxmlformats.org/officeDocument/2006/relationships/oleObject" Target="../embeddings/Document1.doc"/><Relationship Id="rId2" Type="http://schemas.openxmlformats.org/officeDocument/2006/relationships/tags" Target="../tags/tag230.xml"/><Relationship Id="rId10" Type="http://schemas.openxmlformats.org/officeDocument/2006/relationships/vmlDrawing" Target="../drawings/vmlDrawing6.vml"/><Relationship Id="rId1" Type="http://schemas.openxmlformats.org/officeDocument/2006/relationships/tags" Target="../tags/tag2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7.xml"/><Relationship Id="rId6" Type="http://schemas.openxmlformats.org/officeDocument/2006/relationships/image" Target="../media/image31.emf"/><Relationship Id="rId5" Type="http://schemas.openxmlformats.org/officeDocument/2006/relationships/oleObject" Target="../embeddings/Document4.doc"/><Relationship Id="rId4" Type="http://schemas.openxmlformats.org/officeDocument/2006/relationships/tags" Target="../tags/tag236.xml"/><Relationship Id="rId3" Type="http://schemas.openxmlformats.org/officeDocument/2006/relationships/image" Target="../media/image30.emf"/><Relationship Id="rId2" Type="http://schemas.openxmlformats.org/officeDocument/2006/relationships/oleObject" Target="../embeddings/Document3.doc"/><Relationship Id="rId1" Type="http://schemas.openxmlformats.org/officeDocument/2006/relationships/tags" Target="../tags/tag23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2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0.xml"/><Relationship Id="rId6" Type="http://schemas.openxmlformats.org/officeDocument/2006/relationships/image" Target="../media/image33.emf"/><Relationship Id="rId5" Type="http://schemas.openxmlformats.org/officeDocument/2006/relationships/oleObject" Target="../embeddings/Document6.doc"/><Relationship Id="rId4" Type="http://schemas.openxmlformats.org/officeDocument/2006/relationships/tags" Target="../tags/tag239.xml"/><Relationship Id="rId3" Type="http://schemas.openxmlformats.org/officeDocument/2006/relationships/image" Target="../media/image32.emf"/><Relationship Id="rId2" Type="http://schemas.openxmlformats.org/officeDocument/2006/relationships/oleObject" Target="../embeddings/Document5.doc"/><Relationship Id="rId1" Type="http://schemas.openxmlformats.org/officeDocument/2006/relationships/tags" Target="../tags/tag23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tags" Target="../tags/tag244.xml"/><Relationship Id="rId7" Type="http://schemas.openxmlformats.org/officeDocument/2006/relationships/image" Target="../media/image35.wmf"/><Relationship Id="rId6" Type="http://schemas.openxmlformats.org/officeDocument/2006/relationships/oleObject" Target="../embeddings/oleObject19.bin"/><Relationship Id="rId5" Type="http://schemas.openxmlformats.org/officeDocument/2006/relationships/tags" Target="../tags/tag243.xml"/><Relationship Id="rId4" Type="http://schemas.openxmlformats.org/officeDocument/2006/relationships/image" Target="../media/image34.wmf"/><Relationship Id="rId3" Type="http://schemas.openxmlformats.org/officeDocument/2006/relationships/oleObject" Target="../embeddings/oleObject18.bin"/><Relationship Id="rId2" Type="http://schemas.openxmlformats.org/officeDocument/2006/relationships/tags" Target="../tags/tag242.xml"/><Relationship Id="rId19" Type="http://schemas.openxmlformats.org/officeDocument/2006/relationships/vmlDrawing" Target="../drawings/vmlDrawing9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47.xml"/><Relationship Id="rId16" Type="http://schemas.openxmlformats.org/officeDocument/2006/relationships/image" Target="../media/image38.wmf"/><Relationship Id="rId15" Type="http://schemas.openxmlformats.org/officeDocument/2006/relationships/oleObject" Target="../embeddings/oleObject22.bin"/><Relationship Id="rId14" Type="http://schemas.openxmlformats.org/officeDocument/2006/relationships/tags" Target="../tags/tag246.xml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21.bin"/><Relationship Id="rId11" Type="http://schemas.openxmlformats.org/officeDocument/2006/relationships/tags" Target="../tags/tag245.xml"/><Relationship Id="rId10" Type="http://schemas.openxmlformats.org/officeDocument/2006/relationships/image" Target="../media/image36.wmf"/><Relationship Id="rId1" Type="http://schemas.openxmlformats.org/officeDocument/2006/relationships/tags" Target="../tags/tag24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oleObject" Target="../embeddings/oleObject25.bin"/><Relationship Id="rId7" Type="http://schemas.openxmlformats.org/officeDocument/2006/relationships/tags" Target="../tags/tag250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4.bin"/><Relationship Id="rId4" Type="http://schemas.openxmlformats.org/officeDocument/2006/relationships/tags" Target="../tags/tag249.xml"/><Relationship Id="rId3" Type="http://schemas.openxmlformats.org/officeDocument/2006/relationships/image" Target="../media/image39.wmf"/><Relationship Id="rId2" Type="http://schemas.openxmlformats.org/officeDocument/2006/relationships/oleObject" Target="../embeddings/oleObject23.bin"/><Relationship Id="rId15" Type="http://schemas.openxmlformats.org/officeDocument/2006/relationships/vmlDrawing" Target="../drawings/vmlDrawing10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52.xml"/><Relationship Id="rId12" Type="http://schemas.openxmlformats.org/officeDocument/2006/relationships/image" Target="../media/image42.wmf"/><Relationship Id="rId11" Type="http://schemas.openxmlformats.org/officeDocument/2006/relationships/oleObject" Target="../embeddings/oleObject26.bin"/><Relationship Id="rId10" Type="http://schemas.openxmlformats.org/officeDocument/2006/relationships/tags" Target="../tags/tag251.xml"/><Relationship Id="rId1" Type="http://schemas.openxmlformats.org/officeDocument/2006/relationships/tags" Target="../tags/tag24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tags" Target="../tags/tag256.xml"/><Relationship Id="rId7" Type="http://schemas.openxmlformats.org/officeDocument/2006/relationships/image" Target="../media/image44.wmf"/><Relationship Id="rId6" Type="http://schemas.openxmlformats.org/officeDocument/2006/relationships/oleObject" Target="../embeddings/oleObject28.bin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image" Target="../media/image43.wmf"/><Relationship Id="rId2" Type="http://schemas.openxmlformats.org/officeDocument/2006/relationships/oleObject" Target="../embeddings/oleObject27.bin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57.xml"/><Relationship Id="rId10" Type="http://schemas.openxmlformats.org/officeDocument/2006/relationships/image" Target="../media/image45.wmf"/><Relationship Id="rId1" Type="http://schemas.openxmlformats.org/officeDocument/2006/relationships/tags" Target="../tags/tag253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image" Target="../media/image48.wmf"/><Relationship Id="rId7" Type="http://schemas.openxmlformats.org/officeDocument/2006/relationships/oleObject" Target="../embeddings/oleObject30.bin"/><Relationship Id="rId6" Type="http://schemas.openxmlformats.org/officeDocument/2006/relationships/tags" Target="../tags/tag261.xml"/><Relationship Id="rId5" Type="http://schemas.openxmlformats.org/officeDocument/2006/relationships/image" Target="../media/image47.png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image" Target="../media/image46.png"/><Relationship Id="rId13" Type="http://schemas.openxmlformats.org/officeDocument/2006/relationships/vmlDrawing" Target="../drawings/vmlDrawing1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9.wmf"/><Relationship Id="rId10" Type="http://schemas.openxmlformats.org/officeDocument/2006/relationships/oleObject" Target="../embeddings/oleObject31.bin"/><Relationship Id="rId1" Type="http://schemas.openxmlformats.org/officeDocument/2006/relationships/tags" Target="../tags/tag258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wmf"/><Relationship Id="rId8" Type="http://schemas.openxmlformats.org/officeDocument/2006/relationships/oleObject" Target="../embeddings/oleObject34.bin"/><Relationship Id="rId7" Type="http://schemas.openxmlformats.org/officeDocument/2006/relationships/tags" Target="../tags/tag265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3.bin"/><Relationship Id="rId4" Type="http://schemas.openxmlformats.org/officeDocument/2006/relationships/tags" Target="../tags/tag264.xml"/><Relationship Id="rId3" Type="http://schemas.openxmlformats.org/officeDocument/2006/relationships/image" Target="../media/image50.wmf"/><Relationship Id="rId2" Type="http://schemas.openxmlformats.org/officeDocument/2006/relationships/oleObject" Target="../embeddings/oleObject32.bin"/><Relationship Id="rId14" Type="http://schemas.openxmlformats.org/officeDocument/2006/relationships/vmlDrawing" Target="../drawings/vmlDrawing1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3.wmf"/><Relationship Id="rId11" Type="http://schemas.openxmlformats.org/officeDocument/2006/relationships/oleObject" Target="../embeddings/oleObject35.bin"/><Relationship Id="rId10" Type="http://schemas.openxmlformats.org/officeDocument/2006/relationships/tags" Target="../tags/tag266.xml"/><Relationship Id="rId1" Type="http://schemas.openxmlformats.org/officeDocument/2006/relationships/tags" Target="../tags/tag26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oleObject" Target="../embeddings/oleObject38.bin"/><Relationship Id="rId7" Type="http://schemas.openxmlformats.org/officeDocument/2006/relationships/tags" Target="../tags/tag269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7.bin"/><Relationship Id="rId4" Type="http://schemas.openxmlformats.org/officeDocument/2006/relationships/tags" Target="../tags/tag268.xml"/><Relationship Id="rId3" Type="http://schemas.openxmlformats.org/officeDocument/2006/relationships/image" Target="../media/image50.wmf"/><Relationship Id="rId2" Type="http://schemas.openxmlformats.org/officeDocument/2006/relationships/oleObject" Target="../embeddings/oleObject36.bin"/><Relationship Id="rId14" Type="http://schemas.openxmlformats.org/officeDocument/2006/relationships/vmlDrawing" Target="../drawings/vmlDrawing14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6.wmf"/><Relationship Id="rId11" Type="http://schemas.openxmlformats.org/officeDocument/2006/relationships/oleObject" Target="../embeddings/oleObject39.bin"/><Relationship Id="rId10" Type="http://schemas.openxmlformats.org/officeDocument/2006/relationships/tags" Target="../tags/tag270.xml"/><Relationship Id="rId1" Type="http://schemas.openxmlformats.org/officeDocument/2006/relationships/tags" Target="../tags/tag267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wmf"/><Relationship Id="rId8" Type="http://schemas.openxmlformats.org/officeDocument/2006/relationships/oleObject" Target="../embeddings/oleObject42.bin"/><Relationship Id="rId7" Type="http://schemas.openxmlformats.org/officeDocument/2006/relationships/tags" Target="../tags/tag273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4" Type="http://schemas.openxmlformats.org/officeDocument/2006/relationships/tags" Target="../tags/tag272.xml"/><Relationship Id="rId3" Type="http://schemas.openxmlformats.org/officeDocument/2006/relationships/image" Target="../media/image50.wmf"/><Relationship Id="rId2" Type="http://schemas.openxmlformats.org/officeDocument/2006/relationships/oleObject" Target="../embeddings/oleObject40.bin"/><Relationship Id="rId14" Type="http://schemas.openxmlformats.org/officeDocument/2006/relationships/vmlDrawing" Target="../drawings/vmlDrawing15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3.wmf"/><Relationship Id="rId11" Type="http://schemas.openxmlformats.org/officeDocument/2006/relationships/oleObject" Target="../embeddings/oleObject43.bin"/><Relationship Id="rId10" Type="http://schemas.openxmlformats.org/officeDocument/2006/relationships/tags" Target="../tags/tag274.xml"/><Relationship Id="rId1" Type="http://schemas.openxmlformats.org/officeDocument/2006/relationships/tags" Target="../tags/tag271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wmf"/><Relationship Id="rId3" Type="http://schemas.openxmlformats.org/officeDocument/2006/relationships/oleObject" Target="../embeddings/oleObject44.bin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8" Type="http://schemas.openxmlformats.org/officeDocument/2006/relationships/tags" Target="../tags/tag280.xml"/><Relationship Id="rId7" Type="http://schemas.openxmlformats.org/officeDocument/2006/relationships/image" Target="../media/image61.wmf"/><Relationship Id="rId6" Type="http://schemas.openxmlformats.org/officeDocument/2006/relationships/oleObject" Target="../embeddings/oleObject46.bin"/><Relationship Id="rId5" Type="http://schemas.openxmlformats.org/officeDocument/2006/relationships/tags" Target="../tags/tag279.xml"/><Relationship Id="rId4" Type="http://schemas.openxmlformats.org/officeDocument/2006/relationships/image" Target="../media/image60.wmf"/><Relationship Id="rId3" Type="http://schemas.openxmlformats.org/officeDocument/2006/relationships/oleObject" Target="../embeddings/oleObject45.bin"/><Relationship Id="rId2" Type="http://schemas.openxmlformats.org/officeDocument/2006/relationships/tags" Target="../tags/tag278.xml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2.wmf"/><Relationship Id="rId1" Type="http://schemas.openxmlformats.org/officeDocument/2006/relationships/tags" Target="../tags/tag27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90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image" Target="../media/image2.png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image" Target="../media/image6.png"/><Relationship Id="rId16" Type="http://schemas.openxmlformats.org/officeDocument/2006/relationships/tags" Target="../tags/tag85.xml"/><Relationship Id="rId15" Type="http://schemas.openxmlformats.org/officeDocument/2006/relationships/image" Target="../media/image5.png"/><Relationship Id="rId14" Type="http://schemas.openxmlformats.org/officeDocument/2006/relationships/tags" Target="../tags/tag84.xml"/><Relationship Id="rId13" Type="http://schemas.openxmlformats.org/officeDocument/2006/relationships/image" Target="../media/image4.png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4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image" Target="../media/image63.png"/><Relationship Id="rId1" Type="http://schemas.openxmlformats.org/officeDocument/2006/relationships/tags" Target="../tags/tag28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2.png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114.xml"/><Relationship Id="rId25" Type="http://schemas.openxmlformats.org/officeDocument/2006/relationships/tags" Target="../tags/tag113.xml"/><Relationship Id="rId24" Type="http://schemas.openxmlformats.org/officeDocument/2006/relationships/tags" Target="../tags/tag112.xml"/><Relationship Id="rId23" Type="http://schemas.openxmlformats.org/officeDocument/2006/relationships/tags" Target="../tags/tag111.xml"/><Relationship Id="rId22" Type="http://schemas.openxmlformats.org/officeDocument/2006/relationships/tags" Target="../tags/tag110.xml"/><Relationship Id="rId21" Type="http://schemas.openxmlformats.org/officeDocument/2006/relationships/tags" Target="../tags/tag109.xml"/><Relationship Id="rId20" Type="http://schemas.openxmlformats.org/officeDocument/2006/relationships/tags" Target="../tags/tag108.xml"/><Relationship Id="rId2" Type="http://schemas.openxmlformats.org/officeDocument/2006/relationships/tags" Target="../tags/tag92.xml"/><Relationship Id="rId19" Type="http://schemas.openxmlformats.org/officeDocument/2006/relationships/image" Target="../media/image7.png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image" Target="../media/image8.png"/><Relationship Id="rId5" Type="http://schemas.openxmlformats.org/officeDocument/2006/relationships/oleObject" Target="../embeddings/Workbook1.xls"/><Relationship Id="rId4" Type="http://schemas.openxmlformats.org/officeDocument/2006/relationships/tags" Target="../tags/tag140.xml"/><Relationship Id="rId37" Type="http://schemas.openxmlformats.org/officeDocument/2006/relationships/vmlDrawing" Target="../drawings/vmlDrawing1.v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167.xml"/><Relationship Id="rId34" Type="http://schemas.openxmlformats.org/officeDocument/2006/relationships/tags" Target="../tags/tag166.xml"/><Relationship Id="rId33" Type="http://schemas.openxmlformats.org/officeDocument/2006/relationships/tags" Target="../tags/tag165.xml"/><Relationship Id="rId32" Type="http://schemas.openxmlformats.org/officeDocument/2006/relationships/tags" Target="../tags/tag164.xml"/><Relationship Id="rId31" Type="http://schemas.openxmlformats.org/officeDocument/2006/relationships/tags" Target="../tags/tag163.xml"/><Relationship Id="rId30" Type="http://schemas.openxmlformats.org/officeDocument/2006/relationships/tags" Target="../tags/tag162.xml"/><Relationship Id="rId3" Type="http://schemas.openxmlformats.org/officeDocument/2006/relationships/tags" Target="../tags/tag139.xml"/><Relationship Id="rId29" Type="http://schemas.openxmlformats.org/officeDocument/2006/relationships/tags" Target="../tags/tag161.xml"/><Relationship Id="rId28" Type="http://schemas.openxmlformats.org/officeDocument/2006/relationships/tags" Target="../tags/tag160.xml"/><Relationship Id="rId27" Type="http://schemas.openxmlformats.org/officeDocument/2006/relationships/tags" Target="../tags/tag159.xml"/><Relationship Id="rId26" Type="http://schemas.openxmlformats.org/officeDocument/2006/relationships/tags" Target="../tags/tag158.xml"/><Relationship Id="rId25" Type="http://schemas.openxmlformats.org/officeDocument/2006/relationships/tags" Target="../tags/tag157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image" Target="../media/image9.png"/><Relationship Id="rId21" Type="http://schemas.openxmlformats.org/officeDocument/2006/relationships/oleObject" Target="../embeddings/Workbook2.xls"/><Relationship Id="rId20" Type="http://schemas.openxmlformats.org/officeDocument/2006/relationships/tags" Target="../tags/tag154.xml"/><Relationship Id="rId2" Type="http://schemas.openxmlformats.org/officeDocument/2006/relationships/tags" Target="../tags/tag138.xml"/><Relationship Id="rId19" Type="http://schemas.openxmlformats.org/officeDocument/2006/relationships/tags" Target="../tags/tag153.xml"/><Relationship Id="rId18" Type="http://schemas.openxmlformats.org/officeDocument/2006/relationships/tags" Target="../tags/tag152.xml"/><Relationship Id="rId17" Type="http://schemas.openxmlformats.org/officeDocument/2006/relationships/tags" Target="../tags/tag151.xml"/><Relationship Id="rId16" Type="http://schemas.openxmlformats.org/officeDocument/2006/relationships/tags" Target="../tags/tag150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/>
          <p:nvPr>
            <p:custDataLst>
              <p:tags r:id="rId1"/>
            </p:custDataLst>
          </p:nvPr>
        </p:nvSpPr>
        <p:spPr>
          <a:xfrm>
            <a:off x="143510" y="2368550"/>
            <a:ext cx="11553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32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8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24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0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sz="20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众数：</a:t>
            </a:r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最高矩形的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中点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59990" y="1101725"/>
            <a:ext cx="626046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由频率分布直方图估计总体的集中趋势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43510" y="3232150"/>
            <a:ext cx="1038542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中位数：</a:t>
            </a:r>
            <a:r>
              <a:rPr lang="zh-CN" altLang="en-US" sz="28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中位数左边的直方图面积和右边的直方图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面积相等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zh-CN" altLang="en-US" sz="2800" b="1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43510" y="4240530"/>
            <a:ext cx="116624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平均数：</a:t>
            </a:r>
            <a:r>
              <a:rPr lang="zh-CN" altLang="en-US" sz="28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每个小矩形底边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中点的横坐标</a:t>
            </a:r>
            <a:r>
              <a:rPr lang="zh-CN" altLang="en-US" sz="28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与小矩形的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面积</a:t>
            </a:r>
            <a:r>
              <a:rPr lang="zh-CN" altLang="en-US" sz="28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乘积之和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687070" y="916305"/>
            <a:ext cx="8014335" cy="650875"/>
          </a:xfrm>
          <a:prstGeom prst="rect">
            <a:avLst/>
          </a:prstGeom>
          <a:solidFill>
            <a:srgbClr val="92D050">
              <a:alpha val="40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一种简单的度量数据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离散程度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的方法就是用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极差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953135" y="3261360"/>
            <a:ext cx="63861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可以发现甲的成绩波动范围比乙的大.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53135" y="1546860"/>
            <a:ext cx="825373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根据甲、乙运动员的10次射击成绩，可以得到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甲命中环数的极差=10-4=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乙命中环数的极差=9-5=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-635" y="4030980"/>
            <a:ext cx="12193270" cy="16414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极差在一定程度上刻画了数据的离散程度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.但因为极差只使用了数据中最大、最小两个值的信息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对其他数据的取值情况没有涉及，所以极差所含的信息量很少.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/>
      <p:bldP spid="5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90195" y="1651000"/>
            <a:ext cx="1114234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射击的成绩很稳定，那么大多数的射击成绩离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平均成绩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不会太远；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相反，若射击的成绩波动幅度很大，那么大多数的射击成绩离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平均成绩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会比较远.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90195" y="3334385"/>
            <a:ext cx="1114234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因此，可以通过这两组射击成绩与它们的平均成绩的“</a:t>
            </a:r>
            <a:r>
              <a:rPr lang="zh-CN" altLang="en-US" sz="2800" b="1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平均距离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”来度量成绩的波动幅度.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511" name="文本框 6"/>
          <p:cNvSpPr txBox="1"/>
          <p:nvPr>
            <p:custDataLst>
              <p:tags r:id="rId3"/>
            </p:custDataLst>
          </p:nvPr>
        </p:nvSpPr>
        <p:spPr>
          <a:xfrm>
            <a:off x="396240" y="913130"/>
            <a:ext cx="884110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问题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你还能想出其他</a:t>
            </a:r>
            <a:r>
              <a:rPr lang="zh-CN" altLang="en-US" sz="2800" b="1">
                <a:solidFill>
                  <a:srgbClr val="1919E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刻画数据离散程度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的办法吗?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5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-831" y="1658620"/>
            <a:ext cx="12119411" cy="1641475"/>
            <a:chOff x="1846" y="5048"/>
            <a:chExt cx="12750" cy="2585"/>
          </a:xfrm>
        </p:grpSpPr>
        <p:sp>
          <p:nvSpPr>
            <p:cNvPr id="23565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1846" y="5048"/>
              <a:ext cx="12750" cy="25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假设一组数据是</a:t>
              </a:r>
              <a:r>
                <a:rPr lang="zh-CN" altLang="en-US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zh-CN" altLang="en-US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…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zh-CN" altLang="en-US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，用    表示这组数据的平均数. 我们用</a:t>
              </a:r>
              <a:r>
                <a:rPr lang="zh-CN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每个数据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zh-CN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平均数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en-US" sz="28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差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en-US" sz="28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绝对值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作为“距离”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                                        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作为</a:t>
              </a:r>
              <a:r>
                <a:rPr lang="zh-CN" altLang="en-US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i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到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  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的“距离”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.  </a:t>
              </a:r>
              <a:endPara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23566" name="对象 12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7612" y="5298"/>
            <a:ext cx="539" cy="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" r:id="rId4" imgW="139700" imgH="165100" progId="Equation.KSEE3">
                    <p:embed/>
                  </p:oleObj>
                </mc:Choice>
                <mc:Fallback>
                  <p:oleObj name="" r:id="rId4" imgW="1397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12" y="5298"/>
                          <a:ext cx="539" cy="6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4" name="对象 20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2730" y="6839"/>
            <a:ext cx="573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" r:id="rId7" imgW="139700" imgH="165100" progId="Equation.KSEE3">
                    <p:embed/>
                  </p:oleObj>
                </mc:Choice>
                <mc:Fallback>
                  <p:oleObj name="" r:id="rId7" imgW="1397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30" y="6839"/>
                          <a:ext cx="573" cy="6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9340" y="5939"/>
            <a:ext cx="3815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" r:id="rId10" imgW="1282700" imgH="228600" progId="Equation.KSEE3">
                    <p:embed/>
                  </p:oleObj>
                </mc:Choice>
                <mc:Fallback>
                  <p:oleObj name="" r:id="rId10" imgW="1282700" imgH="2286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340" y="5939"/>
                          <a:ext cx="3815" cy="900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50000"/>
                          </a:srgbClr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/>
          <p:cNvGrpSpPr/>
          <p:nvPr>
            <p:custDataLst>
              <p:tags r:id="rId12"/>
            </p:custDataLst>
          </p:nvPr>
        </p:nvGrpSpPr>
        <p:grpSpPr>
          <a:xfrm>
            <a:off x="155575" y="3342640"/>
            <a:ext cx="11179175" cy="1021080"/>
            <a:chOff x="1748" y="7707"/>
            <a:chExt cx="17605" cy="1608"/>
          </a:xfrm>
        </p:grpSpPr>
        <p:sp>
          <p:nvSpPr>
            <p:cNvPr id="23573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1748" y="7852"/>
              <a:ext cx="17605" cy="1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marL="457200" indent="-45720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可以得到这组数据</a:t>
              </a:r>
              <a:r>
                <a:rPr lang="zh-CN" altLang="en-US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zh-CN" altLang="en-US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…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zh-CN" altLang="en-US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到    的“</a:t>
              </a:r>
              <a:r>
                <a:rPr lang="zh-CN" altLang="en-US" sz="28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平均距离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”为                     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575" name="对象 23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4"/>
              </p:custDataLst>
            </p:nvPr>
          </p:nvGraphicFramePr>
          <p:xfrm>
            <a:off x="10379" y="8089"/>
            <a:ext cx="556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15" imgW="139700" imgH="165100" progId="Equation.KSEE3">
                    <p:embed/>
                  </p:oleObj>
                </mc:Choice>
                <mc:Fallback>
                  <p:oleObj name="" r:id="rId15" imgW="1397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379" y="8089"/>
                          <a:ext cx="556" cy="6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15489" y="7707"/>
            <a:ext cx="2842" cy="1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" r:id="rId18" imgW="762000" imgH="431800" progId="Equation.KSEE3">
                    <p:embed/>
                  </p:oleObj>
                </mc:Choice>
                <mc:Fallback>
                  <p:oleObj name="" r:id="rId18" imgW="762000" imgH="4318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5489" y="7707"/>
                          <a:ext cx="2842" cy="160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50000"/>
                          </a:srgbClr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文本框 6"/>
          <p:cNvSpPr txBox="1"/>
          <p:nvPr>
            <p:custDataLst>
              <p:tags r:id="rId20"/>
            </p:custDataLst>
          </p:nvPr>
        </p:nvSpPr>
        <p:spPr>
          <a:xfrm>
            <a:off x="0" y="979805"/>
            <a:ext cx="5221605" cy="6076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问题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如何定义“平均距离”?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6"/>
          <p:cNvSpPr txBox="1"/>
          <p:nvPr>
            <p:custDataLst>
              <p:tags r:id="rId21"/>
            </p:custDataLst>
          </p:nvPr>
        </p:nvSpPr>
        <p:spPr>
          <a:xfrm>
            <a:off x="0" y="4511040"/>
            <a:ext cx="10538460" cy="6076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问题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为什么用“平均距离”刻画离散程度，用“总距离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行吗?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22"/>
            </p:custDataLst>
          </p:nvPr>
        </p:nvSpPr>
        <p:spPr>
          <a:xfrm>
            <a:off x="363220" y="5419090"/>
            <a:ext cx="959548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为了</a:t>
            </a:r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避免式中含有绝对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值，通常改用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来代替，即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5" name="对象 24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9220200" y="5349240"/>
          <a:ext cx="1957070" cy="93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24" imgW="901700" imgH="431800" progId="Equation.KSEE3">
                  <p:embed/>
                </p:oleObj>
              </mc:Choice>
              <mc:Fallback>
                <p:oleObj name="" r:id="rId24" imgW="9017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220200" y="5349240"/>
                        <a:ext cx="1957070" cy="93853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000"/>
                        </a:srgbClr>
                      </a:solidFill>
                      <a:ln w="38100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>
            <p:custDataLst>
              <p:tags r:id="rId26"/>
            </p:custDataLst>
          </p:nvPr>
        </p:nvSpPr>
        <p:spPr>
          <a:xfrm>
            <a:off x="11236008" y="5470525"/>
            <a:ext cx="1004887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方差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92710" y="955675"/>
            <a:ext cx="11617325" cy="2072640"/>
            <a:chOff x="230" y="3463"/>
            <a:chExt cx="18295" cy="3264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230" y="3463"/>
              <a:ext cx="18295" cy="32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30000"/>
                </a:lnSpc>
              </a:pPr>
              <a:r>
                <a:rPr 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一组数据是</a:t>
              </a:r>
              <a:r>
                <a:rPr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，…，</a:t>
              </a:r>
              <a:r>
                <a:rPr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2800" b="1" i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，用</a:t>
              </a:r>
              <a:r>
                <a:rPr 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表示这组数据的平均数</a:t>
              </a:r>
              <a:r>
                <a:rPr 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这组数据的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方差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为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____________=____________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标准差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为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_______________.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8998" y="4057"/>
            <a:ext cx="534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" r:id="rId4" imgW="127000" imgH="215900" progId="Equation.DSMT4">
                    <p:embed/>
                  </p:oleObj>
                </mc:Choice>
                <mc:Fallback>
                  <p:oleObj name="" r:id="rId4" imgW="127000" imgH="2159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998" y="4057"/>
                          <a:ext cx="534" cy="9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585470" y="804545"/>
            <a:ext cx="5353050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方差、标准差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的定义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511" name="文本框 6"/>
          <p:cNvSpPr txBox="1"/>
          <p:nvPr>
            <p:custDataLst>
              <p:tags r:id="rId7"/>
            </p:custDataLst>
          </p:nvPr>
        </p:nvSpPr>
        <p:spPr>
          <a:xfrm>
            <a:off x="92710" y="3168015"/>
            <a:ext cx="1116203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FF"/>
            </a:solidFill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思考：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标准差的取值范围是什么？标准差为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的一组数据有什么特点？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0" y="3843655"/>
            <a:ext cx="12192000" cy="26765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标准差</a:t>
            </a:r>
            <a:r>
              <a:rPr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≥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endParaRPr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s=0表示这组数据中的每个数据到平均数的距离都是0，这组数据的每个数据是相等的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endParaRPr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在实际问题中，总体平均数和总体标准差都是未知的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就像用样本平均数估计总体平均数一样，通常我们也用样本标准差去估计总体标准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在随机抽样中，样本标准差依赖于样本的选取，具有随机性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endParaRPr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0489" name="对象 1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8120380" y="1817370"/>
          <a:ext cx="2045970" cy="118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10" imgW="939800" imgH="508000" progId="Equation.KSEE3">
                  <p:embed/>
                </p:oleObj>
              </mc:Choice>
              <mc:Fallback>
                <p:oleObj name="" r:id="rId10" imgW="939800" imgH="508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20380" y="1817370"/>
                        <a:ext cx="2045970" cy="118808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000"/>
                        </a:srgbClr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4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4052888" y="1957070"/>
          <a:ext cx="1727835" cy="95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13" imgW="787400" imgH="431800" progId="Equation.KSEE3">
                  <p:embed/>
                </p:oleObj>
              </mc:Choice>
              <mc:Fallback>
                <p:oleObj name="" r:id="rId13" imgW="7874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52888" y="1957070"/>
                        <a:ext cx="1727835" cy="95059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000"/>
                        </a:srgbClr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4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809750" y="1908810"/>
          <a:ext cx="1893570" cy="100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16" imgW="862965" imgH="457200" progId="Equation.KSEE3">
                  <p:embed/>
                </p:oleObj>
              </mc:Choice>
              <mc:Fallback>
                <p:oleObj name="" r:id="rId16" imgW="862965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09750" y="1908810"/>
                        <a:ext cx="1893570" cy="100520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000"/>
                        </a:srgbClr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10870" y="887730"/>
            <a:ext cx="5953760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总体方差、总体标准差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的定义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92405" y="1269365"/>
            <a:ext cx="12005945" cy="2072640"/>
            <a:chOff x="230" y="3463"/>
            <a:chExt cx="18907" cy="3264"/>
          </a:xfrm>
        </p:grpSpPr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230" y="3463"/>
              <a:ext cx="18907" cy="32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>
                <a:lnSpc>
                  <a:spcPct val="23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如果总体中所有个体的变量值分别为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，…，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altLang="zh-CN" sz="2800" b="1" i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N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总体平均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数</a:t>
              </a:r>
              <a:r>
                <a:rPr 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，则称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_______________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为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总体方差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S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=________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为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总体标准差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．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对象 21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18373" y="4143"/>
            <a:ext cx="588" cy="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" r:id="rId5" imgW="139700" imgH="203200" progId="Equation.DSMT4">
                    <p:embed/>
                  </p:oleObj>
                </mc:Choice>
                <mc:Fallback>
                  <p:oleObj name="" r:id="rId5" imgW="139700" imgH="203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373" y="4143"/>
                          <a:ext cx="588" cy="8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对象 4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631633" y="2205355"/>
          <a:ext cx="2416810" cy="121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8" imgW="914400" imgH="457200" progId="Equation.KSEE3">
                  <p:embed/>
                </p:oleObj>
              </mc:Choice>
              <mc:Fallback>
                <p:oleObj name="" r:id="rId8" imgW="914400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1633" y="2205355"/>
                        <a:ext cx="2416810" cy="121031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000"/>
                        </a:srgbClr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7175818" y="2564765"/>
          <a:ext cx="838200" cy="67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11" imgW="316865" imgH="254000" progId="Equation.KSEE3">
                  <p:embed/>
                </p:oleObj>
              </mc:Choice>
              <mc:Fallback>
                <p:oleObj name="" r:id="rId11" imgW="316865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75818" y="2564765"/>
                        <a:ext cx="838200" cy="67246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000"/>
                        </a:srgbClr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1"/>
          <p:cNvSpPr/>
          <p:nvPr>
            <p:custDataLst>
              <p:tags r:id="rId13"/>
            </p:custDataLst>
          </p:nvPr>
        </p:nvSpPr>
        <p:spPr>
          <a:xfrm>
            <a:off x="341630" y="3749675"/>
            <a:ext cx="11563350" cy="112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如果总体的</a:t>
            </a:r>
            <a:r>
              <a:rPr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个变量值中，不同的值共有</a:t>
            </a:r>
            <a:r>
              <a:rPr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N）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个，不妨记为</a:t>
            </a:r>
            <a:r>
              <a:rPr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，…，</a:t>
            </a:r>
            <a:r>
              <a:rPr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b="1" i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其中</a:t>
            </a:r>
            <a:r>
              <a:rPr sz="2800" b="1" i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 i="1" baseline="-25000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出现的频数为</a:t>
            </a:r>
            <a:r>
              <a:rPr sz="2800" b="1" i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800" b="1" i="1" baseline="-25000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（i=1，2，…， </a:t>
            </a:r>
            <a:r>
              <a:rPr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），则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总体方差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</a:t>
            </a:r>
            <a:endParaRPr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533" name="对象 15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3936048" y="5013325"/>
          <a:ext cx="3594100" cy="11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15" imgW="1346200" imgH="431800" progId="Equation.KSEE3">
                  <p:embed/>
                </p:oleObj>
              </mc:Choice>
              <mc:Fallback>
                <p:oleObj name="" r:id="rId15" imgW="13462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36048" y="5013325"/>
                        <a:ext cx="3594100" cy="115379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000"/>
                        </a:srgbClr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23570" y="765810"/>
            <a:ext cx="5953760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样本方差、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样本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标准差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的定义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75778" y="1937385"/>
          <a:ext cx="2316480" cy="121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3" imgW="876300" imgH="457200" progId="Equation.KSEE3">
                  <p:embed/>
                </p:oleObj>
              </mc:Choice>
              <mc:Fallback>
                <p:oleObj name="" r:id="rId3" imgW="876300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778" y="1937385"/>
                        <a:ext cx="2316480" cy="121031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000"/>
                        </a:srgbClr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6907530" y="2205990"/>
          <a:ext cx="772795" cy="67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6" imgW="292100" imgH="254000" progId="Equation.KSEE3">
                  <p:embed/>
                </p:oleObj>
              </mc:Choice>
              <mc:Fallback>
                <p:oleObj name="" r:id="rId6" imgW="2921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7530" y="2205990"/>
                        <a:ext cx="772795" cy="67246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000"/>
                        </a:srgbClr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404495" y="3215005"/>
            <a:ext cx="11382375" cy="344995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 anchor="t">
            <a:spAutoFit/>
          </a:bodyPr>
          <a:p>
            <a:pPr marL="0" lvl="0" indent="0" fontAlgn="auto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）特征：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lvl="0" indent="-45720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标准差和方差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刻画了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数据的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程度或波动幅度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标准差（或方差）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越大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，数据的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离散程度越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，越不稳定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fontAlgn="auto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标准差（或方差）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越小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，数据的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离散程度越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，越稳定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lvl="0" indent="-45720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在刻画数据的分散程度上，方差和标准差是一样的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但在解决实际问题中，一般多采用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5304155" y="3717290"/>
            <a:ext cx="1070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离散</a:t>
            </a:r>
            <a:endParaRPr lang="zh-CN" altLang="en-US" sz="2800" b="1">
              <a:solidFill>
                <a:srgbClr val="1919E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7680325" y="4365625"/>
            <a:ext cx="1070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</a:t>
            </a:r>
            <a:endParaRPr lang="zh-CN" altLang="en-US" sz="2800" b="1">
              <a:solidFill>
                <a:srgbClr val="1919E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7680325" y="4941570"/>
            <a:ext cx="1070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</a:t>
            </a:r>
            <a:endParaRPr lang="zh-CN" altLang="en-US" sz="2800" b="1">
              <a:solidFill>
                <a:srgbClr val="1919E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3936365" y="5949950"/>
            <a:ext cx="1562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标准差</a:t>
            </a:r>
            <a:endParaRPr lang="zh-CN" altLang="en-US" sz="2800" b="1">
              <a:solidFill>
                <a:srgbClr val="1919E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>
            <p:custDataLst>
              <p:tags r:id="rId13"/>
            </p:custDataLst>
          </p:nvPr>
        </p:nvGrpSpPr>
        <p:grpSpPr>
          <a:xfrm>
            <a:off x="144145" y="1000760"/>
            <a:ext cx="12157710" cy="2072640"/>
            <a:chOff x="239" y="3467"/>
            <a:chExt cx="19146" cy="3264"/>
          </a:xfrm>
        </p:grpSpPr>
        <p:sp>
          <p:nvSpPr>
            <p:cNvPr id="28" name="文本框 27"/>
            <p:cNvSpPr txBox="1"/>
            <p:nvPr>
              <p:custDataLst>
                <p:tags r:id="rId14"/>
              </p:custDataLst>
            </p:nvPr>
          </p:nvSpPr>
          <p:spPr>
            <a:xfrm>
              <a:off x="239" y="3467"/>
              <a:ext cx="19146" cy="32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3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如果一个样本中个体的变量值分别为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，…，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altLang="zh-CN" sz="2800" b="1" i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n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样本平均</a:t>
              </a:r>
              <a:r>
                <a: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数</a:t>
              </a:r>
              <a:r>
                <a:rPr 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，则称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s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=_______________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为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样本方差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s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=________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为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样本标准差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．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对象 28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18116" y="4119"/>
            <a:ext cx="525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" r:id="rId16" imgW="139700" imgH="241300" progId="Equation.DSMT4">
                    <p:embed/>
                  </p:oleObj>
                </mc:Choice>
                <mc:Fallback>
                  <p:oleObj name="" r:id="rId16" imgW="139700" imgH="241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8116" y="4119"/>
                          <a:ext cx="525" cy="9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875" y="3845560"/>
            <a:ext cx="1218247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可知，甲的成绩离散程度大，乙的成绩离散程度小.由此可以估计，</a:t>
            </a:r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乙比甲的射击成绩稳定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65125" y="3146425"/>
            <a:ext cx="312483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甲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=2，s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乙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≈1.095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-635" y="5032375"/>
            <a:ext cx="1221549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如果要从这两名选手中选择一名参加比赛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要看一下他们的平均成绩在所有参赛选手中的位置.如果两人都排在前面，就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选成绩稳定的乙选手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，否则可以选甲.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9525" y="885825"/>
            <a:ext cx="1218247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sz="28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引例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有两位射击运动员在一次射击测试中各射靶10次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每次命中的环数如下: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甲：7  8  7  9  5  4  9  10  7  4</a:t>
            </a:r>
            <a:endParaRPr lang="zh-CN" altLang="en-US" sz="2800" b="1">
              <a:solidFill>
                <a:srgbClr val="1919E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乙：9  5  7  8  7  6  8  6   7  7</a:t>
            </a:r>
            <a:endParaRPr lang="zh-CN" altLang="en-US" sz="2800" b="1">
              <a:solidFill>
                <a:srgbClr val="1919E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5125" y="2527300"/>
            <a:ext cx="2847340" cy="5429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704850"/>
            <a:ext cx="12191365" cy="24917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zh-CN" altLang="en-US" sz="2600" b="1" kern="10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600" b="1" kern="10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、乙两机床同时加工直径为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 cm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的零件，为检验质量，从中抽取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件测量数据为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单位：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cm)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lang="zh-CN" altLang="zh-CN" sz="2600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713740">
              <a:lnSpc>
                <a:spcPct val="10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甲：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99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98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103</a:t>
            </a:r>
            <a:endParaRPr lang="zh-CN" altLang="zh-CN" sz="2600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713740">
              <a:lnSpc>
                <a:spcPct val="10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乙：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99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102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99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endParaRPr lang="zh-CN" altLang="zh-CN" sz="2600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356870">
              <a:lnSpc>
                <a:spcPct val="10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(1) 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分别计算两组数据的平均数及方差；</a:t>
            </a:r>
            <a:endParaRPr lang="zh-CN" altLang="zh-CN" sz="2600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356870">
              <a:lnSpc>
                <a:spcPct val="10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(2) </a:t>
            </a:r>
            <a:r>
              <a:rPr lang="zh-CN" altLang="zh-CN" sz="26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根据计算说明哪台机床加工零件的质量更稳定．</a:t>
            </a:r>
            <a:endParaRPr lang="zh-CN" altLang="zh-CN" sz="2600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3525" y="3196590"/>
          <a:ext cx="11377295" cy="291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3" imgW="13206095" imgH="3300095" progId="Word.Document.8">
                  <p:embed/>
                </p:oleObj>
              </mc:Choice>
              <mc:Fallback>
                <p:oleObj name="Document" r:id="rId3" imgW="13206095" imgH="33000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" y="3196590"/>
                        <a:ext cx="11377295" cy="2912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63352" y="5949280"/>
          <a:ext cx="11641310" cy="63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6" imgW="12757785" imgH="692150" progId="Word.Document.8">
                  <p:embed/>
                </p:oleObj>
              </mc:Choice>
              <mc:Fallback>
                <p:oleObj name="Document" r:id="rId6" imgW="12757785" imgH="692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352" y="5949280"/>
                        <a:ext cx="11641310" cy="633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8562" y="870248"/>
            <a:ext cx="11521280" cy="45694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  <a:spcAft>
                <a:spcPct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用样本的标准差、方差估计总体的</a:t>
            </a:r>
            <a:r>
              <a:rPr lang="zh-CN" altLang="zh-CN" sz="2800" b="1" kern="1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r>
              <a:rPr lang="zh-CN" altLang="en-US" sz="2800" b="1" kern="1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zh-CN" sz="2800" b="1" kern="1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  <a:spcAft>
                <a:spcPct val="0"/>
              </a:spcAft>
            </a:pPr>
            <a:r>
              <a:rPr lang="en-US" altLang="zh-CN" sz="2800" b="1" kern="1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样本估计总体时，样本的平均数、标准差只是总体的平均数、标准差的近似值．实际应用中，当所得数据的平均数不相等时，需先分析平均水平，再计算标准差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方差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分析稳定情况．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</a:pPr>
            <a:r>
              <a:rPr lang="en-US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标准差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、方差的取值范围是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[0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，＋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∞)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</a:pPr>
            <a:r>
              <a:rPr lang="en-US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标准差与原始数据的单位相同，且平方后可能夸大了偏差的程度，所以虽然方差与标准差在刻画样本数据的离散程度上是一样的，但在解决实际问题时，一般多采用标准差．　 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15926" y="3423127"/>
          <a:ext cx="10939145" cy="288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2" imgW="12523470" imgH="3108325" progId="Word.Document.8">
                  <p:embed/>
                </p:oleObj>
              </mc:Choice>
              <mc:Fallback>
                <p:oleObj name="Document" r:id="rId2" imgW="12523470" imgH="31083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926" y="3423127"/>
                        <a:ext cx="10939145" cy="2888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1754" y="550386"/>
          <a:ext cx="12978765" cy="259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5" imgW="13716000" imgH="2597150" progId="Word.Document.8">
                  <p:embed/>
                </p:oleObj>
              </mc:Choice>
              <mc:Fallback>
                <p:oleObj name="Document" r:id="rId5" imgW="13716000" imgH="2597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54" y="550386"/>
                        <a:ext cx="12978765" cy="2598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546735"/>
            <a:ext cx="1219200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练习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</a:t>
            </a:r>
            <a:r>
              <a:rPr lang="en-US" altLang="zh-CN" sz="2800" b="1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某校从参加高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一年级学业水平测试的学生中抽出80名学生，其数学成绩（均为整数）的频率分布直方图如图所示.</a:t>
            </a:r>
            <a:endParaRPr lang="zh-CN" altLang="en-US" sz="2800" b="1"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4176"/>
          <a:stretch>
            <a:fillRect/>
          </a:stretch>
        </p:blipFill>
        <p:spPr>
          <a:xfrm>
            <a:off x="1496060" y="1804670"/>
            <a:ext cx="7794625" cy="28416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26415" y="4892675"/>
            <a:ext cx="800100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）求这次测试数学成绩的众数;</a:t>
            </a:r>
            <a:endParaRPr lang="zh-CN" altLang="en-US" sz="2800" b="1"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）求这次测试数学成绩的中位数.</a:t>
            </a:r>
            <a:endParaRPr lang="zh-CN" altLang="en-US" sz="2800" b="1"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）求这次测试数学成绩的平均分.</a:t>
            </a:r>
            <a:endParaRPr lang="zh-CN" altLang="en-US" sz="2800" b="1"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04165" y="2834005"/>
          <a:ext cx="11428730" cy="356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2" imgW="12549505" imgH="3918585" progId="Word.Document.8">
                  <p:embed/>
                </p:oleObj>
              </mc:Choice>
              <mc:Fallback>
                <p:oleObj name="Document" r:id="rId2" imgW="12549505" imgH="39185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165" y="2834005"/>
                        <a:ext cx="11428730" cy="3564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34987" y="694259"/>
          <a:ext cx="11597640" cy="184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5" imgW="11800205" imgH="1871345" progId="Word.Document.8">
                  <p:embed/>
                </p:oleObj>
              </mc:Choice>
              <mc:Fallback>
                <p:oleObj name="Document" r:id="rId5" imgW="11800205" imgH="1871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987" y="694259"/>
                        <a:ext cx="11597640" cy="1842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文本框 99"/>
          <p:cNvSpPr/>
          <p:nvPr>
            <p:custDataLst>
              <p:tags r:id="rId1"/>
            </p:custDataLst>
          </p:nvPr>
        </p:nvSpPr>
        <p:spPr>
          <a:xfrm>
            <a:off x="-3175" y="193675"/>
            <a:ext cx="12195175" cy="1691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对树人中学高一年级学生身高的调查中，采用样本量比例分配的分层随机抽样，如果不知道样本数据，只知道抽取了男生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23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人，其平均数和方差分别为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170.6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12.59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，抽取了女生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27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人，其平均数和方差分别为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160.6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38.62</a:t>
            </a:r>
            <a:r>
              <a:rPr lang="en-US" altLang="zh-CN" sz="26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 </a:t>
            </a:r>
            <a:r>
              <a:rPr lang="zh-CN" altLang="en-US" sz="26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你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能由这些数据计算出总样本的方差，并对高一年级全体学生的身高方差作出估计吗？</a:t>
            </a:r>
            <a:endParaRPr lang="zh-CN" altLang="en-US" sz="26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3796" name="对象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09880" y="2056130"/>
          <a:ext cx="9272270" cy="151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97840800" imgH="18288000" progId="Equation.DSMT4">
                  <p:embed/>
                </p:oleObj>
              </mc:Choice>
              <mc:Fallback>
                <p:oleObj name="Equation" r:id="rId3" imgW="97840800" imgH="1828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880" y="2056130"/>
                        <a:ext cx="9272270" cy="1515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79755" y="3610610"/>
          <a:ext cx="10574020" cy="130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6" imgW="128320800" imgH="17678400" progId="Equation.DSMT4">
                  <p:embed/>
                </p:oleObj>
              </mc:Choice>
              <mc:Fallback>
                <p:oleObj name="Equation" r:id="rId6" imgW="128320800" imgH="1767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755" y="3610610"/>
                        <a:ext cx="10574020" cy="1309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967105" y="5022215"/>
          <a:ext cx="4488180" cy="86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9" imgW="53644800" imgH="10363200" progId="Equation.DSMT4">
                  <p:embed/>
                </p:oleObj>
              </mc:Choice>
              <mc:Fallback>
                <p:oleObj name="Equation" r:id="rId9" imgW="53644800" imgH="1036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7105" y="5022215"/>
                        <a:ext cx="4488180" cy="867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4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5720715" y="5022215"/>
          <a:ext cx="5822950" cy="92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12" imgW="64922400" imgH="10363200" progId="Equation.DSMT4">
                  <p:embed/>
                </p:oleObj>
              </mc:Choice>
              <mc:Fallback>
                <p:oleObj name="Equation" r:id="rId12" imgW="64922400" imgH="1036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20715" y="5022215"/>
                        <a:ext cx="5822950" cy="9296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6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065530" y="5889625"/>
          <a:ext cx="393890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5" imgW="49377600" imgH="10668000" progId="Equation.DSMT4">
                  <p:embed/>
                </p:oleObj>
              </mc:Choice>
              <mc:Fallback>
                <p:oleObj name="Equation" r:id="rId15" imgW="49377600" imgH="1066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5530" y="5889625"/>
                        <a:ext cx="3938905" cy="850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对象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46887" y="1009948"/>
          <a:ext cx="7776864" cy="170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2" imgW="100279200" imgH="21945600" progId="Equation.DSMT4">
                  <p:embed/>
                </p:oleObj>
              </mc:Choice>
              <mc:Fallback>
                <p:oleObj name="Equation" r:id="rId2" imgW="100279200" imgH="21945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6887" y="1009948"/>
                        <a:ext cx="7776864" cy="170192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对象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58855" y="2793791"/>
          <a:ext cx="11233248" cy="173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5" imgW="136245600" imgH="21031200" progId="Equation.DSMT4">
                  <p:embed/>
                </p:oleObj>
              </mc:Choice>
              <mc:Fallback>
                <p:oleObj name="Equation" r:id="rId5" imgW="136245600" imgH="2103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855" y="2793791"/>
                        <a:ext cx="11233248" cy="17339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对象 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46887" y="4646732"/>
          <a:ext cx="10297144" cy="124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8" imgW="126492000" imgH="15240000" progId="Equation.DSMT4">
                  <p:embed/>
                </p:oleObj>
              </mc:Choice>
              <mc:Fallback>
                <p:oleObj name="Equation" r:id="rId8" imgW="126492000" imgH="15240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6887" y="4646732"/>
                        <a:ext cx="10297144" cy="12406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对象 8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46887" y="6006303"/>
          <a:ext cx="10585176" cy="39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1" imgW="129540000" imgH="4876800" progId="Equation.DSMT4">
                  <p:embed/>
                </p:oleObj>
              </mc:Choice>
              <mc:Fallback>
                <p:oleObj name="Equation" r:id="rId11" imgW="1295400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6887" y="6006303"/>
                        <a:ext cx="10585176" cy="3985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" name="对象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755140" y="3718560"/>
          <a:ext cx="3627120" cy="100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" r:id="rId2" imgW="1358900" imgH="393700" progId="Equation.KSEE3">
                  <p:embed/>
                </p:oleObj>
              </mc:Choice>
              <mc:Fallback>
                <p:oleObj name="" r:id="rId2" imgW="13589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5140" y="3718560"/>
                        <a:ext cx="3627120" cy="1001395"/>
                      </a:xfrm>
                      <a:prstGeom prst="rect">
                        <a:avLst/>
                      </a:prstGeom>
                      <a:solidFill>
                        <a:srgbClr val="FF0000">
                          <a:alpha val="23000"/>
                        </a:srgbClr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/>
          <p:nvPr>
            <p:custDataLst>
              <p:tags r:id="rId4"/>
            </p:custDataLst>
          </p:nvPr>
        </p:nvSpPr>
        <p:spPr>
          <a:xfrm>
            <a:off x="229235" y="902970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分层抽样总样本方差的计算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755140" y="4957445"/>
          <a:ext cx="6222365" cy="107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" r:id="rId6" imgW="2882900" imgH="393700" progId="Equation.3">
                  <p:embed/>
                </p:oleObj>
              </mc:Choice>
              <mc:Fallback>
                <p:oleObj name="" r:id="rId6" imgW="28829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5140" y="4957445"/>
                        <a:ext cx="6222365" cy="107188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21000"/>
                        </a:srgb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对象 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311785" y="1482725"/>
          <a:ext cx="10690860" cy="1998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" r:id="rId9" imgW="3962400" imgH="762000" progId="Equation.KSEE3">
                  <p:embed/>
                </p:oleObj>
              </mc:Choice>
              <mc:Fallback>
                <p:oleObj name="" r:id="rId9" imgW="3962400" imgH="762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785" y="1482725"/>
                        <a:ext cx="10690860" cy="1998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20856" y="2301900"/>
            <a:ext cx="6912768" cy="34739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>
                <p:custDataLst>
                  <p:tags r:id="rId3"/>
                </p:custDataLst>
              </p:nvPr>
            </p:nvSpPr>
            <p:spPr>
              <a:xfrm>
                <a:off x="-173" y="737235"/>
                <a:ext cx="11665296" cy="1529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zh-CN" altLang="en-US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样本标准差</a:t>
                </a:r>
                <a:r>
                  <a:rPr lang="zh-CN" altLang="en-US" sz="2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刻画了数据离平均数波动的幅度大小，平均数和标准差一起能反映数据取值的信息</a:t>
                </a:r>
                <a:r>
                  <a:rPr lang="zh-CN" altLang="en-US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  例如</a:t>
                </a:r>
                <a:r>
                  <a:rPr lang="zh-CN" altLang="en-US" sz="2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，根据9.2</a:t>
                </a:r>
                <a:r>
                  <a:rPr lang="zh-CN" altLang="en-US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.1</a:t>
                </a:r>
                <a:r>
                  <a:rPr lang="zh-CN" altLang="en-US" sz="2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节中100户居民用户的月均用水量数据，可以计算出样本</a:t>
                </a:r>
                <a:r>
                  <a:rPr lang="zh-CN" altLang="en-US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平均数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600" b="1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zh-CN" altLang="en-US" sz="2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=8.79，样本标准差</a:t>
                </a:r>
                <a:r>
                  <a:rPr lang="zh-CN" altLang="en-US" sz="2600" b="1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sz="2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≈6</a:t>
                </a:r>
                <a:r>
                  <a:rPr lang="zh-CN" altLang="en-US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.20</a:t>
                </a:r>
                <a:r>
                  <a:rPr lang="zh-CN" altLang="en-US" sz="2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26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-173" y="737235"/>
                <a:ext cx="11665296" cy="1529715"/>
              </a:xfrm>
              <a:prstGeom prst="rect">
                <a:avLst/>
              </a:prstGeom>
              <a:blipFill rotWithShape="1">
                <a:blip r:embed="rId5"/>
                <a:stretch>
                  <a:fillRect l="1" r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36230" y="2640540"/>
          <a:ext cx="4723724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7" imgW="49987200" imgH="21336000" progId="Equation.DSMT4">
                  <p:embed/>
                </p:oleObj>
              </mc:Choice>
              <mc:Fallback>
                <p:oleObj name="Equation" r:id="rId7" imgW="49987200" imgH="2133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230" y="2640540"/>
                        <a:ext cx="4723724" cy="201622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3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63686" y="4781835"/>
          <a:ext cx="73152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0" imgW="87172800" imgH="22555200" progId="Equation.DSMT4">
                  <p:embed/>
                </p:oleObj>
              </mc:Choice>
              <mc:Fallback>
                <p:oleObj name="Equation" r:id="rId10" imgW="87172800" imgH="22555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3686" y="4781835"/>
                        <a:ext cx="7315200" cy="189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6" name="对象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509270"/>
          <a:ext cx="12228195" cy="248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2" imgW="130759200" imgH="28346400" progId="Equation.DSMT4">
                  <p:embed/>
                </p:oleObj>
              </mc:Choice>
              <mc:Fallback>
                <p:oleObj name="Equation" r:id="rId2" imgW="130759200" imgH="2834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509270"/>
                        <a:ext cx="12228195" cy="2482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80222" y="2773671"/>
          <a:ext cx="8458201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5" imgW="97840800" imgH="9448800" progId="Equation.DSMT4">
                  <p:embed/>
                </p:oleObj>
              </mc:Choice>
              <mc:Fallback>
                <p:oleObj name="Equation" r:id="rId5" imgW="978408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222" y="2773671"/>
                        <a:ext cx="8458201" cy="817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654934" y="3478287"/>
          <a:ext cx="7516534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8" imgW="86868000" imgH="30784800" progId="Equation.DSMT4">
                  <p:embed/>
                </p:oleObj>
              </mc:Choice>
              <mc:Fallback>
                <p:oleObj name="Equation" r:id="rId8" imgW="86868000" imgH="30784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4934" y="3478287"/>
                        <a:ext cx="7516534" cy="266429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3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655101" y="5925532"/>
          <a:ext cx="4562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11" imgW="52730400" imgH="6400800" progId="Equation.DSMT4">
                  <p:embed/>
                </p:oleObj>
              </mc:Choice>
              <mc:Fallback>
                <p:oleObj name="Equation" r:id="rId11" imgW="52730400" imgH="6400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55101" y="5925532"/>
                        <a:ext cx="4562475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6" name="对象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704850"/>
          <a:ext cx="12228195" cy="248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2" imgW="130759200" imgH="28346400" progId="Equation.DSMT4">
                  <p:embed/>
                </p:oleObj>
              </mc:Choice>
              <mc:Fallback>
                <p:oleObj name="Equation" r:id="rId2" imgW="130759200" imgH="2834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04850"/>
                        <a:ext cx="12228195" cy="2482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70913" y="3116769"/>
          <a:ext cx="6468095" cy="167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5" imgW="75590400" imgH="19507200" progId="Equation.DSMT4">
                  <p:embed/>
                </p:oleObj>
              </mc:Choice>
              <mc:Fallback>
                <p:oleObj name="Equation" r:id="rId5" imgW="75590400" imgH="1950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0913" y="3116769"/>
                        <a:ext cx="6468095" cy="167161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342391" y="4648355"/>
          <a:ext cx="9890125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8" imgW="114300000" imgH="20116800" progId="Equation.DSMT4">
                  <p:embed/>
                </p:oleObj>
              </mc:Choice>
              <mc:Fallback>
                <p:oleObj name="Equation" r:id="rId8" imgW="114300000" imgH="2011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42391" y="4648355"/>
                        <a:ext cx="9890125" cy="1741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3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257301" y="6203404"/>
          <a:ext cx="39036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11" imgW="45110400" imgH="6400800" progId="Equation.DSMT4">
                  <p:embed/>
                </p:oleObj>
              </mc:Choice>
              <mc:Fallback>
                <p:oleObj name="Equation" r:id="rId11" imgW="45110400" imgH="6400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57301" y="6203404"/>
                        <a:ext cx="3903662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6" name="对象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704850"/>
          <a:ext cx="12228195" cy="248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2" imgW="130759200" imgH="28346400" progId="Equation.DSMT4">
                  <p:embed/>
                </p:oleObj>
              </mc:Choice>
              <mc:Fallback>
                <p:oleObj name="Equation" r:id="rId2" imgW="130759200" imgH="2834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04850"/>
                        <a:ext cx="12228195" cy="2482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25425" y="3187065"/>
          <a:ext cx="6199505" cy="152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5" imgW="79248000" imgH="19507200" progId="Equation.DSMT4">
                  <p:embed/>
                </p:oleObj>
              </mc:Choice>
              <mc:Fallback>
                <p:oleObj name="Equation" r:id="rId5" imgW="79248000" imgH="1950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425" y="3187065"/>
                        <a:ext cx="6199505" cy="15278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87630" y="4845685"/>
          <a:ext cx="9833610" cy="159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8" imgW="124358400" imgH="20116800" progId="Equation.DSMT4">
                  <p:embed/>
                </p:oleObj>
              </mc:Choice>
              <mc:Fallback>
                <p:oleObj name="Equation" r:id="rId8" imgW="124358400" imgH="2011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630" y="4845685"/>
                        <a:ext cx="9833610" cy="15919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3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7872095" y="5667375"/>
          <a:ext cx="417004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1" imgW="52730400" imgH="6400800" progId="Equation.DSMT4">
                  <p:embed/>
                </p:oleObj>
              </mc:Choice>
              <mc:Fallback>
                <p:oleObj name="Equation" r:id="rId11" imgW="52730400" imgH="6400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72095" y="5667375"/>
                        <a:ext cx="417004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39"/>
          <p:cNvSpPr/>
          <p:nvPr>
            <p:custDataLst>
              <p:tags r:id="rId1"/>
            </p:custDataLst>
          </p:nvPr>
        </p:nvSpPr>
        <p:spPr>
          <a:xfrm>
            <a:off x="226904" y="1056432"/>
            <a:ext cx="4248472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总结：平均数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、方差性质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14936" y="1704504"/>
          <a:ext cx="10634953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" imgW="103327200" imgH="23774400" progId="Equation.DSMT4">
                  <p:embed/>
                </p:oleObj>
              </mc:Choice>
              <mc:Fallback>
                <p:oleObj name="Equation" r:id="rId3" imgW="103327200" imgH="23774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936" y="1704504"/>
                        <a:ext cx="10634953" cy="244827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文本框 7"/>
          <p:cNvSpPr/>
          <p:nvPr>
            <p:custDataLst>
              <p:tags r:id="rId1"/>
            </p:custDataLst>
          </p:nvPr>
        </p:nvSpPr>
        <p:spPr>
          <a:xfrm>
            <a:off x="177165" y="798195"/>
            <a:ext cx="176276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练习： 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9155" name="对象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21310" y="1351915"/>
          <a:ext cx="11483975" cy="101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117348000" imgH="10972800" progId="Equation.DSMT4">
                  <p:embed/>
                </p:oleObj>
              </mc:Choice>
              <mc:Fallback>
                <p:oleObj name="Equation" r:id="rId3" imgW="117348000" imgH="1097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310" y="1351915"/>
                        <a:ext cx="11483975" cy="1014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对象 2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65455" y="2493645"/>
          <a:ext cx="926592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6" imgW="95402400" imgH="11582400" progId="Equation.DSMT4">
                  <p:embed/>
                </p:oleObj>
              </mc:Choice>
              <mc:Fallback>
                <p:oleObj name="Equation" r:id="rId6" imgW="95402400" imgH="115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455" y="2493645"/>
                        <a:ext cx="9265920" cy="1095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对象 4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465455" y="3716020"/>
          <a:ext cx="11012805" cy="546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9" imgW="109728000" imgH="5791200" progId="Equation.DSMT4">
                  <p:embed/>
                </p:oleObj>
              </mc:Choice>
              <mc:Fallback>
                <p:oleObj name="Equation" r:id="rId9" imgW="1097280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455" y="3716020"/>
                        <a:ext cx="11012805" cy="5467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176" r="4644"/>
          <a:stretch>
            <a:fillRect/>
          </a:stretch>
        </p:blipFill>
        <p:spPr>
          <a:xfrm>
            <a:off x="4759325" y="801370"/>
            <a:ext cx="7432675" cy="2841625"/>
          </a:xfrm>
          <a:prstGeom prst="rect">
            <a:avLst/>
          </a:prstGeom>
        </p:spPr>
      </p:pic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9008110" y="3150235"/>
            <a:ext cx="153035" cy="1530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0" y="2080895"/>
            <a:ext cx="403542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中位数</a:t>
            </a:r>
            <a:endParaRPr lang="zh-CN" altLang="en-US" sz="28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16" name="Rectangle 10"/>
          <p:cNvSpPr/>
          <p:nvPr>
            <p:custDataLst>
              <p:tags r:id="rId5"/>
            </p:custDataLst>
          </p:nvPr>
        </p:nvSpPr>
        <p:spPr>
          <a:xfrm>
            <a:off x="367030" y="4680585"/>
            <a:ext cx="47923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中位数落在区间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[70,80)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内，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19" name="Rectangle 12"/>
          <p:cNvSpPr/>
          <p:nvPr>
            <p:custDataLst>
              <p:tags r:id="rId6"/>
            </p:custDataLst>
          </p:nvPr>
        </p:nvSpPr>
        <p:spPr>
          <a:xfrm>
            <a:off x="5219700" y="4701540"/>
            <a:ext cx="29521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设中位数是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10"/>
          <p:cNvSpPr/>
          <p:nvPr>
            <p:custDataLst>
              <p:tags r:id="rId7"/>
            </p:custDataLst>
          </p:nvPr>
        </p:nvSpPr>
        <p:spPr>
          <a:xfrm>
            <a:off x="3447415" y="5921375"/>
            <a:ext cx="29483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中位数约为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.3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7030" y="2570480"/>
            <a:ext cx="3667125" cy="216217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138430" y="862330"/>
            <a:ext cx="3757930" cy="60769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众数为最高矩形的中点</a:t>
            </a:r>
            <a:endParaRPr lang="zh-CN" altLang="en-US" sz="2800" b="1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7920355" y="5500370"/>
            <a:ext cx="4246245" cy="95313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中位数左边的直方图面积和右边的直方图面积相等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7030" y="5223510"/>
            <a:ext cx="6972300" cy="6096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687830" y="5833110"/>
            <a:ext cx="1628775" cy="6096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1383030"/>
            <a:ext cx="4943475" cy="828675"/>
          </a:xfrm>
          <a:prstGeom prst="rect">
            <a:avLst/>
          </a:prstGeom>
        </p:spPr>
      </p:pic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6311900" y="2816225"/>
            <a:ext cx="10648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0.05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9"/>
            </p:custDataLst>
          </p:nvPr>
        </p:nvSpPr>
        <p:spPr>
          <a:xfrm>
            <a:off x="7106920" y="2427605"/>
            <a:ext cx="10648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0.15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20"/>
            </p:custDataLst>
          </p:nvPr>
        </p:nvSpPr>
        <p:spPr>
          <a:xfrm>
            <a:off x="7967980" y="2355850"/>
            <a:ext cx="633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0.2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21"/>
            </p:custDataLst>
          </p:nvPr>
        </p:nvSpPr>
        <p:spPr>
          <a:xfrm>
            <a:off x="8832215" y="2211705"/>
            <a:ext cx="633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0.3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17416" grpId="0"/>
      <p:bldP spid="17419" grpId="0"/>
      <p:bldP spid="22" grpId="0"/>
      <p:bldP spid="24" grpId="0" bldLvl="0" animBg="1"/>
      <p:bldP spid="25" grpId="0" bldLvl="0" animBg="1"/>
      <p:bldP spid="29" grpId="0"/>
      <p:bldP spid="30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bi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4716" y="913554"/>
            <a:ext cx="1056216" cy="10562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Rectangle 3"/>
          <p:cNvSpPr/>
          <p:nvPr>
            <p:custDataLst>
              <p:tags r:id="rId3"/>
            </p:custDataLst>
          </p:nvPr>
        </p:nvSpPr>
        <p:spPr>
          <a:xfrm>
            <a:off x="1663065" y="922021"/>
            <a:ext cx="1866900" cy="993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5865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zh-CN" altLang="en-US" sz="5865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作业</a:t>
            </a:r>
            <a:endParaRPr lang="zh-CN" altLang="en-US" sz="5865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62585" y="4091940"/>
            <a:ext cx="403542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平均数</a:t>
            </a:r>
            <a:r>
              <a:rPr lang="en-US" altLang="zh-CN" sz="28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28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4176" r="4644"/>
          <a:stretch>
            <a:fillRect/>
          </a:stretch>
        </p:blipFill>
        <p:spPr>
          <a:xfrm>
            <a:off x="4714240" y="1025525"/>
            <a:ext cx="7432675" cy="2841625"/>
          </a:xfrm>
          <a:prstGeom prst="rect">
            <a:avLst/>
          </a:prstGeom>
        </p:spPr>
      </p:pic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8963025" y="3374390"/>
            <a:ext cx="153035" cy="1530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>
            <p:custDataLst>
              <p:tags r:id="rId5"/>
            </p:custDataLst>
          </p:nvPr>
        </p:nvSpPr>
        <p:spPr>
          <a:xfrm>
            <a:off x="6555105" y="3371850"/>
            <a:ext cx="153035" cy="1530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>
            <p:custDataLst>
              <p:tags r:id="rId6"/>
            </p:custDataLst>
          </p:nvPr>
        </p:nvSpPr>
        <p:spPr>
          <a:xfrm>
            <a:off x="7367270" y="3369310"/>
            <a:ext cx="153035" cy="1530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/>
          <p:cNvSpPr/>
          <p:nvPr>
            <p:custDataLst>
              <p:tags r:id="rId7"/>
            </p:custDataLst>
          </p:nvPr>
        </p:nvSpPr>
        <p:spPr>
          <a:xfrm>
            <a:off x="8179435" y="3369310"/>
            <a:ext cx="153035" cy="1530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>
            <p:custDataLst>
              <p:tags r:id="rId8"/>
            </p:custDataLst>
          </p:nvPr>
        </p:nvSpPr>
        <p:spPr>
          <a:xfrm>
            <a:off x="6266815" y="3155950"/>
            <a:ext cx="792480" cy="28765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7059295" y="2580005"/>
            <a:ext cx="792480" cy="863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>
            <p:custDataLst>
              <p:tags r:id="rId10"/>
            </p:custDataLst>
          </p:nvPr>
        </p:nvSpPr>
        <p:spPr>
          <a:xfrm>
            <a:off x="7851775" y="2341880"/>
            <a:ext cx="792480" cy="110426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8642985" y="1787525"/>
            <a:ext cx="792480" cy="165798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>
            <p:custDataLst>
              <p:tags r:id="rId12"/>
            </p:custDataLst>
          </p:nvPr>
        </p:nvGrpSpPr>
        <p:grpSpPr>
          <a:xfrm>
            <a:off x="9455785" y="2075815"/>
            <a:ext cx="1605280" cy="1448435"/>
            <a:chOff x="14962" y="1658"/>
            <a:chExt cx="2528" cy="2281"/>
          </a:xfrm>
        </p:grpSpPr>
        <p:sp>
          <p:nvSpPr>
            <p:cNvPr id="29" name="椭圆 28"/>
            <p:cNvSpPr/>
            <p:nvPr>
              <p:custDataLst>
                <p:tags r:id="rId13"/>
              </p:custDataLst>
            </p:nvPr>
          </p:nvSpPr>
          <p:spPr>
            <a:xfrm>
              <a:off x="15465" y="3699"/>
              <a:ext cx="241" cy="2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14"/>
              </p:custDataLst>
            </p:nvPr>
          </p:nvSpPr>
          <p:spPr>
            <a:xfrm>
              <a:off x="16744" y="3699"/>
              <a:ext cx="241" cy="2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5"/>
              </p:custDataLst>
            </p:nvPr>
          </p:nvSpPr>
          <p:spPr>
            <a:xfrm>
              <a:off x="14962" y="1658"/>
              <a:ext cx="1248" cy="212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16"/>
              </p:custDataLst>
            </p:nvPr>
          </p:nvSpPr>
          <p:spPr>
            <a:xfrm>
              <a:off x="16242" y="3363"/>
              <a:ext cx="1248" cy="45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文本框 34"/>
          <p:cNvSpPr txBox="1"/>
          <p:nvPr>
            <p:custDataLst>
              <p:tags r:id="rId17"/>
            </p:custDataLst>
          </p:nvPr>
        </p:nvSpPr>
        <p:spPr>
          <a:xfrm>
            <a:off x="348615" y="1025525"/>
            <a:ext cx="4063365" cy="16414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每个小矩形底边中点的横坐标与小矩形的面积的乘积之和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34340" y="4699635"/>
            <a:ext cx="9991725" cy="1133475"/>
          </a:xfrm>
          <a:prstGeom prst="rect">
            <a:avLst/>
          </a:prstGeom>
        </p:spPr>
      </p:pic>
      <p:sp>
        <p:nvSpPr>
          <p:cNvPr id="37" name="文本框 36"/>
          <p:cNvSpPr txBox="1"/>
          <p:nvPr>
            <p:custDataLst>
              <p:tags r:id="rId20"/>
            </p:custDataLst>
          </p:nvPr>
        </p:nvSpPr>
        <p:spPr>
          <a:xfrm>
            <a:off x="6452235" y="3515995"/>
            <a:ext cx="6775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45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21"/>
            </p:custDataLst>
          </p:nvPr>
        </p:nvSpPr>
        <p:spPr>
          <a:xfrm>
            <a:off x="7264400" y="3515995"/>
            <a:ext cx="6775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55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22"/>
            </p:custDataLst>
          </p:nvPr>
        </p:nvSpPr>
        <p:spPr>
          <a:xfrm>
            <a:off x="8047355" y="3527425"/>
            <a:ext cx="6775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65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23"/>
            </p:custDataLst>
          </p:nvPr>
        </p:nvSpPr>
        <p:spPr>
          <a:xfrm>
            <a:off x="8859520" y="3527425"/>
            <a:ext cx="6775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75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4"/>
            </p:custDataLst>
          </p:nvPr>
        </p:nvSpPr>
        <p:spPr>
          <a:xfrm>
            <a:off x="9642475" y="3527425"/>
            <a:ext cx="6775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85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25"/>
            </p:custDataLst>
          </p:nvPr>
        </p:nvSpPr>
        <p:spPr>
          <a:xfrm>
            <a:off x="10454640" y="3527425"/>
            <a:ext cx="6775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1919E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95</a:t>
            </a:r>
            <a:endParaRPr lang="en-US" altLang="zh-CN" sz="2000" b="1">
              <a:solidFill>
                <a:srgbClr val="1919E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5" grpId="0" bldLvl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/>
          <p:nvPr>
            <p:custDataLst>
              <p:tags r:id="rId1"/>
            </p:custDataLst>
          </p:nvPr>
        </p:nvSpPr>
        <p:spPr>
          <a:xfrm>
            <a:off x="99378" y="927418"/>
            <a:ext cx="74168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平均数、中位数、众数各自的含义、特点及优缺点：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1748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79425" y="1611312"/>
          <a:ext cx="11304586" cy="4486593"/>
        </p:xfrm>
        <a:graphic>
          <a:graphicData uri="http://schemas.openxmlformats.org/drawingml/2006/table">
            <a:tbl>
              <a:tblPr/>
              <a:tblGrid>
                <a:gridCol w="1871662"/>
                <a:gridCol w="3097212"/>
                <a:gridCol w="3598862"/>
                <a:gridCol w="2736850"/>
              </a:tblGrid>
              <a:tr h="490538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平均数</a:t>
                      </a: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中位数</a:t>
                      </a: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众数</a:t>
                      </a: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5E0B4"/>
                    </a:solidFill>
                  </a:tcPr>
                </a:tc>
              </a:tr>
              <a:tr h="128460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r>
                        <a:rPr lang="zh-CN" altLang="zh-CN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在频率分布直方图中的含义</a:t>
                      </a:r>
                      <a:endParaRPr lang="zh-CN" altLang="zh-CN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122110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特点</a:t>
                      </a: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79883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优点</a:t>
                      </a: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gridSpan="2"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</a:tr>
              <a:tr h="69151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缺点</a:t>
                      </a: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gridSpan="2"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</a:pPr>
                      <a:endParaRPr lang="zh-CN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+mn-ea"/>
                      </a:endParaRPr>
                    </a:p>
                  </a:txBody>
                  <a:tcPr marL="91442" marR="91442" marT="45718" marB="45718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</a:tr>
            </a:tbl>
          </a:graphicData>
        </a:graphic>
      </p:graphicFrame>
      <p:sp>
        <p:nvSpPr>
          <p:cNvPr id="31778" name="矩形 1"/>
          <p:cNvSpPr/>
          <p:nvPr>
            <p:custDataLst>
              <p:tags r:id="rId3"/>
            </p:custDataLst>
          </p:nvPr>
        </p:nvSpPr>
        <p:spPr>
          <a:xfrm>
            <a:off x="2581275" y="2154238"/>
            <a:ext cx="2794000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每个小矩形面积乘以小矩形底边中点的横坐标之和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1779" name="矩形 2"/>
          <p:cNvSpPr/>
          <p:nvPr>
            <p:custDataLst>
              <p:tags r:id="rId4"/>
            </p:custDataLst>
          </p:nvPr>
        </p:nvSpPr>
        <p:spPr>
          <a:xfrm>
            <a:off x="2491740" y="3380105"/>
            <a:ext cx="2973388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与每一个数据有关，任何一个数的改变都会引起它的改变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1780" name="矩形 3"/>
          <p:cNvSpPr/>
          <p:nvPr>
            <p:custDataLst>
              <p:tags r:id="rId5"/>
            </p:custDataLst>
          </p:nvPr>
        </p:nvSpPr>
        <p:spPr>
          <a:xfrm>
            <a:off x="5534025" y="2181225"/>
            <a:ext cx="3440113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把频率分布直方图划分左右两个面积相等的分界线与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轴交点的横坐标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1781" name="矩形 4"/>
          <p:cNvSpPr/>
          <p:nvPr>
            <p:custDataLst>
              <p:tags r:id="rId6"/>
            </p:custDataLst>
          </p:nvPr>
        </p:nvSpPr>
        <p:spPr>
          <a:xfrm>
            <a:off x="5579110" y="3353118"/>
            <a:ext cx="3346450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只利用了样本数据中间位置的一个或两个值，并未利用其他数据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1782" name="矩形 5"/>
          <p:cNvSpPr/>
          <p:nvPr>
            <p:custDataLst>
              <p:tags r:id="rId7"/>
            </p:custDataLst>
          </p:nvPr>
        </p:nvSpPr>
        <p:spPr>
          <a:xfrm>
            <a:off x="9264650" y="2370138"/>
            <a:ext cx="2400300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最高矩形底边中点的横坐标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83" name="矩形 6"/>
          <p:cNvSpPr/>
          <p:nvPr>
            <p:custDataLst>
              <p:tags r:id="rId8"/>
            </p:custDataLst>
          </p:nvPr>
        </p:nvSpPr>
        <p:spPr>
          <a:xfrm>
            <a:off x="9383395" y="3406458"/>
            <a:ext cx="2400300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只利用了出现次数最多的那个值的信息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1784" name="Rectangle 2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31085" y="5358765"/>
            <a:ext cx="3295015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ct val="100000"/>
              </a:lnSpc>
            </a:pPr>
            <a:r>
              <a:rPr lang="zh-CN" altLang="en-US" sz="2400" b="1" spc="0">
                <a:solidFill>
                  <a:srgbClr val="BF9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受极端数据的影响较大</a:t>
            </a:r>
            <a:r>
              <a:rPr lang="en-US" altLang="zh-CN" sz="2400" b="1" spc="0">
                <a:solidFill>
                  <a:srgbClr val="BF9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400" b="1">
              <a:solidFill>
                <a:srgbClr val="BF9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85" name="Rectangle 20"/>
          <p:cNvSpPr/>
          <p:nvPr>
            <p:custDataLst>
              <p:tags r:id="rId10"/>
            </p:custDataLst>
          </p:nvPr>
        </p:nvSpPr>
        <p:spPr>
          <a:xfrm>
            <a:off x="2501900" y="4605655"/>
            <a:ext cx="2849245" cy="92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代表了样本数据更多的信息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400" b="1">
              <a:solidFill>
                <a:srgbClr val="00B0F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86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8195" y="5526405"/>
            <a:ext cx="4699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0">
                <a:solidFill>
                  <a:srgbClr val="BF9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只能表达样本数据中的少量信息</a:t>
            </a:r>
            <a:r>
              <a:rPr lang="en-US" altLang="zh-CN" sz="2400" b="1" spc="0">
                <a:solidFill>
                  <a:srgbClr val="BF9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400" b="1">
              <a:solidFill>
                <a:srgbClr val="BF9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87" name="Rectangle 17"/>
          <p:cNvSpPr/>
          <p:nvPr>
            <p:custDataLst>
              <p:tags r:id="rId12"/>
            </p:custDataLst>
          </p:nvPr>
        </p:nvSpPr>
        <p:spPr>
          <a:xfrm>
            <a:off x="5815648" y="4744403"/>
            <a:ext cx="5616575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容易计算，不受少数几个极端值的影响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400" b="1">
              <a:solidFill>
                <a:srgbClr val="00B0F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8" grpId="0"/>
      <p:bldP spid="31779" grpId="0"/>
      <p:bldP spid="31780" grpId="0"/>
      <p:bldP spid="31781" grpId="0"/>
      <p:bldP spid="31782" grpId="0"/>
      <p:bldP spid="31783" grpId="0"/>
      <p:bldP spid="31784" grpId="0"/>
      <p:bldP spid="31785" grpId="0"/>
      <p:bldP spid="31786" grpId="0"/>
      <p:bldP spid="317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801370"/>
            <a:ext cx="1219263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平均数、中位数和众数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为我们提供了一组数据的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集中趋势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的信息，这是概括一组数据的特征的有效方法，但仅知道集中趋势的信息，很多时候还不能使我们做出有效决策，下面的问题就是一个例子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24205" y="1645285"/>
            <a:ext cx="10788650" cy="132207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9.2.4 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总体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离散程度的估计</a:t>
            </a:r>
            <a:endParaRPr lang="en-US" altLang="zh-CN" sz="4000" b="1">
              <a:solidFill>
                <a:srgbClr val="FF0000"/>
              </a:solidFill>
              <a:effectLst/>
              <a:latin typeface="+mn-ea"/>
              <a:cs typeface="+mn-ea"/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 sz="4000" b="1">
              <a:solidFill>
                <a:schemeClr val="tx1"/>
              </a:solidFill>
              <a:effectLst/>
              <a:latin typeface="+mn-ea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868680"/>
            <a:ext cx="1219200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引例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有两位射击运动员在一次射击测试中各射靶10次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每次命中的环数如下: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甲：7  8  7  9  5  4  9  10  7  4</a:t>
            </a:r>
            <a:endParaRPr lang="zh-CN" altLang="en-US" sz="2800" b="1">
              <a:solidFill>
                <a:srgbClr val="1919E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乙：9  5  7  8  7  6  8  6   7  7</a:t>
            </a:r>
            <a:endParaRPr lang="zh-CN" altLang="en-US" sz="2800" b="1">
              <a:solidFill>
                <a:srgbClr val="1919E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-7620" y="2619375"/>
            <a:ext cx="1220025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如果你是教练，你如何对两位运动员的射击情况作出评价?如果这是一次选拔性考核，你应当如何作出选择?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4971415"/>
            <a:ext cx="1219263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甲、乙两名运动员射击成绩的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平均数、中位数、众数都是7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从这个角度看，两名运动员之间没有差别.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511" name="文本框 6"/>
          <p:cNvSpPr txBox="1"/>
          <p:nvPr>
            <p:custDataLst>
              <p:tags r:id="rId4"/>
            </p:custDataLst>
          </p:nvPr>
        </p:nvSpPr>
        <p:spPr>
          <a:xfrm>
            <a:off x="-7620" y="4016375"/>
            <a:ext cx="1219263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问题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两名运动员射击成绩的平均数、中位数、众数各为多少？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5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78180" y="4135120"/>
            <a:ext cx="1083564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借助</a:t>
            </a:r>
            <a:r>
              <a:rPr lang="zh-CN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条形图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可以直观看出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甲的成绩比较分散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乙的成绩相对集中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zh-CN" altLang="en-US" sz="2800" b="1">
                <a:solidFill>
                  <a:srgbClr val="1919E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甲的成绩波动幅度比较大，而乙的成绩比较稳定.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可见，他们的射击成绩是存在差异的.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1920240" y="953770"/>
            <a:ext cx="3848735" cy="2926715"/>
            <a:chOff x="3024" y="1502"/>
            <a:chExt cx="6061" cy="4609"/>
          </a:xfrm>
        </p:grpSpPr>
        <p:grpSp>
          <p:nvGrpSpPr>
            <p:cNvPr id="28" name="组合 27"/>
            <p:cNvGrpSpPr/>
            <p:nvPr>
              <p:custDataLst>
                <p:tags r:id="rId3"/>
              </p:custDataLst>
            </p:nvPr>
          </p:nvGrpSpPr>
          <p:grpSpPr>
            <a:xfrm>
              <a:off x="3024" y="1502"/>
              <a:ext cx="6061" cy="4035"/>
              <a:chOff x="1257" y="1502"/>
              <a:chExt cx="6061" cy="4036"/>
            </a:xfrm>
          </p:grpSpPr>
          <p:graphicFrame>
            <p:nvGraphicFramePr>
              <p:cNvPr id="22532" name="对象 31"/>
              <p:cNvGraphicFramePr>
                <a:graphicFrameLocks noChangeAspect="1"/>
              </p:cNvGraphicFramePr>
              <p:nvPr>
                <p:custDataLst>
                  <p:tags r:id="rId4"/>
                </p:custDataLst>
              </p:nvPr>
            </p:nvGraphicFramePr>
            <p:xfrm>
              <a:off x="1261" y="2119"/>
              <a:ext cx="5502" cy="3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" r:id="rId5" imgW="3486150" imgH="2028825" progId="excel.sheet.8">
                      <p:embed/>
                    </p:oleObj>
                  </mc:Choice>
                  <mc:Fallback>
                    <p:oleObj name="" r:id="rId5" imgW="3486150" imgH="2028825" progId="excel.sheet.8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261" y="2119"/>
                            <a:ext cx="5502" cy="320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5" name="文本框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511" y="4910"/>
                <a:ext cx="1807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000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  </a:t>
                </a:r>
                <a:r>
                  <a:rPr lang="zh-CN" altLang="en-US" sz="2000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环数</a:t>
                </a:r>
                <a:endParaRPr lang="zh-CN" altLang="en-US" sz="2000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34" name="文本框 1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257" y="1502"/>
                <a:ext cx="1092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/>
                <a:r>
                  <a:rPr lang="zh-CN" altLang="en-US" sz="2000" b="1">
                    <a:latin typeface="Times New Roman" panose="02020603050405020304" pitchFamily="18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频率</a:t>
                </a:r>
                <a:endPara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7" name="直接箭头连接符 6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2329" y="4993"/>
                <a:ext cx="498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>
                <p:custDataLst>
                  <p:tags r:id="rId10"/>
                </p:custDataLst>
              </p:nvPr>
            </p:nvCxnSpPr>
            <p:spPr>
              <a:xfrm flipH="1" flipV="1">
                <a:off x="2329" y="1542"/>
                <a:ext cx="0" cy="34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750" y="486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4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239" y="486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5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715" y="486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6</a:t>
                </a:r>
                <a:endParaRPr lang="en-US" altLang="en-US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147" y="486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7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657" y="486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8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125" y="486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9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30" name="文本框 29"/>
            <p:cNvSpPr txBox="1"/>
            <p:nvPr>
              <p:custDataLst>
                <p:tags r:id="rId17"/>
              </p:custDataLst>
            </p:nvPr>
          </p:nvSpPr>
          <p:spPr>
            <a:xfrm>
              <a:off x="5027" y="5483"/>
              <a:ext cx="1494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甲</a:t>
              </a:r>
              <a:r>
                <a: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18"/>
            </p:custDataLst>
          </p:nvPr>
        </p:nvGrpSpPr>
        <p:grpSpPr>
          <a:xfrm>
            <a:off x="5901055" y="919480"/>
            <a:ext cx="3848735" cy="2962275"/>
            <a:chOff x="9293" y="1448"/>
            <a:chExt cx="6061" cy="4665"/>
          </a:xfrm>
        </p:grpSpPr>
        <p:grpSp>
          <p:nvGrpSpPr>
            <p:cNvPr id="33" name="组合 32"/>
            <p:cNvGrpSpPr/>
            <p:nvPr>
              <p:custDataLst>
                <p:tags r:id="rId19"/>
              </p:custDataLst>
            </p:nvPr>
          </p:nvGrpSpPr>
          <p:grpSpPr>
            <a:xfrm>
              <a:off x="9293" y="1448"/>
              <a:ext cx="6061" cy="4035"/>
              <a:chOff x="7911" y="1522"/>
              <a:chExt cx="6061" cy="4036"/>
            </a:xfrm>
          </p:grpSpPr>
          <p:graphicFrame>
            <p:nvGraphicFramePr>
              <p:cNvPr id="22544" name="对象 32"/>
              <p:cNvGraphicFramePr>
                <a:graphicFrameLocks noChangeAspect="1"/>
              </p:cNvGraphicFramePr>
              <p:nvPr>
                <p:custDataLst>
                  <p:tags r:id="rId20"/>
                </p:custDataLst>
              </p:nvPr>
            </p:nvGraphicFramePr>
            <p:xfrm>
              <a:off x="7916" y="2130"/>
              <a:ext cx="5502" cy="3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" r:id="rId21" imgW="3486150" imgH="2028825" progId="excel.sheet.8">
                      <p:embed/>
                    </p:oleObj>
                  </mc:Choice>
                  <mc:Fallback>
                    <p:oleObj name="" r:id="rId21" imgW="3486150" imgH="2028825" progId="excel.sheet.8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7916" y="2130"/>
                            <a:ext cx="5502" cy="320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文本框 12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2165" y="4930"/>
                <a:ext cx="1807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000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  </a:t>
                </a:r>
                <a:r>
                  <a:rPr lang="zh-CN" altLang="en-US" sz="2000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环数</a:t>
                </a:r>
                <a:endParaRPr lang="zh-CN" altLang="en-US" sz="2000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46" name="文本框 19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7911" y="1522"/>
                <a:ext cx="1092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/>
                <a:r>
                  <a:rPr lang="zh-CN" altLang="en-US" sz="2000" b="1">
                    <a:latin typeface="Times New Roman" panose="02020603050405020304" pitchFamily="18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频率</a:t>
                </a:r>
                <a:endPara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35" name="直接箭头连接符 34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8983" y="5013"/>
                <a:ext cx="498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/>
              <p:nvPr>
                <p:custDataLst>
                  <p:tags r:id="rId26"/>
                </p:custDataLst>
              </p:nvPr>
            </p:nvCxnSpPr>
            <p:spPr>
              <a:xfrm flipH="1" flipV="1">
                <a:off x="8983" y="1562"/>
                <a:ext cx="0" cy="34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9404" y="488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4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9893" y="488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5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0369" y="488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6</a:t>
                </a:r>
                <a:endParaRPr lang="en-US" altLang="en-US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0801" y="488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7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41" name="文本框 40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1311" y="488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8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42" name="文本框 41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11779" y="4881"/>
                <a:ext cx="4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b="1" spc="-1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9</a:t>
                </a:r>
                <a:endParaRPr lang="en-US" altLang="zh-CN" b="1" spc="-100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43" name="文本框 42"/>
            <p:cNvSpPr txBox="1"/>
            <p:nvPr>
              <p:custDataLst>
                <p:tags r:id="rId33"/>
              </p:custDataLst>
            </p:nvPr>
          </p:nvSpPr>
          <p:spPr>
            <a:xfrm>
              <a:off x="11709" y="5485"/>
              <a:ext cx="1494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乙</a:t>
              </a:r>
              <a:r>
                <a: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" name="文本框 43"/>
          <p:cNvSpPr txBox="1"/>
          <p:nvPr>
            <p:custDataLst>
              <p:tags r:id="rId34"/>
            </p:custDataLst>
          </p:nvPr>
        </p:nvSpPr>
        <p:spPr>
          <a:xfrm>
            <a:off x="-635" y="5858510"/>
            <a:ext cx="12192635" cy="6076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问题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那么，如何度量成绩的这种差异呢?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 bldLvl="0" animBg="1"/>
    </p:bldLst>
  </p:timing>
</p:sld>
</file>

<file path=ppt/tags/tag1.xml><?xml version="1.0" encoding="utf-8"?>
<p:tagLst xmlns:p="http://schemas.openxmlformats.org/presentationml/2006/main">
  <p:tag name="AS_UNIQUEID" val="2428"/>
</p:tagLst>
</file>

<file path=ppt/tags/tag10.xml><?xml version="1.0" encoding="utf-8"?>
<p:tagLst xmlns:p="http://schemas.openxmlformats.org/presentationml/2006/main">
  <p:tag name="AS_UNIQUEID" val="2438"/>
</p:tagLst>
</file>

<file path=ppt/tags/tag100.xml><?xml version="1.0" encoding="utf-8"?>
<p:tagLst xmlns:p="http://schemas.openxmlformats.org/presentationml/2006/main">
  <p:tag name="AS_UNIQUEID" val="1741"/>
  <p:tag name="KSO_WM_BEAUTIFY_FLAG" val=""/>
</p:tagLst>
</file>

<file path=ppt/tags/tag101.xml><?xml version="1.0" encoding="utf-8"?>
<p:tagLst xmlns:p="http://schemas.openxmlformats.org/presentationml/2006/main">
  <p:tag name="AS_UNIQUEID" val="1742"/>
</p:tagLst>
</file>

<file path=ppt/tags/tag102.xml><?xml version="1.0" encoding="utf-8"?>
<p:tagLst xmlns:p="http://schemas.openxmlformats.org/presentationml/2006/main">
  <p:tag name="AS_UNIQUEID" val="1743"/>
  <p:tag name="KSO_WM_BEAUTIFY_FLAG" val=""/>
</p:tagLst>
</file>

<file path=ppt/tags/tag103.xml><?xml version="1.0" encoding="utf-8"?>
<p:tagLst xmlns:p="http://schemas.openxmlformats.org/presentationml/2006/main">
  <p:tag name="AS_UNIQUEID" val="1744"/>
  <p:tag name="KSO_WM_BEAUTIFY_FLAG" val=""/>
</p:tagLst>
</file>

<file path=ppt/tags/tag104.xml><?xml version="1.0" encoding="utf-8"?>
<p:tagLst xmlns:p="http://schemas.openxmlformats.org/presentationml/2006/main">
  <p:tag name="AS_UNIQUEID" val="1745"/>
  <p:tag name="KSO_WM_BEAUTIFY_FLAG" val=""/>
</p:tagLst>
</file>

<file path=ppt/tags/tag105.xml><?xml version="1.0" encoding="utf-8"?>
<p:tagLst xmlns:p="http://schemas.openxmlformats.org/presentationml/2006/main">
  <p:tag name="AS_UNIQUEID" val="1746"/>
  <p:tag name="KSO_WM_BEAUTIFY_FLAG" val=""/>
</p:tagLst>
</file>

<file path=ppt/tags/tag106.xml><?xml version="1.0" encoding="utf-8"?>
<p:tagLst xmlns:p="http://schemas.openxmlformats.org/presentationml/2006/main">
  <p:tag name="AS_UNIQUEID" val="1747"/>
  <p:tag name="KSO_WM_BEAUTIFY_FLAG" val=""/>
</p:tagLst>
</file>

<file path=ppt/tags/tag107.xml><?xml version="1.0" encoding="utf-8"?>
<p:tagLst xmlns:p="http://schemas.openxmlformats.org/presentationml/2006/main">
  <p:tag name="AS_UNIQUEID" val="1748"/>
  <p:tag name="KSO_WM_BEAUTIFY_FLAG" val=""/>
</p:tagLst>
</file>

<file path=ppt/tags/tag108.xml><?xml version="1.0" encoding="utf-8"?>
<p:tagLst xmlns:p="http://schemas.openxmlformats.org/presentationml/2006/main">
  <p:tag name="AS_UNIQUEID" val="1749"/>
  <p:tag name="KSO_WM_BEAUTIFY_FLAG" val=""/>
</p:tagLst>
</file>

<file path=ppt/tags/tag109.xml><?xml version="1.0" encoding="utf-8"?>
<p:tagLst xmlns:p="http://schemas.openxmlformats.org/presentationml/2006/main">
  <p:tag name="AS_UNIQUEID" val="1750"/>
  <p:tag name="KSO_WM_BEAUTIFY_FLAG" val=""/>
</p:tagLst>
</file>

<file path=ppt/tags/tag11.xml><?xml version="1.0" encoding="utf-8"?>
<p:tagLst xmlns:p="http://schemas.openxmlformats.org/presentationml/2006/main">
  <p:tag name="AS_UNIQUEID" val="2440"/>
</p:tagLst>
</file>

<file path=ppt/tags/tag110.xml><?xml version="1.0" encoding="utf-8"?>
<p:tagLst xmlns:p="http://schemas.openxmlformats.org/presentationml/2006/main">
  <p:tag name="AS_UNIQUEID" val="1751"/>
  <p:tag name="KSO_WM_BEAUTIFY_FLAG" val=""/>
</p:tagLst>
</file>

<file path=ppt/tags/tag111.xml><?xml version="1.0" encoding="utf-8"?>
<p:tagLst xmlns:p="http://schemas.openxmlformats.org/presentationml/2006/main">
  <p:tag name="AS_UNIQUEID" val="1752"/>
  <p:tag name="KSO_WM_BEAUTIFY_FLAG" val=""/>
</p:tagLst>
</file>

<file path=ppt/tags/tag112.xml><?xml version="1.0" encoding="utf-8"?>
<p:tagLst xmlns:p="http://schemas.openxmlformats.org/presentationml/2006/main">
  <p:tag name="AS_UNIQUEID" val="1753"/>
  <p:tag name="KSO_WM_BEAUTIFY_FLAG" val=""/>
</p:tagLst>
</file>

<file path=ppt/tags/tag113.xml><?xml version="1.0" encoding="utf-8"?>
<p:tagLst xmlns:p="http://schemas.openxmlformats.org/presentationml/2006/main">
  <p:tag name="AS_UNIQUEID" val="1754"/>
  <p:tag name="KSO_WM_BEAUTIFY_FLAG" val=""/>
</p:tagLst>
</file>

<file path=ppt/tags/tag114.xml><?xml version="1.0" encoding="utf-8"?>
<p:tagLst xmlns:p="http://schemas.openxmlformats.org/presentationml/2006/main">
  <p:tag name="KSO_WM_SPECIAL_SOURCE" val="bdnull"/>
</p:tagLst>
</file>

<file path=ppt/tags/tag115.xml><?xml version="1.0" encoding="utf-8"?>
<p:tagLst xmlns:p="http://schemas.openxmlformats.org/presentationml/2006/main">
  <p:tag name="AS_UNIQUEID" val="2139"/>
  <p:tag name="KSO_WM_BEAUTIFY_FLAG" val=""/>
</p:tagLst>
</file>

<file path=ppt/tags/tag116.xml><?xml version="1.0" encoding="utf-8"?>
<p:tagLst xmlns:p="http://schemas.openxmlformats.org/presentationml/2006/main">
  <p:tag name="AS_UNIQUEID" val="2140"/>
  <p:tag name="KSO_WM_UNIT_TABLE_BEAUTIFY" val="smartTable{aeb77bc1-bed0-49b9-8848-26734f84654b}"/>
  <p:tag name="KSO_WM_BEAUTIFY_FLAG" val=""/>
</p:tagLst>
</file>

<file path=ppt/tags/tag117.xml><?xml version="1.0" encoding="utf-8"?>
<p:tagLst xmlns:p="http://schemas.openxmlformats.org/presentationml/2006/main">
  <p:tag name="AS_UNIQUEID" val="2141"/>
  <p:tag name="KSO_WM_BEAUTIFY_FLAG" val=""/>
</p:tagLst>
</file>

<file path=ppt/tags/tag118.xml><?xml version="1.0" encoding="utf-8"?>
<p:tagLst xmlns:p="http://schemas.openxmlformats.org/presentationml/2006/main">
  <p:tag name="AS_UNIQUEID" val="2142"/>
  <p:tag name="KSO_WM_BEAUTIFY_FLAG" val=""/>
</p:tagLst>
</file>

<file path=ppt/tags/tag119.xml><?xml version="1.0" encoding="utf-8"?>
<p:tagLst xmlns:p="http://schemas.openxmlformats.org/presentationml/2006/main">
  <p:tag name="AS_UNIQUEID" val="2143"/>
  <p:tag name="KSO_WM_BEAUTIFY_FLAG" val=""/>
</p:tagLst>
</file>

<file path=ppt/tags/tag12.xml><?xml version="1.0" encoding="utf-8"?>
<p:tagLst xmlns:p="http://schemas.openxmlformats.org/presentationml/2006/main">
  <p:tag name="AS_UNIQUEID" val="2441"/>
</p:tagLst>
</file>

<file path=ppt/tags/tag120.xml><?xml version="1.0" encoding="utf-8"?>
<p:tagLst xmlns:p="http://schemas.openxmlformats.org/presentationml/2006/main">
  <p:tag name="AS_UNIQUEID" val="2144"/>
  <p:tag name="KSO_WM_BEAUTIFY_FLAG" val=""/>
</p:tagLst>
</file>

<file path=ppt/tags/tag121.xml><?xml version="1.0" encoding="utf-8"?>
<p:tagLst xmlns:p="http://schemas.openxmlformats.org/presentationml/2006/main">
  <p:tag name="AS_UNIQUEID" val="2145"/>
  <p:tag name="KSO_WM_BEAUTIFY_FLAG" val=""/>
</p:tagLst>
</file>

<file path=ppt/tags/tag122.xml><?xml version="1.0" encoding="utf-8"?>
<p:tagLst xmlns:p="http://schemas.openxmlformats.org/presentationml/2006/main">
  <p:tag name="AS_UNIQUEID" val="2146"/>
  <p:tag name="KSO_WM_BEAUTIFY_FLAG" val=""/>
</p:tagLst>
</file>

<file path=ppt/tags/tag123.xml><?xml version="1.0" encoding="utf-8"?>
<p:tagLst xmlns:p="http://schemas.openxmlformats.org/presentationml/2006/main">
  <p:tag name="AS_UNIQUEID" val="2147"/>
  <p:tag name="KSO_WM_BEAUTIFY_FLAG" val=""/>
</p:tagLst>
</file>

<file path=ppt/tags/tag124.xml><?xml version="1.0" encoding="utf-8"?>
<p:tagLst xmlns:p="http://schemas.openxmlformats.org/presentationml/2006/main">
  <p:tag name="AS_UNIQUEID" val="2148"/>
  <p:tag name="KSO_WM_BEAUTIFY_FLAG" val=""/>
</p:tagLst>
</file>

<file path=ppt/tags/tag125.xml><?xml version="1.0" encoding="utf-8"?>
<p:tagLst xmlns:p="http://schemas.openxmlformats.org/presentationml/2006/main">
  <p:tag name="AS_UNIQUEID" val="2149"/>
  <p:tag name="KSO_WM_BEAUTIFY_FLAG" val=""/>
</p:tagLst>
</file>

<file path=ppt/tags/tag126.xml><?xml version="1.0" encoding="utf-8"?>
<p:tagLst xmlns:p="http://schemas.openxmlformats.org/presentationml/2006/main">
  <p:tag name="AS_UNIQUEID" val="2150"/>
  <p:tag name="KSO_WM_BEAUTIFY_FLAG" val="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AS_UNIQUEID" val="1729"/>
  <p:tag name="KSO_WM_BEAUTIFY_FLAG" val="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AS_UNIQUEID" val="2442"/>
</p:tagLst>
</file>

<file path=ppt/tags/tag130.xml><?xml version="1.0" encoding="utf-8"?>
<p:tagLst xmlns:p="http://schemas.openxmlformats.org/presentationml/2006/main">
  <p:tag name="AS_UNIQUEID" val="2457"/>
  <p:tag name="KSO_WM_BEAUTIFY_FLAG" val=""/>
</p:tagLst>
</file>

<file path=ppt/tags/tag131.xml><?xml version="1.0" encoding="utf-8"?>
<p:tagLst xmlns:p="http://schemas.openxmlformats.org/presentationml/2006/main">
  <p:tag name="KSO_WM_SPECIAL_SOURCE" val="bdnull"/>
</p:tagLst>
</file>

<file path=ppt/tags/tag132.xml><?xml version="1.0" encoding="utf-8"?>
<p:tagLst xmlns:p="http://schemas.openxmlformats.org/presentationml/2006/main">
  <p:tag name="AS_UNIQUEID" val="1737"/>
  <p:tag name="KSO_WM_BEAUTIFY_FLAG" val=""/>
</p:tagLst>
</file>

<file path=ppt/tags/tag133.xml><?xml version="1.0" encoding="utf-8"?>
<p:tagLst xmlns:p="http://schemas.openxmlformats.org/presentationml/2006/main">
  <p:tag name="AS_UNIQUEID" val="1738"/>
  <p:tag name="KSO_WM_BEAUTIFY_FLAG" val=""/>
</p:tagLst>
</file>

<file path=ppt/tags/tag134.xml><?xml version="1.0" encoding="utf-8"?>
<p:tagLst xmlns:p="http://schemas.openxmlformats.org/presentationml/2006/main">
  <p:tag name="AS_UNIQUEID" val="1739"/>
  <p:tag name="KSO_WM_BEAUTIFY_FLAG" val=""/>
</p:tagLst>
</file>

<file path=ppt/tags/tag135.xml><?xml version="1.0" encoding="utf-8"?>
<p:tagLst xmlns:p="http://schemas.openxmlformats.org/presentationml/2006/main">
  <p:tag name="AS_UNIQUEID" val="1740"/>
  <p:tag name="KSO_WM_BEAUTIFY_FLAG" val=""/>
</p:tagLst>
</file>

<file path=ppt/tags/tag136.xml><?xml version="1.0" encoding="utf-8"?>
<p:tagLst xmlns:p="http://schemas.openxmlformats.org/presentationml/2006/main">
  <p:tag name="KSO_WM_SPECIAL_SOURCE" val="bdnull"/>
</p:tagLst>
</file>

<file path=ppt/tags/tag137.xml><?xml version="1.0" encoding="utf-8"?>
<p:tagLst xmlns:p="http://schemas.openxmlformats.org/presentationml/2006/main">
  <p:tag name="AS_UNIQUEID" val="1745"/>
  <p:tag name="KSO_WM_BEAUTIFY_FLAG" val=""/>
</p:tagLst>
</file>

<file path=ppt/tags/tag138.xml><?xml version="1.0" encoding="utf-8"?>
<p:tagLst xmlns:p="http://schemas.openxmlformats.org/presentationml/2006/main">
  <p:tag name="AS_UNIQUEID" val="1746"/>
</p:tagLst>
</file>

<file path=ppt/tags/tag139.xml><?xml version="1.0" encoding="utf-8"?>
<p:tagLst xmlns:p="http://schemas.openxmlformats.org/presentationml/2006/main">
  <p:tag name="AS_UNIQUEID" val="1747"/>
</p:tagLst>
</file>

<file path=ppt/tags/tag14.xml><?xml version="1.0" encoding="utf-8"?>
<p:tagLst xmlns:p="http://schemas.openxmlformats.org/presentationml/2006/main">
  <p:tag name="AS_UNIQUEID" val="2443"/>
</p:tagLst>
</file>

<file path=ppt/tags/tag140.xml><?xml version="1.0" encoding="utf-8"?>
<p:tagLst xmlns:p="http://schemas.openxmlformats.org/presentationml/2006/main">
  <p:tag name="AS_UNIQUEID" val="1748"/>
  <p:tag name="KSO_WM_BEAUTIFY_FLAG" val=""/>
</p:tagLst>
</file>

<file path=ppt/tags/tag141.xml><?xml version="1.0" encoding="utf-8"?>
<p:tagLst xmlns:p="http://schemas.openxmlformats.org/presentationml/2006/main">
  <p:tag name="AS_UNIQUEID" val="1749"/>
  <p:tag name="KSO_WM_BEAUTIFY_FLAG" val=""/>
</p:tagLst>
</file>

<file path=ppt/tags/tag142.xml><?xml version="1.0" encoding="utf-8"?>
<p:tagLst xmlns:p="http://schemas.openxmlformats.org/presentationml/2006/main">
  <p:tag name="AS_UNIQUEID" val="1750"/>
  <p:tag name="KSO_WM_BEAUTIFY_FLAG" val=""/>
</p:tagLst>
</file>

<file path=ppt/tags/tag143.xml><?xml version="1.0" encoding="utf-8"?>
<p:tagLst xmlns:p="http://schemas.openxmlformats.org/presentationml/2006/main">
  <p:tag name="AS_UNIQUEID" val="1751"/>
  <p:tag name="KSO_WM_BEAUTIFY_FLAG" val=""/>
</p:tagLst>
</file>

<file path=ppt/tags/tag144.xml><?xml version="1.0" encoding="utf-8"?>
<p:tagLst xmlns:p="http://schemas.openxmlformats.org/presentationml/2006/main">
  <p:tag name="AS_UNIQUEID" val="1752"/>
  <p:tag name="KSO_WM_BEAUTIFY_FLAG" val=""/>
</p:tagLst>
</file>

<file path=ppt/tags/tag145.xml><?xml version="1.0" encoding="utf-8"?>
<p:tagLst xmlns:p="http://schemas.openxmlformats.org/presentationml/2006/main">
  <p:tag name="AS_UNIQUEID" val="1753"/>
  <p:tag name="KSO_WM_BEAUTIFY_FLAG" val=""/>
</p:tagLst>
</file>

<file path=ppt/tags/tag146.xml><?xml version="1.0" encoding="utf-8"?>
<p:tagLst xmlns:p="http://schemas.openxmlformats.org/presentationml/2006/main">
  <p:tag name="AS_UNIQUEID" val="1754"/>
  <p:tag name="KSO_WM_BEAUTIFY_FLAG" val=""/>
</p:tagLst>
</file>

<file path=ppt/tags/tag147.xml><?xml version="1.0" encoding="utf-8"?>
<p:tagLst xmlns:p="http://schemas.openxmlformats.org/presentationml/2006/main">
  <p:tag name="AS_UNIQUEID" val="1755"/>
  <p:tag name="KSO_WM_BEAUTIFY_FLAG" val=""/>
</p:tagLst>
</file>

<file path=ppt/tags/tag148.xml><?xml version="1.0" encoding="utf-8"?>
<p:tagLst xmlns:p="http://schemas.openxmlformats.org/presentationml/2006/main">
  <p:tag name="AS_UNIQUEID" val="1756"/>
  <p:tag name="KSO_WM_BEAUTIFY_FLAG" val=""/>
</p:tagLst>
</file>

<file path=ppt/tags/tag149.xml><?xml version="1.0" encoding="utf-8"?>
<p:tagLst xmlns:p="http://schemas.openxmlformats.org/presentationml/2006/main">
  <p:tag name="AS_UNIQUEID" val="1757"/>
  <p:tag name="KSO_WM_BEAUTIFY_FLAG" val=""/>
</p:tagLst>
</file>

<file path=ppt/tags/tag15.xml><?xml version="1.0" encoding="utf-8"?>
<p:tagLst xmlns:p="http://schemas.openxmlformats.org/presentationml/2006/main">
  <p:tag name="AS_UNIQUEID" val="2444"/>
</p:tagLst>
</file>

<file path=ppt/tags/tag150.xml><?xml version="1.0" encoding="utf-8"?>
<p:tagLst xmlns:p="http://schemas.openxmlformats.org/presentationml/2006/main">
  <p:tag name="AS_UNIQUEID" val="1758"/>
  <p:tag name="KSO_WM_BEAUTIFY_FLAG" val=""/>
</p:tagLst>
</file>

<file path=ppt/tags/tag151.xml><?xml version="1.0" encoding="utf-8"?>
<p:tagLst xmlns:p="http://schemas.openxmlformats.org/presentationml/2006/main">
  <p:tag name="AS_UNIQUEID" val="1759"/>
  <p:tag name="KSO_WM_BEAUTIFY_FLAG" val=""/>
</p:tagLst>
</file>

<file path=ppt/tags/tag152.xml><?xml version="1.0" encoding="utf-8"?>
<p:tagLst xmlns:p="http://schemas.openxmlformats.org/presentationml/2006/main">
  <p:tag name="AS_UNIQUEID" val="1760"/>
</p:tagLst>
</file>

<file path=ppt/tags/tag153.xml><?xml version="1.0" encoding="utf-8"?>
<p:tagLst xmlns:p="http://schemas.openxmlformats.org/presentationml/2006/main">
  <p:tag name="AS_UNIQUEID" val="1761"/>
</p:tagLst>
</file>

<file path=ppt/tags/tag154.xml><?xml version="1.0" encoding="utf-8"?>
<p:tagLst xmlns:p="http://schemas.openxmlformats.org/presentationml/2006/main">
  <p:tag name="AS_UNIQUEID" val="1762"/>
  <p:tag name="KSO_WM_BEAUTIFY_FLAG" val=""/>
</p:tagLst>
</file>

<file path=ppt/tags/tag155.xml><?xml version="1.0" encoding="utf-8"?>
<p:tagLst xmlns:p="http://schemas.openxmlformats.org/presentationml/2006/main">
  <p:tag name="AS_UNIQUEID" val="1763"/>
  <p:tag name="KSO_WM_BEAUTIFY_FLAG" val=""/>
</p:tagLst>
</file>

<file path=ppt/tags/tag156.xml><?xml version="1.0" encoding="utf-8"?>
<p:tagLst xmlns:p="http://schemas.openxmlformats.org/presentationml/2006/main">
  <p:tag name="AS_UNIQUEID" val="1764"/>
  <p:tag name="KSO_WM_BEAUTIFY_FLAG" val=""/>
</p:tagLst>
</file>

<file path=ppt/tags/tag157.xml><?xml version="1.0" encoding="utf-8"?>
<p:tagLst xmlns:p="http://schemas.openxmlformats.org/presentationml/2006/main">
  <p:tag name="AS_UNIQUEID" val="1765"/>
  <p:tag name="KSO_WM_BEAUTIFY_FLAG" val=""/>
</p:tagLst>
</file>

<file path=ppt/tags/tag158.xml><?xml version="1.0" encoding="utf-8"?>
<p:tagLst xmlns:p="http://schemas.openxmlformats.org/presentationml/2006/main">
  <p:tag name="AS_UNIQUEID" val="1766"/>
  <p:tag name="KSO_WM_BEAUTIFY_FLAG" val=""/>
</p:tagLst>
</file>

<file path=ppt/tags/tag159.xml><?xml version="1.0" encoding="utf-8"?>
<p:tagLst xmlns:p="http://schemas.openxmlformats.org/presentationml/2006/main">
  <p:tag name="AS_UNIQUEID" val="1767"/>
  <p:tag name="KSO_WM_BEAUTIFY_FLAG" val=""/>
</p:tagLst>
</file>

<file path=ppt/tags/tag16.xml><?xml version="1.0" encoding="utf-8"?>
<p:tagLst xmlns:p="http://schemas.openxmlformats.org/presentationml/2006/main">
  <p:tag name="AS_UNIQUEID" val="2446"/>
</p:tagLst>
</file>

<file path=ppt/tags/tag160.xml><?xml version="1.0" encoding="utf-8"?>
<p:tagLst xmlns:p="http://schemas.openxmlformats.org/presentationml/2006/main">
  <p:tag name="AS_UNIQUEID" val="1768"/>
  <p:tag name="KSO_WM_BEAUTIFY_FLAG" val=""/>
</p:tagLst>
</file>

<file path=ppt/tags/tag161.xml><?xml version="1.0" encoding="utf-8"?>
<p:tagLst xmlns:p="http://schemas.openxmlformats.org/presentationml/2006/main">
  <p:tag name="AS_UNIQUEID" val="1769"/>
  <p:tag name="KSO_WM_BEAUTIFY_FLAG" val=""/>
</p:tagLst>
</file>

<file path=ppt/tags/tag162.xml><?xml version="1.0" encoding="utf-8"?>
<p:tagLst xmlns:p="http://schemas.openxmlformats.org/presentationml/2006/main">
  <p:tag name="AS_UNIQUEID" val="1770"/>
  <p:tag name="KSO_WM_BEAUTIFY_FLAG" val=""/>
</p:tagLst>
</file>

<file path=ppt/tags/tag163.xml><?xml version="1.0" encoding="utf-8"?>
<p:tagLst xmlns:p="http://schemas.openxmlformats.org/presentationml/2006/main">
  <p:tag name="AS_UNIQUEID" val="1771"/>
  <p:tag name="KSO_WM_BEAUTIFY_FLAG" val=""/>
</p:tagLst>
</file>

<file path=ppt/tags/tag164.xml><?xml version="1.0" encoding="utf-8"?>
<p:tagLst xmlns:p="http://schemas.openxmlformats.org/presentationml/2006/main">
  <p:tag name="AS_UNIQUEID" val="1772"/>
  <p:tag name="KSO_WM_BEAUTIFY_FLAG" val=""/>
</p:tagLst>
</file>

<file path=ppt/tags/tag165.xml><?xml version="1.0" encoding="utf-8"?>
<p:tagLst xmlns:p="http://schemas.openxmlformats.org/presentationml/2006/main">
  <p:tag name="AS_UNIQUEID" val="1773"/>
  <p:tag name="KSO_WM_BEAUTIFY_FLAG" val=""/>
</p:tagLst>
</file>

<file path=ppt/tags/tag166.xml><?xml version="1.0" encoding="utf-8"?>
<p:tagLst xmlns:p="http://schemas.openxmlformats.org/presentationml/2006/main">
  <p:tag name="AS_UNIQUEID" val="1774"/>
  <p:tag name="KSO_WM_BEAUTIFY_FLAG" val=""/>
</p:tagLst>
</file>

<file path=ppt/tags/tag167.xml><?xml version="1.0" encoding="utf-8"?>
<p:tagLst xmlns:p="http://schemas.openxmlformats.org/presentationml/2006/main">
  <p:tag name="KSO_WM_SPECIAL_SOURCE" val="bdnull"/>
</p:tagLst>
</file>

<file path=ppt/tags/tag168.xml><?xml version="1.0" encoding="utf-8"?>
<p:tagLst xmlns:p="http://schemas.openxmlformats.org/presentationml/2006/main">
  <p:tag name="AS_UNIQUEID" val="1779"/>
  <p:tag name="KSO_WM_BEAUTIFY_FLAG" val=""/>
</p:tagLst>
</file>

<file path=ppt/tags/tag169.xml><?xml version="1.0" encoding="utf-8"?>
<p:tagLst xmlns:p="http://schemas.openxmlformats.org/presentationml/2006/main">
  <p:tag name="AS_UNIQUEID" val="1780"/>
  <p:tag name="KSO_WM_BEAUTIFY_FLAG" val=""/>
</p:tagLst>
</file>

<file path=ppt/tags/tag17.xml><?xml version="1.0" encoding="utf-8"?>
<p:tagLst xmlns:p="http://schemas.openxmlformats.org/presentationml/2006/main">
  <p:tag name="AS_UNIQUEID" val="2447"/>
</p:tagLst>
</file>

<file path=ppt/tags/tag170.xml><?xml version="1.0" encoding="utf-8"?>
<p:tagLst xmlns:p="http://schemas.openxmlformats.org/presentationml/2006/main">
  <p:tag name="AS_UNIQUEID" val="1781"/>
  <p:tag name="KSO_WM_BEAUTIFY_FLAG" val=""/>
</p:tagLst>
</file>

<file path=ppt/tags/tag171.xml><?xml version="1.0" encoding="utf-8"?>
<p:tagLst xmlns:p="http://schemas.openxmlformats.org/presentationml/2006/main">
  <p:tag name="AS_UNIQUEID" val="1782"/>
  <p:tag name="KSO_WM_BEAUTIFY_FLAG" val=""/>
</p:tagLst>
</file>

<file path=ppt/tags/tag172.xml><?xml version="1.0" encoding="utf-8"?>
<p:tagLst xmlns:p="http://schemas.openxmlformats.org/presentationml/2006/main">
  <p:tag name="KSO_WM_SPECIAL_SOURCE" val="bdnull"/>
</p:tagLst>
</file>

<file path=ppt/tags/tag173.xml><?xml version="1.0" encoding="utf-8"?>
<p:tagLst xmlns:p="http://schemas.openxmlformats.org/presentationml/2006/main">
  <p:tag name="AS_UNIQUEID" val="1788"/>
  <p:tag name="KSO_WM_BEAUTIFY_FLAG" val=""/>
</p:tagLst>
</file>

<file path=ppt/tags/tag174.xml><?xml version="1.0" encoding="utf-8"?>
<p:tagLst xmlns:p="http://schemas.openxmlformats.org/presentationml/2006/main">
  <p:tag name="AS_UNIQUEID" val="1789"/>
  <p:tag name="KSO_WM_BEAUTIFY_FLAG" val=""/>
</p:tagLst>
</file>

<file path=ppt/tags/tag175.xml><?xml version="1.0" encoding="utf-8"?>
<p:tagLst xmlns:p="http://schemas.openxmlformats.org/presentationml/2006/main">
  <p:tag name="AS_UNIQUEID" val="1790"/>
  <p:tag name="KSO_WM_BEAUTIFY_FLAG" val=""/>
</p:tagLst>
</file>

<file path=ppt/tags/tag176.xml><?xml version="1.0" encoding="utf-8"?>
<p:tagLst xmlns:p="http://schemas.openxmlformats.org/presentationml/2006/main">
  <p:tag name="KSO_WM_SPECIAL_SOURCE" val="bdnull"/>
</p:tagLst>
</file>

<file path=ppt/tags/tag177.xml><?xml version="1.0" encoding="utf-8"?>
<p:tagLst xmlns:p="http://schemas.openxmlformats.org/presentationml/2006/main">
  <p:tag name="AS_UNIQUEID" val="1796"/>
</p:tagLst>
</file>

<file path=ppt/tags/tag178.xml><?xml version="1.0" encoding="utf-8"?>
<p:tagLst xmlns:p="http://schemas.openxmlformats.org/presentationml/2006/main">
  <p:tag name="AS_UNIQUEID" val="1797"/>
  <p:tag name="KSO_WM_BEAUTIFY_FLAG" val=""/>
</p:tagLst>
</file>

<file path=ppt/tags/tag179.xml><?xml version="1.0" encoding="utf-8"?>
<p:tagLst xmlns:p="http://schemas.openxmlformats.org/presentationml/2006/main">
  <p:tag name="AS_UNIQUEID" val="1798"/>
  <p:tag name="KSO_WM_BEAUTIFY_FLAG" val=""/>
</p:tagLst>
</file>

<file path=ppt/tags/tag18.xml><?xml version="1.0" encoding="utf-8"?>
<p:tagLst xmlns:p="http://schemas.openxmlformats.org/presentationml/2006/main">
  <p:tag name="AS_UNIQUEID" val="2448"/>
</p:tagLst>
</file>

<file path=ppt/tags/tag180.xml><?xml version="1.0" encoding="utf-8"?>
<p:tagLst xmlns:p="http://schemas.openxmlformats.org/presentationml/2006/main">
  <p:tag name="AS_UNIQUEID" val="1799"/>
  <p:tag name="KSO_WM_BEAUTIFY_FLAG" val=""/>
</p:tagLst>
</file>

<file path=ppt/tags/tag181.xml><?xml version="1.0" encoding="utf-8"?>
<p:tagLst xmlns:p="http://schemas.openxmlformats.org/presentationml/2006/main">
  <p:tag name="AS_UNIQUEID" val="1800"/>
  <p:tag name="KSO_WM_BEAUTIFY_FLAG" val=""/>
</p:tagLst>
</file>

<file path=ppt/tags/tag182.xml><?xml version="1.0" encoding="utf-8"?>
<p:tagLst xmlns:p="http://schemas.openxmlformats.org/presentationml/2006/main">
  <p:tag name="AS_UNIQUEID" val="1801"/>
</p:tagLst>
</file>

<file path=ppt/tags/tag183.xml><?xml version="1.0" encoding="utf-8"?>
<p:tagLst xmlns:p="http://schemas.openxmlformats.org/presentationml/2006/main">
  <p:tag name="AS_UNIQUEID" val="1802"/>
  <p:tag name="KSO_WM_BEAUTIFY_FLAG" val=""/>
</p:tagLst>
</file>

<file path=ppt/tags/tag184.xml><?xml version="1.0" encoding="utf-8"?>
<p:tagLst xmlns:p="http://schemas.openxmlformats.org/presentationml/2006/main">
  <p:tag name="AS_UNIQUEID" val="1803"/>
  <p:tag name="KSO_WM_BEAUTIFY_FLAG" val=""/>
</p:tagLst>
</file>

<file path=ppt/tags/tag185.xml><?xml version="1.0" encoding="utf-8"?>
<p:tagLst xmlns:p="http://schemas.openxmlformats.org/presentationml/2006/main">
  <p:tag name="AS_UNIQUEID" val="1804"/>
  <p:tag name="KSO_WM_BEAUTIFY_FLAG" val=""/>
</p:tagLst>
</file>

<file path=ppt/tags/tag186.xml><?xml version="1.0" encoding="utf-8"?>
<p:tagLst xmlns:p="http://schemas.openxmlformats.org/presentationml/2006/main">
  <p:tag name="AS_UNIQUEID" val="1805"/>
  <p:tag name="KSO_WM_BEAUTIFY_FLAG" val=""/>
</p:tagLst>
</file>

<file path=ppt/tags/tag187.xml><?xml version="1.0" encoding="utf-8"?>
<p:tagLst xmlns:p="http://schemas.openxmlformats.org/presentationml/2006/main">
  <p:tag name="AS_UNIQUEID" val="1806"/>
  <p:tag name="KSO_WM_BEAUTIFY_FLAG" val=""/>
</p:tagLst>
</file>

<file path=ppt/tags/tag188.xml><?xml version="1.0" encoding="utf-8"?>
<p:tagLst xmlns:p="http://schemas.openxmlformats.org/presentationml/2006/main">
  <p:tag name="AS_UNIQUEID" val="1807"/>
  <p:tag name="KSO_WM_BEAUTIFY_FLAG" val=""/>
</p:tagLst>
</file>

<file path=ppt/tags/tag189.xml><?xml version="1.0" encoding="utf-8"?>
<p:tagLst xmlns:p="http://schemas.openxmlformats.org/presentationml/2006/main">
  <p:tag name="AS_UNIQUEID" val="1808"/>
  <p:tag name="KSO_WM_BEAUTIFY_FLAG" val=""/>
</p:tagLst>
</file>

<file path=ppt/tags/tag19.xml><?xml version="1.0" encoding="utf-8"?>
<p:tagLst xmlns:p="http://schemas.openxmlformats.org/presentationml/2006/main">
  <p:tag name="AS_UNIQUEID" val="2449"/>
</p:tagLst>
</file>

<file path=ppt/tags/tag190.xml><?xml version="1.0" encoding="utf-8"?>
<p:tagLst xmlns:p="http://schemas.openxmlformats.org/presentationml/2006/main">
  <p:tag name="AS_UNIQUEID" val="1809"/>
  <p:tag name="KSO_WM_BEAUTIFY_FLAG" val=""/>
</p:tagLst>
</file>

<file path=ppt/tags/tag191.xml><?xml version="1.0" encoding="utf-8"?>
<p:tagLst xmlns:p="http://schemas.openxmlformats.org/presentationml/2006/main">
  <p:tag name="KSO_WM_SPECIAL_SOURCE" val="bdnull"/>
</p:tagLst>
</file>

<file path=ppt/tags/tag192.xml><?xml version="1.0" encoding="utf-8"?>
<p:tagLst xmlns:p="http://schemas.openxmlformats.org/presentationml/2006/main">
  <p:tag name="AS_UNIQUEID" val="1811"/>
</p:tagLst>
</file>

<file path=ppt/tags/tag193.xml><?xml version="1.0" encoding="utf-8"?>
<p:tagLst xmlns:p="http://schemas.openxmlformats.org/presentationml/2006/main">
  <p:tag name="AS_UNIQUEID" val="1812"/>
  <p:tag name="KSO_WM_BEAUTIFY_FLAG" val=""/>
</p:tagLst>
</file>

<file path=ppt/tags/tag194.xml><?xml version="1.0" encoding="utf-8"?>
<p:tagLst xmlns:p="http://schemas.openxmlformats.org/presentationml/2006/main">
  <p:tag name="AS_UNIQUEID" val="1813"/>
  <p:tag name="KSO_WM_BEAUTIFY_FLAG" val=""/>
</p:tagLst>
</file>

<file path=ppt/tags/tag195.xml><?xml version="1.0" encoding="utf-8"?>
<p:tagLst xmlns:p="http://schemas.openxmlformats.org/presentationml/2006/main">
  <p:tag name="AS_UNIQUEID" val="1817"/>
  <p:tag name="KSO_WM_BEAUTIFY_FLAG" val=""/>
</p:tagLst>
</file>

<file path=ppt/tags/tag196.xml><?xml version="1.0" encoding="utf-8"?>
<p:tagLst xmlns:p="http://schemas.openxmlformats.org/presentationml/2006/main">
  <p:tag name="AS_UNIQUEID" val="1822"/>
  <p:tag name="KSO_WM_BEAUTIFY_FLAG" val=""/>
</p:tagLst>
</file>

<file path=ppt/tags/tag197.xml><?xml version="1.0" encoding="utf-8"?>
<p:tagLst xmlns:p="http://schemas.openxmlformats.org/presentationml/2006/main">
  <p:tag name="AS_UNIQUEID" val="2148"/>
  <p:tag name="KSO_WM_BEAUTIFY_FLAG" val=""/>
</p:tagLst>
</file>

<file path=ppt/tags/tag198.xml><?xml version="1.0" encoding="utf-8"?>
<p:tagLst xmlns:p="http://schemas.openxmlformats.org/presentationml/2006/main">
  <p:tag name="AS_UNIQUEID" val="1815"/>
  <p:tag name="KSO_WM_BEAUTIFY_FLAG" val=""/>
</p:tagLst>
</file>

<file path=ppt/tags/tag199.xml><?xml version="1.0" encoding="utf-8"?>
<p:tagLst xmlns:p="http://schemas.openxmlformats.org/presentationml/2006/main">
  <p:tag name="AS_UNIQUEID" val="1818"/>
  <p:tag name="KSO_WM_BEAUTIFY_FLAG" val=""/>
</p:tagLst>
</file>

<file path=ppt/tags/tag2.xml><?xml version="1.0" encoding="utf-8"?>
<p:tagLst xmlns:p="http://schemas.openxmlformats.org/presentationml/2006/main">
  <p:tag name="AS_UNIQUEID" val="2429"/>
</p:tagLst>
</file>

<file path=ppt/tags/tag20.xml><?xml version="1.0" encoding="utf-8"?>
<p:tagLst xmlns:p="http://schemas.openxmlformats.org/presentationml/2006/main">
  <p:tag name="AS_UNIQUEID" val="2450"/>
</p:tagLst>
</file>

<file path=ppt/tags/tag200.xml><?xml version="1.0" encoding="utf-8"?>
<p:tagLst xmlns:p="http://schemas.openxmlformats.org/presentationml/2006/main">
  <p:tag name="AS_UNIQUEID" val="1814"/>
  <p:tag name="KSO_WM_BEAUTIFY_FLAG" val=""/>
</p:tagLst>
</file>

<file path=ppt/tags/tag201.xml><?xml version="1.0" encoding="utf-8"?>
<p:tagLst xmlns:p="http://schemas.openxmlformats.org/presentationml/2006/main">
  <p:tag name="KSO_WM_SPECIAL_SOURCE" val="bdnull"/>
</p:tagLst>
</file>

<file path=ppt/tags/tag202.xml><?xml version="1.0" encoding="utf-8"?>
<p:tagLst xmlns:p="http://schemas.openxmlformats.org/presentationml/2006/main">
  <p:tag name="AS_UNIQUEID" val="1825"/>
  <p:tag name="KSO_WM_BEAUTIFY_FLAG" val=""/>
</p:tagLst>
</file>

<file path=ppt/tags/tag203.xml><?xml version="1.0" encoding="utf-8"?>
<p:tagLst xmlns:p="http://schemas.openxmlformats.org/presentationml/2006/main">
  <p:tag name="AS_UNIQUEID" val="1826"/>
</p:tagLst>
</file>

<file path=ppt/tags/tag204.xml><?xml version="1.0" encoding="utf-8"?>
<p:tagLst xmlns:p="http://schemas.openxmlformats.org/presentationml/2006/main">
  <p:tag name="AS_UNIQUEID" val="1827"/>
  <p:tag name="KSO_WM_BEAUTIFY_FLAG" val=""/>
</p:tagLst>
</file>

<file path=ppt/tags/tag205.xml><?xml version="1.0" encoding="utf-8"?>
<p:tagLst xmlns:p="http://schemas.openxmlformats.org/presentationml/2006/main">
  <p:tag name="AS_UNIQUEID" val="1828"/>
  <p:tag name="KSO_WM_BEAUTIFY_FLAG" val=""/>
</p:tagLst>
</file>

<file path=ppt/tags/tag206.xml><?xml version="1.0" encoding="utf-8"?>
<p:tagLst xmlns:p="http://schemas.openxmlformats.org/presentationml/2006/main">
  <p:tag name="AS_UNIQUEID" val="1829"/>
  <p:tag name="KSO_WM_BEAUTIFY_FLAG" val=""/>
</p:tagLst>
</file>

<file path=ppt/tags/tag207.xml><?xml version="1.0" encoding="utf-8"?>
<p:tagLst xmlns:p="http://schemas.openxmlformats.org/presentationml/2006/main">
  <p:tag name="AS_UNIQUEID" val="1830"/>
  <p:tag name="KSO_WM_BEAUTIFY_FLAG" val=""/>
</p:tagLst>
</file>

<file path=ppt/tags/tag208.xml><?xml version="1.0" encoding="utf-8"?>
<p:tagLst xmlns:p="http://schemas.openxmlformats.org/presentationml/2006/main">
  <p:tag name="AS_UNIQUEID" val="1831"/>
  <p:tag name="KSO_WM_BEAUTIFY_FLAG" val=""/>
</p:tagLst>
</file>

<file path=ppt/tags/tag209.xml><?xml version="1.0" encoding="utf-8"?>
<p:tagLst xmlns:p="http://schemas.openxmlformats.org/presentationml/2006/main">
  <p:tag name="AS_UNIQUEID" val="1832"/>
  <p:tag name="KSO_WM_BEAUTIFY_FLAG" val=""/>
</p:tagLst>
</file>

<file path=ppt/tags/tag21.xml><?xml version="1.0" encoding="utf-8"?>
<p:tagLst xmlns:p="http://schemas.openxmlformats.org/presentationml/2006/main">
  <p:tag name="AS_UNIQUEID" val="2451"/>
</p:tagLst>
</file>

<file path=ppt/tags/tag210.xml><?xml version="1.0" encoding="utf-8"?>
<p:tagLst xmlns:p="http://schemas.openxmlformats.org/presentationml/2006/main">
  <p:tag name="KSO_WM_SPECIAL_SOURCE" val="bdnull"/>
</p:tagLst>
</file>

<file path=ppt/tags/tag211.xml><?xml version="1.0" encoding="utf-8"?>
<p:tagLst xmlns:p="http://schemas.openxmlformats.org/presentationml/2006/main">
  <p:tag name="AS_UNIQUEID" val="1835"/>
  <p:tag name="KSO_WM_BEAUTIFY_FLAG" val=""/>
</p:tagLst>
</file>

<file path=ppt/tags/tag212.xml><?xml version="1.0" encoding="utf-8"?>
<p:tagLst xmlns:p="http://schemas.openxmlformats.org/presentationml/2006/main">
  <p:tag name="AS_UNIQUEID" val="1839"/>
  <p:tag name="KSO_WM_BEAUTIFY_FLAG" val=""/>
</p:tagLst>
</file>

<file path=ppt/tags/tag213.xml><?xml version="1.0" encoding="utf-8"?>
<p:tagLst xmlns:p="http://schemas.openxmlformats.org/presentationml/2006/main">
  <p:tag name="AS_UNIQUEID" val="1840"/>
  <p:tag name="KSO_WM_BEAUTIFY_FLAG" val=""/>
</p:tagLst>
</file>

<file path=ppt/tags/tag214.xml><?xml version="1.0" encoding="utf-8"?>
<p:tagLst xmlns:p="http://schemas.openxmlformats.org/presentationml/2006/main">
  <p:tag name="AS_UNIQUEID" val="1841"/>
  <p:tag name="KSO_WM_BEAUTIFY_FLAG" val=""/>
</p:tagLst>
</file>

<file path=ppt/tags/tag215.xml><?xml version="1.0" encoding="utf-8"?>
<p:tagLst xmlns:p="http://schemas.openxmlformats.org/presentationml/2006/main">
  <p:tag name="AS_UNIQUEID" val="1842"/>
  <p:tag name="KSO_WM_BEAUTIFY_FLAG" val=""/>
</p:tagLst>
</file>

<file path=ppt/tags/tag216.xml><?xml version="1.0" encoding="utf-8"?>
<p:tagLst xmlns:p="http://schemas.openxmlformats.org/presentationml/2006/main">
  <p:tag name="AS_UNIQUEID" val="1843"/>
  <p:tag name="KSO_WM_BEAUTIFY_FLAG" val=""/>
</p:tagLst>
</file>

<file path=ppt/tags/tag217.xml><?xml version="1.0" encoding="utf-8"?>
<p:tagLst xmlns:p="http://schemas.openxmlformats.org/presentationml/2006/main">
  <p:tag name="AS_UNIQUEID" val="1844"/>
  <p:tag name="KSO_WM_BEAUTIFY_FLAG" val=""/>
</p:tagLst>
</file>

<file path=ppt/tags/tag218.xml><?xml version="1.0" encoding="utf-8"?>
<p:tagLst xmlns:p="http://schemas.openxmlformats.org/presentationml/2006/main">
  <p:tag name="AS_UNIQUEID" val="1845"/>
  <p:tag name="KSO_WM_BEAUTIFY_FLAG" val=""/>
</p:tagLst>
</file>

<file path=ppt/tags/tag219.xml><?xml version="1.0" encoding="utf-8"?>
<p:tagLst xmlns:p="http://schemas.openxmlformats.org/presentationml/2006/main">
  <p:tag name="AS_UNIQUEID" val="1836"/>
</p:tagLst>
</file>

<file path=ppt/tags/tag22.xml><?xml version="1.0" encoding="utf-8"?>
<p:tagLst xmlns:p="http://schemas.openxmlformats.org/presentationml/2006/main">
  <p:tag name="AS_UNIQUEID" val="2453"/>
</p:tagLst>
</file>

<file path=ppt/tags/tag220.xml><?xml version="1.0" encoding="utf-8"?>
<p:tagLst xmlns:p="http://schemas.openxmlformats.org/presentationml/2006/main">
  <p:tag name="AS_UNIQUEID" val="1837"/>
  <p:tag name="KSO_WM_BEAUTIFY_FLAG" val=""/>
</p:tagLst>
</file>

<file path=ppt/tags/tag221.xml><?xml version="1.0" encoding="utf-8"?>
<p:tagLst xmlns:p="http://schemas.openxmlformats.org/presentationml/2006/main">
  <p:tag name="AS_UNIQUEID" val="1838"/>
  <p:tag name="KSO_WM_BEAUTIFY_FLAG" val=""/>
</p:tagLst>
</file>

<file path=ppt/tags/tag222.xml><?xml version="1.0" encoding="utf-8"?>
<p:tagLst xmlns:p="http://schemas.openxmlformats.org/presentationml/2006/main">
  <p:tag name="KSO_WM_SPECIAL_SOURCE" val="bdnull"/>
</p:tagLst>
</file>

<file path=ppt/tags/tag223.xml><?xml version="1.0" encoding="utf-8"?>
<p:tagLst xmlns:p="http://schemas.openxmlformats.org/presentationml/2006/main">
  <p:tag name="AS_UNIQUEID" val="1850"/>
  <p:tag name="KSO_WM_BEAUTIFY_FLAG" val=""/>
</p:tagLst>
</file>

<file path=ppt/tags/tag224.xml><?xml version="1.0" encoding="utf-8"?>
<p:tagLst xmlns:p="http://schemas.openxmlformats.org/presentationml/2006/main">
  <p:tag name="AS_UNIQUEID" val="1851"/>
  <p:tag name="KSO_WM_BEAUTIFY_FLAG" val=""/>
</p:tagLst>
</file>

<file path=ppt/tags/tag225.xml><?xml version="1.0" encoding="utf-8"?>
<p:tagLst xmlns:p="http://schemas.openxmlformats.org/presentationml/2006/main">
  <p:tag name="AS_UNIQUEID" val="1852"/>
  <p:tag name="KSO_WM_BEAUTIFY_FLAG" val=""/>
</p:tagLst>
</file>

<file path=ppt/tags/tag226.xml><?xml version="1.0" encoding="utf-8"?>
<p:tagLst xmlns:p="http://schemas.openxmlformats.org/presentationml/2006/main">
  <p:tag name="AS_UNIQUEID" val="1853"/>
  <p:tag name="KSO_WM_BEAUTIFY_FLAG" val=""/>
</p:tagLst>
</file>

<file path=ppt/tags/tag227.xml><?xml version="1.0" encoding="utf-8"?>
<p:tagLst xmlns:p="http://schemas.openxmlformats.org/presentationml/2006/main">
  <p:tag name="AS_UNIQUEID" val="1854"/>
  <p:tag name="KSO_WM_BEAUTIFY_FLAG" val=""/>
</p:tagLst>
</file>

<file path=ppt/tags/tag228.xml><?xml version="1.0" encoding="utf-8"?>
<p:tagLst xmlns:p="http://schemas.openxmlformats.org/presentationml/2006/main">
  <p:tag name="KSO_WM_SPECIAL_SOURCE" val="bdnull"/>
</p:tagLst>
</file>

<file path=ppt/tags/tag229.xml><?xml version="1.0" encoding="utf-8"?>
<p:tagLst xmlns:p="http://schemas.openxmlformats.org/presentationml/2006/main">
  <p:tag name="AS_UNIQUEID" val="2241"/>
  <p:tag name="KSO_WM_BEAUTIFY_FLAG" val=""/>
</p:tagLst>
</file>

<file path=ppt/tags/tag23.xml><?xml version="1.0" encoding="utf-8"?>
<p:tagLst xmlns:p="http://schemas.openxmlformats.org/presentationml/2006/main">
  <p:tag name="AS_UNIQUEID" val="2454"/>
</p:tagLst>
</file>

<file path=ppt/tags/tag230.xml><?xml version="1.0" encoding="utf-8"?>
<p:tagLst xmlns:p="http://schemas.openxmlformats.org/presentationml/2006/main">
  <p:tag name="AS_UNIQUEID" val="2242"/>
  <p:tag name="KSO_WM_BEAUTIFY_FLAG" val=""/>
</p:tagLst>
</file>

<file path=ppt/tags/tag231.xml><?xml version="1.0" encoding="utf-8"?>
<p:tagLst xmlns:p="http://schemas.openxmlformats.org/presentationml/2006/main">
  <p:tag name="AS_UNIQUEID" val="2243"/>
  <p:tag name="KSO_WM_BEAUTIFY_FLAG" val=""/>
</p:tagLst>
</file>

<file path=ppt/tags/tag232.xml><?xml version="1.0" encoding="utf-8"?>
<p:tagLst xmlns:p="http://schemas.openxmlformats.org/presentationml/2006/main">
  <p:tag name="KSO_WM_SPECIAL_SOURCE" val="bdnull"/>
</p:tagLst>
</file>

<file path=ppt/tags/tag233.xml><?xml version="1.0" encoding="utf-8"?>
<p:tagLst xmlns:p="http://schemas.openxmlformats.org/presentationml/2006/main">
  <p:tag name="AS_UNIQUEID" val="2267"/>
  <p:tag name="KSO_WM_BEAUTIFY_FLAG" val=""/>
</p:tagLst>
</file>

<file path=ppt/tags/tag234.xml><?xml version="1.0" encoding="utf-8"?>
<p:tagLst xmlns:p="http://schemas.openxmlformats.org/presentationml/2006/main">
  <p:tag name="KSO_WM_SPECIAL_SOURCE" val="bdnull"/>
</p:tagLst>
</file>

<file path=ppt/tags/tag235.xml><?xml version="1.0" encoding="utf-8"?>
<p:tagLst xmlns:p="http://schemas.openxmlformats.org/presentationml/2006/main">
  <p:tag name="AS_UNIQUEID" val="2320"/>
  <p:tag name="KSO_WM_BEAUTIFY_FLAG" val=""/>
</p:tagLst>
</file>

<file path=ppt/tags/tag236.xml><?xml version="1.0" encoding="utf-8"?>
<p:tagLst xmlns:p="http://schemas.openxmlformats.org/presentationml/2006/main">
  <p:tag name="AS_UNIQUEID" val="2321"/>
  <p:tag name="KSO_WM_BEAUTIFY_FLAG" val=""/>
</p:tagLst>
</file>

<file path=ppt/tags/tag237.xml><?xml version="1.0" encoding="utf-8"?>
<p:tagLst xmlns:p="http://schemas.openxmlformats.org/presentationml/2006/main">
  <p:tag name="KSO_WM_SPECIAL_SOURCE" val="bdnull"/>
</p:tagLst>
</file>

<file path=ppt/tags/tag238.xml><?xml version="1.0" encoding="utf-8"?>
<p:tagLst xmlns:p="http://schemas.openxmlformats.org/presentationml/2006/main">
  <p:tag name="AS_UNIQUEID" val="2345"/>
  <p:tag name="KSO_WM_BEAUTIFY_FLAG" val=""/>
</p:tagLst>
</file>

<file path=ppt/tags/tag239.xml><?xml version="1.0" encoding="utf-8"?>
<p:tagLst xmlns:p="http://schemas.openxmlformats.org/presentationml/2006/main">
  <p:tag name="AS_UNIQUEID" val="2346"/>
  <p:tag name="KSO_WM_BEAUTIFY_FLAG" val=""/>
</p:tagLst>
</file>

<file path=ppt/tags/tag24.xml><?xml version="1.0" encoding="utf-8"?>
<p:tagLst xmlns:p="http://schemas.openxmlformats.org/presentationml/2006/main">
  <p:tag name="AS_UNIQUEID" val="2455"/>
</p:tagLst>
</file>

<file path=ppt/tags/tag240.xml><?xml version="1.0" encoding="utf-8"?>
<p:tagLst xmlns:p="http://schemas.openxmlformats.org/presentationml/2006/main">
  <p:tag name="KSO_WM_SPECIAL_SOURCE" val="bdnull"/>
</p:tagLst>
</file>

<file path=ppt/tags/tag241.xml><?xml version="1.0" encoding="utf-8"?>
<p:tagLst xmlns:p="http://schemas.openxmlformats.org/presentationml/2006/main">
  <p:tag name="AS_UNIQUEID" val="2396"/>
  <p:tag name="KSO_WM_BEAUTIFY_FLAG" val=""/>
</p:tagLst>
</file>

<file path=ppt/tags/tag242.xml><?xml version="1.0" encoding="utf-8"?>
<p:tagLst xmlns:p="http://schemas.openxmlformats.org/presentationml/2006/main">
  <p:tag name="AS_UNIQUEID" val="2397"/>
  <p:tag name="KSO_WM_BEAUTIFY_FLAG" val=""/>
</p:tagLst>
</file>

<file path=ppt/tags/tag243.xml><?xml version="1.0" encoding="utf-8"?>
<p:tagLst xmlns:p="http://schemas.openxmlformats.org/presentationml/2006/main">
  <p:tag name="AS_UNIQUEID" val="2398"/>
  <p:tag name="KSO_WM_BEAUTIFY_FLAG" val=""/>
</p:tagLst>
</file>

<file path=ppt/tags/tag244.xml><?xml version="1.0" encoding="utf-8"?>
<p:tagLst xmlns:p="http://schemas.openxmlformats.org/presentationml/2006/main">
  <p:tag name="AS_UNIQUEID" val="2399"/>
  <p:tag name="KSO_WM_BEAUTIFY_FLAG" val=""/>
</p:tagLst>
</file>

<file path=ppt/tags/tag245.xml><?xml version="1.0" encoding="utf-8"?>
<p:tagLst xmlns:p="http://schemas.openxmlformats.org/presentationml/2006/main">
  <p:tag name="AS_UNIQUEID" val="2400"/>
  <p:tag name="KSO_WM_BEAUTIFY_FLAG" val=""/>
</p:tagLst>
</file>

<file path=ppt/tags/tag246.xml><?xml version="1.0" encoding="utf-8"?>
<p:tagLst xmlns:p="http://schemas.openxmlformats.org/presentationml/2006/main">
  <p:tag name="AS_UNIQUEID" val="2401"/>
  <p:tag name="KSO_WM_BEAUTIFY_FLAG" val=""/>
</p:tagLst>
</file>

<file path=ppt/tags/tag247.xml><?xml version="1.0" encoding="utf-8"?>
<p:tagLst xmlns:p="http://schemas.openxmlformats.org/presentationml/2006/main">
  <p:tag name="KSO_WM_SPECIAL_SOURCE" val="bdnull"/>
</p:tagLst>
</file>

<file path=ppt/tags/tag248.xml><?xml version="1.0" encoding="utf-8"?>
<p:tagLst xmlns:p="http://schemas.openxmlformats.org/presentationml/2006/main">
  <p:tag name="AS_UNIQUEID" val="2425"/>
  <p:tag name="KSO_WM_BEAUTIFY_FLAG" val=""/>
</p:tagLst>
</file>

<file path=ppt/tags/tag249.xml><?xml version="1.0" encoding="utf-8"?>
<p:tagLst xmlns:p="http://schemas.openxmlformats.org/presentationml/2006/main">
  <p:tag name="AS_UNIQUEID" val="2426"/>
  <p:tag name="KSO_WM_BEAUTIFY_FLAG" val=""/>
</p:tagLst>
</file>

<file path=ppt/tags/tag25.xml><?xml version="1.0" encoding="utf-8"?>
<p:tagLst xmlns:p="http://schemas.openxmlformats.org/presentationml/2006/main">
  <p:tag name="AS_UNIQUEID" val="2456"/>
</p:tagLst>
</file>

<file path=ppt/tags/tag250.xml><?xml version="1.0" encoding="utf-8"?>
<p:tagLst xmlns:p="http://schemas.openxmlformats.org/presentationml/2006/main">
  <p:tag name="AS_UNIQUEID" val="2427"/>
  <p:tag name="KSO_WM_BEAUTIFY_FLAG" val=""/>
</p:tagLst>
</file>

<file path=ppt/tags/tag251.xml><?xml version="1.0" encoding="utf-8"?>
<p:tagLst xmlns:p="http://schemas.openxmlformats.org/presentationml/2006/main">
  <p:tag name="AS_UNIQUEID" val="2428"/>
  <p:tag name="KSO_WM_BEAUTIFY_FLAG" val=""/>
</p:tagLst>
</file>

<file path=ppt/tags/tag252.xml><?xml version="1.0" encoding="utf-8"?>
<p:tagLst xmlns:p="http://schemas.openxmlformats.org/presentationml/2006/main">
  <p:tag name="KSO_WM_SPECIAL_SOURCE" val="bdnull"/>
</p:tagLst>
</file>

<file path=ppt/tags/tag253.xml><?xml version="1.0" encoding="utf-8"?>
<p:tagLst xmlns:p="http://schemas.openxmlformats.org/presentationml/2006/main">
  <p:tag name="AS_UNIQUEID" val="2452"/>
  <p:tag name="KSO_WM_BEAUTIFY_FLAG" val=""/>
</p:tagLst>
</file>

<file path=ppt/tags/tag254.xml><?xml version="1.0" encoding="utf-8"?>
<p:tagLst xmlns:p="http://schemas.openxmlformats.org/presentationml/2006/main">
  <p:tag name="AS_UNIQUEID" val="2453"/>
  <p:tag name="KSO_WM_BEAUTIFY_FLAG" val=""/>
</p:tagLst>
</file>

<file path=ppt/tags/tag255.xml><?xml version="1.0" encoding="utf-8"?>
<p:tagLst xmlns:p="http://schemas.openxmlformats.org/presentationml/2006/main">
  <p:tag name="AS_UNIQUEID" val="2454"/>
  <p:tag name="KSO_WM_BEAUTIFY_FLAG" val=""/>
</p:tagLst>
</file>

<file path=ppt/tags/tag256.xml><?xml version="1.0" encoding="utf-8"?>
<p:tagLst xmlns:p="http://schemas.openxmlformats.org/presentationml/2006/main">
  <p:tag name="AS_UNIQUEID" val="2455"/>
  <p:tag name="KSO_WM_BEAUTIFY_FLAG" val=""/>
</p:tagLst>
</file>

<file path=ppt/tags/tag257.xml><?xml version="1.0" encoding="utf-8"?>
<p:tagLst xmlns:p="http://schemas.openxmlformats.org/presentationml/2006/main">
  <p:tag name="KSO_WM_SPECIAL_SOURCE" val="bdnull"/>
</p:tagLst>
</file>

<file path=ppt/tags/tag258.xml><?xml version="1.0" encoding="utf-8"?>
<p:tagLst xmlns:p="http://schemas.openxmlformats.org/presentationml/2006/main">
  <p:tag name="AS_UNIQUEID" val="2479"/>
  <p:tag name="KSO_WM_BEAUTIFY_FLAG" val=""/>
</p:tagLst>
</file>

<file path=ppt/tags/tag259.xml><?xml version="1.0" encoding="utf-8"?>
<p:tagLst xmlns:p="http://schemas.openxmlformats.org/presentationml/2006/main">
  <p:tag name="AS_UNIQUEID" val="2480"/>
  <p:tag name="KSO_WM_BEAUTIFY_FLAG" val=""/>
</p:tagLst>
</file>

<file path=ppt/tags/tag26.xml><?xml version="1.0" encoding="utf-8"?>
<p:tagLst xmlns:p="http://schemas.openxmlformats.org/presentationml/2006/main">
  <p:tag name="AS_UNIQUEID" val="2457"/>
</p:tagLst>
</file>

<file path=ppt/tags/tag260.xml><?xml version="1.0" encoding="utf-8"?>
<p:tagLst xmlns:p="http://schemas.openxmlformats.org/presentationml/2006/main">
  <p:tag name="AS_UNIQUEID" val="2480"/>
  <p:tag name="KSO_WM_BEAUTIFY_FLAG" val=""/>
</p:tagLst>
</file>

<file path=ppt/tags/tag261.xml><?xml version="1.0" encoding="utf-8"?>
<p:tagLst xmlns:p="http://schemas.openxmlformats.org/presentationml/2006/main">
  <p:tag name="AS_UNIQUEID" val="2482"/>
  <p:tag name="KSO_WM_BEAUTIFY_FLAG" val=""/>
</p:tagLst>
</file>

<file path=ppt/tags/tag262.xml><?xml version="1.0" encoding="utf-8"?>
<p:tagLst xmlns:p="http://schemas.openxmlformats.org/presentationml/2006/main">
  <p:tag name="AS_UNIQUEID" val="2483"/>
  <p:tag name="KSO_WM_BEAUTIFY_FLAG" val=""/>
</p:tagLst>
</file>

<file path=ppt/tags/tag263.xml><?xml version="1.0" encoding="utf-8"?>
<p:tagLst xmlns:p="http://schemas.openxmlformats.org/presentationml/2006/main">
  <p:tag name="AS_UNIQUEID" val="2508"/>
  <p:tag name="KSO_WM_BEAUTIFY_FLAG" val=""/>
</p:tagLst>
</file>

<file path=ppt/tags/tag264.xml><?xml version="1.0" encoding="utf-8"?>
<p:tagLst xmlns:p="http://schemas.openxmlformats.org/presentationml/2006/main">
  <p:tag name="AS_UNIQUEID" val="2509"/>
  <p:tag name="KSO_WM_BEAUTIFY_FLAG" val=""/>
</p:tagLst>
</file>

<file path=ppt/tags/tag265.xml><?xml version="1.0" encoding="utf-8"?>
<p:tagLst xmlns:p="http://schemas.openxmlformats.org/presentationml/2006/main">
  <p:tag name="AS_UNIQUEID" val="2510"/>
  <p:tag name="KSO_WM_BEAUTIFY_FLAG" val=""/>
</p:tagLst>
</file>

<file path=ppt/tags/tag266.xml><?xml version="1.0" encoding="utf-8"?>
<p:tagLst xmlns:p="http://schemas.openxmlformats.org/presentationml/2006/main">
  <p:tag name="AS_UNIQUEID" val="2511"/>
  <p:tag name="KSO_WM_BEAUTIFY_FLAG" val=""/>
</p:tagLst>
</file>

<file path=ppt/tags/tag267.xml><?xml version="1.0" encoding="utf-8"?>
<p:tagLst xmlns:p="http://schemas.openxmlformats.org/presentationml/2006/main">
  <p:tag name="AS_UNIQUEID" val="2536"/>
  <p:tag name="KSO_WM_BEAUTIFY_FLAG" val=""/>
</p:tagLst>
</file>

<file path=ppt/tags/tag268.xml><?xml version="1.0" encoding="utf-8"?>
<p:tagLst xmlns:p="http://schemas.openxmlformats.org/presentationml/2006/main">
  <p:tag name="AS_UNIQUEID" val="2537"/>
  <p:tag name="KSO_WM_BEAUTIFY_FLAG" val=""/>
</p:tagLst>
</file>

<file path=ppt/tags/tag269.xml><?xml version="1.0" encoding="utf-8"?>
<p:tagLst xmlns:p="http://schemas.openxmlformats.org/presentationml/2006/main">
  <p:tag name="AS_UNIQUEID" val="2538"/>
  <p:tag name="KSO_WM_BEAUTIFY_FLAG" val=""/>
</p:tagLst>
</file>

<file path=ppt/tags/tag27.xml><?xml version="1.0" encoding="utf-8"?>
<p:tagLst xmlns:p="http://schemas.openxmlformats.org/presentationml/2006/main">
  <p:tag name="AS_UNIQUEID" val="2458"/>
</p:tagLst>
</file>

<file path=ppt/tags/tag270.xml><?xml version="1.0" encoding="utf-8"?>
<p:tagLst xmlns:p="http://schemas.openxmlformats.org/presentationml/2006/main">
  <p:tag name="AS_UNIQUEID" val="2539"/>
  <p:tag name="KSO_WM_BEAUTIFY_FLAG" val=""/>
</p:tagLst>
</file>

<file path=ppt/tags/tag271.xml><?xml version="1.0" encoding="utf-8"?>
<p:tagLst xmlns:p="http://schemas.openxmlformats.org/presentationml/2006/main">
  <p:tag name="AS_UNIQUEID" val="2564"/>
  <p:tag name="KSO_WM_BEAUTIFY_FLAG" val=""/>
</p:tagLst>
</file>

<file path=ppt/tags/tag272.xml><?xml version="1.0" encoding="utf-8"?>
<p:tagLst xmlns:p="http://schemas.openxmlformats.org/presentationml/2006/main">
  <p:tag name="AS_UNIQUEID" val="2565"/>
  <p:tag name="KSO_WM_BEAUTIFY_FLAG" val=""/>
</p:tagLst>
</file>

<file path=ppt/tags/tag273.xml><?xml version="1.0" encoding="utf-8"?>
<p:tagLst xmlns:p="http://schemas.openxmlformats.org/presentationml/2006/main">
  <p:tag name="AS_UNIQUEID" val="2566"/>
  <p:tag name="KSO_WM_BEAUTIFY_FLAG" val=""/>
</p:tagLst>
</file>

<file path=ppt/tags/tag274.xml><?xml version="1.0" encoding="utf-8"?>
<p:tagLst xmlns:p="http://schemas.openxmlformats.org/presentationml/2006/main">
  <p:tag name="AS_UNIQUEID" val="2567"/>
  <p:tag name="KSO_WM_BEAUTIFY_FLAG" val=""/>
</p:tagLst>
</file>

<file path=ppt/tags/tag275.xml><?xml version="1.0" encoding="utf-8"?>
<p:tagLst xmlns:p="http://schemas.openxmlformats.org/presentationml/2006/main">
  <p:tag name="AS_UNIQUEID" val="2591"/>
  <p:tag name="KSO_WM_BEAUTIFY_FLAG" val=""/>
</p:tagLst>
</file>

<file path=ppt/tags/tag276.xml><?xml version="1.0" encoding="utf-8"?>
<p:tagLst xmlns:p="http://schemas.openxmlformats.org/presentationml/2006/main">
  <p:tag name="AS_UNIQUEID" val="2592"/>
  <p:tag name="KSO_WM_BEAUTIFY_FLAG" val=""/>
</p:tagLst>
</file>

<file path=ppt/tags/tag277.xml><?xml version="1.0" encoding="utf-8"?>
<p:tagLst xmlns:p="http://schemas.openxmlformats.org/presentationml/2006/main">
  <p:tag name="AS_UNIQUEID" val="2616"/>
  <p:tag name="KSO_WM_BEAUTIFY_FLAG" val=""/>
</p:tagLst>
</file>

<file path=ppt/tags/tag278.xml><?xml version="1.0" encoding="utf-8"?>
<p:tagLst xmlns:p="http://schemas.openxmlformats.org/presentationml/2006/main">
  <p:tag name="AS_UNIQUEID" val="2617"/>
  <p:tag name="KSO_WM_BEAUTIFY_FLAG" val=""/>
</p:tagLst>
</file>

<file path=ppt/tags/tag279.xml><?xml version="1.0" encoding="utf-8"?>
<p:tagLst xmlns:p="http://schemas.openxmlformats.org/presentationml/2006/main">
  <p:tag name="AS_UNIQUEID" val="2618"/>
  <p:tag name="KSO_WM_BEAUTIFY_FLAG" val=""/>
</p:tagLst>
</file>

<file path=ppt/tags/tag28.xml><?xml version="1.0" encoding="utf-8"?>
<p:tagLst xmlns:p="http://schemas.openxmlformats.org/presentationml/2006/main">
  <p:tag name="AS_UNIQUEID" val="2459"/>
</p:tagLst>
</file>

<file path=ppt/tags/tag280.xml><?xml version="1.0" encoding="utf-8"?>
<p:tagLst xmlns:p="http://schemas.openxmlformats.org/presentationml/2006/main">
  <p:tag name="AS_UNIQUEID" val="2619"/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#wm#"/>
  <p:tag name="KSO_WM_SLIDE_BACKGROUND" val="[&quot;general&quot;,&quot;navigation&quot;]"/>
  <p:tag name="KSO_WM_SLIDE_ID" val="custom20204426_8"/>
  <p:tag name="KSO_WM_SLIDE_INDEX" val="8"/>
  <p:tag name="KSO_WM_SLIDE_ITEM_CNT" val="0"/>
  <p:tag name="KSO_WM_SLIDE_LAYOUT" val="a_f_i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POSITION" val="0*0"/>
  <p:tag name="KSO_WM_SLIDE_RATIO" val="1.777778"/>
  <p:tag name="KSO_WM_SLIDE_SIZE" val="960*524"/>
  <p:tag name="KSO_WM_SLIDE_SUBTYPE" val="pure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04426"/>
  <p:tag name="KSO_WM_TEMPLATE_MASTER_TYPE" val="1"/>
  <p:tag name="KSO_WM_TEMPLATE_SUBCATEGORY" val="0"/>
</p:tagLst>
</file>

<file path=ppt/tags/tag284.xml><?xml version="1.0" encoding="utf-8"?>
<p:tagLst xmlns:p="http://schemas.openxmlformats.org/presentationml/2006/main">
  <p:tag name="AS_UNIQUEID" val="3056"/>
</p:tagLst>
</file>

<file path=ppt/tags/tag285.xml><?xml version="1.0" encoding="utf-8"?>
<p:tagLst xmlns:p="http://schemas.openxmlformats.org/presentationml/2006/main">
  <p:tag name="AS_UNIQUEID" val="3057"/>
</p:tagLst>
</file>

<file path=ppt/tags/tag286.xml><?xml version="1.0" encoding="utf-8"?>
<p:tagLst xmlns:p="http://schemas.openxmlformats.org/presentationml/2006/main">
  <p:tag name="AS_UNIQUEID" val="3058"/>
</p:tagLst>
</file>

<file path=ppt/tags/tag287.xml><?xml version="1.0" encoding="utf-8"?>
<p:tagLst xmlns:p="http://schemas.openxmlformats.org/presentationml/2006/main">
  <p:tag name="AS_UNIQUEID" val="2504"/>
</p:tagLst>
</file>

<file path=ppt/tags/tag288.xml><?xml version="1.0" encoding="utf-8"?>
<p:tagLst xmlns:p="http://schemas.openxmlformats.org/presentationml/2006/main">
  <p:tag name="AS_UNIQUEID" val="2505"/>
</p:tagLst>
</file>

<file path=ppt/tags/tag289.xml><?xml version="1.0" encoding="utf-8"?>
<p:tagLst xmlns:p="http://schemas.openxmlformats.org/presentationml/2006/main">
  <p:tag name="AS_UNIQUEID" val="2506"/>
</p:tagLst>
</file>

<file path=ppt/tags/tag29.xml><?xml version="1.0" encoding="utf-8"?>
<p:tagLst xmlns:p="http://schemas.openxmlformats.org/presentationml/2006/main">
  <p:tag name="AS_UNIQUEID" val="2460"/>
</p:tagLst>
</file>

<file path=ppt/tags/tag290.xml><?xml version="1.0" encoding="utf-8"?>
<p:tagLst xmlns:p="http://schemas.openxmlformats.org/presentationml/2006/main">
  <p:tag name="AS_UNIQUEID" val="2507"/>
</p:tagLst>
</file>

<file path=ppt/tags/tag291.xml><?xml version="1.0" encoding="utf-8"?>
<p:tagLst xmlns:p="http://schemas.openxmlformats.org/presentationml/2006/main">
  <p:tag name="AS_UNIQUEID" val="2508"/>
</p:tagLst>
</file>

<file path=ppt/tags/tag292.xml><?xml version="1.0" encoding="utf-8"?>
<p:tagLst xmlns:p="http://schemas.openxmlformats.org/presentationml/2006/main">
  <p:tag name="AS_UNIQUEID" val="2509"/>
</p:tagLst>
</file>

<file path=ppt/tags/tag29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zc3OGMxYTk3ZjM3ZmJhYzljYTc4NGUxODFhOGNmNGMifQ=="/>
  <p:tag name="KSO_WPP_MARK_KEY" val="88fe896e-ffbc-43ee-b761-b0a0a69d9f2b"/>
</p:tagLst>
</file>

<file path=ppt/tags/tag3.xml><?xml version="1.0" encoding="utf-8"?>
<p:tagLst xmlns:p="http://schemas.openxmlformats.org/presentationml/2006/main">
  <p:tag name="AS_UNIQUEID" val="2430"/>
</p:tagLst>
</file>

<file path=ppt/tags/tag30.xml><?xml version="1.0" encoding="utf-8"?>
<p:tagLst xmlns:p="http://schemas.openxmlformats.org/presentationml/2006/main">
  <p:tag name="AS_UNIQUEID" val="2462"/>
</p:tagLst>
</file>

<file path=ppt/tags/tag31.xml><?xml version="1.0" encoding="utf-8"?>
<p:tagLst xmlns:p="http://schemas.openxmlformats.org/presentationml/2006/main">
  <p:tag name="AS_UNIQUEID" val="2463"/>
</p:tagLst>
</file>

<file path=ppt/tags/tag32.xml><?xml version="1.0" encoding="utf-8"?>
<p:tagLst xmlns:p="http://schemas.openxmlformats.org/presentationml/2006/main">
  <p:tag name="AS_UNIQUEID" val="2464"/>
</p:tagLst>
</file>

<file path=ppt/tags/tag33.xml><?xml version="1.0" encoding="utf-8"?>
<p:tagLst xmlns:p="http://schemas.openxmlformats.org/presentationml/2006/main">
  <p:tag name="AS_UNIQUEID" val="2465"/>
</p:tagLst>
</file>

<file path=ppt/tags/tag34.xml><?xml version="1.0" encoding="utf-8"?>
<p:tagLst xmlns:p="http://schemas.openxmlformats.org/presentationml/2006/main">
  <p:tag name="AS_UNIQUEID" val="2467"/>
</p:tagLst>
</file>

<file path=ppt/tags/tag35.xml><?xml version="1.0" encoding="utf-8"?>
<p:tagLst xmlns:p="http://schemas.openxmlformats.org/presentationml/2006/main">
  <p:tag name="AS_UNIQUEID" val="2468"/>
</p:tagLst>
</file>

<file path=ppt/tags/tag36.xml><?xml version="1.0" encoding="utf-8"?>
<p:tagLst xmlns:p="http://schemas.openxmlformats.org/presentationml/2006/main">
  <p:tag name="AS_UNIQUEID" val="2469"/>
</p:tagLst>
</file>

<file path=ppt/tags/tag37.xml><?xml version="1.0" encoding="utf-8"?>
<p:tagLst xmlns:p="http://schemas.openxmlformats.org/presentationml/2006/main">
  <p:tag name="AS_UNIQUEID" val="2471"/>
</p:tagLst>
</file>

<file path=ppt/tags/tag38.xml><?xml version="1.0" encoding="utf-8"?>
<p:tagLst xmlns:p="http://schemas.openxmlformats.org/presentationml/2006/main">
  <p:tag name="AS_UNIQUEID" val="2472"/>
</p:tagLst>
</file>

<file path=ppt/tags/tag39.xml><?xml version="1.0" encoding="utf-8"?>
<p:tagLst xmlns:p="http://schemas.openxmlformats.org/presentationml/2006/main">
  <p:tag name="AS_UNIQUEID" val="2473"/>
</p:tagLst>
</file>

<file path=ppt/tags/tag4.xml><?xml version="1.0" encoding="utf-8"?>
<p:tagLst xmlns:p="http://schemas.openxmlformats.org/presentationml/2006/main">
  <p:tag name="AS_UNIQUEID" val="2431"/>
</p:tagLst>
</file>

<file path=ppt/tags/tag40.xml><?xml version="1.0" encoding="utf-8"?>
<p:tagLst xmlns:p="http://schemas.openxmlformats.org/presentationml/2006/main">
  <p:tag name="AS_UNIQUEID" val="2474"/>
</p:tagLst>
</file>

<file path=ppt/tags/tag41.xml><?xml version="1.0" encoding="utf-8"?>
<p:tagLst xmlns:p="http://schemas.openxmlformats.org/presentationml/2006/main">
  <p:tag name="AS_UNIQUEID" val="2475"/>
</p:tagLst>
</file>

<file path=ppt/tags/tag42.xml><?xml version="1.0" encoding="utf-8"?>
<p:tagLst xmlns:p="http://schemas.openxmlformats.org/presentationml/2006/main">
  <p:tag name="AS_UNIQUEID" val="2476"/>
</p:tagLst>
</file>

<file path=ppt/tags/tag43.xml><?xml version="1.0" encoding="utf-8"?>
<p:tagLst xmlns:p="http://schemas.openxmlformats.org/presentationml/2006/main">
  <p:tag name="AS_UNIQUEID" val="2478"/>
</p:tagLst>
</file>

<file path=ppt/tags/tag44.xml><?xml version="1.0" encoding="utf-8"?>
<p:tagLst xmlns:p="http://schemas.openxmlformats.org/presentationml/2006/main">
  <p:tag name="AS_UNIQUEID" val="2479"/>
</p:tagLst>
</file>

<file path=ppt/tags/tag45.xml><?xml version="1.0" encoding="utf-8"?>
<p:tagLst xmlns:p="http://schemas.openxmlformats.org/presentationml/2006/main">
  <p:tag name="AS_UNIQUEID" val="2480"/>
</p:tagLst>
</file>

<file path=ppt/tags/tag46.xml><?xml version="1.0" encoding="utf-8"?>
<p:tagLst xmlns:p="http://schemas.openxmlformats.org/presentationml/2006/main">
  <p:tag name="AS_UNIQUEID" val="2481"/>
</p:tagLst>
</file>

<file path=ppt/tags/tag47.xml><?xml version="1.0" encoding="utf-8"?>
<p:tagLst xmlns:p="http://schemas.openxmlformats.org/presentationml/2006/main">
  <p:tag name="AS_UNIQUEID" val="2482"/>
</p:tagLst>
</file>

<file path=ppt/tags/tag48.xml><?xml version="1.0" encoding="utf-8"?>
<p:tagLst xmlns:p="http://schemas.openxmlformats.org/presentationml/2006/main">
  <p:tag name="AS_UNIQUEID" val="2483"/>
</p:tagLst>
</file>

<file path=ppt/tags/tag49.xml><?xml version="1.0" encoding="utf-8"?>
<p:tagLst xmlns:p="http://schemas.openxmlformats.org/presentationml/2006/main">
  <p:tag name="AS_UNIQUEID" val="2485"/>
</p:tagLst>
</file>

<file path=ppt/tags/tag5.xml><?xml version="1.0" encoding="utf-8"?>
<p:tagLst xmlns:p="http://schemas.openxmlformats.org/presentationml/2006/main">
  <p:tag name="AS_UNIQUEID" val="2432"/>
</p:tagLst>
</file>

<file path=ppt/tags/tag50.xml><?xml version="1.0" encoding="utf-8"?>
<p:tagLst xmlns:p="http://schemas.openxmlformats.org/presentationml/2006/main">
  <p:tag name="AS_UNIQUEID" val="2486"/>
</p:tagLst>
</file>

<file path=ppt/tags/tag51.xml><?xml version="1.0" encoding="utf-8"?>
<p:tagLst xmlns:p="http://schemas.openxmlformats.org/presentationml/2006/main">
  <p:tag name="AS_UNIQUEID" val="2487"/>
</p:tagLst>
</file>

<file path=ppt/tags/tag52.xml><?xml version="1.0" encoding="utf-8"?>
<p:tagLst xmlns:p="http://schemas.openxmlformats.org/presentationml/2006/main">
  <p:tag name="AS_UNIQUEID" val="2488"/>
</p:tagLst>
</file>

<file path=ppt/tags/tag53.xml><?xml version="1.0" encoding="utf-8"?>
<p:tagLst xmlns:p="http://schemas.openxmlformats.org/presentationml/2006/main">
  <p:tag name="AS_UNIQUEID" val="2489"/>
</p:tagLst>
</file>

<file path=ppt/tags/tag54.xml><?xml version="1.0" encoding="utf-8"?>
<p:tagLst xmlns:p="http://schemas.openxmlformats.org/presentationml/2006/main">
  <p:tag name="AS_UNIQUEID" val="2491"/>
</p:tagLst>
</file>

<file path=ppt/tags/tag55.xml><?xml version="1.0" encoding="utf-8"?>
<p:tagLst xmlns:p="http://schemas.openxmlformats.org/presentationml/2006/main">
  <p:tag name="AS_UNIQUEID" val="2492"/>
</p:tagLst>
</file>

<file path=ppt/tags/tag56.xml><?xml version="1.0" encoding="utf-8"?>
<p:tagLst xmlns:p="http://schemas.openxmlformats.org/presentationml/2006/main">
  <p:tag name="AS_UNIQUEID" val="2493"/>
</p:tagLst>
</file>

<file path=ppt/tags/tag57.xml><?xml version="1.0" encoding="utf-8"?>
<p:tagLst xmlns:p="http://schemas.openxmlformats.org/presentationml/2006/main">
  <p:tag name="AS_UNIQUEID" val="2494"/>
</p:tagLst>
</file>

<file path=ppt/tags/tag58.xml><?xml version="1.0" encoding="utf-8"?>
<p:tagLst xmlns:p="http://schemas.openxmlformats.org/presentationml/2006/main">
  <p:tag name="AS_UNIQUEID" val="2495"/>
</p:tagLst>
</file>

<file path=ppt/tags/tag59.xml><?xml version="1.0" encoding="utf-8"?>
<p:tagLst xmlns:p="http://schemas.openxmlformats.org/presentationml/2006/main">
  <p:tag name="AS_UNIQUEID" val="2497"/>
</p:tagLst>
</file>

<file path=ppt/tags/tag6.xml><?xml version="1.0" encoding="utf-8"?>
<p:tagLst xmlns:p="http://schemas.openxmlformats.org/presentationml/2006/main">
  <p:tag name="AS_UNIQUEID" val="2434"/>
</p:tagLst>
</file>

<file path=ppt/tags/tag60.xml><?xml version="1.0" encoding="utf-8"?>
<p:tagLst xmlns:p="http://schemas.openxmlformats.org/presentationml/2006/main">
  <p:tag name="AS_UNIQUEID" val="2498"/>
</p:tagLst>
</file>

<file path=ppt/tags/tag61.xml><?xml version="1.0" encoding="utf-8"?>
<p:tagLst xmlns:p="http://schemas.openxmlformats.org/presentationml/2006/main">
  <p:tag name="AS_UNIQUEID" val="2499"/>
</p:tagLst>
</file>

<file path=ppt/tags/tag62.xml><?xml version="1.0" encoding="utf-8"?>
<p:tagLst xmlns:p="http://schemas.openxmlformats.org/presentationml/2006/main">
  <p:tag name="AS_UNIQUEID" val="2500"/>
</p:tagLst>
</file>

<file path=ppt/tags/tag63.xml><?xml version="1.0" encoding="utf-8"?>
<p:tagLst xmlns:p="http://schemas.openxmlformats.org/presentationml/2006/main">
  <p:tag name="AS_UNIQUEID" val="2501"/>
</p:tagLst>
</file>

<file path=ppt/tags/tag64.xml><?xml version="1.0" encoding="utf-8"?>
<p:tagLst xmlns:p="http://schemas.openxmlformats.org/presentationml/2006/main">
  <p:tag name="AS_UNIQUEID" val="2502"/>
</p:tagLst>
</file>

<file path=ppt/tags/tag65.xml><?xml version="1.0" encoding="utf-8"?>
<p:tagLst xmlns:p="http://schemas.openxmlformats.org/presentationml/2006/main">
  <p:tag name="AS_UNIQUEID" val="1458"/>
  <p:tag name="KSO_WM_BEAUTIFY_FLAG" val=""/>
</p:tagLst>
</file>

<file path=ppt/tags/tag66.xml><?xml version="1.0" encoding="utf-8"?>
<p:tagLst xmlns:p="http://schemas.openxmlformats.org/presentationml/2006/main">
  <p:tag name="AS_UNIQUEID" val="1703"/>
  <p:tag name="KSO_WM_BEAUTIFY_FLAG" val=""/>
</p:tagLst>
</file>

<file path=ppt/tags/tag67.xml><?xml version="1.0" encoding="utf-8"?>
<p:tagLst xmlns:p="http://schemas.openxmlformats.org/presentationml/2006/main">
  <p:tag name="AS_UNIQUEID" val="1704"/>
  <p:tag name="KSO_WM_BEAUTIFY_FLAG" val=""/>
</p:tagLst>
</file>

<file path=ppt/tags/tag68.xml><?xml version="1.0" encoding="utf-8"?>
<p:tagLst xmlns:p="http://schemas.openxmlformats.org/presentationml/2006/main">
  <p:tag name="AS_UNIQUEID" val="1705"/>
  <p:tag name="KSO_WM_BEAUTIFY_FLAG" val=""/>
</p:tagLst>
</file>

<file path=ppt/tags/tag69.xml><?xml version="1.0" encoding="utf-8"?>
<p:tagLst xmlns:p="http://schemas.openxmlformats.org/presentationml/2006/main">
  <p:tag name="KSO_WM_SPECIAL_SOURCE" val="bdnull"/>
</p:tagLst>
</file>

<file path=ppt/tags/tag7.xml><?xml version="1.0" encoding="utf-8"?>
<p:tagLst xmlns:p="http://schemas.openxmlformats.org/presentationml/2006/main">
  <p:tag name="AS_UNIQUEID" val="2435"/>
</p:tagLst>
</file>

<file path=ppt/tags/tag70.xml><?xml version="1.0" encoding="utf-8"?>
<p:tagLst xmlns:p="http://schemas.openxmlformats.org/presentationml/2006/main">
  <p:tag name="AS_UNIQUEID" val="1708"/>
  <p:tag name="KSO_WM_BEAUTIFY_FLAG" val=""/>
</p:tagLst>
</file>

<file path=ppt/tags/tag71.xml><?xml version="1.0" encoding="utf-8"?>
<p:tagLst xmlns:p="http://schemas.openxmlformats.org/presentationml/2006/main">
  <p:tag name="AS_UNIQUEID" val="1709"/>
  <p:tag name="KSO_WM_UNIT_PLACING_PICTURE_USER_VIEWPORT" val="{&quot;height&quot;:3150,&quot;width&quot;:8280}"/>
  <p:tag name="KSO_WM_BEAUTIFY_FLAG" val=""/>
</p:tagLst>
</file>

<file path=ppt/tags/tag72.xml><?xml version="1.0" encoding="utf-8"?>
<p:tagLst xmlns:p="http://schemas.openxmlformats.org/presentationml/2006/main">
  <p:tag name="AS_UNIQUEID" val="1710"/>
  <p:tag name="KSO_WM_BEAUTIFY_FLAG" val=""/>
</p:tagLst>
</file>

<file path=ppt/tags/tag73.xml><?xml version="1.0" encoding="utf-8"?>
<p:tagLst xmlns:p="http://schemas.openxmlformats.org/presentationml/2006/main">
  <p:tag name="KSO_WM_SPECIAL_SOURCE" val="bdnull"/>
</p:tagLst>
</file>

<file path=ppt/tags/tag74.xml><?xml version="1.0" encoding="utf-8"?>
<p:tagLst xmlns:p="http://schemas.openxmlformats.org/presentationml/2006/main">
  <p:tag name="AS_UNIQUEID" val="1718"/>
  <p:tag name="KSO_WM_UNIT_PLACING_PICTURE_USER_VIEWPORT" val="{&quot;height&quot;:4475,&quot;width&quot;:12275}"/>
  <p:tag name="KSO_WM_BEAUTIFY_FLAG" val=""/>
</p:tagLst>
</file>

<file path=ppt/tags/tag75.xml><?xml version="1.0" encoding="utf-8"?>
<p:tagLst xmlns:p="http://schemas.openxmlformats.org/presentationml/2006/main">
  <p:tag name="AS_UNIQUEID" val="1719"/>
  <p:tag name="KSO_WM_BEAUTIFY_FLAG" val=""/>
</p:tagLst>
</file>

<file path=ppt/tags/tag76.xml><?xml version="1.0" encoding="utf-8"?>
<p:tagLst xmlns:p="http://schemas.openxmlformats.org/presentationml/2006/main">
  <p:tag name="AS_UNIQUEID" val="1720"/>
  <p:tag name="KSO_WM_BEAUTIFY_FLAG" val=""/>
</p:tagLst>
</file>

<file path=ppt/tags/tag77.xml><?xml version="1.0" encoding="utf-8"?>
<p:tagLst xmlns:p="http://schemas.openxmlformats.org/presentationml/2006/main">
  <p:tag name="AS_UNIQUEID" val="1441"/>
  <p:tag name="KSO_WM_BEAUTIFY_FLAG" val=""/>
</p:tagLst>
</file>

<file path=ppt/tags/tag78.xml><?xml version="1.0" encoding="utf-8"?>
<p:tagLst xmlns:p="http://schemas.openxmlformats.org/presentationml/2006/main">
  <p:tag name="AS_UNIQUEID" val="1443"/>
  <p:tag name="KSO_WM_BEAUTIFY_FLAG" val=""/>
</p:tagLst>
</file>

<file path=ppt/tags/tag79.xml><?xml version="1.0" encoding="utf-8"?>
<p:tagLst xmlns:p="http://schemas.openxmlformats.org/presentationml/2006/main">
  <p:tag name="AS_UNIQUEID" val="1441"/>
  <p:tag name="KSO_WM_BEAUTIFY_FLAG" val=""/>
</p:tagLst>
</file>

<file path=ppt/tags/tag8.xml><?xml version="1.0" encoding="utf-8"?>
<p:tagLst xmlns:p="http://schemas.openxmlformats.org/presentationml/2006/main">
  <p:tag name="AS_UNIQUEID" val="2436"/>
</p:tagLst>
</file>

<file path=ppt/tags/tag80.xml><?xml version="1.0" encoding="utf-8"?>
<p:tagLst xmlns:p="http://schemas.openxmlformats.org/presentationml/2006/main">
  <p:tag name="AS_UNIQUEID" val="1721"/>
  <p:tag name="KSO_WM_BEAUTIFY_FLAG" val=""/>
</p:tagLst>
</file>

<file path=ppt/tags/tag81.xml><?xml version="1.0" encoding="utf-8"?>
<p:tagLst xmlns:p="http://schemas.openxmlformats.org/presentationml/2006/main">
  <p:tag name="AS_UNIQUEID" val="1722"/>
  <p:tag name="KSO_WM_BEAUTIFY_FLAG" val=""/>
</p:tagLst>
</file>

<file path=ppt/tags/tag82.xml><?xml version="1.0" encoding="utf-8"?>
<p:tagLst xmlns:p="http://schemas.openxmlformats.org/presentationml/2006/main">
  <p:tag name="AS_UNIQUEID" val="1723"/>
  <p:tag name="KSO_WM_BEAUTIFY_FLAG" val=""/>
</p:tagLst>
</file>

<file path=ppt/tags/tag83.xml><?xml version="1.0" encoding="utf-8"?>
<p:tagLst xmlns:p="http://schemas.openxmlformats.org/presentationml/2006/main">
  <p:tag name="AS_UNIQUEID" val="1724"/>
  <p:tag name="KSO_WM_BEAUTIFY_FLAG" val=""/>
</p:tagLst>
</file>

<file path=ppt/tags/tag84.xml><?xml version="1.0" encoding="utf-8"?>
<p:tagLst xmlns:p="http://schemas.openxmlformats.org/presentationml/2006/main">
  <p:tag name="AS_UNIQUEID" val="1725"/>
  <p:tag name="KSO_WM_BEAUTIFY_FLAG" val=""/>
</p:tagLst>
</file>

<file path=ppt/tags/tag85.xml><?xml version="1.0" encoding="utf-8"?>
<p:tagLst xmlns:p="http://schemas.openxmlformats.org/presentationml/2006/main">
  <p:tag name="AS_UNIQUEID" val="1726"/>
  <p:tag name="KSO_WM_BEAUTIFY_FLAG" val=""/>
</p:tagLst>
</file>

<file path=ppt/tags/tag86.xml><?xml version="1.0" encoding="utf-8"?>
<p:tagLst xmlns:p="http://schemas.openxmlformats.org/presentationml/2006/main">
  <p:tag name="AS_UNIQUEID" val="1727"/>
  <p:tag name="KSO_WM_BEAUTIFY_FLAG" val=""/>
</p:tagLst>
</file>

<file path=ppt/tags/tag87.xml><?xml version="1.0" encoding="utf-8"?>
<p:tagLst xmlns:p="http://schemas.openxmlformats.org/presentationml/2006/main">
  <p:tag name="AS_UNIQUEID" val="1728"/>
  <p:tag name="KSO_WM_BEAUTIFY_FLAG" val=""/>
</p:tagLst>
</file>

<file path=ppt/tags/tag88.xml><?xml version="1.0" encoding="utf-8"?>
<p:tagLst xmlns:p="http://schemas.openxmlformats.org/presentationml/2006/main">
  <p:tag name="AS_UNIQUEID" val="1729"/>
  <p:tag name="KSO_WM_BEAUTIFY_FLAG" val=""/>
</p:tagLst>
</file>

<file path=ppt/tags/tag89.xml><?xml version="1.0" encoding="utf-8"?>
<p:tagLst xmlns:p="http://schemas.openxmlformats.org/presentationml/2006/main">
  <p:tag name="AS_UNIQUEID" val="1730"/>
  <p:tag name="KSO_WM_BEAUTIFY_FLAG" val=""/>
</p:tagLst>
</file>

<file path=ppt/tags/tag9.xml><?xml version="1.0" encoding="utf-8"?>
<p:tagLst xmlns:p="http://schemas.openxmlformats.org/presentationml/2006/main">
  <p:tag name="AS_UNIQUEID" val="2437"/>
</p:tagLst>
</file>

<file path=ppt/tags/tag90.xml><?xml version="1.0" encoding="utf-8"?>
<p:tagLst xmlns:p="http://schemas.openxmlformats.org/presentationml/2006/main">
  <p:tag name="KSO_WM_SPECIAL_SOURCE" val="bdnull"/>
</p:tagLst>
</file>

<file path=ppt/tags/tag91.xml><?xml version="1.0" encoding="utf-8"?>
<p:tagLst xmlns:p="http://schemas.openxmlformats.org/presentationml/2006/main">
  <p:tag name="AS_UNIQUEID" val="1732"/>
  <p:tag name="KSO_WM_BEAUTIFY_FLAG" val=""/>
</p:tagLst>
</file>

<file path=ppt/tags/tag92.xml><?xml version="1.0" encoding="utf-8"?>
<p:tagLst xmlns:p="http://schemas.openxmlformats.org/presentationml/2006/main">
  <p:tag name="AS_UNIQUEID" val="1733"/>
  <p:tag name="KSO_WM_UNIT_PLACING_PICTURE_USER_VIEWPORT" val="{&quot;height&quot;:4475,&quot;width&quot;:12275}"/>
  <p:tag name="KSO_WM_BEAUTIFY_FLAG" val=""/>
</p:tagLst>
</file>

<file path=ppt/tags/tag93.xml><?xml version="1.0" encoding="utf-8"?>
<p:tagLst xmlns:p="http://schemas.openxmlformats.org/presentationml/2006/main">
  <p:tag name="AS_UNIQUEID" val="1734"/>
  <p:tag name="KSO_WM_BEAUTIFY_FLAG" val=""/>
</p:tagLst>
</file>

<file path=ppt/tags/tag94.xml><?xml version="1.0" encoding="utf-8"?>
<p:tagLst xmlns:p="http://schemas.openxmlformats.org/presentationml/2006/main">
  <p:tag name="AS_UNIQUEID" val="1735"/>
  <p:tag name="KSO_WM_BEAUTIFY_FLAG" val=""/>
</p:tagLst>
</file>

<file path=ppt/tags/tag95.xml><?xml version="1.0" encoding="utf-8"?>
<p:tagLst xmlns:p="http://schemas.openxmlformats.org/presentationml/2006/main">
  <p:tag name="AS_UNIQUEID" val="1736"/>
  <p:tag name="KSO_WM_BEAUTIFY_FLAG" val=""/>
</p:tagLst>
</file>

<file path=ppt/tags/tag96.xml><?xml version="1.0" encoding="utf-8"?>
<p:tagLst xmlns:p="http://schemas.openxmlformats.org/presentationml/2006/main">
  <p:tag name="AS_UNIQUEID" val="1737"/>
  <p:tag name="KSO_WM_BEAUTIFY_FLAG" val=""/>
</p:tagLst>
</file>

<file path=ppt/tags/tag97.xml><?xml version="1.0" encoding="utf-8"?>
<p:tagLst xmlns:p="http://schemas.openxmlformats.org/presentationml/2006/main">
  <p:tag name="AS_UNIQUEID" val="1738"/>
  <p:tag name="KSO_WM_BEAUTIFY_FLAG" val=""/>
</p:tagLst>
</file>

<file path=ppt/tags/tag98.xml><?xml version="1.0" encoding="utf-8"?>
<p:tagLst xmlns:p="http://schemas.openxmlformats.org/presentationml/2006/main">
  <p:tag name="AS_UNIQUEID" val="1739"/>
  <p:tag name="KSO_WM_BEAUTIFY_FLAG" val=""/>
</p:tagLst>
</file>

<file path=ppt/tags/tag99.xml><?xml version="1.0" encoding="utf-8"?>
<p:tagLst xmlns:p="http://schemas.openxmlformats.org/presentationml/2006/main">
  <p:tag name="AS_UNIQUEID" val="1740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3228</Words>
  <Application>WPS 演示</Application>
  <PresentationFormat/>
  <Paragraphs>238</Paragraphs>
  <Slides>30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55</vt:i4>
      </vt:variant>
      <vt:variant>
        <vt:lpstr>幻灯片标题</vt:lpstr>
      </vt:variant>
      <vt:variant>
        <vt:i4>30</vt:i4>
      </vt:variant>
    </vt:vector>
  </HeadingPairs>
  <TitlesOfParts>
    <vt:vector size="98" baseType="lpstr">
      <vt:lpstr>Arial</vt:lpstr>
      <vt:lpstr>宋体</vt:lpstr>
      <vt:lpstr>Wingdings</vt:lpstr>
      <vt:lpstr>Times New Roman</vt:lpstr>
      <vt:lpstr>黑体</vt:lpstr>
      <vt:lpstr>微软雅黑</vt:lpstr>
      <vt:lpstr>Arial Unicode MS</vt:lpstr>
      <vt:lpstr>Calibri Light</vt:lpstr>
      <vt:lpstr>Calibri</vt:lpstr>
      <vt:lpstr>楷体</vt:lpstr>
      <vt:lpstr>Cambria Math</vt:lpstr>
      <vt:lpstr>华文新魏</vt:lpstr>
      <vt:lpstr>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excel.sheet.8</vt:lpstr>
      <vt:lpstr>excel.sheet.8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Equation.3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Equation.KSEE3</vt:lpstr>
      <vt:lpstr>Equation.DSMT4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58</cp:revision>
  <cp:lastPrinted>2022-05-31T16:05:00Z</cp:lastPrinted>
  <dcterms:created xsi:type="dcterms:W3CDTF">2022-05-31T16:05:00Z</dcterms:created>
  <dcterms:modified xsi:type="dcterms:W3CDTF">2024-02-24T00:26:59Z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84796C14644549A3A7778B488C7EF95D_13</vt:lpwstr>
  </property>
  <property fmtid="{D5CDD505-2E9C-101B-9397-08002B2CF9AE}" pid="7" name="KSOProductBuildVer">
    <vt:lpwstr>2052-11.8.2.12094</vt:lpwstr>
  </property>
</Properties>
</file>