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6" r:id="rId4"/>
    <p:sldId id="260" r:id="rId5"/>
    <p:sldId id="987" r:id="rId6"/>
    <p:sldId id="947" r:id="rId7"/>
    <p:sldId id="988" r:id="rId8"/>
    <p:sldId id="903" r:id="rId9"/>
    <p:sldId id="888" r:id="rId10"/>
    <p:sldId id="989" r:id="rId11"/>
    <p:sldId id="863" r:id="rId12"/>
    <p:sldId id="934" r:id="rId13"/>
    <p:sldId id="962" r:id="rId14"/>
    <p:sldId id="948" r:id="rId15"/>
    <p:sldId id="975" r:id="rId16"/>
    <p:sldId id="931" r:id="rId17"/>
    <p:sldId id="273" r:id="rId18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95" userDrawn="1">
          <p15:clr>
            <a:srgbClr val="A4A3A4"/>
          </p15:clr>
        </p15:guide>
        <p15:guide id="2" pos="37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510" y="114"/>
      </p:cViewPr>
      <p:guideLst>
        <p:guide orient="horz" pos="1895"/>
        <p:guide pos="37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49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tags" Target="tags/tag211.xml" /><Relationship Id="rId2" Type="http://schemas.openxmlformats.org/officeDocument/2006/relationships/notesMaster" Target="notesMasters/notesMaster1.xml" /><Relationship Id="rId20" Type="http://schemas.openxmlformats.org/officeDocument/2006/relationships/presProps" Target="presProps.xml" /><Relationship Id="rId21" Type="http://schemas.openxmlformats.org/officeDocument/2006/relationships/viewProps" Target="viewProps.xml" /><Relationship Id="rId22" Type="http://schemas.openxmlformats.org/officeDocument/2006/relationships/theme" Target="theme/theme1.xml" /><Relationship Id="rId23" Type="http://schemas.openxmlformats.org/officeDocument/2006/relationships/tableStyles" Target="tableStyles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7.wmf" /><Relationship Id="rId2" Type="http://schemas.openxmlformats.org/officeDocument/2006/relationships/image" Target="../media/image8.wmf" /><Relationship Id="rId3" Type="http://schemas.openxmlformats.org/officeDocument/2006/relationships/image" Target="../media/image9.wmf" /><Relationship Id="rId4" Type="http://schemas.openxmlformats.org/officeDocument/2006/relationships/image" Target="../media/image10.w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1.wmf" /><Relationship Id="rId2" Type="http://schemas.openxmlformats.org/officeDocument/2006/relationships/image" Target="../media/image12.wmf" /><Relationship Id="rId3" Type="http://schemas.openxmlformats.org/officeDocument/2006/relationships/image" Target="../media/image13.w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4.w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84.xml" /><Relationship Id="rId2" Type="http://schemas.openxmlformats.org/officeDocument/2006/relationships/tags" Target="../tags/tag85.xml" /><Relationship Id="rId3" Type="http://schemas.openxmlformats.org/officeDocument/2006/relationships/tags" Target="../tags/tag86.xml" /><Relationship Id="rId4" Type="http://schemas.openxmlformats.org/officeDocument/2006/relationships/tags" Target="../tags/tag87.xml" /><Relationship Id="rId5" Type="http://schemas.openxmlformats.org/officeDocument/2006/relationships/tags" Target="../tags/tag88.xml" /><Relationship Id="rId6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2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  <p:custDataLst>
              <p:tags r:id="rId3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2024/1/11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  <p:custDataLst>
              <p:tags r:id="rId4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  <p:custDataLst>
              <p:tags r:id="rId5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77.xml" /><Relationship Id="rId2" Type="http://schemas.openxmlformats.org/officeDocument/2006/relationships/tags" Target="../tags/tag78.xml" /><Relationship Id="rId3" Type="http://schemas.openxmlformats.org/officeDocument/2006/relationships/tags" Target="../tags/tag79.xml" /><Relationship Id="rId4" Type="http://schemas.openxmlformats.org/officeDocument/2006/relationships/tags" Target="../tags/tag80.xml" /><Relationship Id="rId5" Type="http://schemas.openxmlformats.org/officeDocument/2006/relationships/tags" Target="../tags/tag81.xml" /><Relationship Id="rId6" Type="http://schemas.openxmlformats.org/officeDocument/2006/relationships/tags" Target="../tags/tag82.xml" /><Relationship Id="rId7" Type="http://schemas.openxmlformats.org/officeDocument/2006/relationships/tags" Target="../tags/tag83.xml" /><Relationship Id="rId8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2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3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</a:lstStyle>
          <a:p>
            <a:fld id="{4C32BD3D-5578-46B4-8C63-B6FA2B8D7C76}" type="datetimeFigureOut">
              <a:rPr lang="zh-CN" altLang="en-US" smtClean="0"/>
              <a:t>2024/1/11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6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7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anose="02020603050405020304" pitchFamily="18" charset="0"/>
                <a:ea typeface="楷体" panose="02010609060101010101" pitchFamily="49" charset="-122"/>
              </a:defRPr>
            </a:lvl1pPr>
          </a:lstStyle>
          <a:p>
            <a:fld id="{838E24B2-E311-4022-80D2-8384F05198E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楷体" panose="02010609060101010101" pitchFamily="49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楷体" panose="02010609060101010101" pitchFamily="49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楷体" panose="02010609060101010101" pitchFamily="49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楷体" panose="02010609060101010101" pitchFamily="49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楷体" panose="02010609060101010101" pitchFamily="49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92.xml" /><Relationship Id="rId4" Type="http://schemas.openxmlformats.org/officeDocument/2006/relationships/tags" Target="../tags/tag93.xml" /><Relationship Id="rId5" Type="http://schemas.openxmlformats.org/officeDocument/2006/relationships/tags" Target="../tags/tag94.xml" /><Relationship Id="rId6" Type="http://schemas.openxmlformats.org/officeDocument/2006/relationships/tags" Target="../tags/tag95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60.xml" /><Relationship Id="rId4" Type="http://schemas.openxmlformats.org/officeDocument/2006/relationships/tags" Target="../tags/tag161.xml" /><Relationship Id="rId5" Type="http://schemas.openxmlformats.org/officeDocument/2006/relationships/tags" Target="../tags/tag162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74.xml" /><Relationship Id="rId4" Type="http://schemas.openxmlformats.org/officeDocument/2006/relationships/tags" Target="../tags/tag175.xml" /><Relationship Id="rId5" Type="http://schemas.openxmlformats.org/officeDocument/2006/relationships/tags" Target="../tags/tag176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87.xml" /><Relationship Id="rId4" Type="http://schemas.openxmlformats.org/officeDocument/2006/relationships/tags" Target="../tags/tag188.xml" /><Relationship Id="rId5" Type="http://schemas.openxmlformats.org/officeDocument/2006/relationships/tags" Target="../tags/tag189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95.xml" /><Relationship Id="rId4" Type="http://schemas.openxmlformats.org/officeDocument/2006/relationships/tags" Target="../tags/tag196.xml" /><Relationship Id="rId5" Type="http://schemas.openxmlformats.org/officeDocument/2006/relationships/tags" Target="../tags/tag197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201.xml" /><Relationship Id="rId4" Type="http://schemas.openxmlformats.org/officeDocument/2006/relationships/tags" Target="../tags/tag202.xml" /><Relationship Id="rId5" Type="http://schemas.openxmlformats.org/officeDocument/2006/relationships/tags" Target="../tags/tag203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00.xml" /><Relationship Id="rId4" Type="http://schemas.openxmlformats.org/officeDocument/2006/relationships/tags" Target="../tags/tag101.xml" /><Relationship Id="rId5" Type="http://schemas.openxmlformats.org/officeDocument/2006/relationships/tags" Target="../tags/tag102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07.xml" /><Relationship Id="rId4" Type="http://schemas.openxmlformats.org/officeDocument/2006/relationships/tags" Target="../tags/tag108.xml" /><Relationship Id="rId5" Type="http://schemas.openxmlformats.org/officeDocument/2006/relationships/tags" Target="../tags/tag109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16.xml" /><Relationship Id="rId4" Type="http://schemas.openxmlformats.org/officeDocument/2006/relationships/tags" Target="../tags/tag117.xml" /><Relationship Id="rId5" Type="http://schemas.openxmlformats.org/officeDocument/2006/relationships/tags" Target="../tags/tag118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22.xml" /><Relationship Id="rId4" Type="http://schemas.openxmlformats.org/officeDocument/2006/relationships/tags" Target="../tags/tag123.xml" /><Relationship Id="rId5" Type="http://schemas.openxmlformats.org/officeDocument/2006/relationships/tags" Target="../tags/tag124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31.xml" /><Relationship Id="rId4" Type="http://schemas.openxmlformats.org/officeDocument/2006/relationships/tags" Target="../tags/tag132.xml" /><Relationship Id="rId5" Type="http://schemas.openxmlformats.org/officeDocument/2006/relationships/tags" Target="../tags/tag133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41.xml" /><Relationship Id="rId4" Type="http://schemas.openxmlformats.org/officeDocument/2006/relationships/tags" Target="../tags/tag142.xml" /><Relationship Id="rId5" Type="http://schemas.openxmlformats.org/officeDocument/2006/relationships/tags" Target="../tags/tag143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47.xml" /><Relationship Id="rId4" Type="http://schemas.openxmlformats.org/officeDocument/2006/relationships/tags" Target="../tags/tag148.xml" /><Relationship Id="rId5" Type="http://schemas.openxmlformats.org/officeDocument/2006/relationships/tags" Target="../tags/tag149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Relationship Id="rId3" Type="http://schemas.openxmlformats.org/officeDocument/2006/relationships/tags" Target="../tags/tag153.xml" /><Relationship Id="rId4" Type="http://schemas.openxmlformats.org/officeDocument/2006/relationships/tags" Target="../tags/tag154.xml" /><Relationship Id="rId5" Type="http://schemas.openxmlformats.org/officeDocument/2006/relationships/tags" Target="../tags/tag155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4"/>
            </p:custDataLst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6"/>
            </p:custDataLst>
          </p:nvPr>
        </p:nvSpPr>
        <p:spPr/>
        <p:txBody>
          <a:bodyPr/>
          <a:lstStyle/>
          <a:p>
            <a:fld id="{95031D22-0C37-4AE8-AAA6-EF65D257B1E8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  <p:custDataLst>
              <p:tags r:id="rId4"/>
            </p:custDataLst>
          </p:nvPr>
        </p:nvSpPr>
        <p:spPr/>
      </p:sp>
      <p:sp>
        <p:nvSpPr>
          <p:cNvPr id="3" name="文本占位符 2"/>
          <p:cNvSpPr txBox="1">
            <a:spLocks noGrp="1"/>
          </p:cNvSpPr>
          <p:nvPr>
            <p:ph type="body" idx="3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image" Target="../media/image1.png" /><Relationship Id="rId4" Type="http://schemas.openxmlformats.org/officeDocument/2006/relationships/tags" Target="../tags/tag3.xml" /><Relationship Id="rId5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.xml" /><Relationship Id="rId10" Type="http://schemas.openxmlformats.org/officeDocument/2006/relationships/tags" Target="../tags/tag13.xml" /><Relationship Id="rId11" Type="http://schemas.openxmlformats.org/officeDocument/2006/relationships/tags" Target="../tags/tag14.xml" /><Relationship Id="rId12" Type="http://schemas.openxmlformats.org/officeDocument/2006/relationships/tags" Target="../tags/tag15.xml" /><Relationship Id="rId13" Type="http://schemas.openxmlformats.org/officeDocument/2006/relationships/tags" Target="../tags/tag16.xml" /><Relationship Id="rId14" Type="http://schemas.openxmlformats.org/officeDocument/2006/relationships/tags" Target="../tags/tag17.xml" /><Relationship Id="rId15" Type="http://schemas.openxmlformats.org/officeDocument/2006/relationships/tags" Target="../tags/tag18.xml" /><Relationship Id="rId16" Type="http://schemas.openxmlformats.org/officeDocument/2006/relationships/tags" Target="../tags/tag19.xml" /><Relationship Id="rId17" Type="http://schemas.openxmlformats.org/officeDocument/2006/relationships/tags" Target="../tags/tag20.xml" /><Relationship Id="rId18" Type="http://schemas.openxmlformats.org/officeDocument/2006/relationships/tags" Target="../tags/tag21.xml" /><Relationship Id="rId19" Type="http://schemas.openxmlformats.org/officeDocument/2006/relationships/tags" Target="../tags/tag22.xml" /><Relationship Id="rId2" Type="http://schemas.openxmlformats.org/officeDocument/2006/relationships/tags" Target="../tags/tag5.xml" /><Relationship Id="rId20" Type="http://schemas.openxmlformats.org/officeDocument/2006/relationships/tags" Target="../tags/tag23.xml" /><Relationship Id="rId21" Type="http://schemas.openxmlformats.org/officeDocument/2006/relationships/tags" Target="../tags/tag24.xml" /><Relationship Id="rId22" Type="http://schemas.openxmlformats.org/officeDocument/2006/relationships/tags" Target="../tags/tag25.xml" /><Relationship Id="rId23" Type="http://schemas.openxmlformats.org/officeDocument/2006/relationships/tags" Target="../tags/tag26.xml" /><Relationship Id="rId24" Type="http://schemas.openxmlformats.org/officeDocument/2006/relationships/slideMaster" Target="../slideMasters/slideMaster1.xml" /><Relationship Id="rId3" Type="http://schemas.openxmlformats.org/officeDocument/2006/relationships/tags" Target="../tags/tag6.xml" /><Relationship Id="rId4" Type="http://schemas.openxmlformats.org/officeDocument/2006/relationships/tags" Target="../tags/tag7.xml" /><Relationship Id="rId5" Type="http://schemas.openxmlformats.org/officeDocument/2006/relationships/tags" Target="../tags/tag8.xml" /><Relationship Id="rId6" Type="http://schemas.openxmlformats.org/officeDocument/2006/relationships/tags" Target="../tags/tag9.xml" /><Relationship Id="rId7" Type="http://schemas.openxmlformats.org/officeDocument/2006/relationships/tags" Target="../tags/tag10.xml" /><Relationship Id="rId8" Type="http://schemas.openxmlformats.org/officeDocument/2006/relationships/tags" Target="../tags/tag11.xml" /><Relationship Id="rId9" Type="http://schemas.openxmlformats.org/officeDocument/2006/relationships/tags" Target="../tags/tag1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7.xml" /><Relationship Id="rId10" Type="http://schemas.openxmlformats.org/officeDocument/2006/relationships/tags" Target="../tags/tag36.xml" /><Relationship Id="rId11" Type="http://schemas.openxmlformats.org/officeDocument/2006/relationships/tags" Target="../tags/tag37.xml" /><Relationship Id="rId12" Type="http://schemas.openxmlformats.org/officeDocument/2006/relationships/tags" Target="../tags/tag38.xml" /><Relationship Id="rId13" Type="http://schemas.openxmlformats.org/officeDocument/2006/relationships/tags" Target="../tags/tag39.xml" /><Relationship Id="rId14" Type="http://schemas.openxmlformats.org/officeDocument/2006/relationships/tags" Target="../tags/tag40.xml" /><Relationship Id="rId15" Type="http://schemas.openxmlformats.org/officeDocument/2006/relationships/tags" Target="../tags/tag41.xml" /><Relationship Id="rId16" Type="http://schemas.openxmlformats.org/officeDocument/2006/relationships/tags" Target="../tags/tag42.xml" /><Relationship Id="rId17" Type="http://schemas.openxmlformats.org/officeDocument/2006/relationships/tags" Target="../tags/tag43.xml" /><Relationship Id="rId18" Type="http://schemas.openxmlformats.org/officeDocument/2006/relationships/tags" Target="../tags/tag44.xml" /><Relationship Id="rId19" Type="http://schemas.openxmlformats.org/officeDocument/2006/relationships/tags" Target="../tags/tag45.xml" /><Relationship Id="rId2" Type="http://schemas.openxmlformats.org/officeDocument/2006/relationships/tags" Target="../tags/tag28.xml" /><Relationship Id="rId20" Type="http://schemas.openxmlformats.org/officeDocument/2006/relationships/tags" Target="../tags/tag46.xml" /><Relationship Id="rId21" Type="http://schemas.openxmlformats.org/officeDocument/2006/relationships/tags" Target="../tags/tag47.xml" /><Relationship Id="rId22" Type="http://schemas.openxmlformats.org/officeDocument/2006/relationships/tags" Target="../tags/tag48.xml" /><Relationship Id="rId23" Type="http://schemas.openxmlformats.org/officeDocument/2006/relationships/tags" Target="../tags/tag49.xml" /><Relationship Id="rId24" Type="http://schemas.openxmlformats.org/officeDocument/2006/relationships/slideMaster" Target="../slideMasters/slideMaster1.xml" /><Relationship Id="rId3" Type="http://schemas.openxmlformats.org/officeDocument/2006/relationships/tags" Target="../tags/tag29.xml" /><Relationship Id="rId4" Type="http://schemas.openxmlformats.org/officeDocument/2006/relationships/tags" Target="../tags/tag30.xml" /><Relationship Id="rId5" Type="http://schemas.openxmlformats.org/officeDocument/2006/relationships/tags" Target="../tags/tag31.xml" /><Relationship Id="rId6" Type="http://schemas.openxmlformats.org/officeDocument/2006/relationships/tags" Target="../tags/tag32.xml" /><Relationship Id="rId7" Type="http://schemas.openxmlformats.org/officeDocument/2006/relationships/tags" Target="../tags/tag33.xml" /><Relationship Id="rId8" Type="http://schemas.openxmlformats.org/officeDocument/2006/relationships/tags" Target="../tags/tag34.xml" /><Relationship Id="rId9" Type="http://schemas.openxmlformats.org/officeDocument/2006/relationships/tags" Target="../tags/tag35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0.xml" /><Relationship Id="rId10" Type="http://schemas.openxmlformats.org/officeDocument/2006/relationships/tags" Target="../tags/tag59.xml" /><Relationship Id="rId11" Type="http://schemas.openxmlformats.org/officeDocument/2006/relationships/tags" Target="../tags/tag60.xml" /><Relationship Id="rId12" Type="http://schemas.openxmlformats.org/officeDocument/2006/relationships/tags" Target="../tags/tag61.xml" /><Relationship Id="rId13" Type="http://schemas.openxmlformats.org/officeDocument/2006/relationships/tags" Target="../tags/tag62.xml" /><Relationship Id="rId14" Type="http://schemas.openxmlformats.org/officeDocument/2006/relationships/tags" Target="../tags/tag63.xml" /><Relationship Id="rId15" Type="http://schemas.openxmlformats.org/officeDocument/2006/relationships/tags" Target="../tags/tag64.xml" /><Relationship Id="rId16" Type="http://schemas.openxmlformats.org/officeDocument/2006/relationships/tags" Target="../tags/tag65.xml" /><Relationship Id="rId17" Type="http://schemas.openxmlformats.org/officeDocument/2006/relationships/tags" Target="../tags/tag66.xml" /><Relationship Id="rId18" Type="http://schemas.openxmlformats.org/officeDocument/2006/relationships/tags" Target="../tags/tag67.xml" /><Relationship Id="rId19" Type="http://schemas.openxmlformats.org/officeDocument/2006/relationships/tags" Target="../tags/tag68.xml" /><Relationship Id="rId2" Type="http://schemas.openxmlformats.org/officeDocument/2006/relationships/tags" Target="../tags/tag51.xml" /><Relationship Id="rId20" Type="http://schemas.openxmlformats.org/officeDocument/2006/relationships/tags" Target="../tags/tag69.xml" /><Relationship Id="rId21" Type="http://schemas.openxmlformats.org/officeDocument/2006/relationships/tags" Target="../tags/tag70.xml" /><Relationship Id="rId22" Type="http://schemas.openxmlformats.org/officeDocument/2006/relationships/tags" Target="../tags/tag71.xml" /><Relationship Id="rId23" Type="http://schemas.openxmlformats.org/officeDocument/2006/relationships/tags" Target="../tags/tag72.xml" /><Relationship Id="rId24" Type="http://schemas.openxmlformats.org/officeDocument/2006/relationships/slideMaster" Target="../slideMasters/slideMaster1.xml" /><Relationship Id="rId3" Type="http://schemas.openxmlformats.org/officeDocument/2006/relationships/tags" Target="../tags/tag52.xml" /><Relationship Id="rId4" Type="http://schemas.openxmlformats.org/officeDocument/2006/relationships/tags" Target="../tags/tag53.xml" /><Relationship Id="rId5" Type="http://schemas.openxmlformats.org/officeDocument/2006/relationships/tags" Target="../tags/tag54.xml" /><Relationship Id="rId6" Type="http://schemas.openxmlformats.org/officeDocument/2006/relationships/tags" Target="../tags/tag55.xml" /><Relationship Id="rId7" Type="http://schemas.openxmlformats.org/officeDocument/2006/relationships/tags" Target="../tags/tag56.xml" /><Relationship Id="rId8" Type="http://schemas.openxmlformats.org/officeDocument/2006/relationships/tags" Target="../tags/tag57.xml" /><Relationship Id="rId9" Type="http://schemas.openxmlformats.org/officeDocument/2006/relationships/tags" Target="../tags/tag58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73.xml" /><Relationship Id="rId2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标题幻灯片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sp>
        <p:nvSpPr>
          <p:cNvPr id="7" name="矩形 8"/>
          <p:cNvSpPr/>
          <p:nvPr userDrawn="1">
            <p:custDataLst>
              <p:tags r:id="rId2"/>
            </p:custDataLst>
          </p:nvPr>
        </p:nvSpPr>
        <p:spPr>
          <a:xfrm>
            <a:off x="0" y="-46270"/>
            <a:ext cx="12191999" cy="6904270"/>
          </a:xfrm>
          <a:custGeom>
            <a:rect l="l" t="t" r="r" b="b"/>
            <a:pathLst>
              <a:path w="10080625" h="5761038">
                <a:moveTo>
                  <a:pt x="495077" y="144215"/>
                </a:moveTo>
                <a:lnTo>
                  <a:pt x="143768" y="495524"/>
                </a:lnTo>
                <a:lnTo>
                  <a:pt x="143768" y="5193506"/>
                </a:lnTo>
                <a:lnTo>
                  <a:pt x="495077" y="5544815"/>
                </a:lnTo>
                <a:lnTo>
                  <a:pt x="9585547" y="5544815"/>
                </a:lnTo>
                <a:lnTo>
                  <a:pt x="9936856" y="5193506"/>
                </a:lnTo>
                <a:lnTo>
                  <a:pt x="9936856" y="495524"/>
                </a:lnTo>
                <a:lnTo>
                  <a:pt x="9585547" y="144215"/>
                </a:lnTo>
                <a:close/>
                <a:moveTo>
                  <a:pt x="0" y="0"/>
                </a:moveTo>
                <a:lnTo>
                  <a:pt x="10080625" y="0"/>
                </a:lnTo>
                <a:lnTo>
                  <a:pt x="10080625" y="5761038"/>
                </a:lnTo>
                <a:lnTo>
                  <a:pt x="0" y="5761038"/>
                </a:lnTo>
                <a:close/>
              </a:path>
            </a:pathLst>
          </a:custGeom>
          <a:solidFill>
            <a:srgbClr val="65B8C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30"/>
          </a:p>
        </p:txBody>
      </p:sp>
      <p:pic>
        <p:nvPicPr>
          <p:cNvPr id="12" name="图片 11" descr="coverbig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3"/>
          <a:srcRect t="2840" r="693" b="6773"/>
          <a:stretch>
            <a:fillRect/>
          </a:stretch>
        </p:blipFill>
        <p:spPr>
          <a:xfrm>
            <a:off x="1144270" y="1431290"/>
            <a:ext cx="4092575" cy="3940810"/>
          </a:xfrm>
          <a:prstGeom prst="ellipse">
            <a:avLst/>
          </a:prstGeom>
        </p:spPr>
      </p:pic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646865" y="0"/>
            <a:ext cx="6029514" cy="799887"/>
            <a:chOff x="875465" y="58056"/>
            <a:chExt cx="6029514" cy="799887"/>
          </a:xfrm>
        </p:grpSpPr>
        <p:grpSp>
          <p:nvGrpSpPr>
            <p:cNvPr id="13" name="组合 12"/>
            <p:cNvGrpSpPr/>
            <p:nvPr userDrawn="1">
              <p:custDataLst>
                <p:tags r:id="rId3"/>
              </p:custDataLst>
            </p:nvPr>
          </p:nvGrpSpPr>
          <p:grpSpPr>
            <a:xfrm>
              <a:off x="3043409" y="58056"/>
              <a:ext cx="1672236" cy="799887"/>
              <a:chOff x="2957195" y="57167"/>
              <a:chExt cx="1672236" cy="799887"/>
            </a:xfrm>
          </p:grpSpPr>
          <p:sp>
            <p:nvSpPr>
              <p:cNvPr id="28" name="矩形 27"/>
              <p:cNvSpPr/>
              <p:nvPr>
                <p:custDataLst>
                  <p:tags r:id="rId4"/>
                </p:custDataLst>
              </p:nvPr>
            </p:nvSpPr>
            <p:spPr>
              <a:xfrm>
                <a:off x="2957195" y="252254"/>
                <a:ext cx="1656000" cy="6048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9" name="直接连接符 28"/>
              <p:cNvCxnSpPr/>
              <p:nvPr>
                <p:custDataLst>
                  <p:tags r:id="rId5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>
                <p:custDataLst>
                  <p:tags r:id="rId6"/>
                </p:custDataLst>
              </p:nvPr>
            </p:nvCxnSpPr>
            <p:spPr>
              <a:xfrm flipH="1" flipV="1">
                <a:off x="4318635" y="57167"/>
                <a:ext cx="0" cy="189848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椭圆 30"/>
              <p:cNvSpPr/>
              <p:nvPr>
                <p:custDataLst>
                  <p:tags r:id="rId7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椭圆 31"/>
              <p:cNvSpPr/>
              <p:nvPr>
                <p:custDataLst>
                  <p:tags r:id="rId8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文本框 32"/>
              <p:cNvSpPr txBox="1"/>
              <p:nvPr userDrawn="1">
                <p:custDataLst>
                  <p:tags r:id="rId9"/>
                </p:custDataLst>
              </p:nvPr>
            </p:nvSpPr>
            <p:spPr>
              <a:xfrm>
                <a:off x="3007641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新课讲授</a:t>
                </a:r>
              </a:p>
            </p:txBody>
          </p:sp>
        </p:grpSp>
        <p:grpSp>
          <p:nvGrpSpPr>
            <p:cNvPr id="14" name="组合 13"/>
            <p:cNvGrpSpPr/>
            <p:nvPr userDrawn="1">
              <p:custDataLst>
                <p:tags r:id="rId10"/>
              </p:custDataLst>
            </p:nvPr>
          </p:nvGrpSpPr>
          <p:grpSpPr>
            <a:xfrm>
              <a:off x="875465" y="58056"/>
              <a:ext cx="1677670" cy="788018"/>
              <a:chOff x="875465" y="60501"/>
              <a:chExt cx="1677670" cy="788018"/>
            </a:xfrm>
          </p:grpSpPr>
          <p:sp>
            <p:nvSpPr>
              <p:cNvPr id="22" name="矩形 21"/>
              <p:cNvSpPr/>
              <p:nvPr userDrawn="1">
                <p:custDataLst>
                  <p:tags r:id="rId11"/>
                </p:custDataLst>
              </p:nvPr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54663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3" name="直接连接符 22"/>
              <p:cNvCxnSpPr/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1156970" y="60501"/>
                <a:ext cx="0" cy="19349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2259965" y="60501"/>
                <a:ext cx="0" cy="1955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椭圆 24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椭圆 25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文本框 26"/>
              <p:cNvSpPr txBox="1"/>
              <p:nvPr userDrawn="1">
                <p:custDataLst>
                  <p:tags r:id="rId16"/>
                </p:custDataLst>
              </p:nvPr>
            </p:nvSpPr>
            <p:spPr>
              <a:xfrm>
                <a:off x="875465" y="353470"/>
                <a:ext cx="1677670" cy="46037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</a:p>
            </p:txBody>
          </p:sp>
        </p:grpSp>
        <p:grpSp>
          <p:nvGrpSpPr>
            <p:cNvPr id="15" name="组合 14"/>
            <p:cNvGrpSpPr/>
            <p:nvPr userDrawn="1">
              <p:custDataLst>
                <p:tags r:id="rId17"/>
              </p:custDataLst>
            </p:nvPr>
          </p:nvGrpSpPr>
          <p:grpSpPr>
            <a:xfrm>
              <a:off x="5232743" y="58056"/>
              <a:ext cx="1672236" cy="791352"/>
              <a:chOff x="2957195" y="57167"/>
              <a:chExt cx="1672236" cy="791352"/>
            </a:xfrm>
          </p:grpSpPr>
          <p:sp>
            <p:nvSpPr>
              <p:cNvPr id="16" name="矩形 15"/>
              <p:cNvSpPr/>
              <p:nvPr>
                <p:custDataLst>
                  <p:tags r:id="rId18"/>
                </p:custDataLst>
              </p:nvPr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7" name="直接连接符 16"/>
              <p:cNvCxnSpPr/>
              <p:nvPr>
                <p:custDataLst>
                  <p:tags r:id="rId19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>
                <p:custDataLst>
                  <p:tags r:id="rId20"/>
                </p:custDataLst>
              </p:nvPr>
            </p:nvCxnSpPr>
            <p:spPr>
              <a:xfrm flipH="1" flipV="1">
                <a:off x="4318635" y="57167"/>
                <a:ext cx="0" cy="189848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椭圆 18"/>
              <p:cNvSpPr/>
              <p:nvPr>
                <p:custDataLst>
                  <p:tags r:id="rId21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椭圆 19"/>
              <p:cNvSpPr/>
              <p:nvPr>
                <p:custDataLst>
                  <p:tags r:id="rId22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文本框 20"/>
              <p:cNvSpPr txBox="1"/>
              <p:nvPr userDrawn="1">
                <p:custDataLst>
                  <p:tags r:id="rId23"/>
                </p:custDataLst>
              </p:nvPr>
            </p:nvSpPr>
            <p:spPr>
              <a:xfrm>
                <a:off x="3007641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课堂总结</a:t>
                </a:r>
              </a:p>
            </p:txBody>
          </p:sp>
        </p:grpSp>
      </p:grp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627589" y="0"/>
            <a:ext cx="6037208" cy="791352"/>
            <a:chOff x="854075" y="1747434"/>
            <a:chExt cx="6037208" cy="791352"/>
          </a:xfrm>
        </p:grpSpPr>
        <p:grpSp>
          <p:nvGrpSpPr>
            <p:cNvPr id="9" name="组合 8"/>
            <p:cNvGrpSpPr/>
            <p:nvPr userDrawn="1">
              <p:custDataLst>
                <p:tags r:id="rId3"/>
              </p:custDataLst>
            </p:nvPr>
          </p:nvGrpSpPr>
          <p:grpSpPr>
            <a:xfrm>
              <a:off x="3075952" y="1747434"/>
              <a:ext cx="1708726" cy="788018"/>
              <a:chOff x="881538" y="60501"/>
              <a:chExt cx="1708726" cy="788018"/>
            </a:xfrm>
          </p:grpSpPr>
          <p:sp>
            <p:nvSpPr>
              <p:cNvPr id="24" name="矩形 23"/>
              <p:cNvSpPr/>
              <p:nvPr userDrawn="1">
                <p:custDataLst>
                  <p:tags r:id="rId4"/>
                </p:custDataLst>
              </p:nvPr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54663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5" name="直接连接符 24"/>
              <p:cNvCxnSpPr/>
              <p:nvPr userDrawn="1">
                <p:custDataLst>
                  <p:tags r:id="rId5"/>
                </p:custDataLst>
              </p:nvPr>
            </p:nvCxnSpPr>
            <p:spPr>
              <a:xfrm flipH="1" flipV="1">
                <a:off x="1156970" y="60501"/>
                <a:ext cx="0" cy="17921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>
                <p:custDataLst>
                  <p:tags r:id="rId6"/>
                </p:custDataLst>
              </p:nvPr>
            </p:nvCxnSpPr>
            <p:spPr>
              <a:xfrm flipH="1" flipV="1">
                <a:off x="2259965" y="60501"/>
                <a:ext cx="0" cy="19318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椭圆 26"/>
              <p:cNvSpPr/>
              <p:nvPr userDrawn="1">
                <p:custDataLst>
                  <p:tags r:id="rId7"/>
                </p:custDataLst>
              </p:nvPr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 userDrawn="1">
                <p:custDataLst>
                  <p:tags r:id="rId8"/>
                </p:custDataLst>
              </p:nvPr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文本框 28"/>
              <p:cNvSpPr txBox="1"/>
              <p:nvPr userDrawn="1">
                <p:custDataLst>
                  <p:tags r:id="rId9"/>
                </p:custDataLst>
              </p:nvPr>
            </p:nvSpPr>
            <p:spPr>
              <a:xfrm>
                <a:off x="912594" y="355207"/>
                <a:ext cx="1677670" cy="46166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新课讲授</a:t>
                </a:r>
              </a:p>
            </p:txBody>
          </p:sp>
        </p:grpSp>
        <p:grpSp>
          <p:nvGrpSpPr>
            <p:cNvPr id="10" name="组合 9"/>
            <p:cNvGrpSpPr/>
            <p:nvPr userDrawn="1">
              <p:custDataLst>
                <p:tags r:id="rId10"/>
              </p:custDataLst>
            </p:nvPr>
          </p:nvGrpSpPr>
          <p:grpSpPr>
            <a:xfrm>
              <a:off x="854075" y="1747434"/>
              <a:ext cx="1656000" cy="791352"/>
              <a:chOff x="2957195" y="57167"/>
              <a:chExt cx="1656000" cy="791352"/>
            </a:xfrm>
          </p:grpSpPr>
          <p:sp>
            <p:nvSpPr>
              <p:cNvPr id="18" name="矩形 17"/>
              <p:cNvSpPr/>
              <p:nvPr>
                <p:custDataLst>
                  <p:tags r:id="rId11"/>
                </p:custDataLst>
              </p:nvPr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连接符 18"/>
              <p:cNvCxnSpPr/>
              <p:nvPr>
                <p:custDataLst>
                  <p:tags r:id="rId12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>
                <p:custDataLst>
                  <p:tags r:id="rId13"/>
                </p:custDataLst>
              </p:nvPr>
            </p:nvCxnSpPr>
            <p:spPr>
              <a:xfrm flipH="1" flipV="1">
                <a:off x="4318635" y="57167"/>
                <a:ext cx="0" cy="189848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>
                <p:custDataLst>
                  <p:tags r:id="rId14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椭圆 21"/>
              <p:cNvSpPr/>
              <p:nvPr>
                <p:custDataLst>
                  <p:tags r:id="rId15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文本框 22"/>
              <p:cNvSpPr txBox="1"/>
              <p:nvPr userDrawn="1">
                <p:custDataLst>
                  <p:tags r:id="rId16"/>
                </p:custDataLst>
              </p:nvPr>
            </p:nvSpPr>
            <p:spPr>
              <a:xfrm>
                <a:off x="2988814" y="347755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</a:p>
            </p:txBody>
          </p:sp>
        </p:grpSp>
        <p:grpSp>
          <p:nvGrpSpPr>
            <p:cNvPr id="11" name="组合 10"/>
            <p:cNvGrpSpPr/>
            <p:nvPr userDrawn="1">
              <p:custDataLst>
                <p:tags r:id="rId17"/>
              </p:custDataLst>
            </p:nvPr>
          </p:nvGrpSpPr>
          <p:grpSpPr>
            <a:xfrm>
              <a:off x="5235283" y="1747434"/>
              <a:ext cx="1656000" cy="791352"/>
              <a:chOff x="2957195" y="57167"/>
              <a:chExt cx="1656000" cy="791352"/>
            </a:xfrm>
          </p:grpSpPr>
          <p:sp>
            <p:nvSpPr>
              <p:cNvPr id="12" name="矩形 11"/>
              <p:cNvSpPr/>
              <p:nvPr>
                <p:custDataLst>
                  <p:tags r:id="rId18"/>
                </p:custDataLst>
              </p:nvPr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3" name="直接连接符 12"/>
              <p:cNvCxnSpPr/>
              <p:nvPr>
                <p:custDataLst>
                  <p:tags r:id="rId19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>
                <p:custDataLst>
                  <p:tags r:id="rId20"/>
                </p:custDataLst>
              </p:nvPr>
            </p:nvCxnSpPr>
            <p:spPr>
              <a:xfrm flipH="1" flipV="1">
                <a:off x="4318635" y="57167"/>
                <a:ext cx="0" cy="189848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椭圆 14"/>
              <p:cNvSpPr/>
              <p:nvPr>
                <p:custDataLst>
                  <p:tags r:id="rId21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>
                <p:custDataLst>
                  <p:tags r:id="rId22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文本框 16"/>
              <p:cNvSpPr txBox="1"/>
              <p:nvPr userDrawn="1">
                <p:custDataLst>
                  <p:tags r:id="rId23"/>
                </p:custDataLst>
              </p:nvPr>
            </p:nvSpPr>
            <p:spPr>
              <a:xfrm>
                <a:off x="2988814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课堂总结</a:t>
                </a:r>
              </a:p>
            </p:txBody>
          </p:sp>
        </p:grpSp>
      </p:grp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627589" y="-14975"/>
            <a:ext cx="6088206" cy="806327"/>
            <a:chOff x="854075" y="3802297"/>
            <a:chExt cx="6088206" cy="806327"/>
          </a:xfrm>
        </p:grpSpPr>
        <p:grpSp>
          <p:nvGrpSpPr>
            <p:cNvPr id="9" name="组合 8"/>
            <p:cNvGrpSpPr/>
            <p:nvPr userDrawn="1">
              <p:custDataLst>
                <p:tags r:id="rId3"/>
              </p:custDataLst>
            </p:nvPr>
          </p:nvGrpSpPr>
          <p:grpSpPr>
            <a:xfrm>
              <a:off x="3040869" y="3817272"/>
              <a:ext cx="1683345" cy="791352"/>
              <a:chOff x="2957195" y="57167"/>
              <a:chExt cx="1683345" cy="791352"/>
            </a:xfrm>
          </p:grpSpPr>
          <p:sp>
            <p:nvSpPr>
              <p:cNvPr id="24" name="矩形 23"/>
              <p:cNvSpPr/>
              <p:nvPr>
                <p:custDataLst>
                  <p:tags r:id="rId4"/>
                </p:custDataLst>
              </p:nvPr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5" name="直接连接符 24"/>
              <p:cNvCxnSpPr/>
              <p:nvPr>
                <p:custDataLst>
                  <p:tags r:id="rId5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>
                <p:custDataLst>
                  <p:tags r:id="rId6"/>
                </p:custDataLst>
              </p:nvPr>
            </p:nvCxnSpPr>
            <p:spPr>
              <a:xfrm flipH="1" flipV="1">
                <a:off x="4318635" y="57167"/>
                <a:ext cx="0" cy="189849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椭圆 26"/>
              <p:cNvSpPr/>
              <p:nvPr>
                <p:custDataLst>
                  <p:tags r:id="rId7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>
                <p:custDataLst>
                  <p:tags r:id="rId8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文本框 28"/>
              <p:cNvSpPr txBox="1"/>
              <p:nvPr userDrawn="1">
                <p:custDataLst>
                  <p:tags r:id="rId9"/>
                </p:custDataLst>
              </p:nvPr>
            </p:nvSpPr>
            <p:spPr>
              <a:xfrm>
                <a:off x="3018750" y="347110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新课讲授</a:t>
                </a:r>
              </a:p>
            </p:txBody>
          </p:sp>
        </p:grpSp>
        <p:grpSp>
          <p:nvGrpSpPr>
            <p:cNvPr id="10" name="组合 9"/>
            <p:cNvGrpSpPr/>
            <p:nvPr userDrawn="1">
              <p:custDataLst>
                <p:tags r:id="rId10"/>
              </p:custDataLst>
            </p:nvPr>
          </p:nvGrpSpPr>
          <p:grpSpPr>
            <a:xfrm>
              <a:off x="5262746" y="3802297"/>
              <a:ext cx="1679535" cy="802993"/>
              <a:chOff x="881538" y="45526"/>
              <a:chExt cx="1679535" cy="802993"/>
            </a:xfrm>
          </p:grpSpPr>
          <p:sp>
            <p:nvSpPr>
              <p:cNvPr id="18" name="矩形 17"/>
              <p:cNvSpPr/>
              <p:nvPr userDrawn="1">
                <p:custDataLst>
                  <p:tags r:id="rId11"/>
                </p:custDataLst>
              </p:nvPr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54663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连接符 18"/>
              <p:cNvCxnSpPr/>
              <p:nvPr userDrawn="1">
                <p:custDataLst>
                  <p:tags r:id="rId12"/>
                </p:custDataLst>
              </p:nvPr>
            </p:nvCxnSpPr>
            <p:spPr>
              <a:xfrm flipH="1" flipV="1">
                <a:off x="1156970" y="60501"/>
                <a:ext cx="0" cy="17921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 userDrawn="1">
                <p:custDataLst>
                  <p:tags r:id="rId13"/>
                </p:custDataLst>
              </p:nvPr>
            </p:nvCxnSpPr>
            <p:spPr>
              <a:xfrm flipH="1" flipV="1">
                <a:off x="2259965" y="45526"/>
                <a:ext cx="0" cy="2081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 userDrawn="1">
                <p:custDataLst>
                  <p:tags r:id="rId14"/>
                </p:custDataLst>
              </p:nvPr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椭圆 21"/>
              <p:cNvSpPr/>
              <p:nvPr userDrawn="1">
                <p:custDataLst>
                  <p:tags r:id="rId15"/>
                </p:custDataLst>
              </p:nvPr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文本框 22"/>
              <p:cNvSpPr txBox="1"/>
              <p:nvPr userDrawn="1">
                <p:custDataLst>
                  <p:tags r:id="rId16"/>
                </p:custDataLst>
              </p:nvPr>
            </p:nvSpPr>
            <p:spPr>
              <a:xfrm>
                <a:off x="883403" y="343449"/>
                <a:ext cx="1677670" cy="46166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课堂总结</a:t>
                </a:r>
              </a:p>
            </p:txBody>
          </p:sp>
        </p:grpSp>
        <p:grpSp>
          <p:nvGrpSpPr>
            <p:cNvPr id="11" name="组合 10"/>
            <p:cNvGrpSpPr/>
            <p:nvPr userDrawn="1">
              <p:custDataLst>
                <p:tags r:id="rId17"/>
              </p:custDataLst>
            </p:nvPr>
          </p:nvGrpSpPr>
          <p:grpSpPr>
            <a:xfrm>
              <a:off x="854075" y="3817272"/>
              <a:ext cx="1670645" cy="791352"/>
              <a:chOff x="2957195" y="57167"/>
              <a:chExt cx="1670645" cy="791352"/>
            </a:xfrm>
          </p:grpSpPr>
          <p:sp>
            <p:nvSpPr>
              <p:cNvPr id="12" name="矩形 11"/>
              <p:cNvSpPr/>
              <p:nvPr>
                <p:custDataLst>
                  <p:tags r:id="rId18"/>
                </p:custDataLst>
              </p:nvPr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3" name="直接连接符 12"/>
              <p:cNvCxnSpPr/>
              <p:nvPr>
                <p:custDataLst>
                  <p:tags r:id="rId19"/>
                </p:custDataLst>
              </p:nvPr>
            </p:nvCxnSpPr>
            <p:spPr>
              <a:xfrm flipH="1" flipV="1">
                <a:off x="3270250" y="57167"/>
                <a:ext cx="0" cy="19810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>
                <p:custDataLst>
                  <p:tags r:id="rId20"/>
                </p:custDataLst>
              </p:nvPr>
            </p:nvCxnSpPr>
            <p:spPr>
              <a:xfrm flipH="1" flipV="1">
                <a:off x="4318635" y="69691"/>
                <a:ext cx="0" cy="177324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椭圆 14"/>
              <p:cNvSpPr/>
              <p:nvPr>
                <p:custDataLst>
                  <p:tags r:id="rId21"/>
                </p:custDataLst>
              </p:nvPr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>
                <p:custDataLst>
                  <p:tags r:id="rId22"/>
                </p:custDataLst>
              </p:nvPr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文本框 16"/>
              <p:cNvSpPr txBox="1"/>
              <p:nvPr userDrawn="1">
                <p:custDataLst>
                  <p:tags r:id="rId23"/>
                </p:custDataLst>
              </p:nvPr>
            </p:nvSpPr>
            <p:spPr>
              <a:xfrm>
                <a:off x="3006050" y="347110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</a:p>
            </p:txBody>
          </p:sp>
        </p:grpSp>
      </p:grp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>
          <p:custDataLst>
            <p:tags r:id="rId1"/>
          </p:custDataLst>
        </p:nvPr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image" Target="../media/image3.png" /><Relationship Id="rId11" Type="http://schemas.openxmlformats.org/officeDocument/2006/relationships/tags" Target="../tags/tag76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tags" Target="../tags/tag74.xml" /><Relationship Id="rId7" Type="http://schemas.openxmlformats.org/officeDocument/2006/relationships/image" Target="../media/image2.png" /><Relationship Id="rId8" Type="http://schemas.openxmlformats.org/officeDocument/2006/relationships/tags" Target="../tags/tag75.xml" /><Relationship Id="rId9" Type="http://schemas.openxmlformats.org/officeDocument/2006/relationships/image" Target="file:///D:\qq&#25991;&#20214;\712321467\Image\C2C\Image2\%7b75232B38-A165-1FB7-499C-2E1C792CACB5%7d.png" TargetMode="Externa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>
          <p:custDataLst>
            <p:tags r:id="rId6"/>
          </p:custDataLst>
        </p:nvPr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 userDrawn="1">
            <p:custDataLst>
              <p:tags r:id="rId8"/>
            </p:custDataLst>
          </p:nvPr>
        </p:nvPicPr>
        <p:blipFill>
          <a:blip r:embed="rId7"/>
          <a:srcRect r="1506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8" name="图片 1073743875" descr="学科网 zxxk.com" title="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0" r:link="rId9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89.xml" /><Relationship Id="rId3" Type="http://schemas.openxmlformats.org/officeDocument/2006/relationships/tags" Target="../tags/tag90.xml" /><Relationship Id="rId4" Type="http://schemas.openxmlformats.org/officeDocument/2006/relationships/image" Target="../media/image4.png" /><Relationship Id="rId5" Type="http://schemas.openxmlformats.org/officeDocument/2006/relationships/tags" Target="../tags/tag9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9.xml" /><Relationship Id="rId3" Type="http://schemas.openxmlformats.org/officeDocument/2006/relationships/tags" Target="../tags/tag156.xml" /><Relationship Id="rId4" Type="http://schemas.openxmlformats.org/officeDocument/2006/relationships/tags" Target="../tags/tag157.xml" /><Relationship Id="rId5" Type="http://schemas.openxmlformats.org/officeDocument/2006/relationships/tags" Target="../tags/tag158.xml" /><Relationship Id="rId6" Type="http://schemas.openxmlformats.org/officeDocument/2006/relationships/tags" Target="../tags/tag159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10" Type="http://schemas.openxmlformats.org/officeDocument/2006/relationships/tags" Target="../tags/tag168.xml" /><Relationship Id="rId11" Type="http://schemas.openxmlformats.org/officeDocument/2006/relationships/oleObject" Target="../embeddings/oleObject2.bin" TargetMode="Internal" /><Relationship Id="rId12" Type="http://schemas.openxmlformats.org/officeDocument/2006/relationships/image" Target="../media/image8.wmf" /><Relationship Id="rId13" Type="http://schemas.openxmlformats.org/officeDocument/2006/relationships/tags" Target="../tags/tag169.xml" /><Relationship Id="rId14" Type="http://schemas.openxmlformats.org/officeDocument/2006/relationships/oleObject" Target="../embeddings/oleObject3.bin" TargetMode="Internal" /><Relationship Id="rId15" Type="http://schemas.openxmlformats.org/officeDocument/2006/relationships/image" Target="../media/image9.wmf" /><Relationship Id="rId16" Type="http://schemas.openxmlformats.org/officeDocument/2006/relationships/tags" Target="../tags/tag170.xml" /><Relationship Id="rId17" Type="http://schemas.openxmlformats.org/officeDocument/2006/relationships/tags" Target="../tags/tag171.xml" /><Relationship Id="rId18" Type="http://schemas.openxmlformats.org/officeDocument/2006/relationships/tags" Target="../tags/tag172.xml" /><Relationship Id="rId19" Type="http://schemas.openxmlformats.org/officeDocument/2006/relationships/oleObject" Target="../embeddings/oleObject4.bin" TargetMode="Internal" /><Relationship Id="rId2" Type="http://schemas.openxmlformats.org/officeDocument/2006/relationships/notesSlide" Target="../notesSlides/notesSlide10.xml" /><Relationship Id="rId20" Type="http://schemas.openxmlformats.org/officeDocument/2006/relationships/image" Target="../media/image10.wmf" /><Relationship Id="rId21" Type="http://schemas.openxmlformats.org/officeDocument/2006/relationships/tags" Target="../tags/tag173.xml" /><Relationship Id="rId22" Type="http://schemas.openxmlformats.org/officeDocument/2006/relationships/vmlDrawing" Target="../drawings/vmlDrawing1.vml" /><Relationship Id="rId3" Type="http://schemas.openxmlformats.org/officeDocument/2006/relationships/tags" Target="../tags/tag163.xml" /><Relationship Id="rId4" Type="http://schemas.openxmlformats.org/officeDocument/2006/relationships/tags" Target="../tags/tag164.xml" /><Relationship Id="rId5" Type="http://schemas.openxmlformats.org/officeDocument/2006/relationships/tags" Target="../tags/tag165.xml" /><Relationship Id="rId6" Type="http://schemas.openxmlformats.org/officeDocument/2006/relationships/oleObject" Target="../embeddings/oleObject1.bin" TargetMode="Internal" /><Relationship Id="rId7" Type="http://schemas.openxmlformats.org/officeDocument/2006/relationships/image" Target="../media/image7.wmf" /><Relationship Id="rId8" Type="http://schemas.openxmlformats.org/officeDocument/2006/relationships/tags" Target="../tags/tag166.xml" /><Relationship Id="rId9" Type="http://schemas.openxmlformats.org/officeDocument/2006/relationships/tags" Target="../tags/tag167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10" Type="http://schemas.openxmlformats.org/officeDocument/2006/relationships/tags" Target="../tags/tag182.xml" /><Relationship Id="rId11" Type="http://schemas.openxmlformats.org/officeDocument/2006/relationships/oleObject" Target="../embeddings/oleObject6.bin" TargetMode="Internal" /><Relationship Id="rId12" Type="http://schemas.openxmlformats.org/officeDocument/2006/relationships/image" Target="../media/image12.wmf" /><Relationship Id="rId13" Type="http://schemas.openxmlformats.org/officeDocument/2006/relationships/tags" Target="../tags/tag183.xml" /><Relationship Id="rId14" Type="http://schemas.openxmlformats.org/officeDocument/2006/relationships/tags" Target="../tags/tag184.xml" /><Relationship Id="rId15" Type="http://schemas.openxmlformats.org/officeDocument/2006/relationships/oleObject" Target="../embeddings/oleObject7.bin" TargetMode="Internal" /><Relationship Id="rId16" Type="http://schemas.openxmlformats.org/officeDocument/2006/relationships/image" Target="../media/image13.wmf" /><Relationship Id="rId17" Type="http://schemas.openxmlformats.org/officeDocument/2006/relationships/tags" Target="../tags/tag185.xml" /><Relationship Id="rId18" Type="http://schemas.openxmlformats.org/officeDocument/2006/relationships/tags" Target="../tags/tag186.xml" /><Relationship Id="rId19" Type="http://schemas.openxmlformats.org/officeDocument/2006/relationships/vmlDrawing" Target="../drawings/vmlDrawing2.vml" /><Relationship Id="rId2" Type="http://schemas.openxmlformats.org/officeDocument/2006/relationships/notesSlide" Target="../notesSlides/notesSlide11.xml" /><Relationship Id="rId3" Type="http://schemas.openxmlformats.org/officeDocument/2006/relationships/tags" Target="../tags/tag177.xml" /><Relationship Id="rId4" Type="http://schemas.openxmlformats.org/officeDocument/2006/relationships/tags" Target="../tags/tag178.xml" /><Relationship Id="rId5" Type="http://schemas.openxmlformats.org/officeDocument/2006/relationships/oleObject" Target="../embeddings/oleObject5.bin" TargetMode="Internal" /><Relationship Id="rId6" Type="http://schemas.openxmlformats.org/officeDocument/2006/relationships/image" Target="../media/image11.wmf" /><Relationship Id="rId7" Type="http://schemas.openxmlformats.org/officeDocument/2006/relationships/tags" Target="../tags/tag179.xml" /><Relationship Id="rId8" Type="http://schemas.openxmlformats.org/officeDocument/2006/relationships/tags" Target="../tags/tag180.xml" /><Relationship Id="rId9" Type="http://schemas.openxmlformats.org/officeDocument/2006/relationships/tags" Target="../tags/tag181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10" Type="http://schemas.openxmlformats.org/officeDocument/2006/relationships/vmlDrawing" Target="../drawings/vmlDrawing3.vml" /><Relationship Id="rId2" Type="http://schemas.openxmlformats.org/officeDocument/2006/relationships/notesSlide" Target="../notesSlides/notesSlide12.xml" /><Relationship Id="rId3" Type="http://schemas.openxmlformats.org/officeDocument/2006/relationships/tags" Target="../tags/tag190.xml" /><Relationship Id="rId4" Type="http://schemas.openxmlformats.org/officeDocument/2006/relationships/tags" Target="../tags/tag191.xml" /><Relationship Id="rId5" Type="http://schemas.openxmlformats.org/officeDocument/2006/relationships/tags" Target="../tags/tag192.xml" /><Relationship Id="rId6" Type="http://schemas.openxmlformats.org/officeDocument/2006/relationships/tags" Target="../tags/tag193.xml" /><Relationship Id="rId7" Type="http://schemas.openxmlformats.org/officeDocument/2006/relationships/oleObject" Target="../embeddings/oleObject8.bin" TargetMode="Internal" /><Relationship Id="rId8" Type="http://schemas.openxmlformats.org/officeDocument/2006/relationships/image" Target="../media/image14.wmf" /><Relationship Id="rId9" Type="http://schemas.openxmlformats.org/officeDocument/2006/relationships/tags" Target="../tags/tag194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13.xml" /><Relationship Id="rId3" Type="http://schemas.openxmlformats.org/officeDocument/2006/relationships/tags" Target="../tags/tag198.xml" /><Relationship Id="rId4" Type="http://schemas.openxmlformats.org/officeDocument/2006/relationships/tags" Target="../tags/tag199.xml" /><Relationship Id="rId5" Type="http://schemas.openxmlformats.org/officeDocument/2006/relationships/tags" Target="../tags/tag200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notesSlide" Target="../notesSlides/notesSlide14.xml" /><Relationship Id="rId3" Type="http://schemas.openxmlformats.org/officeDocument/2006/relationships/tags" Target="../tags/tag204.xml" /><Relationship Id="rId4" Type="http://schemas.openxmlformats.org/officeDocument/2006/relationships/tags" Target="../tags/tag205.xml" /><Relationship Id="rId5" Type="http://schemas.openxmlformats.org/officeDocument/2006/relationships/tags" Target="../tags/tag206.xml" /><Relationship Id="rId6" Type="http://schemas.openxmlformats.org/officeDocument/2006/relationships/tags" Target="../tags/tag207.xml" /><Relationship Id="rId7" Type="http://schemas.openxmlformats.org/officeDocument/2006/relationships/tags" Target="../tags/tag208.xml" /><Relationship Id="rId8" Type="http://schemas.openxmlformats.org/officeDocument/2006/relationships/tags" Target="../tags/tag209.xml" /><Relationship Id="rId9" Type="http://schemas.openxmlformats.org/officeDocument/2006/relationships/tags" Target="../tags/tag210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tags" Target="../tags/tag96.xml" /><Relationship Id="rId4" Type="http://schemas.openxmlformats.org/officeDocument/2006/relationships/tags" Target="../tags/tag97.xml" /><Relationship Id="rId5" Type="http://schemas.openxmlformats.org/officeDocument/2006/relationships/tags" Target="../tags/tag98.xml" /><Relationship Id="rId6" Type="http://schemas.openxmlformats.org/officeDocument/2006/relationships/tags" Target="../tags/tag99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2.xml" /><Relationship Id="rId3" Type="http://schemas.openxmlformats.org/officeDocument/2006/relationships/tags" Target="../tags/tag103.xml" /><Relationship Id="rId4" Type="http://schemas.openxmlformats.org/officeDocument/2006/relationships/tags" Target="../tags/tag104.xml" /><Relationship Id="rId5" Type="http://schemas.openxmlformats.org/officeDocument/2006/relationships/tags" Target="../tags/tag105.xml" /><Relationship Id="rId6" Type="http://schemas.openxmlformats.org/officeDocument/2006/relationships/tags" Target="../tags/tag106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3.xml" /><Relationship Id="rId3" Type="http://schemas.openxmlformats.org/officeDocument/2006/relationships/tags" Target="../tags/tag110.xml" /><Relationship Id="rId4" Type="http://schemas.openxmlformats.org/officeDocument/2006/relationships/tags" Target="../tags/tag111.xml" /><Relationship Id="rId5" Type="http://schemas.openxmlformats.org/officeDocument/2006/relationships/tags" Target="../tags/tag112.xml" /><Relationship Id="rId6" Type="http://schemas.openxmlformats.org/officeDocument/2006/relationships/tags" Target="../tags/tag113.xml" /><Relationship Id="rId7" Type="http://schemas.openxmlformats.org/officeDocument/2006/relationships/tags" Target="../tags/tag114.xml" /><Relationship Id="rId8" Type="http://schemas.openxmlformats.org/officeDocument/2006/relationships/tags" Target="../tags/tag115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4.xml" /><Relationship Id="rId3" Type="http://schemas.openxmlformats.org/officeDocument/2006/relationships/tags" Target="../tags/tag119.xml" /><Relationship Id="rId4" Type="http://schemas.openxmlformats.org/officeDocument/2006/relationships/tags" Target="../tags/tag120.xml" /><Relationship Id="rId5" Type="http://schemas.openxmlformats.org/officeDocument/2006/relationships/tags" Target="../tags/tag121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5.xml" /><Relationship Id="rId3" Type="http://schemas.openxmlformats.org/officeDocument/2006/relationships/tags" Target="../tags/tag125.xml" /><Relationship Id="rId4" Type="http://schemas.openxmlformats.org/officeDocument/2006/relationships/tags" Target="../tags/tag126.xml" /><Relationship Id="rId5" Type="http://schemas.openxmlformats.org/officeDocument/2006/relationships/tags" Target="../tags/tag127.xml" /><Relationship Id="rId6" Type="http://schemas.openxmlformats.org/officeDocument/2006/relationships/image" Target="../media/image5.png" /><Relationship Id="rId7" Type="http://schemas.openxmlformats.org/officeDocument/2006/relationships/tags" Target="../tags/tag128.xml" /><Relationship Id="rId8" Type="http://schemas.openxmlformats.org/officeDocument/2006/relationships/tags" Target="../tags/tag129.xml" /><Relationship Id="rId9" Type="http://schemas.openxmlformats.org/officeDocument/2006/relationships/tags" Target="../tags/tag130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10" Type="http://schemas.openxmlformats.org/officeDocument/2006/relationships/tags" Target="../tags/tag140.xml" /><Relationship Id="rId2" Type="http://schemas.openxmlformats.org/officeDocument/2006/relationships/notesSlide" Target="../notesSlides/notesSlide6.xml" /><Relationship Id="rId3" Type="http://schemas.openxmlformats.org/officeDocument/2006/relationships/tags" Target="../tags/tag134.xml" /><Relationship Id="rId4" Type="http://schemas.openxmlformats.org/officeDocument/2006/relationships/tags" Target="../tags/tag135.xml" /><Relationship Id="rId5" Type="http://schemas.openxmlformats.org/officeDocument/2006/relationships/image" Target="../media/image6.png" /><Relationship Id="rId6" Type="http://schemas.openxmlformats.org/officeDocument/2006/relationships/tags" Target="../tags/tag136.xml" /><Relationship Id="rId7" Type="http://schemas.openxmlformats.org/officeDocument/2006/relationships/tags" Target="../tags/tag137.xml" /><Relationship Id="rId8" Type="http://schemas.openxmlformats.org/officeDocument/2006/relationships/tags" Target="../tags/tag138.xml" /><Relationship Id="rId9" Type="http://schemas.openxmlformats.org/officeDocument/2006/relationships/tags" Target="../tags/tag139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7.xml" /><Relationship Id="rId3" Type="http://schemas.openxmlformats.org/officeDocument/2006/relationships/tags" Target="../tags/tag144.xml" /><Relationship Id="rId4" Type="http://schemas.openxmlformats.org/officeDocument/2006/relationships/image" Target="../media/image6.png" /><Relationship Id="rId5" Type="http://schemas.openxmlformats.org/officeDocument/2006/relationships/tags" Target="../tags/tag145.xml" /><Relationship Id="rId6" Type="http://schemas.openxmlformats.org/officeDocument/2006/relationships/tags" Target="../tags/tag146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8.xml" /><Relationship Id="rId3" Type="http://schemas.openxmlformats.org/officeDocument/2006/relationships/tags" Target="../tags/tag150.xml" /><Relationship Id="rId4" Type="http://schemas.openxmlformats.org/officeDocument/2006/relationships/tags" Target="../tags/tag151.xml" /><Relationship Id="rId5" Type="http://schemas.openxmlformats.org/officeDocument/2006/relationships/tags" Target="../tags/tag15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2"/>
          </p:custDataLst>
        </p:nvPr>
      </p:nvGrpSpPr>
      <p:grpSpPr>
        <a:xfrm>
          <a:off x="0" y="0"/>
          <a:ext cx="0" cy="0"/>
        </a:xfrm>
      </p:grpSpPr>
      <p:sp>
        <p:nvSpPr>
          <p:cNvPr id="4" name="矩形 3" title=""/>
          <p:cNvSpPr/>
          <p:nvPr>
            <p:custDataLst>
              <p:tags r:id="rId3"/>
            </p:custDataLst>
          </p:nvPr>
        </p:nvSpPr>
        <p:spPr>
          <a:xfrm>
            <a:off x="5398770" y="3226435"/>
            <a:ext cx="6132195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sz="3600" b="1">
                <a:latin typeface="黑体" panose="02010609060101010101" charset="-122"/>
                <a:ea typeface="黑体" panose="02010609060101010101" charset="-122"/>
              </a:rPr>
              <a:t>9.3 统计案例公司员工的肥胖情况调查分析</a:t>
            </a:r>
          </a:p>
        </p:txBody>
      </p:sp>
      <p:pic>
        <p:nvPicPr>
          <p:cNvPr id="2" name="Picture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10769600" y="108712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graphicFrame>
        <p:nvGraphicFramePr>
          <p:cNvPr id="18535" name="Group 103" title="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2546985" y="2242820"/>
          <a:ext cx="6025515" cy="1188720"/>
        </p:xfrm>
        <a:graphic>
          <a:graphicData uri="http://schemas.openxmlformats.org/drawingml/2006/table">
            <a:tbl>
              <a:tblPr/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9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2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240"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偏瘦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正常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偏胖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肥胖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男员工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12%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68%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12%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8%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TW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女员工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32%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48%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12%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TW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8%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文本框 7" title=""/>
          <p:cNvSpPr txBox="1"/>
          <p:nvPr>
            <p:custDataLst>
              <p:tags r:id="rId5"/>
            </p:custDataLst>
          </p:nvPr>
        </p:nvSpPr>
        <p:spPr>
          <a:xfrm>
            <a:off x="829945" y="3665855"/>
            <a:ext cx="9942195" cy="1198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    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男、女员工偏胖和肥胖的比例差不多，但女员工偏瘦的比例较大，这可能与女性更追求身材好有关．</a:t>
            </a:r>
          </a:p>
        </p:txBody>
      </p:sp>
      <p:sp>
        <p:nvSpPr>
          <p:cNvPr id="2" name="文本框 1" title=""/>
          <p:cNvSpPr txBox="1"/>
          <p:nvPr>
            <p:custDataLst>
              <p:tags r:id="rId6"/>
            </p:custDataLst>
          </p:nvPr>
        </p:nvSpPr>
        <p:spPr>
          <a:xfrm>
            <a:off x="1171575" y="1477645"/>
            <a:ext cx="4721225" cy="460375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l"/>
            <a:r>
              <a:rPr lang="zh-CN" altLang="en-US" sz="2400">
                <a:ea typeface="楷体" panose="02010609060101010101" pitchFamily="49" charset="-122"/>
                <a:sym typeface="+mn-ea"/>
              </a:rPr>
              <a:t>男、女员工的BMI值的每组百分比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8" name="文本框 7" title=""/>
          <p:cNvSpPr txBox="1"/>
          <p:nvPr>
            <p:custDataLst>
              <p:tags r:id="rId4"/>
            </p:custDataLst>
          </p:nvPr>
        </p:nvSpPr>
        <p:spPr>
          <a:xfrm>
            <a:off x="1009015" y="1410970"/>
            <a:ext cx="7002145" cy="645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    </a:t>
            </a:r>
            <a:r>
              <a: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最后，分析公司员工胖瘦程度的整体情况．</a:t>
            </a:r>
          </a:p>
        </p:txBody>
      </p:sp>
      <p:graphicFrame>
        <p:nvGraphicFramePr>
          <p:cNvPr id="3" name="对象 4" title="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8265478" y="2813685"/>
          <a:ext cx="1696720" cy="87312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r:id="rId6" imgW="889000" imgH="457200" progId="Equation.KSEE3">
                  <p:embed/>
                </p:oleObj>
              </mc:Choice>
              <mc:Fallback>
                <p:oleObj r:id="rId6" imgW="889000" imgH="4572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265478" y="2813685"/>
                        <a:ext cx="1696720" cy="873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 title=""/>
          <p:cNvSpPr txBox="1"/>
          <p:nvPr>
            <p:custDataLst>
              <p:tags r:id="rId8"/>
            </p:custDataLst>
          </p:nvPr>
        </p:nvSpPr>
        <p:spPr>
          <a:xfrm>
            <a:off x="1069975" y="3796665"/>
            <a:ext cx="2540000" cy="46037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方差为</a:t>
            </a:r>
          </a:p>
        </p:txBody>
      </p:sp>
      <p:sp>
        <p:nvSpPr>
          <p:cNvPr id="4" name="文本框 3" title=""/>
          <p:cNvSpPr txBox="1"/>
          <p:nvPr>
            <p:custDataLst>
              <p:tags r:id="rId9"/>
            </p:custDataLst>
          </p:nvPr>
        </p:nvSpPr>
        <p:spPr>
          <a:xfrm>
            <a:off x="1009015" y="3020060"/>
            <a:ext cx="7886065" cy="46037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设第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1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组数据为</a:t>
            </a:r>
            <a:r>
              <a:rPr kumimoji="0" lang="zh-CN" altLang="en-US" sz="2400" i="1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x</a:t>
            </a:r>
            <a:r>
              <a:rPr kumimoji="0" lang="zh-CN" altLang="en-US" sz="2400" i="0" u="none" strike="noStrike" cap="none" spc="0" normalizeH="0" baseline="-250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1</a:t>
            </a:r>
            <a:r>
              <a:rPr kumimoji="0" lang="en-US" altLang="zh-CN" sz="2400" i="0" u="none" strike="noStrike" cap="none" spc="0" normalizeH="0" baseline="-250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1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,</a:t>
            </a:r>
            <a:r>
              <a:rPr kumimoji="0" lang="zh-CN" altLang="en-US" sz="2400" i="1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x</a:t>
            </a:r>
            <a:r>
              <a:rPr kumimoji="0" lang="zh-CN" altLang="en-US" sz="2400" u="none" strike="noStrike" cap="none" spc="0" normalizeH="0" baseline="-250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12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,…,</a:t>
            </a:r>
            <a:r>
              <a:rPr kumimoji="0" lang="zh-CN" altLang="en-US" sz="2400" i="1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x</a:t>
            </a:r>
            <a:r>
              <a:rPr kumimoji="0" lang="zh-CN" altLang="en-US" sz="2400" i="0" u="none" strike="noStrike" cap="none" spc="0" normalizeH="0" baseline="-250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1</a:t>
            </a:r>
            <a:r>
              <a:rPr kumimoji="0" lang="zh-CN" altLang="en-US" sz="2400" i="1" u="none" strike="noStrike" cap="none" spc="0" normalizeH="0" baseline="-250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n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,观测个数为</a:t>
            </a:r>
            <a:r>
              <a:rPr lang="zh-CN" altLang="en-US" sz="2400" i="1">
                <a:ln>
                  <a:noFill/>
                </a:ln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n</a:t>
            </a:r>
            <a:r>
              <a:rPr lang="zh-CN" altLang="en-US" sz="2400" baseline="-250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1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，平均数为</a:t>
            </a:r>
          </a:p>
        </p:txBody>
      </p:sp>
      <p:graphicFrame>
        <p:nvGraphicFramePr>
          <p:cNvPr id="2" name="对象 4" title="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2110105" y="3529013"/>
          <a:ext cx="2568575" cy="92202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r:id="rId11" imgW="1346200" imgH="482600" progId="Equation.KSEE3">
                  <p:embed/>
                </p:oleObj>
              </mc:Choice>
              <mc:Fallback>
                <p:oleObj r:id="rId11" imgW="1346200" imgH="4826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10105" y="3529013"/>
                        <a:ext cx="2568575" cy="9220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4" title="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8275955" y="4302125"/>
          <a:ext cx="1795145" cy="87312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r:id="rId14" imgW="939800" imgH="457200" progId="Equation.KSEE3">
                  <p:embed/>
                </p:oleObj>
              </mc:Choice>
              <mc:Fallback>
                <p:oleObj r:id="rId14" imgW="939800" imgH="4572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275955" y="4302125"/>
                        <a:ext cx="1795145" cy="873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12" title=""/>
          <p:cNvSpPr txBox="1"/>
          <p:nvPr>
            <p:custDataLst>
              <p:tags r:id="rId16"/>
            </p:custDataLst>
          </p:nvPr>
        </p:nvSpPr>
        <p:spPr>
          <a:xfrm>
            <a:off x="1069340" y="5236845"/>
            <a:ext cx="2540000" cy="46037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方差为</a:t>
            </a:r>
          </a:p>
        </p:txBody>
      </p:sp>
      <p:sp>
        <p:nvSpPr>
          <p:cNvPr id="14" name="文本框 13" title=""/>
          <p:cNvSpPr txBox="1"/>
          <p:nvPr>
            <p:custDataLst>
              <p:tags r:id="rId17"/>
            </p:custDataLst>
          </p:nvPr>
        </p:nvSpPr>
        <p:spPr>
          <a:xfrm>
            <a:off x="1044575" y="4496435"/>
            <a:ext cx="7886065" cy="46037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设第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2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组数据为</a:t>
            </a:r>
            <a:r>
              <a:rPr kumimoji="0" lang="zh-CN" altLang="en-US" sz="2400" i="1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x</a:t>
            </a:r>
            <a:r>
              <a:rPr kumimoji="0" lang="en-US" altLang="zh-CN" sz="2400" i="0" u="none" strike="noStrike" cap="none" spc="0" normalizeH="0" baseline="-250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21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,</a:t>
            </a:r>
            <a:r>
              <a:rPr kumimoji="0" lang="zh-CN" altLang="en-US" sz="2400" i="1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x</a:t>
            </a:r>
            <a:r>
              <a:rPr kumimoji="0" lang="en-US" altLang="zh-CN" sz="2400" u="none" strike="noStrike" cap="none" spc="0" normalizeH="0" baseline="-250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2</a:t>
            </a:r>
            <a:r>
              <a:rPr kumimoji="0" lang="zh-CN" altLang="en-US" sz="2400" u="none" strike="noStrike" cap="none" spc="0" normalizeH="0" baseline="-250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2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,…,</a:t>
            </a:r>
            <a:r>
              <a:rPr kumimoji="0" lang="zh-CN" altLang="en-US" sz="2400" i="1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x</a:t>
            </a:r>
            <a:r>
              <a:rPr kumimoji="0" lang="en-US" altLang="zh-CN" sz="2400" i="0" u="none" strike="noStrike" cap="none" spc="0" normalizeH="0" baseline="-250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2</a:t>
            </a:r>
            <a:r>
              <a:rPr kumimoji="0" lang="zh-CN" altLang="en-US" sz="2400" i="1" u="none" strike="noStrike" cap="none" spc="0" normalizeH="0" baseline="-2500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n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,观测个数为</a:t>
            </a:r>
            <a:r>
              <a:rPr lang="zh-CN" altLang="en-US" sz="2400" i="1">
                <a:ln>
                  <a:noFill/>
                </a:ln>
                <a:effectLst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Arial"/>
              </a:rPr>
              <a:t>n</a:t>
            </a:r>
            <a:r>
              <a:rPr lang="en-US" altLang="zh-CN" sz="2400" baseline="-250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2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，平均数为</a:t>
            </a:r>
          </a:p>
        </p:txBody>
      </p:sp>
      <p:graphicFrame>
        <p:nvGraphicFramePr>
          <p:cNvPr id="15" name="对象 4" title=""/>
          <p:cNvGraphicFramePr>
            <a:graphicFrameLocks noChangeAspect="1"/>
          </p:cNvGraphicFramePr>
          <p:nvPr>
            <p:custDataLst>
              <p:tags r:id="rId18"/>
            </p:custDataLst>
          </p:nvPr>
        </p:nvGraphicFramePr>
        <p:xfrm>
          <a:off x="2048828" y="4969193"/>
          <a:ext cx="2689860" cy="92202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r:id="rId19" imgW="1409700" imgH="482600" progId="Equation.KSEE3">
                  <p:embed/>
                </p:oleObj>
              </mc:Choice>
              <mc:Fallback>
                <p:oleObj r:id="rId19" imgW="1409700" imgH="4826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048828" y="4969193"/>
                        <a:ext cx="2689860" cy="9220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文本框 16" title=""/>
          <p:cNvSpPr txBox="1"/>
          <p:nvPr>
            <p:custDataLst>
              <p:tags r:id="rId21"/>
            </p:custDataLst>
          </p:nvPr>
        </p:nvSpPr>
        <p:spPr>
          <a:xfrm>
            <a:off x="1009015" y="2155825"/>
            <a:ext cx="9528810" cy="645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将男、女员工的数据放在一起，计算全140个数据的平均数和方差．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graphicFrame>
        <p:nvGraphicFramePr>
          <p:cNvPr id="20484" name="Object 4" title="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4778375" y="4436110"/>
          <a:ext cx="5575935" cy="75184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r:id="rId5" imgW="2920365" imgH="393700" progId="Equation.DSMT4">
                  <p:embed/>
                </p:oleObj>
              </mc:Choice>
              <mc:Fallback>
                <p:oleObj r:id="rId5" imgW="2920365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78375" y="4436110"/>
                        <a:ext cx="5575935" cy="75184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 title=""/>
          <p:cNvSpPr txBox="1"/>
          <p:nvPr>
            <p:custDataLst>
              <p:tags r:id="rId7"/>
            </p:custDataLst>
          </p:nvPr>
        </p:nvSpPr>
        <p:spPr>
          <a:xfrm>
            <a:off x="1238885" y="3468370"/>
            <a:ext cx="9365615" cy="645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sz="2400" i="0" u="none" strike="noStrike" cap="none" spc="0" normalizeH="0" baseline="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男员工90人，平均数为22.18;女员工50人，平均数为20.70.</a:t>
            </a:r>
            <a:endParaRPr kumimoji="0" lang="zh-CN" sz="2400" i="0" u="none" strike="noStrike" cap="none" spc="0" normalizeH="0" baseline="0">
              <a:ln>
                <a:noFill/>
              </a:ln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/>
            </a:endParaRPr>
          </a:p>
        </p:txBody>
      </p:sp>
      <p:grpSp>
        <p:nvGrpSpPr>
          <p:cNvPr id="5" name="组合 4" title=""/>
          <p:cNvGrpSpPr/>
          <p:nvPr>
            <p:custDataLst>
              <p:tags r:id="rId8"/>
            </p:custDataLst>
          </p:nvPr>
        </p:nvGrpSpPr>
        <p:grpSpPr>
          <a:xfrm>
            <a:off x="1238885" y="1530350"/>
            <a:ext cx="9364980" cy="645160"/>
            <a:chOff x="1774" y="2430"/>
            <a:chExt cx="14748" cy="1016"/>
          </a:xfrm>
        </p:grpSpPr>
        <p:sp>
          <p:nvSpPr>
            <p:cNvPr id="2" name="文本框 1"/>
            <p:cNvSpPr txBox="1"/>
            <p:nvPr>
              <p:custDataLst>
                <p:tags r:id="rId9"/>
              </p:custDataLst>
            </p:nvPr>
          </p:nvSpPr>
          <p:spPr>
            <a:xfrm>
              <a:off x="1774" y="2430"/>
              <a:ext cx="14749" cy="1016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kumimoji="0" sz="2400" i="0" u="none" strike="noStrike" cap="none" spc="0" normalizeH="0" baseline="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/>
                </a:rPr>
                <a:t>全部数据的观测个数记为</a:t>
              </a:r>
              <a:r>
                <a:rPr kumimoji="0" sz="2400" i="1" u="none" strike="noStrike" cap="none" spc="0" normalizeH="0" baseline="0">
                  <a:ln>
                    <a:noFill/>
                  </a:ln>
                  <a:effectLst/>
                  <a:uFillTx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Arial"/>
                </a:rPr>
                <a:t>n</a:t>
              </a:r>
              <a:r>
                <a:rPr kumimoji="0" sz="2400" i="0" u="none" strike="noStrike" cap="none" spc="0" normalizeH="0" baseline="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/>
                </a:rPr>
                <a:t>=</a:t>
              </a:r>
              <a:r>
                <a:rPr kumimoji="0" sz="2400" i="1" u="none" strike="noStrike" cap="none" spc="0" normalizeH="0" baseline="0">
                  <a:ln>
                    <a:noFill/>
                  </a:ln>
                  <a:effectLst/>
                  <a:uFillTx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Arial"/>
                </a:rPr>
                <a:t>n</a:t>
              </a:r>
              <a:r>
                <a:rPr kumimoji="0" lang="en-US" sz="2400" i="0" u="none" strike="noStrike" cap="none" spc="0" normalizeH="0" baseline="-2500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/>
                </a:rPr>
                <a:t>1</a:t>
              </a:r>
              <a:r>
                <a:rPr kumimoji="0" sz="2400" i="0" u="none" strike="noStrike" cap="none" spc="0" normalizeH="0" baseline="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/>
                </a:rPr>
                <a:t>+</a:t>
              </a:r>
              <a:r>
                <a:rPr kumimoji="0" sz="2400" i="1" u="none" strike="noStrike" cap="none" spc="0" normalizeH="0" baseline="0">
                  <a:ln>
                    <a:noFill/>
                  </a:ln>
                  <a:effectLst/>
                  <a:uFillTx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Arial"/>
                </a:rPr>
                <a:t>n</a:t>
              </a:r>
              <a:r>
                <a:rPr kumimoji="0" sz="2400" i="0" u="none" strike="noStrike" cap="none" spc="0" normalizeH="0" baseline="-2500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/>
                </a:rPr>
                <a:t>2</a:t>
              </a:r>
              <a:r>
                <a:rPr kumimoji="0" sz="2400" i="0" u="none" strike="noStrike" cap="none" spc="0" normalizeH="0" baseline="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/>
                </a:rPr>
                <a:t>,样本平均数记为  方差记为</a:t>
              </a:r>
              <a:r>
                <a:rPr kumimoji="0" sz="2400" i="1" u="none" strike="noStrike" cap="none" spc="0" normalizeH="0" baseline="0">
                  <a:ln>
                    <a:noFill/>
                  </a:ln>
                  <a:effectLst/>
                  <a:uFillTx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Arial"/>
                </a:rPr>
                <a:t>s</a:t>
              </a:r>
              <a:r>
                <a:rPr kumimoji="0" lang="en-US" sz="2400" i="0" u="none" strike="noStrike" cap="none" spc="0" normalizeH="0" baseline="3000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/>
                </a:rPr>
                <a:t>2</a:t>
              </a:r>
              <a:r>
                <a:rPr kumimoji="0" lang="en-US" sz="2400" i="0" u="none" strike="noStrike" cap="none" spc="0" normalizeH="0" baseline="0">
                  <a:ln>
                    <a:noFill/>
                  </a:ln>
                  <a:effectLst/>
                  <a:uFillTx/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Arial"/>
                </a:rPr>
                <a:t>,</a:t>
              </a:r>
            </a:p>
          </p:txBody>
        </p:sp>
        <p:graphicFrame>
          <p:nvGraphicFramePr>
            <p:cNvPr id="4" name="对象 4"/>
            <p:cNvGraphicFramePr>
              <a:graphicFrameLocks noChangeAspect="1"/>
            </p:cNvGraphicFramePr>
            <p:nvPr>
              <p:custDataLst>
                <p:tags r:id="rId10"/>
              </p:custDataLst>
            </p:nvPr>
          </p:nvGraphicFramePr>
          <p:xfrm>
            <a:off x="12258" y="2632"/>
            <a:ext cx="611" cy="726"/>
          </p:xfrm>
          <a:graphic>
            <a:graphicData uri="http://schemas.openxmlformats.org/presentationml/2006/ole">
              <mc:AlternateContent>
                <mc:Choice xmlns:v="urn:schemas-microsoft-com:vml" Requires="v">
                  <p:oleObj spid="_x0000_s1043" r:id="rId11" imgW="203200" imgH="241300" progId="Equation.KSEE3">
                    <p:embed/>
                  </p:oleObj>
                </mc:Choice>
                <mc:Fallback>
                  <p:oleObj r:id="rId11" imgW="203200" imgH="2413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2258" y="2632"/>
                          <a:ext cx="611" cy="72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 lim="800000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" name="文本框 5" title=""/>
          <p:cNvSpPr txBox="1"/>
          <p:nvPr>
            <p:custDataLst>
              <p:tags r:id="rId13"/>
            </p:custDataLst>
          </p:nvPr>
        </p:nvSpPr>
        <p:spPr>
          <a:xfrm>
            <a:off x="1238885" y="25285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则有</a:t>
            </a:r>
            <a:endParaRPr kumimoji="0" lang="zh-CN" altLang="en-US" sz="2400" i="0" u="none" strike="noStrike" cap="none" spc="0" normalizeH="0" baseline="0">
              <a:ln>
                <a:noFill/>
              </a:ln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/>
            </a:endParaRPr>
          </a:p>
        </p:txBody>
      </p:sp>
      <p:graphicFrame>
        <p:nvGraphicFramePr>
          <p:cNvPr id="19462" name="Object 6" title=""/>
          <p:cNvGraphicFramePr>
            <a:graphicFrameLocks noChangeAspect="1"/>
          </p:cNvGraphicFramePr>
          <p:nvPr>
            <p:custDataLst>
              <p:tags r:id="rId14"/>
            </p:custDataLst>
          </p:nvPr>
        </p:nvGraphicFramePr>
        <p:xfrm>
          <a:off x="2031365" y="2334260"/>
          <a:ext cx="6473190" cy="84836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4" r:id="rId15" imgW="3492500" imgH="457200" progId="Equation.DSMT4">
                  <p:embed/>
                </p:oleObj>
              </mc:Choice>
              <mc:Fallback>
                <p:oleObj r:id="rId15" imgW="34925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031365" y="2334260"/>
                        <a:ext cx="6473190" cy="8483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 title=""/>
          <p:cNvSpPr txBox="1"/>
          <p:nvPr>
            <p:custDataLst>
              <p:tags r:id="rId17"/>
            </p:custDataLst>
          </p:nvPr>
        </p:nvSpPr>
        <p:spPr>
          <a:xfrm>
            <a:off x="1242695" y="4581525"/>
            <a:ext cx="3535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所以，全部数据的平均数</a:t>
            </a:r>
            <a:endParaRPr kumimoji="0" lang="zh-CN" altLang="en-US" sz="2400" i="0" u="none" strike="noStrike" cap="none" spc="0" normalizeH="0" baseline="0">
              <a:ln>
                <a:noFill/>
              </a:ln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/>
            </a:endParaRPr>
          </a:p>
        </p:txBody>
      </p:sp>
      <p:sp>
        <p:nvSpPr>
          <p:cNvPr id="8" name="文本框 7" title=""/>
          <p:cNvSpPr txBox="1"/>
          <p:nvPr>
            <p:custDataLst>
              <p:tags r:id="rId18"/>
            </p:custDataLst>
          </p:nvPr>
        </p:nvSpPr>
        <p:spPr>
          <a:xfrm>
            <a:off x="1238885" y="5187950"/>
            <a:ext cx="9192895" cy="1198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平均数约为21.65，这个值在正常值范围内，这个公司员工BMI值的平均水平是正常的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8" name="文本框 7" title=""/>
          <p:cNvSpPr txBox="1"/>
          <p:nvPr>
            <p:custDataLst>
              <p:tags r:id="rId4"/>
            </p:custDataLst>
          </p:nvPr>
        </p:nvSpPr>
        <p:spPr>
          <a:xfrm>
            <a:off x="1195070" y="3329940"/>
            <a:ext cx="1023747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方差为15.59，得标准差约为3.95，还有个别员工的BMI值大于28，属于肥胖但比例很小．</a:t>
            </a:r>
          </a:p>
        </p:txBody>
      </p:sp>
      <p:sp>
        <p:nvSpPr>
          <p:cNvPr id="3" name="文本框 2" title=""/>
          <p:cNvSpPr txBox="1"/>
          <p:nvPr>
            <p:custDataLst>
              <p:tags r:id="rId5"/>
            </p:custDataLst>
          </p:nvPr>
        </p:nvSpPr>
        <p:spPr>
          <a:xfrm>
            <a:off x="1195070" y="4720590"/>
            <a:ext cx="1023747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该公司员工的BMI值分布不对称，大约8%员工属于肥胖，需要引起注意，女员工偏瘦的人数明显比男员工多．</a:t>
            </a:r>
          </a:p>
        </p:txBody>
      </p:sp>
      <p:graphicFrame>
        <p:nvGraphicFramePr>
          <p:cNvPr id="20485" name="Object 5" title="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979295" y="2109470"/>
          <a:ext cx="7632065" cy="110807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5" r:id="rId7" imgW="4368800" imgH="634365" progId="Equation.DSMT4">
                  <p:embed/>
                </p:oleObj>
              </mc:Choice>
              <mc:Fallback>
                <p:oleObj r:id="rId7" imgW="4368800" imgH="6343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79295" y="2109470"/>
                        <a:ext cx="7632065" cy="1108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文本框 3" title=""/>
          <p:cNvSpPr txBox="1"/>
          <p:nvPr>
            <p:custDataLst>
              <p:tags r:id="rId9"/>
            </p:custDataLst>
          </p:nvPr>
        </p:nvSpPr>
        <p:spPr>
          <a:xfrm>
            <a:off x="1195070" y="1536065"/>
            <a:ext cx="2540000" cy="46037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全部数据的方差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30" name="文本框 29" title=""/>
          <p:cNvSpPr txBox="1"/>
          <p:nvPr>
            <p:custDataLst>
              <p:tags r:id="rId4"/>
            </p:custDataLst>
          </p:nvPr>
        </p:nvSpPr>
        <p:spPr>
          <a:xfrm>
            <a:off x="1017905" y="1285875"/>
            <a:ext cx="9351010" cy="396938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控制体重的建议</a:t>
            </a: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(1)限制高热量、高脂肪、高糖、高胆固醇食物的摄入.</a:t>
            </a: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(2)限制精细主食摄入,多食糙米、全麦、玉米等.</a:t>
            </a: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(3)限制食盐摄入.</a:t>
            </a: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(4)</a:t>
            </a:r>
            <a:r>
              <a:rPr lang="zh-CN" altLang="en-US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保证含维生素、矿物质食物的摄入.</a:t>
            </a:r>
            <a:endParaRPr kumimoji="0" lang="zh-CN" altLang="en-US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/>
            </a:endParaRP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(5)加强锻炼，运动训练可以增加能量的消耗，即使轻度的体力活动也可使身体多消耗10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%~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20%的能量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.</a:t>
            </a:r>
          </a:p>
        </p:txBody>
      </p:sp>
      <p:sp>
        <p:nvSpPr>
          <p:cNvPr id="2" name="文本框 1" title=""/>
          <p:cNvSpPr txBox="1"/>
          <p:nvPr>
            <p:custDataLst>
              <p:tags r:id="rId5"/>
            </p:custDataLst>
          </p:nvPr>
        </p:nvSpPr>
        <p:spPr>
          <a:xfrm>
            <a:off x="1017905" y="5158105"/>
            <a:ext cx="9351010" cy="1198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    </a:t>
            </a:r>
            <a:r>
              <a:rPr kumimoji="0" 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最后按照统计报告的主要组成部分，将相关资料及数据整理成统计分析报告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文本框 1" title=""/>
          <p:cNvSpPr txBox="1"/>
          <p:nvPr>
            <p:custDataLst>
              <p:tags r:id="rId4"/>
            </p:custDataLst>
          </p:nvPr>
        </p:nvSpPr>
        <p:spPr>
          <a:xfrm>
            <a:off x="1284605" y="1391285"/>
            <a:ext cx="201930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要点概括整合</a:t>
            </a:r>
            <a:endParaRPr lang="zh-CN" altLang="en-US" sz="24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13" name="组合 12" title=""/>
          <p:cNvGrpSpPr/>
          <p:nvPr>
            <p:custDataLst>
              <p:tags r:id="rId5"/>
            </p:custDataLst>
          </p:nvPr>
        </p:nvGrpSpPr>
        <p:grpSpPr>
          <a:xfrm>
            <a:off x="2791460" y="2309495"/>
            <a:ext cx="6086475" cy="2756535"/>
            <a:chOff x="290" y="3694"/>
            <a:chExt cx="9585" cy="4341"/>
          </a:xfrm>
        </p:grpSpPr>
        <p:sp>
          <p:nvSpPr>
            <p:cNvPr id="6" name="文本框 5"/>
            <p:cNvSpPr txBox="1"/>
            <p:nvPr>
              <p:custDataLst>
                <p:tags r:id="rId6"/>
              </p:custDataLst>
            </p:nvPr>
          </p:nvSpPr>
          <p:spPr>
            <a:xfrm>
              <a:off x="290" y="5252"/>
              <a:ext cx="4693" cy="101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2400"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  <a:sym typeface="+mn-ea"/>
                </a:rPr>
                <a:t>统计分析报告</a:t>
              </a:r>
            </a:p>
          </p:txBody>
        </p:sp>
        <p:sp>
          <p:nvSpPr>
            <p:cNvPr id="7" name="文本框 6"/>
            <p:cNvSpPr txBox="1"/>
            <p:nvPr>
              <p:custDataLst>
                <p:tags r:id="rId7"/>
              </p:custDataLst>
            </p:nvPr>
          </p:nvSpPr>
          <p:spPr>
            <a:xfrm>
              <a:off x="5792" y="3694"/>
              <a:ext cx="4083" cy="101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2400">
                  <a:ea typeface="楷体" panose="02010609060101010101" pitchFamily="49" charset="-122"/>
                  <a:sym typeface="+mn-ea"/>
                </a:rPr>
                <a:t>报告组成部分</a:t>
              </a:r>
            </a:p>
          </p:txBody>
        </p:sp>
        <p:sp>
          <p:nvSpPr>
            <p:cNvPr id="10" name="左大括号 9"/>
            <p:cNvSpPr/>
            <p:nvPr>
              <p:custDataLst>
                <p:tags r:id="rId8"/>
              </p:custDataLst>
            </p:nvPr>
          </p:nvSpPr>
          <p:spPr>
            <a:xfrm>
              <a:off x="5197" y="4014"/>
              <a:ext cx="595" cy="3493"/>
            </a:xfrm>
            <a:prstGeom prst="leftBrace">
              <a:avLst>
                <a:gd name="adj1" fmla="val 0"/>
                <a:gd name="adj2" fmla="val 50000"/>
              </a:avLst>
            </a:prstGeom>
            <a:noFill/>
            <a:ln w="28575" cmpd="sng">
              <a:solidFill>
                <a:schemeClr val="accent1">
                  <a:shade val="50000"/>
                </a:schemeClr>
              </a:solidFill>
              <a:prstDash val="solid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zh-CN" altLang="en-US" sz="240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4" name="文本框 3"/>
            <p:cNvSpPr txBox="1"/>
            <p:nvPr>
              <p:custDataLst>
                <p:tags r:id="rId9"/>
              </p:custDataLst>
            </p:nvPr>
          </p:nvSpPr>
          <p:spPr>
            <a:xfrm>
              <a:off x="5791" y="7019"/>
              <a:ext cx="3226" cy="101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wrap="square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sz="2400">
                  <a:latin typeface="宋体" panose="02010600030101010101" pitchFamily="2" charset="-122"/>
                  <a:ea typeface="楷体" panose="02010609060101010101" pitchFamily="49" charset="-122"/>
                  <a:sym typeface="+mn-ea"/>
                </a:rPr>
                <a:t>数据分析</a:t>
              </a:r>
            </a:p>
          </p:txBody>
        </p:sp>
      </p:grp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16" name="文本框 15" title=""/>
          <p:cNvSpPr txBox="1"/>
          <p:nvPr>
            <p:custDataLst>
              <p:tags r:id="rId4"/>
            </p:custDataLst>
          </p:nvPr>
        </p:nvSpPr>
        <p:spPr>
          <a:xfrm>
            <a:off x="1244600" y="2239010"/>
            <a:ext cx="9531350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</a:t>
            </a:r>
            <a:r>
              <a:rPr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了解统计分析报告的主要组成部分</a:t>
            </a:r>
          </a:p>
        </p:txBody>
      </p:sp>
      <p:sp>
        <p:nvSpPr>
          <p:cNvPr id="2" name="文本框 1" title=""/>
          <p:cNvSpPr txBox="1"/>
          <p:nvPr>
            <p:custDataLst>
              <p:tags r:id="rId5"/>
            </p:custDataLst>
          </p:nvPr>
        </p:nvSpPr>
        <p:spPr>
          <a:xfrm>
            <a:off x="1244600" y="3539490"/>
            <a:ext cx="9531350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</a:t>
            </a:r>
            <a:r>
              <a:rPr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能够根据数据总结出整体情况进而给出建议</a:t>
            </a:r>
          </a:p>
        </p:txBody>
      </p:sp>
    </p:spTree>
    <p:custDataLst>
      <p:tags r:id="rId6"/>
    </p:custData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17417" name="文本框 6" title=""/>
          <p:cNvSpPr/>
          <p:nvPr>
            <p:custDataLst>
              <p:tags r:id="rId4"/>
            </p:custDataLst>
          </p:nvPr>
        </p:nvSpPr>
        <p:spPr>
          <a:xfrm>
            <a:off x="1362075" y="4395470"/>
            <a:ext cx="825627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问题</a:t>
            </a:r>
            <a:r>
              <a:rPr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：</a:t>
            </a:r>
            <a:r>
              <a:rPr lang="zh-CN" sz="2400">
                <a:ea typeface="楷体" panose="02010609060101010101" pitchFamily="49" charset="-122"/>
                <a:sym typeface="+mn-ea"/>
              </a:rPr>
              <a:t>进行数据分析的过程是什么？</a:t>
            </a:r>
          </a:p>
        </p:txBody>
      </p:sp>
      <p:sp>
        <p:nvSpPr>
          <p:cNvPr id="101" name="文本框 100" title=""/>
          <p:cNvSpPr txBox="1"/>
          <p:nvPr>
            <p:custDataLst>
              <p:tags r:id="rId5"/>
            </p:custDataLst>
          </p:nvPr>
        </p:nvSpPr>
        <p:spPr>
          <a:xfrm>
            <a:off x="1362075" y="1966595"/>
            <a:ext cx="978027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0">
                <a:latin typeface="楷体" panose="02010609060101010101" pitchFamily="49" charset="-122"/>
                <a:ea typeface="楷体" panose="02010609060101010101" pitchFamily="49" charset="-122"/>
                <a:cs typeface="楷体_GB2312" charset="0"/>
              </a:rPr>
              <a:t>    </a:t>
            </a:r>
            <a:r>
              <a:rPr lang="zh-CN" sz="2400" b="0">
                <a:cs typeface="楷体_GB2312" charset="0"/>
              </a:rPr>
              <a:t>苹果手机创始人乔布斯是世界上第一个对自身所有</a:t>
            </a:r>
            <a:r>
              <a:rPr lang="en-US" sz="2400" b="0">
                <a:latin typeface="Times New Roman" panose="02020603050405020304" pitchFamily="18" charset="0"/>
                <a:cs typeface="楷体_GB2312" charset="0"/>
              </a:rPr>
              <a:t>DNA</a:t>
            </a:r>
            <a:r>
              <a:rPr lang="zh-CN" sz="2400" b="0">
                <a:cs typeface="楷体_GB2312" charset="0"/>
              </a:rPr>
              <a:t>和肿瘤</a:t>
            </a:r>
            <a:r>
              <a:rPr lang="en-US" sz="2400" b="0">
                <a:latin typeface="Times New Roman" panose="02020603050405020304" pitchFamily="18" charset="0"/>
                <a:cs typeface="楷体_GB2312" charset="0"/>
              </a:rPr>
              <a:t>DNA</a:t>
            </a:r>
            <a:r>
              <a:rPr lang="zh-CN" sz="2400" b="0">
                <a:cs typeface="楷体_GB2312" charset="0"/>
              </a:rPr>
              <a:t>进行排序的人</a:t>
            </a:r>
            <a:r>
              <a:rPr lang="en-US" sz="2400" b="0">
                <a:latin typeface="Times New Roman" panose="02020603050405020304" pitchFamily="18" charset="0"/>
                <a:cs typeface="楷体_GB2312" charset="0"/>
              </a:rPr>
              <a:t>.</a:t>
            </a:r>
            <a:r>
              <a:rPr lang="zh-CN" sz="2400" b="0">
                <a:cs typeface="楷体_GB2312" charset="0"/>
              </a:rPr>
              <a:t>为此，他支付了高达几十万美元的费用</a:t>
            </a:r>
            <a:r>
              <a:rPr lang="en-US" sz="2400" b="0">
                <a:latin typeface="Times New Roman" panose="02020603050405020304" pitchFamily="18" charset="0"/>
                <a:cs typeface="楷体_GB2312" charset="0"/>
              </a:rPr>
              <a:t>.</a:t>
            </a:r>
            <a:r>
              <a:rPr lang="zh-CN" sz="2400" b="0">
                <a:cs typeface="楷体_GB2312" charset="0"/>
              </a:rPr>
              <a:t>他得到的不是样本，而是包括整个基因的数据文档</a:t>
            </a:r>
            <a:r>
              <a:rPr lang="en-US" sz="2400" b="0">
                <a:latin typeface="Times New Roman" panose="02020603050405020304" pitchFamily="18" charset="0"/>
                <a:cs typeface="楷体_GB2312" charset="0"/>
              </a:rPr>
              <a:t>.</a:t>
            </a:r>
            <a:r>
              <a:rPr lang="zh-CN" sz="2400" b="0">
                <a:cs typeface="楷体_GB2312" charset="0"/>
              </a:rPr>
              <a:t>医生按照所有基因按需下药，最终这种方式帮助乔布斯延长了好几年的生命</a:t>
            </a:r>
            <a:r>
              <a:rPr lang="en-US" sz="2400" b="0">
                <a:latin typeface="Times New Roman" panose="02020603050405020304" pitchFamily="18" charset="0"/>
                <a:cs typeface="楷体_GB2312" charset="0"/>
              </a:rPr>
              <a:t>.</a:t>
            </a:r>
            <a:r>
              <a:rPr lang="zh-CN" sz="2400" b="0">
                <a:cs typeface="楷体_GB2312" charset="0"/>
              </a:rPr>
              <a:t>这是一个著名的数据分析案例</a:t>
            </a:r>
            <a:r>
              <a:rPr lang="en-US" sz="2400" b="0">
                <a:latin typeface="Times New Roman" panose="02020603050405020304" pitchFamily="18" charset="0"/>
                <a:cs typeface="楷体_GB2312" charset="0"/>
              </a:rPr>
              <a:t>.</a:t>
            </a:r>
            <a:endParaRPr lang="zh-CN" altLang="en-US" sz="2400"/>
          </a:p>
        </p:txBody>
      </p:sp>
      <p:sp>
        <p:nvSpPr>
          <p:cNvPr id="7" name="文本框 6" title=""/>
          <p:cNvSpPr txBox="1"/>
          <p:nvPr>
            <p:custDataLst>
              <p:tags r:id="rId6"/>
            </p:custDataLst>
          </p:nvPr>
        </p:nvSpPr>
        <p:spPr>
          <a:xfrm>
            <a:off x="1362075" y="135890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导入</a:t>
            </a:r>
            <a:endParaRPr lang="zh-CN" altLang="en-US" sz="2400">
              <a:ea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17417" name="文本框 6" title=""/>
          <p:cNvSpPr/>
          <p:nvPr>
            <p:custDataLst>
              <p:tags r:id="rId4"/>
            </p:custDataLst>
          </p:nvPr>
        </p:nvSpPr>
        <p:spPr>
          <a:xfrm>
            <a:off x="972820" y="1744980"/>
            <a:ext cx="80079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活动</a:t>
            </a:r>
            <a:r>
              <a:rPr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：</a:t>
            </a:r>
            <a:r>
              <a:rPr lang="zh-CN" sz="2400">
                <a:ea typeface="楷体" panose="02010609060101010101" pitchFamily="49" charset="-122"/>
                <a:sym typeface="+mn-ea"/>
              </a:rPr>
              <a:t>阅读教材</a:t>
            </a:r>
            <a:r>
              <a:rPr lang="en-US" altLang="zh-CN" sz="2400">
                <a:ea typeface="楷体" panose="02010609060101010101" pitchFamily="49" charset="-122"/>
                <a:sym typeface="+mn-ea"/>
              </a:rPr>
              <a:t>P218~219</a:t>
            </a:r>
            <a:r>
              <a:rPr lang="zh-CN" altLang="en-US" sz="2400">
                <a:ea typeface="楷体" panose="02010609060101010101" pitchFamily="49" charset="-122"/>
                <a:sym typeface="+mn-ea"/>
              </a:rPr>
              <a:t>，独立思考完成下列问题</a:t>
            </a:r>
            <a:r>
              <a:rPr lang="en-US" altLang="zh-CN" sz="2400">
                <a:ea typeface="楷体" panose="02010609060101010101" pitchFamily="49" charset="-122"/>
                <a:sym typeface="+mn-ea"/>
              </a:rPr>
              <a:t>.</a:t>
            </a:r>
          </a:p>
        </p:txBody>
      </p:sp>
      <p:sp>
        <p:nvSpPr>
          <p:cNvPr id="28" name="文本框 27" title=""/>
          <p:cNvSpPr txBox="1"/>
          <p:nvPr>
            <p:custDataLst>
              <p:tags r:id="rId5"/>
            </p:custDataLst>
          </p:nvPr>
        </p:nvSpPr>
        <p:spPr>
          <a:xfrm>
            <a:off x="972820" y="1099820"/>
            <a:ext cx="69342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知识点：</a:t>
            </a:r>
            <a:r>
              <a:rPr lang="zh-CN"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统计分析报告</a:t>
            </a:r>
          </a:p>
        </p:txBody>
      </p:sp>
      <p:sp>
        <p:nvSpPr>
          <p:cNvPr id="6" name="文本框 5" title=""/>
          <p:cNvSpPr txBox="1"/>
          <p:nvPr>
            <p:custDataLst>
              <p:tags r:id="rId6"/>
            </p:custDataLst>
          </p:nvPr>
        </p:nvSpPr>
        <p:spPr>
          <a:xfrm>
            <a:off x="1006475" y="2767330"/>
            <a:ext cx="7916545" cy="645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问题</a:t>
            </a:r>
            <a:r>
              <a:rPr lang="en-US" alt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</a:t>
            </a:r>
            <a:r>
              <a:rPr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：</a:t>
            </a:r>
            <a:r>
              <a:rPr kumimoji="0" 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对于一个统计分析报告，主要有哪些组成部分？</a:t>
            </a:r>
          </a:p>
        </p:txBody>
      </p:sp>
      <p:sp>
        <p:nvSpPr>
          <p:cNvPr id="9" name="文本框 8" title=""/>
          <p:cNvSpPr txBox="1"/>
          <p:nvPr>
            <p:custDataLst>
              <p:tags r:id="rId7"/>
            </p:custDataLst>
          </p:nvPr>
        </p:nvSpPr>
        <p:spPr>
          <a:xfrm>
            <a:off x="1006475" y="3709670"/>
            <a:ext cx="75990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问题</a:t>
            </a:r>
            <a:r>
              <a:rPr lang="en-US" alt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</a:t>
            </a:r>
            <a:r>
              <a:rPr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：</a:t>
            </a:r>
            <a:r>
              <a:rPr lang="zh-CN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背景资料中的数据通过什么方式获得？</a:t>
            </a:r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sp>
        <p:nvSpPr>
          <p:cNvPr id="10" name="文本框 9" title=""/>
          <p:cNvSpPr txBox="1"/>
          <p:nvPr>
            <p:custDataLst>
              <p:tags r:id="rId8"/>
            </p:custDataLst>
          </p:nvPr>
        </p:nvSpPr>
        <p:spPr>
          <a:xfrm>
            <a:off x="972820" y="4610100"/>
            <a:ext cx="75990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问题</a:t>
            </a:r>
            <a:r>
              <a:rPr lang="en-US" alt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</a:t>
            </a:r>
            <a:r>
              <a:rPr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：</a:t>
            </a:r>
            <a:r>
              <a:rPr lang="zh-CN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依据任务要求，需要解决哪些问题？</a:t>
            </a:r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6" name="文本框 5" title=""/>
          <p:cNvSpPr txBox="1"/>
          <p:nvPr>
            <p:custDataLst>
              <p:tags r:id="rId4"/>
            </p:custDataLst>
          </p:nvPr>
        </p:nvSpPr>
        <p:spPr>
          <a:xfrm>
            <a:off x="1292860" y="1016635"/>
            <a:ext cx="3677920" cy="645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统计分析报告的组成部分</a:t>
            </a:r>
          </a:p>
        </p:txBody>
      </p:sp>
      <p:sp>
        <p:nvSpPr>
          <p:cNvPr id="8" name="文本框 7" title=""/>
          <p:cNvSpPr txBox="1"/>
          <p:nvPr>
            <p:custDataLst>
              <p:tags r:id="rId5"/>
            </p:custDataLst>
          </p:nvPr>
        </p:nvSpPr>
        <p:spPr>
          <a:xfrm>
            <a:off x="1292860" y="1485900"/>
            <a:ext cx="9605645" cy="50774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1.标题</a:t>
            </a: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2.前言：简单交代调查的目的、方法、范围等背景情况，使读者了解调查的基本情况.</a:t>
            </a: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3.主体：展示数据分析的全过程：</a:t>
            </a: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(1)首先明确所关心的问题是什么，说明数据蕴含的信息；</a:t>
            </a: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(2)根据数据分析的需要，说明如何选择合适的图表描述和表达数据；</a:t>
            </a: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(3)从样本数据中提取能刻画其特征的量，用于分析比较；</a:t>
            </a: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(4)通过样本估计总体的统计规律，分析总体的情况.</a:t>
            </a:r>
          </a:p>
          <a:p>
            <a:pPr algn="l">
              <a:lnSpc>
                <a:spcPct val="150000"/>
              </a:lnSpc>
            </a:pP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4.结尾：对主体部分的内容进行概括，给出解决问题的方法和对策.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2" name="文本框 1" title=""/>
          <p:cNvSpPr txBox="1"/>
          <p:nvPr>
            <p:custDataLst>
              <p:tags r:id="rId4"/>
            </p:custDataLst>
          </p:nvPr>
        </p:nvSpPr>
        <p:spPr>
          <a:xfrm>
            <a:off x="706755" y="1240790"/>
            <a:ext cx="107251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思考</a:t>
            </a:r>
            <a:r>
              <a:rPr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：</a:t>
            </a:r>
            <a:r>
              <a:rPr lang="zh-CN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要分别了解男、女员工</a:t>
            </a:r>
            <a:r>
              <a:rPr lang="en-US" altLang="zh-CN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BMI</a:t>
            </a:r>
            <a:r>
              <a:rPr lang="zh-CN" altLang="en-US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值的分布情况，选用什么图表展示数据合适？</a:t>
            </a:r>
          </a:p>
        </p:txBody>
      </p:sp>
      <p:sp>
        <p:nvSpPr>
          <p:cNvPr id="4" name="文本框 3" title=""/>
          <p:cNvSpPr txBox="1"/>
          <p:nvPr>
            <p:custDataLst>
              <p:tags r:id="rId5"/>
            </p:custDataLst>
          </p:nvPr>
        </p:nvSpPr>
        <p:spPr>
          <a:xfrm>
            <a:off x="1131570" y="5084445"/>
            <a:ext cx="10300335" cy="1198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sz="2400">
                <a:ea typeface="楷体" panose="02010609060101010101" pitchFamily="49" charset="-122"/>
                <a:sym typeface="+mn-ea"/>
              </a:rPr>
              <a:t>男、女员工的BMI值大部分都在正常范围之内</a:t>
            </a:r>
            <a:r>
              <a:rPr lang="zh-CN" sz="2400">
                <a:ea typeface="楷体" panose="02010609060101010101" pitchFamily="49" charset="-122"/>
                <a:sym typeface="+mn-ea"/>
              </a:rPr>
              <a:t>，</a:t>
            </a:r>
            <a:r>
              <a:rPr sz="2400">
                <a:ea typeface="楷体" panose="02010609060101010101" pitchFamily="49" charset="-122"/>
                <a:sym typeface="+mn-ea"/>
              </a:rPr>
              <a:t>男员工的BMI值绝大部分落在区间（15.65,25.65）中，女员工的BMI值绝大部分落在区间(13.75,25.75)中</a:t>
            </a:r>
            <a:r>
              <a:rPr lang="en-US" sz="2400">
                <a:ea typeface="楷体" panose="02010609060101010101" pitchFamily="49" charset="-122"/>
                <a:sym typeface="+mn-ea"/>
              </a:rPr>
              <a:t>.</a:t>
            </a:r>
          </a:p>
        </p:txBody>
      </p:sp>
      <p:pic>
        <p:nvPicPr>
          <p:cNvPr id="14341" name="Picture 5" title="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6">
            <a:clrChange>
              <a:clrFrom>
                <a:srgbClr val="FEFEFE">
                  <a:alpha val="100000"/>
                </a:srgbClr>
              </a:clrFrom>
              <a:clrTo>
                <a:srgbClr val="FEFEFE">
                  <a:alpha val="100000"/>
                  <a:alpha val="0"/>
                </a:srgbClr>
              </a:clrTo>
            </a:clrChange>
          </a:blip>
          <a:srcRect b="15725"/>
          <a:stretch>
            <a:fillRect/>
          </a:stretch>
        </p:blipFill>
        <p:spPr>
          <a:xfrm>
            <a:off x="1519555" y="2021840"/>
            <a:ext cx="9053195" cy="2783840"/>
          </a:xfrm>
          <a:prstGeom prst="rect">
            <a:avLst/>
          </a:prstGeom>
        </p:spPr>
      </p:pic>
      <p:sp>
        <p:nvSpPr>
          <p:cNvPr id="7" name="文本框 6" title=""/>
          <p:cNvSpPr txBox="1"/>
          <p:nvPr>
            <p:custDataLst>
              <p:tags r:id="rId8"/>
            </p:custDataLst>
          </p:nvPr>
        </p:nvSpPr>
        <p:spPr>
          <a:xfrm>
            <a:off x="2312035" y="4643755"/>
            <a:ext cx="3710940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>
                <a:ea typeface="楷体" panose="02010609060101010101" pitchFamily="49" charset="-122"/>
                <a:sym typeface="+mn-ea"/>
              </a:rPr>
              <a:t>男员工BMI值的频率分布直方图</a:t>
            </a:r>
            <a:endParaRPr lang="zh-CN" altLang="en-US" sz="2000">
              <a:ea typeface="楷体" panose="02010609060101010101" pitchFamily="49" charset="-122"/>
              <a:sym typeface="+mn-ea"/>
            </a:endParaRPr>
          </a:p>
        </p:txBody>
      </p:sp>
      <p:sp>
        <p:nvSpPr>
          <p:cNvPr id="10" name="文本框 9" title=""/>
          <p:cNvSpPr txBox="1"/>
          <p:nvPr>
            <p:custDataLst>
              <p:tags r:id="rId9"/>
            </p:custDataLst>
          </p:nvPr>
        </p:nvSpPr>
        <p:spPr>
          <a:xfrm>
            <a:off x="6861810" y="4643755"/>
            <a:ext cx="3710940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>
                <a:ea typeface="楷体" panose="02010609060101010101" pitchFamily="49" charset="-122"/>
                <a:sym typeface="+mn-ea"/>
              </a:rPr>
              <a:t>女员工BMI值的频率分布直方图</a:t>
            </a:r>
            <a:endParaRPr lang="zh-CN" altLang="en-US" sz="2000">
              <a:ea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sp>
        <p:nvSpPr>
          <p:cNvPr id="6" name="文本框 5" title=""/>
          <p:cNvSpPr txBox="1"/>
          <p:nvPr>
            <p:custDataLst>
              <p:tags r:id="rId4"/>
            </p:custDataLst>
          </p:nvPr>
        </p:nvSpPr>
        <p:spPr>
          <a:xfrm>
            <a:off x="1827530" y="1670050"/>
            <a:ext cx="9363075" cy="5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30000"/>
              </a:lnSpc>
            </a:pPr>
            <a:r>
              <a:rPr lang="zh-CN" altLang="en-US" sz="2400">
                <a:ea typeface="楷体" panose="02010609060101010101" pitchFamily="49" charset="-122"/>
                <a:sym typeface="+mn-ea"/>
              </a:rPr>
              <a:t>用相同的分组对男、女员工的BMI值分别画出频率分布直方图</a:t>
            </a:r>
            <a:r>
              <a:rPr lang="en-US" altLang="zh-CN" sz="2400">
                <a:ea typeface="楷体" panose="02010609060101010101" pitchFamily="49" charset="-122"/>
                <a:sym typeface="+mn-ea"/>
              </a:rPr>
              <a:t>.</a:t>
            </a:r>
          </a:p>
        </p:txBody>
      </p:sp>
      <p:pic>
        <p:nvPicPr>
          <p:cNvPr id="15366" name="Picture 6" title="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5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b="14682"/>
          <a:stretch>
            <a:fillRect/>
          </a:stretch>
        </p:blipFill>
        <p:spPr>
          <a:xfrm>
            <a:off x="1767205" y="2216785"/>
            <a:ext cx="8536305" cy="26936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文本框 6" title=""/>
          <p:cNvSpPr txBox="1"/>
          <p:nvPr>
            <p:custDataLst>
              <p:tags r:id="rId7"/>
            </p:custDataLst>
          </p:nvPr>
        </p:nvSpPr>
        <p:spPr>
          <a:xfrm>
            <a:off x="995045" y="5131435"/>
            <a:ext cx="10675620" cy="1198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    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男员工的BMI值在区间（15.85,25.85]内比较多，数据较集中，大于25.85的较少，而女员工的BMI值主要集中在（15.85,20.85]内，后面呈阶梯式下降.</a:t>
            </a:r>
            <a:endParaRPr kumimoji="0" lang="en-US" altLang="zh-CN" sz="24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Arial"/>
            </a:endParaRPr>
          </a:p>
        </p:txBody>
      </p:sp>
      <p:sp>
        <p:nvSpPr>
          <p:cNvPr id="3" name="文本框 2" title=""/>
          <p:cNvSpPr txBox="1"/>
          <p:nvPr>
            <p:custDataLst>
              <p:tags r:id="rId8"/>
            </p:custDataLst>
          </p:nvPr>
        </p:nvSpPr>
        <p:spPr>
          <a:xfrm>
            <a:off x="995045" y="1097280"/>
            <a:ext cx="7639685" cy="645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问题</a:t>
            </a:r>
            <a:r>
              <a:rPr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：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如何方便比较男女员工在肥胖状况上的差异？</a:t>
            </a:r>
          </a:p>
        </p:txBody>
      </p:sp>
      <p:sp>
        <p:nvSpPr>
          <p:cNvPr id="2" name="文本框 1" title=""/>
          <p:cNvSpPr txBox="1"/>
          <p:nvPr>
            <p:custDataLst>
              <p:tags r:id="rId9"/>
            </p:custDataLst>
          </p:nvPr>
        </p:nvSpPr>
        <p:spPr>
          <a:xfrm>
            <a:off x="2312035" y="4728210"/>
            <a:ext cx="3710940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>
                <a:ea typeface="楷体" panose="02010609060101010101" pitchFamily="49" charset="-122"/>
                <a:sym typeface="+mn-ea"/>
              </a:rPr>
              <a:t>男员工BMI值的频率分布直方图</a:t>
            </a:r>
            <a:endParaRPr lang="zh-CN" altLang="en-US" sz="2000">
              <a:ea typeface="楷体" panose="02010609060101010101" pitchFamily="49" charset="-122"/>
              <a:sym typeface="+mn-ea"/>
            </a:endParaRPr>
          </a:p>
        </p:txBody>
      </p:sp>
      <p:sp>
        <p:nvSpPr>
          <p:cNvPr id="10" name="文本框 9" title=""/>
          <p:cNvSpPr txBox="1"/>
          <p:nvPr>
            <p:custDataLst>
              <p:tags r:id="rId10"/>
            </p:custDataLst>
          </p:nvPr>
        </p:nvSpPr>
        <p:spPr>
          <a:xfrm>
            <a:off x="6861810" y="4728210"/>
            <a:ext cx="3710940" cy="553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>
                <a:ea typeface="楷体" panose="02010609060101010101" pitchFamily="49" charset="-122"/>
                <a:sym typeface="+mn-ea"/>
              </a:rPr>
              <a:t>女员工BMI值的频率分布直方图</a:t>
            </a:r>
            <a:endParaRPr lang="zh-CN" altLang="en-US" sz="2000">
              <a:ea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pic>
        <p:nvPicPr>
          <p:cNvPr id="15366" name="Picture 6" title="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b="14682"/>
          <a:stretch>
            <a:fillRect/>
          </a:stretch>
        </p:blipFill>
        <p:spPr>
          <a:xfrm>
            <a:off x="1754505" y="1445260"/>
            <a:ext cx="8536305" cy="26936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文本框 6" title=""/>
          <p:cNvSpPr txBox="1"/>
          <p:nvPr>
            <p:custDataLst>
              <p:tags r:id="rId6"/>
            </p:custDataLst>
          </p:nvPr>
        </p:nvSpPr>
        <p:spPr>
          <a:xfrm>
            <a:off x="888365" y="4138930"/>
            <a:ext cx="10330180" cy="230695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    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男员工的</a:t>
            </a:r>
            <a:r>
              <a:rPr lang="zh-CN" altLang="en-US" sz="2400">
                <a:ln>
                  <a:noFill/>
                </a:ln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BMI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值要比女员工的BMI值大些，男员工的BMI值没有在区间（13.35,15.85]内的，而女员工的BMI值没有落在区间（33.35,35.85]内的，男、女员工的频率分布直方图都不对称，都是右偏的，即男、女员工中都有偏胖的</a:t>
            </a: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.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>
          <p:custDataLst>
            <p:tags r:id="rId3"/>
          </p:custDataLst>
        </p:nvPr>
      </p:nvGrpSpPr>
      <p:grpSpPr>
        <a:xfrm>
          <a:off x="0" y="0"/>
          <a:ext cx="0" cy="0"/>
        </a:xfrm>
      </p:grpSpPr>
      <p:graphicFrame>
        <p:nvGraphicFramePr>
          <p:cNvPr id="17411" name="表格 17410" title="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1983105" y="2059940"/>
          <a:ext cx="7889875" cy="1264920"/>
        </p:xfrm>
        <a:graphic>
          <a:graphicData uri="http://schemas.openxmlformats.org/drawingml/2006/table">
            <a:tbl>
              <a:tblPr/>
              <a:tblGrid>
                <a:gridCol w="1532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1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46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28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34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640"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zh-CN" sz="2000" b="0"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T="45711" marB="45711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zh-TW" altLang="en-US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中位数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zh-TW" altLang="en-US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平均数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zh-TW" altLang="en-US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标准差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zh-TW" altLang="en-US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方差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zh-TW" altLang="en-US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极差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640"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zh-TW" altLang="en-US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男员工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21.6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TW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22.18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en-US" altLang="zh-TW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14.</a:t>
                      </a:r>
                      <a:r>
                        <a:rPr lang="en-US" altLang="zh-TW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19.3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640"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zh-TW" altLang="en-US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女员工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19.</a:t>
                      </a:r>
                      <a:r>
                        <a:rPr lang="en-US" altLang="zh-TW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20.</a:t>
                      </a:r>
                      <a:r>
                        <a:rPr lang="en-US" altLang="zh-TW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en-US" altLang="zh-TW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06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16.47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3000" b="1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zh-CN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17.</a:t>
                      </a:r>
                      <a:r>
                        <a:rPr lang="en-US" altLang="zh-TW" sz="2000" b="0">
                          <a:solidFill>
                            <a:srgbClr val="000000"/>
                          </a:solidFill>
                          <a:latin typeface="楷体" panose="02010609060101010101" pitchFamily="49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T="45711" marB="45711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文本框 2" title=""/>
          <p:cNvSpPr txBox="1"/>
          <p:nvPr>
            <p:custDataLst>
              <p:tags r:id="rId5"/>
            </p:custDataLst>
          </p:nvPr>
        </p:nvSpPr>
        <p:spPr>
          <a:xfrm>
            <a:off x="888365" y="3457575"/>
            <a:ext cx="10079355" cy="230695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0" lang="en-US" altLang="zh-CN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    </a:t>
            </a:r>
            <a:r>
              <a:rPr kumimoji="0" lang="zh-CN" altLang="en-US" sz="2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Arial"/>
              </a:rPr>
              <a:t>男员工的BMI值的中位数和平均数都比女员工的大，但都在正常值范围之内．男员工的BMI值变化范围比女员工的变化范围大，这是由某个极端值引起的，男员工的BMI值的最大值为35.3，已经达到了重度肥胖的标准．从标准差上看，男员工的整体的分散程度比女员工的略小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p="http://schemas.openxmlformats.org/presentationml/2006/main">
  <p:tag name="AS_UNIQUEID" val="1830"/>
</p:tagLst>
</file>

<file path=ppt/tags/tag10.xml><?xml version="1.0" encoding="utf-8"?>
<p:tagLst xmlns:p="http://schemas.openxmlformats.org/presentationml/2006/main">
  <p:tag name="AS_UNIQUEID" val="1839"/>
</p:tagLst>
</file>

<file path=ppt/tags/tag100.xml><?xml version="1.0" encoding="utf-8"?>
<p:tagLst xmlns:p="http://schemas.openxmlformats.org/presentationml/2006/main">
  <p:tag name="AS_UNIQUEID" val="1927"/>
</p:tagLst>
</file>

<file path=ppt/tags/tag101.xml><?xml version="1.0" encoding="utf-8"?>
<p:tagLst xmlns:p="http://schemas.openxmlformats.org/presentationml/2006/main">
  <p:tag name="AS_UNIQUEID" val="1928"/>
</p:tagLst>
</file>

<file path=ppt/tags/tag102.xml><?xml version="1.0" encoding="utf-8"?>
<p:tagLst xmlns:p="http://schemas.openxmlformats.org/presentationml/2006/main">
  <p:tag name="AS_UNIQUEID" val="1929"/>
</p:tagLst>
</file>

<file path=ppt/tags/tag103.xml><?xml version="1.0" encoding="utf-8"?>
<p:tagLst xmlns:p="http://schemas.openxmlformats.org/presentationml/2006/main">
  <p:tag name="AS_UNIQUEID" val="1930"/>
</p:tagLst>
</file>

<file path=ppt/tags/tag104.xml><?xml version="1.0" encoding="utf-8"?>
<p:tagLst xmlns:p="http://schemas.openxmlformats.org/presentationml/2006/main">
  <p:tag name="AS_UNIQUEID" val="1639"/>
</p:tagLst>
</file>

<file path=ppt/tags/tag105.xml><?xml version="1.0" encoding="utf-8"?>
<p:tagLst xmlns:p="http://schemas.openxmlformats.org/presentationml/2006/main">
  <p:tag name="AS_UNIQUEID" val="1931"/>
</p:tagLst>
</file>

<file path=ppt/tags/tag106.xml><?xml version="1.0" encoding="utf-8"?>
<p:tagLst xmlns:p="http://schemas.openxmlformats.org/presentationml/2006/main">
  <p:tag name="AS_UNIQUEID" val="1932"/>
</p:tagLst>
</file>

<file path=ppt/tags/tag107.xml><?xml version="1.0" encoding="utf-8"?>
<p:tagLst xmlns:p="http://schemas.openxmlformats.org/presentationml/2006/main">
  <p:tag name="AS_UNIQUEID" val="1933"/>
</p:tagLst>
</file>

<file path=ppt/tags/tag108.xml><?xml version="1.0" encoding="utf-8"?>
<p:tagLst xmlns:p="http://schemas.openxmlformats.org/presentationml/2006/main">
  <p:tag name="AS_UNIQUEID" val="1934"/>
</p:tagLst>
</file>

<file path=ppt/tags/tag109.xml><?xml version="1.0" encoding="utf-8"?>
<p:tagLst xmlns:p="http://schemas.openxmlformats.org/presentationml/2006/main">
  <p:tag name="AS_UNIQUEID" val="1935"/>
</p:tagLst>
</file>

<file path=ppt/tags/tag11.xml><?xml version="1.0" encoding="utf-8"?>
<p:tagLst xmlns:p="http://schemas.openxmlformats.org/presentationml/2006/main">
  <p:tag name="AS_UNIQUEID" val="1840"/>
</p:tagLst>
</file>

<file path=ppt/tags/tag110.xml><?xml version="1.0" encoding="utf-8"?>
<p:tagLst xmlns:p="http://schemas.openxmlformats.org/presentationml/2006/main">
  <p:tag name="AS_UNIQUEID" val="1936"/>
</p:tagLst>
</file>

<file path=ppt/tags/tag111.xml><?xml version="1.0" encoding="utf-8"?>
<p:tagLst xmlns:p="http://schemas.openxmlformats.org/presentationml/2006/main">
  <p:tag name="AS_UNIQUEID" val="1639"/>
</p:tagLst>
</file>

<file path=ppt/tags/tag112.xml><?xml version="1.0" encoding="utf-8"?>
<p:tagLst xmlns:p="http://schemas.openxmlformats.org/presentationml/2006/main">
  <p:tag name="AS_UNIQUEID" val="1937"/>
</p:tagLst>
</file>

<file path=ppt/tags/tag113.xml><?xml version="1.0" encoding="utf-8"?>
<p:tagLst xmlns:p="http://schemas.openxmlformats.org/presentationml/2006/main">
  <p:tag name="AS_UNIQUEID" val="1938"/>
</p:tagLst>
</file>

<file path=ppt/tags/tag114.xml><?xml version="1.0" encoding="utf-8"?>
<p:tagLst xmlns:p="http://schemas.openxmlformats.org/presentationml/2006/main">
  <p:tag name="AS_UNIQUEID" val="1939"/>
</p:tagLst>
</file>

<file path=ppt/tags/tag115.xml><?xml version="1.0" encoding="utf-8"?>
<p:tagLst xmlns:p="http://schemas.openxmlformats.org/presentationml/2006/main">
  <p:tag name="AS_UNIQUEID" val="1940"/>
</p:tagLst>
</file>

<file path=ppt/tags/tag116.xml><?xml version="1.0" encoding="utf-8"?>
<p:tagLst xmlns:p="http://schemas.openxmlformats.org/presentationml/2006/main">
  <p:tag name="AS_UNIQUEID" val="1941"/>
</p:tagLst>
</file>

<file path=ppt/tags/tag117.xml><?xml version="1.0" encoding="utf-8"?>
<p:tagLst xmlns:p="http://schemas.openxmlformats.org/presentationml/2006/main">
  <p:tag name="AS_UNIQUEID" val="1942"/>
</p:tagLst>
</file>

<file path=ppt/tags/tag118.xml><?xml version="1.0" encoding="utf-8"?>
<p:tagLst xmlns:p="http://schemas.openxmlformats.org/presentationml/2006/main">
  <p:tag name="AS_UNIQUEID" val="1943"/>
</p:tagLst>
</file>

<file path=ppt/tags/tag119.xml><?xml version="1.0" encoding="utf-8"?>
<p:tagLst xmlns:p="http://schemas.openxmlformats.org/presentationml/2006/main">
  <p:tag name="AS_UNIQUEID" val="1944"/>
</p:tagLst>
</file>

<file path=ppt/tags/tag12.xml><?xml version="1.0" encoding="utf-8"?>
<p:tagLst xmlns:p="http://schemas.openxmlformats.org/presentationml/2006/main">
  <p:tag name="AS_UNIQUEID" val="1841"/>
</p:tagLst>
</file>

<file path=ppt/tags/tag120.xml><?xml version="1.0" encoding="utf-8"?>
<p:tagLst xmlns:p="http://schemas.openxmlformats.org/presentationml/2006/main">
  <p:tag name="AS_UNIQUEID" val="1945"/>
</p:tagLst>
</file>

<file path=ppt/tags/tag121.xml><?xml version="1.0" encoding="utf-8"?>
<p:tagLst xmlns:p="http://schemas.openxmlformats.org/presentationml/2006/main">
  <p:tag name="AS_UNIQUEID" val="1946"/>
</p:tagLst>
</file>

<file path=ppt/tags/tag122.xml><?xml version="1.0" encoding="utf-8"?>
<p:tagLst xmlns:p="http://schemas.openxmlformats.org/presentationml/2006/main">
  <p:tag name="AS_UNIQUEID" val="1947"/>
</p:tagLst>
</file>

<file path=ppt/tags/tag123.xml><?xml version="1.0" encoding="utf-8"?>
<p:tagLst xmlns:p="http://schemas.openxmlformats.org/presentationml/2006/main">
  <p:tag name="AS_UNIQUEID" val="1948"/>
</p:tagLst>
</file>

<file path=ppt/tags/tag124.xml><?xml version="1.0" encoding="utf-8"?>
<p:tagLst xmlns:p="http://schemas.openxmlformats.org/presentationml/2006/main">
  <p:tag name="AS_UNIQUEID" val="1949"/>
</p:tagLst>
</file>

<file path=ppt/tags/tag125.xml><?xml version="1.0" encoding="utf-8"?>
<p:tagLst xmlns:p="http://schemas.openxmlformats.org/presentationml/2006/main">
  <p:tag name="AS_UNIQUEID" val="1950"/>
</p:tagLst>
</file>

<file path=ppt/tags/tag126.xml><?xml version="1.0" encoding="utf-8"?>
<p:tagLst xmlns:p="http://schemas.openxmlformats.org/presentationml/2006/main">
  <p:tag name="AS_UNIQUEID" val="1951"/>
</p:tagLst>
</file>

<file path=ppt/tags/tag127.xml><?xml version="1.0" encoding="utf-8"?>
<p:tagLst xmlns:p="http://schemas.openxmlformats.org/presentationml/2006/main">
  <p:tag name="AS_UNIQUEID" val="1952"/>
</p:tagLst>
</file>

<file path=ppt/tags/tag128.xml><?xml version="1.0" encoding="utf-8"?>
<p:tagLst xmlns:p="http://schemas.openxmlformats.org/presentationml/2006/main">
  <p:tag name="AS_UNIQUEID" val="1953"/>
</p:tagLst>
</file>

<file path=ppt/tags/tag129.xml><?xml version="1.0" encoding="utf-8"?>
<p:tagLst xmlns:p="http://schemas.openxmlformats.org/presentationml/2006/main">
  <p:tag name="AS_UNIQUEID" val="1954"/>
</p:tagLst>
</file>

<file path=ppt/tags/tag13.xml><?xml version="1.0" encoding="utf-8"?>
<p:tagLst xmlns:p="http://schemas.openxmlformats.org/presentationml/2006/main">
  <p:tag name="AS_UNIQUEID" val="1842"/>
</p:tagLst>
</file>

<file path=ppt/tags/tag130.xml><?xml version="1.0" encoding="utf-8"?>
<p:tagLst xmlns:p="http://schemas.openxmlformats.org/presentationml/2006/main">
  <p:tag name="AS_UNIQUEID" val="1955"/>
</p:tagLst>
</file>

<file path=ppt/tags/tag131.xml><?xml version="1.0" encoding="utf-8"?>
<p:tagLst xmlns:p="http://schemas.openxmlformats.org/presentationml/2006/main">
  <p:tag name="AS_UNIQUEID" val="1956"/>
</p:tagLst>
</file>

<file path=ppt/tags/tag132.xml><?xml version="1.0" encoding="utf-8"?>
<p:tagLst xmlns:p="http://schemas.openxmlformats.org/presentationml/2006/main">
  <p:tag name="AS_UNIQUEID" val="1957"/>
</p:tagLst>
</file>

<file path=ppt/tags/tag133.xml><?xml version="1.0" encoding="utf-8"?>
<p:tagLst xmlns:p="http://schemas.openxmlformats.org/presentationml/2006/main">
  <p:tag name="AS_UNIQUEID" val="1958"/>
</p:tagLst>
</file>

<file path=ppt/tags/tag134.xml><?xml version="1.0" encoding="utf-8"?>
<p:tagLst xmlns:p="http://schemas.openxmlformats.org/presentationml/2006/main">
  <p:tag name="AS_UNIQUEID" val="1959"/>
</p:tagLst>
</file>

<file path=ppt/tags/tag135.xml><?xml version="1.0" encoding="utf-8"?>
<p:tagLst xmlns:p="http://schemas.openxmlformats.org/presentationml/2006/main">
  <p:tag name="AS_UNIQUEID" val="1960"/>
</p:tagLst>
</file>

<file path=ppt/tags/tag136.xml><?xml version="1.0" encoding="utf-8"?>
<p:tagLst xmlns:p="http://schemas.openxmlformats.org/presentationml/2006/main">
  <p:tag name="AS_UNIQUEID" val="1961"/>
</p:tagLst>
</file>

<file path=ppt/tags/tag137.xml><?xml version="1.0" encoding="utf-8"?>
<p:tagLst xmlns:p="http://schemas.openxmlformats.org/presentationml/2006/main">
  <p:tag name="AS_UNIQUEID" val="1962"/>
</p:tagLst>
</file>

<file path=ppt/tags/tag138.xml><?xml version="1.0" encoding="utf-8"?>
<p:tagLst xmlns:p="http://schemas.openxmlformats.org/presentationml/2006/main">
  <p:tag name="AS_UNIQUEID" val="1963"/>
</p:tagLst>
</file>

<file path=ppt/tags/tag139.xml><?xml version="1.0" encoding="utf-8"?>
<p:tagLst xmlns:p="http://schemas.openxmlformats.org/presentationml/2006/main">
  <p:tag name="AS_UNIQUEID" val="1964"/>
</p:tagLst>
</file>

<file path=ppt/tags/tag14.xml><?xml version="1.0" encoding="utf-8"?>
<p:tagLst xmlns:p="http://schemas.openxmlformats.org/presentationml/2006/main">
  <p:tag name="AS_UNIQUEID" val="1843"/>
</p:tagLst>
</file>

<file path=ppt/tags/tag140.xml><?xml version="1.0" encoding="utf-8"?>
<p:tagLst xmlns:p="http://schemas.openxmlformats.org/presentationml/2006/main">
  <p:tag name="AS_UNIQUEID" val="1965"/>
</p:tagLst>
</file>

<file path=ppt/tags/tag141.xml><?xml version="1.0" encoding="utf-8"?>
<p:tagLst xmlns:p="http://schemas.openxmlformats.org/presentationml/2006/main">
  <p:tag name="AS_UNIQUEID" val="1966"/>
</p:tagLst>
</file>

<file path=ppt/tags/tag142.xml><?xml version="1.0" encoding="utf-8"?>
<p:tagLst xmlns:p="http://schemas.openxmlformats.org/presentationml/2006/main">
  <p:tag name="AS_UNIQUEID" val="1967"/>
</p:tagLst>
</file>

<file path=ppt/tags/tag143.xml><?xml version="1.0" encoding="utf-8"?>
<p:tagLst xmlns:p="http://schemas.openxmlformats.org/presentationml/2006/main">
  <p:tag name="AS_UNIQUEID" val="1968"/>
</p:tagLst>
</file>

<file path=ppt/tags/tag144.xml><?xml version="1.0" encoding="utf-8"?>
<p:tagLst xmlns:p="http://schemas.openxmlformats.org/presentationml/2006/main">
  <p:tag name="AS_UNIQUEID" val="1969"/>
</p:tagLst>
</file>

<file path=ppt/tags/tag145.xml><?xml version="1.0" encoding="utf-8"?>
<p:tagLst xmlns:p="http://schemas.openxmlformats.org/presentationml/2006/main">
  <p:tag name="AS_UNIQUEID" val="1970"/>
</p:tagLst>
</file>

<file path=ppt/tags/tag146.xml><?xml version="1.0" encoding="utf-8"?>
<p:tagLst xmlns:p="http://schemas.openxmlformats.org/presentationml/2006/main">
  <p:tag name="AS_UNIQUEID" val="1971"/>
</p:tagLst>
</file>

<file path=ppt/tags/tag147.xml><?xml version="1.0" encoding="utf-8"?>
<p:tagLst xmlns:p="http://schemas.openxmlformats.org/presentationml/2006/main">
  <p:tag name="AS_UNIQUEID" val="1972"/>
</p:tagLst>
</file>

<file path=ppt/tags/tag148.xml><?xml version="1.0" encoding="utf-8"?>
<p:tagLst xmlns:p="http://schemas.openxmlformats.org/presentationml/2006/main">
  <p:tag name="AS_UNIQUEID" val="1973"/>
</p:tagLst>
</file>

<file path=ppt/tags/tag149.xml><?xml version="1.0" encoding="utf-8"?>
<p:tagLst xmlns:p="http://schemas.openxmlformats.org/presentationml/2006/main">
  <p:tag name="AS_UNIQUEID" val="1974"/>
</p:tagLst>
</file>

<file path=ppt/tags/tag15.xml><?xml version="1.0" encoding="utf-8"?>
<p:tagLst xmlns:p="http://schemas.openxmlformats.org/presentationml/2006/main">
  <p:tag name="AS_UNIQUEID" val="1844"/>
</p:tagLst>
</file>

<file path=ppt/tags/tag150.xml><?xml version="1.0" encoding="utf-8"?>
<p:tagLst xmlns:p="http://schemas.openxmlformats.org/presentationml/2006/main">
  <p:tag name="AS_UNIQUEID" val="1975"/>
</p:tagLst>
</file>

<file path=ppt/tags/tag151.xml><?xml version="1.0" encoding="utf-8"?>
<p:tagLst xmlns:p="http://schemas.openxmlformats.org/presentationml/2006/main">
  <p:tag name="AS_UNIQUEID" val="1976"/>
</p:tagLst>
</file>

<file path=ppt/tags/tag152.xml><?xml version="1.0" encoding="utf-8"?>
<p:tagLst xmlns:p="http://schemas.openxmlformats.org/presentationml/2006/main">
  <p:tag name="AS_UNIQUEID" val="1977"/>
</p:tagLst>
</file>

<file path=ppt/tags/tag153.xml><?xml version="1.0" encoding="utf-8"?>
<p:tagLst xmlns:p="http://schemas.openxmlformats.org/presentationml/2006/main">
  <p:tag name="AS_UNIQUEID" val="1978"/>
</p:tagLst>
</file>

<file path=ppt/tags/tag154.xml><?xml version="1.0" encoding="utf-8"?>
<p:tagLst xmlns:p="http://schemas.openxmlformats.org/presentationml/2006/main">
  <p:tag name="AS_UNIQUEID" val="1979"/>
</p:tagLst>
</file>

<file path=ppt/tags/tag155.xml><?xml version="1.0" encoding="utf-8"?>
<p:tagLst xmlns:p="http://schemas.openxmlformats.org/presentationml/2006/main">
  <p:tag name="AS_UNIQUEID" val="1980"/>
</p:tagLst>
</file>

<file path=ppt/tags/tag156.xml><?xml version="1.0" encoding="utf-8"?>
<p:tagLst xmlns:p="http://schemas.openxmlformats.org/presentationml/2006/main">
  <p:tag name="AS_UNIQUEID" val="1981"/>
</p:tagLst>
</file>

<file path=ppt/tags/tag157.xml><?xml version="1.0" encoding="utf-8"?>
<p:tagLst xmlns:p="http://schemas.openxmlformats.org/presentationml/2006/main">
  <p:tag name="AS_UNIQUEID" val="1982"/>
</p:tagLst>
</file>

<file path=ppt/tags/tag158.xml><?xml version="1.0" encoding="utf-8"?>
<p:tagLst xmlns:p="http://schemas.openxmlformats.org/presentationml/2006/main">
  <p:tag name="AS_UNIQUEID" val="1983"/>
</p:tagLst>
</file>

<file path=ppt/tags/tag159.xml><?xml version="1.0" encoding="utf-8"?>
<p:tagLst xmlns:p="http://schemas.openxmlformats.org/presentationml/2006/main">
  <p:tag name="AS_UNIQUEID" val="1984"/>
</p:tagLst>
</file>

<file path=ppt/tags/tag16.xml><?xml version="1.0" encoding="utf-8"?>
<p:tagLst xmlns:p="http://schemas.openxmlformats.org/presentationml/2006/main">
  <p:tag name="AS_UNIQUEID" val="1845"/>
</p:tagLst>
</file>

<file path=ppt/tags/tag160.xml><?xml version="1.0" encoding="utf-8"?>
<p:tagLst xmlns:p="http://schemas.openxmlformats.org/presentationml/2006/main">
  <p:tag name="AS_UNIQUEID" val="1985"/>
</p:tagLst>
</file>

<file path=ppt/tags/tag161.xml><?xml version="1.0" encoding="utf-8"?>
<p:tagLst xmlns:p="http://schemas.openxmlformats.org/presentationml/2006/main">
  <p:tag name="AS_UNIQUEID" val="1986"/>
</p:tagLst>
</file>

<file path=ppt/tags/tag162.xml><?xml version="1.0" encoding="utf-8"?>
<p:tagLst xmlns:p="http://schemas.openxmlformats.org/presentationml/2006/main">
  <p:tag name="AS_UNIQUEID" val="1987"/>
</p:tagLst>
</file>

<file path=ppt/tags/tag163.xml><?xml version="1.0" encoding="utf-8"?>
<p:tagLst xmlns:p="http://schemas.openxmlformats.org/presentationml/2006/main">
  <p:tag name="AS_UNIQUEID" val="1988"/>
</p:tagLst>
</file>

<file path=ppt/tags/tag164.xml><?xml version="1.0" encoding="utf-8"?>
<p:tagLst xmlns:p="http://schemas.openxmlformats.org/presentationml/2006/main">
  <p:tag name="AS_UNIQUEID" val="1989"/>
</p:tagLst>
</file>

<file path=ppt/tags/tag165.xml><?xml version="1.0" encoding="utf-8"?>
<p:tagLst xmlns:p="http://schemas.openxmlformats.org/presentationml/2006/main">
  <p:tag name="AS_UNIQUEID" val="1829"/>
</p:tagLst>
</file>

<file path=ppt/tags/tag166.xml><?xml version="1.0" encoding="utf-8"?>
<p:tagLst xmlns:p="http://schemas.openxmlformats.org/presentationml/2006/main">
  <p:tag name="AS_UNIQUEID" val="1990"/>
</p:tagLst>
</file>

<file path=ppt/tags/tag167.xml><?xml version="1.0" encoding="utf-8"?>
<p:tagLst xmlns:p="http://schemas.openxmlformats.org/presentationml/2006/main">
  <p:tag name="AS_UNIQUEID" val="1991"/>
</p:tagLst>
</file>

<file path=ppt/tags/tag168.xml><?xml version="1.0" encoding="utf-8"?>
<p:tagLst xmlns:p="http://schemas.openxmlformats.org/presentationml/2006/main">
  <p:tag name="AS_UNIQUEID" val="1829"/>
</p:tagLst>
</file>

<file path=ppt/tags/tag169.xml><?xml version="1.0" encoding="utf-8"?>
<p:tagLst xmlns:p="http://schemas.openxmlformats.org/presentationml/2006/main">
  <p:tag name="AS_UNIQUEID" val="1829"/>
</p:tagLst>
</file>

<file path=ppt/tags/tag17.xml><?xml version="1.0" encoding="utf-8"?>
<p:tagLst xmlns:p="http://schemas.openxmlformats.org/presentationml/2006/main">
  <p:tag name="AS_UNIQUEID" val="1846"/>
</p:tagLst>
</file>

<file path=ppt/tags/tag170.xml><?xml version="1.0" encoding="utf-8"?>
<p:tagLst xmlns:p="http://schemas.openxmlformats.org/presentationml/2006/main">
  <p:tag name="AS_UNIQUEID" val="1992"/>
</p:tagLst>
</file>

<file path=ppt/tags/tag171.xml><?xml version="1.0" encoding="utf-8"?>
<p:tagLst xmlns:p="http://schemas.openxmlformats.org/presentationml/2006/main">
  <p:tag name="AS_UNIQUEID" val="1993"/>
</p:tagLst>
</file>

<file path=ppt/tags/tag172.xml><?xml version="1.0" encoding="utf-8"?>
<p:tagLst xmlns:p="http://schemas.openxmlformats.org/presentationml/2006/main">
  <p:tag name="AS_UNIQUEID" val="1829"/>
</p:tagLst>
</file>

<file path=ppt/tags/tag173.xml><?xml version="1.0" encoding="utf-8"?>
<p:tagLst xmlns:p="http://schemas.openxmlformats.org/presentationml/2006/main">
  <p:tag name="AS_UNIQUEID" val="1994"/>
</p:tagLst>
</file>

<file path=ppt/tags/tag174.xml><?xml version="1.0" encoding="utf-8"?>
<p:tagLst xmlns:p="http://schemas.openxmlformats.org/presentationml/2006/main">
  <p:tag name="AS_UNIQUEID" val="1995"/>
</p:tagLst>
</file>

<file path=ppt/tags/tag175.xml><?xml version="1.0" encoding="utf-8"?>
<p:tagLst xmlns:p="http://schemas.openxmlformats.org/presentationml/2006/main">
  <p:tag name="AS_UNIQUEID" val="1996"/>
</p:tagLst>
</file>

<file path=ppt/tags/tag176.xml><?xml version="1.0" encoding="utf-8"?>
<p:tagLst xmlns:p="http://schemas.openxmlformats.org/presentationml/2006/main">
  <p:tag name="AS_UNIQUEID" val="1997"/>
</p:tagLst>
</file>

<file path=ppt/tags/tag177.xml><?xml version="1.0" encoding="utf-8"?>
<p:tagLst xmlns:p="http://schemas.openxmlformats.org/presentationml/2006/main">
  <p:tag name="AS_UNIQUEID" val="1998"/>
</p:tagLst>
</file>

<file path=ppt/tags/tag178.xml><?xml version="1.0" encoding="utf-8"?>
<p:tagLst xmlns:p="http://schemas.openxmlformats.org/presentationml/2006/main">
  <p:tag name="AS_UNIQUEID" val="1999"/>
</p:tagLst>
</file>

<file path=ppt/tags/tag179.xml><?xml version="1.0" encoding="utf-8"?>
<p:tagLst xmlns:p="http://schemas.openxmlformats.org/presentationml/2006/main">
  <p:tag name="AS_UNIQUEID" val="2000"/>
</p:tagLst>
</file>

<file path=ppt/tags/tag18.xml><?xml version="1.0" encoding="utf-8"?>
<p:tagLst xmlns:p="http://schemas.openxmlformats.org/presentationml/2006/main">
  <p:tag name="AS_UNIQUEID" val="1847"/>
</p:tagLst>
</file>

<file path=ppt/tags/tag180.xml><?xml version="1.0" encoding="utf-8"?>
<p:tagLst xmlns:p="http://schemas.openxmlformats.org/presentationml/2006/main">
  <p:tag name="AS_UNIQUEID" val="2001"/>
</p:tagLst>
</file>

<file path=ppt/tags/tag181.xml><?xml version="1.0" encoding="utf-8"?>
<p:tagLst xmlns:p="http://schemas.openxmlformats.org/presentationml/2006/main">
  <p:tag name="AS_UNIQUEID" val="2002"/>
</p:tagLst>
</file>

<file path=ppt/tags/tag182.xml><?xml version="1.0" encoding="utf-8"?>
<p:tagLst xmlns:p="http://schemas.openxmlformats.org/presentationml/2006/main">
  <p:tag name="AS_UNIQUEID" val="1829"/>
</p:tagLst>
</file>

<file path=ppt/tags/tag183.xml><?xml version="1.0" encoding="utf-8"?>
<p:tagLst xmlns:p="http://schemas.openxmlformats.org/presentationml/2006/main">
  <p:tag name="AS_UNIQUEID" val="2003"/>
</p:tagLst>
</file>

<file path=ppt/tags/tag184.xml><?xml version="1.0" encoding="utf-8"?>
<p:tagLst xmlns:p="http://schemas.openxmlformats.org/presentationml/2006/main">
  <p:tag name="AS_UNIQUEID" val="2004"/>
</p:tagLst>
</file>

<file path=ppt/tags/tag185.xml><?xml version="1.0" encoding="utf-8"?>
<p:tagLst xmlns:p="http://schemas.openxmlformats.org/presentationml/2006/main">
  <p:tag name="AS_UNIQUEID" val="2005"/>
</p:tagLst>
</file>

<file path=ppt/tags/tag186.xml><?xml version="1.0" encoding="utf-8"?>
<p:tagLst xmlns:p="http://schemas.openxmlformats.org/presentationml/2006/main">
  <p:tag name="AS_UNIQUEID" val="2006"/>
</p:tagLst>
</file>

<file path=ppt/tags/tag187.xml><?xml version="1.0" encoding="utf-8"?>
<p:tagLst xmlns:p="http://schemas.openxmlformats.org/presentationml/2006/main">
  <p:tag name="AS_UNIQUEID" val="2007"/>
</p:tagLst>
</file>

<file path=ppt/tags/tag188.xml><?xml version="1.0" encoding="utf-8"?>
<p:tagLst xmlns:p="http://schemas.openxmlformats.org/presentationml/2006/main">
  <p:tag name="AS_UNIQUEID" val="2008"/>
</p:tagLst>
</file>

<file path=ppt/tags/tag189.xml><?xml version="1.0" encoding="utf-8"?>
<p:tagLst xmlns:p="http://schemas.openxmlformats.org/presentationml/2006/main">
  <p:tag name="AS_UNIQUEID" val="2009"/>
</p:tagLst>
</file>

<file path=ppt/tags/tag19.xml><?xml version="1.0" encoding="utf-8"?>
<p:tagLst xmlns:p="http://schemas.openxmlformats.org/presentationml/2006/main">
  <p:tag name="AS_UNIQUEID" val="1848"/>
</p:tagLst>
</file>

<file path=ppt/tags/tag190.xml><?xml version="1.0" encoding="utf-8"?>
<p:tagLst xmlns:p="http://schemas.openxmlformats.org/presentationml/2006/main">
  <p:tag name="AS_UNIQUEID" val="2010"/>
</p:tagLst>
</file>

<file path=ppt/tags/tag191.xml><?xml version="1.0" encoding="utf-8"?>
<p:tagLst xmlns:p="http://schemas.openxmlformats.org/presentationml/2006/main">
  <p:tag name="AS_UNIQUEID" val="2011"/>
</p:tagLst>
</file>

<file path=ppt/tags/tag192.xml><?xml version="1.0" encoding="utf-8"?>
<p:tagLst xmlns:p="http://schemas.openxmlformats.org/presentationml/2006/main">
  <p:tag name="AS_UNIQUEID" val="2012"/>
</p:tagLst>
</file>

<file path=ppt/tags/tag193.xml><?xml version="1.0" encoding="utf-8"?>
<p:tagLst xmlns:p="http://schemas.openxmlformats.org/presentationml/2006/main">
  <p:tag name="AS_UNIQUEID" val="2013"/>
</p:tagLst>
</file>

<file path=ppt/tags/tag194.xml><?xml version="1.0" encoding="utf-8"?>
<p:tagLst xmlns:p="http://schemas.openxmlformats.org/presentationml/2006/main">
  <p:tag name="AS_UNIQUEID" val="2014"/>
</p:tagLst>
</file>

<file path=ppt/tags/tag195.xml><?xml version="1.0" encoding="utf-8"?>
<p:tagLst xmlns:p="http://schemas.openxmlformats.org/presentationml/2006/main">
  <p:tag name="AS_UNIQUEID" val="2015"/>
</p:tagLst>
</file>

<file path=ppt/tags/tag196.xml><?xml version="1.0" encoding="utf-8"?>
<p:tagLst xmlns:p="http://schemas.openxmlformats.org/presentationml/2006/main">
  <p:tag name="AS_UNIQUEID" val="2016"/>
</p:tagLst>
</file>

<file path=ppt/tags/tag197.xml><?xml version="1.0" encoding="utf-8"?>
<p:tagLst xmlns:p="http://schemas.openxmlformats.org/presentationml/2006/main">
  <p:tag name="AS_UNIQUEID" val="2017"/>
</p:tagLst>
</file>

<file path=ppt/tags/tag198.xml><?xml version="1.0" encoding="utf-8"?>
<p:tagLst xmlns:p="http://schemas.openxmlformats.org/presentationml/2006/main">
  <p:tag name="AS_UNIQUEID" val="2018"/>
</p:tagLst>
</file>

<file path=ppt/tags/tag199.xml><?xml version="1.0" encoding="utf-8"?>
<p:tagLst xmlns:p="http://schemas.openxmlformats.org/presentationml/2006/main">
  <p:tag name="AS_UNIQUEID" val="2019"/>
</p:tagLst>
</file>

<file path=ppt/tags/tag2.xml><?xml version="1.0" encoding="utf-8"?>
<p:tagLst xmlns:p="http://schemas.openxmlformats.org/presentationml/2006/main">
  <p:tag name="AS_UNIQUEID" val="1831"/>
</p:tagLst>
</file>

<file path=ppt/tags/tag20.xml><?xml version="1.0" encoding="utf-8"?>
<p:tagLst xmlns:p="http://schemas.openxmlformats.org/presentationml/2006/main">
  <p:tag name="AS_UNIQUEID" val="1849"/>
</p:tagLst>
</file>

<file path=ppt/tags/tag200.xml><?xml version="1.0" encoding="utf-8"?>
<p:tagLst xmlns:p="http://schemas.openxmlformats.org/presentationml/2006/main">
  <p:tag name="AS_UNIQUEID" val="2020"/>
</p:tagLst>
</file>

<file path=ppt/tags/tag201.xml><?xml version="1.0" encoding="utf-8"?>
<p:tagLst xmlns:p="http://schemas.openxmlformats.org/presentationml/2006/main">
  <p:tag name="AS_UNIQUEID" val="2021"/>
</p:tagLst>
</file>

<file path=ppt/tags/tag202.xml><?xml version="1.0" encoding="utf-8"?>
<p:tagLst xmlns:p="http://schemas.openxmlformats.org/presentationml/2006/main">
  <p:tag name="AS_UNIQUEID" val="2022"/>
</p:tagLst>
</file>

<file path=ppt/tags/tag203.xml><?xml version="1.0" encoding="utf-8"?>
<p:tagLst xmlns:p="http://schemas.openxmlformats.org/presentationml/2006/main">
  <p:tag name="AS_UNIQUEID" val="2023"/>
</p:tagLst>
</file>

<file path=ppt/tags/tag204.xml><?xml version="1.0" encoding="utf-8"?>
<p:tagLst xmlns:p="http://schemas.openxmlformats.org/presentationml/2006/main">
  <p:tag name="AS_UNIQUEID" val="2024"/>
</p:tagLst>
</file>

<file path=ppt/tags/tag205.xml><?xml version="1.0" encoding="utf-8"?>
<p:tagLst xmlns:p="http://schemas.openxmlformats.org/presentationml/2006/main">
  <p:tag name="AS_UNIQUEID" val="2025"/>
</p:tagLst>
</file>

<file path=ppt/tags/tag206.xml><?xml version="1.0" encoding="utf-8"?>
<p:tagLst xmlns:p="http://schemas.openxmlformats.org/presentationml/2006/main">
  <p:tag name="AS_UNIQUEID" val="2026"/>
</p:tagLst>
</file>

<file path=ppt/tags/tag207.xml><?xml version="1.0" encoding="utf-8"?>
<p:tagLst xmlns:p="http://schemas.openxmlformats.org/presentationml/2006/main">
  <p:tag name="AS_UNIQUEID" val="2027"/>
</p:tagLst>
</file>

<file path=ppt/tags/tag208.xml><?xml version="1.0" encoding="utf-8"?>
<p:tagLst xmlns:p="http://schemas.openxmlformats.org/presentationml/2006/main">
  <p:tag name="AS_UNIQUEID" val="2028"/>
</p:tagLst>
</file>

<file path=ppt/tags/tag209.xml><?xml version="1.0" encoding="utf-8"?>
<p:tagLst xmlns:p="http://schemas.openxmlformats.org/presentationml/2006/main">
  <p:tag name="AS_UNIQUEID" val="2029"/>
</p:tagLst>
</file>

<file path=ppt/tags/tag21.xml><?xml version="1.0" encoding="utf-8"?>
<p:tagLst xmlns:p="http://schemas.openxmlformats.org/presentationml/2006/main">
  <p:tag name="AS_UNIQUEID" val="1850"/>
</p:tagLst>
</file>

<file path=ppt/tags/tag210.xml><?xml version="1.0" encoding="utf-8"?>
<p:tagLst xmlns:p="http://schemas.openxmlformats.org/presentationml/2006/main">
  <p:tag name="AS_UNIQUEID" val="2030"/>
</p:tagLst>
</file>

<file path=ppt/tags/tag21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jA4OWM0YTk3YTllNzA3NjkwYTI2ZWIwMzY3N2M2NjAifQ=="/>
</p:tagLst>
</file>

<file path=ppt/tags/tag22.xml><?xml version="1.0" encoding="utf-8"?>
<p:tagLst xmlns:p="http://schemas.openxmlformats.org/presentationml/2006/main">
  <p:tag name="AS_UNIQUEID" val="1851"/>
</p:tagLst>
</file>

<file path=ppt/tags/tag23.xml><?xml version="1.0" encoding="utf-8"?>
<p:tagLst xmlns:p="http://schemas.openxmlformats.org/presentationml/2006/main">
  <p:tag name="AS_UNIQUEID" val="1852"/>
</p:tagLst>
</file>

<file path=ppt/tags/tag24.xml><?xml version="1.0" encoding="utf-8"?>
<p:tagLst xmlns:p="http://schemas.openxmlformats.org/presentationml/2006/main">
  <p:tag name="AS_UNIQUEID" val="1853"/>
</p:tagLst>
</file>

<file path=ppt/tags/tag25.xml><?xml version="1.0" encoding="utf-8"?>
<p:tagLst xmlns:p="http://schemas.openxmlformats.org/presentationml/2006/main">
  <p:tag name="AS_UNIQUEID" val="1854"/>
</p:tagLst>
</file>

<file path=ppt/tags/tag26.xml><?xml version="1.0" encoding="utf-8"?>
<p:tagLst xmlns:p="http://schemas.openxmlformats.org/presentationml/2006/main">
  <p:tag name="AS_UNIQUEID" val="1855"/>
</p:tagLst>
</file>

<file path=ppt/tags/tag27.xml><?xml version="1.0" encoding="utf-8"?>
<p:tagLst xmlns:p="http://schemas.openxmlformats.org/presentationml/2006/main">
  <p:tag name="AS_UNIQUEID" val="1856"/>
</p:tagLst>
</file>

<file path=ppt/tags/tag28.xml><?xml version="1.0" encoding="utf-8"?>
<p:tagLst xmlns:p="http://schemas.openxmlformats.org/presentationml/2006/main">
  <p:tag name="AS_UNIQUEID" val="1857"/>
</p:tagLst>
</file>

<file path=ppt/tags/tag29.xml><?xml version="1.0" encoding="utf-8"?>
<p:tagLst xmlns:p="http://schemas.openxmlformats.org/presentationml/2006/main">
  <p:tag name="AS_UNIQUEID" val="1858"/>
</p:tagLst>
</file>

<file path=ppt/tags/tag3.xml><?xml version="1.0" encoding="utf-8"?>
<p:tagLst xmlns:p="http://schemas.openxmlformats.org/presentationml/2006/main">
  <p:tag name="AS_UNIQUEID" val="1832"/>
</p:tagLst>
</file>

<file path=ppt/tags/tag30.xml><?xml version="1.0" encoding="utf-8"?>
<p:tagLst xmlns:p="http://schemas.openxmlformats.org/presentationml/2006/main">
  <p:tag name="AS_UNIQUEID" val="1859"/>
</p:tagLst>
</file>

<file path=ppt/tags/tag31.xml><?xml version="1.0" encoding="utf-8"?>
<p:tagLst xmlns:p="http://schemas.openxmlformats.org/presentationml/2006/main">
  <p:tag name="AS_UNIQUEID" val="1860"/>
</p:tagLst>
</file>

<file path=ppt/tags/tag32.xml><?xml version="1.0" encoding="utf-8"?>
<p:tagLst xmlns:p="http://schemas.openxmlformats.org/presentationml/2006/main">
  <p:tag name="AS_UNIQUEID" val="1861"/>
</p:tagLst>
</file>

<file path=ppt/tags/tag33.xml><?xml version="1.0" encoding="utf-8"?>
<p:tagLst xmlns:p="http://schemas.openxmlformats.org/presentationml/2006/main">
  <p:tag name="AS_UNIQUEID" val="1862"/>
</p:tagLst>
</file>

<file path=ppt/tags/tag34.xml><?xml version="1.0" encoding="utf-8"?>
<p:tagLst xmlns:p="http://schemas.openxmlformats.org/presentationml/2006/main">
  <p:tag name="AS_UNIQUEID" val="1863"/>
</p:tagLst>
</file>

<file path=ppt/tags/tag35.xml><?xml version="1.0" encoding="utf-8"?>
<p:tagLst xmlns:p="http://schemas.openxmlformats.org/presentationml/2006/main">
  <p:tag name="AS_UNIQUEID" val="1864"/>
</p:tagLst>
</file>

<file path=ppt/tags/tag36.xml><?xml version="1.0" encoding="utf-8"?>
<p:tagLst xmlns:p="http://schemas.openxmlformats.org/presentationml/2006/main">
  <p:tag name="AS_UNIQUEID" val="1865"/>
</p:tagLst>
</file>

<file path=ppt/tags/tag37.xml><?xml version="1.0" encoding="utf-8"?>
<p:tagLst xmlns:p="http://schemas.openxmlformats.org/presentationml/2006/main">
  <p:tag name="AS_UNIQUEID" val="1866"/>
</p:tagLst>
</file>

<file path=ppt/tags/tag38.xml><?xml version="1.0" encoding="utf-8"?>
<p:tagLst xmlns:p="http://schemas.openxmlformats.org/presentationml/2006/main">
  <p:tag name="AS_UNIQUEID" val="1867"/>
</p:tagLst>
</file>

<file path=ppt/tags/tag39.xml><?xml version="1.0" encoding="utf-8"?>
<p:tagLst xmlns:p="http://schemas.openxmlformats.org/presentationml/2006/main">
  <p:tag name="AS_UNIQUEID" val="1868"/>
</p:tagLst>
</file>

<file path=ppt/tags/tag4.xml><?xml version="1.0" encoding="utf-8"?>
<p:tagLst xmlns:p="http://schemas.openxmlformats.org/presentationml/2006/main">
  <p:tag name="AS_UNIQUEID" val="1833"/>
</p:tagLst>
</file>

<file path=ppt/tags/tag40.xml><?xml version="1.0" encoding="utf-8"?>
<p:tagLst xmlns:p="http://schemas.openxmlformats.org/presentationml/2006/main">
  <p:tag name="AS_UNIQUEID" val="1869"/>
</p:tagLst>
</file>

<file path=ppt/tags/tag41.xml><?xml version="1.0" encoding="utf-8"?>
<p:tagLst xmlns:p="http://schemas.openxmlformats.org/presentationml/2006/main">
  <p:tag name="AS_UNIQUEID" val="1870"/>
</p:tagLst>
</file>

<file path=ppt/tags/tag42.xml><?xml version="1.0" encoding="utf-8"?>
<p:tagLst xmlns:p="http://schemas.openxmlformats.org/presentationml/2006/main">
  <p:tag name="AS_UNIQUEID" val="1871"/>
</p:tagLst>
</file>

<file path=ppt/tags/tag43.xml><?xml version="1.0" encoding="utf-8"?>
<p:tagLst xmlns:p="http://schemas.openxmlformats.org/presentationml/2006/main">
  <p:tag name="AS_UNIQUEID" val="1872"/>
</p:tagLst>
</file>

<file path=ppt/tags/tag44.xml><?xml version="1.0" encoding="utf-8"?>
<p:tagLst xmlns:p="http://schemas.openxmlformats.org/presentationml/2006/main">
  <p:tag name="AS_UNIQUEID" val="1873"/>
</p:tagLst>
</file>

<file path=ppt/tags/tag45.xml><?xml version="1.0" encoding="utf-8"?>
<p:tagLst xmlns:p="http://schemas.openxmlformats.org/presentationml/2006/main">
  <p:tag name="AS_UNIQUEID" val="1874"/>
</p:tagLst>
</file>

<file path=ppt/tags/tag46.xml><?xml version="1.0" encoding="utf-8"?>
<p:tagLst xmlns:p="http://schemas.openxmlformats.org/presentationml/2006/main">
  <p:tag name="AS_UNIQUEID" val="1875"/>
</p:tagLst>
</file>

<file path=ppt/tags/tag47.xml><?xml version="1.0" encoding="utf-8"?>
<p:tagLst xmlns:p="http://schemas.openxmlformats.org/presentationml/2006/main">
  <p:tag name="AS_UNIQUEID" val="1876"/>
</p:tagLst>
</file>

<file path=ppt/tags/tag48.xml><?xml version="1.0" encoding="utf-8"?>
<p:tagLst xmlns:p="http://schemas.openxmlformats.org/presentationml/2006/main">
  <p:tag name="AS_UNIQUEID" val="1877"/>
</p:tagLst>
</file>

<file path=ppt/tags/tag49.xml><?xml version="1.0" encoding="utf-8"?>
<p:tagLst xmlns:p="http://schemas.openxmlformats.org/presentationml/2006/main">
  <p:tag name="AS_UNIQUEID" val="1878"/>
</p:tagLst>
</file>

<file path=ppt/tags/tag5.xml><?xml version="1.0" encoding="utf-8"?>
<p:tagLst xmlns:p="http://schemas.openxmlformats.org/presentationml/2006/main">
  <p:tag name="AS_UNIQUEID" val="1834"/>
</p:tagLst>
</file>

<file path=ppt/tags/tag50.xml><?xml version="1.0" encoding="utf-8"?>
<p:tagLst xmlns:p="http://schemas.openxmlformats.org/presentationml/2006/main">
  <p:tag name="AS_UNIQUEID" val="1879"/>
</p:tagLst>
</file>

<file path=ppt/tags/tag51.xml><?xml version="1.0" encoding="utf-8"?>
<p:tagLst xmlns:p="http://schemas.openxmlformats.org/presentationml/2006/main">
  <p:tag name="AS_UNIQUEID" val="1880"/>
</p:tagLst>
</file>

<file path=ppt/tags/tag52.xml><?xml version="1.0" encoding="utf-8"?>
<p:tagLst xmlns:p="http://schemas.openxmlformats.org/presentationml/2006/main">
  <p:tag name="AS_UNIQUEID" val="1881"/>
</p:tagLst>
</file>

<file path=ppt/tags/tag53.xml><?xml version="1.0" encoding="utf-8"?>
<p:tagLst xmlns:p="http://schemas.openxmlformats.org/presentationml/2006/main">
  <p:tag name="AS_UNIQUEID" val="1882"/>
</p:tagLst>
</file>

<file path=ppt/tags/tag54.xml><?xml version="1.0" encoding="utf-8"?>
<p:tagLst xmlns:p="http://schemas.openxmlformats.org/presentationml/2006/main">
  <p:tag name="AS_UNIQUEID" val="1883"/>
</p:tagLst>
</file>

<file path=ppt/tags/tag55.xml><?xml version="1.0" encoding="utf-8"?>
<p:tagLst xmlns:p="http://schemas.openxmlformats.org/presentationml/2006/main">
  <p:tag name="AS_UNIQUEID" val="1884"/>
</p:tagLst>
</file>

<file path=ppt/tags/tag56.xml><?xml version="1.0" encoding="utf-8"?>
<p:tagLst xmlns:p="http://schemas.openxmlformats.org/presentationml/2006/main">
  <p:tag name="AS_UNIQUEID" val="1885"/>
</p:tagLst>
</file>

<file path=ppt/tags/tag57.xml><?xml version="1.0" encoding="utf-8"?>
<p:tagLst xmlns:p="http://schemas.openxmlformats.org/presentationml/2006/main">
  <p:tag name="AS_UNIQUEID" val="1886"/>
</p:tagLst>
</file>

<file path=ppt/tags/tag58.xml><?xml version="1.0" encoding="utf-8"?>
<p:tagLst xmlns:p="http://schemas.openxmlformats.org/presentationml/2006/main">
  <p:tag name="AS_UNIQUEID" val="1887"/>
</p:tagLst>
</file>

<file path=ppt/tags/tag59.xml><?xml version="1.0" encoding="utf-8"?>
<p:tagLst xmlns:p="http://schemas.openxmlformats.org/presentationml/2006/main">
  <p:tag name="AS_UNIQUEID" val="1888"/>
</p:tagLst>
</file>

<file path=ppt/tags/tag6.xml><?xml version="1.0" encoding="utf-8"?>
<p:tagLst xmlns:p="http://schemas.openxmlformats.org/presentationml/2006/main">
  <p:tag name="AS_UNIQUEID" val="1835"/>
</p:tagLst>
</file>

<file path=ppt/tags/tag60.xml><?xml version="1.0" encoding="utf-8"?>
<p:tagLst xmlns:p="http://schemas.openxmlformats.org/presentationml/2006/main">
  <p:tag name="AS_UNIQUEID" val="1889"/>
</p:tagLst>
</file>

<file path=ppt/tags/tag61.xml><?xml version="1.0" encoding="utf-8"?>
<p:tagLst xmlns:p="http://schemas.openxmlformats.org/presentationml/2006/main">
  <p:tag name="AS_UNIQUEID" val="1890"/>
</p:tagLst>
</file>

<file path=ppt/tags/tag62.xml><?xml version="1.0" encoding="utf-8"?>
<p:tagLst xmlns:p="http://schemas.openxmlformats.org/presentationml/2006/main">
  <p:tag name="AS_UNIQUEID" val="1891"/>
</p:tagLst>
</file>

<file path=ppt/tags/tag63.xml><?xml version="1.0" encoding="utf-8"?>
<p:tagLst xmlns:p="http://schemas.openxmlformats.org/presentationml/2006/main">
  <p:tag name="AS_UNIQUEID" val="1892"/>
</p:tagLst>
</file>

<file path=ppt/tags/tag64.xml><?xml version="1.0" encoding="utf-8"?>
<p:tagLst xmlns:p="http://schemas.openxmlformats.org/presentationml/2006/main">
  <p:tag name="AS_UNIQUEID" val="1893"/>
</p:tagLst>
</file>

<file path=ppt/tags/tag65.xml><?xml version="1.0" encoding="utf-8"?>
<p:tagLst xmlns:p="http://schemas.openxmlformats.org/presentationml/2006/main">
  <p:tag name="AS_UNIQUEID" val="1894"/>
</p:tagLst>
</file>

<file path=ppt/tags/tag66.xml><?xml version="1.0" encoding="utf-8"?>
<p:tagLst xmlns:p="http://schemas.openxmlformats.org/presentationml/2006/main">
  <p:tag name="AS_UNIQUEID" val="1895"/>
</p:tagLst>
</file>

<file path=ppt/tags/tag67.xml><?xml version="1.0" encoding="utf-8"?>
<p:tagLst xmlns:p="http://schemas.openxmlformats.org/presentationml/2006/main">
  <p:tag name="AS_UNIQUEID" val="1896"/>
</p:tagLst>
</file>

<file path=ppt/tags/tag68.xml><?xml version="1.0" encoding="utf-8"?>
<p:tagLst xmlns:p="http://schemas.openxmlformats.org/presentationml/2006/main">
  <p:tag name="AS_UNIQUEID" val="1897"/>
</p:tagLst>
</file>

<file path=ppt/tags/tag69.xml><?xml version="1.0" encoding="utf-8"?>
<p:tagLst xmlns:p="http://schemas.openxmlformats.org/presentationml/2006/main">
  <p:tag name="AS_UNIQUEID" val="1898"/>
</p:tagLst>
</file>

<file path=ppt/tags/tag7.xml><?xml version="1.0" encoding="utf-8"?>
<p:tagLst xmlns:p="http://schemas.openxmlformats.org/presentationml/2006/main">
  <p:tag name="AS_UNIQUEID" val="1836"/>
</p:tagLst>
</file>

<file path=ppt/tags/tag70.xml><?xml version="1.0" encoding="utf-8"?>
<p:tagLst xmlns:p="http://schemas.openxmlformats.org/presentationml/2006/main">
  <p:tag name="AS_UNIQUEID" val="1899"/>
</p:tagLst>
</file>

<file path=ppt/tags/tag71.xml><?xml version="1.0" encoding="utf-8"?>
<p:tagLst xmlns:p="http://schemas.openxmlformats.org/presentationml/2006/main">
  <p:tag name="AS_UNIQUEID" val="1900"/>
</p:tagLst>
</file>

<file path=ppt/tags/tag72.xml><?xml version="1.0" encoding="utf-8"?>
<p:tagLst xmlns:p="http://schemas.openxmlformats.org/presentationml/2006/main">
  <p:tag name="AS_UNIQUEID" val="1901"/>
</p:tagLst>
</file>

<file path=ppt/tags/tag73.xml><?xml version="1.0" encoding="utf-8"?>
<p:tagLst xmlns:p="http://schemas.openxmlformats.org/presentationml/2006/main">
  <p:tag name="AS_UNIQUEID" val="1902"/>
</p:tagLst>
</file>

<file path=ppt/tags/tag74.xml><?xml version="1.0" encoding="utf-8"?>
<p:tagLst xmlns:p="http://schemas.openxmlformats.org/presentationml/2006/main">
  <p:tag name="AS_UNIQUEID" val="1903"/>
</p:tagLst>
</file>

<file path=ppt/tags/tag75.xml><?xml version="1.0" encoding="utf-8"?>
<p:tagLst xmlns:p="http://schemas.openxmlformats.org/presentationml/2006/main">
  <p:tag name="AS_UNIQUEID" val="1904"/>
</p:tagLst>
</file>

<file path=ppt/tags/tag76.xml><?xml version="1.0" encoding="utf-8"?>
<p:tagLst xmlns:p="http://schemas.openxmlformats.org/presentationml/2006/main">
  <p:tag name="AS_UNIQUEID" val="1905"/>
</p:tagLst>
</file>

<file path=ppt/tags/tag77.xml><?xml version="1.0" encoding="utf-8"?>
<p:tagLst xmlns:p="http://schemas.openxmlformats.org/presentationml/2006/main">
  <p:tag name="AS_UNIQUEID" val="1906"/>
</p:tagLst>
</file>

<file path=ppt/tags/tag78.xml><?xml version="1.0" encoding="utf-8"?>
<p:tagLst xmlns:p="http://schemas.openxmlformats.org/presentationml/2006/main">
  <p:tag name="AS_UNIQUEID" val="1907"/>
</p:tagLst>
</file>

<file path=ppt/tags/tag79.xml><?xml version="1.0" encoding="utf-8"?>
<p:tagLst xmlns:p="http://schemas.openxmlformats.org/presentationml/2006/main">
  <p:tag name="AS_UNIQUEID" val="1908"/>
</p:tagLst>
</file>

<file path=ppt/tags/tag8.xml><?xml version="1.0" encoding="utf-8"?>
<p:tagLst xmlns:p="http://schemas.openxmlformats.org/presentationml/2006/main">
  <p:tag name="AS_UNIQUEID" val="1837"/>
</p:tagLst>
</file>

<file path=ppt/tags/tag80.xml><?xml version="1.0" encoding="utf-8"?>
<p:tagLst xmlns:p="http://schemas.openxmlformats.org/presentationml/2006/main">
  <p:tag name="AS_UNIQUEID" val="1909"/>
</p:tagLst>
</file>

<file path=ppt/tags/tag81.xml><?xml version="1.0" encoding="utf-8"?>
<p:tagLst xmlns:p="http://schemas.openxmlformats.org/presentationml/2006/main">
  <p:tag name="AS_UNIQUEID" val="1910"/>
</p:tagLst>
</file>

<file path=ppt/tags/tag82.xml><?xml version="1.0" encoding="utf-8"?>
<p:tagLst xmlns:p="http://schemas.openxmlformats.org/presentationml/2006/main">
  <p:tag name="AS_UNIQUEID" val="1911"/>
</p:tagLst>
</file>

<file path=ppt/tags/tag83.xml><?xml version="1.0" encoding="utf-8"?>
<p:tagLst xmlns:p="http://schemas.openxmlformats.org/presentationml/2006/main">
  <p:tag name="AS_UNIQUEID" val="1912"/>
</p:tagLst>
</file>

<file path=ppt/tags/tag84.xml><?xml version="1.0" encoding="utf-8"?>
<p:tagLst xmlns:p="http://schemas.openxmlformats.org/presentationml/2006/main">
  <p:tag name="AS_UNIQUEID" val="1913"/>
</p:tagLst>
</file>

<file path=ppt/tags/tag85.xml><?xml version="1.0" encoding="utf-8"?>
<p:tagLst xmlns:p="http://schemas.openxmlformats.org/presentationml/2006/main">
  <p:tag name="AS_UNIQUEID" val="1914"/>
</p:tagLst>
</file>

<file path=ppt/tags/tag86.xml><?xml version="1.0" encoding="utf-8"?>
<p:tagLst xmlns:p="http://schemas.openxmlformats.org/presentationml/2006/main">
  <p:tag name="AS_UNIQUEID" val="1915"/>
</p:tagLst>
</file>

<file path=ppt/tags/tag87.xml><?xml version="1.0" encoding="utf-8"?>
<p:tagLst xmlns:p="http://schemas.openxmlformats.org/presentationml/2006/main">
  <p:tag name="AS_UNIQUEID" val="1916"/>
</p:tagLst>
</file>

<file path=ppt/tags/tag88.xml><?xml version="1.0" encoding="utf-8"?>
<p:tagLst xmlns:p="http://schemas.openxmlformats.org/presentationml/2006/main">
  <p:tag name="AS_UNIQUEID" val="1917"/>
</p:tagLst>
</file>

<file path=ppt/tags/tag89.xml><?xml version="1.0" encoding="utf-8"?>
<p:tagLst xmlns:p="http://schemas.openxmlformats.org/presentationml/2006/main">
  <p:tag name="AS_UNIQUEID" val="1918"/>
</p:tagLst>
</file>

<file path=ppt/tags/tag9.xml><?xml version="1.0" encoding="utf-8"?>
<p:tagLst xmlns:p="http://schemas.openxmlformats.org/presentationml/2006/main">
  <p:tag name="AS_UNIQUEID" val="1838"/>
</p:tagLst>
</file>

<file path=ppt/tags/tag90.xml><?xml version="1.0" encoding="utf-8"?>
<p:tagLst xmlns:p="http://schemas.openxmlformats.org/presentationml/2006/main">
  <p:tag name="AS_UNIQUEID" val="1919"/>
</p:tagLst>
</file>

<file path=ppt/tags/tag91.xml><?xml version="1.0" encoding="utf-8"?>
<p:tagLst xmlns:p="http://schemas.openxmlformats.org/presentationml/2006/main">
  <p:tag name="AS_UNIQUEID" val="2031"/>
</p:tagLst>
</file>

<file path=ppt/tags/tag92.xml><?xml version="1.0" encoding="utf-8"?>
<p:tagLst xmlns:p="http://schemas.openxmlformats.org/presentationml/2006/main">
  <p:tag name="AS_UNIQUEID" val="1920"/>
</p:tagLst>
</file>

<file path=ppt/tags/tag93.xml><?xml version="1.0" encoding="utf-8"?>
<p:tagLst xmlns:p="http://schemas.openxmlformats.org/presentationml/2006/main">
  <p:tag name="AS_UNIQUEID" val="1921"/>
</p:tagLst>
</file>

<file path=ppt/tags/tag94.xml><?xml version="1.0" encoding="utf-8"?>
<p:tagLst xmlns:p="http://schemas.openxmlformats.org/presentationml/2006/main">
  <p:tag name="AS_UNIQUEID" val="1922"/>
</p:tagLst>
</file>

<file path=ppt/tags/tag95.xml><?xml version="1.0" encoding="utf-8"?>
<p:tagLst xmlns:p="http://schemas.openxmlformats.org/presentationml/2006/main">
  <p:tag name="AS_UNIQUEID" val="1923"/>
</p:tagLst>
</file>

<file path=ppt/tags/tag96.xml><?xml version="1.0" encoding="utf-8"?>
<p:tagLst xmlns:p="http://schemas.openxmlformats.org/presentationml/2006/main">
  <p:tag name="AS_UNIQUEID" val="1924"/>
</p:tagLst>
</file>

<file path=ppt/tags/tag97.xml><?xml version="1.0" encoding="utf-8"?>
<p:tagLst xmlns:p="http://schemas.openxmlformats.org/presentationml/2006/main">
  <p:tag name="AS_UNIQUEID" val="1925"/>
</p:tagLst>
</file>

<file path=ppt/tags/tag98.xml><?xml version="1.0" encoding="utf-8"?>
<p:tagLst xmlns:p="http://schemas.openxmlformats.org/presentationml/2006/main">
  <p:tag name="AS_UNIQUEID" val="1926"/>
</p:tagLst>
</file>

<file path=ppt/tags/tag99.xml><?xml version="1.0" encoding="utf-8"?>
<p:tagLst xmlns:p="http://schemas.openxmlformats.org/presentationml/2006/main">
  <p:tag name="MH" val="20151201092935"/>
  <p:tag name="MH_CATEGORY" val="#BingLLB#"/>
  <p:tag name="MH_LAYOUT" val="SubTitleText"/>
  <p:tag name="MH_LIBRARY" val="GRAPHIC"/>
  <p:tag name="MH_NUMBER" val="2"/>
  <p:tag name="MH_TYPE" val="#NeiR#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楷体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楷体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l">
          <a:defRPr kumimoji="0" sz="2400" i="0" u="none" strike="noStrike" cap="none" spc="0" normalizeH="0" baseline="0" dirty="0">
            <a:ln>
              <a:noFill/>
            </a:ln>
            <a:solidFill>
              <a:schemeClr val="tx1"/>
            </a:solidFill>
            <a:effectLst/>
            <a:uFillTx/>
            <a:latin typeface="楷体" panose="02010609060101010101" pitchFamily="49" charset="-122"/>
            <a:ea typeface="楷体" panose="02010609060101010101" pitchFamily="49" charset="-122"/>
            <a:cs typeface="楷体" panose="02010609060101010101" pitchFamily="49" charset="-122"/>
            <a:sym typeface="Arial" panose="020B0604020202020204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Times New Roman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Times New Roman"/>
        <a:cs typeface="Arial"/>
        <a:font script="Jpan" typeface="ＭＳ Ｐゴシック"/>
        <a:font script="Hang" typeface="맑은 고딕"/>
        <a:font script="Hans" typeface="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aragraphs>58</Paragraphs>
  <Slides>15</Slides>
  <Notes>14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baseType="lpstr" size="23">
      <vt:lpstr>Arial</vt:lpstr>
      <vt:lpstr>Calibri Light</vt:lpstr>
      <vt:lpstr>楷体</vt:lpstr>
      <vt:lpstr>Times New Roman</vt:lpstr>
      <vt:lpstr>黑体</vt:lpstr>
      <vt:lpstr>楷体_GB2312</vt:lpstr>
      <vt:lpstr>宋体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Java</Application>
  <AppVersion>23.0300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2024-01-11T15:59:10.925</cp:lastPrinted>
  <dcterms:created xsi:type="dcterms:W3CDTF">2024-01-11T15:59:10Z</dcterms:created>
  <dcterms:modified xsi:type="dcterms:W3CDTF">2024-01-11T07:59:10Z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