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7647" r:id="rId3"/>
    <p:sldId id="7645" r:id="rId4"/>
    <p:sldId id="280" r:id="rId6"/>
    <p:sldId id="7648" r:id="rId7"/>
    <p:sldId id="285" r:id="rId8"/>
    <p:sldId id="7643" r:id="rId9"/>
    <p:sldId id="287" r:id="rId10"/>
    <p:sldId id="288" r:id="rId11"/>
    <p:sldId id="7651" r:id="rId12"/>
    <p:sldId id="7652" r:id="rId13"/>
    <p:sldId id="7656" r:id="rId14"/>
    <p:sldId id="1055" r:id="rId15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62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320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319.xml"/><Relationship Id="rId5" Type="http://schemas.openxmlformats.org/officeDocument/2006/relationships/tags" Target="../tags/tag318.xml"/><Relationship Id="rId4" Type="http://schemas.openxmlformats.org/officeDocument/2006/relationships/tags" Target="../tags/tag317.xml"/><Relationship Id="rId3" Type="http://schemas.openxmlformats.org/officeDocument/2006/relationships/tags" Target="../tags/tag316.xml"/><Relationship Id="rId2" Type="http://schemas.openxmlformats.org/officeDocument/2006/relationships/tags" Target="../tags/tag315.xml"/><Relationship Id="rId1" Type="http://schemas.openxmlformats.org/officeDocument/2006/relationships/tags" Target="../tags/tag3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10198-8349-4225-8426-ACC1EA681F6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81E18-3A10-4ED1-AC2A-F30B5CC6E1E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  <p:custDataLst>
              <p:tags r:id="rId3"/>
            </p:custDataLst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备注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  <p:custDataLst>
              <p:tags r:id="rId5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45B74FA-865C-488C-8B5F-110D40782C16}" type="slidenum">
              <a:rPr lang="zh-CN" altLang="en-US" sz="1200">
                <a:latin typeface="Calibri" panose="020F0502020204030204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3"/>
            </p:custDataLst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  <p:custDataLst>
              <p:tags r:id="rId3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  <p:custDataLst>
              <p:tags r:id="rId4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  <p:custDataLst>
              <p:tags r:id="rId4"/>
            </p:custDataLst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  <p:custDataLst>
              <p:tags r:id="rId6"/>
            </p:custDataLst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  <p:custDataLst>
              <p:tags r:id="rId3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4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4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file:///D:\qq&#25991;&#20214;\712321467\Image\C2C\Image2\%7b75232B38-A165-1FB7-499C-2E1C792CACB5%7d.png" TargetMode="External"/><Relationship Id="rId18" Type="http://schemas.openxmlformats.org/officeDocument/2006/relationships/image" Target="../media/image1.png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BEA29-8EBC-478C-A104-0CC7C5632B2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1600E8-E3DC-4A53-B489-0B0EB83640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7" name="图片 1073743875" descr="学科网 zxxk.com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 r:link="rId1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image" Target="../media/image2.png"/><Relationship Id="rId1" Type="http://schemas.openxmlformats.org/officeDocument/2006/relationships/tags" Target="../tags/tag65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94.xml"/><Relationship Id="rId8" Type="http://schemas.openxmlformats.org/officeDocument/2006/relationships/tags" Target="../tags/tag293.xml"/><Relationship Id="rId7" Type="http://schemas.openxmlformats.org/officeDocument/2006/relationships/tags" Target="../tags/tag292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4" Type="http://schemas.openxmlformats.org/officeDocument/2006/relationships/tags" Target="../tags/tag289.xml"/><Relationship Id="rId3" Type="http://schemas.openxmlformats.org/officeDocument/2006/relationships/tags" Target="../tags/tag288.xml"/><Relationship Id="rId2" Type="http://schemas.openxmlformats.org/officeDocument/2006/relationships/image" Target="../media/image2.png"/><Relationship Id="rId12" Type="http://schemas.openxmlformats.org/officeDocument/2006/relationships/slideLayout" Target="../slideLayouts/slideLayout1.xml"/><Relationship Id="rId11" Type="http://schemas.openxmlformats.org/officeDocument/2006/relationships/tags" Target="../tags/tag296.xml"/><Relationship Id="rId10" Type="http://schemas.openxmlformats.org/officeDocument/2006/relationships/tags" Target="../tags/tag295.xml"/><Relationship Id="rId1" Type="http://schemas.openxmlformats.org/officeDocument/2006/relationships/tags" Target="../tags/tag28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304.xml"/><Relationship Id="rId8" Type="http://schemas.openxmlformats.org/officeDocument/2006/relationships/tags" Target="../tags/tag303.xml"/><Relationship Id="rId7" Type="http://schemas.openxmlformats.org/officeDocument/2006/relationships/tags" Target="../tags/tag302.xml"/><Relationship Id="rId6" Type="http://schemas.openxmlformats.org/officeDocument/2006/relationships/tags" Target="../tags/tag301.xml"/><Relationship Id="rId5" Type="http://schemas.openxmlformats.org/officeDocument/2006/relationships/tags" Target="../tags/tag300.xml"/><Relationship Id="rId4" Type="http://schemas.openxmlformats.org/officeDocument/2006/relationships/tags" Target="../tags/tag299.xml"/><Relationship Id="rId3" Type="http://schemas.openxmlformats.org/officeDocument/2006/relationships/tags" Target="../tags/tag298.xml"/><Relationship Id="rId2" Type="http://schemas.openxmlformats.org/officeDocument/2006/relationships/image" Target="../media/image2.png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307.xml"/><Relationship Id="rId11" Type="http://schemas.openxmlformats.org/officeDocument/2006/relationships/tags" Target="../tags/tag306.xml"/><Relationship Id="rId10" Type="http://schemas.openxmlformats.org/officeDocument/2006/relationships/tags" Target="../tags/tag305.xml"/><Relationship Id="rId1" Type="http://schemas.openxmlformats.org/officeDocument/2006/relationships/tags" Target="../tags/tag29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313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4" Type="http://schemas.openxmlformats.org/officeDocument/2006/relationships/tags" Target="../tags/tag310.xml"/><Relationship Id="rId3" Type="http://schemas.openxmlformats.org/officeDocument/2006/relationships/tags" Target="../tags/tag309.xml"/><Relationship Id="rId2" Type="http://schemas.openxmlformats.org/officeDocument/2006/relationships/image" Target="../media/image2.png"/><Relationship Id="rId1" Type="http://schemas.openxmlformats.org/officeDocument/2006/relationships/tags" Target="../tags/tag308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2" Type="http://schemas.openxmlformats.org/officeDocument/2006/relationships/notesSlide" Target="../notesSlides/notesSlide1.xml"/><Relationship Id="rId61" Type="http://schemas.openxmlformats.org/officeDocument/2006/relationships/slideLayout" Target="../slideLayouts/slideLayout7.xml"/><Relationship Id="rId60" Type="http://schemas.openxmlformats.org/officeDocument/2006/relationships/tags" Target="../tags/tag114.xml"/><Relationship Id="rId6" Type="http://schemas.openxmlformats.org/officeDocument/2006/relationships/tags" Target="../tags/tag73.xml"/><Relationship Id="rId59" Type="http://schemas.openxmlformats.org/officeDocument/2006/relationships/tags" Target="../tags/tag113.xml"/><Relationship Id="rId58" Type="http://schemas.openxmlformats.org/officeDocument/2006/relationships/tags" Target="../tags/tag112.xml"/><Relationship Id="rId57" Type="http://schemas.openxmlformats.org/officeDocument/2006/relationships/tags" Target="../tags/tag111.xml"/><Relationship Id="rId56" Type="http://schemas.openxmlformats.org/officeDocument/2006/relationships/image" Target="../media/image16.png"/><Relationship Id="rId55" Type="http://schemas.openxmlformats.org/officeDocument/2006/relationships/tags" Target="../tags/tag110.xml"/><Relationship Id="rId54" Type="http://schemas.openxmlformats.org/officeDocument/2006/relationships/image" Target="../media/image15.png"/><Relationship Id="rId53" Type="http://schemas.openxmlformats.org/officeDocument/2006/relationships/tags" Target="../tags/tag109.xml"/><Relationship Id="rId52" Type="http://schemas.openxmlformats.org/officeDocument/2006/relationships/image" Target="../media/image14.png"/><Relationship Id="rId51" Type="http://schemas.openxmlformats.org/officeDocument/2006/relationships/tags" Target="../tags/tag108.xml"/><Relationship Id="rId50" Type="http://schemas.openxmlformats.org/officeDocument/2006/relationships/tags" Target="../tags/tag107.xml"/><Relationship Id="rId5" Type="http://schemas.openxmlformats.org/officeDocument/2006/relationships/tags" Target="../tags/tag72.xml"/><Relationship Id="rId49" Type="http://schemas.openxmlformats.org/officeDocument/2006/relationships/tags" Target="../tags/tag106.xml"/><Relationship Id="rId48" Type="http://schemas.openxmlformats.org/officeDocument/2006/relationships/tags" Target="../tags/tag105.xml"/><Relationship Id="rId47" Type="http://schemas.openxmlformats.org/officeDocument/2006/relationships/tags" Target="../tags/tag104.xml"/><Relationship Id="rId46" Type="http://schemas.openxmlformats.org/officeDocument/2006/relationships/image" Target="../media/image13.png"/><Relationship Id="rId45" Type="http://schemas.openxmlformats.org/officeDocument/2006/relationships/tags" Target="../tags/tag103.xml"/><Relationship Id="rId44" Type="http://schemas.openxmlformats.org/officeDocument/2006/relationships/image" Target="../media/image12.png"/><Relationship Id="rId43" Type="http://schemas.openxmlformats.org/officeDocument/2006/relationships/tags" Target="../tags/tag102.xml"/><Relationship Id="rId42" Type="http://schemas.openxmlformats.org/officeDocument/2006/relationships/tags" Target="../tags/tag101.xml"/><Relationship Id="rId41" Type="http://schemas.openxmlformats.org/officeDocument/2006/relationships/image" Target="../media/image11.png"/><Relationship Id="rId40" Type="http://schemas.openxmlformats.org/officeDocument/2006/relationships/tags" Target="../tags/tag100.xml"/><Relationship Id="rId4" Type="http://schemas.openxmlformats.org/officeDocument/2006/relationships/tags" Target="../tags/tag71.xml"/><Relationship Id="rId39" Type="http://schemas.openxmlformats.org/officeDocument/2006/relationships/tags" Target="../tags/tag99.xml"/><Relationship Id="rId38" Type="http://schemas.openxmlformats.org/officeDocument/2006/relationships/tags" Target="../tags/tag98.xml"/><Relationship Id="rId37" Type="http://schemas.openxmlformats.org/officeDocument/2006/relationships/image" Target="../media/image10.png"/><Relationship Id="rId36" Type="http://schemas.openxmlformats.org/officeDocument/2006/relationships/tags" Target="../tags/tag97.xml"/><Relationship Id="rId35" Type="http://schemas.openxmlformats.org/officeDocument/2006/relationships/image" Target="../media/image9.png"/><Relationship Id="rId34" Type="http://schemas.openxmlformats.org/officeDocument/2006/relationships/tags" Target="../tags/tag96.xml"/><Relationship Id="rId33" Type="http://schemas.openxmlformats.org/officeDocument/2006/relationships/image" Target="../media/image8.png"/><Relationship Id="rId32" Type="http://schemas.openxmlformats.org/officeDocument/2006/relationships/tags" Target="../tags/tag95.xml"/><Relationship Id="rId31" Type="http://schemas.openxmlformats.org/officeDocument/2006/relationships/image" Target="../media/image7.png"/><Relationship Id="rId30" Type="http://schemas.openxmlformats.org/officeDocument/2006/relationships/tags" Target="../tags/tag94.xml"/><Relationship Id="rId3" Type="http://schemas.openxmlformats.org/officeDocument/2006/relationships/tags" Target="../tags/tag70.xml"/><Relationship Id="rId29" Type="http://schemas.openxmlformats.org/officeDocument/2006/relationships/image" Target="../media/image6.jpeg"/><Relationship Id="rId28" Type="http://schemas.openxmlformats.org/officeDocument/2006/relationships/tags" Target="../tags/tag93.xml"/><Relationship Id="rId27" Type="http://schemas.openxmlformats.org/officeDocument/2006/relationships/image" Target="../media/image5.jpeg"/><Relationship Id="rId26" Type="http://schemas.openxmlformats.org/officeDocument/2006/relationships/tags" Target="../tags/tag92.xml"/><Relationship Id="rId25" Type="http://schemas.openxmlformats.org/officeDocument/2006/relationships/tags" Target="../tags/tag91.xml"/><Relationship Id="rId24" Type="http://schemas.openxmlformats.org/officeDocument/2006/relationships/tags" Target="../tags/tag90.xml"/><Relationship Id="rId23" Type="http://schemas.openxmlformats.org/officeDocument/2006/relationships/tags" Target="../tags/tag89.xml"/><Relationship Id="rId22" Type="http://schemas.openxmlformats.org/officeDocument/2006/relationships/tags" Target="../tags/tag88.xml"/><Relationship Id="rId21" Type="http://schemas.openxmlformats.org/officeDocument/2006/relationships/tags" Target="../tags/tag87.xml"/><Relationship Id="rId20" Type="http://schemas.openxmlformats.org/officeDocument/2006/relationships/image" Target="../media/image4.png"/><Relationship Id="rId2" Type="http://schemas.openxmlformats.org/officeDocument/2006/relationships/image" Target="../media/image2.png"/><Relationship Id="rId19" Type="http://schemas.openxmlformats.org/officeDocument/2006/relationships/tags" Target="../tags/tag86.xml"/><Relationship Id="rId18" Type="http://schemas.openxmlformats.org/officeDocument/2006/relationships/tags" Target="../tags/tag85.xml"/><Relationship Id="rId17" Type="http://schemas.openxmlformats.org/officeDocument/2006/relationships/tags" Target="../tags/tag84.xml"/><Relationship Id="rId16" Type="http://schemas.openxmlformats.org/officeDocument/2006/relationships/tags" Target="../tags/tag83.xml"/><Relationship Id="rId15" Type="http://schemas.openxmlformats.org/officeDocument/2006/relationships/tags" Target="../tags/tag82.xml"/><Relationship Id="rId14" Type="http://schemas.openxmlformats.org/officeDocument/2006/relationships/tags" Target="../tags/tag81.xml"/><Relationship Id="rId13" Type="http://schemas.openxmlformats.org/officeDocument/2006/relationships/tags" Target="../tags/tag80.xml"/><Relationship Id="rId12" Type="http://schemas.openxmlformats.org/officeDocument/2006/relationships/tags" Target="../tags/tag79.xml"/><Relationship Id="rId11" Type="http://schemas.openxmlformats.org/officeDocument/2006/relationships/tags" Target="../tags/tag78.xml"/><Relationship Id="rId10" Type="http://schemas.openxmlformats.org/officeDocument/2006/relationships/tags" Target="../tags/tag77.xml"/><Relationship Id="rId1" Type="http://schemas.openxmlformats.org/officeDocument/2006/relationships/tags" Target="../tags/tag69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25.xml"/><Relationship Id="rId8" Type="http://schemas.openxmlformats.org/officeDocument/2006/relationships/tags" Target="../tags/tag124.xml"/><Relationship Id="rId7" Type="http://schemas.openxmlformats.org/officeDocument/2006/relationships/tags" Target="../tags/tag123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35" Type="http://schemas.openxmlformats.org/officeDocument/2006/relationships/slideLayout" Target="../slideLayouts/slideLayout1.xml"/><Relationship Id="rId34" Type="http://schemas.openxmlformats.org/officeDocument/2006/relationships/tags" Target="../tags/tag145.xml"/><Relationship Id="rId33" Type="http://schemas.openxmlformats.org/officeDocument/2006/relationships/tags" Target="../tags/tag144.xml"/><Relationship Id="rId32" Type="http://schemas.openxmlformats.org/officeDocument/2006/relationships/tags" Target="../tags/tag143.xml"/><Relationship Id="rId31" Type="http://schemas.openxmlformats.org/officeDocument/2006/relationships/tags" Target="../tags/tag142.xml"/><Relationship Id="rId30" Type="http://schemas.openxmlformats.org/officeDocument/2006/relationships/image" Target="../media/image21.png"/><Relationship Id="rId3" Type="http://schemas.openxmlformats.org/officeDocument/2006/relationships/tags" Target="../tags/tag119.xml"/><Relationship Id="rId29" Type="http://schemas.openxmlformats.org/officeDocument/2006/relationships/tags" Target="../tags/tag141.xml"/><Relationship Id="rId28" Type="http://schemas.openxmlformats.org/officeDocument/2006/relationships/tags" Target="../tags/tag140.xml"/><Relationship Id="rId27" Type="http://schemas.openxmlformats.org/officeDocument/2006/relationships/tags" Target="../tags/tag139.xml"/><Relationship Id="rId26" Type="http://schemas.openxmlformats.org/officeDocument/2006/relationships/tags" Target="../tags/tag138.xml"/><Relationship Id="rId25" Type="http://schemas.openxmlformats.org/officeDocument/2006/relationships/image" Target="../media/image20.png"/><Relationship Id="rId24" Type="http://schemas.openxmlformats.org/officeDocument/2006/relationships/tags" Target="../tags/tag137.xml"/><Relationship Id="rId23" Type="http://schemas.openxmlformats.org/officeDocument/2006/relationships/tags" Target="../tags/tag136.xml"/><Relationship Id="rId22" Type="http://schemas.openxmlformats.org/officeDocument/2006/relationships/tags" Target="../tags/tag135.xml"/><Relationship Id="rId21" Type="http://schemas.openxmlformats.org/officeDocument/2006/relationships/image" Target="../media/image19.png"/><Relationship Id="rId20" Type="http://schemas.openxmlformats.org/officeDocument/2006/relationships/tags" Target="../tags/tag134.xml"/><Relationship Id="rId2" Type="http://schemas.openxmlformats.org/officeDocument/2006/relationships/image" Target="../media/image2.png"/><Relationship Id="rId19" Type="http://schemas.openxmlformats.org/officeDocument/2006/relationships/tags" Target="../tags/tag133.xml"/><Relationship Id="rId18" Type="http://schemas.openxmlformats.org/officeDocument/2006/relationships/tags" Target="../tags/tag132.xml"/><Relationship Id="rId17" Type="http://schemas.openxmlformats.org/officeDocument/2006/relationships/image" Target="../media/image18.png"/><Relationship Id="rId16" Type="http://schemas.openxmlformats.org/officeDocument/2006/relationships/tags" Target="../tags/tag131.xml"/><Relationship Id="rId15" Type="http://schemas.openxmlformats.org/officeDocument/2006/relationships/tags" Target="../tags/tag130.xml"/><Relationship Id="rId14" Type="http://schemas.openxmlformats.org/officeDocument/2006/relationships/tags" Target="../tags/tag129.xml"/><Relationship Id="rId13" Type="http://schemas.openxmlformats.org/officeDocument/2006/relationships/image" Target="../media/image17.png"/><Relationship Id="rId12" Type="http://schemas.openxmlformats.org/officeDocument/2006/relationships/tags" Target="../tags/tag128.xml"/><Relationship Id="rId11" Type="http://schemas.openxmlformats.org/officeDocument/2006/relationships/tags" Target="../tags/tag127.xml"/><Relationship Id="rId10" Type="http://schemas.openxmlformats.org/officeDocument/2006/relationships/tags" Target="../tags/tag126.xml"/><Relationship Id="rId1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4" Type="http://schemas.openxmlformats.org/officeDocument/2006/relationships/slideLayout" Target="../slideLayouts/slideLayout1.xml"/><Relationship Id="rId23" Type="http://schemas.openxmlformats.org/officeDocument/2006/relationships/tags" Target="../tags/tag167.xml"/><Relationship Id="rId22" Type="http://schemas.openxmlformats.org/officeDocument/2006/relationships/tags" Target="../tags/tag166.xml"/><Relationship Id="rId21" Type="http://schemas.openxmlformats.org/officeDocument/2006/relationships/tags" Target="../tags/tag165.xml"/><Relationship Id="rId20" Type="http://schemas.openxmlformats.org/officeDocument/2006/relationships/tags" Target="../tags/tag164.xml"/><Relationship Id="rId2" Type="http://schemas.openxmlformats.org/officeDocument/2006/relationships/image" Target="../media/image2.png"/><Relationship Id="rId19" Type="http://schemas.openxmlformats.org/officeDocument/2006/relationships/tags" Target="../tags/tag163.xml"/><Relationship Id="rId18" Type="http://schemas.openxmlformats.org/officeDocument/2006/relationships/tags" Target="../tags/tag162.xml"/><Relationship Id="rId17" Type="http://schemas.openxmlformats.org/officeDocument/2006/relationships/tags" Target="../tags/tag161.xml"/><Relationship Id="rId16" Type="http://schemas.openxmlformats.org/officeDocument/2006/relationships/tags" Target="../tags/tag160.xml"/><Relationship Id="rId15" Type="http://schemas.openxmlformats.org/officeDocument/2006/relationships/tags" Target="../tags/tag159.xml"/><Relationship Id="rId14" Type="http://schemas.openxmlformats.org/officeDocument/2006/relationships/tags" Target="../tags/tag158.xml"/><Relationship Id="rId13" Type="http://schemas.openxmlformats.org/officeDocument/2006/relationships/tags" Target="../tags/tag157.xml"/><Relationship Id="rId12" Type="http://schemas.openxmlformats.org/officeDocument/2006/relationships/tags" Target="../tags/tag156.xml"/><Relationship Id="rId11" Type="http://schemas.openxmlformats.org/officeDocument/2006/relationships/tags" Target="../tags/tag155.xml"/><Relationship Id="rId10" Type="http://schemas.openxmlformats.org/officeDocument/2006/relationships/tags" Target="../tags/tag154.xml"/><Relationship Id="rId1" Type="http://schemas.openxmlformats.org/officeDocument/2006/relationships/tags" Target="../tags/tag14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74.xml"/><Relationship Id="rId8" Type="http://schemas.openxmlformats.org/officeDocument/2006/relationships/tags" Target="../tags/tag173.xml"/><Relationship Id="rId7" Type="http://schemas.openxmlformats.org/officeDocument/2006/relationships/tags" Target="../tags/tag172.xml"/><Relationship Id="rId6" Type="http://schemas.openxmlformats.org/officeDocument/2006/relationships/tags" Target="../tags/tag171.xml"/><Relationship Id="rId5" Type="http://schemas.openxmlformats.org/officeDocument/2006/relationships/tags" Target="../tags/tag170.xml"/><Relationship Id="rId45" Type="http://schemas.openxmlformats.org/officeDocument/2006/relationships/slideLayout" Target="../slideLayouts/slideLayout9.xml"/><Relationship Id="rId44" Type="http://schemas.openxmlformats.org/officeDocument/2006/relationships/tags" Target="../tags/tag201.xml"/><Relationship Id="rId43" Type="http://schemas.openxmlformats.org/officeDocument/2006/relationships/tags" Target="../tags/tag200.xml"/><Relationship Id="rId42" Type="http://schemas.openxmlformats.org/officeDocument/2006/relationships/tags" Target="../tags/tag199.xml"/><Relationship Id="rId41" Type="http://schemas.openxmlformats.org/officeDocument/2006/relationships/tags" Target="../tags/tag198.xml"/><Relationship Id="rId40" Type="http://schemas.openxmlformats.org/officeDocument/2006/relationships/image" Target="../media/image30.png"/><Relationship Id="rId4" Type="http://schemas.openxmlformats.org/officeDocument/2006/relationships/image" Target="../media/image22.png"/><Relationship Id="rId39" Type="http://schemas.openxmlformats.org/officeDocument/2006/relationships/tags" Target="../tags/tag197.xml"/><Relationship Id="rId38" Type="http://schemas.openxmlformats.org/officeDocument/2006/relationships/tags" Target="../tags/tag196.xml"/><Relationship Id="rId37" Type="http://schemas.openxmlformats.org/officeDocument/2006/relationships/tags" Target="../tags/tag195.xml"/><Relationship Id="rId36" Type="http://schemas.openxmlformats.org/officeDocument/2006/relationships/tags" Target="../tags/tag194.xml"/><Relationship Id="rId35" Type="http://schemas.openxmlformats.org/officeDocument/2006/relationships/tags" Target="../tags/tag193.xml"/><Relationship Id="rId34" Type="http://schemas.openxmlformats.org/officeDocument/2006/relationships/tags" Target="../tags/tag192.xml"/><Relationship Id="rId33" Type="http://schemas.openxmlformats.org/officeDocument/2006/relationships/tags" Target="../tags/tag191.xml"/><Relationship Id="rId32" Type="http://schemas.openxmlformats.org/officeDocument/2006/relationships/tags" Target="../tags/tag190.xml"/><Relationship Id="rId31" Type="http://schemas.openxmlformats.org/officeDocument/2006/relationships/image" Target="../media/image29.jpeg"/><Relationship Id="rId30" Type="http://schemas.openxmlformats.org/officeDocument/2006/relationships/tags" Target="../tags/tag189.xml"/><Relationship Id="rId3" Type="http://schemas.openxmlformats.org/officeDocument/2006/relationships/tags" Target="../tags/tag169.xml"/><Relationship Id="rId29" Type="http://schemas.openxmlformats.org/officeDocument/2006/relationships/image" Target="../media/image28.jpeg"/><Relationship Id="rId28" Type="http://schemas.openxmlformats.org/officeDocument/2006/relationships/tags" Target="../tags/tag188.xml"/><Relationship Id="rId27" Type="http://schemas.openxmlformats.org/officeDocument/2006/relationships/image" Target="../media/image27.jpeg"/><Relationship Id="rId26" Type="http://schemas.openxmlformats.org/officeDocument/2006/relationships/tags" Target="../tags/tag187.xml"/><Relationship Id="rId25" Type="http://schemas.openxmlformats.org/officeDocument/2006/relationships/tags" Target="../tags/tag186.xml"/><Relationship Id="rId24" Type="http://schemas.openxmlformats.org/officeDocument/2006/relationships/image" Target="../media/image26.jpeg"/><Relationship Id="rId23" Type="http://schemas.openxmlformats.org/officeDocument/2006/relationships/tags" Target="../tags/tag185.xml"/><Relationship Id="rId22" Type="http://schemas.openxmlformats.org/officeDocument/2006/relationships/tags" Target="../tags/tag184.xml"/><Relationship Id="rId21" Type="http://schemas.openxmlformats.org/officeDocument/2006/relationships/tags" Target="../tags/tag183.xml"/><Relationship Id="rId20" Type="http://schemas.openxmlformats.org/officeDocument/2006/relationships/image" Target="../media/image25.jpeg"/><Relationship Id="rId2" Type="http://schemas.openxmlformats.org/officeDocument/2006/relationships/image" Target="../media/image2.png"/><Relationship Id="rId19" Type="http://schemas.openxmlformats.org/officeDocument/2006/relationships/tags" Target="../tags/tag182.xml"/><Relationship Id="rId18" Type="http://schemas.openxmlformats.org/officeDocument/2006/relationships/tags" Target="../tags/tag181.xml"/><Relationship Id="rId17" Type="http://schemas.openxmlformats.org/officeDocument/2006/relationships/tags" Target="../tags/tag180.xml"/><Relationship Id="rId16" Type="http://schemas.openxmlformats.org/officeDocument/2006/relationships/image" Target="../media/image24.jpeg"/><Relationship Id="rId15" Type="http://schemas.openxmlformats.org/officeDocument/2006/relationships/tags" Target="../tags/tag179.xml"/><Relationship Id="rId14" Type="http://schemas.openxmlformats.org/officeDocument/2006/relationships/tags" Target="../tags/tag178.xml"/><Relationship Id="rId13" Type="http://schemas.openxmlformats.org/officeDocument/2006/relationships/tags" Target="../tags/tag177.xml"/><Relationship Id="rId12" Type="http://schemas.openxmlformats.org/officeDocument/2006/relationships/image" Target="../media/image23.jpeg"/><Relationship Id="rId11" Type="http://schemas.openxmlformats.org/officeDocument/2006/relationships/tags" Target="../tags/tag176.xml"/><Relationship Id="rId10" Type="http://schemas.openxmlformats.org/officeDocument/2006/relationships/tags" Target="../tags/tag175.xml"/><Relationship Id="rId1" Type="http://schemas.openxmlformats.org/officeDocument/2006/relationships/tags" Target="../tags/tag168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08.xml"/><Relationship Id="rId8" Type="http://schemas.openxmlformats.org/officeDocument/2006/relationships/tags" Target="../tags/tag207.xml"/><Relationship Id="rId7" Type="http://schemas.openxmlformats.org/officeDocument/2006/relationships/tags" Target="../tags/tag206.xml"/><Relationship Id="rId6" Type="http://schemas.openxmlformats.org/officeDocument/2006/relationships/tags" Target="../tags/tag205.xml"/><Relationship Id="rId5" Type="http://schemas.openxmlformats.org/officeDocument/2006/relationships/tags" Target="../tags/tag204.xml"/><Relationship Id="rId4" Type="http://schemas.openxmlformats.org/officeDocument/2006/relationships/image" Target="../media/image31.png"/><Relationship Id="rId31" Type="http://schemas.openxmlformats.org/officeDocument/2006/relationships/slideLayout" Target="../slideLayouts/slideLayout9.xml"/><Relationship Id="rId30" Type="http://schemas.openxmlformats.org/officeDocument/2006/relationships/tags" Target="../tags/tag223.xml"/><Relationship Id="rId3" Type="http://schemas.openxmlformats.org/officeDocument/2006/relationships/tags" Target="../tags/tag203.xml"/><Relationship Id="rId29" Type="http://schemas.openxmlformats.org/officeDocument/2006/relationships/tags" Target="../tags/tag222.xml"/><Relationship Id="rId28" Type="http://schemas.openxmlformats.org/officeDocument/2006/relationships/tags" Target="../tags/tag221.xml"/><Relationship Id="rId27" Type="http://schemas.openxmlformats.org/officeDocument/2006/relationships/tags" Target="../tags/tag220.xml"/><Relationship Id="rId26" Type="http://schemas.openxmlformats.org/officeDocument/2006/relationships/tags" Target="../tags/tag219.xml"/><Relationship Id="rId25" Type="http://schemas.openxmlformats.org/officeDocument/2006/relationships/image" Target="../media/image37.png"/><Relationship Id="rId24" Type="http://schemas.openxmlformats.org/officeDocument/2006/relationships/tags" Target="../tags/tag218.xml"/><Relationship Id="rId23" Type="http://schemas.openxmlformats.org/officeDocument/2006/relationships/tags" Target="../tags/tag217.xml"/><Relationship Id="rId22" Type="http://schemas.openxmlformats.org/officeDocument/2006/relationships/tags" Target="../tags/tag216.xml"/><Relationship Id="rId21" Type="http://schemas.openxmlformats.org/officeDocument/2006/relationships/tags" Target="../tags/tag215.xml"/><Relationship Id="rId20" Type="http://schemas.openxmlformats.org/officeDocument/2006/relationships/image" Target="../media/image36.jpeg"/><Relationship Id="rId2" Type="http://schemas.openxmlformats.org/officeDocument/2006/relationships/image" Target="../media/image2.png"/><Relationship Id="rId19" Type="http://schemas.openxmlformats.org/officeDocument/2006/relationships/tags" Target="../tags/tag214.xml"/><Relationship Id="rId18" Type="http://schemas.openxmlformats.org/officeDocument/2006/relationships/image" Target="../media/image35.jpeg"/><Relationship Id="rId17" Type="http://schemas.openxmlformats.org/officeDocument/2006/relationships/tags" Target="../tags/tag213.xml"/><Relationship Id="rId16" Type="http://schemas.openxmlformats.org/officeDocument/2006/relationships/image" Target="../media/image34.jpeg"/><Relationship Id="rId15" Type="http://schemas.openxmlformats.org/officeDocument/2006/relationships/tags" Target="../tags/tag212.xml"/><Relationship Id="rId14" Type="http://schemas.openxmlformats.org/officeDocument/2006/relationships/image" Target="../media/image33.jpeg"/><Relationship Id="rId13" Type="http://schemas.openxmlformats.org/officeDocument/2006/relationships/tags" Target="../tags/tag211.xml"/><Relationship Id="rId12" Type="http://schemas.openxmlformats.org/officeDocument/2006/relationships/image" Target="../media/image32.png"/><Relationship Id="rId11" Type="http://schemas.openxmlformats.org/officeDocument/2006/relationships/tags" Target="../tags/tag210.xml"/><Relationship Id="rId10" Type="http://schemas.openxmlformats.org/officeDocument/2006/relationships/tags" Target="../tags/tag209.xml"/><Relationship Id="rId1" Type="http://schemas.openxmlformats.org/officeDocument/2006/relationships/tags" Target="../tags/tag20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29.xml"/><Relationship Id="rId8" Type="http://schemas.openxmlformats.org/officeDocument/2006/relationships/tags" Target="../tags/tag228.xml"/><Relationship Id="rId7" Type="http://schemas.openxmlformats.org/officeDocument/2006/relationships/tags" Target="../tags/tag227.xml"/><Relationship Id="rId6" Type="http://schemas.openxmlformats.org/officeDocument/2006/relationships/image" Target="../media/image39.png"/><Relationship Id="rId5" Type="http://schemas.openxmlformats.org/officeDocument/2006/relationships/tags" Target="../tags/tag226.xml"/><Relationship Id="rId4" Type="http://schemas.openxmlformats.org/officeDocument/2006/relationships/image" Target="../media/image38.png"/><Relationship Id="rId36" Type="http://schemas.openxmlformats.org/officeDocument/2006/relationships/slideLayout" Target="../slideLayouts/slideLayout9.xml"/><Relationship Id="rId35" Type="http://schemas.openxmlformats.org/officeDocument/2006/relationships/image" Target="../media/image42.png"/><Relationship Id="rId34" Type="http://schemas.openxmlformats.org/officeDocument/2006/relationships/tags" Target="../tags/tag252.xml"/><Relationship Id="rId33" Type="http://schemas.openxmlformats.org/officeDocument/2006/relationships/tags" Target="../tags/tag251.xml"/><Relationship Id="rId32" Type="http://schemas.openxmlformats.org/officeDocument/2006/relationships/tags" Target="../tags/tag250.xml"/><Relationship Id="rId31" Type="http://schemas.openxmlformats.org/officeDocument/2006/relationships/tags" Target="../tags/tag249.xml"/><Relationship Id="rId30" Type="http://schemas.openxmlformats.org/officeDocument/2006/relationships/tags" Target="../tags/tag248.xml"/><Relationship Id="rId3" Type="http://schemas.openxmlformats.org/officeDocument/2006/relationships/tags" Target="../tags/tag225.xml"/><Relationship Id="rId29" Type="http://schemas.openxmlformats.org/officeDocument/2006/relationships/tags" Target="../tags/tag247.xml"/><Relationship Id="rId28" Type="http://schemas.openxmlformats.org/officeDocument/2006/relationships/tags" Target="../tags/tag246.xml"/><Relationship Id="rId27" Type="http://schemas.openxmlformats.org/officeDocument/2006/relationships/tags" Target="../tags/tag245.xml"/><Relationship Id="rId26" Type="http://schemas.openxmlformats.org/officeDocument/2006/relationships/tags" Target="../tags/tag244.xml"/><Relationship Id="rId25" Type="http://schemas.openxmlformats.org/officeDocument/2006/relationships/tags" Target="../tags/tag243.xml"/><Relationship Id="rId24" Type="http://schemas.openxmlformats.org/officeDocument/2006/relationships/tags" Target="../tags/tag242.xml"/><Relationship Id="rId23" Type="http://schemas.openxmlformats.org/officeDocument/2006/relationships/tags" Target="../tags/tag241.xml"/><Relationship Id="rId22" Type="http://schemas.openxmlformats.org/officeDocument/2006/relationships/image" Target="../media/image41.png"/><Relationship Id="rId21" Type="http://schemas.openxmlformats.org/officeDocument/2006/relationships/tags" Target="../tags/tag240.xml"/><Relationship Id="rId20" Type="http://schemas.openxmlformats.org/officeDocument/2006/relationships/tags" Target="../tags/tag239.xml"/><Relationship Id="rId2" Type="http://schemas.openxmlformats.org/officeDocument/2006/relationships/image" Target="../media/image2.png"/><Relationship Id="rId19" Type="http://schemas.openxmlformats.org/officeDocument/2006/relationships/tags" Target="../tags/tag238.xml"/><Relationship Id="rId18" Type="http://schemas.openxmlformats.org/officeDocument/2006/relationships/tags" Target="../tags/tag237.xml"/><Relationship Id="rId17" Type="http://schemas.openxmlformats.org/officeDocument/2006/relationships/image" Target="../media/image40.png"/><Relationship Id="rId16" Type="http://schemas.openxmlformats.org/officeDocument/2006/relationships/tags" Target="../tags/tag236.xml"/><Relationship Id="rId15" Type="http://schemas.openxmlformats.org/officeDocument/2006/relationships/tags" Target="../tags/tag235.xml"/><Relationship Id="rId14" Type="http://schemas.openxmlformats.org/officeDocument/2006/relationships/tags" Target="../tags/tag234.xml"/><Relationship Id="rId13" Type="http://schemas.openxmlformats.org/officeDocument/2006/relationships/tags" Target="../tags/tag233.xml"/><Relationship Id="rId12" Type="http://schemas.openxmlformats.org/officeDocument/2006/relationships/tags" Target="../tags/tag232.xml"/><Relationship Id="rId11" Type="http://schemas.openxmlformats.org/officeDocument/2006/relationships/tags" Target="../tags/tag231.xml"/><Relationship Id="rId10" Type="http://schemas.openxmlformats.org/officeDocument/2006/relationships/tags" Target="../tags/tag230.xml"/><Relationship Id="rId1" Type="http://schemas.openxmlformats.org/officeDocument/2006/relationships/tags" Target="../tags/tag22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58.xml"/><Relationship Id="rId8" Type="http://schemas.openxmlformats.org/officeDocument/2006/relationships/tags" Target="../tags/tag257.xml"/><Relationship Id="rId7" Type="http://schemas.openxmlformats.org/officeDocument/2006/relationships/tags" Target="../tags/tag256.xml"/><Relationship Id="rId6" Type="http://schemas.openxmlformats.org/officeDocument/2006/relationships/image" Target="../media/image44.png"/><Relationship Id="rId5" Type="http://schemas.openxmlformats.org/officeDocument/2006/relationships/tags" Target="../tags/tag255.xml"/><Relationship Id="rId4" Type="http://schemas.openxmlformats.org/officeDocument/2006/relationships/image" Target="../media/image43.png"/><Relationship Id="rId3" Type="http://schemas.openxmlformats.org/officeDocument/2006/relationships/tags" Target="../tags/tag254.xml"/><Relationship Id="rId28" Type="http://schemas.openxmlformats.org/officeDocument/2006/relationships/slideLayout" Target="../slideLayouts/slideLayout9.xml"/><Relationship Id="rId27" Type="http://schemas.openxmlformats.org/officeDocument/2006/relationships/image" Target="../media/image49.png"/><Relationship Id="rId26" Type="http://schemas.openxmlformats.org/officeDocument/2006/relationships/tags" Target="../tags/tag270.xml"/><Relationship Id="rId25" Type="http://schemas.openxmlformats.org/officeDocument/2006/relationships/image" Target="../media/image48.png"/><Relationship Id="rId24" Type="http://schemas.openxmlformats.org/officeDocument/2006/relationships/tags" Target="../tags/tag269.xml"/><Relationship Id="rId23" Type="http://schemas.openxmlformats.org/officeDocument/2006/relationships/tags" Target="../tags/tag268.xml"/><Relationship Id="rId22" Type="http://schemas.openxmlformats.org/officeDocument/2006/relationships/tags" Target="../tags/tag267.xml"/><Relationship Id="rId21" Type="http://schemas.openxmlformats.org/officeDocument/2006/relationships/tags" Target="../tags/tag266.xml"/><Relationship Id="rId20" Type="http://schemas.openxmlformats.org/officeDocument/2006/relationships/image" Target="../media/image42.png"/><Relationship Id="rId2" Type="http://schemas.openxmlformats.org/officeDocument/2006/relationships/image" Target="../media/image2.png"/><Relationship Id="rId19" Type="http://schemas.openxmlformats.org/officeDocument/2006/relationships/tags" Target="../tags/tag265.xml"/><Relationship Id="rId18" Type="http://schemas.openxmlformats.org/officeDocument/2006/relationships/tags" Target="../tags/tag264.xml"/><Relationship Id="rId17" Type="http://schemas.openxmlformats.org/officeDocument/2006/relationships/tags" Target="../tags/tag263.xml"/><Relationship Id="rId16" Type="http://schemas.openxmlformats.org/officeDocument/2006/relationships/tags" Target="../tags/tag262.xml"/><Relationship Id="rId15" Type="http://schemas.openxmlformats.org/officeDocument/2006/relationships/image" Target="../media/image47.png"/><Relationship Id="rId14" Type="http://schemas.openxmlformats.org/officeDocument/2006/relationships/tags" Target="../tags/tag261.xml"/><Relationship Id="rId13" Type="http://schemas.openxmlformats.org/officeDocument/2006/relationships/image" Target="../media/image46.png"/><Relationship Id="rId12" Type="http://schemas.openxmlformats.org/officeDocument/2006/relationships/tags" Target="../tags/tag260.xml"/><Relationship Id="rId11" Type="http://schemas.openxmlformats.org/officeDocument/2006/relationships/image" Target="../media/image45.GIF"/><Relationship Id="rId10" Type="http://schemas.openxmlformats.org/officeDocument/2006/relationships/tags" Target="../tags/tag259.xml"/><Relationship Id="rId1" Type="http://schemas.openxmlformats.org/officeDocument/2006/relationships/tags" Target="../tags/tag25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278.xml"/><Relationship Id="rId8" Type="http://schemas.openxmlformats.org/officeDocument/2006/relationships/tags" Target="../tags/tag277.xml"/><Relationship Id="rId7" Type="http://schemas.openxmlformats.org/officeDocument/2006/relationships/tags" Target="../tags/tag276.xml"/><Relationship Id="rId6" Type="http://schemas.openxmlformats.org/officeDocument/2006/relationships/tags" Target="../tags/tag275.xml"/><Relationship Id="rId5" Type="http://schemas.openxmlformats.org/officeDocument/2006/relationships/tags" Target="../tags/tag274.xml"/><Relationship Id="rId4" Type="http://schemas.openxmlformats.org/officeDocument/2006/relationships/tags" Target="../tags/tag273.xml"/><Relationship Id="rId3" Type="http://schemas.openxmlformats.org/officeDocument/2006/relationships/tags" Target="../tags/tag272.xml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1.xml"/><Relationship Id="rId18" Type="http://schemas.openxmlformats.org/officeDocument/2006/relationships/image" Target="../media/image50.png"/><Relationship Id="rId17" Type="http://schemas.openxmlformats.org/officeDocument/2006/relationships/tags" Target="../tags/tag286.xml"/><Relationship Id="rId16" Type="http://schemas.openxmlformats.org/officeDocument/2006/relationships/tags" Target="../tags/tag285.xml"/><Relationship Id="rId15" Type="http://schemas.openxmlformats.org/officeDocument/2006/relationships/tags" Target="../tags/tag284.xml"/><Relationship Id="rId14" Type="http://schemas.openxmlformats.org/officeDocument/2006/relationships/tags" Target="../tags/tag283.xml"/><Relationship Id="rId13" Type="http://schemas.openxmlformats.org/officeDocument/2006/relationships/tags" Target="../tags/tag282.xml"/><Relationship Id="rId12" Type="http://schemas.openxmlformats.org/officeDocument/2006/relationships/tags" Target="../tags/tag281.xml"/><Relationship Id="rId11" Type="http://schemas.openxmlformats.org/officeDocument/2006/relationships/tags" Target="../tags/tag280.xml"/><Relationship Id="rId10" Type="http://schemas.openxmlformats.org/officeDocument/2006/relationships/tags" Target="../tags/tag279.xml"/><Relationship Id="rId1" Type="http://schemas.openxmlformats.org/officeDocument/2006/relationships/tags" Target="../tags/tag2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25" name="圆角矩形 24"/>
          <p:cNvSpPr/>
          <p:nvPr>
            <p:custDataLst>
              <p:tags r:id="rId3"/>
            </p:custDataLst>
          </p:nvPr>
        </p:nvSpPr>
        <p:spPr>
          <a:xfrm>
            <a:off x="2503696" y="2293816"/>
            <a:ext cx="7184605" cy="429417"/>
          </a:xfrm>
          <a:prstGeom prst="roundRect">
            <a:avLst/>
          </a:prstGeom>
          <a:solidFill>
            <a:srgbClr val="B8D3CE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8" name="PA_文本框 2"/>
          <p:cNvSpPr txBox="1"/>
          <p:nvPr>
            <p:custDataLst>
              <p:tags r:id="rId4"/>
            </p:custDataLst>
          </p:nvPr>
        </p:nvSpPr>
        <p:spPr>
          <a:xfrm>
            <a:off x="1223712" y="1894630"/>
            <a:ext cx="9744575" cy="100501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marR="0" lvl="0" indent="0" fontAlgn="auto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5400" b="1" i="0" u="none" strike="noStrike" cap="none" spc="0" normalizeH="0" baseline="0">
                <a:ln>
                  <a:noFill/>
                </a:ln>
                <a:gradFill>
                  <a:gsLst>
                    <a:gs pos="0">
                      <a:srgbClr val="CDA23D"/>
                    </a:gs>
                    <a:gs pos="55000">
                      <a:srgbClr val="E1B64A"/>
                    </a:gs>
                    <a:gs pos="100000">
                      <a:srgbClr val="F7E880">
                        <a:lumMod val="99000"/>
                      </a:srgbClr>
                    </a:gs>
                  </a:gsLst>
                  <a:lin ang="2700000" scaled="1"/>
                </a:gradFill>
                <a:effectLst/>
                <a:uLnTx/>
                <a:uFillTx/>
                <a:latin typeface="Arial" panose="020B0604020202020204"/>
                <a:ea typeface="微软雅黑" panose="020B0503020204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dirty="0">
                <a:solidFill>
                  <a:srgbClr val="557979"/>
                </a:solidFill>
                <a:latin typeface="+mn-lt"/>
                <a:ea typeface="+mn-ea"/>
                <a:cs typeface="+mn-ea"/>
                <a:sym typeface="+mn-lt"/>
              </a:rPr>
              <a:t>Unit 2 Exploring English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557979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pic>
        <p:nvPicPr>
          <p:cNvPr id="29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78665" y="4536609"/>
            <a:ext cx="5323840" cy="2321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1459523" y="3226777"/>
            <a:ext cx="846699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/>
              <a:t> Understanding ideas</a:t>
            </a:r>
            <a:endParaRPr lang="zh-CN" alt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28" name="文本框 27"/>
          <p:cNvSpPr txBox="1"/>
          <p:nvPr>
            <p:custDataLst>
              <p:tags r:id="rId3"/>
            </p:custDataLst>
          </p:nvPr>
        </p:nvSpPr>
        <p:spPr>
          <a:xfrm>
            <a:off x="8552447" y="5204618"/>
            <a:ext cx="213805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3200" b="1">
                <a:solidFill>
                  <a:schemeClr val="bg1"/>
                </a:solidFill>
                <a:cs typeface="+mn-ea"/>
                <a:sym typeface="+mn-lt"/>
              </a:rPr>
              <a:t>选题背景</a:t>
            </a:r>
            <a:endParaRPr lang="zh-CN" altLang="en-US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4" name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212931" y="3174155"/>
            <a:ext cx="28363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zh-CN" altLang="en-US" sz="120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5" name="quotation-mark_32371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7957377" y="2294462"/>
            <a:ext cx="705359" cy="654659"/>
          </a:xfrm>
          <a:custGeom>
            <a:avLst/>
            <a:gdLst>
              <a:gd name="T0" fmla="*/ 2004 w 4654"/>
              <a:gd name="T1" fmla="*/ 191 h 4326"/>
              <a:gd name="T2" fmla="*/ 2004 w 4654"/>
              <a:gd name="T3" fmla="*/ 968 h 4326"/>
              <a:gd name="T4" fmla="*/ 1813 w 4654"/>
              <a:gd name="T5" fmla="*/ 1158 h 4326"/>
              <a:gd name="T6" fmla="*/ 1205 w 4654"/>
              <a:gd name="T7" fmla="*/ 2305 h 4326"/>
              <a:gd name="T8" fmla="*/ 1813 w 4654"/>
              <a:gd name="T9" fmla="*/ 2305 h 4326"/>
              <a:gd name="T10" fmla="*/ 2004 w 4654"/>
              <a:gd name="T11" fmla="*/ 2495 h 4326"/>
              <a:gd name="T12" fmla="*/ 2004 w 4654"/>
              <a:gd name="T13" fmla="*/ 4135 h 4326"/>
              <a:gd name="T14" fmla="*/ 1813 w 4654"/>
              <a:gd name="T15" fmla="*/ 4326 h 4326"/>
              <a:gd name="T16" fmla="*/ 191 w 4654"/>
              <a:gd name="T17" fmla="*/ 4326 h 4326"/>
              <a:gd name="T18" fmla="*/ 0 w 4654"/>
              <a:gd name="T19" fmla="*/ 4135 h 4326"/>
              <a:gd name="T20" fmla="*/ 0 w 4654"/>
              <a:gd name="T21" fmla="*/ 2495 h 4326"/>
              <a:gd name="T22" fmla="*/ 109 w 4654"/>
              <a:gd name="T23" fmla="*/ 1501 h 4326"/>
              <a:gd name="T24" fmla="*/ 448 w 4654"/>
              <a:gd name="T25" fmla="*/ 713 h 4326"/>
              <a:gd name="T26" fmla="*/ 1023 w 4654"/>
              <a:gd name="T27" fmla="*/ 187 h 4326"/>
              <a:gd name="T28" fmla="*/ 1813 w 4654"/>
              <a:gd name="T29" fmla="*/ 0 h 4326"/>
              <a:gd name="T30" fmla="*/ 2004 w 4654"/>
              <a:gd name="T31" fmla="*/ 191 h 4326"/>
              <a:gd name="T32" fmla="*/ 4464 w 4654"/>
              <a:gd name="T33" fmla="*/ 1158 h 4326"/>
              <a:gd name="T34" fmla="*/ 4654 w 4654"/>
              <a:gd name="T35" fmla="*/ 968 h 4326"/>
              <a:gd name="T36" fmla="*/ 4654 w 4654"/>
              <a:gd name="T37" fmla="*/ 191 h 4326"/>
              <a:gd name="T38" fmla="*/ 4464 w 4654"/>
              <a:gd name="T39" fmla="*/ 0 h 4326"/>
              <a:gd name="T40" fmla="*/ 3674 w 4654"/>
              <a:gd name="T41" fmla="*/ 187 h 4326"/>
              <a:gd name="T42" fmla="*/ 3098 w 4654"/>
              <a:gd name="T43" fmla="*/ 713 h 4326"/>
              <a:gd name="T44" fmla="*/ 2759 w 4654"/>
              <a:gd name="T45" fmla="*/ 1501 h 4326"/>
              <a:gd name="T46" fmla="*/ 2650 w 4654"/>
              <a:gd name="T47" fmla="*/ 2495 h 4326"/>
              <a:gd name="T48" fmla="*/ 2650 w 4654"/>
              <a:gd name="T49" fmla="*/ 4135 h 4326"/>
              <a:gd name="T50" fmla="*/ 2841 w 4654"/>
              <a:gd name="T51" fmla="*/ 4326 h 4326"/>
              <a:gd name="T52" fmla="*/ 4464 w 4654"/>
              <a:gd name="T53" fmla="*/ 4326 h 4326"/>
              <a:gd name="T54" fmla="*/ 4654 w 4654"/>
              <a:gd name="T55" fmla="*/ 4135 h 4326"/>
              <a:gd name="T56" fmla="*/ 4654 w 4654"/>
              <a:gd name="T57" fmla="*/ 2495 h 4326"/>
              <a:gd name="T58" fmla="*/ 4464 w 4654"/>
              <a:gd name="T59" fmla="*/ 2305 h 4326"/>
              <a:gd name="T60" fmla="*/ 3864 w 4654"/>
              <a:gd name="T61" fmla="*/ 2305 h 4326"/>
              <a:gd name="T62" fmla="*/ 4464 w 4654"/>
              <a:gd name="T63" fmla="*/ 1158 h 4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654" h="4326">
                <a:moveTo>
                  <a:pt x="2004" y="191"/>
                </a:moveTo>
                <a:lnTo>
                  <a:pt x="2004" y="968"/>
                </a:lnTo>
                <a:cubicBezTo>
                  <a:pt x="2004" y="1073"/>
                  <a:pt x="1919" y="1158"/>
                  <a:pt x="1813" y="1158"/>
                </a:cubicBezTo>
                <a:cubicBezTo>
                  <a:pt x="1437" y="1158"/>
                  <a:pt x="1233" y="1544"/>
                  <a:pt x="1205" y="2305"/>
                </a:cubicBezTo>
                <a:lnTo>
                  <a:pt x="1813" y="2305"/>
                </a:lnTo>
                <a:cubicBezTo>
                  <a:pt x="1919" y="2305"/>
                  <a:pt x="2004" y="2390"/>
                  <a:pt x="2004" y="2495"/>
                </a:cubicBezTo>
                <a:lnTo>
                  <a:pt x="2004" y="4135"/>
                </a:lnTo>
                <a:cubicBezTo>
                  <a:pt x="2004" y="4241"/>
                  <a:pt x="1919" y="4326"/>
                  <a:pt x="1813" y="4326"/>
                </a:cubicBezTo>
                <a:lnTo>
                  <a:pt x="191" y="4326"/>
                </a:lnTo>
                <a:cubicBezTo>
                  <a:pt x="85" y="4326"/>
                  <a:pt x="0" y="4241"/>
                  <a:pt x="0" y="4135"/>
                </a:cubicBezTo>
                <a:lnTo>
                  <a:pt x="0" y="2495"/>
                </a:lnTo>
                <a:cubicBezTo>
                  <a:pt x="0" y="2131"/>
                  <a:pt x="37" y="1796"/>
                  <a:pt x="109" y="1501"/>
                </a:cubicBezTo>
                <a:cubicBezTo>
                  <a:pt x="183" y="1198"/>
                  <a:pt x="297" y="933"/>
                  <a:pt x="448" y="713"/>
                </a:cubicBezTo>
                <a:cubicBezTo>
                  <a:pt x="602" y="488"/>
                  <a:pt x="796" y="311"/>
                  <a:pt x="1023" y="187"/>
                </a:cubicBezTo>
                <a:cubicBezTo>
                  <a:pt x="1252" y="63"/>
                  <a:pt x="1518" y="0"/>
                  <a:pt x="1813" y="0"/>
                </a:cubicBezTo>
                <a:cubicBezTo>
                  <a:pt x="1919" y="0"/>
                  <a:pt x="2004" y="86"/>
                  <a:pt x="2004" y="191"/>
                </a:cubicBezTo>
                <a:close/>
                <a:moveTo>
                  <a:pt x="4464" y="1158"/>
                </a:moveTo>
                <a:cubicBezTo>
                  <a:pt x="4569" y="1158"/>
                  <a:pt x="4654" y="1073"/>
                  <a:pt x="4654" y="968"/>
                </a:cubicBezTo>
                <a:lnTo>
                  <a:pt x="4654" y="191"/>
                </a:lnTo>
                <a:cubicBezTo>
                  <a:pt x="4654" y="86"/>
                  <a:pt x="4569" y="0"/>
                  <a:pt x="4464" y="0"/>
                </a:cubicBezTo>
                <a:cubicBezTo>
                  <a:pt x="4168" y="0"/>
                  <a:pt x="3902" y="63"/>
                  <a:pt x="3674" y="187"/>
                </a:cubicBezTo>
                <a:cubicBezTo>
                  <a:pt x="3447" y="311"/>
                  <a:pt x="3253" y="488"/>
                  <a:pt x="3098" y="713"/>
                </a:cubicBezTo>
                <a:cubicBezTo>
                  <a:pt x="2948" y="933"/>
                  <a:pt x="2834" y="1198"/>
                  <a:pt x="2759" y="1501"/>
                </a:cubicBezTo>
                <a:cubicBezTo>
                  <a:pt x="2687" y="1796"/>
                  <a:pt x="2650" y="2131"/>
                  <a:pt x="2650" y="2495"/>
                </a:cubicBezTo>
                <a:lnTo>
                  <a:pt x="2650" y="4135"/>
                </a:lnTo>
                <a:cubicBezTo>
                  <a:pt x="2650" y="4241"/>
                  <a:pt x="2736" y="4326"/>
                  <a:pt x="2841" y="4326"/>
                </a:cubicBezTo>
                <a:lnTo>
                  <a:pt x="4464" y="4326"/>
                </a:lnTo>
                <a:cubicBezTo>
                  <a:pt x="4569" y="4326"/>
                  <a:pt x="4654" y="4241"/>
                  <a:pt x="4654" y="4135"/>
                </a:cubicBezTo>
                <a:lnTo>
                  <a:pt x="4654" y="2495"/>
                </a:lnTo>
                <a:cubicBezTo>
                  <a:pt x="4654" y="2390"/>
                  <a:pt x="4569" y="2305"/>
                  <a:pt x="4464" y="2305"/>
                </a:cubicBezTo>
                <a:lnTo>
                  <a:pt x="3864" y="2305"/>
                </a:lnTo>
                <a:cubicBezTo>
                  <a:pt x="3892" y="1544"/>
                  <a:pt x="4093" y="1158"/>
                  <a:pt x="4464" y="115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0" name="组合 9"/>
          <p:cNvGrpSpPr/>
          <p:nvPr>
            <p:custDataLst>
              <p:tags r:id="rId6"/>
            </p:custDataLst>
          </p:nvPr>
        </p:nvGrpSpPr>
        <p:grpSpPr>
          <a:xfrm>
            <a:off x="575187" y="462456"/>
            <a:ext cx="510434" cy="487593"/>
            <a:chOff x="6152265" y="2021750"/>
            <a:chExt cx="593011" cy="566475"/>
          </a:xfrm>
        </p:grpSpPr>
        <p:sp>
          <p:nvSpPr>
            <p:cNvPr id="11" name="椭圆 10"/>
            <p:cNvSpPr/>
            <p:nvPr>
              <p:custDataLst>
                <p:tags r:id="rId7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12" name="椭圆 11"/>
            <p:cNvSpPr/>
            <p:nvPr>
              <p:custDataLst>
                <p:tags r:id="rId8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1221737" y="306962"/>
            <a:ext cx="733071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>
              <a:defRPr sz="4400" b="1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ym typeface="+mn-lt"/>
              </a:rPr>
              <a:t>After-reading: think &amp; share</a:t>
            </a:r>
            <a:endParaRPr lang="zh-CN" altLang="en-US" dirty="0">
              <a:sym typeface="+mn-lt"/>
            </a:endParaRPr>
          </a:p>
        </p:txBody>
      </p:sp>
      <p:sp>
        <p:nvSpPr>
          <p:cNvPr id="14" name="内容占位符 2"/>
          <p:cNvSpPr txBox="1"/>
          <p:nvPr>
            <p:custDataLst>
              <p:tags r:id="rId10"/>
            </p:custDataLst>
          </p:nvPr>
        </p:nvSpPr>
        <p:spPr>
          <a:xfrm>
            <a:off x="842394" y="3968442"/>
            <a:ext cx="10230853" cy="16314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buFont typeface="+mj-lt"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What do you find most challenging about learning English? How do you deal with it when facing all the craziness,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complexity and creativity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内容占位符 2"/>
          <p:cNvSpPr txBox="1"/>
          <p:nvPr>
            <p:custDataLst>
              <p:tags r:id="rId11"/>
            </p:custDataLst>
          </p:nvPr>
        </p:nvSpPr>
        <p:spPr>
          <a:xfrm>
            <a:off x="757170" y="1679119"/>
            <a:ext cx="10316077" cy="12458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buFont typeface="+mj-lt"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Do you agree with the author’s opinion about English language? Give your reasons.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28" name="文本框 27"/>
          <p:cNvSpPr txBox="1"/>
          <p:nvPr>
            <p:custDataLst>
              <p:tags r:id="rId3"/>
            </p:custDataLst>
          </p:nvPr>
        </p:nvSpPr>
        <p:spPr>
          <a:xfrm>
            <a:off x="8552447" y="5204618"/>
            <a:ext cx="213805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3200" b="1">
                <a:solidFill>
                  <a:schemeClr val="bg1"/>
                </a:solidFill>
                <a:cs typeface="+mn-ea"/>
                <a:sym typeface="+mn-lt"/>
              </a:rPr>
              <a:t>选题背景</a:t>
            </a:r>
            <a:endParaRPr lang="zh-CN" altLang="en-US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4" name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212931" y="3174155"/>
            <a:ext cx="28363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zh-CN" altLang="en-US" sz="120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5" name="quotation-mark_32371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7957377" y="2294462"/>
            <a:ext cx="705359" cy="654659"/>
          </a:xfrm>
          <a:custGeom>
            <a:avLst/>
            <a:gdLst>
              <a:gd name="T0" fmla="*/ 2004 w 4654"/>
              <a:gd name="T1" fmla="*/ 191 h 4326"/>
              <a:gd name="T2" fmla="*/ 2004 w 4654"/>
              <a:gd name="T3" fmla="*/ 968 h 4326"/>
              <a:gd name="T4" fmla="*/ 1813 w 4654"/>
              <a:gd name="T5" fmla="*/ 1158 h 4326"/>
              <a:gd name="T6" fmla="*/ 1205 w 4654"/>
              <a:gd name="T7" fmla="*/ 2305 h 4326"/>
              <a:gd name="T8" fmla="*/ 1813 w 4654"/>
              <a:gd name="T9" fmla="*/ 2305 h 4326"/>
              <a:gd name="T10" fmla="*/ 2004 w 4654"/>
              <a:gd name="T11" fmla="*/ 2495 h 4326"/>
              <a:gd name="T12" fmla="*/ 2004 w 4654"/>
              <a:gd name="T13" fmla="*/ 4135 h 4326"/>
              <a:gd name="T14" fmla="*/ 1813 w 4654"/>
              <a:gd name="T15" fmla="*/ 4326 h 4326"/>
              <a:gd name="T16" fmla="*/ 191 w 4654"/>
              <a:gd name="T17" fmla="*/ 4326 h 4326"/>
              <a:gd name="T18" fmla="*/ 0 w 4654"/>
              <a:gd name="T19" fmla="*/ 4135 h 4326"/>
              <a:gd name="T20" fmla="*/ 0 w 4654"/>
              <a:gd name="T21" fmla="*/ 2495 h 4326"/>
              <a:gd name="T22" fmla="*/ 109 w 4654"/>
              <a:gd name="T23" fmla="*/ 1501 h 4326"/>
              <a:gd name="T24" fmla="*/ 448 w 4654"/>
              <a:gd name="T25" fmla="*/ 713 h 4326"/>
              <a:gd name="T26" fmla="*/ 1023 w 4654"/>
              <a:gd name="T27" fmla="*/ 187 h 4326"/>
              <a:gd name="T28" fmla="*/ 1813 w 4654"/>
              <a:gd name="T29" fmla="*/ 0 h 4326"/>
              <a:gd name="T30" fmla="*/ 2004 w 4654"/>
              <a:gd name="T31" fmla="*/ 191 h 4326"/>
              <a:gd name="T32" fmla="*/ 4464 w 4654"/>
              <a:gd name="T33" fmla="*/ 1158 h 4326"/>
              <a:gd name="T34" fmla="*/ 4654 w 4654"/>
              <a:gd name="T35" fmla="*/ 968 h 4326"/>
              <a:gd name="T36" fmla="*/ 4654 w 4654"/>
              <a:gd name="T37" fmla="*/ 191 h 4326"/>
              <a:gd name="T38" fmla="*/ 4464 w 4654"/>
              <a:gd name="T39" fmla="*/ 0 h 4326"/>
              <a:gd name="T40" fmla="*/ 3674 w 4654"/>
              <a:gd name="T41" fmla="*/ 187 h 4326"/>
              <a:gd name="T42" fmla="*/ 3098 w 4654"/>
              <a:gd name="T43" fmla="*/ 713 h 4326"/>
              <a:gd name="T44" fmla="*/ 2759 w 4654"/>
              <a:gd name="T45" fmla="*/ 1501 h 4326"/>
              <a:gd name="T46" fmla="*/ 2650 w 4654"/>
              <a:gd name="T47" fmla="*/ 2495 h 4326"/>
              <a:gd name="T48" fmla="*/ 2650 w 4654"/>
              <a:gd name="T49" fmla="*/ 4135 h 4326"/>
              <a:gd name="T50" fmla="*/ 2841 w 4654"/>
              <a:gd name="T51" fmla="*/ 4326 h 4326"/>
              <a:gd name="T52" fmla="*/ 4464 w 4654"/>
              <a:gd name="T53" fmla="*/ 4326 h 4326"/>
              <a:gd name="T54" fmla="*/ 4654 w 4654"/>
              <a:gd name="T55" fmla="*/ 4135 h 4326"/>
              <a:gd name="T56" fmla="*/ 4654 w 4654"/>
              <a:gd name="T57" fmla="*/ 2495 h 4326"/>
              <a:gd name="T58" fmla="*/ 4464 w 4654"/>
              <a:gd name="T59" fmla="*/ 2305 h 4326"/>
              <a:gd name="T60" fmla="*/ 3864 w 4654"/>
              <a:gd name="T61" fmla="*/ 2305 h 4326"/>
              <a:gd name="T62" fmla="*/ 4464 w 4654"/>
              <a:gd name="T63" fmla="*/ 1158 h 4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654" h="4326">
                <a:moveTo>
                  <a:pt x="2004" y="191"/>
                </a:moveTo>
                <a:lnTo>
                  <a:pt x="2004" y="968"/>
                </a:lnTo>
                <a:cubicBezTo>
                  <a:pt x="2004" y="1073"/>
                  <a:pt x="1919" y="1158"/>
                  <a:pt x="1813" y="1158"/>
                </a:cubicBezTo>
                <a:cubicBezTo>
                  <a:pt x="1437" y="1158"/>
                  <a:pt x="1233" y="1544"/>
                  <a:pt x="1205" y="2305"/>
                </a:cubicBezTo>
                <a:lnTo>
                  <a:pt x="1813" y="2305"/>
                </a:lnTo>
                <a:cubicBezTo>
                  <a:pt x="1919" y="2305"/>
                  <a:pt x="2004" y="2390"/>
                  <a:pt x="2004" y="2495"/>
                </a:cubicBezTo>
                <a:lnTo>
                  <a:pt x="2004" y="4135"/>
                </a:lnTo>
                <a:cubicBezTo>
                  <a:pt x="2004" y="4241"/>
                  <a:pt x="1919" y="4326"/>
                  <a:pt x="1813" y="4326"/>
                </a:cubicBezTo>
                <a:lnTo>
                  <a:pt x="191" y="4326"/>
                </a:lnTo>
                <a:cubicBezTo>
                  <a:pt x="85" y="4326"/>
                  <a:pt x="0" y="4241"/>
                  <a:pt x="0" y="4135"/>
                </a:cubicBezTo>
                <a:lnTo>
                  <a:pt x="0" y="2495"/>
                </a:lnTo>
                <a:cubicBezTo>
                  <a:pt x="0" y="2131"/>
                  <a:pt x="37" y="1796"/>
                  <a:pt x="109" y="1501"/>
                </a:cubicBezTo>
                <a:cubicBezTo>
                  <a:pt x="183" y="1198"/>
                  <a:pt x="297" y="933"/>
                  <a:pt x="448" y="713"/>
                </a:cubicBezTo>
                <a:cubicBezTo>
                  <a:pt x="602" y="488"/>
                  <a:pt x="796" y="311"/>
                  <a:pt x="1023" y="187"/>
                </a:cubicBezTo>
                <a:cubicBezTo>
                  <a:pt x="1252" y="63"/>
                  <a:pt x="1518" y="0"/>
                  <a:pt x="1813" y="0"/>
                </a:cubicBezTo>
                <a:cubicBezTo>
                  <a:pt x="1919" y="0"/>
                  <a:pt x="2004" y="86"/>
                  <a:pt x="2004" y="191"/>
                </a:cubicBezTo>
                <a:close/>
                <a:moveTo>
                  <a:pt x="4464" y="1158"/>
                </a:moveTo>
                <a:cubicBezTo>
                  <a:pt x="4569" y="1158"/>
                  <a:pt x="4654" y="1073"/>
                  <a:pt x="4654" y="968"/>
                </a:cubicBezTo>
                <a:lnTo>
                  <a:pt x="4654" y="191"/>
                </a:lnTo>
                <a:cubicBezTo>
                  <a:pt x="4654" y="86"/>
                  <a:pt x="4569" y="0"/>
                  <a:pt x="4464" y="0"/>
                </a:cubicBezTo>
                <a:cubicBezTo>
                  <a:pt x="4168" y="0"/>
                  <a:pt x="3902" y="63"/>
                  <a:pt x="3674" y="187"/>
                </a:cubicBezTo>
                <a:cubicBezTo>
                  <a:pt x="3447" y="311"/>
                  <a:pt x="3253" y="488"/>
                  <a:pt x="3098" y="713"/>
                </a:cubicBezTo>
                <a:cubicBezTo>
                  <a:pt x="2948" y="933"/>
                  <a:pt x="2834" y="1198"/>
                  <a:pt x="2759" y="1501"/>
                </a:cubicBezTo>
                <a:cubicBezTo>
                  <a:pt x="2687" y="1796"/>
                  <a:pt x="2650" y="2131"/>
                  <a:pt x="2650" y="2495"/>
                </a:cubicBezTo>
                <a:lnTo>
                  <a:pt x="2650" y="4135"/>
                </a:lnTo>
                <a:cubicBezTo>
                  <a:pt x="2650" y="4241"/>
                  <a:pt x="2736" y="4326"/>
                  <a:pt x="2841" y="4326"/>
                </a:cubicBezTo>
                <a:lnTo>
                  <a:pt x="4464" y="4326"/>
                </a:lnTo>
                <a:cubicBezTo>
                  <a:pt x="4569" y="4326"/>
                  <a:pt x="4654" y="4241"/>
                  <a:pt x="4654" y="4135"/>
                </a:cubicBezTo>
                <a:lnTo>
                  <a:pt x="4654" y="2495"/>
                </a:lnTo>
                <a:cubicBezTo>
                  <a:pt x="4654" y="2390"/>
                  <a:pt x="4569" y="2305"/>
                  <a:pt x="4464" y="2305"/>
                </a:cubicBezTo>
                <a:lnTo>
                  <a:pt x="3864" y="2305"/>
                </a:lnTo>
                <a:cubicBezTo>
                  <a:pt x="3892" y="1544"/>
                  <a:pt x="4093" y="1158"/>
                  <a:pt x="4464" y="115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0" name="组合 9"/>
          <p:cNvGrpSpPr/>
          <p:nvPr>
            <p:custDataLst>
              <p:tags r:id="rId6"/>
            </p:custDataLst>
          </p:nvPr>
        </p:nvGrpSpPr>
        <p:grpSpPr>
          <a:xfrm>
            <a:off x="575187" y="462456"/>
            <a:ext cx="510434" cy="487593"/>
            <a:chOff x="6152265" y="2021750"/>
            <a:chExt cx="593011" cy="566475"/>
          </a:xfrm>
        </p:grpSpPr>
        <p:sp>
          <p:nvSpPr>
            <p:cNvPr id="11" name="椭圆 10"/>
            <p:cNvSpPr/>
            <p:nvPr>
              <p:custDataLst>
                <p:tags r:id="rId7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12" name="椭圆 11"/>
            <p:cNvSpPr/>
            <p:nvPr>
              <p:custDataLst>
                <p:tags r:id="rId8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1221737" y="306962"/>
            <a:ext cx="8257543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>
              <a:defRPr sz="4400" b="1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>
                <a:sym typeface="+mn-lt"/>
              </a:rPr>
              <a:t>After-reading: think &amp; share</a:t>
            </a:r>
            <a:endParaRPr lang="zh-CN" altLang="en-US">
              <a:sym typeface="+mn-lt"/>
            </a:endParaRPr>
          </a:p>
        </p:txBody>
      </p:sp>
      <p:sp>
        <p:nvSpPr>
          <p:cNvPr id="14" name="内容占位符 2"/>
          <p:cNvSpPr txBox="1"/>
          <p:nvPr>
            <p:custDataLst>
              <p:tags r:id="rId10"/>
            </p:custDataLst>
          </p:nvPr>
        </p:nvSpPr>
        <p:spPr>
          <a:xfrm>
            <a:off x="818415" y="1380724"/>
            <a:ext cx="10103586" cy="1307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buFont typeface="+mj-lt"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What do you find most challenging about learning English? How do you deal with it when facing all the craziness,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complexity and creativity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1"/>
            </p:custDataLst>
          </p:nvPr>
        </p:nvSpPr>
        <p:spPr>
          <a:xfrm>
            <a:off x="842395" y="3288933"/>
            <a:ext cx="10445366" cy="1296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the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craziness,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complexity</a:t>
            </a:r>
            <a:r>
              <a:rPr lang="en-US" altLang="zh-CN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creativity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makes a language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enjoyable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learn. </a:t>
            </a:r>
            <a:endParaRPr lang="en-US" altLang="zh-C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12"/>
            </p:custDataLst>
          </p:nvPr>
        </p:nvSpPr>
        <p:spPr>
          <a:xfrm>
            <a:off x="818414" y="5178700"/>
            <a:ext cx="10592435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a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attitude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curious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open-minded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keep on </a:t>
            </a:r>
            <a:r>
              <a:rPr lang="en-US" altLang="zh-C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exploring the reasons behind a language.  </a:t>
            </a:r>
            <a:endParaRPr lang="en-US" altLang="zh-CN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25602" name="Rectangle 3"/>
          <p:cNvSpPr>
            <a:spLocks noGrp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818414" y="1294765"/>
            <a:ext cx="11147425" cy="4044950"/>
          </a:xfrm>
          <a:prstGeom prst="rect">
            <a:avLst/>
          </a:prstGeom>
          <a:noFill/>
          <a:ln w="9525">
            <a:noFill/>
          </a:ln>
        </p:spPr>
        <p:txBody>
          <a:bodyPr>
            <a:normAutofit/>
          </a:bodyPr>
          <a:lstStyle/>
          <a:p>
            <a:pPr marL="0" indent="0" defTabSz="9144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809625" algn="l"/>
              </a:tabLst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400" eaLnBrk="1" hangingPunct="1">
              <a:lnSpc>
                <a:spcPct val="150000"/>
              </a:lnSpc>
              <a:spcBef>
                <a:spcPct val="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tabLst>
                <a:tab pos="809625" algn="l"/>
              </a:tabLst>
            </a:pPr>
            <a:r>
              <a:rPr lang="en-US" altLang="zh-CN" b="1" dirty="0">
                <a:latin typeface="Times New Roman" panose="02020603050405020304" pitchFamily="18" charset="0"/>
              </a:rPr>
              <a:t>Try to collect more words or expressions which are crazy, complex and creative. </a:t>
            </a:r>
            <a:endParaRPr lang="en-US" altLang="zh-CN" b="1" dirty="0">
              <a:latin typeface="Times New Roman" panose="02020603050405020304" pitchFamily="18" charset="0"/>
            </a:endParaRPr>
          </a:p>
          <a:p>
            <a:pPr marL="0" indent="0" defTabSz="914400" eaLnBrk="1" hangingPunct="1">
              <a:lnSpc>
                <a:spcPct val="150000"/>
              </a:lnSpc>
              <a:spcBef>
                <a:spcPct val="0"/>
              </a:spcBef>
              <a:buClr>
                <a:srgbClr val="000066"/>
              </a:buClr>
              <a:buFont typeface="Wingdings" panose="05000000000000000000" pitchFamily="2" charset="2"/>
              <a:buNone/>
              <a:tabLst>
                <a:tab pos="809625" algn="l"/>
              </a:tabLst>
            </a:pPr>
            <a:endParaRPr lang="en-US" altLang="zh-CN" b="1" dirty="0">
              <a:latin typeface="Times New Roman" panose="02020603050405020304" pitchFamily="18" charset="0"/>
            </a:endParaRPr>
          </a:p>
          <a:p>
            <a:pPr marL="0" indent="0" defTabSz="914400" eaLnBrk="1" hangingPunct="1">
              <a:lnSpc>
                <a:spcPct val="150000"/>
              </a:lnSpc>
              <a:spcBef>
                <a:spcPct val="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tabLst>
                <a:tab pos="809625" algn="l"/>
              </a:tabLst>
            </a:pPr>
            <a:r>
              <a:rPr lang="en-US" altLang="zh-CN" b="1" dirty="0">
                <a:latin typeface="Times New Roman" panose="02020603050405020304" pitchFamily="18" charset="0"/>
              </a:rPr>
              <a:t>Try to find more similar Chinese examples.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grpSp>
        <p:nvGrpSpPr>
          <p:cNvPr id="17" name="组合 16"/>
          <p:cNvGrpSpPr/>
          <p:nvPr>
            <p:custDataLst>
              <p:tags r:id="rId4"/>
            </p:custDataLst>
          </p:nvPr>
        </p:nvGrpSpPr>
        <p:grpSpPr>
          <a:xfrm>
            <a:off x="575187" y="462456"/>
            <a:ext cx="510434" cy="487593"/>
            <a:chOff x="6152265" y="2021750"/>
            <a:chExt cx="593011" cy="566475"/>
          </a:xfrm>
        </p:grpSpPr>
        <p:sp>
          <p:nvSpPr>
            <p:cNvPr id="18" name="椭圆 17"/>
            <p:cNvSpPr/>
            <p:nvPr>
              <p:custDataLst>
                <p:tags r:id="rId5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19" name="椭圆 18"/>
            <p:cNvSpPr/>
            <p:nvPr>
              <p:custDataLst>
                <p:tags r:id="rId6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0" name="文本框 19"/>
          <p:cNvSpPr txBox="1"/>
          <p:nvPr>
            <p:custDataLst>
              <p:tags r:id="rId7"/>
            </p:custDataLst>
          </p:nvPr>
        </p:nvSpPr>
        <p:spPr>
          <a:xfrm>
            <a:off x="1201417" y="306500"/>
            <a:ext cx="5910583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>
              <a:defRPr sz="4400" b="1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ym typeface="+mn-lt"/>
              </a:rPr>
              <a:t>Homework</a:t>
            </a:r>
            <a:endParaRPr lang="zh-CN" altLang="en-US" dirty="0"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3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12" name="矩形 11"/>
          <p:cNvSpPr/>
          <p:nvPr>
            <p:custDataLst>
              <p:tags r:id="rId3"/>
            </p:custDataLst>
          </p:nvPr>
        </p:nvSpPr>
        <p:spPr>
          <a:xfrm>
            <a:off x="1213372" y="164105"/>
            <a:ext cx="110447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400" b="1" dirty="0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Pre-reading: prediction</a:t>
            </a:r>
            <a:endParaRPr lang="en-US" altLang="zh-CN" sz="4400" b="1" dirty="0">
              <a:solidFill>
                <a:srgbClr val="5579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+mn-lt"/>
                <a:sym typeface="+mn-ea"/>
              </a:rPr>
              <a:t>Look at the title of the passage and the pictures. Guess what the passage is about.</a:t>
            </a:r>
            <a:endParaRPr lang="en-US" altLang="zh-CN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+mn-lt"/>
              <a:sym typeface="+mn-ea"/>
            </a:endParaRPr>
          </a:p>
        </p:txBody>
      </p:sp>
      <p:grpSp>
        <p:nvGrpSpPr>
          <p:cNvPr id="2" name="组合 1"/>
          <p:cNvGrpSpPr/>
          <p:nvPr>
            <p:custDataLst>
              <p:tags r:id="rId4"/>
            </p:custDataLst>
          </p:nvPr>
        </p:nvGrpSpPr>
        <p:grpSpPr>
          <a:xfrm>
            <a:off x="1341589" y="2118971"/>
            <a:ext cx="1557410" cy="583565"/>
            <a:chOff x="1341589" y="2118971"/>
            <a:chExt cx="1557410" cy="583565"/>
          </a:xfrm>
        </p:grpSpPr>
        <p:sp>
          <p:nvSpPr>
            <p:cNvPr id="8" name="燕尾形 7"/>
            <p:cNvSpPr/>
            <p:nvPr>
              <p:custDataLst>
                <p:tags r:id="rId5"/>
              </p:custDataLst>
            </p:nvPr>
          </p:nvSpPr>
          <p:spPr>
            <a:xfrm>
              <a:off x="1341589" y="2303545"/>
              <a:ext cx="309716" cy="240889"/>
            </a:xfrm>
            <a:prstGeom prst="chevron">
              <a:avLst/>
            </a:prstGeom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6"/>
              </p:custDataLst>
            </p:nvPr>
          </p:nvSpPr>
          <p:spPr>
            <a:xfrm>
              <a:off x="1948404" y="2118971"/>
              <a:ext cx="950595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>
                  <a:solidFill>
                    <a:srgbClr val="A50021"/>
                  </a:solidFill>
                  <a:latin typeface="Times New Roman" panose="02020603050405020304" pitchFamily="18" charset="0"/>
                </a:rPr>
                <a:t>food</a:t>
              </a:r>
              <a:endParaRPr lang="en-US" altLang="zh-CN" sz="3200" b="1">
                <a:solidFill>
                  <a:srgbClr val="A5002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组合 2"/>
          <p:cNvGrpSpPr/>
          <p:nvPr>
            <p:custDataLst>
              <p:tags r:id="rId7"/>
            </p:custDataLst>
          </p:nvPr>
        </p:nvGrpSpPr>
        <p:grpSpPr>
          <a:xfrm>
            <a:off x="1341589" y="2843703"/>
            <a:ext cx="2246385" cy="583565"/>
            <a:chOff x="1341589" y="2843703"/>
            <a:chExt cx="2246385" cy="583565"/>
          </a:xfrm>
        </p:grpSpPr>
        <p:sp>
          <p:nvSpPr>
            <p:cNvPr id="9" name="燕尾形 8"/>
            <p:cNvSpPr/>
            <p:nvPr>
              <p:custDataLst>
                <p:tags r:id="rId8"/>
              </p:custDataLst>
            </p:nvPr>
          </p:nvSpPr>
          <p:spPr>
            <a:xfrm>
              <a:off x="1341589" y="3092367"/>
              <a:ext cx="309716" cy="240889"/>
            </a:xfrm>
            <a:prstGeom prst="chevron">
              <a:avLst/>
            </a:prstGeom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9"/>
              </p:custDataLst>
            </p:nvPr>
          </p:nvSpPr>
          <p:spPr>
            <a:xfrm>
              <a:off x="1948404" y="2843703"/>
              <a:ext cx="1639570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>
                  <a:solidFill>
                    <a:srgbClr val="00B050"/>
                  </a:solidFill>
                  <a:latin typeface="Times New Roman" panose="02020603050405020304" pitchFamily="18" charset="0"/>
                </a:rPr>
                <a:t>cooking </a:t>
              </a:r>
              <a:endParaRPr lang="en-US" altLang="zh-CN" sz="3200" b="1">
                <a:solidFill>
                  <a:srgbClr val="00B05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组合 4"/>
          <p:cNvGrpSpPr/>
          <p:nvPr>
            <p:custDataLst>
              <p:tags r:id="rId10"/>
            </p:custDataLst>
          </p:nvPr>
        </p:nvGrpSpPr>
        <p:grpSpPr>
          <a:xfrm>
            <a:off x="1341615" y="4543933"/>
            <a:ext cx="1851389" cy="583565"/>
            <a:chOff x="1341615" y="4543933"/>
            <a:chExt cx="1851389" cy="583565"/>
          </a:xfrm>
        </p:grpSpPr>
        <p:sp>
          <p:nvSpPr>
            <p:cNvPr id="11" name="燕尾形 10"/>
            <p:cNvSpPr/>
            <p:nvPr>
              <p:custDataLst>
                <p:tags r:id="rId11"/>
              </p:custDataLst>
            </p:nvPr>
          </p:nvSpPr>
          <p:spPr>
            <a:xfrm>
              <a:off x="1341615" y="4786132"/>
              <a:ext cx="309716" cy="240889"/>
            </a:xfrm>
            <a:prstGeom prst="chevron">
              <a:avLst/>
            </a:prstGeom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12"/>
              </p:custDataLst>
            </p:nvPr>
          </p:nvSpPr>
          <p:spPr>
            <a:xfrm>
              <a:off x="1948404" y="4543933"/>
              <a:ext cx="1244600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 dirty="0">
                  <a:solidFill>
                    <a:srgbClr val="92D050"/>
                  </a:solidFill>
                  <a:latin typeface="Times New Roman" panose="02020603050405020304" pitchFamily="18" charset="0"/>
                </a:rPr>
                <a:t>plants</a:t>
              </a:r>
              <a:endParaRPr lang="en-US" altLang="zh-CN" sz="3200" b="1" dirty="0">
                <a:solidFill>
                  <a:srgbClr val="92D05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组合 3"/>
          <p:cNvGrpSpPr/>
          <p:nvPr>
            <p:custDataLst>
              <p:tags r:id="rId13"/>
            </p:custDataLst>
          </p:nvPr>
        </p:nvGrpSpPr>
        <p:grpSpPr>
          <a:xfrm>
            <a:off x="1341616" y="3778908"/>
            <a:ext cx="1866157" cy="583565"/>
            <a:chOff x="1341616" y="3778908"/>
            <a:chExt cx="1866157" cy="583565"/>
          </a:xfrm>
        </p:grpSpPr>
        <p:sp>
          <p:nvSpPr>
            <p:cNvPr id="10" name="燕尾形 9"/>
            <p:cNvSpPr/>
            <p:nvPr>
              <p:custDataLst>
                <p:tags r:id="rId14"/>
              </p:custDataLst>
            </p:nvPr>
          </p:nvSpPr>
          <p:spPr>
            <a:xfrm>
              <a:off x="1341616" y="3970223"/>
              <a:ext cx="309716" cy="240889"/>
            </a:xfrm>
            <a:prstGeom prst="chevron">
              <a:avLst/>
            </a:prstGeom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15"/>
              </p:custDataLst>
            </p:nvPr>
          </p:nvSpPr>
          <p:spPr>
            <a:xfrm>
              <a:off x="1963808" y="3778908"/>
              <a:ext cx="1243965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>
                  <a:solidFill>
                    <a:srgbClr val="002060"/>
                  </a:solidFill>
                  <a:latin typeface="Times New Roman" panose="02020603050405020304" pitchFamily="18" charset="0"/>
                </a:rPr>
                <a:t>words</a:t>
              </a:r>
              <a:endParaRPr lang="en-US" altLang="zh-CN" sz="3200" b="1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" name="组合 5"/>
          <p:cNvGrpSpPr/>
          <p:nvPr>
            <p:custDataLst>
              <p:tags r:id="rId16"/>
            </p:custDataLst>
          </p:nvPr>
        </p:nvGrpSpPr>
        <p:grpSpPr>
          <a:xfrm>
            <a:off x="1341615" y="5431932"/>
            <a:ext cx="1595598" cy="583565"/>
            <a:chOff x="1341615" y="5431932"/>
            <a:chExt cx="1595598" cy="583565"/>
          </a:xfrm>
        </p:grpSpPr>
        <p:sp>
          <p:nvSpPr>
            <p:cNvPr id="16" name="文本框 15"/>
            <p:cNvSpPr txBox="1"/>
            <p:nvPr>
              <p:custDataLst>
                <p:tags r:id="rId17"/>
              </p:custDataLst>
            </p:nvPr>
          </p:nvSpPr>
          <p:spPr>
            <a:xfrm>
              <a:off x="1964393" y="5431932"/>
              <a:ext cx="972820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fruit</a:t>
              </a:r>
              <a:endPara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9" name="燕尾形 18"/>
            <p:cNvSpPr/>
            <p:nvPr>
              <p:custDataLst>
                <p:tags r:id="rId18"/>
              </p:custDataLst>
            </p:nvPr>
          </p:nvSpPr>
          <p:spPr>
            <a:xfrm>
              <a:off x="1341615" y="5618405"/>
              <a:ext cx="309716" cy="240889"/>
            </a:xfrm>
            <a:prstGeom prst="chevron">
              <a:avLst/>
            </a:prstGeom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</p:grpSp>
      <p:pic>
        <p:nvPicPr>
          <p:cNvPr id="46" name="图片 45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 cstate="email"/>
          <a:stretch>
            <a:fillRect/>
          </a:stretch>
        </p:blipFill>
        <p:spPr>
          <a:xfrm>
            <a:off x="4131452" y="2087172"/>
            <a:ext cx="3112649" cy="16172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47" name="组合 46"/>
          <p:cNvGrpSpPr/>
          <p:nvPr>
            <p:custDataLst>
              <p:tags r:id="rId21"/>
            </p:custDataLst>
          </p:nvPr>
        </p:nvGrpSpPr>
        <p:grpSpPr>
          <a:xfrm>
            <a:off x="3381997" y="3844016"/>
            <a:ext cx="5460804" cy="1778487"/>
            <a:chOff x="388" y="4910"/>
            <a:chExt cx="8169" cy="3499"/>
          </a:xfrm>
        </p:grpSpPr>
        <p:grpSp>
          <p:nvGrpSpPr>
            <p:cNvPr id="48" name="组合 47"/>
            <p:cNvGrpSpPr/>
            <p:nvPr>
              <p:custDataLst>
                <p:tags r:id="rId22"/>
              </p:custDataLst>
            </p:nvPr>
          </p:nvGrpSpPr>
          <p:grpSpPr>
            <a:xfrm>
              <a:off x="388" y="5403"/>
              <a:ext cx="8169" cy="3006"/>
              <a:chOff x="627" y="5403"/>
              <a:chExt cx="8169" cy="3006"/>
            </a:xfrm>
          </p:grpSpPr>
          <p:sp>
            <p:nvSpPr>
              <p:cNvPr id="50" name="文本框 49"/>
              <p:cNvSpPr txBox="1"/>
              <p:nvPr>
                <p:custDataLst>
                  <p:tags r:id="rId23"/>
                </p:custDataLst>
              </p:nvPr>
            </p:nvSpPr>
            <p:spPr>
              <a:xfrm>
                <a:off x="1848" y="7261"/>
                <a:ext cx="6948" cy="11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3200" b="1">
                    <a:latin typeface="Times New Roman" panose="02020603050405020304" pitchFamily="18" charset="0"/>
                  </a:rPr>
                  <a:t>pine + apple =pineapple ?</a:t>
                </a:r>
                <a:endParaRPr lang="zh-CN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51" name="组合 50"/>
              <p:cNvGrpSpPr/>
              <p:nvPr>
                <p:custDataLst>
                  <p:tags r:id="rId24"/>
                </p:custDataLst>
              </p:nvPr>
            </p:nvGrpSpPr>
            <p:grpSpPr>
              <a:xfrm>
                <a:off x="627" y="5403"/>
                <a:ext cx="7328" cy="1918"/>
                <a:chOff x="627" y="5403"/>
                <a:chExt cx="7328" cy="1918"/>
              </a:xfrm>
            </p:grpSpPr>
            <p:grpSp>
              <p:nvGrpSpPr>
                <p:cNvPr id="52" name="组合 51"/>
                <p:cNvGrpSpPr/>
                <p:nvPr>
                  <p:custDataLst>
                    <p:tags r:id="rId25"/>
                  </p:custDataLst>
                </p:nvPr>
              </p:nvGrpSpPr>
              <p:grpSpPr>
                <a:xfrm>
                  <a:off x="627" y="5403"/>
                  <a:ext cx="7328" cy="1918"/>
                  <a:chOff x="1071" y="2472"/>
                  <a:chExt cx="7328" cy="1918"/>
                </a:xfrm>
              </p:grpSpPr>
              <p:pic>
                <p:nvPicPr>
                  <p:cNvPr id="54" name="图片 53" descr="pinetree"/>
                  <p:cNvPicPr>
                    <a:picLocks noChangeAspect="1"/>
                  </p:cNvPicPr>
                  <p:nvPr>
                    <p:custDataLst>
                      <p:tags r:id="rId26"/>
                    </p:custDataLst>
                  </p:nvPr>
                </p:nvPicPr>
                <p:blipFill>
                  <a:blip r:embed="rId27" cstate="email"/>
                  <a:stretch>
                    <a:fillRect/>
                  </a:stretch>
                </p:blipFill>
                <p:spPr>
                  <a:xfrm>
                    <a:off x="1071" y="2472"/>
                    <a:ext cx="1538" cy="1858"/>
                  </a:xfrm>
                  <a:prstGeom prst="rect">
                    <a:avLst/>
                  </a:prstGeom>
                  <a:ln>
                    <a:noFill/>
                  </a:ln>
                  <a:effectLst>
                    <a:outerShdw blurRad="292100" dist="139700" dir="2700000" algn="tl" rotWithShape="0">
                      <a:srgbClr val="333333">
                        <a:alpha val="65000"/>
                      </a:srgbClr>
                    </a:outerShdw>
                  </a:effectLst>
                </p:spPr>
              </p:pic>
              <p:pic>
                <p:nvPicPr>
                  <p:cNvPr id="55" name="图片 54" descr="pingguo"/>
                  <p:cNvPicPr>
                    <a:picLocks noChangeAspect="1"/>
                  </p:cNvPicPr>
                  <p:nvPr>
                    <p:custDataLst>
                      <p:tags r:id="rId28"/>
                    </p:custDataLst>
                  </p:nvPr>
                </p:nvPicPr>
                <p:blipFill>
                  <a:blip r:embed="rId29" cstate="email"/>
                  <a:stretch>
                    <a:fillRect/>
                  </a:stretch>
                </p:blipFill>
                <p:spPr>
                  <a:xfrm>
                    <a:off x="3469" y="2518"/>
                    <a:ext cx="1747" cy="1812"/>
                  </a:xfrm>
                  <a:prstGeom prst="rect">
                    <a:avLst/>
                  </a:prstGeom>
                  <a:ln>
                    <a:noFill/>
                  </a:ln>
                  <a:effectLst>
                    <a:outerShdw blurRad="292100" dist="139700" dir="2700000" algn="tl" rotWithShape="0">
                      <a:srgbClr val="333333">
                        <a:alpha val="65000"/>
                      </a:srgbClr>
                    </a:outerShdw>
                  </a:effectLst>
                </p:spPr>
              </p:pic>
              <p:pic>
                <p:nvPicPr>
                  <p:cNvPr id="56" name="图片 55"/>
                  <p:cNvPicPr>
                    <a:picLocks noChangeAspect="1"/>
                  </p:cNvPicPr>
                  <p:nvPr>
                    <p:custDataLst>
                      <p:tags r:id="rId30"/>
                    </p:custDataLst>
                  </p:nvPr>
                </p:nvPicPr>
                <p:blipFill>
                  <a:blip r:embed="rId31" cstate="email"/>
                  <a:stretch>
                    <a:fillRect/>
                  </a:stretch>
                </p:blipFill>
                <p:spPr>
                  <a:xfrm>
                    <a:off x="5994" y="2519"/>
                    <a:ext cx="2405" cy="1871"/>
                  </a:xfrm>
                  <a:prstGeom prst="rect">
                    <a:avLst/>
                  </a:prstGeom>
                  <a:ln>
                    <a:noFill/>
                  </a:ln>
                  <a:effectLst>
                    <a:outerShdw blurRad="292100" dist="139700" dir="2700000" algn="tl" rotWithShape="0">
                      <a:srgbClr val="333333">
                        <a:alpha val="65000"/>
                      </a:srgbClr>
                    </a:outerShdw>
                  </a:effectLst>
                </p:spPr>
              </p:pic>
              <p:pic>
                <p:nvPicPr>
                  <p:cNvPr id="57" name="图片 56"/>
                  <p:cNvPicPr>
                    <a:picLocks noChangeAspect="1"/>
                  </p:cNvPicPr>
                  <p:nvPr>
                    <p:custDataLst>
                      <p:tags r:id="rId32"/>
                    </p:custDataLst>
                  </p:nvPr>
                </p:nvPicPr>
                <p:blipFill>
                  <a:blip r:embed="rId33" cstate="email"/>
                  <a:stretch>
                    <a:fillRect/>
                  </a:stretch>
                </p:blipFill>
                <p:spPr>
                  <a:xfrm>
                    <a:off x="2609" y="3081"/>
                    <a:ext cx="860" cy="778"/>
                  </a:xfrm>
                  <a:prstGeom prst="rect">
                    <a:avLst/>
                  </a:prstGeom>
                  <a:ln>
                    <a:noFill/>
                  </a:ln>
                  <a:effectLst>
                    <a:outerShdw blurRad="292100" dist="139700" dir="2700000" algn="tl" rotWithShape="0">
                      <a:srgbClr val="333333">
                        <a:alpha val="65000"/>
                      </a:srgbClr>
                    </a:outerShdw>
                  </a:effectLst>
                </p:spPr>
              </p:pic>
            </p:grpSp>
            <p:pic>
              <p:nvPicPr>
                <p:cNvPr id="53" name="图片 52"/>
                <p:cNvPicPr>
                  <a:picLocks noChangeAspect="1"/>
                </p:cNvPicPr>
                <p:nvPr>
                  <p:custDataLst>
                    <p:tags r:id="rId34"/>
                  </p:custDataLst>
                </p:nvPr>
              </p:nvPicPr>
              <p:blipFill>
                <a:blip r:embed="rId35" cstate="email"/>
                <a:stretch>
                  <a:fillRect/>
                </a:stretch>
              </p:blipFill>
              <p:spPr>
                <a:xfrm>
                  <a:off x="4772" y="6012"/>
                  <a:ext cx="872" cy="874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</p:grpSp>
        </p:grpSp>
        <p:pic>
          <p:nvPicPr>
            <p:cNvPr id="49" name="图片 48"/>
            <p:cNvPicPr>
              <a:picLocks noChangeAspect="1"/>
            </p:cNvPicPr>
            <p:nvPr>
              <p:custDataLst>
                <p:tags r:id="rId36"/>
              </p:custDataLst>
            </p:nvPr>
          </p:nvPicPr>
          <p:blipFill>
            <a:blip r:embed="rId37" cstate="email"/>
            <a:stretch>
              <a:fillRect/>
            </a:stretch>
          </p:blipFill>
          <p:spPr>
            <a:xfrm>
              <a:off x="7195" y="4910"/>
              <a:ext cx="870" cy="116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59" name="组合 58"/>
          <p:cNvGrpSpPr/>
          <p:nvPr>
            <p:custDataLst>
              <p:tags r:id="rId38"/>
            </p:custDataLst>
          </p:nvPr>
        </p:nvGrpSpPr>
        <p:grpSpPr>
          <a:xfrm>
            <a:off x="7727043" y="1565219"/>
            <a:ext cx="3846983" cy="2159409"/>
            <a:chOff x="8653" y="2090"/>
            <a:chExt cx="5172" cy="3223"/>
          </a:xfrm>
        </p:grpSpPr>
        <p:grpSp>
          <p:nvGrpSpPr>
            <p:cNvPr id="60" name="组合 59"/>
            <p:cNvGrpSpPr/>
            <p:nvPr>
              <p:custDataLst>
                <p:tags r:id="rId39"/>
              </p:custDataLst>
            </p:nvPr>
          </p:nvGrpSpPr>
          <p:grpSpPr>
            <a:xfrm>
              <a:off x="8653" y="2090"/>
              <a:ext cx="5172" cy="2401"/>
              <a:chOff x="1022" y="4652"/>
              <a:chExt cx="5172" cy="2401"/>
            </a:xfrm>
          </p:grpSpPr>
          <p:pic>
            <p:nvPicPr>
              <p:cNvPr id="62" name="图片 61"/>
              <p:cNvPicPr>
                <a:picLocks noChangeAspect="1"/>
              </p:cNvPicPr>
              <p:nvPr>
                <p:custDataLst>
                  <p:tags r:id="rId40"/>
                </p:custDataLst>
              </p:nvPr>
            </p:nvPicPr>
            <p:blipFill>
              <a:blip r:embed="rId41" cstate="email"/>
              <a:stretch>
                <a:fillRect/>
              </a:stretch>
            </p:blipFill>
            <p:spPr>
              <a:xfrm>
                <a:off x="4427" y="4652"/>
                <a:ext cx="1767" cy="177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grpSp>
            <p:nvGrpSpPr>
              <p:cNvPr id="63" name="组合 62"/>
              <p:cNvGrpSpPr/>
              <p:nvPr>
                <p:custDataLst>
                  <p:tags r:id="rId42"/>
                </p:custDataLst>
              </p:nvPr>
            </p:nvGrpSpPr>
            <p:grpSpPr>
              <a:xfrm>
                <a:off x="1022" y="5227"/>
                <a:ext cx="3405" cy="1826"/>
                <a:chOff x="1022" y="5227"/>
                <a:chExt cx="3405" cy="1826"/>
              </a:xfrm>
            </p:grpSpPr>
            <p:pic>
              <p:nvPicPr>
                <p:cNvPr id="64" name="图片 63" descr="hanburger"/>
                <p:cNvPicPr>
                  <a:picLocks noChangeAspect="1"/>
                </p:cNvPicPr>
                <p:nvPr>
                  <p:custDataLst>
                    <p:tags r:id="rId43"/>
                  </p:custDataLst>
                </p:nvPr>
              </p:nvPicPr>
              <p:blipFill>
                <a:blip r:embed="rId44" cstate="email"/>
                <a:stretch>
                  <a:fillRect/>
                </a:stretch>
              </p:blipFill>
              <p:spPr>
                <a:xfrm>
                  <a:off x="1022" y="5578"/>
                  <a:ext cx="2511" cy="1475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  <p:pic>
              <p:nvPicPr>
                <p:cNvPr id="65" name="图片 64"/>
                <p:cNvPicPr>
                  <a:picLocks noChangeAspect="1"/>
                </p:cNvPicPr>
                <p:nvPr>
                  <p:custDataLst>
                    <p:tags r:id="rId45"/>
                  </p:custDataLst>
                </p:nvPr>
              </p:nvPicPr>
              <p:blipFill>
                <a:blip r:embed="rId46" cstate="email"/>
                <a:stretch>
                  <a:fillRect/>
                </a:stretch>
              </p:blipFill>
              <p:spPr>
                <a:xfrm>
                  <a:off x="3533" y="5227"/>
                  <a:ext cx="894" cy="894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</p:grpSp>
        </p:grpSp>
        <p:sp>
          <p:nvSpPr>
            <p:cNvPr id="61" name="文本框 60"/>
            <p:cNvSpPr txBox="1"/>
            <p:nvPr>
              <p:custDataLst>
                <p:tags r:id="rId47"/>
              </p:custDataLst>
            </p:nvPr>
          </p:nvSpPr>
          <p:spPr>
            <a:xfrm>
              <a:off x="9482" y="4442"/>
              <a:ext cx="4299" cy="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>
                  <a:latin typeface="Times New Roman" panose="02020603050405020304" pitchFamily="18" charset="0"/>
                </a:rPr>
                <a:t>hamburger ? </a:t>
              </a:r>
              <a:r>
                <a:rPr lang="en-US" altLang="zh-CN" sz="2400" b="1">
                  <a:latin typeface="Times New Roman" panose="02020603050405020304" pitchFamily="18" charset="0"/>
                </a:rPr>
                <a:t> ham</a:t>
              </a:r>
              <a:endParaRPr lang="en-US" altLang="zh-CN" sz="32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6" name="组合 65"/>
          <p:cNvGrpSpPr/>
          <p:nvPr>
            <p:custDataLst>
              <p:tags r:id="rId48"/>
            </p:custDataLst>
          </p:nvPr>
        </p:nvGrpSpPr>
        <p:grpSpPr>
          <a:xfrm>
            <a:off x="8904621" y="4016748"/>
            <a:ext cx="3257363" cy="1689078"/>
            <a:chOff x="5504348" y="3280410"/>
            <a:chExt cx="3274502" cy="1950094"/>
          </a:xfrm>
        </p:grpSpPr>
        <p:grpSp>
          <p:nvGrpSpPr>
            <p:cNvPr id="67" name="组合 66"/>
            <p:cNvGrpSpPr/>
            <p:nvPr>
              <p:custDataLst>
                <p:tags r:id="rId49"/>
              </p:custDataLst>
            </p:nvPr>
          </p:nvGrpSpPr>
          <p:grpSpPr>
            <a:xfrm>
              <a:off x="5504348" y="3280410"/>
              <a:ext cx="2951480" cy="1276985"/>
              <a:chOff x="8653" y="5167"/>
              <a:chExt cx="4648" cy="2011"/>
            </a:xfrm>
          </p:grpSpPr>
          <p:grpSp>
            <p:nvGrpSpPr>
              <p:cNvPr id="69" name="组合 68"/>
              <p:cNvGrpSpPr/>
              <p:nvPr>
                <p:custDataLst>
                  <p:tags r:id="rId50"/>
                </p:custDataLst>
              </p:nvPr>
            </p:nvGrpSpPr>
            <p:grpSpPr>
              <a:xfrm>
                <a:off x="8653" y="5487"/>
                <a:ext cx="2969" cy="1691"/>
                <a:chOff x="1093" y="5456"/>
                <a:chExt cx="2969" cy="1691"/>
              </a:xfrm>
            </p:grpSpPr>
            <p:pic>
              <p:nvPicPr>
                <p:cNvPr id="71" name="图片 70"/>
                <p:cNvPicPr>
                  <a:picLocks noChangeAspect="1"/>
                </p:cNvPicPr>
                <p:nvPr>
                  <p:custDataLst>
                    <p:tags r:id="rId51"/>
                  </p:custDataLst>
                </p:nvPr>
              </p:nvPicPr>
              <p:blipFill>
                <a:blip r:embed="rId52" cstate="email"/>
                <a:stretch>
                  <a:fillRect/>
                </a:stretch>
              </p:blipFill>
              <p:spPr>
                <a:xfrm>
                  <a:off x="3168" y="5582"/>
                  <a:ext cx="894" cy="894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  <p:pic>
              <p:nvPicPr>
                <p:cNvPr id="72" name="图片 71"/>
                <p:cNvPicPr>
                  <a:picLocks noChangeAspect="1"/>
                </p:cNvPicPr>
                <p:nvPr>
                  <p:custDataLst>
                    <p:tags r:id="rId53"/>
                  </p:custDataLst>
                </p:nvPr>
              </p:nvPicPr>
              <p:blipFill>
                <a:blip r:embed="rId54" cstate="email"/>
                <a:srcRect r="-34"/>
                <a:stretch>
                  <a:fillRect/>
                </a:stretch>
              </p:blipFill>
              <p:spPr>
                <a:xfrm>
                  <a:off x="1093" y="5456"/>
                  <a:ext cx="2087" cy="1691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</p:grpSp>
          <p:pic>
            <p:nvPicPr>
              <p:cNvPr id="70" name="图片 69"/>
              <p:cNvPicPr>
                <a:picLocks noChangeAspect="1"/>
              </p:cNvPicPr>
              <p:nvPr>
                <p:custDataLst>
                  <p:tags r:id="rId55"/>
                </p:custDataLst>
              </p:nvPr>
            </p:nvPicPr>
            <p:blipFill>
              <a:blip r:embed="rId56" cstate="email"/>
              <a:srcRect l="-1"/>
              <a:stretch>
                <a:fillRect/>
              </a:stretch>
            </p:blipFill>
            <p:spPr>
              <a:xfrm>
                <a:off x="11693" y="5167"/>
                <a:ext cx="1608" cy="1483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sp>
          <p:nvSpPr>
            <p:cNvPr id="68" name="文本框 67"/>
            <p:cNvSpPr txBox="1"/>
            <p:nvPr>
              <p:custDataLst>
                <p:tags r:id="rId57"/>
              </p:custDataLst>
            </p:nvPr>
          </p:nvSpPr>
          <p:spPr>
            <a:xfrm>
              <a:off x="6098456" y="4556760"/>
              <a:ext cx="2680394" cy="6737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3200" b="1">
                  <a:latin typeface="Times New Roman" panose="02020603050405020304" pitchFamily="18" charset="0"/>
                </a:rPr>
                <a:t>eggplant ? egg</a:t>
              </a:r>
              <a:endParaRPr lang="en-US" altLang="zh-CN" sz="32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2" name="组合 41"/>
          <p:cNvGrpSpPr/>
          <p:nvPr>
            <p:custDataLst>
              <p:tags r:id="rId58"/>
            </p:custDataLst>
          </p:nvPr>
        </p:nvGrpSpPr>
        <p:grpSpPr>
          <a:xfrm>
            <a:off x="558059" y="222971"/>
            <a:ext cx="510434" cy="487593"/>
            <a:chOff x="6152265" y="2021750"/>
            <a:chExt cx="593011" cy="566475"/>
          </a:xfrm>
        </p:grpSpPr>
        <p:sp>
          <p:nvSpPr>
            <p:cNvPr id="43" name="椭圆 42"/>
            <p:cNvSpPr/>
            <p:nvPr>
              <p:custDataLst>
                <p:tags r:id="rId59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44" name="椭圆 43"/>
            <p:cNvSpPr/>
            <p:nvPr>
              <p:custDataLst>
                <p:tags r:id="rId60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>
            <a:off x="575187" y="462456"/>
            <a:ext cx="510434" cy="487593"/>
            <a:chOff x="6152265" y="2021750"/>
            <a:chExt cx="593011" cy="566475"/>
          </a:xfrm>
        </p:grpSpPr>
        <p:sp>
          <p:nvSpPr>
            <p:cNvPr id="32" name="椭圆 31"/>
            <p:cNvSpPr/>
            <p:nvPr>
              <p:custDataLst>
                <p:tags r:id="rId4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33" name="椭圆 32"/>
            <p:cNvSpPr/>
            <p:nvPr>
              <p:custDataLst>
                <p:tags r:id="rId5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8" name="文本框 27"/>
          <p:cNvSpPr txBox="1"/>
          <p:nvPr>
            <p:custDataLst>
              <p:tags r:id="rId6"/>
            </p:custDataLst>
          </p:nvPr>
        </p:nvSpPr>
        <p:spPr>
          <a:xfrm>
            <a:off x="8552447" y="5204618"/>
            <a:ext cx="213805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3200" b="1">
                <a:solidFill>
                  <a:schemeClr val="bg1"/>
                </a:solidFill>
                <a:cs typeface="+mn-ea"/>
                <a:sym typeface="+mn-lt"/>
              </a:rPr>
              <a:t>选题背景</a:t>
            </a:r>
            <a:endParaRPr lang="zh-CN" altLang="en-US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4" name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212931" y="3174155"/>
            <a:ext cx="28363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zh-CN" altLang="en-US" sz="120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5" name="quotation-mark_3237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7957377" y="2294462"/>
            <a:ext cx="705359" cy="654659"/>
          </a:xfrm>
          <a:custGeom>
            <a:avLst/>
            <a:gdLst>
              <a:gd name="T0" fmla="*/ 2004 w 4654"/>
              <a:gd name="T1" fmla="*/ 191 h 4326"/>
              <a:gd name="T2" fmla="*/ 2004 w 4654"/>
              <a:gd name="T3" fmla="*/ 968 h 4326"/>
              <a:gd name="T4" fmla="*/ 1813 w 4654"/>
              <a:gd name="T5" fmla="*/ 1158 h 4326"/>
              <a:gd name="T6" fmla="*/ 1205 w 4654"/>
              <a:gd name="T7" fmla="*/ 2305 h 4326"/>
              <a:gd name="T8" fmla="*/ 1813 w 4654"/>
              <a:gd name="T9" fmla="*/ 2305 h 4326"/>
              <a:gd name="T10" fmla="*/ 2004 w 4654"/>
              <a:gd name="T11" fmla="*/ 2495 h 4326"/>
              <a:gd name="T12" fmla="*/ 2004 w 4654"/>
              <a:gd name="T13" fmla="*/ 4135 h 4326"/>
              <a:gd name="T14" fmla="*/ 1813 w 4654"/>
              <a:gd name="T15" fmla="*/ 4326 h 4326"/>
              <a:gd name="T16" fmla="*/ 191 w 4654"/>
              <a:gd name="T17" fmla="*/ 4326 h 4326"/>
              <a:gd name="T18" fmla="*/ 0 w 4654"/>
              <a:gd name="T19" fmla="*/ 4135 h 4326"/>
              <a:gd name="T20" fmla="*/ 0 w 4654"/>
              <a:gd name="T21" fmla="*/ 2495 h 4326"/>
              <a:gd name="T22" fmla="*/ 109 w 4654"/>
              <a:gd name="T23" fmla="*/ 1501 h 4326"/>
              <a:gd name="T24" fmla="*/ 448 w 4654"/>
              <a:gd name="T25" fmla="*/ 713 h 4326"/>
              <a:gd name="T26" fmla="*/ 1023 w 4654"/>
              <a:gd name="T27" fmla="*/ 187 h 4326"/>
              <a:gd name="T28" fmla="*/ 1813 w 4654"/>
              <a:gd name="T29" fmla="*/ 0 h 4326"/>
              <a:gd name="T30" fmla="*/ 2004 w 4654"/>
              <a:gd name="T31" fmla="*/ 191 h 4326"/>
              <a:gd name="T32" fmla="*/ 4464 w 4654"/>
              <a:gd name="T33" fmla="*/ 1158 h 4326"/>
              <a:gd name="T34" fmla="*/ 4654 w 4654"/>
              <a:gd name="T35" fmla="*/ 968 h 4326"/>
              <a:gd name="T36" fmla="*/ 4654 w 4654"/>
              <a:gd name="T37" fmla="*/ 191 h 4326"/>
              <a:gd name="T38" fmla="*/ 4464 w 4654"/>
              <a:gd name="T39" fmla="*/ 0 h 4326"/>
              <a:gd name="T40" fmla="*/ 3674 w 4654"/>
              <a:gd name="T41" fmla="*/ 187 h 4326"/>
              <a:gd name="T42" fmla="*/ 3098 w 4654"/>
              <a:gd name="T43" fmla="*/ 713 h 4326"/>
              <a:gd name="T44" fmla="*/ 2759 w 4654"/>
              <a:gd name="T45" fmla="*/ 1501 h 4326"/>
              <a:gd name="T46" fmla="*/ 2650 w 4654"/>
              <a:gd name="T47" fmla="*/ 2495 h 4326"/>
              <a:gd name="T48" fmla="*/ 2650 w 4654"/>
              <a:gd name="T49" fmla="*/ 4135 h 4326"/>
              <a:gd name="T50" fmla="*/ 2841 w 4654"/>
              <a:gd name="T51" fmla="*/ 4326 h 4326"/>
              <a:gd name="T52" fmla="*/ 4464 w 4654"/>
              <a:gd name="T53" fmla="*/ 4326 h 4326"/>
              <a:gd name="T54" fmla="*/ 4654 w 4654"/>
              <a:gd name="T55" fmla="*/ 4135 h 4326"/>
              <a:gd name="T56" fmla="*/ 4654 w 4654"/>
              <a:gd name="T57" fmla="*/ 2495 h 4326"/>
              <a:gd name="T58" fmla="*/ 4464 w 4654"/>
              <a:gd name="T59" fmla="*/ 2305 h 4326"/>
              <a:gd name="T60" fmla="*/ 3864 w 4654"/>
              <a:gd name="T61" fmla="*/ 2305 h 4326"/>
              <a:gd name="T62" fmla="*/ 4464 w 4654"/>
              <a:gd name="T63" fmla="*/ 1158 h 4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654" h="4326">
                <a:moveTo>
                  <a:pt x="2004" y="191"/>
                </a:moveTo>
                <a:lnTo>
                  <a:pt x="2004" y="968"/>
                </a:lnTo>
                <a:cubicBezTo>
                  <a:pt x="2004" y="1073"/>
                  <a:pt x="1919" y="1158"/>
                  <a:pt x="1813" y="1158"/>
                </a:cubicBezTo>
                <a:cubicBezTo>
                  <a:pt x="1437" y="1158"/>
                  <a:pt x="1233" y="1544"/>
                  <a:pt x="1205" y="2305"/>
                </a:cubicBezTo>
                <a:lnTo>
                  <a:pt x="1813" y="2305"/>
                </a:lnTo>
                <a:cubicBezTo>
                  <a:pt x="1919" y="2305"/>
                  <a:pt x="2004" y="2390"/>
                  <a:pt x="2004" y="2495"/>
                </a:cubicBezTo>
                <a:lnTo>
                  <a:pt x="2004" y="4135"/>
                </a:lnTo>
                <a:cubicBezTo>
                  <a:pt x="2004" y="4241"/>
                  <a:pt x="1919" y="4326"/>
                  <a:pt x="1813" y="4326"/>
                </a:cubicBezTo>
                <a:lnTo>
                  <a:pt x="191" y="4326"/>
                </a:lnTo>
                <a:cubicBezTo>
                  <a:pt x="85" y="4326"/>
                  <a:pt x="0" y="4241"/>
                  <a:pt x="0" y="4135"/>
                </a:cubicBezTo>
                <a:lnTo>
                  <a:pt x="0" y="2495"/>
                </a:lnTo>
                <a:cubicBezTo>
                  <a:pt x="0" y="2131"/>
                  <a:pt x="37" y="1796"/>
                  <a:pt x="109" y="1501"/>
                </a:cubicBezTo>
                <a:cubicBezTo>
                  <a:pt x="183" y="1198"/>
                  <a:pt x="297" y="933"/>
                  <a:pt x="448" y="713"/>
                </a:cubicBezTo>
                <a:cubicBezTo>
                  <a:pt x="602" y="488"/>
                  <a:pt x="796" y="311"/>
                  <a:pt x="1023" y="187"/>
                </a:cubicBezTo>
                <a:cubicBezTo>
                  <a:pt x="1252" y="63"/>
                  <a:pt x="1518" y="0"/>
                  <a:pt x="1813" y="0"/>
                </a:cubicBezTo>
                <a:cubicBezTo>
                  <a:pt x="1919" y="0"/>
                  <a:pt x="2004" y="86"/>
                  <a:pt x="2004" y="191"/>
                </a:cubicBezTo>
                <a:close/>
                <a:moveTo>
                  <a:pt x="4464" y="1158"/>
                </a:moveTo>
                <a:cubicBezTo>
                  <a:pt x="4569" y="1158"/>
                  <a:pt x="4654" y="1073"/>
                  <a:pt x="4654" y="968"/>
                </a:cubicBezTo>
                <a:lnTo>
                  <a:pt x="4654" y="191"/>
                </a:lnTo>
                <a:cubicBezTo>
                  <a:pt x="4654" y="86"/>
                  <a:pt x="4569" y="0"/>
                  <a:pt x="4464" y="0"/>
                </a:cubicBezTo>
                <a:cubicBezTo>
                  <a:pt x="4168" y="0"/>
                  <a:pt x="3902" y="63"/>
                  <a:pt x="3674" y="187"/>
                </a:cubicBezTo>
                <a:cubicBezTo>
                  <a:pt x="3447" y="311"/>
                  <a:pt x="3253" y="488"/>
                  <a:pt x="3098" y="713"/>
                </a:cubicBezTo>
                <a:cubicBezTo>
                  <a:pt x="2948" y="933"/>
                  <a:pt x="2834" y="1198"/>
                  <a:pt x="2759" y="1501"/>
                </a:cubicBezTo>
                <a:cubicBezTo>
                  <a:pt x="2687" y="1796"/>
                  <a:pt x="2650" y="2131"/>
                  <a:pt x="2650" y="2495"/>
                </a:cubicBezTo>
                <a:lnTo>
                  <a:pt x="2650" y="4135"/>
                </a:lnTo>
                <a:cubicBezTo>
                  <a:pt x="2650" y="4241"/>
                  <a:pt x="2736" y="4326"/>
                  <a:pt x="2841" y="4326"/>
                </a:cubicBezTo>
                <a:lnTo>
                  <a:pt x="4464" y="4326"/>
                </a:lnTo>
                <a:cubicBezTo>
                  <a:pt x="4569" y="4326"/>
                  <a:pt x="4654" y="4241"/>
                  <a:pt x="4654" y="4135"/>
                </a:cubicBezTo>
                <a:lnTo>
                  <a:pt x="4654" y="2495"/>
                </a:lnTo>
                <a:cubicBezTo>
                  <a:pt x="4654" y="2390"/>
                  <a:pt x="4569" y="2305"/>
                  <a:pt x="4464" y="2305"/>
                </a:cubicBezTo>
                <a:lnTo>
                  <a:pt x="3864" y="2305"/>
                </a:lnTo>
                <a:cubicBezTo>
                  <a:pt x="3892" y="1544"/>
                  <a:pt x="4093" y="1158"/>
                  <a:pt x="4464" y="115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36" name="文本框 35"/>
          <p:cNvSpPr txBox="1"/>
          <p:nvPr>
            <p:custDataLst>
              <p:tags r:id="rId9"/>
            </p:custDataLst>
          </p:nvPr>
        </p:nvSpPr>
        <p:spPr>
          <a:xfrm>
            <a:off x="1225940" y="292506"/>
            <a:ext cx="6864585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400" b="1" dirty="0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While-reading: skimming</a:t>
            </a:r>
            <a:endParaRPr lang="zh-CN" altLang="en-US" sz="4400" b="1" dirty="0">
              <a:solidFill>
                <a:srgbClr val="55797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0" name="矩形 9"/>
          <p:cNvSpPr/>
          <p:nvPr>
            <p:custDataLst>
              <p:tags r:id="rId10"/>
            </p:custDataLst>
          </p:nvPr>
        </p:nvSpPr>
        <p:spPr>
          <a:xfrm>
            <a:off x="1150617" y="1029376"/>
            <a:ext cx="53924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cs typeface="+mn-lt"/>
                <a:sym typeface="+mn-ea"/>
              </a:rPr>
              <a:t>1. The passage is about</a:t>
            </a:r>
            <a:r>
              <a:rPr lang="en-US" altLang="zh-CN" sz="3200" b="1" dirty="0">
                <a:latin typeface="Times New Roman" panose="02020603050405020304" pitchFamily="18" charset="0"/>
                <a:cs typeface="+mn-lt"/>
                <a:sym typeface="+mn-ea"/>
              </a:rPr>
              <a:t>: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cs typeface="+mn-lt"/>
              <a:sym typeface="+mn-ea"/>
            </a:endParaRPr>
          </a:p>
        </p:txBody>
      </p:sp>
      <p:grpSp>
        <p:nvGrpSpPr>
          <p:cNvPr id="11" name="组合 19"/>
          <p:cNvGrpSpPr/>
          <p:nvPr>
            <p:custDataLst>
              <p:tags r:id="rId11"/>
            </p:custDataLst>
          </p:nvPr>
        </p:nvGrpSpPr>
        <p:grpSpPr>
          <a:xfrm>
            <a:off x="126771" y="1785381"/>
            <a:ext cx="1917700" cy="827087"/>
            <a:chOff x="9175" y="7195"/>
            <a:chExt cx="4264" cy="2794"/>
          </a:xfrm>
        </p:grpSpPr>
        <p:pic>
          <p:nvPicPr>
            <p:cNvPr id="12" name="图片 17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5" y="7195"/>
              <a:ext cx="4264" cy="279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" name="文本框 18"/>
            <p:cNvSpPr txBox="1"/>
            <p:nvPr>
              <p:custDataLst>
                <p:tags r:id="rId14"/>
              </p:custDataLst>
            </p:nvPr>
          </p:nvSpPr>
          <p:spPr>
            <a:xfrm>
              <a:off x="10190" y="7503"/>
              <a:ext cx="2858" cy="218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r>
                <a:rPr lang="en-US" altLang="zh-CN" sz="3600" b="1">
                  <a:latin typeface="Times New Roman" panose="02020603050405020304" pitchFamily="18" charset="0"/>
                  <a:ea typeface="微软雅黑" panose="020B0503020204020204" charset="-122"/>
                  <a:sym typeface="微软雅黑" panose="020B0503020204020204" charset="-122"/>
                </a:rPr>
                <a:t> food</a:t>
              </a:r>
              <a:endParaRPr lang="en-US" altLang="zh-CN" sz="3600" b="1"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4" name="组合 22"/>
          <p:cNvGrpSpPr/>
          <p:nvPr>
            <p:custDataLst>
              <p:tags r:id="rId15"/>
            </p:custDataLst>
          </p:nvPr>
        </p:nvGrpSpPr>
        <p:grpSpPr>
          <a:xfrm>
            <a:off x="2321045" y="1751966"/>
            <a:ext cx="2074863" cy="950912"/>
            <a:chOff x="2000" y="7902"/>
            <a:chExt cx="3267" cy="1497"/>
          </a:xfrm>
        </p:grpSpPr>
        <p:pic>
          <p:nvPicPr>
            <p:cNvPr id="15" name="图片 20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000" y="7902"/>
              <a:ext cx="3267" cy="14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" name="文本框 21"/>
            <p:cNvSpPr txBox="1"/>
            <p:nvPr>
              <p:custDataLst>
                <p:tags r:id="rId18"/>
              </p:custDataLst>
            </p:nvPr>
          </p:nvSpPr>
          <p:spPr>
            <a:xfrm>
              <a:off x="2234" y="8084"/>
              <a:ext cx="2688" cy="10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3600" b="1">
                  <a:latin typeface="Times New Roman" panose="02020603050405020304" pitchFamily="18" charset="0"/>
                  <a:ea typeface="微软雅黑" panose="020B0503020204020204" charset="-122"/>
                  <a:sym typeface="微软雅黑" panose="020B0503020204020204" charset="-122"/>
                </a:rPr>
                <a:t>cooking</a:t>
              </a:r>
              <a:endParaRPr lang="en-US" altLang="zh-CN" sz="3600" b="1"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7" name="组合 31"/>
          <p:cNvGrpSpPr/>
          <p:nvPr>
            <p:custDataLst>
              <p:tags r:id="rId19"/>
            </p:custDataLst>
          </p:nvPr>
        </p:nvGrpSpPr>
        <p:grpSpPr>
          <a:xfrm>
            <a:off x="7463862" y="1663678"/>
            <a:ext cx="1685925" cy="1147762"/>
            <a:chOff x="10427" y="4522"/>
            <a:chExt cx="2595" cy="1755"/>
          </a:xfrm>
        </p:grpSpPr>
        <p:pic>
          <p:nvPicPr>
            <p:cNvPr id="18" name="图片 29"/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21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427" y="4522"/>
              <a:ext cx="2595" cy="175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9" name="文本框 30"/>
            <p:cNvSpPr txBox="1"/>
            <p:nvPr>
              <p:custDataLst>
                <p:tags r:id="rId22"/>
              </p:custDataLst>
            </p:nvPr>
          </p:nvSpPr>
          <p:spPr>
            <a:xfrm>
              <a:off x="10506" y="4891"/>
              <a:ext cx="2348" cy="98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r>
                <a:rPr lang="en-US" altLang="zh-CN" sz="3600" b="1">
                  <a:latin typeface="Times New Roman" panose="02020603050405020304" pitchFamily="18" charset="0"/>
                  <a:ea typeface="微软雅黑" panose="020B0503020204020204" charset="-122"/>
                  <a:sym typeface="微软雅黑" panose="020B0503020204020204" charset="-122"/>
                </a:rPr>
                <a:t> plants</a:t>
              </a:r>
              <a:endParaRPr lang="en-US" altLang="zh-CN" sz="3600" b="1"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20" name="组合 28"/>
          <p:cNvGrpSpPr/>
          <p:nvPr>
            <p:custDataLst>
              <p:tags r:id="rId23"/>
            </p:custDataLst>
          </p:nvPr>
        </p:nvGrpSpPr>
        <p:grpSpPr>
          <a:xfrm>
            <a:off x="9521533" y="1794193"/>
            <a:ext cx="2054225" cy="979487"/>
            <a:chOff x="3968" y="4484"/>
            <a:chExt cx="3236" cy="1544"/>
          </a:xfrm>
        </p:grpSpPr>
        <p:pic>
          <p:nvPicPr>
            <p:cNvPr id="21" name="图片 26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2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968" y="4484"/>
              <a:ext cx="3237" cy="154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" name="文本框 27"/>
            <p:cNvSpPr txBox="1"/>
            <p:nvPr>
              <p:custDataLst>
                <p:tags r:id="rId26"/>
              </p:custDataLst>
            </p:nvPr>
          </p:nvSpPr>
          <p:spPr>
            <a:xfrm>
              <a:off x="4636" y="4700"/>
              <a:ext cx="1868" cy="10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3600" b="1">
                  <a:latin typeface="Times New Roman" panose="02020603050405020304" pitchFamily="18" charset="0"/>
                  <a:ea typeface="微软雅黑" panose="020B0503020204020204" charset="-122"/>
                  <a:sym typeface="微软雅黑" panose="020B0503020204020204" charset="-122"/>
                </a:rPr>
                <a:t> fruit</a:t>
              </a:r>
              <a:endParaRPr lang="en-US" altLang="zh-CN" sz="3600" b="1"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6" name="文本框 25"/>
          <p:cNvSpPr txBox="1"/>
          <p:nvPr>
            <p:custDataLst>
              <p:tags r:id="rId27"/>
            </p:custDataLst>
          </p:nvPr>
        </p:nvSpPr>
        <p:spPr>
          <a:xfrm>
            <a:off x="4695146" y="1663678"/>
            <a:ext cx="2332990" cy="1106805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zh-CN" altLang="en-US" sz="6600"/>
          </a:p>
        </p:txBody>
      </p:sp>
      <p:grpSp>
        <p:nvGrpSpPr>
          <p:cNvPr id="27" name="组合 25"/>
          <p:cNvGrpSpPr/>
          <p:nvPr>
            <p:custDataLst>
              <p:tags r:id="rId28"/>
            </p:custDataLst>
          </p:nvPr>
        </p:nvGrpSpPr>
        <p:grpSpPr>
          <a:xfrm>
            <a:off x="4714597" y="1702038"/>
            <a:ext cx="2282825" cy="993775"/>
            <a:chOff x="7205" y="2374"/>
            <a:chExt cx="3595" cy="1566"/>
          </a:xfrm>
        </p:grpSpPr>
        <p:pic>
          <p:nvPicPr>
            <p:cNvPr id="29" name="图片 23"/>
            <p:cNvPicPr>
              <a:picLocks noChangeAspect="1"/>
            </p:cNvPicPr>
            <p:nvPr>
              <p:custDataLst>
                <p:tags r:id="rId29"/>
              </p:custDataLst>
            </p:nvPr>
          </p:nvPicPr>
          <p:blipFill>
            <a:blip r:embed="rId3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05" y="2374"/>
              <a:ext cx="3595" cy="156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" name="文本框 24"/>
            <p:cNvSpPr txBox="1"/>
            <p:nvPr>
              <p:custDataLst>
                <p:tags r:id="rId31"/>
              </p:custDataLst>
            </p:nvPr>
          </p:nvSpPr>
          <p:spPr>
            <a:xfrm>
              <a:off x="7896" y="2649"/>
              <a:ext cx="2905" cy="101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r>
                <a:rPr lang="en-US" altLang="zh-CN" sz="3600" b="1">
                  <a:latin typeface="Times New Roman" panose="02020603050405020304" pitchFamily="18" charset="0"/>
                  <a:ea typeface="微软雅黑" panose="020B0503020204020204" charset="-122"/>
                  <a:sym typeface="微软雅黑" panose="020B0503020204020204" charset="-122"/>
                </a:rPr>
                <a:t>words</a:t>
              </a:r>
              <a:endParaRPr lang="en-US" altLang="zh-CN" sz="3600" b="1"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1" name="矩形 30"/>
          <p:cNvSpPr/>
          <p:nvPr>
            <p:custDataLst>
              <p:tags r:id="rId32"/>
            </p:custDataLst>
          </p:nvPr>
        </p:nvSpPr>
        <p:spPr>
          <a:xfrm>
            <a:off x="1150617" y="3300260"/>
            <a:ext cx="70904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cs typeface="+mn-lt"/>
                <a:sym typeface="+mn-ea"/>
              </a:rPr>
              <a:t>2. The author’s writing purpose is: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cs typeface="+mn-lt"/>
              <a:sym typeface="+mn-ea"/>
            </a:endParaRPr>
          </a:p>
        </p:txBody>
      </p:sp>
      <p:sp>
        <p:nvSpPr>
          <p:cNvPr id="38" name="矩形 37"/>
          <p:cNvSpPr/>
          <p:nvPr>
            <p:custDataLst>
              <p:tags r:id="rId33"/>
            </p:custDataLst>
          </p:nvPr>
        </p:nvSpPr>
        <p:spPr>
          <a:xfrm>
            <a:off x="1508283" y="5194322"/>
            <a:ext cx="8113237" cy="529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文本框 36"/>
          <p:cNvSpPr txBox="1"/>
          <p:nvPr>
            <p:custDataLst>
              <p:tags r:id="rId34"/>
            </p:custDataLst>
          </p:nvPr>
        </p:nvSpPr>
        <p:spPr>
          <a:xfrm>
            <a:off x="1501495" y="3782576"/>
            <a:ext cx="8292745" cy="2630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To tell that English is very difficult to learn.</a:t>
            </a:r>
            <a:endParaRPr kumimoji="1"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To give advice on how to learn English.</a:t>
            </a:r>
            <a:endParaRPr kumimoji="1"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To show that English is interesting and creative.</a:t>
            </a:r>
            <a:endParaRPr kumimoji="1"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To explain how English was created.</a:t>
            </a:r>
            <a:endParaRPr kumimoji="1"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28" name="文本框 27"/>
          <p:cNvSpPr txBox="1"/>
          <p:nvPr>
            <p:custDataLst>
              <p:tags r:id="rId3"/>
            </p:custDataLst>
          </p:nvPr>
        </p:nvSpPr>
        <p:spPr>
          <a:xfrm>
            <a:off x="8552447" y="5204618"/>
            <a:ext cx="213805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3200" b="1">
                <a:solidFill>
                  <a:schemeClr val="bg1"/>
                </a:solidFill>
                <a:cs typeface="+mn-ea"/>
                <a:sym typeface="+mn-lt"/>
              </a:rPr>
              <a:t>选题背景</a:t>
            </a:r>
            <a:endParaRPr lang="zh-CN" altLang="en-US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4" name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212931" y="3174155"/>
            <a:ext cx="28363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zh-CN" altLang="en-US" sz="120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5" name="quotation-mark_32371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7957377" y="2294462"/>
            <a:ext cx="705359" cy="654659"/>
          </a:xfrm>
          <a:custGeom>
            <a:avLst/>
            <a:gdLst>
              <a:gd name="T0" fmla="*/ 2004 w 4654"/>
              <a:gd name="T1" fmla="*/ 191 h 4326"/>
              <a:gd name="T2" fmla="*/ 2004 w 4654"/>
              <a:gd name="T3" fmla="*/ 968 h 4326"/>
              <a:gd name="T4" fmla="*/ 1813 w 4654"/>
              <a:gd name="T5" fmla="*/ 1158 h 4326"/>
              <a:gd name="T6" fmla="*/ 1205 w 4654"/>
              <a:gd name="T7" fmla="*/ 2305 h 4326"/>
              <a:gd name="T8" fmla="*/ 1813 w 4654"/>
              <a:gd name="T9" fmla="*/ 2305 h 4326"/>
              <a:gd name="T10" fmla="*/ 2004 w 4654"/>
              <a:gd name="T11" fmla="*/ 2495 h 4326"/>
              <a:gd name="T12" fmla="*/ 2004 w 4654"/>
              <a:gd name="T13" fmla="*/ 4135 h 4326"/>
              <a:gd name="T14" fmla="*/ 1813 w 4654"/>
              <a:gd name="T15" fmla="*/ 4326 h 4326"/>
              <a:gd name="T16" fmla="*/ 191 w 4654"/>
              <a:gd name="T17" fmla="*/ 4326 h 4326"/>
              <a:gd name="T18" fmla="*/ 0 w 4654"/>
              <a:gd name="T19" fmla="*/ 4135 h 4326"/>
              <a:gd name="T20" fmla="*/ 0 w 4654"/>
              <a:gd name="T21" fmla="*/ 2495 h 4326"/>
              <a:gd name="T22" fmla="*/ 109 w 4654"/>
              <a:gd name="T23" fmla="*/ 1501 h 4326"/>
              <a:gd name="T24" fmla="*/ 448 w 4654"/>
              <a:gd name="T25" fmla="*/ 713 h 4326"/>
              <a:gd name="T26" fmla="*/ 1023 w 4654"/>
              <a:gd name="T27" fmla="*/ 187 h 4326"/>
              <a:gd name="T28" fmla="*/ 1813 w 4654"/>
              <a:gd name="T29" fmla="*/ 0 h 4326"/>
              <a:gd name="T30" fmla="*/ 2004 w 4654"/>
              <a:gd name="T31" fmla="*/ 191 h 4326"/>
              <a:gd name="T32" fmla="*/ 4464 w 4654"/>
              <a:gd name="T33" fmla="*/ 1158 h 4326"/>
              <a:gd name="T34" fmla="*/ 4654 w 4654"/>
              <a:gd name="T35" fmla="*/ 968 h 4326"/>
              <a:gd name="T36" fmla="*/ 4654 w 4654"/>
              <a:gd name="T37" fmla="*/ 191 h 4326"/>
              <a:gd name="T38" fmla="*/ 4464 w 4654"/>
              <a:gd name="T39" fmla="*/ 0 h 4326"/>
              <a:gd name="T40" fmla="*/ 3674 w 4654"/>
              <a:gd name="T41" fmla="*/ 187 h 4326"/>
              <a:gd name="T42" fmla="*/ 3098 w 4654"/>
              <a:gd name="T43" fmla="*/ 713 h 4326"/>
              <a:gd name="T44" fmla="*/ 2759 w 4654"/>
              <a:gd name="T45" fmla="*/ 1501 h 4326"/>
              <a:gd name="T46" fmla="*/ 2650 w 4654"/>
              <a:gd name="T47" fmla="*/ 2495 h 4326"/>
              <a:gd name="T48" fmla="*/ 2650 w 4654"/>
              <a:gd name="T49" fmla="*/ 4135 h 4326"/>
              <a:gd name="T50" fmla="*/ 2841 w 4654"/>
              <a:gd name="T51" fmla="*/ 4326 h 4326"/>
              <a:gd name="T52" fmla="*/ 4464 w 4654"/>
              <a:gd name="T53" fmla="*/ 4326 h 4326"/>
              <a:gd name="T54" fmla="*/ 4654 w 4654"/>
              <a:gd name="T55" fmla="*/ 4135 h 4326"/>
              <a:gd name="T56" fmla="*/ 4654 w 4654"/>
              <a:gd name="T57" fmla="*/ 2495 h 4326"/>
              <a:gd name="T58" fmla="*/ 4464 w 4654"/>
              <a:gd name="T59" fmla="*/ 2305 h 4326"/>
              <a:gd name="T60" fmla="*/ 3864 w 4654"/>
              <a:gd name="T61" fmla="*/ 2305 h 4326"/>
              <a:gd name="T62" fmla="*/ 4464 w 4654"/>
              <a:gd name="T63" fmla="*/ 1158 h 4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654" h="4326">
                <a:moveTo>
                  <a:pt x="2004" y="191"/>
                </a:moveTo>
                <a:lnTo>
                  <a:pt x="2004" y="968"/>
                </a:lnTo>
                <a:cubicBezTo>
                  <a:pt x="2004" y="1073"/>
                  <a:pt x="1919" y="1158"/>
                  <a:pt x="1813" y="1158"/>
                </a:cubicBezTo>
                <a:cubicBezTo>
                  <a:pt x="1437" y="1158"/>
                  <a:pt x="1233" y="1544"/>
                  <a:pt x="1205" y="2305"/>
                </a:cubicBezTo>
                <a:lnTo>
                  <a:pt x="1813" y="2305"/>
                </a:lnTo>
                <a:cubicBezTo>
                  <a:pt x="1919" y="2305"/>
                  <a:pt x="2004" y="2390"/>
                  <a:pt x="2004" y="2495"/>
                </a:cubicBezTo>
                <a:lnTo>
                  <a:pt x="2004" y="4135"/>
                </a:lnTo>
                <a:cubicBezTo>
                  <a:pt x="2004" y="4241"/>
                  <a:pt x="1919" y="4326"/>
                  <a:pt x="1813" y="4326"/>
                </a:cubicBezTo>
                <a:lnTo>
                  <a:pt x="191" y="4326"/>
                </a:lnTo>
                <a:cubicBezTo>
                  <a:pt x="85" y="4326"/>
                  <a:pt x="0" y="4241"/>
                  <a:pt x="0" y="4135"/>
                </a:cubicBezTo>
                <a:lnTo>
                  <a:pt x="0" y="2495"/>
                </a:lnTo>
                <a:cubicBezTo>
                  <a:pt x="0" y="2131"/>
                  <a:pt x="37" y="1796"/>
                  <a:pt x="109" y="1501"/>
                </a:cubicBezTo>
                <a:cubicBezTo>
                  <a:pt x="183" y="1198"/>
                  <a:pt x="297" y="933"/>
                  <a:pt x="448" y="713"/>
                </a:cubicBezTo>
                <a:cubicBezTo>
                  <a:pt x="602" y="488"/>
                  <a:pt x="796" y="311"/>
                  <a:pt x="1023" y="187"/>
                </a:cubicBezTo>
                <a:cubicBezTo>
                  <a:pt x="1252" y="63"/>
                  <a:pt x="1518" y="0"/>
                  <a:pt x="1813" y="0"/>
                </a:cubicBezTo>
                <a:cubicBezTo>
                  <a:pt x="1919" y="0"/>
                  <a:pt x="2004" y="86"/>
                  <a:pt x="2004" y="191"/>
                </a:cubicBezTo>
                <a:close/>
                <a:moveTo>
                  <a:pt x="4464" y="1158"/>
                </a:moveTo>
                <a:cubicBezTo>
                  <a:pt x="4569" y="1158"/>
                  <a:pt x="4654" y="1073"/>
                  <a:pt x="4654" y="968"/>
                </a:cubicBezTo>
                <a:lnTo>
                  <a:pt x="4654" y="191"/>
                </a:lnTo>
                <a:cubicBezTo>
                  <a:pt x="4654" y="86"/>
                  <a:pt x="4569" y="0"/>
                  <a:pt x="4464" y="0"/>
                </a:cubicBezTo>
                <a:cubicBezTo>
                  <a:pt x="4168" y="0"/>
                  <a:pt x="3902" y="63"/>
                  <a:pt x="3674" y="187"/>
                </a:cubicBezTo>
                <a:cubicBezTo>
                  <a:pt x="3447" y="311"/>
                  <a:pt x="3253" y="488"/>
                  <a:pt x="3098" y="713"/>
                </a:cubicBezTo>
                <a:cubicBezTo>
                  <a:pt x="2948" y="933"/>
                  <a:pt x="2834" y="1198"/>
                  <a:pt x="2759" y="1501"/>
                </a:cubicBezTo>
                <a:cubicBezTo>
                  <a:pt x="2687" y="1796"/>
                  <a:pt x="2650" y="2131"/>
                  <a:pt x="2650" y="2495"/>
                </a:cubicBezTo>
                <a:lnTo>
                  <a:pt x="2650" y="4135"/>
                </a:lnTo>
                <a:cubicBezTo>
                  <a:pt x="2650" y="4241"/>
                  <a:pt x="2736" y="4326"/>
                  <a:pt x="2841" y="4326"/>
                </a:cubicBezTo>
                <a:lnTo>
                  <a:pt x="4464" y="4326"/>
                </a:lnTo>
                <a:cubicBezTo>
                  <a:pt x="4569" y="4326"/>
                  <a:pt x="4654" y="4241"/>
                  <a:pt x="4654" y="4135"/>
                </a:cubicBezTo>
                <a:lnTo>
                  <a:pt x="4654" y="2495"/>
                </a:lnTo>
                <a:cubicBezTo>
                  <a:pt x="4654" y="2390"/>
                  <a:pt x="4569" y="2305"/>
                  <a:pt x="4464" y="2305"/>
                </a:cubicBezTo>
                <a:lnTo>
                  <a:pt x="3864" y="2305"/>
                </a:lnTo>
                <a:cubicBezTo>
                  <a:pt x="3892" y="1544"/>
                  <a:pt x="4093" y="1158"/>
                  <a:pt x="4464" y="115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0" name="组合 9"/>
          <p:cNvGrpSpPr/>
          <p:nvPr>
            <p:custDataLst>
              <p:tags r:id="rId6"/>
            </p:custDataLst>
          </p:nvPr>
        </p:nvGrpSpPr>
        <p:grpSpPr>
          <a:xfrm>
            <a:off x="575187" y="462456"/>
            <a:ext cx="510434" cy="487593"/>
            <a:chOff x="6152265" y="2021750"/>
            <a:chExt cx="593011" cy="566475"/>
          </a:xfrm>
        </p:grpSpPr>
        <p:sp>
          <p:nvSpPr>
            <p:cNvPr id="11" name="椭圆 10"/>
            <p:cNvSpPr/>
            <p:nvPr>
              <p:custDataLst>
                <p:tags r:id="rId7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12" name="椭圆 11"/>
            <p:cNvSpPr/>
            <p:nvPr>
              <p:custDataLst>
                <p:tags r:id="rId8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1150617" y="294845"/>
            <a:ext cx="675173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>
              <a:defRPr sz="4400" b="1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>
                <a:sym typeface="+mn-lt"/>
              </a:rPr>
              <a:t>While-reading: skimming</a:t>
            </a:r>
            <a:endParaRPr lang="zh-CN" altLang="en-US">
              <a:sym typeface="+mn-lt"/>
            </a:endParaRPr>
          </a:p>
        </p:txBody>
      </p:sp>
      <p:sp>
        <p:nvSpPr>
          <p:cNvPr id="14" name="Text Box 5"/>
          <p:cNvSpPr/>
          <p:nvPr>
            <p:custDataLst>
              <p:tags r:id="rId10"/>
            </p:custDataLst>
          </p:nvPr>
        </p:nvSpPr>
        <p:spPr>
          <a:xfrm>
            <a:off x="1150617" y="962244"/>
            <a:ext cx="10731500" cy="631711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cs typeface="+mn-lt"/>
              </a:rPr>
              <a:t>Read the passage and match the main idea with each part.</a:t>
            </a:r>
            <a:endParaRPr lang="en-US" altLang="zh-CN" b="1">
              <a:latin typeface="Times New Roman" panose="02020603050405020304" pitchFamily="18" charset="0"/>
              <a:cs typeface="+mn-lt"/>
            </a:endParaRPr>
          </a:p>
        </p:txBody>
      </p:sp>
      <p:sp>
        <p:nvSpPr>
          <p:cNvPr id="15" name="Text Box 6"/>
          <p:cNvSpPr/>
          <p:nvPr>
            <p:custDataLst>
              <p:tags r:id="rId11"/>
            </p:custDataLst>
          </p:nvPr>
        </p:nvSpPr>
        <p:spPr>
          <a:xfrm>
            <a:off x="1751965" y="1724025"/>
            <a:ext cx="3316288" cy="4597400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Part 1 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ea typeface="Arial" panose="020B0604020202020204" pitchFamily="34" charset="0"/>
              </a:rPr>
              <a:t>(para.___)</a:t>
            </a:r>
            <a:endParaRPr lang="en-US" altLang="zh-CN" sz="28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Part2 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ea typeface="Arial" panose="020B0604020202020204" pitchFamily="34" charset="0"/>
              </a:rPr>
              <a:t>(para.___ -para.___)</a:t>
            </a:r>
            <a:endParaRPr lang="en-US" altLang="zh-CN" sz="28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Part3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ea typeface="Arial" panose="020B0604020202020204" pitchFamily="34" charset="0"/>
              </a:rPr>
              <a:t>(para.___)</a:t>
            </a:r>
            <a:endParaRPr lang="en-US" altLang="zh-CN" sz="28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6" name="Text Box 7"/>
          <p:cNvSpPr/>
          <p:nvPr>
            <p:custDataLst>
              <p:tags r:id="rId12"/>
            </p:custDataLst>
          </p:nvPr>
        </p:nvSpPr>
        <p:spPr>
          <a:xfrm>
            <a:off x="6816726" y="1724007"/>
            <a:ext cx="3833812" cy="1222642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Body: 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supportive examples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7" name="Text Box 8"/>
          <p:cNvSpPr/>
          <p:nvPr>
            <p:custDataLst>
              <p:tags r:id="rId13"/>
            </p:custDataLst>
          </p:nvPr>
        </p:nvSpPr>
        <p:spPr>
          <a:xfrm>
            <a:off x="6820218" y="5110757"/>
            <a:ext cx="4087813" cy="1222642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Introduction</a:t>
            </a:r>
            <a:r>
              <a:rPr lang="zh-CN" altLang="en-US" b="1">
                <a:latin typeface="Times New Roman" panose="02020603050405020304" pitchFamily="18" charset="0"/>
                <a:ea typeface="Arial" panose="020B0604020202020204" pitchFamily="34" charset="0"/>
              </a:rPr>
              <a:t>：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the author’s opinion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8" name="Text Box 7"/>
          <p:cNvSpPr/>
          <p:nvPr>
            <p:custDataLst>
              <p:tags r:id="rId14"/>
            </p:custDataLst>
          </p:nvPr>
        </p:nvSpPr>
        <p:spPr>
          <a:xfrm>
            <a:off x="6812439" y="3356353"/>
            <a:ext cx="3635375" cy="1222642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Conclusion: 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latin typeface="Times New Roman" panose="02020603050405020304" pitchFamily="18" charset="0"/>
                <a:ea typeface="Arial" panose="020B0604020202020204" pitchFamily="34" charset="0"/>
              </a:rPr>
              <a:t>the reason</a:t>
            </a:r>
            <a:endParaRPr lang="en-US" altLang="zh-CN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cxnSp>
        <p:nvCxnSpPr>
          <p:cNvPr id="19" name="直接连接符 2"/>
          <p:cNvCxnSpPr/>
          <p:nvPr>
            <p:custDataLst>
              <p:tags r:id="rId15"/>
            </p:custDataLst>
          </p:nvPr>
        </p:nvCxnSpPr>
        <p:spPr>
          <a:xfrm>
            <a:off x="3646489" y="2455864"/>
            <a:ext cx="3043237" cy="3379921"/>
          </a:xfrm>
          <a:prstGeom prst="line">
            <a:avLst/>
          </a:prstGeom>
          <a:noFill/>
          <a:ln w="44450">
            <a:solidFill>
              <a:srgbClr val="C00000"/>
            </a:solidFill>
            <a:miter lim="800000"/>
          </a:ln>
        </p:spPr>
      </p:cxnSp>
      <p:cxnSp>
        <p:nvCxnSpPr>
          <p:cNvPr id="20" name="直接连接符 17"/>
          <p:cNvCxnSpPr/>
          <p:nvPr>
            <p:custDataLst>
              <p:tags r:id="rId16"/>
            </p:custDataLst>
          </p:nvPr>
        </p:nvCxnSpPr>
        <p:spPr>
          <a:xfrm flipV="1">
            <a:off x="3633789" y="2403851"/>
            <a:ext cx="2981899" cy="1563823"/>
          </a:xfrm>
          <a:prstGeom prst="line">
            <a:avLst/>
          </a:prstGeom>
          <a:noFill/>
          <a:ln w="44450">
            <a:solidFill>
              <a:srgbClr val="C00000"/>
            </a:solidFill>
            <a:miter lim="800000"/>
          </a:ln>
        </p:spPr>
      </p:cxnSp>
      <p:cxnSp>
        <p:nvCxnSpPr>
          <p:cNvPr id="21" name="直接连接符 20"/>
          <p:cNvCxnSpPr/>
          <p:nvPr>
            <p:custDataLst>
              <p:tags r:id="rId17"/>
            </p:custDataLst>
          </p:nvPr>
        </p:nvCxnSpPr>
        <p:spPr>
          <a:xfrm flipV="1">
            <a:off x="3633789" y="4267201"/>
            <a:ext cx="3025775" cy="1674813"/>
          </a:xfrm>
          <a:prstGeom prst="line">
            <a:avLst/>
          </a:prstGeom>
          <a:noFill/>
          <a:ln w="44450">
            <a:solidFill>
              <a:srgbClr val="C00000"/>
            </a:solidFill>
            <a:miter lim="800000"/>
          </a:ln>
        </p:spPr>
      </p:cxnSp>
      <p:sp>
        <p:nvSpPr>
          <p:cNvPr id="22" name="Text Box 8"/>
          <p:cNvSpPr/>
          <p:nvPr>
            <p:custDataLst>
              <p:tags r:id="rId18"/>
            </p:custDataLst>
          </p:nvPr>
        </p:nvSpPr>
        <p:spPr>
          <a:xfrm>
            <a:off x="2749551" y="2178164"/>
            <a:ext cx="596900" cy="631711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1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3" name="Text Box 8"/>
          <p:cNvSpPr/>
          <p:nvPr>
            <p:custDataLst>
              <p:tags r:id="rId19"/>
            </p:custDataLst>
          </p:nvPr>
        </p:nvSpPr>
        <p:spPr>
          <a:xfrm>
            <a:off x="2746376" y="3892664"/>
            <a:ext cx="596900" cy="631825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2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4" name="Text Box 8"/>
          <p:cNvSpPr/>
          <p:nvPr>
            <p:custDataLst>
              <p:tags r:id="rId20"/>
            </p:custDataLst>
          </p:nvPr>
        </p:nvSpPr>
        <p:spPr>
          <a:xfrm>
            <a:off x="4329115" y="3875201"/>
            <a:ext cx="598487" cy="631825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6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5" name="Text Box 8"/>
          <p:cNvSpPr/>
          <p:nvPr>
            <p:custDataLst>
              <p:tags r:id="rId21"/>
            </p:custDataLst>
          </p:nvPr>
        </p:nvSpPr>
        <p:spPr>
          <a:xfrm>
            <a:off x="2806701" y="5583351"/>
            <a:ext cx="596900" cy="631711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zh-CN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7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7" name="文本框 26"/>
          <p:cNvSpPr txBox="1"/>
          <p:nvPr>
            <p:custDataLst>
              <p:tags r:id="rId22"/>
            </p:custDataLst>
          </p:nvPr>
        </p:nvSpPr>
        <p:spPr>
          <a:xfrm>
            <a:off x="9613664" y="3304377"/>
            <a:ext cx="2578336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Reading tips:</a:t>
            </a:r>
            <a:endParaRPr lang="zh-CN" altLang="en-US" sz="2400" b="1">
              <a:solidFill>
                <a:srgbClr val="C0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 attention to the first sentence of each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paragraph.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文本框 28"/>
          <p:cNvSpPr txBox="1"/>
          <p:nvPr>
            <p:custDataLst>
              <p:tags r:id="rId23"/>
            </p:custDataLst>
          </p:nvPr>
        </p:nvSpPr>
        <p:spPr>
          <a:xfrm>
            <a:off x="6287098" y="6344782"/>
            <a:ext cx="551882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 can be a crazy language to learn.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图片 3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4930" y="123984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6828" y="394048"/>
            <a:ext cx="12145645" cy="3256915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2393315" y="432024"/>
            <a:ext cx="134429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egg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3181032" y="1384479"/>
            <a:ext cx="315849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hamburger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2864167" y="2320022"/>
            <a:ext cx="133159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5882322" y="2287861"/>
            <a:ext cx="163004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9"/>
            </p:custDataLst>
          </p:nvPr>
        </p:nvSpPr>
        <p:spPr>
          <a:xfrm>
            <a:off x="8517834" y="2287860"/>
            <a:ext cx="27660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pineapple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10"/>
            </p:custDataLst>
          </p:nvPr>
        </p:nvGrpSpPr>
        <p:grpSpPr>
          <a:xfrm>
            <a:off x="257231" y="4382542"/>
            <a:ext cx="2401570" cy="2498725"/>
            <a:chOff x="465" y="6543"/>
            <a:chExt cx="3782" cy="3935"/>
          </a:xfrm>
        </p:grpSpPr>
        <p:pic>
          <p:nvPicPr>
            <p:cNvPr id="100" name="图片 99"/>
            <p:cNvPicPr/>
            <p:nvPr>
              <p:custDataLst>
                <p:tags r:id="rId11"/>
              </p:custDataLst>
            </p:nvPr>
          </p:nvPicPr>
          <p:blipFill>
            <a:blip r:embed="rId12" cstate="email"/>
            <a:srcRect/>
            <a:stretch>
              <a:fillRect/>
            </a:stretch>
          </p:blipFill>
          <p:spPr>
            <a:xfrm>
              <a:off x="465" y="6543"/>
              <a:ext cx="3782" cy="28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" name="矩形 12"/>
            <p:cNvSpPr/>
            <p:nvPr>
              <p:custDataLst>
                <p:tags r:id="rId13"/>
              </p:custDataLst>
            </p:nvPr>
          </p:nvSpPr>
          <p:spPr>
            <a:xfrm>
              <a:off x="932" y="9559"/>
              <a:ext cx="2848" cy="91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ctr"/>
              <a:r>
                <a:rPr lang="zh-CN" altLang="en-US" sz="32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夫妻肺片</a:t>
              </a:r>
              <a:endPara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3" name="组合 2"/>
          <p:cNvGrpSpPr/>
          <p:nvPr>
            <p:custDataLst>
              <p:tags r:id="rId14"/>
            </p:custDataLst>
          </p:nvPr>
        </p:nvGrpSpPr>
        <p:grpSpPr>
          <a:xfrm>
            <a:off x="3529965" y="4463187"/>
            <a:ext cx="2477770" cy="2427605"/>
            <a:chOff x="5560" y="6455"/>
            <a:chExt cx="3902" cy="3823"/>
          </a:xfrm>
        </p:grpSpPr>
        <p:pic>
          <p:nvPicPr>
            <p:cNvPr id="101" name="图片 100"/>
            <p:cNvPicPr/>
            <p:nvPr>
              <p:custDataLst>
                <p:tags r:id="rId15"/>
              </p:custDataLst>
            </p:nvPr>
          </p:nvPicPr>
          <p:blipFill>
            <a:blip r:embed="rId16" cstate="email"/>
            <a:stretch>
              <a:fillRect/>
            </a:stretch>
          </p:blipFill>
          <p:spPr>
            <a:xfrm>
              <a:off x="5560" y="6455"/>
              <a:ext cx="3902" cy="28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" name="矩形 13"/>
            <p:cNvSpPr/>
            <p:nvPr>
              <p:custDataLst>
                <p:tags r:id="rId17"/>
              </p:custDataLst>
            </p:nvPr>
          </p:nvSpPr>
          <p:spPr>
            <a:xfrm>
              <a:off x="6043" y="9359"/>
              <a:ext cx="2848" cy="91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ctr"/>
              <a:r>
                <a:rPr lang="zh-CN" altLang="en-US" sz="32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鱼香肉丝</a:t>
              </a:r>
              <a:endPara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4" name="组合 3"/>
          <p:cNvGrpSpPr/>
          <p:nvPr>
            <p:custDataLst>
              <p:tags r:id="rId18"/>
            </p:custDataLst>
          </p:nvPr>
        </p:nvGrpSpPr>
        <p:grpSpPr>
          <a:xfrm>
            <a:off x="6779895" y="4392295"/>
            <a:ext cx="2202815" cy="2464435"/>
            <a:chOff x="10677" y="6597"/>
            <a:chExt cx="3469" cy="3881"/>
          </a:xfrm>
        </p:grpSpPr>
        <p:pic>
          <p:nvPicPr>
            <p:cNvPr id="102" name="图片 101"/>
            <p:cNvPicPr/>
            <p:nvPr>
              <p:custDataLst>
                <p:tags r:id="rId19"/>
              </p:custDataLst>
            </p:nvPr>
          </p:nvPicPr>
          <p:blipFill>
            <a:blip r:embed="rId20" cstate="email"/>
            <a:stretch>
              <a:fillRect/>
            </a:stretch>
          </p:blipFill>
          <p:spPr>
            <a:xfrm>
              <a:off x="10677" y="6597"/>
              <a:ext cx="3469" cy="300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5" name="矩形 14"/>
            <p:cNvSpPr/>
            <p:nvPr>
              <p:custDataLst>
                <p:tags r:id="rId21"/>
              </p:custDataLst>
            </p:nvPr>
          </p:nvSpPr>
          <p:spPr>
            <a:xfrm>
              <a:off x="11244" y="9559"/>
              <a:ext cx="2208" cy="91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ctr"/>
              <a:r>
                <a:rPr lang="zh-CN" altLang="en-US" sz="32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老婆饼</a:t>
              </a:r>
              <a:endPara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5" name="组合 4"/>
          <p:cNvGrpSpPr/>
          <p:nvPr>
            <p:custDataLst>
              <p:tags r:id="rId22"/>
            </p:custDataLst>
          </p:nvPr>
        </p:nvGrpSpPr>
        <p:grpSpPr>
          <a:xfrm>
            <a:off x="9617654" y="4351655"/>
            <a:ext cx="2199640" cy="2545715"/>
            <a:chOff x="15147" y="6469"/>
            <a:chExt cx="3176" cy="4009"/>
          </a:xfrm>
        </p:grpSpPr>
        <p:pic>
          <p:nvPicPr>
            <p:cNvPr id="103" name="图片 102"/>
            <p:cNvPicPr/>
            <p:nvPr>
              <p:custDataLst>
                <p:tags r:id="rId23"/>
              </p:custDataLst>
            </p:nvPr>
          </p:nvPicPr>
          <p:blipFill>
            <a:blip r:embed="rId24" cstate="email"/>
            <a:stretch>
              <a:fillRect/>
            </a:stretch>
          </p:blipFill>
          <p:spPr>
            <a:xfrm>
              <a:off x="15147" y="6469"/>
              <a:ext cx="3176" cy="308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" name="矩形 15"/>
            <p:cNvSpPr/>
            <p:nvPr>
              <p:custDataLst>
                <p:tags r:id="rId25"/>
              </p:custDataLst>
            </p:nvPr>
          </p:nvSpPr>
          <p:spPr>
            <a:xfrm>
              <a:off x="15895" y="9559"/>
              <a:ext cx="2208" cy="9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zh-CN" altLang="en-US" sz="32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东坡肉</a:t>
              </a:r>
              <a:endPara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pic>
        <p:nvPicPr>
          <p:cNvPr id="106" name="图片 105"/>
          <p:cNvPicPr/>
          <p:nvPr>
            <p:custDataLst>
              <p:tags r:id="rId26"/>
            </p:custDataLst>
          </p:nvPr>
        </p:nvPicPr>
        <p:blipFill>
          <a:blip r:embed="rId27" cstate="email">
            <a:clrChange>
              <a:clrFrom>
                <a:srgbClr val="FDFDFD">
                  <a:alpha val="100000"/>
                </a:srgbClr>
              </a:clrFrom>
              <a:clrTo>
                <a:srgbClr val="FDFDFD">
                  <a:alpha val="100000"/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138861" y="503164"/>
            <a:ext cx="568325" cy="7391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7" name="图片 106"/>
          <p:cNvPicPr/>
          <p:nvPr>
            <p:custDataLst>
              <p:tags r:id="rId28"/>
            </p:custDataLst>
          </p:nvPr>
        </p:nvPicPr>
        <p:blipFill>
          <a:blip r:embed="rId29" cstate="email"/>
          <a:srcRect/>
          <a:stretch>
            <a:fillRect/>
          </a:stretch>
        </p:blipFill>
        <p:spPr>
          <a:xfrm>
            <a:off x="6370637" y="1448550"/>
            <a:ext cx="1141730" cy="9150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/>
          <p:cNvPicPr>
            <a:picLocks noChangeAspect="1"/>
          </p:cNvPicPr>
          <p:nvPr>
            <p:custDataLst>
              <p:tags r:id="rId30"/>
            </p:custDataLst>
          </p:nvPr>
        </p:nvPicPr>
        <p:blipFill>
          <a:blip r:embed="rId3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203940" y="2102485"/>
            <a:ext cx="988060" cy="769620"/>
          </a:xfrm>
          <a:prstGeom prst="rect">
            <a:avLst/>
          </a:prstGeom>
        </p:spPr>
      </p:pic>
      <p:sp>
        <p:nvSpPr>
          <p:cNvPr id="7" name="椭圆 6"/>
          <p:cNvSpPr/>
          <p:nvPr>
            <p:custDataLst>
              <p:tags r:id="rId32"/>
            </p:custDataLst>
          </p:nvPr>
        </p:nvSpPr>
        <p:spPr>
          <a:xfrm>
            <a:off x="591820" y="6222137"/>
            <a:ext cx="988060" cy="631418"/>
          </a:xfrm>
          <a:prstGeom prst="ellipse">
            <a:avLst/>
          </a:prstGeom>
          <a:noFill/>
          <a:ln w="666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>
            <p:custDataLst>
              <p:tags r:id="rId33"/>
            </p:custDataLst>
          </p:nvPr>
        </p:nvSpPr>
        <p:spPr>
          <a:xfrm>
            <a:off x="3744595" y="6290945"/>
            <a:ext cx="679450" cy="562610"/>
          </a:xfrm>
          <a:prstGeom prst="ellipse">
            <a:avLst/>
          </a:prstGeom>
          <a:noFill/>
          <a:ln w="666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>
            <p:custDataLst>
              <p:tags r:id="rId34"/>
            </p:custDataLst>
          </p:nvPr>
        </p:nvSpPr>
        <p:spPr>
          <a:xfrm>
            <a:off x="7137400" y="6248459"/>
            <a:ext cx="988060" cy="584775"/>
          </a:xfrm>
          <a:prstGeom prst="ellipse">
            <a:avLst/>
          </a:prstGeom>
          <a:noFill/>
          <a:ln w="666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>
            <p:custDataLst>
              <p:tags r:id="rId35"/>
            </p:custDataLst>
          </p:nvPr>
        </p:nvSpPr>
        <p:spPr>
          <a:xfrm>
            <a:off x="10165074" y="6273164"/>
            <a:ext cx="988060" cy="584835"/>
          </a:xfrm>
          <a:prstGeom prst="ellipse">
            <a:avLst/>
          </a:prstGeom>
          <a:noFill/>
          <a:ln w="666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>
            <p:custDataLst>
              <p:tags r:id="rId36"/>
            </p:custDataLst>
          </p:nvPr>
        </p:nvSpPr>
        <p:spPr>
          <a:xfrm>
            <a:off x="2123586" y="4813012"/>
            <a:ext cx="84331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b="1" i="1"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Chinese is also interesting and creative. </a:t>
            </a:r>
            <a:endParaRPr lang="en-US" altLang="zh-CN" sz="3200" b="1" i="1"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21" name="组合 20"/>
          <p:cNvGrpSpPr/>
          <p:nvPr>
            <p:custDataLst>
              <p:tags r:id="rId37"/>
            </p:custDataLst>
          </p:nvPr>
        </p:nvGrpSpPr>
        <p:grpSpPr>
          <a:xfrm>
            <a:off x="146713" y="3240316"/>
            <a:ext cx="11722044" cy="1074102"/>
            <a:chOff x="196" y="1980"/>
            <a:chExt cx="18774" cy="2443"/>
          </a:xfrm>
        </p:grpSpPr>
        <p:sp>
          <p:nvSpPr>
            <p:cNvPr id="22" name="圆角矩形 21"/>
            <p:cNvSpPr/>
            <p:nvPr>
              <p:custDataLst>
                <p:tags r:id="rId38"/>
              </p:custDataLst>
            </p:nvPr>
          </p:nvSpPr>
          <p:spPr>
            <a:xfrm>
              <a:off x="196" y="1980"/>
              <a:ext cx="18774" cy="2443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US" altLang="zh-CN" sz="28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 We can’t always understand a </a:t>
              </a:r>
              <a:r>
                <a:rPr lang="en-US" altLang="zh-CN" sz="2800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compound word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 by adding the meanings of the words it is made up of!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>
              <p:custDataLst>
                <p:tags r:id="rId39"/>
              </p:custDataLst>
            </p:nvPr>
          </p:nvPicPr>
          <p:blipFill>
            <a:blip r:embed="rId40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5" y="2204"/>
              <a:ext cx="850" cy="869"/>
            </a:xfrm>
            <a:prstGeom prst="rect">
              <a:avLst/>
            </a:prstGeom>
          </p:spPr>
        </p:pic>
      </p:grpSp>
      <p:grpSp>
        <p:nvGrpSpPr>
          <p:cNvPr id="32" name="组合 31"/>
          <p:cNvGrpSpPr/>
          <p:nvPr>
            <p:custDataLst>
              <p:tags r:id="rId41"/>
            </p:custDataLst>
          </p:nvPr>
        </p:nvGrpSpPr>
        <p:grpSpPr>
          <a:xfrm>
            <a:off x="543556" y="86990"/>
            <a:ext cx="510434" cy="487593"/>
            <a:chOff x="6152265" y="2021750"/>
            <a:chExt cx="593011" cy="566475"/>
          </a:xfrm>
        </p:grpSpPr>
        <p:sp>
          <p:nvSpPr>
            <p:cNvPr id="33" name="椭圆 32"/>
            <p:cNvSpPr/>
            <p:nvPr>
              <p:custDataLst>
                <p:tags r:id="rId42"/>
              </p:custDataLst>
            </p:nvPr>
          </p:nvSpPr>
          <p:spPr>
            <a:xfrm>
              <a:off x="6152265" y="2023073"/>
              <a:ext cx="565152" cy="565152"/>
            </a:xfrm>
            <a:prstGeom prst="ellipse">
              <a:avLst/>
            </a:prstGeom>
            <a:solidFill>
              <a:srgbClr val="7EA1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800" b="1">
                <a:cs typeface="+mn-ea"/>
                <a:sym typeface="+mn-lt"/>
              </a:endParaRPr>
            </a:p>
          </p:txBody>
        </p:sp>
        <p:sp>
          <p:nvSpPr>
            <p:cNvPr id="34" name="椭圆 33"/>
            <p:cNvSpPr/>
            <p:nvPr>
              <p:custDataLst>
                <p:tags r:id="rId43"/>
              </p:custDataLst>
            </p:nvPr>
          </p:nvSpPr>
          <p:spPr>
            <a:xfrm>
              <a:off x="6462700" y="2021750"/>
              <a:ext cx="282576" cy="282576"/>
            </a:xfrm>
            <a:prstGeom prst="ellipse">
              <a:avLst/>
            </a:prstGeom>
            <a:solidFill>
              <a:srgbClr val="557979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35" name="文本框 34"/>
          <p:cNvSpPr txBox="1"/>
          <p:nvPr>
            <p:custDataLst>
              <p:tags r:id="rId44"/>
            </p:custDataLst>
          </p:nvPr>
        </p:nvSpPr>
        <p:spPr>
          <a:xfrm>
            <a:off x="1129028" y="-2539"/>
            <a:ext cx="738880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>
              <a:defRPr sz="4400" b="1">
                <a:solidFill>
                  <a:srgbClr val="55797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3600">
                <a:sym typeface="+mn-lt"/>
              </a:rPr>
              <a:t>While-reading: scanning</a:t>
            </a:r>
            <a:endParaRPr lang="zh-CN" altLang="en-US" sz="3600"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7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" y="1205230"/>
            <a:ext cx="12041505" cy="5257165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6503035" y="103378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sculpture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5836920" y="191008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painting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4998085" y="327533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seasick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8"/>
            </p:custDataLst>
          </p:nvPr>
        </p:nvSpPr>
        <p:spPr>
          <a:xfrm>
            <a:off x="4648200" y="406146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airsick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9"/>
            </p:custDataLst>
          </p:nvPr>
        </p:nvSpPr>
        <p:spPr>
          <a:xfrm>
            <a:off x="4880610" y="484759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carsick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5836920" y="561594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homesick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2320" y="3404235"/>
            <a:ext cx="779145" cy="637540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94697" y="2703477"/>
            <a:ext cx="943910" cy="700790"/>
          </a:xfrm>
          <a:prstGeom prst="rect">
            <a:avLst/>
          </a:prstGeom>
        </p:spPr>
      </p:pic>
      <p:pic>
        <p:nvPicPr>
          <p:cNvPr id="104" name="图片 103"/>
          <p:cNvPicPr/>
          <p:nvPr>
            <p:custDataLst>
              <p:tags r:id="rId15"/>
            </p:custDataLst>
          </p:nvPr>
        </p:nvPicPr>
        <p:blipFill>
          <a:blip r:embed="rId16" cstate="email"/>
          <a:srcRect/>
          <a:stretch>
            <a:fillRect/>
          </a:stretch>
        </p:blipFill>
        <p:spPr>
          <a:xfrm>
            <a:off x="2134235" y="5336014"/>
            <a:ext cx="1909445" cy="14314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5" name="图片 104"/>
          <p:cNvPicPr/>
          <p:nvPr>
            <p:custDataLst>
              <p:tags r:id="rId17"/>
            </p:custDataLst>
          </p:nvPr>
        </p:nvPicPr>
        <p:blipFill>
          <a:blip r:embed="rId18" cstate="email"/>
          <a:srcRect/>
          <a:stretch>
            <a:fillRect/>
          </a:stretch>
        </p:blipFill>
        <p:spPr>
          <a:xfrm>
            <a:off x="11333480" y="4282440"/>
            <a:ext cx="776605" cy="5702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8" name="图片 107"/>
          <p:cNvPicPr/>
          <p:nvPr>
            <p:custDataLst>
              <p:tags r:id="rId19"/>
            </p:custDataLst>
          </p:nvPr>
        </p:nvPicPr>
        <p:blipFill>
          <a:blip r:embed="rId20" cstate="email"/>
          <a:srcRect/>
          <a:stretch>
            <a:fillRect/>
          </a:stretch>
        </p:blipFill>
        <p:spPr>
          <a:xfrm>
            <a:off x="10997565" y="5093335"/>
            <a:ext cx="975995" cy="67373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" name="组合 16"/>
          <p:cNvGrpSpPr/>
          <p:nvPr>
            <p:custDataLst>
              <p:tags r:id="rId21"/>
            </p:custDataLst>
          </p:nvPr>
        </p:nvGrpSpPr>
        <p:grpSpPr>
          <a:xfrm>
            <a:off x="68580" y="171450"/>
            <a:ext cx="11904980" cy="1033780"/>
            <a:chOff x="6018" y="3392"/>
            <a:chExt cx="13412" cy="1203"/>
          </a:xfrm>
        </p:grpSpPr>
        <p:sp>
          <p:nvSpPr>
            <p:cNvPr id="2" name="圆角矩形 1"/>
            <p:cNvSpPr/>
            <p:nvPr>
              <p:custDataLst>
                <p:tags r:id="rId22"/>
              </p:custDataLst>
            </p:nvPr>
          </p:nvSpPr>
          <p:spPr>
            <a:xfrm>
              <a:off x="6018" y="3392"/>
              <a:ext cx="13412" cy="120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" name="组合 2"/>
            <p:cNvGrpSpPr/>
            <p:nvPr>
              <p:custDataLst>
                <p:tags r:id="rId23"/>
              </p:custDataLst>
            </p:nvPr>
          </p:nvGrpSpPr>
          <p:grpSpPr>
            <a:xfrm>
              <a:off x="6295" y="3614"/>
              <a:ext cx="12851" cy="751"/>
              <a:chOff x="4250" y="6992"/>
              <a:chExt cx="12851" cy="751"/>
            </a:xfrm>
          </p:grpSpPr>
          <p:pic>
            <p:nvPicPr>
              <p:cNvPr id="4" name="图片 3"/>
              <p:cNvPicPr>
                <a:picLocks noChangeAspect="1"/>
              </p:cNvPicPr>
              <p:nvPr>
                <p:custDataLst>
                  <p:tags r:id="rId24"/>
                </p:custDataLst>
              </p:nvPr>
            </p:nvPicPr>
            <p:blipFill>
              <a:blip r:embed="rId2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250" y="7105"/>
                <a:ext cx="417" cy="513"/>
              </a:xfrm>
              <a:prstGeom prst="rect">
                <a:avLst/>
              </a:prstGeom>
            </p:spPr>
          </p:pic>
          <p:sp>
            <p:nvSpPr>
              <p:cNvPr id="13" name="文本框 12"/>
              <p:cNvSpPr txBox="1"/>
              <p:nvPr>
                <p:custDataLst>
                  <p:tags r:id="rId26"/>
                </p:custDataLst>
              </p:nvPr>
            </p:nvSpPr>
            <p:spPr>
              <a:xfrm>
                <a:off x="4781" y="6992"/>
                <a:ext cx="12320" cy="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b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</a:rPr>
                  <a:t>The same rule doesn’t always  apply to everything!</a:t>
                </a:r>
                <a:endParaRPr lang="en-US" altLang="zh-CN" sz="3600" b="1"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4" name="右大括号 13"/>
          <p:cNvSpPr/>
          <p:nvPr>
            <p:custDataLst>
              <p:tags r:id="rId27"/>
            </p:custDataLst>
          </p:nvPr>
        </p:nvSpPr>
        <p:spPr>
          <a:xfrm>
            <a:off x="10262870" y="1356995"/>
            <a:ext cx="562610" cy="1423670"/>
          </a:xfrm>
          <a:prstGeom prst="rightBrac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大括号 14"/>
          <p:cNvSpPr/>
          <p:nvPr>
            <p:custDataLst>
              <p:tags r:id="rId28"/>
            </p:custDataLst>
          </p:nvPr>
        </p:nvSpPr>
        <p:spPr>
          <a:xfrm>
            <a:off x="10942320" y="3855720"/>
            <a:ext cx="562610" cy="1423670"/>
          </a:xfrm>
          <a:prstGeom prst="rightBrac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>
            <p:custDataLst>
              <p:tags r:id="rId29"/>
            </p:custDataLst>
          </p:nvPr>
        </p:nvSpPr>
        <p:spPr>
          <a:xfrm>
            <a:off x="10825480" y="1676539"/>
            <a:ext cx="1439498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rules</a:t>
            </a:r>
            <a:endParaRPr lang="en-US" altLang="zh-CN" sz="4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矩形 17"/>
          <p:cNvSpPr/>
          <p:nvPr>
            <p:custDataLst>
              <p:tags r:id="rId30"/>
            </p:custDataLst>
          </p:nvPr>
        </p:nvSpPr>
        <p:spPr>
          <a:xfrm>
            <a:off x="11252810" y="4382399"/>
            <a:ext cx="1062407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28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rules</a:t>
            </a:r>
            <a:endParaRPr lang="en-US" altLang="zh-CN" sz="28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  <p:bldP spid="9" grpId="0"/>
      <p:bldP spid="10" grpId="0"/>
      <p:bldP spid="11" grpId="0"/>
      <p:bldP spid="14" grpId="0" animBg="1"/>
      <p:bldP spid="15" grpId="0" animBg="1"/>
      <p:bldP spid="1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5405"/>
          <a:stretch>
            <a:fillRect/>
          </a:stretch>
        </p:blipFill>
        <p:spPr>
          <a:xfrm>
            <a:off x="114935" y="219710"/>
            <a:ext cx="11921525" cy="164655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816" y="2594127"/>
            <a:ext cx="12156122" cy="1358265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7"/>
            </p:custDataLst>
          </p:nvPr>
        </p:nvSpPr>
        <p:spPr>
          <a:xfrm>
            <a:off x="7855585" y="385445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opposing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8"/>
            </p:custDataLst>
          </p:nvPr>
        </p:nvSpPr>
        <p:spPr>
          <a:xfrm>
            <a:off x="6607158" y="1005840"/>
            <a:ext cx="2943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椭圆 6"/>
          <p:cNvSpPr/>
          <p:nvPr>
            <p:custDataLst>
              <p:tags r:id="rId9"/>
            </p:custDataLst>
          </p:nvPr>
        </p:nvSpPr>
        <p:spPr>
          <a:xfrm>
            <a:off x="3262313" y="1249680"/>
            <a:ext cx="1425575" cy="508000"/>
          </a:xfrm>
          <a:prstGeom prst="ellipse">
            <a:avLst/>
          </a:prstGeom>
          <a:noFill/>
          <a:ln w="539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>
            <p:custDataLst>
              <p:tags r:id="rId10"/>
            </p:custDataLst>
          </p:nvPr>
        </p:nvSpPr>
        <p:spPr>
          <a:xfrm>
            <a:off x="5158105" y="1194753"/>
            <a:ext cx="1425575" cy="508000"/>
          </a:xfrm>
          <a:prstGeom prst="ellipse">
            <a:avLst/>
          </a:prstGeom>
          <a:noFill/>
          <a:ln w="539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11"/>
            </p:custDataLst>
          </p:nvPr>
        </p:nvSpPr>
        <p:spPr>
          <a:xfrm>
            <a:off x="9546208" y="2466250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snowing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12"/>
            </p:custDataLst>
          </p:nvPr>
        </p:nvSpPr>
        <p:spPr>
          <a:xfrm>
            <a:off x="4272915" y="2997041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sunshine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>
            <p:custDataLst>
              <p:tags r:id="rId13"/>
            </p:custDataLst>
          </p:nvPr>
        </p:nvGrpSpPr>
        <p:grpSpPr>
          <a:xfrm>
            <a:off x="35877" y="1964374"/>
            <a:ext cx="11921525" cy="603258"/>
            <a:chOff x="0" y="6404"/>
            <a:chExt cx="14272" cy="1203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" name="圆角矩形 4"/>
            <p:cNvSpPr/>
            <p:nvPr>
              <p:custDataLst>
                <p:tags r:id="rId14"/>
              </p:custDataLst>
            </p:nvPr>
          </p:nvSpPr>
          <p:spPr>
            <a:xfrm>
              <a:off x="0" y="6404"/>
              <a:ext cx="14272" cy="1203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文本框 12"/>
            <p:cNvSpPr txBox="1"/>
            <p:nvPr>
              <p:custDataLst>
                <p:tags r:id="rId15"/>
              </p:custDataLst>
            </p:nvPr>
          </p:nvSpPr>
          <p:spPr>
            <a:xfrm>
              <a:off x="885" y="6530"/>
              <a:ext cx="13177" cy="8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 Different words or phrases may have the same meaning!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14" name="图片 13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17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34" y="6749"/>
              <a:ext cx="417" cy="513"/>
            </a:xfrm>
            <a:prstGeom prst="rect">
              <a:avLst/>
            </a:prstGeom>
            <a:grpFill/>
          </p:spPr>
        </p:pic>
      </p:grpSp>
      <p:grpSp>
        <p:nvGrpSpPr>
          <p:cNvPr id="18" name="组合 17"/>
          <p:cNvGrpSpPr/>
          <p:nvPr>
            <p:custDataLst>
              <p:tags r:id="rId18"/>
            </p:custDataLst>
          </p:nvPr>
        </p:nvGrpSpPr>
        <p:grpSpPr>
          <a:xfrm>
            <a:off x="273781" y="3932072"/>
            <a:ext cx="11603832" cy="640081"/>
            <a:chOff x="6018" y="3392"/>
            <a:chExt cx="13412" cy="1203"/>
          </a:xfrm>
        </p:grpSpPr>
        <p:sp>
          <p:nvSpPr>
            <p:cNvPr id="19" name="圆角矩形 1"/>
            <p:cNvSpPr/>
            <p:nvPr>
              <p:custDataLst>
                <p:tags r:id="rId19"/>
              </p:custDataLst>
            </p:nvPr>
          </p:nvSpPr>
          <p:spPr>
            <a:xfrm>
              <a:off x="6018" y="3392"/>
              <a:ext cx="13412" cy="120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0" name="组合 19"/>
            <p:cNvGrpSpPr/>
            <p:nvPr>
              <p:custDataLst>
                <p:tags r:id="rId20"/>
              </p:custDataLst>
            </p:nvPr>
          </p:nvGrpSpPr>
          <p:grpSpPr>
            <a:xfrm>
              <a:off x="6295" y="3508"/>
              <a:ext cx="12737" cy="761"/>
              <a:chOff x="4250" y="6886"/>
              <a:chExt cx="12737" cy="761"/>
            </a:xfrm>
          </p:grpSpPr>
          <p:pic>
            <p:nvPicPr>
              <p:cNvPr id="21" name="图片 20"/>
              <p:cNvPicPr>
                <a:picLocks noChangeAspect="1"/>
              </p:cNvPicPr>
              <p:nvPr>
                <p:custDataLst>
                  <p:tags r:id="rId21"/>
                </p:custDataLst>
              </p:nvPr>
            </p:nvPicPr>
            <p:blipFill>
              <a:blip r:embed="rId22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250" y="7105"/>
                <a:ext cx="417" cy="513"/>
              </a:xfrm>
              <a:prstGeom prst="rect">
                <a:avLst/>
              </a:prstGeom>
            </p:spPr>
          </p:pic>
          <p:sp>
            <p:nvSpPr>
              <p:cNvPr id="22" name="文本框 21"/>
              <p:cNvSpPr txBox="1"/>
              <p:nvPr>
                <p:custDataLst>
                  <p:tags r:id="rId23"/>
                </p:custDataLst>
              </p:nvPr>
            </p:nvSpPr>
            <p:spPr>
              <a:xfrm>
                <a:off x="4667" y="6886"/>
                <a:ext cx="12320" cy="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b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</a:rPr>
                  <a:t>The same rules doesn’t always  apply to everything!</a:t>
                </a:r>
                <a:endParaRPr lang="en-US" altLang="zh-CN" sz="2800" b="1"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2" name="矩形: 圆角 11"/>
          <p:cNvSpPr/>
          <p:nvPr>
            <p:custDataLst>
              <p:tags r:id="rId24"/>
            </p:custDataLst>
          </p:nvPr>
        </p:nvSpPr>
        <p:spPr>
          <a:xfrm>
            <a:off x="105612" y="5171689"/>
            <a:ext cx="1339026" cy="640080"/>
          </a:xfrm>
          <a:prstGeom prst="roundRect">
            <a:avLst/>
          </a:prstGeom>
          <a:solidFill>
            <a:srgbClr val="72BEB5"/>
          </a:solidFill>
          <a:ln>
            <a:solidFill>
              <a:srgbClr val="72BE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para. 5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25"/>
            </p:custDataLst>
          </p:nvPr>
        </p:nvSpPr>
        <p:spPr>
          <a:xfrm>
            <a:off x="1633222" y="4738834"/>
            <a:ext cx="292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capitalized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文本框 22"/>
          <p:cNvSpPr txBox="1"/>
          <p:nvPr>
            <p:custDataLst>
              <p:tags r:id="rId26"/>
            </p:custDataLst>
          </p:nvPr>
        </p:nvSpPr>
        <p:spPr>
          <a:xfrm>
            <a:off x="4880202" y="4738834"/>
            <a:ext cx="2627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lower case 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不等号 15"/>
          <p:cNvSpPr/>
          <p:nvPr>
            <p:custDataLst>
              <p:tags r:id="rId27"/>
            </p:custDataLst>
          </p:nvPr>
        </p:nvSpPr>
        <p:spPr>
          <a:xfrm>
            <a:off x="4240123" y="5374446"/>
            <a:ext cx="518160" cy="447040"/>
          </a:xfrm>
          <a:prstGeom prst="mathNotEqual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4" name="文本框 23"/>
          <p:cNvSpPr txBox="1"/>
          <p:nvPr>
            <p:custDataLst>
              <p:tags r:id="rId28"/>
            </p:custDataLst>
          </p:nvPr>
        </p:nvSpPr>
        <p:spPr>
          <a:xfrm>
            <a:off x="1633222" y="5288549"/>
            <a:ext cx="2724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capitalized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>
            <p:custDataLst>
              <p:tags r:id="rId29"/>
            </p:custDataLst>
          </p:nvPr>
        </p:nvSpPr>
        <p:spPr>
          <a:xfrm>
            <a:off x="4880202" y="5288549"/>
            <a:ext cx="2627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lower case 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本框 25"/>
          <p:cNvSpPr txBox="1"/>
          <p:nvPr>
            <p:custDataLst>
              <p:tags r:id="rId30"/>
            </p:custDataLst>
          </p:nvPr>
        </p:nvSpPr>
        <p:spPr>
          <a:xfrm>
            <a:off x="1633222" y="5735589"/>
            <a:ext cx="2724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capitalized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>
            <p:custDataLst>
              <p:tags r:id="rId31"/>
            </p:custDataLst>
          </p:nvPr>
        </p:nvSpPr>
        <p:spPr>
          <a:xfrm>
            <a:off x="4880202" y="5734726"/>
            <a:ext cx="2627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lower case 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组合 28"/>
          <p:cNvGrpSpPr/>
          <p:nvPr>
            <p:custDataLst>
              <p:tags r:id="rId32"/>
            </p:custDataLst>
          </p:nvPr>
        </p:nvGrpSpPr>
        <p:grpSpPr>
          <a:xfrm>
            <a:off x="144718" y="6233568"/>
            <a:ext cx="11732895" cy="622300"/>
            <a:chOff x="433" y="7931"/>
            <a:chExt cx="18477" cy="980"/>
          </a:xfrm>
        </p:grpSpPr>
        <p:sp>
          <p:nvSpPr>
            <p:cNvPr id="30" name="圆角矩形 18"/>
            <p:cNvSpPr/>
            <p:nvPr>
              <p:custDataLst>
                <p:tags r:id="rId33"/>
              </p:custDataLst>
            </p:nvPr>
          </p:nvSpPr>
          <p:spPr>
            <a:xfrm>
              <a:off x="433" y="7931"/>
              <a:ext cx="18477" cy="98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altLang="zh-CN" sz="2400">
                  <a:solidFill>
                    <a:schemeClr val="tx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The same words and phrases may have different meanings in different contexts.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31" name="图片 30"/>
            <p:cNvPicPr>
              <a:picLocks noChangeAspect="1"/>
            </p:cNvPicPr>
            <p:nvPr>
              <p:custDataLst>
                <p:tags r:id="rId34"/>
              </p:custDataLst>
            </p:nvPr>
          </p:nvPicPr>
          <p:blipFill>
            <a:blip r:embed="rId3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51" y="8085"/>
              <a:ext cx="558" cy="671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7" grpId="0" animBg="1"/>
      <p:bldP spid="9" grpId="0" animBg="1"/>
      <p:bldP spid="10" grpId="0"/>
      <p:bldP spid="11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735" y="332740"/>
            <a:ext cx="12030710" cy="156273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485" y="4034790"/>
            <a:ext cx="11994515" cy="285369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6779260" y="1022985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 out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椭圆 7"/>
          <p:cNvSpPr/>
          <p:nvPr>
            <p:custDataLst>
              <p:tags r:id="rId8"/>
            </p:custDataLst>
          </p:nvPr>
        </p:nvSpPr>
        <p:spPr>
          <a:xfrm>
            <a:off x="9249410" y="3839210"/>
            <a:ext cx="1425575" cy="734695"/>
          </a:xfrm>
          <a:prstGeom prst="ellipse">
            <a:avLst/>
          </a:prstGeom>
          <a:noFill/>
          <a:ln w="539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>
            <p:custDataLst>
              <p:tags r:id="rId9"/>
            </p:custDataLst>
          </p:nvPr>
        </p:nvSpPr>
        <p:spPr>
          <a:xfrm>
            <a:off x="9446260" y="4573905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invisible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4" name="图片 113"/>
          <p:cNvPicPr/>
          <p:nvPr>
            <p:custDataLst>
              <p:tags r:id="rId10"/>
            </p:custDataLst>
          </p:nvPr>
        </p:nvPicPr>
        <p:blipFill>
          <a:blip r:embed="rId11" cstate="email"/>
          <a:stretch>
            <a:fillRect/>
          </a:stretch>
        </p:blipFill>
        <p:spPr>
          <a:xfrm>
            <a:off x="10674985" y="5342255"/>
            <a:ext cx="1256665" cy="8020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 descr="2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3" cstate="email"/>
          <a:stretch>
            <a:fillRect/>
          </a:stretch>
        </p:blipFill>
        <p:spPr>
          <a:xfrm>
            <a:off x="8448040" y="2737486"/>
            <a:ext cx="2481580" cy="1297940"/>
          </a:xfrm>
          <a:prstGeom prst="rect">
            <a:avLst/>
          </a:prstGeom>
        </p:spPr>
      </p:pic>
      <p:pic>
        <p:nvPicPr>
          <p:cNvPr id="22" name="图片 21" descr="1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 cstate="email"/>
          <a:stretch>
            <a:fillRect/>
          </a:stretch>
        </p:blipFill>
        <p:spPr>
          <a:xfrm>
            <a:off x="6127115" y="2733992"/>
            <a:ext cx="2123440" cy="1287780"/>
          </a:xfrm>
          <a:prstGeom prst="rect">
            <a:avLst/>
          </a:prstGeom>
        </p:spPr>
      </p:pic>
      <p:sp>
        <p:nvSpPr>
          <p:cNvPr id="10" name="文本框 9"/>
          <p:cNvSpPr txBox="1"/>
          <p:nvPr>
            <p:custDataLst>
              <p:tags r:id="rId16"/>
            </p:custDataLst>
          </p:nvPr>
        </p:nvSpPr>
        <p:spPr>
          <a:xfrm>
            <a:off x="9618980" y="5942965"/>
            <a:ext cx="27457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ends</a:t>
            </a:r>
            <a:endParaRPr lang="en-US" altLang="zh-CN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组合 20"/>
          <p:cNvGrpSpPr/>
          <p:nvPr>
            <p:custDataLst>
              <p:tags r:id="rId17"/>
            </p:custDataLst>
          </p:nvPr>
        </p:nvGrpSpPr>
        <p:grpSpPr>
          <a:xfrm>
            <a:off x="122555" y="2573973"/>
            <a:ext cx="11130915" cy="622300"/>
            <a:chOff x="433" y="7931"/>
            <a:chExt cx="17529" cy="980"/>
          </a:xfrm>
        </p:grpSpPr>
        <p:sp>
          <p:nvSpPr>
            <p:cNvPr id="19" name="圆角矩形 18"/>
            <p:cNvSpPr/>
            <p:nvPr>
              <p:custDataLst>
                <p:tags r:id="rId18"/>
              </p:custDataLst>
            </p:nvPr>
          </p:nvSpPr>
          <p:spPr>
            <a:xfrm>
              <a:off x="433" y="7931"/>
              <a:ext cx="17529" cy="98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altLang="zh-CN" sz="2400">
                  <a:solidFill>
                    <a:schemeClr val="tx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The same words and phrases may have different meanings in different contexts.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0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3" y="8240"/>
              <a:ext cx="558" cy="671"/>
            </a:xfrm>
            <a:prstGeom prst="rect">
              <a:avLst/>
            </a:prstGeom>
          </p:spPr>
        </p:pic>
      </p:grpSp>
      <p:grpSp>
        <p:nvGrpSpPr>
          <p:cNvPr id="2" name="组合 1"/>
          <p:cNvGrpSpPr/>
          <p:nvPr>
            <p:custDataLst>
              <p:tags r:id="rId21"/>
            </p:custDataLst>
          </p:nvPr>
        </p:nvGrpSpPr>
        <p:grpSpPr>
          <a:xfrm>
            <a:off x="122555" y="1849120"/>
            <a:ext cx="11612245" cy="624840"/>
            <a:chOff x="0" y="6404"/>
            <a:chExt cx="14272" cy="1203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" name="圆角矩形 2"/>
            <p:cNvSpPr/>
            <p:nvPr>
              <p:custDataLst>
                <p:tags r:id="rId22"/>
              </p:custDataLst>
            </p:nvPr>
          </p:nvSpPr>
          <p:spPr>
            <a:xfrm>
              <a:off x="0" y="6404"/>
              <a:ext cx="14272" cy="1203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>
              <p:custDataLst>
                <p:tags r:id="rId23"/>
              </p:custDataLst>
            </p:nvPr>
          </p:nvSpPr>
          <p:spPr>
            <a:xfrm>
              <a:off x="861" y="6613"/>
              <a:ext cx="13177" cy="6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 Different words or phrases may have the same meaning!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14" name="图片 13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2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34" y="6749"/>
              <a:ext cx="417" cy="513"/>
            </a:xfrm>
            <a:prstGeom prst="rect">
              <a:avLst/>
            </a:prstGeom>
            <a:grpFill/>
          </p:spPr>
        </p:pic>
      </p:grpSp>
      <p:pic>
        <p:nvPicPr>
          <p:cNvPr id="24" name="图片 23" descr="1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27" cstate="email"/>
          <a:stretch>
            <a:fillRect/>
          </a:stretch>
        </p:blipFill>
        <p:spPr>
          <a:xfrm>
            <a:off x="7866380" y="162724"/>
            <a:ext cx="1145540" cy="6832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9F8F5"/>
          </a:solidFill>
        </p:spPr>
      </p:pic>
      <p:sp>
        <p:nvSpPr>
          <p:cNvPr id="28" name="文本框 27"/>
          <p:cNvSpPr txBox="1"/>
          <p:nvPr>
            <p:custDataLst>
              <p:tags r:id="rId3"/>
            </p:custDataLst>
          </p:nvPr>
        </p:nvSpPr>
        <p:spPr>
          <a:xfrm>
            <a:off x="8552447" y="5204618"/>
            <a:ext cx="213805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3200" b="1">
                <a:solidFill>
                  <a:schemeClr val="bg1"/>
                </a:solidFill>
                <a:cs typeface="+mn-ea"/>
                <a:sym typeface="+mn-lt"/>
              </a:rPr>
              <a:t>选题背景</a:t>
            </a:r>
            <a:endParaRPr lang="zh-CN" altLang="en-US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4" name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212931" y="3174155"/>
            <a:ext cx="28363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zh-CN" altLang="en-US" sz="120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5" name="quotation-mark_32371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7957377" y="2294462"/>
            <a:ext cx="705359" cy="654659"/>
          </a:xfrm>
          <a:custGeom>
            <a:avLst/>
            <a:gdLst>
              <a:gd name="T0" fmla="*/ 2004 w 4654"/>
              <a:gd name="T1" fmla="*/ 191 h 4326"/>
              <a:gd name="T2" fmla="*/ 2004 w 4654"/>
              <a:gd name="T3" fmla="*/ 968 h 4326"/>
              <a:gd name="T4" fmla="*/ 1813 w 4654"/>
              <a:gd name="T5" fmla="*/ 1158 h 4326"/>
              <a:gd name="T6" fmla="*/ 1205 w 4654"/>
              <a:gd name="T7" fmla="*/ 2305 h 4326"/>
              <a:gd name="T8" fmla="*/ 1813 w 4654"/>
              <a:gd name="T9" fmla="*/ 2305 h 4326"/>
              <a:gd name="T10" fmla="*/ 2004 w 4654"/>
              <a:gd name="T11" fmla="*/ 2495 h 4326"/>
              <a:gd name="T12" fmla="*/ 2004 w 4654"/>
              <a:gd name="T13" fmla="*/ 4135 h 4326"/>
              <a:gd name="T14" fmla="*/ 1813 w 4654"/>
              <a:gd name="T15" fmla="*/ 4326 h 4326"/>
              <a:gd name="T16" fmla="*/ 191 w 4654"/>
              <a:gd name="T17" fmla="*/ 4326 h 4326"/>
              <a:gd name="T18" fmla="*/ 0 w 4654"/>
              <a:gd name="T19" fmla="*/ 4135 h 4326"/>
              <a:gd name="T20" fmla="*/ 0 w 4654"/>
              <a:gd name="T21" fmla="*/ 2495 h 4326"/>
              <a:gd name="T22" fmla="*/ 109 w 4654"/>
              <a:gd name="T23" fmla="*/ 1501 h 4326"/>
              <a:gd name="T24" fmla="*/ 448 w 4654"/>
              <a:gd name="T25" fmla="*/ 713 h 4326"/>
              <a:gd name="T26" fmla="*/ 1023 w 4654"/>
              <a:gd name="T27" fmla="*/ 187 h 4326"/>
              <a:gd name="T28" fmla="*/ 1813 w 4654"/>
              <a:gd name="T29" fmla="*/ 0 h 4326"/>
              <a:gd name="T30" fmla="*/ 2004 w 4654"/>
              <a:gd name="T31" fmla="*/ 191 h 4326"/>
              <a:gd name="T32" fmla="*/ 4464 w 4654"/>
              <a:gd name="T33" fmla="*/ 1158 h 4326"/>
              <a:gd name="T34" fmla="*/ 4654 w 4654"/>
              <a:gd name="T35" fmla="*/ 968 h 4326"/>
              <a:gd name="T36" fmla="*/ 4654 w 4654"/>
              <a:gd name="T37" fmla="*/ 191 h 4326"/>
              <a:gd name="T38" fmla="*/ 4464 w 4654"/>
              <a:gd name="T39" fmla="*/ 0 h 4326"/>
              <a:gd name="T40" fmla="*/ 3674 w 4654"/>
              <a:gd name="T41" fmla="*/ 187 h 4326"/>
              <a:gd name="T42" fmla="*/ 3098 w 4654"/>
              <a:gd name="T43" fmla="*/ 713 h 4326"/>
              <a:gd name="T44" fmla="*/ 2759 w 4654"/>
              <a:gd name="T45" fmla="*/ 1501 h 4326"/>
              <a:gd name="T46" fmla="*/ 2650 w 4654"/>
              <a:gd name="T47" fmla="*/ 2495 h 4326"/>
              <a:gd name="T48" fmla="*/ 2650 w 4654"/>
              <a:gd name="T49" fmla="*/ 4135 h 4326"/>
              <a:gd name="T50" fmla="*/ 2841 w 4654"/>
              <a:gd name="T51" fmla="*/ 4326 h 4326"/>
              <a:gd name="T52" fmla="*/ 4464 w 4654"/>
              <a:gd name="T53" fmla="*/ 4326 h 4326"/>
              <a:gd name="T54" fmla="*/ 4654 w 4654"/>
              <a:gd name="T55" fmla="*/ 4135 h 4326"/>
              <a:gd name="T56" fmla="*/ 4654 w 4654"/>
              <a:gd name="T57" fmla="*/ 2495 h 4326"/>
              <a:gd name="T58" fmla="*/ 4464 w 4654"/>
              <a:gd name="T59" fmla="*/ 2305 h 4326"/>
              <a:gd name="T60" fmla="*/ 3864 w 4654"/>
              <a:gd name="T61" fmla="*/ 2305 h 4326"/>
              <a:gd name="T62" fmla="*/ 4464 w 4654"/>
              <a:gd name="T63" fmla="*/ 1158 h 4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654" h="4326">
                <a:moveTo>
                  <a:pt x="2004" y="191"/>
                </a:moveTo>
                <a:lnTo>
                  <a:pt x="2004" y="968"/>
                </a:lnTo>
                <a:cubicBezTo>
                  <a:pt x="2004" y="1073"/>
                  <a:pt x="1919" y="1158"/>
                  <a:pt x="1813" y="1158"/>
                </a:cubicBezTo>
                <a:cubicBezTo>
                  <a:pt x="1437" y="1158"/>
                  <a:pt x="1233" y="1544"/>
                  <a:pt x="1205" y="2305"/>
                </a:cubicBezTo>
                <a:lnTo>
                  <a:pt x="1813" y="2305"/>
                </a:lnTo>
                <a:cubicBezTo>
                  <a:pt x="1919" y="2305"/>
                  <a:pt x="2004" y="2390"/>
                  <a:pt x="2004" y="2495"/>
                </a:cubicBezTo>
                <a:lnTo>
                  <a:pt x="2004" y="4135"/>
                </a:lnTo>
                <a:cubicBezTo>
                  <a:pt x="2004" y="4241"/>
                  <a:pt x="1919" y="4326"/>
                  <a:pt x="1813" y="4326"/>
                </a:cubicBezTo>
                <a:lnTo>
                  <a:pt x="191" y="4326"/>
                </a:lnTo>
                <a:cubicBezTo>
                  <a:pt x="85" y="4326"/>
                  <a:pt x="0" y="4241"/>
                  <a:pt x="0" y="4135"/>
                </a:cubicBezTo>
                <a:lnTo>
                  <a:pt x="0" y="2495"/>
                </a:lnTo>
                <a:cubicBezTo>
                  <a:pt x="0" y="2131"/>
                  <a:pt x="37" y="1796"/>
                  <a:pt x="109" y="1501"/>
                </a:cubicBezTo>
                <a:cubicBezTo>
                  <a:pt x="183" y="1198"/>
                  <a:pt x="297" y="933"/>
                  <a:pt x="448" y="713"/>
                </a:cubicBezTo>
                <a:cubicBezTo>
                  <a:pt x="602" y="488"/>
                  <a:pt x="796" y="311"/>
                  <a:pt x="1023" y="187"/>
                </a:cubicBezTo>
                <a:cubicBezTo>
                  <a:pt x="1252" y="63"/>
                  <a:pt x="1518" y="0"/>
                  <a:pt x="1813" y="0"/>
                </a:cubicBezTo>
                <a:cubicBezTo>
                  <a:pt x="1919" y="0"/>
                  <a:pt x="2004" y="86"/>
                  <a:pt x="2004" y="191"/>
                </a:cubicBezTo>
                <a:close/>
                <a:moveTo>
                  <a:pt x="4464" y="1158"/>
                </a:moveTo>
                <a:cubicBezTo>
                  <a:pt x="4569" y="1158"/>
                  <a:pt x="4654" y="1073"/>
                  <a:pt x="4654" y="968"/>
                </a:cubicBezTo>
                <a:lnTo>
                  <a:pt x="4654" y="191"/>
                </a:lnTo>
                <a:cubicBezTo>
                  <a:pt x="4654" y="86"/>
                  <a:pt x="4569" y="0"/>
                  <a:pt x="4464" y="0"/>
                </a:cubicBezTo>
                <a:cubicBezTo>
                  <a:pt x="4168" y="0"/>
                  <a:pt x="3902" y="63"/>
                  <a:pt x="3674" y="187"/>
                </a:cubicBezTo>
                <a:cubicBezTo>
                  <a:pt x="3447" y="311"/>
                  <a:pt x="3253" y="488"/>
                  <a:pt x="3098" y="713"/>
                </a:cubicBezTo>
                <a:cubicBezTo>
                  <a:pt x="2948" y="933"/>
                  <a:pt x="2834" y="1198"/>
                  <a:pt x="2759" y="1501"/>
                </a:cubicBezTo>
                <a:cubicBezTo>
                  <a:pt x="2687" y="1796"/>
                  <a:pt x="2650" y="2131"/>
                  <a:pt x="2650" y="2495"/>
                </a:cubicBezTo>
                <a:lnTo>
                  <a:pt x="2650" y="4135"/>
                </a:lnTo>
                <a:cubicBezTo>
                  <a:pt x="2650" y="4241"/>
                  <a:pt x="2736" y="4326"/>
                  <a:pt x="2841" y="4326"/>
                </a:cubicBezTo>
                <a:lnTo>
                  <a:pt x="4464" y="4326"/>
                </a:lnTo>
                <a:cubicBezTo>
                  <a:pt x="4569" y="4326"/>
                  <a:pt x="4654" y="4241"/>
                  <a:pt x="4654" y="4135"/>
                </a:cubicBezTo>
                <a:lnTo>
                  <a:pt x="4654" y="2495"/>
                </a:lnTo>
                <a:cubicBezTo>
                  <a:pt x="4654" y="2390"/>
                  <a:pt x="4569" y="2305"/>
                  <a:pt x="4464" y="2305"/>
                </a:cubicBezTo>
                <a:lnTo>
                  <a:pt x="3864" y="2305"/>
                </a:lnTo>
                <a:cubicBezTo>
                  <a:pt x="3892" y="1544"/>
                  <a:pt x="4093" y="1158"/>
                  <a:pt x="4464" y="115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>
            <p:custDataLst>
              <p:tags r:id="rId6"/>
            </p:custDataLst>
          </p:nvPr>
        </p:nvSpPr>
        <p:spPr>
          <a:xfrm>
            <a:off x="152400" y="1713850"/>
            <a:ext cx="165608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Neither 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 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pineapple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左大括号 4"/>
          <p:cNvSpPr/>
          <p:nvPr>
            <p:custDataLst>
              <p:tags r:id="rId7"/>
            </p:custDataLst>
          </p:nvPr>
        </p:nvSpPr>
        <p:spPr>
          <a:xfrm>
            <a:off x="1960880" y="609600"/>
            <a:ext cx="538480" cy="4782097"/>
          </a:xfrm>
          <a:prstGeom prst="leftBrac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2580639" y="220331"/>
            <a:ext cx="3230881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Part 1 (1):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author’s opinion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5938784" y="429574"/>
            <a:ext cx="6100813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 can be a crazy language to learn.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2580639" y="2551183"/>
            <a:ext cx="3230881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Part 2 (2-6):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Supportive examples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圆角矩形 14"/>
          <p:cNvSpPr/>
          <p:nvPr>
            <p:custDataLst>
              <p:tags r:id="rId11"/>
            </p:custDataLst>
          </p:nvPr>
        </p:nvSpPr>
        <p:spPr>
          <a:xfrm>
            <a:off x="5938785" y="1782479"/>
            <a:ext cx="6100815" cy="6461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</a:rPr>
              <a:t>We can’t always understand a compound word by adding the meanings of the words it is made up of!</a:t>
            </a:r>
            <a:endParaRPr lang="en-US" altLang="zh-CN" sz="20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圆角矩形 14"/>
          <p:cNvSpPr/>
          <p:nvPr>
            <p:custDataLst>
              <p:tags r:id="rId12"/>
            </p:custDataLst>
          </p:nvPr>
        </p:nvSpPr>
        <p:spPr>
          <a:xfrm>
            <a:off x="5938785" y="2568253"/>
            <a:ext cx="6100815" cy="6461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b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The same rule doesn’t always  apply to everything!</a:t>
            </a:r>
            <a:endParaRPr lang="en-US" altLang="zh-CN" sz="2000" b="1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7" name="圆角矩形 14"/>
          <p:cNvSpPr/>
          <p:nvPr>
            <p:custDataLst>
              <p:tags r:id="rId13"/>
            </p:custDataLst>
          </p:nvPr>
        </p:nvSpPr>
        <p:spPr>
          <a:xfrm>
            <a:off x="5938785" y="4167399"/>
            <a:ext cx="6100815" cy="6461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</a:rPr>
              <a:t>The same words and phrases may have different meanings in different contexts.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圆角矩形 14"/>
          <p:cNvSpPr/>
          <p:nvPr>
            <p:custDataLst>
              <p:tags r:id="rId14"/>
            </p:custDataLst>
          </p:nvPr>
        </p:nvSpPr>
        <p:spPr>
          <a:xfrm>
            <a:off x="5938785" y="3367826"/>
            <a:ext cx="6100815" cy="6461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</a:rPr>
              <a:t> Different words or phrases may have the same meaning!</a:t>
            </a:r>
            <a:endParaRPr lang="en-US" altLang="zh-CN" sz="20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5"/>
            </p:custDataLst>
          </p:nvPr>
        </p:nvSpPr>
        <p:spPr>
          <a:xfrm>
            <a:off x="2580638" y="5241428"/>
            <a:ext cx="3230881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Part 3 (7):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>
            <p:custDataLst>
              <p:tags r:id="rId16"/>
            </p:custDataLst>
          </p:nvPr>
        </p:nvSpPr>
        <p:spPr>
          <a:xfrm>
            <a:off x="5951352" y="5302982"/>
            <a:ext cx="6100814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pPr algn="just"/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invention of English reflects the creativity of human race.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New picture"/>
          <p:cNvPicPr/>
          <p:nvPr>
            <p:custDataLst>
              <p:tags r:id="rId17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10668000" y="11925300"/>
            <a:ext cx="304800" cy="228600"/>
          </a:xfrm>
          <a:prstGeom prst="cub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tags/tag1.xml><?xml version="1.0" encoding="utf-8"?>
<p:tagLst xmlns:p="http://schemas.openxmlformats.org/presentationml/2006/main">
  <p:tag name="AS_UNIQUEID" val="1180"/>
</p:tagLst>
</file>

<file path=ppt/tags/tag10.xml><?xml version="1.0" encoding="utf-8"?>
<p:tagLst xmlns:p="http://schemas.openxmlformats.org/presentationml/2006/main">
  <p:tag name="AS_UNIQUEID" val="1190"/>
</p:tagLst>
</file>

<file path=ppt/tags/tag100.xml><?xml version="1.0" encoding="utf-8"?>
<p:tagLst xmlns:p="http://schemas.openxmlformats.org/presentationml/2006/main">
  <p:tag name="AS_UNIQUEID" val="1392"/>
</p:tagLst>
</file>

<file path=ppt/tags/tag101.xml><?xml version="1.0" encoding="utf-8"?>
<p:tagLst xmlns:p="http://schemas.openxmlformats.org/presentationml/2006/main">
  <p:tag name="AS_UNIQUEID" val="1393"/>
</p:tagLst>
</file>

<file path=ppt/tags/tag102.xml><?xml version="1.0" encoding="utf-8"?>
<p:tagLst xmlns:p="http://schemas.openxmlformats.org/presentationml/2006/main">
  <p:tag name="AS_UNIQUEID" val="1394"/>
</p:tagLst>
</file>

<file path=ppt/tags/tag103.xml><?xml version="1.0" encoding="utf-8"?>
<p:tagLst xmlns:p="http://schemas.openxmlformats.org/presentationml/2006/main">
  <p:tag name="AS_UNIQUEID" val="1395"/>
</p:tagLst>
</file>

<file path=ppt/tags/tag104.xml><?xml version="1.0" encoding="utf-8"?>
<p:tagLst xmlns:p="http://schemas.openxmlformats.org/presentationml/2006/main">
  <p:tag name="AS_UNIQUEID" val="1396"/>
</p:tagLst>
</file>

<file path=ppt/tags/tag105.xml><?xml version="1.0" encoding="utf-8"?>
<p:tagLst xmlns:p="http://schemas.openxmlformats.org/presentationml/2006/main">
  <p:tag name="AS_UNIQUEID" val="1397"/>
</p:tagLst>
</file>

<file path=ppt/tags/tag106.xml><?xml version="1.0" encoding="utf-8"?>
<p:tagLst xmlns:p="http://schemas.openxmlformats.org/presentationml/2006/main">
  <p:tag name="AS_UNIQUEID" val="1398"/>
</p:tagLst>
</file>

<file path=ppt/tags/tag107.xml><?xml version="1.0" encoding="utf-8"?>
<p:tagLst xmlns:p="http://schemas.openxmlformats.org/presentationml/2006/main">
  <p:tag name="AS_UNIQUEID" val="1399"/>
</p:tagLst>
</file>

<file path=ppt/tags/tag108.xml><?xml version="1.0" encoding="utf-8"?>
<p:tagLst xmlns:p="http://schemas.openxmlformats.org/presentationml/2006/main">
  <p:tag name="AS_UNIQUEID" val="1400"/>
</p:tagLst>
</file>

<file path=ppt/tags/tag109.xml><?xml version="1.0" encoding="utf-8"?>
<p:tagLst xmlns:p="http://schemas.openxmlformats.org/presentationml/2006/main">
  <p:tag name="AS_UNIQUEID" val="1401"/>
</p:tagLst>
</file>

<file path=ppt/tags/tag11.xml><?xml version="1.0" encoding="utf-8"?>
<p:tagLst xmlns:p="http://schemas.openxmlformats.org/presentationml/2006/main">
  <p:tag name="AS_UNIQUEID" val="1192"/>
</p:tagLst>
</file>

<file path=ppt/tags/tag110.xml><?xml version="1.0" encoding="utf-8"?>
<p:tagLst xmlns:p="http://schemas.openxmlformats.org/presentationml/2006/main">
  <p:tag name="AS_UNIQUEID" val="1402"/>
</p:tagLst>
</file>

<file path=ppt/tags/tag111.xml><?xml version="1.0" encoding="utf-8"?>
<p:tagLst xmlns:p="http://schemas.openxmlformats.org/presentationml/2006/main">
  <p:tag name="AS_UNIQUEID" val="1403"/>
</p:tagLst>
</file>

<file path=ppt/tags/tag112.xml><?xml version="1.0" encoding="utf-8"?>
<p:tagLst xmlns:p="http://schemas.openxmlformats.org/presentationml/2006/main">
  <p:tag name="AS_UNIQUEID" val="1404"/>
</p:tagLst>
</file>

<file path=ppt/tags/tag113.xml><?xml version="1.0" encoding="utf-8"?>
<p:tagLst xmlns:p="http://schemas.openxmlformats.org/presentationml/2006/main">
  <p:tag name="AS_UNIQUEID" val="1405"/>
</p:tagLst>
</file>

<file path=ppt/tags/tag114.xml><?xml version="1.0" encoding="utf-8"?>
<p:tagLst xmlns:p="http://schemas.openxmlformats.org/presentationml/2006/main">
  <p:tag name="AS_UNIQUEID" val="1406"/>
</p:tagLst>
</file>

<file path=ppt/tags/tag115.xml><?xml version="1.0" encoding="utf-8"?>
<p:tagLst xmlns:p="http://schemas.openxmlformats.org/presentationml/2006/main">
  <p:tag name="AS_UNIQUEID" val="1357"/>
</p:tagLst>
</file>

<file path=ppt/tags/tag116.xml><?xml version="1.0" encoding="utf-8"?>
<p:tagLst xmlns:p="http://schemas.openxmlformats.org/presentationml/2006/main">
  <p:tag name="AS_UNIQUEID" val="1358"/>
</p:tagLst>
</file>

<file path=ppt/tags/tag117.xml><?xml version="1.0" encoding="utf-8"?>
<p:tagLst xmlns:p="http://schemas.openxmlformats.org/presentationml/2006/main">
  <p:tag name="AS_UNIQUEID" val="1359"/>
</p:tagLst>
</file>

<file path=ppt/tags/tag118.xml><?xml version="1.0" encoding="utf-8"?>
<p:tagLst xmlns:p="http://schemas.openxmlformats.org/presentationml/2006/main">
  <p:tag name="AS_UNIQUEID" val="1408"/>
</p:tagLst>
</file>

<file path=ppt/tags/tag119.xml><?xml version="1.0" encoding="utf-8"?>
<p:tagLst xmlns:p="http://schemas.openxmlformats.org/presentationml/2006/main">
  <p:tag name="AS_UNIQUEID" val="1409"/>
</p:tagLst>
</file>

<file path=ppt/tags/tag12.xml><?xml version="1.0" encoding="utf-8"?>
<p:tagLst xmlns:p="http://schemas.openxmlformats.org/presentationml/2006/main">
  <p:tag name="AS_UNIQUEID" val="1193"/>
</p:tagLst>
</file>

<file path=ppt/tags/tag120.xml><?xml version="1.0" encoding="utf-8"?>
<p:tagLst xmlns:p="http://schemas.openxmlformats.org/presentationml/2006/main">
  <p:tag name="AS_UNIQUEID" val="1410"/>
</p:tagLst>
</file>

<file path=ppt/tags/tag121.xml><?xml version="1.0" encoding="utf-8"?>
<p:tagLst xmlns:p="http://schemas.openxmlformats.org/presentationml/2006/main">
  <p:tag name="AS_UNIQUEID" val="1411"/>
</p:tagLst>
</file>

<file path=ppt/tags/tag122.xml><?xml version="1.0" encoding="utf-8"?>
<p:tagLst xmlns:p="http://schemas.openxmlformats.org/presentationml/2006/main">
  <p:tag name="AS_UNIQUEID" val="1412"/>
</p:tagLst>
</file>

<file path=ppt/tags/tag123.xml><?xml version="1.0" encoding="utf-8"?>
<p:tagLst xmlns:p="http://schemas.openxmlformats.org/presentationml/2006/main">
  <p:tag name="AS_UNIQUEID" val="1413"/>
</p:tagLst>
</file>

<file path=ppt/tags/tag124.xml><?xml version="1.0" encoding="utf-8"?>
<p:tagLst xmlns:p="http://schemas.openxmlformats.org/presentationml/2006/main">
  <p:tag name="AS_UNIQUEID" val="1414"/>
</p:tagLst>
</file>

<file path=ppt/tags/tag125.xml><?xml version="1.0" encoding="utf-8"?>
<p:tagLst xmlns:p="http://schemas.openxmlformats.org/presentationml/2006/main">
  <p:tag name="AS_UNIQUEID" val="1415"/>
</p:tagLst>
</file>

<file path=ppt/tags/tag126.xml><?xml version="1.0" encoding="utf-8"?>
<p:tagLst xmlns:p="http://schemas.openxmlformats.org/presentationml/2006/main">
  <p:tag name="AS_UNIQUEID" val="1416"/>
</p:tagLst>
</file>

<file path=ppt/tags/tag127.xml><?xml version="1.0" encoding="utf-8"?>
<p:tagLst xmlns:p="http://schemas.openxmlformats.org/presentationml/2006/main">
  <p:tag name="AS_UNIQUEID" val="1417"/>
</p:tagLst>
</file>

<file path=ppt/tags/tag128.xml><?xml version="1.0" encoding="utf-8"?>
<p:tagLst xmlns:p="http://schemas.openxmlformats.org/presentationml/2006/main">
  <p:tag name="AS_UNIQUEID" val="1418"/>
</p:tagLst>
</file>

<file path=ppt/tags/tag129.xml><?xml version="1.0" encoding="utf-8"?>
<p:tagLst xmlns:p="http://schemas.openxmlformats.org/presentationml/2006/main">
  <p:tag name="AS_UNIQUEID" val="1419"/>
</p:tagLst>
</file>

<file path=ppt/tags/tag13.xml><?xml version="1.0" encoding="utf-8"?>
<p:tagLst xmlns:p="http://schemas.openxmlformats.org/presentationml/2006/main">
  <p:tag name="AS_UNIQUEID" val="1194"/>
</p:tagLst>
</file>

<file path=ppt/tags/tag130.xml><?xml version="1.0" encoding="utf-8"?>
<p:tagLst xmlns:p="http://schemas.openxmlformats.org/presentationml/2006/main">
  <p:tag name="AS_UNIQUEID" val="1420"/>
</p:tagLst>
</file>

<file path=ppt/tags/tag131.xml><?xml version="1.0" encoding="utf-8"?>
<p:tagLst xmlns:p="http://schemas.openxmlformats.org/presentationml/2006/main">
  <p:tag name="AS_UNIQUEID" val="1421"/>
</p:tagLst>
</file>

<file path=ppt/tags/tag132.xml><?xml version="1.0" encoding="utf-8"?>
<p:tagLst xmlns:p="http://schemas.openxmlformats.org/presentationml/2006/main">
  <p:tag name="AS_UNIQUEID" val="1422"/>
</p:tagLst>
</file>

<file path=ppt/tags/tag133.xml><?xml version="1.0" encoding="utf-8"?>
<p:tagLst xmlns:p="http://schemas.openxmlformats.org/presentationml/2006/main">
  <p:tag name="AS_UNIQUEID" val="1423"/>
</p:tagLst>
</file>

<file path=ppt/tags/tag134.xml><?xml version="1.0" encoding="utf-8"?>
<p:tagLst xmlns:p="http://schemas.openxmlformats.org/presentationml/2006/main">
  <p:tag name="AS_UNIQUEID" val="1424"/>
</p:tagLst>
</file>

<file path=ppt/tags/tag135.xml><?xml version="1.0" encoding="utf-8"?>
<p:tagLst xmlns:p="http://schemas.openxmlformats.org/presentationml/2006/main">
  <p:tag name="AS_UNIQUEID" val="1425"/>
</p:tagLst>
</file>

<file path=ppt/tags/tag136.xml><?xml version="1.0" encoding="utf-8"?>
<p:tagLst xmlns:p="http://schemas.openxmlformats.org/presentationml/2006/main">
  <p:tag name="AS_UNIQUEID" val="1426"/>
</p:tagLst>
</file>

<file path=ppt/tags/tag137.xml><?xml version="1.0" encoding="utf-8"?>
<p:tagLst xmlns:p="http://schemas.openxmlformats.org/presentationml/2006/main">
  <p:tag name="AS_UNIQUEID" val="1427"/>
</p:tagLst>
</file>

<file path=ppt/tags/tag138.xml><?xml version="1.0" encoding="utf-8"?>
<p:tagLst xmlns:p="http://schemas.openxmlformats.org/presentationml/2006/main">
  <p:tag name="AS_UNIQUEID" val="1428"/>
</p:tagLst>
</file>

<file path=ppt/tags/tag139.xml><?xml version="1.0" encoding="utf-8"?>
<p:tagLst xmlns:p="http://schemas.openxmlformats.org/presentationml/2006/main">
  <p:tag name="AS_UNIQUEID" val="1429"/>
</p:tagLst>
</file>

<file path=ppt/tags/tag14.xml><?xml version="1.0" encoding="utf-8"?>
<p:tagLst xmlns:p="http://schemas.openxmlformats.org/presentationml/2006/main">
  <p:tag name="AS_UNIQUEID" val="1195"/>
</p:tagLst>
</file>

<file path=ppt/tags/tag140.xml><?xml version="1.0" encoding="utf-8"?>
<p:tagLst xmlns:p="http://schemas.openxmlformats.org/presentationml/2006/main">
  <p:tag name="AS_UNIQUEID" val="1430"/>
</p:tagLst>
</file>

<file path=ppt/tags/tag141.xml><?xml version="1.0" encoding="utf-8"?>
<p:tagLst xmlns:p="http://schemas.openxmlformats.org/presentationml/2006/main">
  <p:tag name="AS_UNIQUEID" val="1431"/>
</p:tagLst>
</file>

<file path=ppt/tags/tag142.xml><?xml version="1.0" encoding="utf-8"?>
<p:tagLst xmlns:p="http://schemas.openxmlformats.org/presentationml/2006/main">
  <p:tag name="AS_UNIQUEID" val="1432"/>
</p:tagLst>
</file>

<file path=ppt/tags/tag143.xml><?xml version="1.0" encoding="utf-8"?>
<p:tagLst xmlns:p="http://schemas.openxmlformats.org/presentationml/2006/main">
  <p:tag name="AS_UNIQUEID" val="1433"/>
</p:tagLst>
</file>

<file path=ppt/tags/tag144.xml><?xml version="1.0" encoding="utf-8"?>
<p:tagLst xmlns:p="http://schemas.openxmlformats.org/presentationml/2006/main">
  <p:tag name="AS_UNIQUEID" val="1434"/>
</p:tagLst>
</file>

<file path=ppt/tags/tag145.xml><?xml version="1.0" encoding="utf-8"?>
<p:tagLst xmlns:p="http://schemas.openxmlformats.org/presentationml/2006/main">
  <p:tag name="AS_UNIQUEID" val="1435"/>
</p:tagLst>
</file>

<file path=ppt/tags/tag146.xml><?xml version="1.0" encoding="utf-8"?>
<p:tagLst xmlns:p="http://schemas.openxmlformats.org/presentationml/2006/main">
  <p:tag name="AS_UNIQUEID" val="1437"/>
</p:tagLst>
</file>

<file path=ppt/tags/tag147.xml><?xml version="1.0" encoding="utf-8"?>
<p:tagLst xmlns:p="http://schemas.openxmlformats.org/presentationml/2006/main">
  <p:tag name="AS_UNIQUEID" val="1438"/>
</p:tagLst>
</file>

<file path=ppt/tags/tag148.xml><?xml version="1.0" encoding="utf-8"?>
<p:tagLst xmlns:p="http://schemas.openxmlformats.org/presentationml/2006/main">
  <p:tag name="AS_UNIQUEID" val="1439"/>
</p:tagLst>
</file>

<file path=ppt/tags/tag149.xml><?xml version="1.0" encoding="utf-8"?>
<p:tagLst xmlns:p="http://schemas.openxmlformats.org/presentationml/2006/main">
  <p:tag name="AS_UNIQUEID" val="1440"/>
</p:tagLst>
</file>

<file path=ppt/tags/tag15.xml><?xml version="1.0" encoding="utf-8"?>
<p:tagLst xmlns:p="http://schemas.openxmlformats.org/presentationml/2006/main">
  <p:tag name="AS_UNIQUEID" val="1196"/>
</p:tagLst>
</file>

<file path=ppt/tags/tag150.xml><?xml version="1.0" encoding="utf-8"?>
<p:tagLst xmlns:p="http://schemas.openxmlformats.org/presentationml/2006/main">
  <p:tag name="AS_UNIQUEID" val="1441"/>
</p:tagLst>
</file>

<file path=ppt/tags/tag151.xml><?xml version="1.0" encoding="utf-8"?>
<p:tagLst xmlns:p="http://schemas.openxmlformats.org/presentationml/2006/main">
  <p:tag name="AS_UNIQUEID" val="1442"/>
</p:tagLst>
</file>

<file path=ppt/tags/tag152.xml><?xml version="1.0" encoding="utf-8"?>
<p:tagLst xmlns:p="http://schemas.openxmlformats.org/presentationml/2006/main">
  <p:tag name="AS_UNIQUEID" val="1443"/>
</p:tagLst>
</file>

<file path=ppt/tags/tag153.xml><?xml version="1.0" encoding="utf-8"?>
<p:tagLst xmlns:p="http://schemas.openxmlformats.org/presentationml/2006/main">
  <p:tag name="AS_UNIQUEID" val="1444"/>
</p:tagLst>
</file>

<file path=ppt/tags/tag154.xml><?xml version="1.0" encoding="utf-8"?>
<p:tagLst xmlns:p="http://schemas.openxmlformats.org/presentationml/2006/main">
  <p:tag name="AS_UNIQUEID" val="1091"/>
</p:tagLst>
</file>

<file path=ppt/tags/tag155.xml><?xml version="1.0" encoding="utf-8"?>
<p:tagLst xmlns:p="http://schemas.openxmlformats.org/presentationml/2006/main">
  <p:tag name="AS_UNIQUEID" val="1092"/>
</p:tagLst>
</file>

<file path=ppt/tags/tag156.xml><?xml version="1.0" encoding="utf-8"?>
<p:tagLst xmlns:p="http://schemas.openxmlformats.org/presentationml/2006/main">
  <p:tag name="AS_UNIQUEID" val="1093"/>
</p:tagLst>
</file>

<file path=ppt/tags/tag157.xml><?xml version="1.0" encoding="utf-8"?>
<p:tagLst xmlns:p="http://schemas.openxmlformats.org/presentationml/2006/main">
  <p:tag name="AS_UNIQUEID" val="1094"/>
</p:tagLst>
</file>

<file path=ppt/tags/tag158.xml><?xml version="1.0" encoding="utf-8"?>
<p:tagLst xmlns:p="http://schemas.openxmlformats.org/presentationml/2006/main">
  <p:tag name="AS_UNIQUEID" val="1095"/>
</p:tagLst>
</file>

<file path=ppt/tags/tag159.xml><?xml version="1.0" encoding="utf-8"?>
<p:tagLst xmlns:p="http://schemas.openxmlformats.org/presentationml/2006/main">
  <p:tag name="AS_UNIQUEID" val="1100"/>
</p:tagLst>
</file>

<file path=ppt/tags/tag16.xml><?xml version="1.0" encoding="utf-8"?>
<p:tagLst xmlns:p="http://schemas.openxmlformats.org/presentationml/2006/main">
  <p:tag name="AS_UNIQUEID" val="1198"/>
</p:tagLst>
</file>

<file path=ppt/tags/tag160.xml><?xml version="1.0" encoding="utf-8"?>
<p:tagLst xmlns:p="http://schemas.openxmlformats.org/presentationml/2006/main">
  <p:tag name="AS_UNIQUEID" val="1101"/>
</p:tagLst>
</file>

<file path=ppt/tags/tag161.xml><?xml version="1.0" encoding="utf-8"?>
<p:tagLst xmlns:p="http://schemas.openxmlformats.org/presentationml/2006/main">
  <p:tag name="AS_UNIQUEID" val="1102"/>
</p:tagLst>
</file>

<file path=ppt/tags/tag162.xml><?xml version="1.0" encoding="utf-8"?>
<p:tagLst xmlns:p="http://schemas.openxmlformats.org/presentationml/2006/main">
  <p:tag name="AS_UNIQUEID" val="1096"/>
</p:tagLst>
</file>

<file path=ppt/tags/tag163.xml><?xml version="1.0" encoding="utf-8"?>
<p:tagLst xmlns:p="http://schemas.openxmlformats.org/presentationml/2006/main">
  <p:tag name="AS_UNIQUEID" val="1097"/>
</p:tagLst>
</file>

<file path=ppt/tags/tag164.xml><?xml version="1.0" encoding="utf-8"?>
<p:tagLst xmlns:p="http://schemas.openxmlformats.org/presentationml/2006/main">
  <p:tag name="AS_UNIQUEID" val="1098"/>
</p:tagLst>
</file>

<file path=ppt/tags/tag165.xml><?xml version="1.0" encoding="utf-8"?>
<p:tagLst xmlns:p="http://schemas.openxmlformats.org/presentationml/2006/main">
  <p:tag name="AS_UNIQUEID" val="1099"/>
</p:tagLst>
</file>

<file path=ppt/tags/tag166.xml><?xml version="1.0" encoding="utf-8"?>
<p:tagLst xmlns:p="http://schemas.openxmlformats.org/presentationml/2006/main">
  <p:tag name="AS_UNIQUEID" val="1445"/>
</p:tagLst>
</file>

<file path=ppt/tags/tag167.xml><?xml version="1.0" encoding="utf-8"?>
<p:tagLst xmlns:p="http://schemas.openxmlformats.org/presentationml/2006/main">
  <p:tag name="AS_UNIQUEID" val="1446"/>
</p:tagLst>
</file>

<file path=ppt/tags/tag168.xml><?xml version="1.0" encoding="utf-8"?>
<p:tagLst xmlns:p="http://schemas.openxmlformats.org/presentationml/2006/main">
  <p:tag name="AS_UNIQUEID" val="1448"/>
</p:tagLst>
</file>

<file path=ppt/tags/tag169.xml><?xml version="1.0" encoding="utf-8"?>
<p:tagLst xmlns:p="http://schemas.openxmlformats.org/presentationml/2006/main">
  <p:tag name="AS_UNIQUEID" val="1449"/>
</p:tagLst>
</file>

<file path=ppt/tags/tag17.xml><?xml version="1.0" encoding="utf-8"?>
<p:tagLst xmlns:p="http://schemas.openxmlformats.org/presentationml/2006/main">
  <p:tag name="AS_UNIQUEID" val="1199"/>
</p:tagLst>
</file>

<file path=ppt/tags/tag170.xml><?xml version="1.0" encoding="utf-8"?>
<p:tagLst xmlns:p="http://schemas.openxmlformats.org/presentationml/2006/main">
  <p:tag name="AS_UNIQUEID" val="1450"/>
</p:tagLst>
</file>

<file path=ppt/tags/tag171.xml><?xml version="1.0" encoding="utf-8"?>
<p:tagLst xmlns:p="http://schemas.openxmlformats.org/presentationml/2006/main">
  <p:tag name="AS_UNIQUEID" val="1451"/>
</p:tagLst>
</file>

<file path=ppt/tags/tag172.xml><?xml version="1.0" encoding="utf-8"?>
<p:tagLst xmlns:p="http://schemas.openxmlformats.org/presentationml/2006/main">
  <p:tag name="AS_UNIQUEID" val="1452"/>
</p:tagLst>
</file>

<file path=ppt/tags/tag173.xml><?xml version="1.0" encoding="utf-8"?>
<p:tagLst xmlns:p="http://schemas.openxmlformats.org/presentationml/2006/main">
  <p:tag name="AS_UNIQUEID" val="1453"/>
</p:tagLst>
</file>

<file path=ppt/tags/tag174.xml><?xml version="1.0" encoding="utf-8"?>
<p:tagLst xmlns:p="http://schemas.openxmlformats.org/presentationml/2006/main">
  <p:tag name="AS_UNIQUEID" val="1454"/>
</p:tagLst>
</file>

<file path=ppt/tags/tag175.xml><?xml version="1.0" encoding="utf-8"?>
<p:tagLst xmlns:p="http://schemas.openxmlformats.org/presentationml/2006/main">
  <p:tag name="AS_UNIQUEID" val="1455"/>
</p:tagLst>
</file>

<file path=ppt/tags/tag176.xml><?xml version="1.0" encoding="utf-8"?>
<p:tagLst xmlns:p="http://schemas.openxmlformats.org/presentationml/2006/main">
  <p:tag name="AS_UNIQUEID" val="1456"/>
</p:tagLst>
</file>

<file path=ppt/tags/tag177.xml><?xml version="1.0" encoding="utf-8"?>
<p:tagLst xmlns:p="http://schemas.openxmlformats.org/presentationml/2006/main">
  <p:tag name="AS_UNIQUEID" val="1457"/>
</p:tagLst>
</file>

<file path=ppt/tags/tag178.xml><?xml version="1.0" encoding="utf-8"?>
<p:tagLst xmlns:p="http://schemas.openxmlformats.org/presentationml/2006/main">
  <p:tag name="AS_UNIQUEID" val="1458"/>
</p:tagLst>
</file>

<file path=ppt/tags/tag179.xml><?xml version="1.0" encoding="utf-8"?>
<p:tagLst xmlns:p="http://schemas.openxmlformats.org/presentationml/2006/main">
  <p:tag name="AS_UNIQUEID" val="1459"/>
</p:tagLst>
</file>

<file path=ppt/tags/tag18.xml><?xml version="1.0" encoding="utf-8"?>
<p:tagLst xmlns:p="http://schemas.openxmlformats.org/presentationml/2006/main">
  <p:tag name="AS_UNIQUEID" val="1200"/>
</p:tagLst>
</file>

<file path=ppt/tags/tag180.xml><?xml version="1.0" encoding="utf-8"?>
<p:tagLst xmlns:p="http://schemas.openxmlformats.org/presentationml/2006/main">
  <p:tag name="AS_UNIQUEID" val="1460"/>
</p:tagLst>
</file>

<file path=ppt/tags/tag181.xml><?xml version="1.0" encoding="utf-8"?>
<p:tagLst xmlns:p="http://schemas.openxmlformats.org/presentationml/2006/main">
  <p:tag name="AS_UNIQUEID" val="1461"/>
</p:tagLst>
</file>

<file path=ppt/tags/tag182.xml><?xml version="1.0" encoding="utf-8"?>
<p:tagLst xmlns:p="http://schemas.openxmlformats.org/presentationml/2006/main">
  <p:tag name="AS_UNIQUEID" val="1462"/>
</p:tagLst>
</file>

<file path=ppt/tags/tag183.xml><?xml version="1.0" encoding="utf-8"?>
<p:tagLst xmlns:p="http://schemas.openxmlformats.org/presentationml/2006/main">
  <p:tag name="AS_UNIQUEID" val="1463"/>
</p:tagLst>
</file>

<file path=ppt/tags/tag184.xml><?xml version="1.0" encoding="utf-8"?>
<p:tagLst xmlns:p="http://schemas.openxmlformats.org/presentationml/2006/main">
  <p:tag name="AS_UNIQUEID" val="1464"/>
</p:tagLst>
</file>

<file path=ppt/tags/tag185.xml><?xml version="1.0" encoding="utf-8"?>
<p:tagLst xmlns:p="http://schemas.openxmlformats.org/presentationml/2006/main">
  <p:tag name="AS_UNIQUEID" val="1465"/>
</p:tagLst>
</file>

<file path=ppt/tags/tag186.xml><?xml version="1.0" encoding="utf-8"?>
<p:tagLst xmlns:p="http://schemas.openxmlformats.org/presentationml/2006/main">
  <p:tag name="AS_UNIQUEID" val="1466"/>
</p:tagLst>
</file>

<file path=ppt/tags/tag187.xml><?xml version="1.0" encoding="utf-8"?>
<p:tagLst xmlns:p="http://schemas.openxmlformats.org/presentationml/2006/main">
  <p:tag name="AS_UNIQUEID" val="1467"/>
</p:tagLst>
</file>

<file path=ppt/tags/tag188.xml><?xml version="1.0" encoding="utf-8"?>
<p:tagLst xmlns:p="http://schemas.openxmlformats.org/presentationml/2006/main">
  <p:tag name="AS_UNIQUEID" val="1468"/>
</p:tagLst>
</file>

<file path=ppt/tags/tag189.xml><?xml version="1.0" encoding="utf-8"?>
<p:tagLst xmlns:p="http://schemas.openxmlformats.org/presentationml/2006/main">
  <p:tag name="AS_UNIQUEID" val="1469"/>
</p:tagLst>
</file>

<file path=ppt/tags/tag19.xml><?xml version="1.0" encoding="utf-8"?>
<p:tagLst xmlns:p="http://schemas.openxmlformats.org/presentationml/2006/main">
  <p:tag name="AS_UNIQUEID" val="1201"/>
</p:tagLst>
</file>

<file path=ppt/tags/tag190.xml><?xml version="1.0" encoding="utf-8"?>
<p:tagLst xmlns:p="http://schemas.openxmlformats.org/presentationml/2006/main">
  <p:tag name="AS_UNIQUEID" val="1470"/>
</p:tagLst>
</file>

<file path=ppt/tags/tag191.xml><?xml version="1.0" encoding="utf-8"?>
<p:tagLst xmlns:p="http://schemas.openxmlformats.org/presentationml/2006/main">
  <p:tag name="AS_UNIQUEID" val="1471"/>
</p:tagLst>
</file>

<file path=ppt/tags/tag192.xml><?xml version="1.0" encoding="utf-8"?>
<p:tagLst xmlns:p="http://schemas.openxmlformats.org/presentationml/2006/main">
  <p:tag name="AS_UNIQUEID" val="1472"/>
</p:tagLst>
</file>

<file path=ppt/tags/tag193.xml><?xml version="1.0" encoding="utf-8"?>
<p:tagLst xmlns:p="http://schemas.openxmlformats.org/presentationml/2006/main">
  <p:tag name="AS_UNIQUEID" val="1473"/>
</p:tagLst>
</file>

<file path=ppt/tags/tag194.xml><?xml version="1.0" encoding="utf-8"?>
<p:tagLst xmlns:p="http://schemas.openxmlformats.org/presentationml/2006/main">
  <p:tag name="AS_UNIQUEID" val="1474"/>
</p:tagLst>
</file>

<file path=ppt/tags/tag195.xml><?xml version="1.0" encoding="utf-8"?>
<p:tagLst xmlns:p="http://schemas.openxmlformats.org/presentationml/2006/main">
  <p:tag name="AS_UNIQUEID" val="1475"/>
</p:tagLst>
</file>

<file path=ppt/tags/tag196.xml><?xml version="1.0" encoding="utf-8"?>
<p:tagLst xmlns:p="http://schemas.openxmlformats.org/presentationml/2006/main">
  <p:tag name="AS_UNIQUEID" val="1476"/>
</p:tagLst>
</file>

<file path=ppt/tags/tag197.xml><?xml version="1.0" encoding="utf-8"?>
<p:tagLst xmlns:p="http://schemas.openxmlformats.org/presentationml/2006/main">
  <p:tag name="AS_UNIQUEID" val="1477"/>
</p:tagLst>
</file>

<file path=ppt/tags/tag198.xml><?xml version="1.0" encoding="utf-8"?>
<p:tagLst xmlns:p="http://schemas.openxmlformats.org/presentationml/2006/main">
  <p:tag name="AS_UNIQUEID" val="1478"/>
</p:tagLst>
</file>

<file path=ppt/tags/tag199.xml><?xml version="1.0" encoding="utf-8"?>
<p:tagLst xmlns:p="http://schemas.openxmlformats.org/presentationml/2006/main">
  <p:tag name="AS_UNIQUEID" val="1479"/>
</p:tagLst>
</file>

<file path=ppt/tags/tag2.xml><?xml version="1.0" encoding="utf-8"?>
<p:tagLst xmlns:p="http://schemas.openxmlformats.org/presentationml/2006/main">
  <p:tag name="AS_UNIQUEID" val="1181"/>
</p:tagLst>
</file>

<file path=ppt/tags/tag20.xml><?xml version="1.0" encoding="utf-8"?>
<p:tagLst xmlns:p="http://schemas.openxmlformats.org/presentationml/2006/main">
  <p:tag name="AS_UNIQUEID" val="1202"/>
</p:tagLst>
</file>

<file path=ppt/tags/tag200.xml><?xml version="1.0" encoding="utf-8"?>
<p:tagLst xmlns:p="http://schemas.openxmlformats.org/presentationml/2006/main">
  <p:tag name="AS_UNIQUEID" val="1480"/>
</p:tagLst>
</file>

<file path=ppt/tags/tag201.xml><?xml version="1.0" encoding="utf-8"?>
<p:tagLst xmlns:p="http://schemas.openxmlformats.org/presentationml/2006/main">
  <p:tag name="AS_UNIQUEID" val="1481"/>
</p:tagLst>
</file>

<file path=ppt/tags/tag202.xml><?xml version="1.0" encoding="utf-8"?>
<p:tagLst xmlns:p="http://schemas.openxmlformats.org/presentationml/2006/main">
  <p:tag name="AS_UNIQUEID" val="1483"/>
</p:tagLst>
</file>

<file path=ppt/tags/tag203.xml><?xml version="1.0" encoding="utf-8"?>
<p:tagLst xmlns:p="http://schemas.openxmlformats.org/presentationml/2006/main">
  <p:tag name="AS_UNIQUEID" val="1484"/>
</p:tagLst>
</file>

<file path=ppt/tags/tag204.xml><?xml version="1.0" encoding="utf-8"?>
<p:tagLst xmlns:p="http://schemas.openxmlformats.org/presentationml/2006/main">
  <p:tag name="AS_UNIQUEID" val="1485"/>
</p:tagLst>
</file>

<file path=ppt/tags/tag205.xml><?xml version="1.0" encoding="utf-8"?>
<p:tagLst xmlns:p="http://schemas.openxmlformats.org/presentationml/2006/main">
  <p:tag name="AS_UNIQUEID" val="1486"/>
</p:tagLst>
</file>

<file path=ppt/tags/tag206.xml><?xml version="1.0" encoding="utf-8"?>
<p:tagLst xmlns:p="http://schemas.openxmlformats.org/presentationml/2006/main">
  <p:tag name="AS_UNIQUEID" val="1487"/>
</p:tagLst>
</file>

<file path=ppt/tags/tag207.xml><?xml version="1.0" encoding="utf-8"?>
<p:tagLst xmlns:p="http://schemas.openxmlformats.org/presentationml/2006/main">
  <p:tag name="AS_UNIQUEID" val="1488"/>
</p:tagLst>
</file>

<file path=ppt/tags/tag208.xml><?xml version="1.0" encoding="utf-8"?>
<p:tagLst xmlns:p="http://schemas.openxmlformats.org/presentationml/2006/main">
  <p:tag name="AS_UNIQUEID" val="1489"/>
</p:tagLst>
</file>

<file path=ppt/tags/tag209.xml><?xml version="1.0" encoding="utf-8"?>
<p:tagLst xmlns:p="http://schemas.openxmlformats.org/presentationml/2006/main">
  <p:tag name="AS_UNIQUEID" val="1490"/>
</p:tagLst>
</file>

<file path=ppt/tags/tag21.xml><?xml version="1.0" encoding="utf-8"?>
<p:tagLst xmlns:p="http://schemas.openxmlformats.org/presentationml/2006/main">
  <p:tag name="AS_UNIQUEID" val="1203"/>
</p:tagLst>
</file>

<file path=ppt/tags/tag210.xml><?xml version="1.0" encoding="utf-8"?>
<p:tagLst xmlns:p="http://schemas.openxmlformats.org/presentationml/2006/main">
  <p:tag name="AS_UNIQUEID" val="1491"/>
</p:tagLst>
</file>

<file path=ppt/tags/tag211.xml><?xml version="1.0" encoding="utf-8"?>
<p:tagLst xmlns:p="http://schemas.openxmlformats.org/presentationml/2006/main">
  <p:tag name="AS_UNIQUEID" val="1492"/>
</p:tagLst>
</file>

<file path=ppt/tags/tag212.xml><?xml version="1.0" encoding="utf-8"?>
<p:tagLst xmlns:p="http://schemas.openxmlformats.org/presentationml/2006/main">
  <p:tag name="AS_UNIQUEID" val="1493"/>
</p:tagLst>
</file>

<file path=ppt/tags/tag213.xml><?xml version="1.0" encoding="utf-8"?>
<p:tagLst xmlns:p="http://schemas.openxmlformats.org/presentationml/2006/main">
  <p:tag name="AS_UNIQUEID" val="1494"/>
</p:tagLst>
</file>

<file path=ppt/tags/tag214.xml><?xml version="1.0" encoding="utf-8"?>
<p:tagLst xmlns:p="http://schemas.openxmlformats.org/presentationml/2006/main">
  <p:tag name="AS_UNIQUEID" val="1495"/>
</p:tagLst>
</file>

<file path=ppt/tags/tag215.xml><?xml version="1.0" encoding="utf-8"?>
<p:tagLst xmlns:p="http://schemas.openxmlformats.org/presentationml/2006/main">
  <p:tag name="AS_UNIQUEID" val="1496"/>
</p:tagLst>
</file>

<file path=ppt/tags/tag216.xml><?xml version="1.0" encoding="utf-8"?>
<p:tagLst xmlns:p="http://schemas.openxmlformats.org/presentationml/2006/main">
  <p:tag name="AS_UNIQUEID" val="1497"/>
</p:tagLst>
</file>

<file path=ppt/tags/tag217.xml><?xml version="1.0" encoding="utf-8"?>
<p:tagLst xmlns:p="http://schemas.openxmlformats.org/presentationml/2006/main">
  <p:tag name="AS_UNIQUEID" val="1498"/>
</p:tagLst>
</file>

<file path=ppt/tags/tag218.xml><?xml version="1.0" encoding="utf-8"?>
<p:tagLst xmlns:p="http://schemas.openxmlformats.org/presentationml/2006/main">
  <p:tag name="AS_UNIQUEID" val="1499"/>
</p:tagLst>
</file>

<file path=ppt/tags/tag219.xml><?xml version="1.0" encoding="utf-8"?>
<p:tagLst xmlns:p="http://schemas.openxmlformats.org/presentationml/2006/main">
  <p:tag name="AS_UNIQUEID" val="1500"/>
</p:tagLst>
</file>

<file path=ppt/tags/tag22.xml><?xml version="1.0" encoding="utf-8"?>
<p:tagLst xmlns:p="http://schemas.openxmlformats.org/presentationml/2006/main">
  <p:tag name="AS_UNIQUEID" val="1205"/>
</p:tagLst>
</file>

<file path=ppt/tags/tag220.xml><?xml version="1.0" encoding="utf-8"?>
<p:tagLst xmlns:p="http://schemas.openxmlformats.org/presentationml/2006/main">
  <p:tag name="AS_UNIQUEID" val="1501"/>
</p:tagLst>
</file>

<file path=ppt/tags/tag221.xml><?xml version="1.0" encoding="utf-8"?>
<p:tagLst xmlns:p="http://schemas.openxmlformats.org/presentationml/2006/main">
  <p:tag name="AS_UNIQUEID" val="1502"/>
</p:tagLst>
</file>

<file path=ppt/tags/tag222.xml><?xml version="1.0" encoding="utf-8"?>
<p:tagLst xmlns:p="http://schemas.openxmlformats.org/presentationml/2006/main">
  <p:tag name="AS_UNIQUEID" val="1503"/>
</p:tagLst>
</file>

<file path=ppt/tags/tag223.xml><?xml version="1.0" encoding="utf-8"?>
<p:tagLst xmlns:p="http://schemas.openxmlformats.org/presentationml/2006/main">
  <p:tag name="AS_UNIQUEID" val="1504"/>
</p:tagLst>
</file>

<file path=ppt/tags/tag224.xml><?xml version="1.0" encoding="utf-8"?>
<p:tagLst xmlns:p="http://schemas.openxmlformats.org/presentationml/2006/main">
  <p:tag name="AS_UNIQUEID" val="1506"/>
</p:tagLst>
</file>

<file path=ppt/tags/tag225.xml><?xml version="1.0" encoding="utf-8"?>
<p:tagLst xmlns:p="http://schemas.openxmlformats.org/presentationml/2006/main">
  <p:tag name="AS_UNIQUEID" val="1507"/>
</p:tagLst>
</file>

<file path=ppt/tags/tag226.xml><?xml version="1.0" encoding="utf-8"?>
<p:tagLst xmlns:p="http://schemas.openxmlformats.org/presentationml/2006/main">
  <p:tag name="AS_UNIQUEID" val="1508"/>
</p:tagLst>
</file>

<file path=ppt/tags/tag227.xml><?xml version="1.0" encoding="utf-8"?>
<p:tagLst xmlns:p="http://schemas.openxmlformats.org/presentationml/2006/main">
  <p:tag name="AS_UNIQUEID" val="1509"/>
</p:tagLst>
</file>

<file path=ppt/tags/tag228.xml><?xml version="1.0" encoding="utf-8"?>
<p:tagLst xmlns:p="http://schemas.openxmlformats.org/presentationml/2006/main">
  <p:tag name="AS_UNIQUEID" val="1510"/>
</p:tagLst>
</file>

<file path=ppt/tags/tag229.xml><?xml version="1.0" encoding="utf-8"?>
<p:tagLst xmlns:p="http://schemas.openxmlformats.org/presentationml/2006/main">
  <p:tag name="AS_UNIQUEID" val="1511"/>
</p:tagLst>
</file>

<file path=ppt/tags/tag23.xml><?xml version="1.0" encoding="utf-8"?>
<p:tagLst xmlns:p="http://schemas.openxmlformats.org/presentationml/2006/main">
  <p:tag name="AS_UNIQUEID" val="1206"/>
</p:tagLst>
</file>

<file path=ppt/tags/tag230.xml><?xml version="1.0" encoding="utf-8"?>
<p:tagLst xmlns:p="http://schemas.openxmlformats.org/presentationml/2006/main">
  <p:tag name="AS_UNIQUEID" val="1512"/>
</p:tagLst>
</file>

<file path=ppt/tags/tag231.xml><?xml version="1.0" encoding="utf-8"?>
<p:tagLst xmlns:p="http://schemas.openxmlformats.org/presentationml/2006/main">
  <p:tag name="AS_UNIQUEID" val="1513"/>
</p:tagLst>
</file>

<file path=ppt/tags/tag232.xml><?xml version="1.0" encoding="utf-8"?>
<p:tagLst xmlns:p="http://schemas.openxmlformats.org/presentationml/2006/main">
  <p:tag name="AS_UNIQUEID" val="1514"/>
</p:tagLst>
</file>

<file path=ppt/tags/tag233.xml><?xml version="1.0" encoding="utf-8"?>
<p:tagLst xmlns:p="http://schemas.openxmlformats.org/presentationml/2006/main">
  <p:tag name="AS_UNIQUEID" val="1515"/>
</p:tagLst>
</file>

<file path=ppt/tags/tag234.xml><?xml version="1.0" encoding="utf-8"?>
<p:tagLst xmlns:p="http://schemas.openxmlformats.org/presentationml/2006/main">
  <p:tag name="AS_UNIQUEID" val="1516"/>
</p:tagLst>
</file>

<file path=ppt/tags/tag235.xml><?xml version="1.0" encoding="utf-8"?>
<p:tagLst xmlns:p="http://schemas.openxmlformats.org/presentationml/2006/main">
  <p:tag name="AS_UNIQUEID" val="1517"/>
</p:tagLst>
</file>

<file path=ppt/tags/tag236.xml><?xml version="1.0" encoding="utf-8"?>
<p:tagLst xmlns:p="http://schemas.openxmlformats.org/presentationml/2006/main">
  <p:tag name="AS_UNIQUEID" val="1518"/>
</p:tagLst>
</file>

<file path=ppt/tags/tag237.xml><?xml version="1.0" encoding="utf-8"?>
<p:tagLst xmlns:p="http://schemas.openxmlformats.org/presentationml/2006/main">
  <p:tag name="AS_UNIQUEID" val="1519"/>
</p:tagLst>
</file>

<file path=ppt/tags/tag238.xml><?xml version="1.0" encoding="utf-8"?>
<p:tagLst xmlns:p="http://schemas.openxmlformats.org/presentationml/2006/main">
  <p:tag name="AS_UNIQUEID" val="1520"/>
</p:tagLst>
</file>

<file path=ppt/tags/tag239.xml><?xml version="1.0" encoding="utf-8"?>
<p:tagLst xmlns:p="http://schemas.openxmlformats.org/presentationml/2006/main">
  <p:tag name="AS_UNIQUEID" val="1521"/>
</p:tagLst>
</file>

<file path=ppt/tags/tag24.xml><?xml version="1.0" encoding="utf-8"?>
<p:tagLst xmlns:p="http://schemas.openxmlformats.org/presentationml/2006/main">
  <p:tag name="AS_UNIQUEID" val="1207"/>
</p:tagLst>
</file>

<file path=ppt/tags/tag240.xml><?xml version="1.0" encoding="utf-8"?>
<p:tagLst xmlns:p="http://schemas.openxmlformats.org/presentationml/2006/main">
  <p:tag name="AS_UNIQUEID" val="1522"/>
</p:tagLst>
</file>

<file path=ppt/tags/tag241.xml><?xml version="1.0" encoding="utf-8"?>
<p:tagLst xmlns:p="http://schemas.openxmlformats.org/presentationml/2006/main">
  <p:tag name="AS_UNIQUEID" val="1523"/>
</p:tagLst>
</file>

<file path=ppt/tags/tag242.xml><?xml version="1.0" encoding="utf-8"?>
<p:tagLst xmlns:p="http://schemas.openxmlformats.org/presentationml/2006/main">
  <p:tag name="AS_UNIQUEID" val="1524"/>
</p:tagLst>
</file>

<file path=ppt/tags/tag243.xml><?xml version="1.0" encoding="utf-8"?>
<p:tagLst xmlns:p="http://schemas.openxmlformats.org/presentationml/2006/main">
  <p:tag name="AS_UNIQUEID" val="1525"/>
</p:tagLst>
</file>

<file path=ppt/tags/tag244.xml><?xml version="1.0" encoding="utf-8"?>
<p:tagLst xmlns:p="http://schemas.openxmlformats.org/presentationml/2006/main">
  <p:tag name="AS_UNIQUEID" val="1526"/>
</p:tagLst>
</file>

<file path=ppt/tags/tag245.xml><?xml version="1.0" encoding="utf-8"?>
<p:tagLst xmlns:p="http://schemas.openxmlformats.org/presentationml/2006/main">
  <p:tag name="AS_UNIQUEID" val="1527"/>
</p:tagLst>
</file>

<file path=ppt/tags/tag246.xml><?xml version="1.0" encoding="utf-8"?>
<p:tagLst xmlns:p="http://schemas.openxmlformats.org/presentationml/2006/main">
  <p:tag name="AS_UNIQUEID" val="1528"/>
</p:tagLst>
</file>

<file path=ppt/tags/tag247.xml><?xml version="1.0" encoding="utf-8"?>
<p:tagLst xmlns:p="http://schemas.openxmlformats.org/presentationml/2006/main">
  <p:tag name="AS_UNIQUEID" val="1529"/>
</p:tagLst>
</file>

<file path=ppt/tags/tag248.xml><?xml version="1.0" encoding="utf-8"?>
<p:tagLst xmlns:p="http://schemas.openxmlformats.org/presentationml/2006/main">
  <p:tag name="AS_UNIQUEID" val="1530"/>
</p:tagLst>
</file>

<file path=ppt/tags/tag249.xml><?xml version="1.0" encoding="utf-8"?>
<p:tagLst xmlns:p="http://schemas.openxmlformats.org/presentationml/2006/main">
  <p:tag name="AS_UNIQUEID" val="1531"/>
</p:tagLst>
</file>

<file path=ppt/tags/tag25.xml><?xml version="1.0" encoding="utf-8"?>
<p:tagLst xmlns:p="http://schemas.openxmlformats.org/presentationml/2006/main">
  <p:tag name="AS_UNIQUEID" val="1208"/>
</p:tagLst>
</file>

<file path=ppt/tags/tag250.xml><?xml version="1.0" encoding="utf-8"?>
<p:tagLst xmlns:p="http://schemas.openxmlformats.org/presentationml/2006/main">
  <p:tag name="AS_UNIQUEID" val="1532"/>
</p:tagLst>
</file>

<file path=ppt/tags/tag251.xml><?xml version="1.0" encoding="utf-8"?>
<p:tagLst xmlns:p="http://schemas.openxmlformats.org/presentationml/2006/main">
  <p:tag name="AS_UNIQUEID" val="1533"/>
</p:tagLst>
</file>

<file path=ppt/tags/tag252.xml><?xml version="1.0" encoding="utf-8"?>
<p:tagLst xmlns:p="http://schemas.openxmlformats.org/presentationml/2006/main">
  <p:tag name="AS_UNIQUEID" val="1534"/>
</p:tagLst>
</file>

<file path=ppt/tags/tag253.xml><?xml version="1.0" encoding="utf-8"?>
<p:tagLst xmlns:p="http://schemas.openxmlformats.org/presentationml/2006/main">
  <p:tag name="AS_UNIQUEID" val="1536"/>
</p:tagLst>
</file>

<file path=ppt/tags/tag254.xml><?xml version="1.0" encoding="utf-8"?>
<p:tagLst xmlns:p="http://schemas.openxmlformats.org/presentationml/2006/main">
  <p:tag name="AS_UNIQUEID" val="1537"/>
</p:tagLst>
</file>

<file path=ppt/tags/tag255.xml><?xml version="1.0" encoding="utf-8"?>
<p:tagLst xmlns:p="http://schemas.openxmlformats.org/presentationml/2006/main">
  <p:tag name="AS_UNIQUEID" val="1538"/>
</p:tagLst>
</file>

<file path=ppt/tags/tag256.xml><?xml version="1.0" encoding="utf-8"?>
<p:tagLst xmlns:p="http://schemas.openxmlformats.org/presentationml/2006/main">
  <p:tag name="AS_UNIQUEID" val="1539"/>
</p:tagLst>
</file>

<file path=ppt/tags/tag257.xml><?xml version="1.0" encoding="utf-8"?>
<p:tagLst xmlns:p="http://schemas.openxmlformats.org/presentationml/2006/main">
  <p:tag name="AS_UNIQUEID" val="1540"/>
</p:tagLst>
</file>

<file path=ppt/tags/tag258.xml><?xml version="1.0" encoding="utf-8"?>
<p:tagLst xmlns:p="http://schemas.openxmlformats.org/presentationml/2006/main">
  <p:tag name="AS_UNIQUEID" val="1541"/>
</p:tagLst>
</file>

<file path=ppt/tags/tag259.xml><?xml version="1.0" encoding="utf-8"?>
<p:tagLst xmlns:p="http://schemas.openxmlformats.org/presentationml/2006/main">
  <p:tag name="AS_UNIQUEID" val="1542"/>
</p:tagLst>
</file>

<file path=ppt/tags/tag26.xml><?xml version="1.0" encoding="utf-8"?>
<p:tagLst xmlns:p="http://schemas.openxmlformats.org/presentationml/2006/main">
  <p:tag name="AS_UNIQUEID" val="1209"/>
</p:tagLst>
</file>

<file path=ppt/tags/tag260.xml><?xml version="1.0" encoding="utf-8"?>
<p:tagLst xmlns:p="http://schemas.openxmlformats.org/presentationml/2006/main">
  <p:tag name="AS_UNIQUEID" val="1543"/>
</p:tagLst>
</file>

<file path=ppt/tags/tag261.xml><?xml version="1.0" encoding="utf-8"?>
<p:tagLst xmlns:p="http://schemas.openxmlformats.org/presentationml/2006/main">
  <p:tag name="AS_UNIQUEID" val="1544"/>
</p:tagLst>
</file>

<file path=ppt/tags/tag262.xml><?xml version="1.0" encoding="utf-8"?>
<p:tagLst xmlns:p="http://schemas.openxmlformats.org/presentationml/2006/main">
  <p:tag name="AS_UNIQUEID" val="1545"/>
</p:tagLst>
</file>

<file path=ppt/tags/tag263.xml><?xml version="1.0" encoding="utf-8"?>
<p:tagLst xmlns:p="http://schemas.openxmlformats.org/presentationml/2006/main">
  <p:tag name="AS_UNIQUEID" val="1546"/>
</p:tagLst>
</file>

<file path=ppt/tags/tag264.xml><?xml version="1.0" encoding="utf-8"?>
<p:tagLst xmlns:p="http://schemas.openxmlformats.org/presentationml/2006/main">
  <p:tag name="AS_UNIQUEID" val="1547"/>
</p:tagLst>
</file>

<file path=ppt/tags/tag265.xml><?xml version="1.0" encoding="utf-8"?>
<p:tagLst xmlns:p="http://schemas.openxmlformats.org/presentationml/2006/main">
  <p:tag name="AS_UNIQUEID" val="1548"/>
</p:tagLst>
</file>

<file path=ppt/tags/tag266.xml><?xml version="1.0" encoding="utf-8"?>
<p:tagLst xmlns:p="http://schemas.openxmlformats.org/presentationml/2006/main">
  <p:tag name="AS_UNIQUEID" val="1549"/>
</p:tagLst>
</file>

<file path=ppt/tags/tag267.xml><?xml version="1.0" encoding="utf-8"?>
<p:tagLst xmlns:p="http://schemas.openxmlformats.org/presentationml/2006/main">
  <p:tag name="AS_UNIQUEID" val="1550"/>
</p:tagLst>
</file>

<file path=ppt/tags/tag268.xml><?xml version="1.0" encoding="utf-8"?>
<p:tagLst xmlns:p="http://schemas.openxmlformats.org/presentationml/2006/main">
  <p:tag name="AS_UNIQUEID" val="1551"/>
</p:tagLst>
</file>

<file path=ppt/tags/tag269.xml><?xml version="1.0" encoding="utf-8"?>
<p:tagLst xmlns:p="http://schemas.openxmlformats.org/presentationml/2006/main">
  <p:tag name="AS_UNIQUEID" val="1552"/>
</p:tagLst>
</file>

<file path=ppt/tags/tag27.xml><?xml version="1.0" encoding="utf-8"?>
<p:tagLst xmlns:p="http://schemas.openxmlformats.org/presentationml/2006/main">
  <p:tag name="AS_UNIQUEID" val="1210"/>
</p:tagLst>
</file>

<file path=ppt/tags/tag270.xml><?xml version="1.0" encoding="utf-8"?>
<p:tagLst xmlns:p="http://schemas.openxmlformats.org/presentationml/2006/main">
  <p:tag name="AS_UNIQUEID" val="1553"/>
</p:tagLst>
</file>

<file path=ppt/tags/tag271.xml><?xml version="1.0" encoding="utf-8"?>
<p:tagLst xmlns:p="http://schemas.openxmlformats.org/presentationml/2006/main">
  <p:tag name="AS_UNIQUEID" val="1555"/>
</p:tagLst>
</file>

<file path=ppt/tags/tag272.xml><?xml version="1.0" encoding="utf-8"?>
<p:tagLst xmlns:p="http://schemas.openxmlformats.org/presentationml/2006/main">
  <p:tag name="AS_UNIQUEID" val="1556"/>
</p:tagLst>
</file>

<file path=ppt/tags/tag273.xml><?xml version="1.0" encoding="utf-8"?>
<p:tagLst xmlns:p="http://schemas.openxmlformats.org/presentationml/2006/main">
  <p:tag name="AS_UNIQUEID" val="1557"/>
</p:tagLst>
</file>

<file path=ppt/tags/tag274.xml><?xml version="1.0" encoding="utf-8"?>
<p:tagLst xmlns:p="http://schemas.openxmlformats.org/presentationml/2006/main">
  <p:tag name="AS_UNIQUEID" val="1558"/>
</p:tagLst>
</file>

<file path=ppt/tags/tag275.xml><?xml version="1.0" encoding="utf-8"?>
<p:tagLst xmlns:p="http://schemas.openxmlformats.org/presentationml/2006/main">
  <p:tag name="AS_UNIQUEID" val="1559"/>
</p:tagLst>
</file>

<file path=ppt/tags/tag276.xml><?xml version="1.0" encoding="utf-8"?>
<p:tagLst xmlns:p="http://schemas.openxmlformats.org/presentationml/2006/main">
  <p:tag name="AS_UNIQUEID" val="1560"/>
</p:tagLst>
</file>

<file path=ppt/tags/tag277.xml><?xml version="1.0" encoding="utf-8"?>
<p:tagLst xmlns:p="http://schemas.openxmlformats.org/presentationml/2006/main">
  <p:tag name="AS_UNIQUEID" val="1561"/>
</p:tagLst>
</file>

<file path=ppt/tags/tag278.xml><?xml version="1.0" encoding="utf-8"?>
<p:tagLst xmlns:p="http://schemas.openxmlformats.org/presentationml/2006/main">
  <p:tag name="AS_UNIQUEID" val="1562"/>
</p:tagLst>
</file>

<file path=ppt/tags/tag279.xml><?xml version="1.0" encoding="utf-8"?>
<p:tagLst xmlns:p="http://schemas.openxmlformats.org/presentationml/2006/main">
  <p:tag name="AS_UNIQUEID" val="1563"/>
</p:tagLst>
</file>

<file path=ppt/tags/tag28.xml><?xml version="1.0" encoding="utf-8"?>
<p:tagLst xmlns:p="http://schemas.openxmlformats.org/presentationml/2006/main">
  <p:tag name="AS_UNIQUEID" val="1211"/>
</p:tagLst>
</file>

<file path=ppt/tags/tag280.xml><?xml version="1.0" encoding="utf-8"?>
<p:tagLst xmlns:p="http://schemas.openxmlformats.org/presentationml/2006/main">
  <p:tag name="AS_UNIQUEID" val="1564"/>
</p:tagLst>
</file>

<file path=ppt/tags/tag281.xml><?xml version="1.0" encoding="utf-8"?>
<p:tagLst xmlns:p="http://schemas.openxmlformats.org/presentationml/2006/main">
  <p:tag name="AS_UNIQUEID" val="1565"/>
</p:tagLst>
</file>

<file path=ppt/tags/tag282.xml><?xml version="1.0" encoding="utf-8"?>
<p:tagLst xmlns:p="http://schemas.openxmlformats.org/presentationml/2006/main">
  <p:tag name="AS_UNIQUEID" val="1566"/>
</p:tagLst>
</file>

<file path=ppt/tags/tag283.xml><?xml version="1.0" encoding="utf-8"?>
<p:tagLst xmlns:p="http://schemas.openxmlformats.org/presentationml/2006/main">
  <p:tag name="AS_UNIQUEID" val="1567"/>
</p:tagLst>
</file>

<file path=ppt/tags/tag284.xml><?xml version="1.0" encoding="utf-8"?>
<p:tagLst xmlns:p="http://schemas.openxmlformats.org/presentationml/2006/main">
  <p:tag name="AS_UNIQUEID" val="1568"/>
</p:tagLst>
</file>

<file path=ppt/tags/tag285.xml><?xml version="1.0" encoding="utf-8"?>
<p:tagLst xmlns:p="http://schemas.openxmlformats.org/presentationml/2006/main">
  <p:tag name="AS_UNIQUEID" val="1569"/>
</p:tagLst>
</file>

<file path=ppt/tags/tag286.xml><?xml version="1.0" encoding="utf-8"?>
<p:tagLst xmlns:p="http://schemas.openxmlformats.org/presentationml/2006/main">
  <p:tag name="AS_UNIQUEID" val="1616"/>
</p:tagLst>
</file>

<file path=ppt/tags/tag287.xml><?xml version="1.0" encoding="utf-8"?>
<p:tagLst xmlns:p="http://schemas.openxmlformats.org/presentationml/2006/main">
  <p:tag name="AS_UNIQUEID" val="1571"/>
</p:tagLst>
</file>

<file path=ppt/tags/tag288.xml><?xml version="1.0" encoding="utf-8"?>
<p:tagLst xmlns:p="http://schemas.openxmlformats.org/presentationml/2006/main">
  <p:tag name="AS_UNIQUEID" val="1572"/>
</p:tagLst>
</file>

<file path=ppt/tags/tag289.xml><?xml version="1.0" encoding="utf-8"?>
<p:tagLst xmlns:p="http://schemas.openxmlformats.org/presentationml/2006/main">
  <p:tag name="AS_UNIQUEID" val="1573"/>
</p:tagLst>
</file>

<file path=ppt/tags/tag29.xml><?xml version="1.0" encoding="utf-8"?>
<p:tagLst xmlns:p="http://schemas.openxmlformats.org/presentationml/2006/main">
  <p:tag name="AS_UNIQUEID" val="1212"/>
</p:tagLst>
</file>

<file path=ppt/tags/tag290.xml><?xml version="1.0" encoding="utf-8"?>
<p:tagLst xmlns:p="http://schemas.openxmlformats.org/presentationml/2006/main">
  <p:tag name="AS_UNIQUEID" val="1574"/>
</p:tagLst>
</file>

<file path=ppt/tags/tag291.xml><?xml version="1.0" encoding="utf-8"?>
<p:tagLst xmlns:p="http://schemas.openxmlformats.org/presentationml/2006/main">
  <p:tag name="AS_UNIQUEID" val="1575"/>
</p:tagLst>
</file>

<file path=ppt/tags/tag292.xml><?xml version="1.0" encoding="utf-8"?>
<p:tagLst xmlns:p="http://schemas.openxmlformats.org/presentationml/2006/main">
  <p:tag name="AS_UNIQUEID" val="1576"/>
</p:tagLst>
</file>

<file path=ppt/tags/tag293.xml><?xml version="1.0" encoding="utf-8"?>
<p:tagLst xmlns:p="http://schemas.openxmlformats.org/presentationml/2006/main">
  <p:tag name="AS_UNIQUEID" val="1577"/>
</p:tagLst>
</file>

<file path=ppt/tags/tag294.xml><?xml version="1.0" encoding="utf-8"?>
<p:tagLst xmlns:p="http://schemas.openxmlformats.org/presentationml/2006/main">
  <p:tag name="AS_UNIQUEID" val="1578"/>
</p:tagLst>
</file>

<file path=ppt/tags/tag295.xml><?xml version="1.0" encoding="utf-8"?>
<p:tagLst xmlns:p="http://schemas.openxmlformats.org/presentationml/2006/main">
  <p:tag name="AS_UNIQUEID" val="1579"/>
</p:tagLst>
</file>

<file path=ppt/tags/tag296.xml><?xml version="1.0" encoding="utf-8"?>
<p:tagLst xmlns:p="http://schemas.openxmlformats.org/presentationml/2006/main">
  <p:tag name="AS_UNIQUEID" val="1580"/>
</p:tagLst>
</file>

<file path=ppt/tags/tag297.xml><?xml version="1.0" encoding="utf-8"?>
<p:tagLst xmlns:p="http://schemas.openxmlformats.org/presentationml/2006/main">
  <p:tag name="AS_UNIQUEID" val="1582"/>
</p:tagLst>
</file>

<file path=ppt/tags/tag298.xml><?xml version="1.0" encoding="utf-8"?>
<p:tagLst xmlns:p="http://schemas.openxmlformats.org/presentationml/2006/main">
  <p:tag name="AS_UNIQUEID" val="1583"/>
</p:tagLst>
</file>

<file path=ppt/tags/tag299.xml><?xml version="1.0" encoding="utf-8"?>
<p:tagLst xmlns:p="http://schemas.openxmlformats.org/presentationml/2006/main">
  <p:tag name="AS_UNIQUEID" val="1584"/>
</p:tagLst>
</file>

<file path=ppt/tags/tag3.xml><?xml version="1.0" encoding="utf-8"?>
<p:tagLst xmlns:p="http://schemas.openxmlformats.org/presentationml/2006/main">
  <p:tag name="AS_UNIQUEID" val="1182"/>
</p:tagLst>
</file>

<file path=ppt/tags/tag30.xml><?xml version="1.0" encoding="utf-8"?>
<p:tagLst xmlns:p="http://schemas.openxmlformats.org/presentationml/2006/main">
  <p:tag name="AS_UNIQUEID" val="1214"/>
</p:tagLst>
</file>

<file path=ppt/tags/tag300.xml><?xml version="1.0" encoding="utf-8"?>
<p:tagLst xmlns:p="http://schemas.openxmlformats.org/presentationml/2006/main">
  <p:tag name="AS_UNIQUEID" val="1585"/>
</p:tagLst>
</file>

<file path=ppt/tags/tag301.xml><?xml version="1.0" encoding="utf-8"?>
<p:tagLst xmlns:p="http://schemas.openxmlformats.org/presentationml/2006/main">
  <p:tag name="AS_UNIQUEID" val="1586"/>
</p:tagLst>
</file>

<file path=ppt/tags/tag302.xml><?xml version="1.0" encoding="utf-8"?>
<p:tagLst xmlns:p="http://schemas.openxmlformats.org/presentationml/2006/main">
  <p:tag name="AS_UNIQUEID" val="1587"/>
</p:tagLst>
</file>

<file path=ppt/tags/tag303.xml><?xml version="1.0" encoding="utf-8"?>
<p:tagLst xmlns:p="http://schemas.openxmlformats.org/presentationml/2006/main">
  <p:tag name="AS_UNIQUEID" val="1588"/>
</p:tagLst>
</file>

<file path=ppt/tags/tag304.xml><?xml version="1.0" encoding="utf-8"?>
<p:tagLst xmlns:p="http://schemas.openxmlformats.org/presentationml/2006/main">
  <p:tag name="AS_UNIQUEID" val="1589"/>
</p:tagLst>
</file>

<file path=ppt/tags/tag305.xml><?xml version="1.0" encoding="utf-8"?>
<p:tagLst xmlns:p="http://schemas.openxmlformats.org/presentationml/2006/main">
  <p:tag name="AS_UNIQUEID" val="1590"/>
</p:tagLst>
</file>

<file path=ppt/tags/tag306.xml><?xml version="1.0" encoding="utf-8"?>
<p:tagLst xmlns:p="http://schemas.openxmlformats.org/presentationml/2006/main">
  <p:tag name="AS_UNIQUEID" val="1591"/>
</p:tagLst>
</file>

<file path=ppt/tags/tag307.xml><?xml version="1.0" encoding="utf-8"?>
<p:tagLst xmlns:p="http://schemas.openxmlformats.org/presentationml/2006/main">
  <p:tag name="AS_UNIQUEID" val="1592"/>
</p:tagLst>
</file>

<file path=ppt/tags/tag308.xml><?xml version="1.0" encoding="utf-8"?>
<p:tagLst xmlns:p="http://schemas.openxmlformats.org/presentationml/2006/main">
  <p:tag name="AS_UNIQUEID" val="1594"/>
</p:tagLst>
</file>

<file path=ppt/tags/tag309.xml><?xml version="1.0" encoding="utf-8"?>
<p:tagLst xmlns:p="http://schemas.openxmlformats.org/presentationml/2006/main">
  <p:tag name="AS_UNIQUEID" val="1595"/>
</p:tagLst>
</file>

<file path=ppt/tags/tag31.xml><?xml version="1.0" encoding="utf-8"?>
<p:tagLst xmlns:p="http://schemas.openxmlformats.org/presentationml/2006/main">
  <p:tag name="AS_UNIQUEID" val="1215"/>
</p:tagLst>
</file>

<file path=ppt/tags/tag310.xml><?xml version="1.0" encoding="utf-8"?>
<p:tagLst xmlns:p="http://schemas.openxmlformats.org/presentationml/2006/main">
  <p:tag name="AS_UNIQUEID" val="1596"/>
</p:tagLst>
</file>

<file path=ppt/tags/tag311.xml><?xml version="1.0" encoding="utf-8"?>
<p:tagLst xmlns:p="http://schemas.openxmlformats.org/presentationml/2006/main">
  <p:tag name="AS_UNIQUEID" val="1597"/>
</p:tagLst>
</file>

<file path=ppt/tags/tag312.xml><?xml version="1.0" encoding="utf-8"?>
<p:tagLst xmlns:p="http://schemas.openxmlformats.org/presentationml/2006/main">
  <p:tag name="AS_UNIQUEID" val="1598"/>
</p:tagLst>
</file>

<file path=ppt/tags/tag313.xml><?xml version="1.0" encoding="utf-8"?>
<p:tagLst xmlns:p="http://schemas.openxmlformats.org/presentationml/2006/main">
  <p:tag name="AS_UNIQUEID" val="1599"/>
</p:tagLst>
</file>

<file path=ppt/tags/tag314.xml><?xml version="1.0" encoding="utf-8"?>
<p:tagLst xmlns:p="http://schemas.openxmlformats.org/presentationml/2006/main">
  <p:tag name="AS_UNIQUEID" val="1256"/>
</p:tagLst>
</file>

<file path=ppt/tags/tag315.xml><?xml version="1.0" encoding="utf-8"?>
<p:tagLst xmlns:p="http://schemas.openxmlformats.org/presentationml/2006/main">
  <p:tag name="AS_UNIQUEID" val="1257"/>
</p:tagLst>
</file>

<file path=ppt/tags/tag316.xml><?xml version="1.0" encoding="utf-8"?>
<p:tagLst xmlns:p="http://schemas.openxmlformats.org/presentationml/2006/main">
  <p:tag name="AS_UNIQUEID" val="1258"/>
</p:tagLst>
</file>

<file path=ppt/tags/tag317.xml><?xml version="1.0" encoding="utf-8"?>
<p:tagLst xmlns:p="http://schemas.openxmlformats.org/presentationml/2006/main">
  <p:tag name="AS_UNIQUEID" val="1259"/>
</p:tagLst>
</file>

<file path=ppt/tags/tag318.xml><?xml version="1.0" encoding="utf-8"?>
<p:tagLst xmlns:p="http://schemas.openxmlformats.org/presentationml/2006/main">
  <p:tag name="AS_UNIQUEID" val="1260"/>
</p:tagLst>
</file>

<file path=ppt/tags/tag319.xml><?xml version="1.0" encoding="utf-8"?>
<p:tagLst xmlns:p="http://schemas.openxmlformats.org/presentationml/2006/main">
  <p:tag name="AS_UNIQUEID" val="1261"/>
</p:tagLst>
</file>

<file path=ppt/tags/tag32.xml><?xml version="1.0" encoding="utf-8"?>
<p:tagLst xmlns:p="http://schemas.openxmlformats.org/presentationml/2006/main">
  <p:tag name="AS_UNIQUEID" val="1216"/>
</p:tagLst>
</file>

<file path=ppt/tags/tag320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ZWFjNDdlNjUyOWIyNTViYjcyMmJjM2UzMjNjYWVmNjgifQ=="/>
</p:tagLst>
</file>

<file path=ppt/tags/tag33.xml><?xml version="1.0" encoding="utf-8"?>
<p:tagLst xmlns:p="http://schemas.openxmlformats.org/presentationml/2006/main">
  <p:tag name="AS_UNIQUEID" val="1217"/>
</p:tagLst>
</file>

<file path=ppt/tags/tag34.xml><?xml version="1.0" encoding="utf-8"?>
<p:tagLst xmlns:p="http://schemas.openxmlformats.org/presentationml/2006/main">
  <p:tag name="AS_UNIQUEID" val="1219"/>
</p:tagLst>
</file>

<file path=ppt/tags/tag35.xml><?xml version="1.0" encoding="utf-8"?>
<p:tagLst xmlns:p="http://schemas.openxmlformats.org/presentationml/2006/main">
  <p:tag name="AS_UNIQUEID" val="1220"/>
</p:tagLst>
</file>

<file path=ppt/tags/tag36.xml><?xml version="1.0" encoding="utf-8"?>
<p:tagLst xmlns:p="http://schemas.openxmlformats.org/presentationml/2006/main">
  <p:tag name="AS_UNIQUEID" val="1221"/>
</p:tagLst>
</file>

<file path=ppt/tags/tag37.xml><?xml version="1.0" encoding="utf-8"?>
<p:tagLst xmlns:p="http://schemas.openxmlformats.org/presentationml/2006/main">
  <p:tag name="AS_UNIQUEID" val="1223"/>
</p:tagLst>
</file>

<file path=ppt/tags/tag38.xml><?xml version="1.0" encoding="utf-8"?>
<p:tagLst xmlns:p="http://schemas.openxmlformats.org/presentationml/2006/main">
  <p:tag name="AS_UNIQUEID" val="1224"/>
</p:tagLst>
</file>

<file path=ppt/tags/tag39.xml><?xml version="1.0" encoding="utf-8"?>
<p:tagLst xmlns:p="http://schemas.openxmlformats.org/presentationml/2006/main">
  <p:tag name="AS_UNIQUEID" val="1225"/>
</p:tagLst>
</file>

<file path=ppt/tags/tag4.xml><?xml version="1.0" encoding="utf-8"?>
<p:tagLst xmlns:p="http://schemas.openxmlformats.org/presentationml/2006/main">
  <p:tag name="AS_UNIQUEID" val="1183"/>
</p:tagLst>
</file>

<file path=ppt/tags/tag40.xml><?xml version="1.0" encoding="utf-8"?>
<p:tagLst xmlns:p="http://schemas.openxmlformats.org/presentationml/2006/main">
  <p:tag name="AS_UNIQUEID" val="1226"/>
</p:tagLst>
</file>

<file path=ppt/tags/tag41.xml><?xml version="1.0" encoding="utf-8"?>
<p:tagLst xmlns:p="http://schemas.openxmlformats.org/presentationml/2006/main">
  <p:tag name="AS_UNIQUEID" val="1227"/>
</p:tagLst>
</file>

<file path=ppt/tags/tag42.xml><?xml version="1.0" encoding="utf-8"?>
<p:tagLst xmlns:p="http://schemas.openxmlformats.org/presentationml/2006/main">
  <p:tag name="AS_UNIQUEID" val="1228"/>
</p:tagLst>
</file>

<file path=ppt/tags/tag43.xml><?xml version="1.0" encoding="utf-8"?>
<p:tagLst xmlns:p="http://schemas.openxmlformats.org/presentationml/2006/main">
  <p:tag name="AS_UNIQUEID" val="1230"/>
</p:tagLst>
</file>

<file path=ppt/tags/tag44.xml><?xml version="1.0" encoding="utf-8"?>
<p:tagLst xmlns:p="http://schemas.openxmlformats.org/presentationml/2006/main">
  <p:tag name="AS_UNIQUEID" val="1231"/>
</p:tagLst>
</file>

<file path=ppt/tags/tag45.xml><?xml version="1.0" encoding="utf-8"?>
<p:tagLst xmlns:p="http://schemas.openxmlformats.org/presentationml/2006/main">
  <p:tag name="AS_UNIQUEID" val="1232"/>
</p:tagLst>
</file>

<file path=ppt/tags/tag46.xml><?xml version="1.0" encoding="utf-8"?>
<p:tagLst xmlns:p="http://schemas.openxmlformats.org/presentationml/2006/main">
  <p:tag name="AS_UNIQUEID" val="1233"/>
</p:tagLst>
</file>

<file path=ppt/tags/tag47.xml><?xml version="1.0" encoding="utf-8"?>
<p:tagLst xmlns:p="http://schemas.openxmlformats.org/presentationml/2006/main">
  <p:tag name="AS_UNIQUEID" val="1234"/>
</p:tagLst>
</file>

<file path=ppt/tags/tag48.xml><?xml version="1.0" encoding="utf-8"?>
<p:tagLst xmlns:p="http://schemas.openxmlformats.org/presentationml/2006/main">
  <p:tag name="AS_UNIQUEID" val="1235"/>
</p:tagLst>
</file>

<file path=ppt/tags/tag49.xml><?xml version="1.0" encoding="utf-8"?>
<p:tagLst xmlns:p="http://schemas.openxmlformats.org/presentationml/2006/main">
  <p:tag name="AS_UNIQUEID" val="1237"/>
</p:tagLst>
</file>

<file path=ppt/tags/tag5.xml><?xml version="1.0" encoding="utf-8"?>
<p:tagLst xmlns:p="http://schemas.openxmlformats.org/presentationml/2006/main">
  <p:tag name="AS_UNIQUEID" val="1184"/>
</p:tagLst>
</file>

<file path=ppt/tags/tag50.xml><?xml version="1.0" encoding="utf-8"?>
<p:tagLst xmlns:p="http://schemas.openxmlformats.org/presentationml/2006/main">
  <p:tag name="AS_UNIQUEID" val="1238"/>
</p:tagLst>
</file>

<file path=ppt/tags/tag51.xml><?xml version="1.0" encoding="utf-8"?>
<p:tagLst xmlns:p="http://schemas.openxmlformats.org/presentationml/2006/main">
  <p:tag name="AS_UNIQUEID" val="1239"/>
</p:tagLst>
</file>

<file path=ppt/tags/tag52.xml><?xml version="1.0" encoding="utf-8"?>
<p:tagLst xmlns:p="http://schemas.openxmlformats.org/presentationml/2006/main">
  <p:tag name="AS_UNIQUEID" val="1240"/>
</p:tagLst>
</file>

<file path=ppt/tags/tag53.xml><?xml version="1.0" encoding="utf-8"?>
<p:tagLst xmlns:p="http://schemas.openxmlformats.org/presentationml/2006/main">
  <p:tag name="AS_UNIQUEID" val="1241"/>
</p:tagLst>
</file>

<file path=ppt/tags/tag54.xml><?xml version="1.0" encoding="utf-8"?>
<p:tagLst xmlns:p="http://schemas.openxmlformats.org/presentationml/2006/main">
  <p:tag name="AS_UNIQUEID" val="1243"/>
</p:tagLst>
</file>

<file path=ppt/tags/tag55.xml><?xml version="1.0" encoding="utf-8"?>
<p:tagLst xmlns:p="http://schemas.openxmlformats.org/presentationml/2006/main">
  <p:tag name="AS_UNIQUEID" val="1244"/>
</p:tagLst>
</file>

<file path=ppt/tags/tag56.xml><?xml version="1.0" encoding="utf-8"?>
<p:tagLst xmlns:p="http://schemas.openxmlformats.org/presentationml/2006/main">
  <p:tag name="AS_UNIQUEID" val="1245"/>
</p:tagLst>
</file>

<file path=ppt/tags/tag57.xml><?xml version="1.0" encoding="utf-8"?>
<p:tagLst xmlns:p="http://schemas.openxmlformats.org/presentationml/2006/main">
  <p:tag name="AS_UNIQUEID" val="1246"/>
</p:tagLst>
</file>

<file path=ppt/tags/tag58.xml><?xml version="1.0" encoding="utf-8"?>
<p:tagLst xmlns:p="http://schemas.openxmlformats.org/presentationml/2006/main">
  <p:tag name="AS_UNIQUEID" val="1247"/>
</p:tagLst>
</file>

<file path=ppt/tags/tag59.xml><?xml version="1.0" encoding="utf-8"?>
<p:tagLst xmlns:p="http://schemas.openxmlformats.org/presentationml/2006/main">
  <p:tag name="AS_UNIQUEID" val="1249"/>
</p:tagLst>
</file>

<file path=ppt/tags/tag6.xml><?xml version="1.0" encoding="utf-8"?>
<p:tagLst xmlns:p="http://schemas.openxmlformats.org/presentationml/2006/main">
  <p:tag name="AS_UNIQUEID" val="1186"/>
</p:tagLst>
</file>

<file path=ppt/tags/tag60.xml><?xml version="1.0" encoding="utf-8"?>
<p:tagLst xmlns:p="http://schemas.openxmlformats.org/presentationml/2006/main">
  <p:tag name="AS_UNIQUEID" val="1250"/>
</p:tagLst>
</file>

<file path=ppt/tags/tag61.xml><?xml version="1.0" encoding="utf-8"?>
<p:tagLst xmlns:p="http://schemas.openxmlformats.org/presentationml/2006/main">
  <p:tag name="AS_UNIQUEID" val="1251"/>
</p:tagLst>
</file>

<file path=ppt/tags/tag62.xml><?xml version="1.0" encoding="utf-8"?>
<p:tagLst xmlns:p="http://schemas.openxmlformats.org/presentationml/2006/main">
  <p:tag name="AS_UNIQUEID" val="1252"/>
</p:tagLst>
</file>

<file path=ppt/tags/tag63.xml><?xml version="1.0" encoding="utf-8"?>
<p:tagLst xmlns:p="http://schemas.openxmlformats.org/presentationml/2006/main">
  <p:tag name="AS_UNIQUEID" val="1253"/>
</p:tagLst>
</file>

<file path=ppt/tags/tag64.xml><?xml version="1.0" encoding="utf-8"?>
<p:tagLst xmlns:p="http://schemas.openxmlformats.org/presentationml/2006/main">
  <p:tag name="AS_UNIQUEID" val="1254"/>
</p:tagLst>
</file>

<file path=ppt/tags/tag65.xml><?xml version="1.0" encoding="utf-8"?>
<p:tagLst xmlns:p="http://schemas.openxmlformats.org/presentationml/2006/main">
  <p:tag name="AS_UNIQUEID" val="1263"/>
</p:tagLst>
</file>

<file path=ppt/tags/tag66.xml><?xml version="1.0" encoding="utf-8"?>
<p:tagLst xmlns:p="http://schemas.openxmlformats.org/presentationml/2006/main">
  <p:tag name="AS_UNIQUEID" val="1264"/>
</p:tagLst>
</file>

<file path=ppt/tags/tag67.xml><?xml version="1.0" encoding="utf-8"?>
<p:tagLst xmlns:p="http://schemas.openxmlformats.org/presentationml/2006/main">
  <p:tag name="AS_UNIQUEID" val="1265"/>
  <p:tag name="PA" val="v4.1.3"/>
</p:tagLst>
</file>

<file path=ppt/tags/tag68.xml><?xml version="1.0" encoding="utf-8"?>
<p:tagLst xmlns:p="http://schemas.openxmlformats.org/presentationml/2006/main">
  <p:tag name="AS_UNIQUEID" val="1279"/>
</p:tagLst>
</file>

<file path=ppt/tags/tag69.xml><?xml version="1.0" encoding="utf-8"?>
<p:tagLst xmlns:p="http://schemas.openxmlformats.org/presentationml/2006/main">
  <p:tag name="AS_UNIQUEID" val="1361"/>
</p:tagLst>
</file>

<file path=ppt/tags/tag7.xml><?xml version="1.0" encoding="utf-8"?>
<p:tagLst xmlns:p="http://schemas.openxmlformats.org/presentationml/2006/main">
  <p:tag name="AS_UNIQUEID" val="1187"/>
</p:tagLst>
</file>

<file path=ppt/tags/tag70.xml><?xml version="1.0" encoding="utf-8"?>
<p:tagLst xmlns:p="http://schemas.openxmlformats.org/presentationml/2006/main">
  <p:tag name="AS_UNIQUEID" val="1362"/>
</p:tagLst>
</file>

<file path=ppt/tags/tag71.xml><?xml version="1.0" encoding="utf-8"?>
<p:tagLst xmlns:p="http://schemas.openxmlformats.org/presentationml/2006/main">
  <p:tag name="AS_UNIQUEID" val="1363"/>
</p:tagLst>
</file>

<file path=ppt/tags/tag72.xml><?xml version="1.0" encoding="utf-8"?>
<p:tagLst xmlns:p="http://schemas.openxmlformats.org/presentationml/2006/main">
  <p:tag name="AS_UNIQUEID" val="1364"/>
</p:tagLst>
</file>

<file path=ppt/tags/tag73.xml><?xml version="1.0" encoding="utf-8"?>
<p:tagLst xmlns:p="http://schemas.openxmlformats.org/presentationml/2006/main">
  <p:tag name="AS_UNIQUEID" val="1365"/>
</p:tagLst>
</file>

<file path=ppt/tags/tag74.xml><?xml version="1.0" encoding="utf-8"?>
<p:tagLst xmlns:p="http://schemas.openxmlformats.org/presentationml/2006/main">
  <p:tag name="AS_UNIQUEID" val="1366"/>
</p:tagLst>
</file>

<file path=ppt/tags/tag75.xml><?xml version="1.0" encoding="utf-8"?>
<p:tagLst xmlns:p="http://schemas.openxmlformats.org/presentationml/2006/main">
  <p:tag name="AS_UNIQUEID" val="1367"/>
</p:tagLst>
</file>

<file path=ppt/tags/tag76.xml><?xml version="1.0" encoding="utf-8"?>
<p:tagLst xmlns:p="http://schemas.openxmlformats.org/presentationml/2006/main">
  <p:tag name="AS_UNIQUEID" val="1368"/>
</p:tagLst>
</file>

<file path=ppt/tags/tag77.xml><?xml version="1.0" encoding="utf-8"?>
<p:tagLst xmlns:p="http://schemas.openxmlformats.org/presentationml/2006/main">
  <p:tag name="AS_UNIQUEID" val="1369"/>
</p:tagLst>
</file>

<file path=ppt/tags/tag78.xml><?xml version="1.0" encoding="utf-8"?>
<p:tagLst xmlns:p="http://schemas.openxmlformats.org/presentationml/2006/main">
  <p:tag name="AS_UNIQUEID" val="1370"/>
</p:tagLst>
</file>

<file path=ppt/tags/tag79.xml><?xml version="1.0" encoding="utf-8"?>
<p:tagLst xmlns:p="http://schemas.openxmlformats.org/presentationml/2006/main">
  <p:tag name="AS_UNIQUEID" val="1371"/>
</p:tagLst>
</file>

<file path=ppt/tags/tag8.xml><?xml version="1.0" encoding="utf-8"?>
<p:tagLst xmlns:p="http://schemas.openxmlformats.org/presentationml/2006/main">
  <p:tag name="AS_UNIQUEID" val="1188"/>
</p:tagLst>
</file>

<file path=ppt/tags/tag80.xml><?xml version="1.0" encoding="utf-8"?>
<p:tagLst xmlns:p="http://schemas.openxmlformats.org/presentationml/2006/main">
  <p:tag name="AS_UNIQUEID" val="1372"/>
</p:tagLst>
</file>

<file path=ppt/tags/tag81.xml><?xml version="1.0" encoding="utf-8"?>
<p:tagLst xmlns:p="http://schemas.openxmlformats.org/presentationml/2006/main">
  <p:tag name="AS_UNIQUEID" val="1373"/>
</p:tagLst>
</file>

<file path=ppt/tags/tag82.xml><?xml version="1.0" encoding="utf-8"?>
<p:tagLst xmlns:p="http://schemas.openxmlformats.org/presentationml/2006/main">
  <p:tag name="AS_UNIQUEID" val="1374"/>
</p:tagLst>
</file>

<file path=ppt/tags/tag83.xml><?xml version="1.0" encoding="utf-8"?>
<p:tagLst xmlns:p="http://schemas.openxmlformats.org/presentationml/2006/main">
  <p:tag name="AS_UNIQUEID" val="1375"/>
</p:tagLst>
</file>

<file path=ppt/tags/tag84.xml><?xml version="1.0" encoding="utf-8"?>
<p:tagLst xmlns:p="http://schemas.openxmlformats.org/presentationml/2006/main">
  <p:tag name="AS_UNIQUEID" val="1376"/>
</p:tagLst>
</file>

<file path=ppt/tags/tag85.xml><?xml version="1.0" encoding="utf-8"?>
<p:tagLst xmlns:p="http://schemas.openxmlformats.org/presentationml/2006/main">
  <p:tag name="AS_UNIQUEID" val="1377"/>
</p:tagLst>
</file>

<file path=ppt/tags/tag86.xml><?xml version="1.0" encoding="utf-8"?>
<p:tagLst xmlns:p="http://schemas.openxmlformats.org/presentationml/2006/main">
  <p:tag name="AS_UNIQUEID" val="1378"/>
</p:tagLst>
</file>

<file path=ppt/tags/tag87.xml><?xml version="1.0" encoding="utf-8"?>
<p:tagLst xmlns:p="http://schemas.openxmlformats.org/presentationml/2006/main">
  <p:tag name="AS_UNIQUEID" val="1379"/>
</p:tagLst>
</file>

<file path=ppt/tags/tag88.xml><?xml version="1.0" encoding="utf-8"?>
<p:tagLst xmlns:p="http://schemas.openxmlformats.org/presentationml/2006/main">
  <p:tag name="AS_UNIQUEID" val="1380"/>
</p:tagLst>
</file>

<file path=ppt/tags/tag89.xml><?xml version="1.0" encoding="utf-8"?>
<p:tagLst xmlns:p="http://schemas.openxmlformats.org/presentationml/2006/main">
  <p:tag name="AS_UNIQUEID" val="1381"/>
</p:tagLst>
</file>

<file path=ppt/tags/tag9.xml><?xml version="1.0" encoding="utf-8"?>
<p:tagLst xmlns:p="http://schemas.openxmlformats.org/presentationml/2006/main">
  <p:tag name="AS_UNIQUEID" val="1189"/>
</p:tagLst>
</file>

<file path=ppt/tags/tag90.xml><?xml version="1.0" encoding="utf-8"?>
<p:tagLst xmlns:p="http://schemas.openxmlformats.org/presentationml/2006/main">
  <p:tag name="AS_UNIQUEID" val="1382"/>
</p:tagLst>
</file>

<file path=ppt/tags/tag91.xml><?xml version="1.0" encoding="utf-8"?>
<p:tagLst xmlns:p="http://schemas.openxmlformats.org/presentationml/2006/main">
  <p:tag name="AS_UNIQUEID" val="1383"/>
</p:tagLst>
</file>

<file path=ppt/tags/tag92.xml><?xml version="1.0" encoding="utf-8"?>
<p:tagLst xmlns:p="http://schemas.openxmlformats.org/presentationml/2006/main">
  <p:tag name="AS_UNIQUEID" val="1384"/>
</p:tagLst>
</file>

<file path=ppt/tags/tag93.xml><?xml version="1.0" encoding="utf-8"?>
<p:tagLst xmlns:p="http://schemas.openxmlformats.org/presentationml/2006/main">
  <p:tag name="AS_UNIQUEID" val="1385"/>
</p:tagLst>
</file>

<file path=ppt/tags/tag94.xml><?xml version="1.0" encoding="utf-8"?>
<p:tagLst xmlns:p="http://schemas.openxmlformats.org/presentationml/2006/main">
  <p:tag name="AS_UNIQUEID" val="1386"/>
</p:tagLst>
</file>

<file path=ppt/tags/tag95.xml><?xml version="1.0" encoding="utf-8"?>
<p:tagLst xmlns:p="http://schemas.openxmlformats.org/presentationml/2006/main">
  <p:tag name="AS_UNIQUEID" val="1387"/>
</p:tagLst>
</file>

<file path=ppt/tags/tag96.xml><?xml version="1.0" encoding="utf-8"?>
<p:tagLst xmlns:p="http://schemas.openxmlformats.org/presentationml/2006/main">
  <p:tag name="AS_UNIQUEID" val="1388"/>
</p:tagLst>
</file>

<file path=ppt/tags/tag97.xml><?xml version="1.0" encoding="utf-8"?>
<p:tagLst xmlns:p="http://schemas.openxmlformats.org/presentationml/2006/main">
  <p:tag name="AS_UNIQUEID" val="1389"/>
</p:tagLst>
</file>

<file path=ppt/tags/tag98.xml><?xml version="1.0" encoding="utf-8"?>
<p:tagLst xmlns:p="http://schemas.openxmlformats.org/presentationml/2006/main">
  <p:tag name="AS_UNIQUEID" val="1390"/>
</p:tagLst>
</file>

<file path=ppt/tags/tag99.xml><?xml version="1.0" encoding="utf-8"?>
<p:tagLst xmlns:p="http://schemas.openxmlformats.org/presentationml/2006/main">
  <p:tag name="AS_UNIQUEID" val="1391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p4302tz">
      <a:majorFont>
        <a:latin typeface="微软雅黑"/>
        <a:ea typeface="微软雅黑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3341</Words>
  <Application>WPS 演示</Application>
  <PresentationFormat>宽屏</PresentationFormat>
  <Paragraphs>225</Paragraphs>
  <Slides>12</Slides>
  <Notes>2</Notes>
  <HiddenSlides>0</HiddenSlides>
  <MMClips>3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宋体</vt:lpstr>
      <vt:lpstr>Wingdings</vt:lpstr>
      <vt:lpstr>等线</vt:lpstr>
      <vt:lpstr>Arial</vt:lpstr>
      <vt:lpstr>微软雅黑</vt:lpstr>
      <vt:lpstr>Times New Roman</vt:lpstr>
      <vt:lpstr>Calibri</vt:lpstr>
      <vt:lpstr>Arial Unicode MS</vt:lpstr>
      <vt:lpstr>黑体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第一PPT模板网-WWW.1PPT.COM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creator>第一PPT模板网-WWW.1PPT.COM</dc:creator>
  <cp:lastModifiedBy>领悟</cp:lastModifiedBy>
  <cp:revision>13</cp:revision>
  <cp:lastPrinted>2023-02-02T20:57:00Z</cp:lastPrinted>
  <dcterms:created xsi:type="dcterms:W3CDTF">2023-02-02T20:57:00Z</dcterms:created>
  <dcterms:modified xsi:type="dcterms:W3CDTF">2024-08-23T08:58:30Z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24C58E94A29A4361A02071811F5FCD09_13</vt:lpwstr>
  </property>
  <property fmtid="{D5CDD505-2E9C-101B-9397-08002B2CF9AE}" pid="3" name="KSOProductBuildVer">
    <vt:lpwstr>2052-12.1.0.16120</vt:lpwstr>
  </property>
</Properties>
</file>