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Lst>
  <p:notesMasterIdLst>
    <p:notesMasterId r:id="rId8"/>
  </p:notesMasterIdLst>
  <p:handoutMasterIdLst>
    <p:handoutMasterId r:id="rId45"/>
  </p:handoutMasterIdLst>
  <p:sldIdLst>
    <p:sldId id="275" r:id="rId5"/>
    <p:sldId id="458" r:id="rId6"/>
    <p:sldId id="459" r:id="rId7"/>
    <p:sldId id="460" r:id="rId9"/>
    <p:sldId id="461" r:id="rId10"/>
    <p:sldId id="462" r:id="rId11"/>
    <p:sldId id="463" r:id="rId12"/>
    <p:sldId id="464" r:id="rId13"/>
    <p:sldId id="465" r:id="rId14"/>
    <p:sldId id="466" r:id="rId15"/>
    <p:sldId id="467" r:id="rId16"/>
    <p:sldId id="316" r:id="rId17"/>
    <p:sldId id="317" r:id="rId18"/>
    <p:sldId id="367" r:id="rId19"/>
    <p:sldId id="468" r:id="rId20"/>
    <p:sldId id="469" r:id="rId21"/>
    <p:sldId id="470" r:id="rId22"/>
    <p:sldId id="368" r:id="rId23"/>
    <p:sldId id="370" r:id="rId24"/>
    <p:sldId id="352" r:id="rId25"/>
    <p:sldId id="323" r:id="rId26"/>
    <p:sldId id="356" r:id="rId27"/>
    <p:sldId id="359" r:id="rId28"/>
    <p:sldId id="360" r:id="rId29"/>
    <p:sldId id="328" r:id="rId30"/>
    <p:sldId id="371" r:id="rId31"/>
    <p:sldId id="268" r:id="rId32"/>
    <p:sldId id="390" r:id="rId33"/>
    <p:sldId id="288" r:id="rId34"/>
    <p:sldId id="372" r:id="rId35"/>
    <p:sldId id="365" r:id="rId36"/>
    <p:sldId id="449" r:id="rId37"/>
    <p:sldId id="363" r:id="rId38"/>
    <p:sldId id="405" r:id="rId39"/>
    <p:sldId id="442" r:id="rId40"/>
    <p:sldId id="417" r:id="rId41"/>
    <p:sldId id="400" r:id="rId42"/>
    <p:sldId id="427" r:id="rId43"/>
    <p:sldId id="401" r:id="rId44"/>
  </p:sldIdLst>
  <p:sldSz cx="12192000" cy="6858000"/>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g, Tingxi" initials="YT"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08" y="150"/>
      </p:cViewPr>
      <p:guideLst/>
    </p:cSldViewPr>
  </p:slideViewPr>
  <p:notesTextViewPr>
    <p:cViewPr>
      <p:scale>
        <a:sx n="1" d="1"/>
        <a:sy n="1" d="1"/>
      </p:scale>
      <p:origin x="0" y="0"/>
    </p:cViewPr>
  </p:notesTextViewPr>
  <p:notesViewPr>
    <p:cSldViewPr snapToGrid="0">
      <p:cViewPr varScale="1">
        <p:scale>
          <a:sx n="79" d="100"/>
          <a:sy n="79" d="100"/>
        </p:scale>
        <p:origin x="2751"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0" Type="http://schemas.openxmlformats.org/officeDocument/2006/relationships/tags" Target="tags/tag564.xml"/><Relationship Id="rId5" Type="http://schemas.openxmlformats.org/officeDocument/2006/relationships/slide" Target="slides/slide1.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5.xml"/><Relationship Id="rId4" Type="http://schemas.openxmlformats.org/officeDocument/2006/relationships/tags" Target="../tags/tag563.xml"/><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tags" Target="../tags/tag56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3A82B4E6-F9E9-4870-B3BA-5D737AF9643A}" type="datetimeFigureOut">
              <a:rPr lang="en-GB" smtClean="0"/>
            </a:fld>
            <a:endParaRPr lang="en-GB"/>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CC56EE7-2885-4EA6-B7F4-DF14DE510F95}" type="slidenum">
              <a:rPr lang="en-GB" smtClean="0"/>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559.xml"/><Relationship Id="rId5" Type="http://schemas.openxmlformats.org/officeDocument/2006/relationships/tags" Target="../tags/tag558.xml"/><Relationship Id="rId4" Type="http://schemas.openxmlformats.org/officeDocument/2006/relationships/tags" Target="../tags/tag557.xml"/><Relationship Id="rId3" Type="http://schemas.openxmlformats.org/officeDocument/2006/relationships/tags" Target="../tags/tag556.xml"/><Relationship Id="rId2" Type="http://schemas.openxmlformats.org/officeDocument/2006/relationships/tags" Target="../tags/tag555.xml"/><Relationship Id="rId1" Type="http://schemas.openxmlformats.org/officeDocument/2006/relationships/tags" Target="../tags/tag5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3E68238E-EB39-4AA8-A59A-FA6A0174422D}"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6E2B194E-6456-4E0E-91A1-BA712C1D2C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433.xml"/><Relationship Id="rId4" Type="http://schemas.openxmlformats.org/officeDocument/2006/relationships/tags" Target="../tags/tag432.xml"/><Relationship Id="rId3" Type="http://schemas.openxmlformats.org/officeDocument/2006/relationships/tags" Target="../tags/tag431.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498.xml"/><Relationship Id="rId4" Type="http://schemas.openxmlformats.org/officeDocument/2006/relationships/tags" Target="../tags/tag497.xml"/><Relationship Id="rId3" Type="http://schemas.openxmlformats.org/officeDocument/2006/relationships/tags" Target="../tags/tag496.xm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4" Type="http://schemas.openxmlformats.org/officeDocument/2006/relationships/tags" Target="../tags/tag407.xml"/><Relationship Id="rId3" Type="http://schemas.openxmlformats.org/officeDocument/2006/relationships/tags" Target="../tags/tag406.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8537CBA-0E44-4282-A4F0-C3BCC1A4C2D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r>
              <a:rPr lang="zh-CN" altLang="en-US"/>
              <a:t>通过关键词的提示，引导学生按照顺序，运用过渡词，对原理进行复述。</a:t>
            </a:r>
            <a:endParaRPr lang="zh-CN" altLang="en-US"/>
          </a:p>
          <a:p>
            <a:r>
              <a:rPr lang="zh-CN" altLang="en-US"/>
              <a:t>过渡语：</a:t>
            </a:r>
            <a:endParaRPr lang="zh-CN" altLang="en-US"/>
          </a:p>
          <a:p>
            <a:r>
              <a:rPr lang="zh-CN" altLang="en-US"/>
              <a:t>You all did a good job. And we have absorbed much knowledge of Longji Rice Terraces. Hopefully, we can introduce this marvelous heritage to more people. And to do that, we have to be able to retell its working principle.</a:t>
            </a:r>
            <a:endParaRPr lang="zh-CN" altLang="en-US"/>
          </a:p>
          <a:p>
            <a:r>
              <a:rPr lang="zh-CN" altLang="en-US"/>
              <a:t>Let’s take a look at the picture…</a:t>
            </a:r>
            <a:endParaRPr lang="zh-CN" altLang="en-US"/>
          </a:p>
          <a:p>
            <a:r>
              <a:rPr lang="zh-CN" altLang="en-US"/>
              <a:t>Now please work in pairs, retell the principle to your partners, and then come to the stage and share.</a:t>
            </a:r>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685800" rtl="0" eaLnBrk="1" fontAlgn="auto" latinLnBrk="0" hangingPunct="1">
              <a:lnSpc>
                <a:spcPct val="100000"/>
              </a:lnSpc>
              <a:spcBef>
                <a:spcPct val="0"/>
              </a:spcBef>
              <a:spcAft>
                <a:spcPct val="0"/>
              </a:spcAft>
              <a:buClrTx/>
              <a:buSzTx/>
              <a:buFontTx/>
              <a:buNone/>
              <a:defRPr/>
            </a:pPr>
            <a:fld id="{CEAEC0E6-2CC3-4D85-9D4C-27511AAAF97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r>
              <a:rPr lang="zh-CN" altLang="en-US"/>
              <a:t>基于之前的段落细节分析，引导学生对”people worked in harmony with nature”进行探讨并进行自由陈述，认识人与自然和谐相处的本质，呈现参考答案：通过非破坏性的活动改造自然以从中获益。</a:t>
            </a:r>
            <a:endParaRPr lang="zh-CN" altLang="en-US"/>
          </a:p>
          <a:p>
            <a:r>
              <a:rPr lang="zh-CN" altLang="en-US"/>
              <a:t>过渡语：</a:t>
            </a:r>
            <a:endParaRPr lang="zh-CN" altLang="en-US"/>
          </a:p>
          <a:p>
            <a:r>
              <a:rPr lang="zh-CN" altLang="en-US"/>
              <a:t>After analyzing the whole passage, let’s get back to the author’s purpose. What is your understanding of “people worked in harmony with nature”?</a:t>
            </a:r>
            <a:endParaRPr lang="zh-CN" altLang="en-US"/>
          </a:p>
          <a:p>
            <a:r>
              <a:rPr lang="zh-CN" altLang="en-US"/>
              <a:t>Please work in groups and share your ideas.</a:t>
            </a:r>
            <a:endParaRPr lang="zh-CN" altLang="en-US"/>
          </a:p>
          <a:p>
            <a:r>
              <a:rPr lang="zh-CN" altLang="en-US"/>
              <a:t>…</a:t>
            </a:r>
            <a:endParaRPr lang="zh-CN" altLang="en-US"/>
          </a:p>
          <a:p>
            <a:r>
              <a:rPr lang="zh-CN" altLang="en-US"/>
              <a:t>Thank you all for sharing. Let’s take a look at my understanding: people benefit from nature by transforming it without causing damage to the environment.</a:t>
            </a:r>
            <a:endParaRPr lang="zh-CN" altLang="en-US"/>
          </a:p>
          <a:p>
            <a:r>
              <a:rPr lang="zh-CN" altLang="en-US"/>
              <a:t>Do you agree? OK. From this activity, I think you all have a better understanding of this passage about Longji Rice Terraces. Now let’s check your summary skill. You will read a summary of the passage and try to correct four factual mistakes in this summary. Before we start this activity, let’s talk about the meaning of factual mistakes.</a:t>
            </a:r>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685800" rtl="0" eaLnBrk="1" fontAlgn="auto" latinLnBrk="0" hangingPunct="1">
              <a:lnSpc>
                <a:spcPct val="100000"/>
              </a:lnSpc>
              <a:spcBef>
                <a:spcPct val="0"/>
              </a:spcBef>
              <a:spcAft>
                <a:spcPct val="0"/>
              </a:spcAft>
              <a:buClrTx/>
              <a:buSzTx/>
              <a:buFontTx/>
              <a:buNone/>
              <a:defRPr/>
            </a:pPr>
            <a:fld id="{CEAEC0E6-2CC3-4D85-9D4C-27511AAAF97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8537CBA-0E44-4282-A4F0-C3BCC1A4C2D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txBox="1">
            <a:spLocks noGrp="1"/>
          </p:cNvSpPr>
          <p:nvPr>
            <p:ph type="body" idx="1"/>
            <p:custDataLst>
              <p:tags r:id="rId4"/>
            </p:custDataLst>
          </p:nvPr>
        </p:nvSpPr>
        <p:spPr/>
        <p:txBody>
          <a:bodyPr/>
          <a:lstStyle/>
          <a:p>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txBox="1">
            <a:spLocks noGrp="1"/>
          </p:cNvSpPr>
          <p:nvPr>
            <p:ph type="body" idx="1"/>
            <p:custDataLst>
              <p:tags r:id="rId4"/>
            </p:custDataLst>
          </p:nvPr>
        </p:nvSpPr>
        <p:spPr/>
        <p:txBody>
          <a:bodyPr/>
          <a:lstStyle/>
          <a:p>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txBox="1">
            <a:spLocks noGrp="1"/>
          </p:cNvSpPr>
          <p:nvPr>
            <p:ph type="body" idx="1"/>
            <p:custDataLst>
              <p:tags r:id="rId4"/>
            </p:custDataLst>
          </p:nvPr>
        </p:nvSpPr>
        <p:spPr/>
        <p:txBody>
          <a:bodyPr/>
          <a:lstStyle/>
          <a:p>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txBox="1">
            <a:spLocks noGrp="1"/>
          </p:cNvSpPr>
          <p:nvPr>
            <p:ph type="body" idx="1"/>
            <p:custDataLst>
              <p:tags r:id="rId4"/>
            </p:custDataLst>
          </p:nvPr>
        </p:nvSpPr>
        <p:spPr/>
        <p:txBody>
          <a:bodyPr/>
          <a:lstStyle/>
          <a:p>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image" Target="../media/image1.png"/><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0" Type="http://schemas.openxmlformats.org/officeDocument/2006/relationships/tags" Target="../tags/tag9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0" Type="http://schemas.openxmlformats.org/officeDocument/2006/relationships/tags" Target="../tags/tag10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2" Type="http://schemas.openxmlformats.org/officeDocument/2006/relationships/tags" Target="../tags/tag111.xml"/><Relationship Id="rId11" Type="http://schemas.openxmlformats.org/officeDocument/2006/relationships/tags" Target="../tags/tag110.xml"/><Relationship Id="rId10" Type="http://schemas.openxmlformats.org/officeDocument/2006/relationships/tags" Target="../tags/tag10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80.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0" Type="http://schemas.openxmlformats.org/officeDocument/2006/relationships/tags" Target="../tags/tag3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1276903" y="1553378"/>
            <a:ext cx="9636084" cy="3751242"/>
          </a:xfrm>
          <a:prstGeom prst="rect">
            <a:avLst/>
          </a:prstGeom>
          <a:noFill/>
          <a:ln w="25400">
            <a:solidFill>
              <a:srgbClr val="3F403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userDrawn="1">
            <p:custDataLst>
              <p:tags r:id="rId3"/>
            </p:custDataLst>
          </p:nvPr>
        </p:nvSpPr>
        <p:spPr>
          <a:xfrm>
            <a:off x="2525485" y="955300"/>
            <a:ext cx="7141030" cy="4993807"/>
          </a:xfrm>
          <a:prstGeom prst="rect">
            <a:avLst/>
          </a:prstGeom>
          <a:solidFill>
            <a:srgbClr val="FCFCF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圆角 11"/>
          <p:cNvSpPr/>
          <p:nvPr userDrawn="1">
            <p:custDataLst>
              <p:tags r:id="rId4"/>
            </p:custDataLst>
          </p:nvPr>
        </p:nvSpPr>
        <p:spPr>
          <a:xfrm>
            <a:off x="0" y="2247071"/>
            <a:ext cx="12192000" cy="2363856"/>
          </a:xfrm>
          <a:prstGeom prst="roundRect">
            <a:avLst>
              <a:gd name="adj" fmla="val 0"/>
            </a:avLst>
          </a:prstGeom>
          <a:solidFill>
            <a:schemeClr val="accent1"/>
          </a:solidFill>
          <a:ln>
            <a:noFill/>
          </a:ln>
          <a:effectLst>
            <a:outerShdw blurRad="254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标题 1"/>
          <p:cNvSpPr>
            <a:spLocks noGrp="1"/>
          </p:cNvSpPr>
          <p:nvPr>
            <p:ph type="title"/>
            <p:custDataLst>
              <p:tags r:id="rId5"/>
            </p:custDataLst>
          </p:nvPr>
        </p:nvSpPr>
        <p:spPr>
          <a:xfrm>
            <a:off x="833970" y="2754982"/>
            <a:ext cx="10521950" cy="1348034"/>
          </a:xfrm>
        </p:spPr>
        <p:txBody>
          <a:bodyPr anchor="b">
            <a:noAutofit/>
          </a:bodyPr>
          <a:lstStyle>
            <a:lvl1pPr algn="ctr">
              <a:defRPr sz="8800" b="1" spc="0">
                <a:solidFill>
                  <a:schemeClr val="bg1"/>
                </a:solidFill>
                <a:latin typeface="Bahnschrift Light SemiCondensed" panose="020B0502040204020203" pitchFamily="34" charset="0"/>
              </a:defRPr>
            </a:lvl1pPr>
          </a:lstStyle>
          <a:p>
            <a:endParaRPr lang="en-GB"/>
          </a:p>
        </p:txBody>
      </p:sp>
      <p:sp>
        <p:nvSpPr>
          <p:cNvPr id="3" name="文本占位符 2"/>
          <p:cNvSpPr>
            <a:spLocks noGrp="1"/>
          </p:cNvSpPr>
          <p:nvPr>
            <p:ph type="body" idx="1"/>
            <p:custDataLst>
              <p:tags r:id="rId6"/>
            </p:custDataLst>
          </p:nvPr>
        </p:nvSpPr>
        <p:spPr>
          <a:xfrm>
            <a:off x="3275937" y="1266290"/>
            <a:ext cx="5638015" cy="672587"/>
          </a:xfrm>
        </p:spPr>
        <p:txBody>
          <a:bodyPr>
            <a:noAutofit/>
          </a:bodyPr>
          <a:lstStyle>
            <a:lvl1pPr marL="0" indent="0" algn="ctr">
              <a:buNone/>
              <a:defRPr sz="4400" b="1" i="0">
                <a:solidFill>
                  <a:schemeClr val="accent1"/>
                </a:solidFill>
                <a:latin typeface="微软雅黑" panose="020B0503020204020204" pitchFamily="34" charset="-122"/>
                <a:ea typeface="微软雅黑" panose="020B0503020204020204" pitchFamily="3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zh-CN" altLang="en-US"/>
          </a:p>
        </p:txBody>
      </p:sp>
      <p:sp>
        <p:nvSpPr>
          <p:cNvPr id="4" name="日期占位符 3"/>
          <p:cNvSpPr>
            <a:spLocks noGrp="1"/>
          </p:cNvSpPr>
          <p:nvPr>
            <p:ph type="dt" sz="half" idx="10"/>
            <p:custDataLst>
              <p:tags r:id="rId7"/>
            </p:custDataLst>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custDataLst>
              <p:tags r:id="rId8"/>
            </p:custDataLst>
          </p:nvPr>
        </p:nvSpPr>
        <p:spPr/>
        <p:txBody>
          <a:bodyPr/>
          <a:lstStyle/>
          <a:p>
            <a:endParaRPr lang="en-GB"/>
          </a:p>
        </p:txBody>
      </p:sp>
      <p:sp>
        <p:nvSpPr>
          <p:cNvPr id="6" name="灯片编号占位符 5"/>
          <p:cNvSpPr>
            <a:spLocks noGrp="1"/>
          </p:cNvSpPr>
          <p:nvPr>
            <p:ph type="sldNum" sz="quarter" idx="12"/>
            <p:custDataLst>
              <p:tags r:id="rId9"/>
            </p:custDataLst>
          </p:nvPr>
        </p:nvSpPr>
        <p:spPr/>
        <p:txBody>
          <a:bodyPr/>
          <a:lstStyle/>
          <a:p>
            <a:fld id="{AD07DC03-4CE9-4684-A0B9-47EBE8FF52EA}" type="slidenum">
              <a:rPr lang="en-GB" smtClean="0"/>
            </a:fld>
            <a:endParaRPr lang="en-GB"/>
          </a:p>
        </p:txBody>
      </p:sp>
      <p:pic>
        <p:nvPicPr>
          <p:cNvPr id="7" name="图片 6"/>
          <p:cNvPicPr>
            <a:picLocks noChangeAspect="1"/>
          </p:cNvPicPr>
          <p:nvPr userDrawn="1">
            <p:custDataLst>
              <p:tags r:id="rId10"/>
            </p:custDataLst>
          </p:nvPr>
        </p:nvPicPr>
        <p:blipFill>
          <a:blip r:embed="rId11"/>
          <a:stretch>
            <a:fillRect/>
          </a:stretch>
        </p:blipFill>
        <p:spPr>
          <a:xfrm>
            <a:off x="4226358" y="4874814"/>
            <a:ext cx="3737172" cy="8596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21"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2)">
                                      <p:cBhvr>
                                        <p:cTn id="19" dur="5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 grpId="0"/>
      <p:bldP spid="3"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solidFill>
                  <a:schemeClr val="accent1"/>
                </a:solidFill>
              </a:defRPr>
            </a:lvl1pPr>
          </a:lstStyle>
          <a:p>
            <a:endParaRPr lang="en-GB"/>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custDataLst>
              <p:tags r:id="rId6"/>
            </p:custDataLst>
          </p:nvPr>
        </p:nvSpPr>
        <p:spPr/>
        <p:txBody>
          <a:bodyPr/>
          <a:lstStyle/>
          <a:p>
            <a:endParaRPr lang="en-GB"/>
          </a:p>
        </p:txBody>
      </p:sp>
      <p:sp>
        <p:nvSpPr>
          <p:cNvPr id="7" name="灯片编号占位符 6"/>
          <p:cNvSpPr>
            <a:spLocks noGrp="1"/>
          </p:cNvSpPr>
          <p:nvPr>
            <p:ph type="sldNum" sz="quarter" idx="12"/>
            <p:custDataLst>
              <p:tags r:id="rId7"/>
            </p:custDataLst>
          </p:nvPr>
        </p:nvSpPr>
        <p:spPr/>
        <p:txBody>
          <a:bodyPr/>
          <a:lstStyle/>
          <a:p>
            <a:fld id="{AD07DC03-4CE9-4684-A0B9-47EBE8FF52EA}" type="slidenum">
              <a:rPr lang="en-GB" smtClean="0"/>
            </a:fld>
            <a:endParaRPr lang="en-GB"/>
          </a:p>
        </p:txBody>
      </p:sp>
      <p:sp>
        <p:nvSpPr>
          <p:cNvPr id="11" name="矩形 10"/>
          <p:cNvSpPr/>
          <p:nvPr userDrawn="1">
            <p:custDataLst>
              <p:tags r:id="rId8"/>
            </p:custDataLst>
          </p:nvPr>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9"/>
            </p:custDataLst>
          </p:nvPr>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10"/>
            </p:custDataLst>
          </p:nvPr>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solidFill>
                  <a:schemeClr val="accent1"/>
                </a:solidFill>
              </a:defRPr>
            </a:lvl1pPr>
          </a:lstStyle>
          <a:p>
            <a:endParaRPr lang="en-GB"/>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custDataLst>
              <p:tags r:id="rId6"/>
            </p:custDataLst>
          </p:nvPr>
        </p:nvSpPr>
        <p:spPr/>
        <p:txBody>
          <a:bodyPr/>
          <a:lstStyle/>
          <a:p>
            <a:endParaRPr lang="en-GB"/>
          </a:p>
        </p:txBody>
      </p:sp>
      <p:sp>
        <p:nvSpPr>
          <p:cNvPr id="7" name="灯片编号占位符 6"/>
          <p:cNvSpPr>
            <a:spLocks noGrp="1"/>
          </p:cNvSpPr>
          <p:nvPr>
            <p:ph type="sldNum" sz="quarter" idx="12"/>
            <p:custDataLst>
              <p:tags r:id="rId7"/>
            </p:custDataLst>
          </p:nvPr>
        </p:nvSpPr>
        <p:spPr/>
        <p:txBody>
          <a:bodyPr/>
          <a:lstStyle/>
          <a:p>
            <a:fld id="{AD07DC03-4CE9-4684-A0B9-47EBE8FF52EA}" type="slidenum">
              <a:rPr lang="en-GB" smtClean="0"/>
            </a:fld>
            <a:endParaRPr lang="en-GB"/>
          </a:p>
        </p:txBody>
      </p:sp>
      <p:sp>
        <p:nvSpPr>
          <p:cNvPr id="11" name="矩形 10"/>
          <p:cNvSpPr/>
          <p:nvPr userDrawn="1">
            <p:custDataLst>
              <p:tags r:id="rId8"/>
            </p:custDataLst>
          </p:nvPr>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9"/>
            </p:custDataLst>
          </p:nvPr>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10"/>
            </p:custDataLst>
          </p:nvPr>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27054" y="150653"/>
            <a:ext cx="11446569" cy="729671"/>
          </a:xfrm>
        </p:spPr>
        <p:txBody>
          <a:bodyPr/>
          <a:lstStyle>
            <a:lvl1pPr>
              <a:defRPr>
                <a:solidFill>
                  <a:schemeClr val="accent1"/>
                </a:solidFill>
              </a:defRPr>
            </a:lvl1pPr>
          </a:lstStyle>
          <a:p>
            <a:endParaRPr lang="en-GB"/>
          </a:p>
        </p:txBody>
      </p:sp>
      <p:sp>
        <p:nvSpPr>
          <p:cNvPr id="3" name="竖排文字占位符 2"/>
          <p:cNvSpPr>
            <a:spLocks noGrp="1"/>
          </p:cNvSpPr>
          <p:nvPr>
            <p:ph type="body" orient="vert" idx="1"/>
            <p:custDataLst>
              <p:tags r:id="rId3"/>
            </p:custDataLst>
          </p:nvPr>
        </p:nvSpPr>
        <p:spPr>
          <a:xfrm>
            <a:off x="427053" y="1021973"/>
            <a:ext cx="11446569" cy="5203951"/>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日期占位符 3"/>
          <p:cNvSpPr>
            <a:spLocks noGrp="1"/>
          </p:cNvSpPr>
          <p:nvPr>
            <p:ph type="dt" sz="half" idx="10"/>
            <p:custDataLst>
              <p:tags r:id="rId4"/>
            </p:custDataLst>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custDataLst>
              <p:tags r:id="rId5"/>
            </p:custDataLst>
          </p:nvPr>
        </p:nvSpPr>
        <p:spPr/>
        <p:txBody>
          <a:bodyPr/>
          <a:lstStyle/>
          <a:p>
            <a:endParaRPr lang="en-GB"/>
          </a:p>
        </p:txBody>
      </p:sp>
      <p:sp>
        <p:nvSpPr>
          <p:cNvPr id="6" name="灯片编号占位符 5"/>
          <p:cNvSpPr>
            <a:spLocks noGrp="1"/>
          </p:cNvSpPr>
          <p:nvPr>
            <p:ph type="sldNum" sz="quarter" idx="12"/>
            <p:custDataLst>
              <p:tags r:id="rId6"/>
            </p:custDataLst>
          </p:nvPr>
        </p:nvSpPr>
        <p:spPr/>
        <p:txBody>
          <a:bodyPr/>
          <a:lstStyle/>
          <a:p>
            <a:fld id="{AD07DC03-4CE9-4684-A0B9-47EBE8FF52EA}" type="slidenum">
              <a:rPr lang="en-GB" smtClean="0"/>
            </a:fld>
            <a:endParaRPr lang="en-GB"/>
          </a:p>
        </p:txBody>
      </p:sp>
      <p:grpSp>
        <p:nvGrpSpPr>
          <p:cNvPr id="10" name="组合 9"/>
          <p:cNvGrpSpPr/>
          <p:nvPr userDrawn="1">
            <p:custDataLst>
              <p:tags r:id="rId7"/>
            </p:custDataLst>
          </p:nvPr>
        </p:nvGrpSpPr>
        <p:grpSpPr>
          <a:xfrm flipH="1">
            <a:off x="-469" y="150653"/>
            <a:ext cx="376535" cy="729670"/>
            <a:chOff x="11722066" y="1592297"/>
            <a:chExt cx="469934" cy="1431122"/>
          </a:xfrm>
          <a:solidFill>
            <a:schemeClr val="accent1"/>
          </a:solidFill>
        </p:grpSpPr>
        <p:sp>
          <p:nvSpPr>
            <p:cNvPr id="11" name="矩形 10"/>
            <p:cNvSpPr/>
            <p:nvPr>
              <p:custDataLst>
                <p:tags r:id="rId8"/>
              </p:custDataLst>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9"/>
              </p:custDataLst>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userDrawn="1">
            <p:custDataLst>
              <p:tags r:id="rId10"/>
            </p:custDataLst>
          </p:nvPr>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1"/>
            </p:custDataLst>
          </p:nvPr>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12"/>
            </p:custDataLst>
          </p:nvPr>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1042374" y="427522"/>
            <a:ext cx="726206" cy="6111633"/>
          </a:xfrm>
        </p:spPr>
        <p:txBody>
          <a:bodyPr vert="eaVert"/>
          <a:lstStyle>
            <a:lvl1pPr>
              <a:defRPr>
                <a:solidFill>
                  <a:schemeClr val="accent1"/>
                </a:solidFill>
              </a:defRPr>
            </a:lvl1pPr>
          </a:lstStyle>
          <a:p>
            <a:endParaRPr lang="en-GB"/>
          </a:p>
        </p:txBody>
      </p:sp>
      <p:sp>
        <p:nvSpPr>
          <p:cNvPr id="3" name="竖排文字占位符 2"/>
          <p:cNvSpPr>
            <a:spLocks noGrp="1"/>
          </p:cNvSpPr>
          <p:nvPr>
            <p:ph type="body" orient="vert" idx="1"/>
            <p:custDataLst>
              <p:tags r:id="rId3"/>
            </p:custDataLst>
          </p:nvPr>
        </p:nvSpPr>
        <p:spPr>
          <a:xfrm>
            <a:off x="1252980" y="427521"/>
            <a:ext cx="9609394" cy="6111633"/>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日期占位符 3"/>
          <p:cNvSpPr>
            <a:spLocks noGrp="1"/>
          </p:cNvSpPr>
          <p:nvPr>
            <p:ph type="dt" sz="half" idx="10"/>
            <p:custDataLst>
              <p:tags r:id="rId4"/>
            </p:custDataLst>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custDataLst>
              <p:tags r:id="rId5"/>
            </p:custDataLst>
          </p:nvPr>
        </p:nvSpPr>
        <p:spPr/>
        <p:txBody>
          <a:bodyPr/>
          <a:lstStyle/>
          <a:p>
            <a:endParaRPr lang="en-GB"/>
          </a:p>
        </p:txBody>
      </p:sp>
      <p:sp>
        <p:nvSpPr>
          <p:cNvPr id="6" name="灯片编号占位符 5"/>
          <p:cNvSpPr>
            <a:spLocks noGrp="1"/>
          </p:cNvSpPr>
          <p:nvPr>
            <p:ph type="sldNum" sz="quarter" idx="12"/>
            <p:custDataLst>
              <p:tags r:id="rId6"/>
            </p:custDataLst>
          </p:nvPr>
        </p:nvSpPr>
        <p:spPr/>
        <p:txBody>
          <a:bodyPr/>
          <a:lstStyle/>
          <a:p>
            <a:fld id="{AD07DC03-4CE9-4684-A0B9-47EBE8FF52EA}" type="slidenum">
              <a:rPr lang="en-GB" smtClean="0"/>
            </a:fld>
            <a:endParaRPr lang="en-GB"/>
          </a:p>
        </p:txBody>
      </p:sp>
      <p:grpSp>
        <p:nvGrpSpPr>
          <p:cNvPr id="10" name="组合 9"/>
          <p:cNvGrpSpPr/>
          <p:nvPr userDrawn="1">
            <p:custDataLst>
              <p:tags r:id="rId7"/>
            </p:custDataLst>
          </p:nvPr>
        </p:nvGrpSpPr>
        <p:grpSpPr>
          <a:xfrm rot="5400000" flipH="1">
            <a:off x="11215478" y="-176568"/>
            <a:ext cx="376535" cy="729670"/>
            <a:chOff x="11722066" y="1592297"/>
            <a:chExt cx="469934" cy="1431122"/>
          </a:xfrm>
          <a:solidFill>
            <a:schemeClr val="accent1"/>
          </a:solidFill>
        </p:grpSpPr>
        <p:sp>
          <p:nvSpPr>
            <p:cNvPr id="11" name="矩形 10"/>
            <p:cNvSpPr/>
            <p:nvPr>
              <p:custDataLst>
                <p:tags r:id="rId8"/>
              </p:custDataLst>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9"/>
              </p:custDataLst>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userDrawn="1">
            <p:custDataLst>
              <p:tags r:id="rId10"/>
            </p:custDataLst>
          </p:nvPr>
        </p:nvSpPr>
        <p:spPr>
          <a:xfrm rot="5400000">
            <a:off x="-3339001" y="3339001"/>
            <a:ext cx="6858002"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1"/>
            </p:custDataLst>
          </p:nvPr>
        </p:nvSpPr>
        <p:spPr>
          <a:xfrm rot="5400000">
            <a:off x="-3252065" y="3249000"/>
            <a:ext cx="6858002"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12"/>
            </p:custDataLst>
          </p:nvPr>
        </p:nvSpPr>
        <p:spPr>
          <a:xfrm rot="5400000">
            <a:off x="-3159001" y="3158999"/>
            <a:ext cx="6858002"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91"/>
        <p:cNvGrpSpPr/>
        <p:nvPr/>
      </p:nvGrpSpPr>
      <p:grpSpPr>
        <a:xfrm>
          <a:off x="0" y="0"/>
          <a:ext cx="0" cy="0"/>
          <a:chOff x="0" y="0"/>
          <a:chExt cx="0" cy="0"/>
        </a:xfrm>
      </p:grpSpPr>
      <p:sp>
        <p:nvSpPr>
          <p:cNvPr id="92" name="Google Shape;92;p4"/>
          <p:cNvSpPr/>
          <p:nvPr>
            <p:custDataLst>
              <p:tags r:id="rId2"/>
            </p:custDataLst>
          </p:nvPr>
        </p:nvSpPr>
        <p:spPr>
          <a:xfrm rot="-1762095" flipH="1">
            <a:off x="-860640" y="3178260"/>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2400"/>
          </a:p>
        </p:txBody>
      </p:sp>
      <p:sp>
        <p:nvSpPr>
          <p:cNvPr id="93" name="Google Shape;93;p4"/>
          <p:cNvSpPr/>
          <p:nvPr>
            <p:custDataLst>
              <p:tags r:id="rId3"/>
            </p:custDataLst>
          </p:nvPr>
        </p:nvSpPr>
        <p:spPr>
          <a:xfrm>
            <a:off x="10852833" y="2535567"/>
            <a:ext cx="2459393" cy="2169387"/>
          </a:xfrm>
          <a:custGeom>
            <a:avLst/>
            <a:gdLst/>
            <a:ahLst/>
            <a:cxnLst/>
            <a:rect l="l" t="t" r="r" b="b"/>
            <a:pathLst>
              <a:path w="13678"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ct val="0"/>
              </a:spcBef>
              <a:spcAft>
                <a:spcPct val="0"/>
              </a:spcAft>
              <a:buNone/>
            </a:pPr>
            <a:endParaRPr sz="2400"/>
          </a:p>
        </p:txBody>
      </p:sp>
      <p:sp>
        <p:nvSpPr>
          <p:cNvPr id="94" name="Google Shape;94;p4"/>
          <p:cNvSpPr txBox="1">
            <a:spLocks noGrp="1"/>
          </p:cNvSpPr>
          <p:nvPr>
            <p:ph type="body" idx="1"/>
            <p:custDataLst>
              <p:tags r:id="rId4"/>
            </p:custDataLst>
          </p:nvPr>
        </p:nvSpPr>
        <p:spPr>
          <a:xfrm>
            <a:off x="951000" y="1536633"/>
            <a:ext cx="10290000" cy="4555200"/>
          </a:xfrm>
          <a:prstGeom prst="rect">
            <a:avLst/>
          </a:prstGeom>
        </p:spPr>
        <p:txBody>
          <a:bodyPr spcFirstLastPara="1" wrap="square" lIns="91425" tIns="91425" rIns="91425" bIns="91425" anchor="t" anchorCtr="0">
            <a:noAutofit/>
          </a:bodyPr>
          <a:lstStyle>
            <a:lvl1pPr marL="609600" lvl="0" indent="-406400">
              <a:spcBef>
                <a:spcPct val="0"/>
              </a:spcBef>
              <a:spcAft>
                <a:spcPct val="0"/>
              </a:spcAft>
              <a:buClr>
                <a:schemeClr val="accent1"/>
              </a:buClr>
              <a:buSzPts val="1200"/>
              <a:buAutoNum type="arabicPeriod"/>
              <a:defRPr sz="1600"/>
            </a:lvl1pPr>
            <a:lvl2pPr marL="1219200" lvl="1" indent="-406400">
              <a:spcBef>
                <a:spcPct val="0"/>
              </a:spcBef>
              <a:spcAft>
                <a:spcPct val="0"/>
              </a:spcAft>
              <a:buClr>
                <a:srgbClr val="434343"/>
              </a:buClr>
              <a:buSzPts val="1200"/>
              <a:buFont typeface="Roboto Condensed Light" panose="02000000000000000000"/>
              <a:buAutoNum type="alphaLcPeriod"/>
              <a:defRPr/>
            </a:lvl2pPr>
            <a:lvl3pPr marL="1828800" lvl="2" indent="-406400">
              <a:spcBef>
                <a:spcPct val="0"/>
              </a:spcBef>
              <a:spcAft>
                <a:spcPct val="0"/>
              </a:spcAft>
              <a:buClr>
                <a:srgbClr val="434343"/>
              </a:buClr>
              <a:buSzPts val="1200"/>
              <a:buFont typeface="Roboto Condensed Light" panose="02000000000000000000"/>
              <a:buAutoNum type="romanLcPeriod"/>
              <a:defRPr/>
            </a:lvl3pPr>
            <a:lvl4pPr marL="2438400" lvl="3" indent="-406400">
              <a:spcBef>
                <a:spcPct val="0"/>
              </a:spcBef>
              <a:spcAft>
                <a:spcPct val="0"/>
              </a:spcAft>
              <a:buClr>
                <a:srgbClr val="434343"/>
              </a:buClr>
              <a:buSzPts val="1200"/>
              <a:buFont typeface="Roboto Condensed Light" panose="02000000000000000000"/>
              <a:buAutoNum type="arabicPeriod"/>
              <a:defRPr/>
            </a:lvl4pPr>
            <a:lvl5pPr marL="3048000" lvl="4" indent="-406400">
              <a:spcBef>
                <a:spcPct val="0"/>
              </a:spcBef>
              <a:spcAft>
                <a:spcPct val="0"/>
              </a:spcAft>
              <a:buClr>
                <a:srgbClr val="434343"/>
              </a:buClr>
              <a:buSzPts val="1200"/>
              <a:buFont typeface="Roboto Condensed Light" panose="02000000000000000000"/>
              <a:buAutoNum type="alphaLcPeriod"/>
              <a:defRPr/>
            </a:lvl5pPr>
            <a:lvl6pPr marL="3657600" lvl="5" indent="-406400">
              <a:spcBef>
                <a:spcPct val="0"/>
              </a:spcBef>
              <a:spcAft>
                <a:spcPct val="0"/>
              </a:spcAft>
              <a:buClr>
                <a:srgbClr val="434343"/>
              </a:buClr>
              <a:buSzPts val="1200"/>
              <a:buFont typeface="Roboto Condensed Light" panose="02000000000000000000"/>
              <a:buAutoNum type="romanLcPeriod"/>
              <a:defRPr/>
            </a:lvl6pPr>
            <a:lvl7pPr marL="4267200" lvl="6" indent="-406400">
              <a:spcBef>
                <a:spcPct val="0"/>
              </a:spcBef>
              <a:spcAft>
                <a:spcPct val="0"/>
              </a:spcAft>
              <a:buClr>
                <a:srgbClr val="434343"/>
              </a:buClr>
              <a:buSzPts val="1200"/>
              <a:buFont typeface="Roboto Condensed Light" panose="02000000000000000000"/>
              <a:buAutoNum type="arabicPeriod"/>
              <a:defRPr/>
            </a:lvl7pPr>
            <a:lvl8pPr marL="4876800" lvl="7" indent="-406400">
              <a:spcBef>
                <a:spcPct val="0"/>
              </a:spcBef>
              <a:spcAft>
                <a:spcPct val="0"/>
              </a:spcAft>
              <a:buClr>
                <a:srgbClr val="434343"/>
              </a:buClr>
              <a:buSzPts val="1200"/>
              <a:buFont typeface="Roboto Condensed Light" panose="02000000000000000000"/>
              <a:buAutoNum type="alphaLcPeriod"/>
              <a:defRPr/>
            </a:lvl8pPr>
            <a:lvl9pPr marL="5486400" lvl="8" indent="-406400">
              <a:spcBef>
                <a:spcPct val="0"/>
              </a:spcBef>
              <a:spcAft>
                <a:spcPct val="0"/>
              </a:spcAft>
              <a:buClr>
                <a:srgbClr val="434343"/>
              </a:buClr>
              <a:buSzPts val="1200"/>
              <a:buFont typeface="Roboto Condensed Light" panose="02000000000000000000"/>
              <a:buAutoNum type="romanLcPeriod"/>
              <a:defRPr/>
            </a:lvl9pPr>
          </a:lstStyle>
          <a:p/>
        </p:txBody>
      </p:sp>
      <p:sp>
        <p:nvSpPr>
          <p:cNvPr id="95" name="Google Shape;95;p4"/>
          <p:cNvSpPr txBox="1">
            <a:spLocks noGrp="1"/>
          </p:cNvSpPr>
          <p:nvPr>
            <p:ph type="title"/>
            <p:custDataLst>
              <p:tags r:id="rId5"/>
            </p:custDataLst>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ct val="0"/>
              </a:spcBef>
              <a:spcAft>
                <a:spcPct val="0"/>
              </a:spcAft>
              <a:buSzPts val="2400"/>
              <a:buNone/>
              <a:defRPr>
                <a:solidFill>
                  <a:schemeClr val="accent2"/>
                </a:solidFill>
              </a:defRPr>
            </a:lvl1pPr>
            <a:lvl2pPr lvl="1" rtl="0">
              <a:spcBef>
                <a:spcPct val="0"/>
              </a:spcBef>
              <a:spcAft>
                <a:spcPct val="0"/>
              </a:spcAft>
              <a:buSzPts val="2400"/>
              <a:buNone/>
              <a:defRPr sz="3200"/>
            </a:lvl2pPr>
            <a:lvl3pPr lvl="2" rtl="0">
              <a:spcBef>
                <a:spcPct val="0"/>
              </a:spcBef>
              <a:spcAft>
                <a:spcPct val="0"/>
              </a:spcAft>
              <a:buSzPts val="2400"/>
              <a:buNone/>
              <a:defRPr sz="3200"/>
            </a:lvl3pPr>
            <a:lvl4pPr lvl="3" rtl="0">
              <a:spcBef>
                <a:spcPct val="0"/>
              </a:spcBef>
              <a:spcAft>
                <a:spcPct val="0"/>
              </a:spcAft>
              <a:buSzPts val="2400"/>
              <a:buNone/>
              <a:defRPr sz="3200"/>
            </a:lvl4pPr>
            <a:lvl5pPr lvl="4" rtl="0">
              <a:spcBef>
                <a:spcPct val="0"/>
              </a:spcBef>
              <a:spcAft>
                <a:spcPct val="0"/>
              </a:spcAft>
              <a:buSzPts val="2400"/>
              <a:buNone/>
              <a:defRPr sz="3200"/>
            </a:lvl5pPr>
            <a:lvl6pPr lvl="5" rtl="0">
              <a:spcBef>
                <a:spcPct val="0"/>
              </a:spcBef>
              <a:spcAft>
                <a:spcPct val="0"/>
              </a:spcAft>
              <a:buSzPts val="2400"/>
              <a:buNone/>
              <a:defRPr sz="3200"/>
            </a:lvl6pPr>
            <a:lvl7pPr lvl="6" rtl="0">
              <a:spcBef>
                <a:spcPct val="0"/>
              </a:spcBef>
              <a:spcAft>
                <a:spcPct val="0"/>
              </a:spcAft>
              <a:buSzPts val="2400"/>
              <a:buNone/>
              <a:defRPr sz="3200"/>
            </a:lvl7pPr>
            <a:lvl8pPr lvl="7" rtl="0">
              <a:spcBef>
                <a:spcPct val="0"/>
              </a:spcBef>
              <a:spcAft>
                <a:spcPct val="0"/>
              </a:spcAft>
              <a:buSzPts val="2400"/>
              <a:buNone/>
              <a:defRPr sz="3200"/>
            </a:lvl8pPr>
            <a:lvl9pPr lvl="8" rtl="0">
              <a:spcBef>
                <a:spcPct val="0"/>
              </a:spcBef>
              <a:spcAft>
                <a:spcPct val="0"/>
              </a:spcAft>
              <a:buSzPts val="2400"/>
              <a:buNone/>
              <a:defRPr sz="3200"/>
            </a:lvl9pPr>
          </a:lstStyle>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custDataLst>
              <p:tags r:id="rId3"/>
            </p:custDataLst>
          </p:nvPr>
        </p:nvSpPr>
        <p:spPr/>
        <p:txBody>
          <a:bodyPr/>
          <a:lstStyle/>
          <a:p>
            <a:endParaRPr lang="en-GB"/>
          </a:p>
        </p:txBody>
      </p:sp>
      <p:sp>
        <p:nvSpPr>
          <p:cNvPr id="6" name="灯片编号占位符 5"/>
          <p:cNvSpPr>
            <a:spLocks noGrp="1"/>
          </p:cNvSpPr>
          <p:nvPr>
            <p:ph type="sldNum" sz="quarter" idx="12"/>
            <p:custDataLst>
              <p:tags r:id="rId4"/>
            </p:custDataLst>
          </p:nvPr>
        </p:nvSpPr>
        <p:spPr/>
        <p:txBody>
          <a:bodyPr/>
          <a:lstStyle/>
          <a:p>
            <a:fld id="{AD07DC03-4CE9-4684-A0B9-47EBE8FF52EA}" type="slidenum">
              <a:rPr lang="en-GB" smtClean="0"/>
            </a:fld>
            <a:endParaRPr lang="en-GB"/>
          </a:p>
        </p:txBody>
      </p:sp>
      <p:sp>
        <p:nvSpPr>
          <p:cNvPr id="8" name="PA_矩形 28"/>
          <p:cNvSpPr/>
          <p:nvPr userDrawn="1">
            <p:custDataLst>
              <p:tags r:id="rId5"/>
            </p:custDataLst>
          </p:nvPr>
        </p:nvSpPr>
        <p:spPr>
          <a:xfrm>
            <a:off x="-4" y="3438046"/>
            <a:ext cx="12192000" cy="3428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矩形 32"/>
          <p:cNvSpPr/>
          <p:nvPr userDrawn="1">
            <p:custDataLst>
              <p:tags r:id="rId6"/>
            </p:custDataLst>
          </p:nvPr>
        </p:nvSpPr>
        <p:spPr>
          <a:xfrm>
            <a:off x="1329365" y="1344962"/>
            <a:ext cx="9533262" cy="4149985"/>
          </a:xfrm>
          <a:prstGeom prst="rect">
            <a:avLst/>
          </a:prstGeom>
          <a:solidFill>
            <a:srgbClr val="FCFCF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PA_矩形 27"/>
          <p:cNvSpPr/>
          <p:nvPr userDrawn="1">
            <p:custDataLst>
              <p:tags r:id="rId7"/>
            </p:custDataLst>
          </p:nvPr>
        </p:nvSpPr>
        <p:spPr>
          <a:xfrm>
            <a:off x="2456002" y="2431159"/>
            <a:ext cx="7279995" cy="2013774"/>
          </a:xfrm>
          <a:prstGeom prst="rect">
            <a:avLst/>
          </a:prstGeom>
          <a:noFill/>
          <a:ln w="25400">
            <a:solidFill>
              <a:srgbClr val="3F4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custDataLst>
              <p:tags r:id="rId8"/>
            </p:custDataLst>
          </p:nvPr>
        </p:nvSpPr>
        <p:spPr>
          <a:xfrm>
            <a:off x="3258585" y="1918817"/>
            <a:ext cx="5674821" cy="945374"/>
          </a:xfrm>
          <a:solidFill>
            <a:schemeClr val="bg1"/>
          </a:solidFill>
          <a:ln>
            <a:noFill/>
          </a:ln>
        </p:spPr>
        <p:txBody>
          <a:bodyPr anchor="b">
            <a:noAutofit/>
          </a:bodyPr>
          <a:lstStyle>
            <a:lvl1pPr algn="ctr">
              <a:defRPr sz="5400" baseline="0">
                <a:solidFill>
                  <a:schemeClr val="accent1"/>
                </a:solidFill>
                <a:latin typeface="Bahnschrift Light SemiCondensed" panose="020B0502040204020203" pitchFamily="34" charset="0"/>
                <a:ea typeface="楷体" panose="02010609060101010101" pitchFamily="49" charset="-122"/>
              </a:defRPr>
            </a:lvl1pPr>
          </a:lstStyle>
          <a:p>
            <a:endParaRPr lang="en-GB"/>
          </a:p>
        </p:txBody>
      </p:sp>
      <p:sp>
        <p:nvSpPr>
          <p:cNvPr id="3" name="副标题 2"/>
          <p:cNvSpPr>
            <a:spLocks noGrp="1"/>
          </p:cNvSpPr>
          <p:nvPr>
            <p:ph type="subTitle" idx="1"/>
            <p:custDataLst>
              <p:tags r:id="rId9"/>
            </p:custDataLst>
          </p:nvPr>
        </p:nvSpPr>
        <p:spPr>
          <a:xfrm>
            <a:off x="2796237" y="3339379"/>
            <a:ext cx="6599518" cy="665570"/>
          </a:xfrm>
        </p:spPr>
        <p:txBody>
          <a:bodyPr>
            <a:noAutofit/>
          </a:bodyPr>
          <a:lstStyle>
            <a:lvl1pPr marL="0" indent="0" algn="ctr">
              <a:buNone/>
              <a:defRPr lang="en-GB" altLang="en-US" sz="4000" kern="120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defTabSz="914400" rtl="0" eaLnBrk="1" latinLnBrk="0" hangingPunct="1">
              <a:lnSpc>
                <a:spcPct val="90000"/>
              </a:lnSpc>
              <a:spcBef>
                <a:spcPts val="1000"/>
              </a:spcBef>
              <a:buFont typeface="Arial" panose="020B0604020202020204" pitchFamily="34" charset="0"/>
              <a:buNone/>
            </a:pP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par>
                          <p:cTn id="20" fill="hold">
                            <p:stCondLst>
                              <p:cond delay="1500"/>
                            </p:stCondLst>
                            <p:childTnLst>
                              <p:par>
                                <p:cTn id="21" presetID="16" presetClass="entr" presetSubtype="37"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outVertical)">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2" grpId="0" animBg="1"/>
      <p:bldP spid="3" grpId="0" build="p">
        <p:tmplLst>
          <p:tmpl lvl="1">
            <p:tnLst>
              <p:par>
                <p:cTn presetID="16" presetClass="entr" presetSubtype="37" fill="hold" nodeType="after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barn(outVertical)">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27056" y="150654"/>
            <a:ext cx="11446567" cy="729670"/>
          </a:xfrm>
        </p:spPr>
        <p:txBody>
          <a:bodyPr/>
          <a:lstStyle>
            <a:lvl1pPr>
              <a:defRPr b="0" baseline="0">
                <a:solidFill>
                  <a:schemeClr val="accent1"/>
                </a:solidFill>
                <a:latin typeface="Britannic Bold" panose="020B0903060703020204" pitchFamily="34" charset="0"/>
                <a:ea typeface="楷体" panose="02010609060101010101" pitchFamily="49" charset="-122"/>
              </a:defRPr>
            </a:lvl1pPr>
          </a:lstStyle>
          <a:p>
            <a:endParaRPr lang="en-GB"/>
          </a:p>
        </p:txBody>
      </p:sp>
      <p:sp>
        <p:nvSpPr>
          <p:cNvPr id="3" name="内容占位符 2"/>
          <p:cNvSpPr>
            <a:spLocks noGrp="1"/>
          </p:cNvSpPr>
          <p:nvPr>
            <p:ph idx="1"/>
            <p:custDataLst>
              <p:tags r:id="rId3"/>
            </p:custDataLst>
          </p:nvPr>
        </p:nvSpPr>
        <p:spPr>
          <a:xfrm>
            <a:off x="427056" y="1060323"/>
            <a:ext cx="11446566" cy="5121151"/>
          </a:xfrm>
        </p:spPr>
        <p:txBody>
          <a:bodyPr>
            <a:normAutofit/>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日期占位符 3"/>
          <p:cNvSpPr>
            <a:spLocks noGrp="1"/>
          </p:cNvSpPr>
          <p:nvPr>
            <p:ph type="dt" sz="half" idx="10"/>
            <p:custDataLst>
              <p:tags r:id="rId4"/>
            </p:custDataLst>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custDataLst>
              <p:tags r:id="rId5"/>
            </p:custDataLst>
          </p:nvPr>
        </p:nvSpPr>
        <p:spPr/>
        <p:txBody>
          <a:bodyPr/>
          <a:lstStyle/>
          <a:p>
            <a:endParaRPr lang="en-GB"/>
          </a:p>
        </p:txBody>
      </p:sp>
      <p:sp>
        <p:nvSpPr>
          <p:cNvPr id="6" name="灯片编号占位符 5"/>
          <p:cNvSpPr>
            <a:spLocks noGrp="1"/>
          </p:cNvSpPr>
          <p:nvPr>
            <p:ph type="sldNum" sz="quarter" idx="12"/>
            <p:custDataLst>
              <p:tags r:id="rId6"/>
            </p:custDataLst>
          </p:nvPr>
        </p:nvSpPr>
        <p:spPr/>
        <p:txBody>
          <a:bodyPr/>
          <a:lstStyle/>
          <a:p>
            <a:fld id="{AD07DC03-4CE9-4684-A0B9-47EBE8FF52EA}" type="slidenum">
              <a:rPr lang="en-GB" smtClean="0"/>
            </a:fld>
            <a:endParaRPr lang="en-GB"/>
          </a:p>
        </p:txBody>
      </p:sp>
      <p:grpSp>
        <p:nvGrpSpPr>
          <p:cNvPr id="13" name="组合 12"/>
          <p:cNvGrpSpPr/>
          <p:nvPr userDrawn="1">
            <p:custDataLst>
              <p:tags r:id="rId7"/>
            </p:custDataLst>
          </p:nvPr>
        </p:nvGrpSpPr>
        <p:grpSpPr>
          <a:xfrm flipH="1">
            <a:off x="-469" y="150653"/>
            <a:ext cx="376535" cy="729670"/>
            <a:chOff x="11722066" y="1592297"/>
            <a:chExt cx="469934" cy="1431122"/>
          </a:xfrm>
          <a:solidFill>
            <a:schemeClr val="accent1"/>
          </a:solidFill>
        </p:grpSpPr>
        <p:sp>
          <p:nvSpPr>
            <p:cNvPr id="14" name="矩形 13"/>
            <p:cNvSpPr/>
            <p:nvPr>
              <p:custDataLst>
                <p:tags r:id="rId8"/>
              </p:custDataLst>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9"/>
              </p:custDataLst>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userDrawn="1">
            <p:custDataLst>
              <p:tags r:id="rId10"/>
            </p:custDataLst>
          </p:nvPr>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11"/>
            </p:custDataLst>
          </p:nvPr>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custDataLst>
              <p:tags r:id="rId12"/>
            </p:custDataLst>
          </p:nvPr>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936" y="150654"/>
            <a:ext cx="12192936" cy="684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标题 1"/>
          <p:cNvSpPr>
            <a:spLocks noGrp="1"/>
          </p:cNvSpPr>
          <p:nvPr>
            <p:ph type="title"/>
            <p:custDataLst>
              <p:tags r:id="rId3"/>
            </p:custDataLst>
          </p:nvPr>
        </p:nvSpPr>
        <p:spPr>
          <a:xfrm>
            <a:off x="427056" y="127935"/>
            <a:ext cx="11446567" cy="729670"/>
          </a:xfrm>
        </p:spPr>
        <p:txBody>
          <a:bodyPr>
            <a:normAutofit/>
          </a:bodyPr>
          <a:lstStyle>
            <a:lvl1pPr algn="ctr">
              <a:defRPr sz="4000" b="0" baseline="0">
                <a:solidFill>
                  <a:schemeClr val="bg1"/>
                </a:solidFill>
                <a:effectLst>
                  <a:outerShdw blurRad="38100" dist="38100" dir="2700000" algn="tl">
                    <a:srgbClr val="000000">
                      <a:alpha val="43137"/>
                    </a:srgbClr>
                  </a:outerShdw>
                </a:effectLst>
                <a:latin typeface="Britannic Bold" panose="020B0903060703020204" pitchFamily="34" charset="0"/>
                <a:ea typeface="楷体" panose="02010609060101010101" pitchFamily="49" charset="-122"/>
              </a:defRPr>
            </a:lvl1pPr>
          </a:lstStyle>
          <a:p>
            <a:endParaRPr lang="en-GB"/>
          </a:p>
        </p:txBody>
      </p:sp>
      <p:sp>
        <p:nvSpPr>
          <p:cNvPr id="3" name="内容占位符 2"/>
          <p:cNvSpPr>
            <a:spLocks noGrp="1"/>
          </p:cNvSpPr>
          <p:nvPr>
            <p:ph idx="1"/>
            <p:custDataLst>
              <p:tags r:id="rId4"/>
            </p:custDataLst>
          </p:nvPr>
        </p:nvSpPr>
        <p:spPr>
          <a:xfrm>
            <a:off x="427056" y="1060323"/>
            <a:ext cx="11446566" cy="5121151"/>
          </a:xfrm>
        </p:spPr>
        <p:txBody>
          <a:bodyPr>
            <a:normAutofit/>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日期占位符 3"/>
          <p:cNvSpPr>
            <a:spLocks noGrp="1"/>
          </p:cNvSpPr>
          <p:nvPr>
            <p:ph type="dt" sz="half" idx="10"/>
            <p:custDataLst>
              <p:tags r:id="rId5"/>
            </p:custDataLst>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custDataLst>
              <p:tags r:id="rId6"/>
            </p:custDataLst>
          </p:nvPr>
        </p:nvSpPr>
        <p:spPr/>
        <p:txBody>
          <a:bodyPr/>
          <a:lstStyle/>
          <a:p>
            <a:endParaRPr lang="en-GB"/>
          </a:p>
        </p:txBody>
      </p:sp>
      <p:sp>
        <p:nvSpPr>
          <p:cNvPr id="6" name="灯片编号占位符 5"/>
          <p:cNvSpPr>
            <a:spLocks noGrp="1"/>
          </p:cNvSpPr>
          <p:nvPr>
            <p:ph type="sldNum" sz="quarter" idx="12"/>
            <p:custDataLst>
              <p:tags r:id="rId7"/>
            </p:custDataLst>
          </p:nvPr>
        </p:nvSpPr>
        <p:spPr/>
        <p:txBody>
          <a:bodyPr/>
          <a:lstStyle/>
          <a:p>
            <a:fld id="{AD07DC03-4CE9-4684-A0B9-47EBE8FF52EA}" type="slidenum">
              <a:rPr lang="en-GB" smtClean="0"/>
            </a:fld>
            <a:endParaRPr lang="en-GB"/>
          </a:p>
        </p:txBody>
      </p:sp>
      <p:sp>
        <p:nvSpPr>
          <p:cNvPr id="16" name="矩形 15"/>
          <p:cNvSpPr/>
          <p:nvPr userDrawn="1">
            <p:custDataLst>
              <p:tags r:id="rId8"/>
            </p:custDataLst>
          </p:nvPr>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9"/>
            </p:custDataLst>
          </p:nvPr>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custDataLst>
              <p:tags r:id="rId10"/>
            </p:custDataLst>
          </p:nvPr>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27054" y="152290"/>
            <a:ext cx="11446569" cy="728033"/>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a:p>
        </p:txBody>
      </p:sp>
      <p:sp>
        <p:nvSpPr>
          <p:cNvPr id="3" name="内容占位符 2"/>
          <p:cNvSpPr>
            <a:spLocks noGrp="1"/>
          </p:cNvSpPr>
          <p:nvPr>
            <p:ph sz="half" idx="1"/>
            <p:custDataLst>
              <p:tags r:id="rId3"/>
            </p:custDataLst>
          </p:nvPr>
        </p:nvSpPr>
        <p:spPr>
          <a:xfrm>
            <a:off x="427053" y="1060323"/>
            <a:ext cx="5668947" cy="5121152"/>
          </a:xfrm>
        </p:spPr>
        <p:txBody>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内容占位符 3"/>
          <p:cNvSpPr>
            <a:spLocks noGrp="1"/>
          </p:cNvSpPr>
          <p:nvPr>
            <p:ph sz="half" idx="2"/>
            <p:custDataLst>
              <p:tags r:id="rId4"/>
            </p:custDataLst>
          </p:nvPr>
        </p:nvSpPr>
        <p:spPr>
          <a:xfrm>
            <a:off x="6204678" y="1060323"/>
            <a:ext cx="5668946" cy="5121152"/>
          </a:xfrm>
        </p:spPr>
        <p:txBody>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5" name="日期占位符 4"/>
          <p:cNvSpPr>
            <a:spLocks noGrp="1"/>
          </p:cNvSpPr>
          <p:nvPr>
            <p:ph type="dt" sz="half" idx="10"/>
            <p:custDataLst>
              <p:tags r:id="rId5"/>
            </p:custDataLst>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custDataLst>
              <p:tags r:id="rId6"/>
            </p:custDataLst>
          </p:nvPr>
        </p:nvSpPr>
        <p:spPr/>
        <p:txBody>
          <a:bodyPr/>
          <a:lstStyle/>
          <a:p>
            <a:endParaRPr lang="en-GB"/>
          </a:p>
        </p:txBody>
      </p:sp>
      <p:sp>
        <p:nvSpPr>
          <p:cNvPr id="7" name="灯片编号占位符 6"/>
          <p:cNvSpPr>
            <a:spLocks noGrp="1"/>
          </p:cNvSpPr>
          <p:nvPr>
            <p:ph type="sldNum" sz="quarter" idx="12"/>
            <p:custDataLst>
              <p:tags r:id="rId7"/>
            </p:custDataLst>
          </p:nvPr>
        </p:nvSpPr>
        <p:spPr/>
        <p:txBody>
          <a:bodyPr/>
          <a:lstStyle/>
          <a:p>
            <a:fld id="{AD07DC03-4CE9-4684-A0B9-47EBE8FF52EA}" type="slidenum">
              <a:rPr lang="en-GB" smtClean="0"/>
            </a:fld>
            <a:endParaRPr lang="en-GB"/>
          </a:p>
        </p:txBody>
      </p:sp>
      <p:grpSp>
        <p:nvGrpSpPr>
          <p:cNvPr id="11" name="组合 10"/>
          <p:cNvGrpSpPr/>
          <p:nvPr userDrawn="1">
            <p:custDataLst>
              <p:tags r:id="rId8"/>
            </p:custDataLst>
          </p:nvPr>
        </p:nvGrpSpPr>
        <p:grpSpPr>
          <a:xfrm flipH="1">
            <a:off x="-469" y="150653"/>
            <a:ext cx="376535" cy="729670"/>
            <a:chOff x="11722066" y="1592297"/>
            <a:chExt cx="469934" cy="1431122"/>
          </a:xfrm>
          <a:solidFill>
            <a:schemeClr val="accent1"/>
          </a:solidFill>
        </p:grpSpPr>
        <p:sp>
          <p:nvSpPr>
            <p:cNvPr id="12" name="矩形 11"/>
            <p:cNvSpPr/>
            <p:nvPr>
              <p:custDataLst>
                <p:tags r:id="rId9"/>
              </p:custDataLst>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10"/>
              </p:custDataLst>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userDrawn="1">
            <p:custDataLst>
              <p:tags r:id="rId11"/>
            </p:custDataLst>
          </p:nvPr>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custDataLst>
              <p:tags r:id="rId12"/>
            </p:custDataLst>
          </p:nvPr>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13"/>
            </p:custDataLst>
          </p:nvPr>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27054" y="150654"/>
            <a:ext cx="11446569" cy="729670"/>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a:p>
        </p:txBody>
      </p:sp>
      <p:sp>
        <p:nvSpPr>
          <p:cNvPr id="3" name="文本占位符 2"/>
          <p:cNvSpPr>
            <a:spLocks noGrp="1"/>
          </p:cNvSpPr>
          <p:nvPr>
            <p:ph type="body" idx="1"/>
            <p:custDataLst>
              <p:tags r:id="rId3"/>
            </p:custDataLst>
          </p:nvPr>
        </p:nvSpPr>
        <p:spPr>
          <a:xfrm>
            <a:off x="427054" y="1021974"/>
            <a:ext cx="5668946"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427053" y="1878971"/>
            <a:ext cx="5668946" cy="431069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5" name="文本占位符 4"/>
          <p:cNvSpPr>
            <a:spLocks noGrp="1"/>
          </p:cNvSpPr>
          <p:nvPr>
            <p:ph type="body" sz="quarter" idx="3"/>
            <p:custDataLst>
              <p:tags r:id="rId5"/>
            </p:custDataLst>
          </p:nvPr>
        </p:nvSpPr>
        <p:spPr>
          <a:xfrm>
            <a:off x="6204677" y="1021974"/>
            <a:ext cx="5668946"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204677" y="1861925"/>
            <a:ext cx="5668946" cy="43277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7" name="日期占位符 6"/>
          <p:cNvSpPr>
            <a:spLocks noGrp="1"/>
          </p:cNvSpPr>
          <p:nvPr>
            <p:ph type="dt" sz="half" idx="10"/>
            <p:custDataLst>
              <p:tags r:id="rId7"/>
            </p:custDataLst>
          </p:nvPr>
        </p:nvSpPr>
        <p:spPr/>
        <p:txBody>
          <a:bodyPr/>
          <a:lstStyle/>
          <a:p>
            <a:fld id="{1DCA3B80-B0CF-4B0D-9833-5F5D06800D33}" type="datetimeFigureOut">
              <a:rPr lang="en-GB" smtClean="0"/>
            </a:fld>
            <a:endParaRPr lang="en-GB"/>
          </a:p>
        </p:txBody>
      </p:sp>
      <p:sp>
        <p:nvSpPr>
          <p:cNvPr id="8" name="页脚占位符 7"/>
          <p:cNvSpPr>
            <a:spLocks noGrp="1"/>
          </p:cNvSpPr>
          <p:nvPr>
            <p:ph type="ftr" sz="quarter" idx="11"/>
            <p:custDataLst>
              <p:tags r:id="rId8"/>
            </p:custDataLst>
          </p:nvPr>
        </p:nvSpPr>
        <p:spPr/>
        <p:txBody>
          <a:bodyPr/>
          <a:lstStyle/>
          <a:p>
            <a:endParaRPr lang="en-GB"/>
          </a:p>
        </p:txBody>
      </p:sp>
      <p:sp>
        <p:nvSpPr>
          <p:cNvPr id="9" name="灯片编号占位符 8"/>
          <p:cNvSpPr>
            <a:spLocks noGrp="1"/>
          </p:cNvSpPr>
          <p:nvPr>
            <p:ph type="sldNum" sz="quarter" idx="12"/>
            <p:custDataLst>
              <p:tags r:id="rId9"/>
            </p:custDataLst>
          </p:nvPr>
        </p:nvSpPr>
        <p:spPr/>
        <p:txBody>
          <a:bodyPr/>
          <a:lstStyle/>
          <a:p>
            <a:fld id="{AD07DC03-4CE9-4684-A0B9-47EBE8FF52EA}" type="slidenum">
              <a:rPr lang="en-GB" smtClean="0"/>
            </a:fld>
            <a:endParaRPr lang="en-GB"/>
          </a:p>
        </p:txBody>
      </p:sp>
      <p:grpSp>
        <p:nvGrpSpPr>
          <p:cNvPr id="13" name="组合 12"/>
          <p:cNvGrpSpPr/>
          <p:nvPr userDrawn="1">
            <p:custDataLst>
              <p:tags r:id="rId10"/>
            </p:custDataLst>
          </p:nvPr>
        </p:nvGrpSpPr>
        <p:grpSpPr>
          <a:xfrm flipH="1">
            <a:off x="-469" y="150653"/>
            <a:ext cx="376535" cy="729670"/>
            <a:chOff x="11722066" y="1592297"/>
            <a:chExt cx="469934" cy="1431122"/>
          </a:xfrm>
          <a:solidFill>
            <a:schemeClr val="accent1"/>
          </a:solidFill>
        </p:grpSpPr>
        <p:sp>
          <p:nvSpPr>
            <p:cNvPr id="14" name="矩形 13"/>
            <p:cNvSpPr/>
            <p:nvPr>
              <p:custDataLst>
                <p:tags r:id="rId11"/>
              </p:custDataLst>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12"/>
              </p:custDataLst>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userDrawn="1">
            <p:custDataLst>
              <p:tags r:id="rId13"/>
            </p:custDataLst>
          </p:nvPr>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14"/>
            </p:custDataLst>
          </p:nvPr>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custDataLst>
              <p:tags r:id="rId15"/>
            </p:custDataLst>
          </p:nvPr>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27054" y="150654"/>
            <a:ext cx="11446569" cy="729669"/>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a:p>
        </p:txBody>
      </p:sp>
      <p:sp>
        <p:nvSpPr>
          <p:cNvPr id="3" name="日期占位符 2"/>
          <p:cNvSpPr>
            <a:spLocks noGrp="1"/>
          </p:cNvSpPr>
          <p:nvPr>
            <p:ph type="dt" sz="half" idx="10"/>
            <p:custDataLst>
              <p:tags r:id="rId3"/>
            </p:custDataLst>
          </p:nvPr>
        </p:nvSpPr>
        <p:spPr/>
        <p:txBody>
          <a:bodyPr/>
          <a:lstStyle/>
          <a:p>
            <a:fld id="{1DCA3B80-B0CF-4B0D-9833-5F5D06800D33}" type="datetimeFigureOut">
              <a:rPr lang="en-GB" smtClean="0"/>
            </a:fld>
            <a:endParaRPr lang="en-GB"/>
          </a:p>
        </p:txBody>
      </p:sp>
      <p:sp>
        <p:nvSpPr>
          <p:cNvPr id="4" name="页脚占位符 3"/>
          <p:cNvSpPr>
            <a:spLocks noGrp="1"/>
          </p:cNvSpPr>
          <p:nvPr>
            <p:ph type="ftr" sz="quarter" idx="11"/>
            <p:custDataLst>
              <p:tags r:id="rId4"/>
            </p:custDataLst>
          </p:nvPr>
        </p:nvSpPr>
        <p:spPr/>
        <p:txBody>
          <a:bodyPr/>
          <a:lstStyle/>
          <a:p>
            <a:endParaRPr lang="en-GB"/>
          </a:p>
        </p:txBody>
      </p:sp>
      <p:sp>
        <p:nvSpPr>
          <p:cNvPr id="5" name="灯片编号占位符 4"/>
          <p:cNvSpPr>
            <a:spLocks noGrp="1"/>
          </p:cNvSpPr>
          <p:nvPr>
            <p:ph type="sldNum" sz="quarter" idx="12"/>
            <p:custDataLst>
              <p:tags r:id="rId5"/>
            </p:custDataLst>
          </p:nvPr>
        </p:nvSpPr>
        <p:spPr/>
        <p:txBody>
          <a:bodyPr/>
          <a:lstStyle/>
          <a:p>
            <a:fld id="{AD07DC03-4CE9-4684-A0B9-47EBE8FF52EA}" type="slidenum">
              <a:rPr lang="en-GB" smtClean="0"/>
            </a:fld>
            <a:endParaRPr lang="en-GB"/>
          </a:p>
        </p:txBody>
      </p:sp>
      <p:grpSp>
        <p:nvGrpSpPr>
          <p:cNvPr id="9" name="组合 8"/>
          <p:cNvGrpSpPr/>
          <p:nvPr userDrawn="1">
            <p:custDataLst>
              <p:tags r:id="rId6"/>
            </p:custDataLst>
          </p:nvPr>
        </p:nvGrpSpPr>
        <p:grpSpPr>
          <a:xfrm flipH="1">
            <a:off x="-469" y="150653"/>
            <a:ext cx="376535" cy="729670"/>
            <a:chOff x="11722066" y="1592297"/>
            <a:chExt cx="469934" cy="1431122"/>
          </a:xfrm>
          <a:solidFill>
            <a:schemeClr val="accent1"/>
          </a:solidFill>
        </p:grpSpPr>
        <p:sp>
          <p:nvSpPr>
            <p:cNvPr id="10" name="矩形 9"/>
            <p:cNvSpPr/>
            <p:nvPr>
              <p:custDataLst>
                <p:tags r:id="rId7"/>
              </p:custDataLst>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8"/>
              </p:custDataLst>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userDrawn="1">
            <p:custDataLst>
              <p:tags r:id="rId9"/>
            </p:custDataLst>
          </p:nvPr>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10"/>
            </p:custDataLst>
          </p:nvPr>
        </p:nvSpPr>
        <p:spPr>
          <a:xfrm>
            <a:off x="0"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1"/>
            </p:custDataLst>
          </p:nvPr>
        </p:nvSpPr>
        <p:spPr>
          <a:xfrm>
            <a:off x="-469"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DCA3B80-B0CF-4B0D-9833-5F5D06800D33}" type="datetimeFigureOut">
              <a:rPr lang="en-GB" smtClean="0"/>
            </a:fld>
            <a:endParaRPr lang="en-GB"/>
          </a:p>
        </p:txBody>
      </p:sp>
      <p:sp>
        <p:nvSpPr>
          <p:cNvPr id="3" name="页脚占位符 2"/>
          <p:cNvSpPr>
            <a:spLocks noGrp="1"/>
          </p:cNvSpPr>
          <p:nvPr>
            <p:ph type="ftr" sz="quarter" idx="11"/>
            <p:custDataLst>
              <p:tags r:id="rId3"/>
            </p:custDataLst>
          </p:nvPr>
        </p:nvSpPr>
        <p:spPr/>
        <p:txBody>
          <a:bodyPr/>
          <a:lstStyle/>
          <a:p>
            <a:endParaRPr lang="en-GB"/>
          </a:p>
        </p:txBody>
      </p:sp>
      <p:sp>
        <p:nvSpPr>
          <p:cNvPr id="4" name="灯片编号占位符 3"/>
          <p:cNvSpPr>
            <a:spLocks noGrp="1"/>
          </p:cNvSpPr>
          <p:nvPr>
            <p:ph type="sldNum" sz="quarter" idx="12"/>
            <p:custDataLst>
              <p:tags r:id="rId4"/>
            </p:custDataLst>
          </p:nvPr>
        </p:nvSpPr>
        <p:spPr/>
        <p:txBody>
          <a:bodyPr/>
          <a:lstStyle/>
          <a:p>
            <a:fld id="{AD07DC03-4CE9-4684-A0B9-47EBE8FF52EA}" type="slidenum">
              <a:rPr lang="en-GB" smtClean="0"/>
            </a:fld>
            <a:endParaRPr lang="en-GB"/>
          </a:p>
        </p:txBody>
      </p:sp>
      <p:sp>
        <p:nvSpPr>
          <p:cNvPr id="5" name="矩形 4"/>
          <p:cNvSpPr/>
          <p:nvPr userDrawn="1">
            <p:custDataLst>
              <p:tags r:id="rId5"/>
            </p:custDataLst>
          </p:nvPr>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custDataLst>
              <p:tags r:id="rId6"/>
            </p:custDataLst>
          </p:nvPr>
        </p:nvSpPr>
        <p:spPr>
          <a:xfrm>
            <a:off x="0"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custDataLst>
              <p:tags r:id="rId7"/>
            </p:custDataLst>
          </p:nvPr>
        </p:nvSpPr>
        <p:spPr>
          <a:xfrm>
            <a:off x="-938"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DCA3B80-B0CF-4B0D-9833-5F5D06800D33}" type="datetimeFigureOut">
              <a:rPr lang="en-GB" smtClean="0"/>
            </a:fld>
            <a:endParaRPr lang="en-GB"/>
          </a:p>
        </p:txBody>
      </p:sp>
      <p:sp>
        <p:nvSpPr>
          <p:cNvPr id="3" name="页脚占位符 2"/>
          <p:cNvSpPr>
            <a:spLocks noGrp="1"/>
          </p:cNvSpPr>
          <p:nvPr>
            <p:ph type="ftr" sz="quarter" idx="11"/>
            <p:custDataLst>
              <p:tags r:id="rId3"/>
            </p:custDataLst>
          </p:nvPr>
        </p:nvSpPr>
        <p:spPr/>
        <p:txBody>
          <a:bodyPr/>
          <a:lstStyle/>
          <a:p>
            <a:endParaRPr lang="en-GB"/>
          </a:p>
        </p:txBody>
      </p:sp>
      <p:sp>
        <p:nvSpPr>
          <p:cNvPr id="4" name="灯片编号占位符 3"/>
          <p:cNvSpPr>
            <a:spLocks noGrp="1"/>
          </p:cNvSpPr>
          <p:nvPr>
            <p:ph type="sldNum" sz="quarter" idx="12"/>
            <p:custDataLst>
              <p:tags r:id="rId4"/>
            </p:custDataLst>
          </p:nvPr>
        </p:nvSpPr>
        <p:spPr/>
        <p:txBody>
          <a:bodyPr/>
          <a:lstStyle/>
          <a:p>
            <a:fld id="{AD07DC03-4CE9-4684-A0B9-47EBE8FF52EA}" type="slidenum">
              <a:rPr lang="en-GB" smtClean="0"/>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2.png"/><Relationship Id="rId20" Type="http://schemas.openxmlformats.org/officeDocument/2006/relationships/tags" Target="../tags/tag132.xml"/><Relationship Id="rId2" Type="http://schemas.openxmlformats.org/officeDocument/2006/relationships/slideLayout" Target="../slideLayouts/slideLayout2.xml"/><Relationship Id="rId19" Type="http://schemas.openxmlformats.org/officeDocument/2006/relationships/tags" Target="../tags/tag131.xml"/><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0" Type="http://schemas.openxmlformats.org/officeDocument/2006/relationships/theme" Target="../theme/theme2.xml"/><Relationship Id="rId2" Type="http://schemas.openxmlformats.org/officeDocument/2006/relationships/slideLayout" Target="../slideLayouts/slideLayout16.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2.png"/><Relationship Id="rId17" Type="http://schemas.openxmlformats.org/officeDocument/2006/relationships/tags" Target="../tags/tag196.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1" Type="http://schemas.openxmlformats.org/officeDocument/2006/relationships/theme" Target="../theme/theme3.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7.xml"/><Relationship Id="rId19" Type="http://schemas.openxmlformats.org/officeDocument/2006/relationships/image" Target="../media/image2.png"/><Relationship Id="rId18" Type="http://schemas.openxmlformats.org/officeDocument/2006/relationships/tags" Target="../tags/tag258.xml"/><Relationship Id="rId17" Type="http://schemas.openxmlformats.org/officeDocument/2006/relationships/tags" Target="../tags/tag257.xml"/><Relationship Id="rId16" Type="http://schemas.openxmlformats.org/officeDocument/2006/relationships/tags" Target="../tags/tag256.xml"/><Relationship Id="rId15" Type="http://schemas.openxmlformats.org/officeDocument/2006/relationships/tags" Target="../tags/tag255.xml"/><Relationship Id="rId14" Type="http://schemas.openxmlformats.org/officeDocument/2006/relationships/tags" Target="../tags/tag254.xml"/><Relationship Id="rId13" Type="http://schemas.openxmlformats.org/officeDocument/2006/relationships/tags" Target="../tags/tag253.xml"/><Relationship Id="rId12" Type="http://schemas.openxmlformats.org/officeDocument/2006/relationships/tags" Target="../tags/tag252.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GB"/>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A3B80-B0CF-4B0D-9833-5F5D06800D33}" type="datetimeFigureOut">
              <a:rPr lang="en-GB" smtClean="0"/>
            </a:fld>
            <a:endParaRPr lang="en-GB"/>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7DC03-4CE9-4684-A0B9-47EBE8FF52EA}" type="slidenum">
              <a:rPr lang="en-GB" smtClean="0"/>
            </a:fld>
            <a:endParaRPr lang="en-GB"/>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497A8-45EB-4AAD-80CB-8A1A163FCB4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B9558-83DA-4590-B7CC-E97D3230C9A4}"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17"/>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image" Target="../media/image3.png"/><Relationship Id="rId1" Type="http://schemas.openxmlformats.org/officeDocument/2006/relationships/tags" Target="../tags/tag259.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8.xml"/><Relationship Id="rId2" Type="http://schemas.openxmlformats.org/officeDocument/2006/relationships/image" Target="../media/image17.jpe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8.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6.xml"/><Relationship Id="rId6" Type="http://schemas.openxmlformats.org/officeDocument/2006/relationships/tags" Target="../tags/tag266.xml"/><Relationship Id="rId5" Type="http://schemas.openxmlformats.org/officeDocument/2006/relationships/image" Target="../media/image19.png"/><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image" Target="../media/image3.png"/><Relationship Id="rId1" Type="http://schemas.openxmlformats.org/officeDocument/2006/relationships/tags" Target="../tags/tag263.xml"/></Relationships>
</file>

<file path=ppt/slides/_rels/slide13.xml.rels><?xml version="1.0" encoding="UTF-8" standalone="yes"?>
<Relationships xmlns="http://schemas.openxmlformats.org/package/2006/relationships"><Relationship Id="rId9" Type="http://schemas.openxmlformats.org/officeDocument/2006/relationships/tags" Target="../tags/tag272.xml"/><Relationship Id="rId8" Type="http://schemas.microsoft.com/office/2007/relationships/media" Target="../media/media4.mp3"/><Relationship Id="rId7" Type="http://schemas.openxmlformats.org/officeDocument/2006/relationships/audio" Target="../media/media4.mp3"/><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image" Target="../media/image20.png"/><Relationship Id="rId3" Type="http://schemas.openxmlformats.org/officeDocument/2006/relationships/tags" Target="../tags/tag269.xml"/><Relationship Id="rId2" Type="http://schemas.microsoft.com/office/2007/relationships/media" Target="../media/media3.mp4"/><Relationship Id="rId11" Type="http://schemas.openxmlformats.org/officeDocument/2006/relationships/slideLayout" Target="../slideLayouts/slideLayout16.xml"/><Relationship Id="rId10" Type="http://schemas.openxmlformats.org/officeDocument/2006/relationships/image" Target="../media/image21.png"/><Relationship Id="rId1" Type="http://schemas.openxmlformats.org/officeDocument/2006/relationships/video" Target="../media/media3.mp4"/></Relationships>
</file>

<file path=ppt/slides/_rels/slide14.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image" Target="../media/image22.png"/><Relationship Id="rId2" Type="http://schemas.openxmlformats.org/officeDocument/2006/relationships/tags" Target="../tags/tag274.xml"/><Relationship Id="rId19" Type="http://schemas.openxmlformats.org/officeDocument/2006/relationships/slideLayout" Target="../slideLayouts/slideLayout9.xml"/><Relationship Id="rId18" Type="http://schemas.openxmlformats.org/officeDocument/2006/relationships/tags" Target="../tags/tag284.xml"/><Relationship Id="rId17" Type="http://schemas.openxmlformats.org/officeDocument/2006/relationships/image" Target="../media/image25.png"/><Relationship Id="rId16" Type="http://schemas.openxmlformats.org/officeDocument/2006/relationships/tags" Target="../tags/tag283.xml"/><Relationship Id="rId15" Type="http://schemas.microsoft.com/office/2007/relationships/media" Target="../media/media5.mp4"/><Relationship Id="rId14" Type="http://schemas.openxmlformats.org/officeDocument/2006/relationships/video" Target="../media/media5.mp4"/><Relationship Id="rId13" Type="http://schemas.openxmlformats.org/officeDocument/2006/relationships/image" Target="../media/image24.png"/><Relationship Id="rId12" Type="http://schemas.openxmlformats.org/officeDocument/2006/relationships/tags" Target="../tags/tag282.xml"/><Relationship Id="rId11" Type="http://schemas.openxmlformats.org/officeDocument/2006/relationships/tags" Target="../tags/tag281.xml"/><Relationship Id="rId10" Type="http://schemas.openxmlformats.org/officeDocument/2006/relationships/image" Target="../media/image23.png"/><Relationship Id="rId1" Type="http://schemas.openxmlformats.org/officeDocument/2006/relationships/tags" Target="../tags/tag27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8.xml"/><Relationship Id="rId2" Type="http://schemas.openxmlformats.org/officeDocument/2006/relationships/image" Target="../media/image2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tags" Target="../tags/tag289.xml"/><Relationship Id="rId7" Type="http://schemas.openxmlformats.org/officeDocument/2006/relationships/image" Target="../media/image30.GIF"/><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image" Target="../media/image29.GIF"/><Relationship Id="rId3" Type="http://schemas.openxmlformats.org/officeDocument/2006/relationships/tags" Target="../tags/tag286.xml"/><Relationship Id="rId2" Type="http://schemas.openxmlformats.org/officeDocument/2006/relationships/image" Target="../media/image28.png"/><Relationship Id="rId1" Type="http://schemas.openxmlformats.org/officeDocument/2006/relationships/tags" Target="../tags/tag285.xml"/></Relationships>
</file>

<file path=ppt/slides/_rels/slide19.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image" Target="../media/image31.png"/><Relationship Id="rId19" Type="http://schemas.openxmlformats.org/officeDocument/2006/relationships/slideLayout" Target="../slideLayouts/slideLayout9.xml"/><Relationship Id="rId18" Type="http://schemas.openxmlformats.org/officeDocument/2006/relationships/tags" Target="../tags/tag305.xml"/><Relationship Id="rId17" Type="http://schemas.openxmlformats.org/officeDocument/2006/relationships/tags" Target="../tags/tag304.xml"/><Relationship Id="rId16" Type="http://schemas.openxmlformats.org/officeDocument/2006/relationships/tags" Target="../tags/tag303.xml"/><Relationship Id="rId15" Type="http://schemas.openxmlformats.org/officeDocument/2006/relationships/tags" Target="../tags/tag302.xml"/><Relationship Id="rId14" Type="http://schemas.openxmlformats.org/officeDocument/2006/relationships/tags" Target="../tags/tag301.xml"/><Relationship Id="rId13" Type="http://schemas.openxmlformats.org/officeDocument/2006/relationships/image" Target="../media/image32.GIF"/><Relationship Id="rId12" Type="http://schemas.openxmlformats.org/officeDocument/2006/relationships/tags" Target="../tags/tag300.xml"/><Relationship Id="rId11" Type="http://schemas.openxmlformats.org/officeDocument/2006/relationships/tags" Target="../tags/tag299.xml"/><Relationship Id="rId10" Type="http://schemas.openxmlformats.org/officeDocument/2006/relationships/tags" Target="../tags/tag298.xml"/><Relationship Id="rId1" Type="http://schemas.openxmlformats.org/officeDocument/2006/relationships/tags" Target="../tags/tag29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tags" Target="../tags/tag312.xml"/><Relationship Id="rId7" Type="http://schemas.openxmlformats.org/officeDocument/2006/relationships/image" Target="../media/image33.png"/><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1" Type="http://schemas.openxmlformats.org/officeDocument/2006/relationships/notesSlide" Target="../notesSlides/notesSlide6.xml"/><Relationship Id="rId20" Type="http://schemas.openxmlformats.org/officeDocument/2006/relationships/slideLayout" Target="../slideLayouts/slideLayout32.xml"/><Relationship Id="rId2" Type="http://schemas.openxmlformats.org/officeDocument/2006/relationships/tags" Target="../tags/tag307.xml"/><Relationship Id="rId19" Type="http://schemas.openxmlformats.org/officeDocument/2006/relationships/tags" Target="../tags/tag322.xml"/><Relationship Id="rId18" Type="http://schemas.openxmlformats.org/officeDocument/2006/relationships/image" Target="../media/image34.png"/><Relationship Id="rId17" Type="http://schemas.openxmlformats.org/officeDocument/2006/relationships/tags" Target="../tags/tag321.xml"/><Relationship Id="rId16" Type="http://schemas.openxmlformats.org/officeDocument/2006/relationships/tags" Target="../tags/tag320.xml"/><Relationship Id="rId15" Type="http://schemas.openxmlformats.org/officeDocument/2006/relationships/tags" Target="../tags/tag319.xml"/><Relationship Id="rId14" Type="http://schemas.openxmlformats.org/officeDocument/2006/relationships/tags" Target="../tags/tag318.xml"/><Relationship Id="rId13" Type="http://schemas.openxmlformats.org/officeDocument/2006/relationships/tags" Target="../tags/tag317.xml"/><Relationship Id="rId12" Type="http://schemas.openxmlformats.org/officeDocument/2006/relationships/tags" Target="../tags/tag316.xml"/><Relationship Id="rId11" Type="http://schemas.openxmlformats.org/officeDocument/2006/relationships/tags" Target="../tags/tag315.xml"/><Relationship Id="rId10" Type="http://schemas.openxmlformats.org/officeDocument/2006/relationships/tags" Target="../tags/tag314.xml"/><Relationship Id="rId1" Type="http://schemas.openxmlformats.org/officeDocument/2006/relationships/tags" Target="../tags/tag306.xml"/></Relationships>
</file>

<file path=ppt/slides/_rels/slide21.xml.rels><?xml version="1.0" encoding="UTF-8" standalone="yes"?>
<Relationships xmlns="http://schemas.openxmlformats.org/package/2006/relationships"><Relationship Id="rId9" Type="http://schemas.openxmlformats.org/officeDocument/2006/relationships/tags" Target="../tags/tag329.xml"/><Relationship Id="rId8" Type="http://schemas.openxmlformats.org/officeDocument/2006/relationships/tags" Target="../tags/tag328.xml"/><Relationship Id="rId7" Type="http://schemas.openxmlformats.org/officeDocument/2006/relationships/image" Target="../media/image36.png"/><Relationship Id="rId6" Type="http://schemas.openxmlformats.org/officeDocument/2006/relationships/tags" Target="../tags/tag327.xml"/><Relationship Id="rId5" Type="http://schemas.microsoft.com/office/2007/relationships/media" Target="../media/media6.mp4"/><Relationship Id="rId4" Type="http://schemas.openxmlformats.org/officeDocument/2006/relationships/video" Target="../media/media6.mp4"/><Relationship Id="rId3" Type="http://schemas.openxmlformats.org/officeDocument/2006/relationships/tags" Target="../tags/tag326.xml"/><Relationship Id="rId2" Type="http://schemas.openxmlformats.org/officeDocument/2006/relationships/image" Target="../media/image35.png"/><Relationship Id="rId13" Type="http://schemas.openxmlformats.org/officeDocument/2006/relationships/slideLayout" Target="../slideLayouts/slideLayout9.xml"/><Relationship Id="rId12" Type="http://schemas.openxmlformats.org/officeDocument/2006/relationships/tags" Target="../tags/tag332.xml"/><Relationship Id="rId11" Type="http://schemas.openxmlformats.org/officeDocument/2006/relationships/tags" Target="../tags/tag331.xml"/><Relationship Id="rId10" Type="http://schemas.openxmlformats.org/officeDocument/2006/relationships/tags" Target="../tags/tag330.xml"/><Relationship Id="rId1" Type="http://schemas.openxmlformats.org/officeDocument/2006/relationships/tags" Target="../tags/tag325.xml"/></Relationships>
</file>

<file path=ppt/slides/_rels/slide22.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5" Type="http://schemas.openxmlformats.org/officeDocument/2006/relationships/notesSlide" Target="../notesSlides/notesSlide7.xml"/><Relationship Id="rId24" Type="http://schemas.openxmlformats.org/officeDocument/2006/relationships/slideLayout" Target="../slideLayouts/slideLayout32.xml"/><Relationship Id="rId23" Type="http://schemas.openxmlformats.org/officeDocument/2006/relationships/image" Target="../media/image35.png"/><Relationship Id="rId22" Type="http://schemas.openxmlformats.org/officeDocument/2006/relationships/tags" Target="../tags/tag352.xml"/><Relationship Id="rId21" Type="http://schemas.openxmlformats.org/officeDocument/2006/relationships/tags" Target="../tags/tag351.xml"/><Relationship Id="rId20" Type="http://schemas.openxmlformats.org/officeDocument/2006/relationships/image" Target="../media/image37.GIF"/><Relationship Id="rId2" Type="http://schemas.openxmlformats.org/officeDocument/2006/relationships/image" Target="../media/image33.png"/><Relationship Id="rId19" Type="http://schemas.openxmlformats.org/officeDocument/2006/relationships/tags" Target="../tags/tag350.xml"/><Relationship Id="rId18" Type="http://schemas.openxmlformats.org/officeDocument/2006/relationships/tags" Target="../tags/tag349.xml"/><Relationship Id="rId17" Type="http://schemas.openxmlformats.org/officeDocument/2006/relationships/tags" Target="../tags/tag348.xml"/><Relationship Id="rId16" Type="http://schemas.openxmlformats.org/officeDocument/2006/relationships/tags" Target="../tags/tag347.xml"/><Relationship Id="rId15" Type="http://schemas.openxmlformats.org/officeDocument/2006/relationships/tags" Target="../tags/tag346.xml"/><Relationship Id="rId14" Type="http://schemas.openxmlformats.org/officeDocument/2006/relationships/tags" Target="../tags/tag345.xml"/><Relationship Id="rId13" Type="http://schemas.openxmlformats.org/officeDocument/2006/relationships/tags" Target="../tags/tag344.xml"/><Relationship Id="rId12" Type="http://schemas.openxmlformats.org/officeDocument/2006/relationships/tags" Target="../tags/tag343.xml"/><Relationship Id="rId11" Type="http://schemas.openxmlformats.org/officeDocument/2006/relationships/tags" Target="../tags/tag342.xml"/><Relationship Id="rId10" Type="http://schemas.openxmlformats.org/officeDocument/2006/relationships/tags" Target="../tags/tag341.xml"/><Relationship Id="rId1" Type="http://schemas.openxmlformats.org/officeDocument/2006/relationships/tags" Target="../tags/tag333.xml"/></Relationships>
</file>

<file path=ppt/slides/_rels/slide23.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7" Type="http://schemas.openxmlformats.org/officeDocument/2006/relationships/notesSlide" Target="../notesSlides/notesSlide8.xml"/><Relationship Id="rId26" Type="http://schemas.openxmlformats.org/officeDocument/2006/relationships/slideLayout" Target="../slideLayouts/slideLayout32.xml"/><Relationship Id="rId25" Type="http://schemas.openxmlformats.org/officeDocument/2006/relationships/tags" Target="../tags/tag378.xml"/><Relationship Id="rId24" Type="http://schemas.openxmlformats.org/officeDocument/2006/relationships/tags" Target="../tags/tag377.xml"/><Relationship Id="rId23" Type="http://schemas.openxmlformats.org/officeDocument/2006/relationships/tags" Target="../tags/tag376.xml"/><Relationship Id="rId22" Type="http://schemas.openxmlformats.org/officeDocument/2006/relationships/tags" Target="../tags/tag375.xml"/><Relationship Id="rId21" Type="http://schemas.openxmlformats.org/officeDocument/2006/relationships/tags" Target="../tags/tag374.xml"/><Relationship Id="rId20" Type="http://schemas.openxmlformats.org/officeDocument/2006/relationships/tags" Target="../tags/tag373.xml"/><Relationship Id="rId2" Type="http://schemas.openxmlformats.org/officeDocument/2006/relationships/tags" Target="../tags/tag356.xml"/><Relationship Id="rId19" Type="http://schemas.openxmlformats.org/officeDocument/2006/relationships/tags" Target="../tags/tag372.xml"/><Relationship Id="rId18" Type="http://schemas.openxmlformats.org/officeDocument/2006/relationships/tags" Target="../tags/tag371.xml"/><Relationship Id="rId17" Type="http://schemas.openxmlformats.org/officeDocument/2006/relationships/image" Target="../media/image35.png"/><Relationship Id="rId16" Type="http://schemas.openxmlformats.org/officeDocument/2006/relationships/tags" Target="../tags/tag370.xml"/><Relationship Id="rId15" Type="http://schemas.openxmlformats.org/officeDocument/2006/relationships/tags" Target="../tags/tag369.xml"/><Relationship Id="rId14" Type="http://schemas.openxmlformats.org/officeDocument/2006/relationships/tags" Target="../tags/tag368.xml"/><Relationship Id="rId13" Type="http://schemas.openxmlformats.org/officeDocument/2006/relationships/tags" Target="../tags/tag367.xml"/><Relationship Id="rId12" Type="http://schemas.openxmlformats.org/officeDocument/2006/relationships/tags" Target="../tags/tag366.xml"/><Relationship Id="rId11" Type="http://schemas.openxmlformats.org/officeDocument/2006/relationships/tags" Target="../tags/tag365.xml"/><Relationship Id="rId10" Type="http://schemas.openxmlformats.org/officeDocument/2006/relationships/tags" Target="../tags/tag364.xml"/><Relationship Id="rId1" Type="http://schemas.openxmlformats.org/officeDocument/2006/relationships/tags" Target="../tags/tag355.xml"/></Relationships>
</file>

<file path=ppt/slides/_rels/slide24.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tags" Target="../tags/tag387.xml"/><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9" Type="http://schemas.openxmlformats.org/officeDocument/2006/relationships/notesSlide" Target="../notesSlides/notesSlide9.xml"/><Relationship Id="rId28" Type="http://schemas.openxmlformats.org/officeDocument/2006/relationships/slideLayout" Target="../slideLayouts/slideLayout8.xml"/><Relationship Id="rId27" Type="http://schemas.openxmlformats.org/officeDocument/2006/relationships/tags" Target="../tags/tag405.xml"/><Relationship Id="rId26" Type="http://schemas.openxmlformats.org/officeDocument/2006/relationships/image" Target="../media/image39.png"/><Relationship Id="rId25" Type="http://schemas.openxmlformats.org/officeDocument/2006/relationships/tags" Target="../tags/tag404.xml"/><Relationship Id="rId24" Type="http://schemas.openxmlformats.org/officeDocument/2006/relationships/tags" Target="../tags/tag403.xml"/><Relationship Id="rId23" Type="http://schemas.openxmlformats.org/officeDocument/2006/relationships/tags" Target="../tags/tag402.xml"/><Relationship Id="rId22" Type="http://schemas.openxmlformats.org/officeDocument/2006/relationships/tags" Target="../tags/tag401.xml"/><Relationship Id="rId21" Type="http://schemas.openxmlformats.org/officeDocument/2006/relationships/tags" Target="../tags/tag400.xml"/><Relationship Id="rId20" Type="http://schemas.openxmlformats.org/officeDocument/2006/relationships/tags" Target="../tags/tag399.xml"/><Relationship Id="rId2" Type="http://schemas.openxmlformats.org/officeDocument/2006/relationships/image" Target="../media/image38.png"/><Relationship Id="rId19" Type="http://schemas.openxmlformats.org/officeDocument/2006/relationships/tags" Target="../tags/tag398.xml"/><Relationship Id="rId18" Type="http://schemas.openxmlformats.org/officeDocument/2006/relationships/tags" Target="../tags/tag397.xml"/><Relationship Id="rId17" Type="http://schemas.openxmlformats.org/officeDocument/2006/relationships/tags" Target="../tags/tag396.xml"/><Relationship Id="rId16" Type="http://schemas.openxmlformats.org/officeDocument/2006/relationships/tags" Target="../tags/tag395.xml"/><Relationship Id="rId15" Type="http://schemas.openxmlformats.org/officeDocument/2006/relationships/tags" Target="../tags/tag394.xml"/><Relationship Id="rId14" Type="http://schemas.openxmlformats.org/officeDocument/2006/relationships/tags" Target="../tags/tag393.xml"/><Relationship Id="rId13" Type="http://schemas.openxmlformats.org/officeDocument/2006/relationships/tags" Target="../tags/tag392.xml"/><Relationship Id="rId12" Type="http://schemas.openxmlformats.org/officeDocument/2006/relationships/tags" Target="../tags/tag391.xml"/><Relationship Id="rId11" Type="http://schemas.openxmlformats.org/officeDocument/2006/relationships/tags" Target="../tags/tag390.xml"/><Relationship Id="rId10" Type="http://schemas.openxmlformats.org/officeDocument/2006/relationships/tags" Target="../tags/tag389.xml"/><Relationship Id="rId1" Type="http://schemas.openxmlformats.org/officeDocument/2006/relationships/tags" Target="../tags/tag381.xml"/></Relationships>
</file>

<file path=ppt/slides/_rels/slide25.xml.rels><?xml version="1.0" encoding="UTF-8" standalone="yes"?>
<Relationships xmlns="http://schemas.openxmlformats.org/package/2006/relationships"><Relationship Id="rId9" Type="http://schemas.openxmlformats.org/officeDocument/2006/relationships/tags" Target="../tags/tag415.xml"/><Relationship Id="rId8" Type="http://schemas.openxmlformats.org/officeDocument/2006/relationships/tags" Target="../tags/tag414.xml"/><Relationship Id="rId7" Type="http://schemas.openxmlformats.org/officeDocument/2006/relationships/tags" Target="../tags/tag413.xml"/><Relationship Id="rId6" Type="http://schemas.openxmlformats.org/officeDocument/2006/relationships/tags" Target="../tags/tag412.xml"/><Relationship Id="rId5" Type="http://schemas.openxmlformats.org/officeDocument/2006/relationships/tags" Target="../tags/tag411.xml"/><Relationship Id="rId4" Type="http://schemas.openxmlformats.org/officeDocument/2006/relationships/tags" Target="../tags/tag410.xml"/><Relationship Id="rId3" Type="http://schemas.openxmlformats.org/officeDocument/2006/relationships/tags" Target="../tags/tag409.xml"/><Relationship Id="rId26" Type="http://schemas.openxmlformats.org/officeDocument/2006/relationships/notesSlide" Target="../notesSlides/notesSlide10.xml"/><Relationship Id="rId25" Type="http://schemas.openxmlformats.org/officeDocument/2006/relationships/slideLayout" Target="../slideLayouts/slideLayout3.xml"/><Relationship Id="rId24" Type="http://schemas.openxmlformats.org/officeDocument/2006/relationships/tags" Target="../tags/tag430.xml"/><Relationship Id="rId23" Type="http://schemas.openxmlformats.org/officeDocument/2006/relationships/tags" Target="../tags/tag429.xml"/><Relationship Id="rId22" Type="http://schemas.openxmlformats.org/officeDocument/2006/relationships/tags" Target="../tags/tag428.xml"/><Relationship Id="rId21" Type="http://schemas.openxmlformats.org/officeDocument/2006/relationships/tags" Target="../tags/tag427.xml"/><Relationship Id="rId20" Type="http://schemas.openxmlformats.org/officeDocument/2006/relationships/tags" Target="../tags/tag426.xml"/><Relationship Id="rId2" Type="http://schemas.openxmlformats.org/officeDocument/2006/relationships/image" Target="../media/image40.png"/><Relationship Id="rId19" Type="http://schemas.openxmlformats.org/officeDocument/2006/relationships/tags" Target="../tags/tag425.xml"/><Relationship Id="rId18" Type="http://schemas.openxmlformats.org/officeDocument/2006/relationships/tags" Target="../tags/tag424.xml"/><Relationship Id="rId17" Type="http://schemas.openxmlformats.org/officeDocument/2006/relationships/tags" Target="../tags/tag423.xml"/><Relationship Id="rId16" Type="http://schemas.openxmlformats.org/officeDocument/2006/relationships/tags" Target="../tags/tag422.xml"/><Relationship Id="rId15" Type="http://schemas.openxmlformats.org/officeDocument/2006/relationships/tags" Target="../tags/tag421.xml"/><Relationship Id="rId14" Type="http://schemas.openxmlformats.org/officeDocument/2006/relationships/tags" Target="../tags/tag420.xml"/><Relationship Id="rId13" Type="http://schemas.openxmlformats.org/officeDocument/2006/relationships/tags" Target="../tags/tag419.xml"/><Relationship Id="rId12" Type="http://schemas.openxmlformats.org/officeDocument/2006/relationships/tags" Target="../tags/tag418.xml"/><Relationship Id="rId11" Type="http://schemas.openxmlformats.org/officeDocument/2006/relationships/tags" Target="../tags/tag417.xml"/><Relationship Id="rId10" Type="http://schemas.openxmlformats.org/officeDocument/2006/relationships/tags" Target="../tags/tag416.xml"/><Relationship Id="rId1" Type="http://schemas.openxmlformats.org/officeDocument/2006/relationships/tags" Target="../tags/tag408.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438.xml"/><Relationship Id="rId6" Type="http://schemas.openxmlformats.org/officeDocument/2006/relationships/tags" Target="../tags/tag437.xml"/><Relationship Id="rId5" Type="http://schemas.openxmlformats.org/officeDocument/2006/relationships/image" Target="../media/image42.jpeg"/><Relationship Id="rId4" Type="http://schemas.openxmlformats.org/officeDocument/2006/relationships/tags" Target="../tags/tag436.xml"/><Relationship Id="rId3" Type="http://schemas.openxmlformats.org/officeDocument/2006/relationships/image" Target="../media/image41.png"/><Relationship Id="rId2" Type="http://schemas.openxmlformats.org/officeDocument/2006/relationships/tags" Target="../tags/tag435.xml"/><Relationship Id="rId1" Type="http://schemas.openxmlformats.org/officeDocument/2006/relationships/tags" Target="../tags/tag434.xml"/></Relationships>
</file>

<file path=ppt/slides/_rels/slide27.xml.rels><?xml version="1.0" encoding="UTF-8" standalone="yes"?>
<Relationships xmlns="http://schemas.openxmlformats.org/package/2006/relationships"><Relationship Id="rId9" Type="http://schemas.openxmlformats.org/officeDocument/2006/relationships/tags" Target="../tags/tag446.xml"/><Relationship Id="rId8" Type="http://schemas.openxmlformats.org/officeDocument/2006/relationships/tags" Target="../tags/tag445.xml"/><Relationship Id="rId7" Type="http://schemas.openxmlformats.org/officeDocument/2006/relationships/tags" Target="../tags/tag444.xml"/><Relationship Id="rId6" Type="http://schemas.openxmlformats.org/officeDocument/2006/relationships/tags" Target="../tags/tag443.xml"/><Relationship Id="rId5" Type="http://schemas.openxmlformats.org/officeDocument/2006/relationships/tags" Target="../tags/tag442.xml"/><Relationship Id="rId4" Type="http://schemas.openxmlformats.org/officeDocument/2006/relationships/tags" Target="../tags/tag441.xml"/><Relationship Id="rId3" Type="http://schemas.openxmlformats.org/officeDocument/2006/relationships/tags" Target="../tags/tag440.xml"/><Relationship Id="rId26" Type="http://schemas.openxmlformats.org/officeDocument/2006/relationships/slideLayout" Target="../slideLayouts/slideLayout9.xml"/><Relationship Id="rId25" Type="http://schemas.openxmlformats.org/officeDocument/2006/relationships/tags" Target="../tags/tag462.xml"/><Relationship Id="rId24" Type="http://schemas.openxmlformats.org/officeDocument/2006/relationships/tags" Target="../tags/tag461.xml"/><Relationship Id="rId23" Type="http://schemas.openxmlformats.org/officeDocument/2006/relationships/tags" Target="../tags/tag460.xml"/><Relationship Id="rId22" Type="http://schemas.openxmlformats.org/officeDocument/2006/relationships/tags" Target="../tags/tag459.xml"/><Relationship Id="rId21" Type="http://schemas.openxmlformats.org/officeDocument/2006/relationships/tags" Target="../tags/tag458.xml"/><Relationship Id="rId20" Type="http://schemas.openxmlformats.org/officeDocument/2006/relationships/tags" Target="../tags/tag457.xml"/><Relationship Id="rId2" Type="http://schemas.openxmlformats.org/officeDocument/2006/relationships/image" Target="../media/image43.jpeg"/><Relationship Id="rId19" Type="http://schemas.openxmlformats.org/officeDocument/2006/relationships/tags" Target="../tags/tag456.xml"/><Relationship Id="rId18" Type="http://schemas.openxmlformats.org/officeDocument/2006/relationships/tags" Target="../tags/tag455.xml"/><Relationship Id="rId17" Type="http://schemas.openxmlformats.org/officeDocument/2006/relationships/tags" Target="../tags/tag454.xml"/><Relationship Id="rId16" Type="http://schemas.openxmlformats.org/officeDocument/2006/relationships/tags" Target="../tags/tag453.xml"/><Relationship Id="rId15" Type="http://schemas.openxmlformats.org/officeDocument/2006/relationships/tags" Target="../tags/tag452.xml"/><Relationship Id="rId14" Type="http://schemas.openxmlformats.org/officeDocument/2006/relationships/tags" Target="../tags/tag451.xml"/><Relationship Id="rId13" Type="http://schemas.openxmlformats.org/officeDocument/2006/relationships/tags" Target="../tags/tag450.xml"/><Relationship Id="rId12" Type="http://schemas.openxmlformats.org/officeDocument/2006/relationships/tags" Target="../tags/tag449.xml"/><Relationship Id="rId11" Type="http://schemas.openxmlformats.org/officeDocument/2006/relationships/tags" Target="../tags/tag448.xml"/><Relationship Id="rId10" Type="http://schemas.openxmlformats.org/officeDocument/2006/relationships/tags" Target="../tags/tag447.xml"/><Relationship Id="rId1" Type="http://schemas.openxmlformats.org/officeDocument/2006/relationships/tags" Target="../tags/tag439.xml"/></Relationships>
</file>

<file path=ppt/slides/_rels/slide28.xml.rels><?xml version="1.0" encoding="UTF-8" standalone="yes"?>
<Relationships xmlns="http://schemas.openxmlformats.org/package/2006/relationships"><Relationship Id="rId9" Type="http://schemas.openxmlformats.org/officeDocument/2006/relationships/tags" Target="../tags/tag469.xml"/><Relationship Id="rId8" Type="http://schemas.openxmlformats.org/officeDocument/2006/relationships/tags" Target="../tags/tag468.xml"/><Relationship Id="rId7" Type="http://schemas.openxmlformats.org/officeDocument/2006/relationships/image" Target="../media/image45.png"/><Relationship Id="rId6" Type="http://schemas.openxmlformats.org/officeDocument/2006/relationships/tags" Target="../tags/tag467.xml"/><Relationship Id="rId5" Type="http://schemas.openxmlformats.org/officeDocument/2006/relationships/image" Target="../media/image44.GIF"/><Relationship Id="rId4" Type="http://schemas.openxmlformats.org/officeDocument/2006/relationships/tags" Target="../tags/tag466.xml"/><Relationship Id="rId3" Type="http://schemas.openxmlformats.org/officeDocument/2006/relationships/tags" Target="../tags/tag465.xml"/><Relationship Id="rId2" Type="http://schemas.openxmlformats.org/officeDocument/2006/relationships/tags" Target="../tags/tag464.xml"/><Relationship Id="rId10" Type="http://schemas.openxmlformats.org/officeDocument/2006/relationships/slideLayout" Target="../slideLayouts/slideLayout9.xml"/><Relationship Id="rId1" Type="http://schemas.openxmlformats.org/officeDocument/2006/relationships/tags" Target="../tags/tag463.xml"/></Relationships>
</file>

<file path=ppt/slides/_rels/slide29.xml.rels><?xml version="1.0" encoding="UTF-8" standalone="yes"?>
<Relationships xmlns="http://schemas.openxmlformats.org/package/2006/relationships"><Relationship Id="rId9" Type="http://schemas.openxmlformats.org/officeDocument/2006/relationships/tags" Target="../tags/tag478.xml"/><Relationship Id="rId8" Type="http://schemas.openxmlformats.org/officeDocument/2006/relationships/tags" Target="../tags/tag477.xml"/><Relationship Id="rId7" Type="http://schemas.openxmlformats.org/officeDocument/2006/relationships/tags" Target="../tags/tag476.xml"/><Relationship Id="rId6" Type="http://schemas.openxmlformats.org/officeDocument/2006/relationships/tags" Target="../tags/tag475.xml"/><Relationship Id="rId5" Type="http://schemas.openxmlformats.org/officeDocument/2006/relationships/tags" Target="../tags/tag474.xml"/><Relationship Id="rId4" Type="http://schemas.openxmlformats.org/officeDocument/2006/relationships/tags" Target="../tags/tag473.xml"/><Relationship Id="rId3" Type="http://schemas.openxmlformats.org/officeDocument/2006/relationships/tags" Target="../tags/tag472.xml"/><Relationship Id="rId24" Type="http://schemas.openxmlformats.org/officeDocument/2006/relationships/slideLayout" Target="../slideLayouts/slideLayout9.xml"/><Relationship Id="rId23" Type="http://schemas.openxmlformats.org/officeDocument/2006/relationships/tags" Target="../tags/tag492.xml"/><Relationship Id="rId22" Type="http://schemas.openxmlformats.org/officeDocument/2006/relationships/tags" Target="../tags/tag491.xml"/><Relationship Id="rId21" Type="http://schemas.openxmlformats.org/officeDocument/2006/relationships/tags" Target="../tags/tag490.xml"/><Relationship Id="rId20" Type="http://schemas.openxmlformats.org/officeDocument/2006/relationships/tags" Target="../tags/tag489.xml"/><Relationship Id="rId2" Type="http://schemas.openxmlformats.org/officeDocument/2006/relationships/tags" Target="../tags/tag471.xml"/><Relationship Id="rId19" Type="http://schemas.openxmlformats.org/officeDocument/2006/relationships/tags" Target="../tags/tag488.xml"/><Relationship Id="rId18" Type="http://schemas.openxmlformats.org/officeDocument/2006/relationships/tags" Target="../tags/tag487.xml"/><Relationship Id="rId17" Type="http://schemas.openxmlformats.org/officeDocument/2006/relationships/tags" Target="../tags/tag486.xml"/><Relationship Id="rId16" Type="http://schemas.openxmlformats.org/officeDocument/2006/relationships/tags" Target="../tags/tag485.xml"/><Relationship Id="rId15" Type="http://schemas.openxmlformats.org/officeDocument/2006/relationships/tags" Target="../tags/tag484.xml"/><Relationship Id="rId14" Type="http://schemas.openxmlformats.org/officeDocument/2006/relationships/tags" Target="../tags/tag483.xml"/><Relationship Id="rId13" Type="http://schemas.openxmlformats.org/officeDocument/2006/relationships/tags" Target="../tags/tag482.xml"/><Relationship Id="rId12" Type="http://schemas.openxmlformats.org/officeDocument/2006/relationships/tags" Target="../tags/tag481.xml"/><Relationship Id="rId11" Type="http://schemas.openxmlformats.org/officeDocument/2006/relationships/tags" Target="../tags/tag480.xml"/><Relationship Id="rId10" Type="http://schemas.openxmlformats.org/officeDocument/2006/relationships/tags" Target="../tags/tag479.xml"/><Relationship Id="rId1" Type="http://schemas.openxmlformats.org/officeDocument/2006/relationships/tags" Target="../tags/tag470.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8.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9.xml"/><Relationship Id="rId4" Type="http://schemas.openxmlformats.org/officeDocument/2006/relationships/image" Target="../media/image46.GIF"/><Relationship Id="rId3" Type="http://schemas.openxmlformats.org/officeDocument/2006/relationships/tags" Target="../tags/tag495.xml"/><Relationship Id="rId2" Type="http://schemas.openxmlformats.org/officeDocument/2006/relationships/tags" Target="../tags/tag494.xml"/><Relationship Id="rId1" Type="http://schemas.openxmlformats.org/officeDocument/2006/relationships/tags" Target="../tags/tag493.xml"/></Relationships>
</file>

<file path=ppt/slides/_rels/slide31.xml.rels><?xml version="1.0" encoding="UTF-8" standalone="yes"?>
<Relationships xmlns="http://schemas.openxmlformats.org/package/2006/relationships"><Relationship Id="rId9" Type="http://schemas.openxmlformats.org/officeDocument/2006/relationships/tags" Target="../tags/tag503.xml"/><Relationship Id="rId8" Type="http://schemas.openxmlformats.org/officeDocument/2006/relationships/image" Target="../media/image36.png"/><Relationship Id="rId7" Type="http://schemas.openxmlformats.org/officeDocument/2006/relationships/tags" Target="../tags/tag502.xml"/><Relationship Id="rId6" Type="http://schemas.microsoft.com/office/2007/relationships/media" Target="../media/media6.mp4"/><Relationship Id="rId5" Type="http://schemas.openxmlformats.org/officeDocument/2006/relationships/video" Target="../media/media6.mp4"/><Relationship Id="rId4" Type="http://schemas.openxmlformats.org/officeDocument/2006/relationships/tags" Target="../tags/tag501.xml"/><Relationship Id="rId3" Type="http://schemas.openxmlformats.org/officeDocument/2006/relationships/tags" Target="../tags/tag500.xml"/><Relationship Id="rId2" Type="http://schemas.openxmlformats.org/officeDocument/2006/relationships/image" Target="../media/image47.jpeg"/><Relationship Id="rId14" Type="http://schemas.openxmlformats.org/officeDocument/2006/relationships/slideLayout" Target="../slideLayouts/slideLayout9.xml"/><Relationship Id="rId13" Type="http://schemas.openxmlformats.org/officeDocument/2006/relationships/image" Target="../media/image49.jpeg"/><Relationship Id="rId12" Type="http://schemas.openxmlformats.org/officeDocument/2006/relationships/tags" Target="../tags/tag505.xml"/><Relationship Id="rId11" Type="http://schemas.openxmlformats.org/officeDocument/2006/relationships/image" Target="../media/image48.png"/><Relationship Id="rId10" Type="http://schemas.openxmlformats.org/officeDocument/2006/relationships/tags" Target="../tags/tag504.xml"/><Relationship Id="rId1" Type="http://schemas.openxmlformats.org/officeDocument/2006/relationships/tags" Target="../tags/tag499.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image" Target="../media/image50.png"/><Relationship Id="rId1" Type="http://schemas.openxmlformats.org/officeDocument/2006/relationships/tags" Target="../tags/tag506.xml"/></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image" Target="../media/image54.png"/><Relationship Id="rId7" Type="http://schemas.openxmlformats.org/officeDocument/2006/relationships/tags" Target="../tags/tag514.xml"/><Relationship Id="rId6" Type="http://schemas.openxmlformats.org/officeDocument/2006/relationships/tags" Target="../tags/tag513.xml"/><Relationship Id="rId5" Type="http://schemas.openxmlformats.org/officeDocument/2006/relationships/image" Target="../media/image53.png"/><Relationship Id="rId4" Type="http://schemas.openxmlformats.org/officeDocument/2006/relationships/tags" Target="../tags/tag512.xml"/><Relationship Id="rId3" Type="http://schemas.openxmlformats.org/officeDocument/2006/relationships/image" Target="../media/image52.png"/><Relationship Id="rId2" Type="http://schemas.openxmlformats.org/officeDocument/2006/relationships/tags" Target="../tags/tag511.xml"/><Relationship Id="rId1" Type="http://schemas.openxmlformats.org/officeDocument/2006/relationships/tags" Target="../tags/tag510.xml"/></Relationships>
</file>

<file path=ppt/slides/_rels/slide34.xml.rels><?xml version="1.0" encoding="UTF-8" standalone="yes"?>
<Relationships xmlns="http://schemas.openxmlformats.org/package/2006/relationships"><Relationship Id="rId9" Type="http://schemas.openxmlformats.org/officeDocument/2006/relationships/tags" Target="../tags/tag520.xml"/><Relationship Id="rId8" Type="http://schemas.openxmlformats.org/officeDocument/2006/relationships/tags" Target="../tags/tag519.xml"/><Relationship Id="rId7" Type="http://schemas.openxmlformats.org/officeDocument/2006/relationships/image" Target="../media/image56.png"/><Relationship Id="rId6" Type="http://schemas.openxmlformats.org/officeDocument/2006/relationships/tags" Target="../tags/tag518.xml"/><Relationship Id="rId5" Type="http://schemas.openxmlformats.org/officeDocument/2006/relationships/tags" Target="../tags/tag517.xml"/><Relationship Id="rId4" Type="http://schemas.openxmlformats.org/officeDocument/2006/relationships/image" Target="../media/image52.png"/><Relationship Id="rId3" Type="http://schemas.openxmlformats.org/officeDocument/2006/relationships/tags" Target="../tags/tag516.xml"/><Relationship Id="rId2" Type="http://schemas.openxmlformats.org/officeDocument/2006/relationships/image" Target="../media/image55.png"/><Relationship Id="rId16" Type="http://schemas.openxmlformats.org/officeDocument/2006/relationships/slideLayout" Target="../slideLayouts/slideLayout9.xml"/><Relationship Id="rId15" Type="http://schemas.openxmlformats.org/officeDocument/2006/relationships/image" Target="../media/image58.png"/><Relationship Id="rId14" Type="http://schemas.openxmlformats.org/officeDocument/2006/relationships/tags" Target="../tags/tag524.xml"/><Relationship Id="rId13" Type="http://schemas.openxmlformats.org/officeDocument/2006/relationships/tags" Target="../tags/tag523.xml"/><Relationship Id="rId12" Type="http://schemas.openxmlformats.org/officeDocument/2006/relationships/tags" Target="../tags/tag522.xml"/><Relationship Id="rId11" Type="http://schemas.openxmlformats.org/officeDocument/2006/relationships/image" Target="../media/image57.png"/><Relationship Id="rId10" Type="http://schemas.openxmlformats.org/officeDocument/2006/relationships/tags" Target="../tags/tag521.xml"/><Relationship Id="rId1" Type="http://schemas.openxmlformats.org/officeDocument/2006/relationships/tags" Target="../tags/tag515.xml"/></Relationships>
</file>

<file path=ppt/slides/_rels/slide35.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tags" Target="../tags/tag530.xml"/><Relationship Id="rId5" Type="http://schemas.openxmlformats.org/officeDocument/2006/relationships/tags" Target="../tags/tag529.xml"/><Relationship Id="rId4" Type="http://schemas.openxmlformats.org/officeDocument/2006/relationships/tags" Target="../tags/tag528.xml"/><Relationship Id="rId3" Type="http://schemas.openxmlformats.org/officeDocument/2006/relationships/tags" Target="../tags/tag527.xml"/><Relationship Id="rId2" Type="http://schemas.openxmlformats.org/officeDocument/2006/relationships/tags" Target="../tags/tag526.xml"/><Relationship Id="rId13" Type="http://schemas.openxmlformats.org/officeDocument/2006/relationships/slideLayout" Target="../slideLayouts/slideLayout9.xml"/><Relationship Id="rId12" Type="http://schemas.openxmlformats.org/officeDocument/2006/relationships/tags" Target="../tags/tag536.xml"/><Relationship Id="rId11" Type="http://schemas.openxmlformats.org/officeDocument/2006/relationships/tags" Target="../tags/tag535.xml"/><Relationship Id="rId10" Type="http://schemas.openxmlformats.org/officeDocument/2006/relationships/tags" Target="../tags/tag534.xml"/><Relationship Id="rId1" Type="http://schemas.openxmlformats.org/officeDocument/2006/relationships/tags" Target="../tags/tag525.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540.xml"/><Relationship Id="rId6" Type="http://schemas.openxmlformats.org/officeDocument/2006/relationships/image" Target="../media/image61.GIF"/><Relationship Id="rId5" Type="http://schemas.openxmlformats.org/officeDocument/2006/relationships/tags" Target="../tags/tag539.xml"/><Relationship Id="rId4" Type="http://schemas.openxmlformats.org/officeDocument/2006/relationships/image" Target="../media/image60.png"/><Relationship Id="rId3" Type="http://schemas.openxmlformats.org/officeDocument/2006/relationships/tags" Target="../tags/tag538.xml"/><Relationship Id="rId2" Type="http://schemas.openxmlformats.org/officeDocument/2006/relationships/image" Target="../media/image59.jpeg"/><Relationship Id="rId1" Type="http://schemas.openxmlformats.org/officeDocument/2006/relationships/tags" Target="../tags/tag537.xml"/></Relationships>
</file>

<file path=ppt/slides/_rels/slide37.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tags" Target="../tags/tag547.xml"/><Relationship Id="rId7" Type="http://schemas.openxmlformats.org/officeDocument/2006/relationships/tags" Target="../tags/tag546.xml"/><Relationship Id="rId6" Type="http://schemas.openxmlformats.org/officeDocument/2006/relationships/tags" Target="../tags/tag545.xml"/><Relationship Id="rId5" Type="http://schemas.openxmlformats.org/officeDocument/2006/relationships/tags" Target="../tags/tag544.xml"/><Relationship Id="rId4" Type="http://schemas.openxmlformats.org/officeDocument/2006/relationships/tags" Target="../tags/tag543.xml"/><Relationship Id="rId3" Type="http://schemas.openxmlformats.org/officeDocument/2006/relationships/image" Target="../media/image62.jpeg"/><Relationship Id="rId2" Type="http://schemas.openxmlformats.org/officeDocument/2006/relationships/tags" Target="../tags/tag542.xml"/><Relationship Id="rId10" Type="http://schemas.openxmlformats.org/officeDocument/2006/relationships/slideLayout" Target="../slideLayouts/slideLayout9.xml"/><Relationship Id="rId1" Type="http://schemas.openxmlformats.org/officeDocument/2006/relationships/tags" Target="../tags/tag541.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image" Target="../media/image66.jpeg"/><Relationship Id="rId6" Type="http://schemas.openxmlformats.org/officeDocument/2006/relationships/tags" Target="../tags/tag551.xml"/><Relationship Id="rId5" Type="http://schemas.openxmlformats.org/officeDocument/2006/relationships/image" Target="../media/image65.jpeg"/><Relationship Id="rId4" Type="http://schemas.openxmlformats.org/officeDocument/2006/relationships/tags" Target="../tags/tag550.xml"/><Relationship Id="rId3" Type="http://schemas.openxmlformats.org/officeDocument/2006/relationships/tags" Target="../tags/tag549.xml"/><Relationship Id="rId2" Type="http://schemas.openxmlformats.org/officeDocument/2006/relationships/image" Target="../media/image64.png"/><Relationship Id="rId1" Type="http://schemas.openxmlformats.org/officeDocument/2006/relationships/tags" Target="../tags/tag548.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68.jpeg"/><Relationship Id="rId3" Type="http://schemas.openxmlformats.org/officeDocument/2006/relationships/tags" Target="../tags/tag553.xml"/><Relationship Id="rId2" Type="http://schemas.openxmlformats.org/officeDocument/2006/relationships/image" Target="../media/image67.jpeg"/><Relationship Id="rId1" Type="http://schemas.openxmlformats.org/officeDocument/2006/relationships/tags" Target="../tags/tag552.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8.xml"/><Relationship Id="rId3" Type="http://schemas.openxmlformats.org/officeDocument/2006/relationships/image" Target="../media/image6.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lum bright="42000"/>
          </a:blip>
          <a:stretch>
            <a:fillRect/>
          </a:stretch>
        </p:blipFill>
        <p:spPr>
          <a:xfrm>
            <a:off x="-218440" y="-65405"/>
            <a:ext cx="12486640" cy="7023100"/>
          </a:xfrm>
          <a:prstGeom prst="rect">
            <a:avLst/>
          </a:prstGeom>
        </p:spPr>
      </p:pic>
      <p:sp>
        <p:nvSpPr>
          <p:cNvPr id="8" name="矩形 7"/>
          <p:cNvSpPr/>
          <p:nvPr>
            <p:custDataLst>
              <p:tags r:id="rId3"/>
            </p:custDataLst>
          </p:nvPr>
        </p:nvSpPr>
        <p:spPr>
          <a:xfrm>
            <a:off x="246503" y="1419173"/>
            <a:ext cx="11700387" cy="2631996"/>
          </a:xfrm>
          <a:prstGeom prst="rect">
            <a:avLst/>
          </a:prstGeom>
          <a:solidFill>
            <a:schemeClr val="bg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4"/>
            </p:custDataLst>
          </p:nvPr>
        </p:nvSpPr>
        <p:spPr>
          <a:xfrm>
            <a:off x="2111375" y="2178685"/>
            <a:ext cx="8223885" cy="3046095"/>
          </a:xfrm>
          <a:prstGeom prst="rect">
            <a:avLst/>
          </a:prstGeom>
          <a:noFill/>
        </p:spPr>
        <p:txBody>
          <a:bodyPr wrap="square" rtlCol="0">
            <a:spAutoFit/>
          </a:bodyPr>
          <a:lstStyle/>
          <a:p>
            <a:pPr algn="dist"/>
            <a:r>
              <a:rPr lang="en-US" altLang="zh-CN" sz="4800" b="1">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Unit 6  </a:t>
            </a:r>
            <a:r>
              <a:rPr lang="en-US" altLang="zh-CN" sz="4800" b="1"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Longji Rice Terraces</a:t>
            </a:r>
            <a:endParaRPr lang="en-US" altLang="zh-CN" sz="4800" b="1"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endParaRPr>
          </a:p>
          <a:p>
            <a:pPr algn="dist"/>
            <a:endParaRPr lang="en-US" altLang="zh-CN" sz="4800" b="1">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dist"/>
            <a:r>
              <a:rPr lang="en-US" altLang="zh-CN" sz="4800" b="1">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endParaRPr lang="en-US" altLang="zh-CN" sz="4800" b="1">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altLang="zh-CN" sz="4800" b="1">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文本框 11"/>
          <p:cNvSpPr txBox="1"/>
          <p:nvPr>
            <p:custDataLst>
              <p:tags r:id="rId5"/>
            </p:custDataLst>
          </p:nvPr>
        </p:nvSpPr>
        <p:spPr>
          <a:xfrm>
            <a:off x="8449945" y="3014345"/>
            <a:ext cx="4053205" cy="829945"/>
          </a:xfrm>
          <a:prstGeom prst="rect">
            <a:avLst/>
          </a:prstGeom>
          <a:noFill/>
        </p:spPr>
        <p:txBody>
          <a:bodyPr wrap="square" rtlCol="0">
            <a:spAutoFit/>
          </a:bodyPr>
          <a:lstStyle/>
          <a:p>
            <a:r>
              <a:rPr lang="en-US" altLang="zh-CN" sz="4800" b="1">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-Reading</a:t>
            </a:r>
            <a:endParaRPr lang="en-US" altLang="zh-C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5000"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strVal val="4/3*#ppt_w"/>
                                          </p:val>
                                        </p:tav>
                                        <p:tav tm="100000">
                                          <p:val>
                                            <p:strVal val="#ppt_w"/>
                                          </p:val>
                                        </p:tav>
                                      </p:tavLst>
                                    </p:anim>
                                    <p:anim calcmode="lin" valueType="num">
                                      <p:cBhvr>
                                        <p:cTn id="8" dur="50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99837" y="375877"/>
            <a:ext cx="3225841" cy="2330971"/>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1024537" y="434445"/>
            <a:ext cx="7489373" cy="1630045"/>
          </a:xfrm>
          <a:prstGeom prst="rect">
            <a:avLst/>
          </a:prstGeom>
          <a:solidFill>
            <a:srgbClr val="FFFFE7"/>
          </a:solidFill>
          <a:ln w="38100">
            <a:solidFill>
              <a:srgbClr val="FFC000"/>
            </a:solidFill>
            <a:prstDash val="dash"/>
          </a:ln>
        </p:spPr>
        <p:txBody>
          <a:bodyPr wrap="square" rtlCol="0">
            <a:spAutoFit/>
          </a:bodyPr>
          <a:lstStyle/>
          <a:p>
            <a:pPr algn="just" defTabSz="342900">
              <a:lnSpc>
                <a:spcPts val="3000"/>
              </a:lnSpc>
            </a:pPr>
            <a:r>
              <a:rPr lang="en-US" altLang="zh-CN" sz="3735" b="1" dirty="0">
                <a:solidFill>
                  <a:prstClr val="black"/>
                </a:solidFill>
                <a:latin typeface="Times New Roman" panose="02020603050405020304" pitchFamily="18" charset="0"/>
                <a:cs typeface="Times New Roman" panose="02020603050405020304" pitchFamily="18" charset="0"/>
              </a:rPr>
              <a:t>In northwest China, the yellow earth is thick and compacted, so people build </a:t>
            </a:r>
            <a:r>
              <a:rPr lang="en-US" altLang="zh-CN" sz="3735" b="1" dirty="0">
                <a:solidFill>
                  <a:srgbClr val="C00000"/>
                </a:solidFill>
                <a:latin typeface="Times New Roman" panose="02020603050405020304" pitchFamily="18" charset="0"/>
                <a:cs typeface="Times New Roman" panose="02020603050405020304" pitchFamily="18" charset="0"/>
              </a:rPr>
              <a:t>cave dwellings </a:t>
            </a:r>
            <a:r>
              <a:rPr lang="en-US" altLang="zh-CN" sz="3735" b="1" dirty="0">
                <a:solidFill>
                  <a:prstClr val="black"/>
                </a:solidFill>
                <a:latin typeface="Times New Roman" panose="02020603050405020304" pitchFamily="18" charset="0"/>
                <a:cs typeface="Times New Roman" panose="02020603050405020304" pitchFamily="18" charset="0"/>
              </a:rPr>
              <a:t>as their place of residence.</a:t>
            </a:r>
            <a:endParaRPr lang="en-US" altLang="zh-CN" sz="3735" b="1" dirty="0">
              <a:solidFill>
                <a:prstClr val="black"/>
              </a:solidFill>
              <a:latin typeface="Times New Roman" panose="02020603050405020304" pitchFamily="18" charset="0"/>
              <a:cs typeface="Times New Roman" panose="02020603050405020304" pitchFamily="18" charset="0"/>
            </a:endParaRPr>
          </a:p>
        </p:txBody>
      </p:sp>
      <p:grpSp>
        <p:nvGrpSpPr>
          <p:cNvPr id="6" name="组合 5"/>
          <p:cNvGrpSpPr/>
          <p:nvPr/>
        </p:nvGrpSpPr>
        <p:grpSpPr>
          <a:xfrm>
            <a:off x="474809" y="2691333"/>
            <a:ext cx="11175555" cy="4062459"/>
            <a:chOff x="716833" y="724181"/>
            <a:chExt cx="8381666" cy="3046844"/>
          </a:xfrm>
        </p:grpSpPr>
        <p:sp>
          <p:nvSpPr>
            <p:cNvPr id="7" name="文本框 6"/>
            <p:cNvSpPr txBox="1"/>
            <p:nvPr/>
          </p:nvSpPr>
          <p:spPr>
            <a:xfrm>
              <a:off x="716833" y="724181"/>
              <a:ext cx="8258400" cy="1362551"/>
            </a:xfrm>
            <a:prstGeom prst="rect">
              <a:avLst/>
            </a:prstGeom>
            <a:noFill/>
            <a:ln w="38100">
              <a:noFill/>
              <a:prstDash val="sysDash"/>
            </a:ln>
          </p:spPr>
          <p:txBody>
            <a:bodyPr wrap="square" rtlCol="0">
              <a:spAutoFit/>
            </a:bodyPr>
            <a:lstStyle/>
            <a:p>
              <a:pPr algn="just"/>
              <a:r>
                <a:rPr lang="en-US" altLang="zh-CN" sz="3735" dirty="0">
                  <a:latin typeface="Times New Roman" panose="02020603050405020304" pitchFamily="18" charset="0"/>
                  <a:cs typeface="Times New Roman" panose="02020603050405020304" pitchFamily="18" charset="0"/>
                </a:rPr>
                <a:t>In parts of north and north-west China, it is common for people to live in cave dwellings. In Shaanxi Province, where the less is relatively compacted and suitable for</a:t>
              </a:r>
              <a:endParaRPr lang="zh-CN" altLang="en-US" sz="3735"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716833" y="1976991"/>
              <a:ext cx="8381666" cy="1794034"/>
            </a:xfrm>
            <a:prstGeom prst="rect">
              <a:avLst/>
            </a:prstGeom>
            <a:noFill/>
          </p:spPr>
          <p:txBody>
            <a:bodyPr wrap="square" rtlCol="0">
              <a:spAutoFit/>
            </a:bodyPr>
            <a:lstStyle/>
            <a:p>
              <a:pPr lvl="0" algn="just"/>
              <a:r>
                <a:rPr lang="en-US" altLang="zh-CN" sz="3735" dirty="0">
                  <a:solidFill>
                    <a:prstClr val="black"/>
                  </a:solidFill>
                  <a:latin typeface="Times New Roman" panose="02020603050405020304" pitchFamily="18" charset="0"/>
                  <a:cs typeface="Times New Roman" panose="02020603050405020304" pitchFamily="18" charset="0"/>
                </a:rPr>
                <a:t>carving, it has been a tradition for centuries. There are two main kinds of cave dwellings: </a:t>
              </a:r>
              <a:r>
                <a:rPr lang="en-US" altLang="zh-CN" sz="3735" b="1" dirty="0" err="1">
                  <a:solidFill>
                    <a:srgbClr val="C00000"/>
                  </a:solidFill>
                  <a:latin typeface="Times New Roman" panose="02020603050405020304" pitchFamily="18" charset="0"/>
                  <a:cs typeface="Times New Roman" panose="02020603050405020304" pitchFamily="18" charset="0"/>
                </a:rPr>
                <a:t>cliffside</a:t>
              </a:r>
              <a:r>
                <a:rPr lang="en-US" altLang="zh-CN" sz="3735" b="1" dirty="0">
                  <a:solidFill>
                    <a:srgbClr val="C00000"/>
                  </a:solidFill>
                  <a:latin typeface="Times New Roman" panose="02020603050405020304" pitchFamily="18" charset="0"/>
                  <a:cs typeface="Times New Roman" panose="02020603050405020304" pitchFamily="18" charset="0"/>
                </a:rPr>
                <a:t> dwellings</a:t>
              </a:r>
              <a:r>
                <a:rPr lang="en-US" altLang="zh-CN" sz="3735" dirty="0">
                  <a:solidFill>
                    <a:prstClr val="black"/>
                  </a:solidFill>
                  <a:latin typeface="Times New Roman" panose="02020603050405020304" pitchFamily="18" charset="0"/>
                  <a:cs typeface="Times New Roman" panose="02020603050405020304" pitchFamily="18" charset="0"/>
                </a:rPr>
                <a:t>, which are carved out of the side of a cliff and often face south, and </a:t>
              </a:r>
              <a:r>
                <a:rPr lang="en-US" altLang="zh-CN" sz="3735" b="1" dirty="0">
                  <a:solidFill>
                    <a:srgbClr val="C00000"/>
                  </a:solidFill>
                  <a:latin typeface="Times New Roman" panose="02020603050405020304" pitchFamily="18" charset="0"/>
                  <a:cs typeface="Times New Roman" panose="02020603050405020304" pitchFamily="18" charset="0"/>
                </a:rPr>
                <a:t>pit dwellings</a:t>
              </a:r>
              <a:r>
                <a:rPr lang="en-US" altLang="zh-CN" sz="3735" dirty="0">
                  <a:solidFill>
                    <a:prstClr val="black"/>
                  </a:solidFill>
                  <a:latin typeface="Times New Roman" panose="02020603050405020304" pitchFamily="18" charset="0"/>
                  <a:cs typeface="Times New Roman" panose="02020603050405020304" pitchFamily="18" charset="0"/>
                </a:rPr>
                <a:t>, in places where there is no hill. </a:t>
              </a:r>
              <a:endParaRPr lang="zh-CN" altLang="en-US" sz="3735" dirty="0">
                <a:solidFill>
                  <a:prstClr val="black"/>
                </a:solidFill>
                <a:latin typeface="Times New Roman" panose="02020603050405020304" pitchFamily="18" charset="0"/>
                <a:cs typeface="Times New Roman" panose="02020603050405020304" pitchFamily="18" charset="0"/>
              </a:endParaRPr>
            </a:p>
          </p:txBody>
        </p:sp>
      </p:gr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809" y="2820505"/>
            <a:ext cx="3950003" cy="244660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37797" y="353477"/>
            <a:ext cx="3469436" cy="2946192"/>
          </a:xfrm>
          <a:prstGeom prst="rect">
            <a:avLst/>
          </a:prstGeom>
        </p:spPr>
      </p:pic>
      <p:sp>
        <p:nvSpPr>
          <p:cNvPr id="5" name="文本框 4"/>
          <p:cNvSpPr txBox="1"/>
          <p:nvPr/>
        </p:nvSpPr>
        <p:spPr>
          <a:xfrm>
            <a:off x="1040235" y="353477"/>
            <a:ext cx="7306809" cy="2143125"/>
          </a:xfrm>
          <a:prstGeom prst="rect">
            <a:avLst/>
          </a:prstGeom>
          <a:solidFill>
            <a:srgbClr val="FEDBDA"/>
          </a:solidFill>
          <a:ln w="38100">
            <a:solidFill>
              <a:srgbClr val="C00000"/>
            </a:solidFill>
            <a:prstDash val="dash"/>
          </a:ln>
        </p:spPr>
        <p:txBody>
          <a:bodyPr wrap="square" rtlCol="0">
            <a:spAutoFit/>
          </a:bodyPr>
          <a:lstStyle/>
          <a:p>
            <a:pPr algn="just" defTabSz="342900">
              <a:lnSpc>
                <a:spcPts val="3200"/>
              </a:lnSpc>
            </a:pPr>
            <a:r>
              <a:rPr lang="en-US" altLang="zh-CN" sz="3735" b="1" dirty="0">
                <a:solidFill>
                  <a:prstClr val="black"/>
                </a:solidFill>
                <a:latin typeface="Times New Roman" panose="02020603050405020304" pitchFamily="18" charset="0"/>
                <a:cs typeface="Times New Roman" panose="02020603050405020304" pitchFamily="18" charset="0"/>
              </a:rPr>
              <a:t>In Myanmar, the climate is hot and humid and there are many rivers. Many people live in bamboo houses on stilts (</a:t>
            </a:r>
            <a:r>
              <a:rPr lang="zh-CN" altLang="en-US" sz="3735" b="1" dirty="0">
                <a:solidFill>
                  <a:prstClr val="black"/>
                </a:solidFill>
                <a:latin typeface="宋体" panose="02010600030101010101" pitchFamily="2" charset="-122"/>
                <a:ea typeface="宋体" panose="02010600030101010101" pitchFamily="2" charset="-122"/>
                <a:cs typeface="Times New Roman" panose="02020603050405020304" pitchFamily="18" charset="0"/>
              </a:rPr>
              <a:t>桩子</a:t>
            </a:r>
            <a:r>
              <a:rPr lang="en-US" altLang="zh-CN" sz="3735" b="1" dirty="0">
                <a:solidFill>
                  <a:prstClr val="black"/>
                </a:solidFill>
                <a:latin typeface="Times New Roman" panose="02020603050405020304" pitchFamily="18" charset="0"/>
                <a:cs typeface="Times New Roman" panose="02020603050405020304" pitchFamily="18" charset="0"/>
              </a:rPr>
              <a:t>) , which keep them above the water.</a:t>
            </a:r>
            <a:endParaRPr lang="zh-CN" altLang="en-US" sz="3735" b="1" dirty="0">
              <a:solidFill>
                <a:prstClr val="black"/>
              </a:solidFill>
              <a:latin typeface="Times New Roman" panose="02020603050405020304" pitchFamily="18" charset="0"/>
              <a:cs typeface="Times New Roman" panose="02020603050405020304" pitchFamily="18" charset="0"/>
            </a:endParaRPr>
          </a:p>
        </p:txBody>
      </p:sp>
      <p:grpSp>
        <p:nvGrpSpPr>
          <p:cNvPr id="8" name="组合 7"/>
          <p:cNvGrpSpPr/>
          <p:nvPr/>
        </p:nvGrpSpPr>
        <p:grpSpPr>
          <a:xfrm>
            <a:off x="-263835" y="3032632"/>
            <a:ext cx="12455835" cy="3651853"/>
            <a:chOff x="-197876" y="2274474"/>
            <a:chExt cx="9341876" cy="2738890"/>
          </a:xfrm>
        </p:grpSpPr>
        <p:sp>
          <p:nvSpPr>
            <p:cNvPr id="7" name="五边形 6"/>
            <p:cNvSpPr/>
            <p:nvPr/>
          </p:nvSpPr>
          <p:spPr>
            <a:xfrm>
              <a:off x="56190" y="2881513"/>
              <a:ext cx="9087810" cy="1951744"/>
            </a:xfrm>
            <a:prstGeom prst="homePlate">
              <a:avLst/>
            </a:prstGeom>
            <a:solidFill>
              <a:srgbClr val="C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矩形 1"/>
            <p:cNvSpPr/>
            <p:nvPr/>
          </p:nvSpPr>
          <p:spPr>
            <a:xfrm>
              <a:off x="2067006" y="2741416"/>
              <a:ext cx="7076994" cy="2102168"/>
            </a:xfrm>
            <a:prstGeom prst="rect">
              <a:avLst/>
            </a:prstGeom>
          </p:spPr>
          <p:txBody>
            <a:bodyPr wrap="square">
              <a:spAutoFit/>
            </a:bodyPr>
            <a:lstStyle/>
            <a:p>
              <a:pPr lvl="0">
                <a:lnSpc>
                  <a:spcPct val="150000"/>
                </a:lnSpc>
              </a:pPr>
              <a:r>
                <a:rPr lang="en-US" altLang="zh-CN" sz="3735" b="1" dirty="0">
                  <a:solidFill>
                    <a:srgbClr val="FFFFFF"/>
                  </a:solidFill>
                  <a:effectLst/>
                  <a:latin typeface="Arial" panose="020B0604020202020204" pitchFamily="34" charset="0"/>
                  <a:cs typeface="Arial" panose="020B0604020202020204" pitchFamily="34" charset="0"/>
                </a:rPr>
                <a:t>People need to solve these natural environment problems as soon as possible. </a:t>
              </a:r>
              <a:r>
                <a:rPr lang="en-US" altLang="zh-CN" sz="4265" b="1" dirty="0">
                  <a:solidFill>
                    <a:srgbClr val="FFFFFF"/>
                  </a:solidFill>
                  <a:effectLst/>
                  <a:latin typeface="+mj-lt"/>
                  <a:cs typeface="Arial" panose="020B0604020202020204" pitchFamily="34" charset="0"/>
                </a:rPr>
                <a:t>But how?</a:t>
              </a:r>
              <a:endParaRPr lang="en-US" altLang="zh-CN" sz="4265" b="1" dirty="0">
                <a:solidFill>
                  <a:srgbClr val="FFFFFF"/>
                </a:solidFill>
                <a:effectLst/>
                <a:latin typeface="+mj-lt"/>
                <a:cs typeface="Arial" panose="020B0604020202020204" pitchFamily="34" charset="0"/>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876" y="2274474"/>
              <a:ext cx="2738890" cy="273889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lum bright="42000"/>
          </a:blip>
          <a:stretch>
            <a:fillRect/>
          </a:stretch>
        </p:blipFill>
        <p:spPr>
          <a:xfrm>
            <a:off x="160655" y="834390"/>
            <a:ext cx="11870690" cy="5678805"/>
          </a:xfrm>
          <a:prstGeom prst="rect">
            <a:avLst/>
          </a:prstGeom>
        </p:spPr>
      </p:pic>
      <p:sp>
        <p:nvSpPr>
          <p:cNvPr id="5" name="文本框 4"/>
          <p:cNvSpPr txBox="1"/>
          <p:nvPr>
            <p:custDataLst>
              <p:tags r:id="rId3"/>
            </p:custDataLst>
          </p:nvPr>
        </p:nvSpPr>
        <p:spPr>
          <a:xfrm>
            <a:off x="204470" y="146050"/>
            <a:ext cx="3634740" cy="583565"/>
          </a:xfrm>
          <a:prstGeom prst="rect">
            <a:avLst/>
          </a:prstGeom>
          <a:ln>
            <a:solidFill>
              <a:schemeClr val="accent1"/>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altLang="zh-CN" sz="3200" b="1">
                <a:solidFill>
                  <a:schemeClr val="bg1"/>
                </a:solidFill>
                <a:effectLst>
                  <a:outerShdw blurRad="38100" dist="25400" dir="5400000" algn="ctr" rotWithShape="0">
                    <a:srgbClr val="6E747A">
                      <a:alpha val="43000"/>
                    </a:srgbClr>
                  </a:outerShdw>
                </a:effectLst>
                <a:latin typeface="Times New Roman" panose="02020603050405020304" pitchFamily="18" charset="0"/>
                <a:ea typeface="楷体" panose="02010609060101010101" pitchFamily="49" charset="-122"/>
                <a:cs typeface="Times New Roman" panose="02020603050405020304" pitchFamily="18" charset="0"/>
              </a:rPr>
              <a:t>Let's enjoy a video.</a:t>
            </a:r>
            <a:endParaRPr lang="en-US" altLang="zh-CN" sz="3200" b="1">
              <a:solidFill>
                <a:schemeClr val="bg1"/>
              </a:solidFill>
              <a:effectLst>
                <a:outerShdw blurRad="38100" dist="25400" dir="5400000" algn="ctr" rotWithShape="0">
                  <a:srgbClr val="6E747A">
                    <a:alpha val="43000"/>
                  </a:srgbClr>
                </a:outerShdw>
              </a:effectLst>
              <a:highlight>
                <a:srgbClr val="008000"/>
              </a:highlight>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p:cNvPicPr>
            <a:picLocks noChangeAspect="1"/>
          </p:cNvPicPr>
          <p:nvPr>
            <p:custDataLst>
              <p:tags r:id="rId4"/>
            </p:custDataLst>
          </p:nvPr>
        </p:nvPicPr>
        <p:blipFill>
          <a:blip r:embed="rId5"/>
          <a:stretch>
            <a:fillRect/>
          </a:stretch>
        </p:blipFill>
        <p:spPr>
          <a:xfrm>
            <a:off x="204470" y="834390"/>
            <a:ext cx="11707495" cy="4965700"/>
          </a:xfrm>
          <a:prstGeom prst="rect">
            <a:avLst/>
          </a:prstGeom>
        </p:spPr>
      </p:pic>
      <p:sp>
        <p:nvSpPr>
          <p:cNvPr id="2" name="文本框 1"/>
          <p:cNvSpPr txBox="1"/>
          <p:nvPr>
            <p:custDataLst>
              <p:tags r:id="rId6"/>
            </p:custDataLst>
          </p:nvPr>
        </p:nvSpPr>
        <p:spPr>
          <a:xfrm>
            <a:off x="4738370" y="203835"/>
            <a:ext cx="6108700" cy="521970"/>
          </a:xfrm>
          <a:prstGeom prst="rect">
            <a:avLst/>
          </a:prstGeom>
          <a:solidFill>
            <a:srgbClr val="028458"/>
          </a:solidFill>
        </p:spPr>
        <p:txBody>
          <a:bodyPr wrap="square" rtlCol="0" anchor="t">
            <a:spAutoFit/>
          </a:bodyPr>
          <a:lstStyle/>
          <a:p>
            <a:pPr algn="l"/>
            <a:r>
              <a:rPr lang="en-US" altLang="zh-CN"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Q1:What do you learn from the video?</a:t>
            </a:r>
            <a:endParaRPr lang="en-US" altLang="en-GB" sz="2800" b="1" i="1">
              <a:latin typeface="Times New Roman" panose="02020603050405020304" pitchFamily="18" charset="0"/>
              <a:cs typeface="Times New Roman" panose="02020603050405020304" pitchFamily="18" charset="0"/>
              <a:sym typeface="+mn-ea"/>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龙脊梯田">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05105" y="949325"/>
            <a:ext cx="11673205" cy="5565140"/>
          </a:xfrm>
          <a:prstGeom prst="rect">
            <a:avLst/>
          </a:prstGeom>
        </p:spPr>
      </p:pic>
      <p:sp>
        <p:nvSpPr>
          <p:cNvPr id="3" name="标题 1"/>
          <p:cNvSpPr>
            <a:spLocks noGrp="1"/>
          </p:cNvSpPr>
          <p:nvPr>
            <p:custDataLst>
              <p:tags r:id="rId5"/>
            </p:custDataLst>
          </p:nvPr>
        </p:nvSpPr>
        <p:spPr>
          <a:xfrm>
            <a:off x="139700" y="59055"/>
            <a:ext cx="4058920" cy="728345"/>
          </a:xfrm>
          <a:prstGeom prst="rect">
            <a:avLst/>
          </a:prstGeom>
          <a:solidFill>
            <a:schemeClr val="accent2">
              <a:alpha val="10000"/>
            </a:schemeClr>
          </a:solidFill>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accent1"/>
                </a:solidFill>
                <a:latin typeface="Britannic Bold" panose="020B0903060703020204" pitchFamily="34" charset="0"/>
                <a:ea typeface="楷体" panose="02010609060101010101" pitchFamily="49" charset="-122"/>
                <a:cs typeface="+mj-cs"/>
              </a:defRPr>
            </a:lvl1pPr>
          </a:lstStyle>
          <a:p>
            <a:r>
              <a:rPr lang="en-US" altLang="zh-CN" sz="3200" b="1">
                <a:solidFill>
                  <a:srgbClr val="00B0F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Warm-up: Video time</a:t>
            </a:r>
            <a:endParaRPr lang="en-US" altLang="zh-CN" sz="3200" b="1">
              <a:solidFill>
                <a:srgbClr val="00B0F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endParaRPr>
          </a:p>
        </p:txBody>
      </p:sp>
      <p:sp>
        <p:nvSpPr>
          <p:cNvPr id="7" name="文本框 6"/>
          <p:cNvSpPr txBox="1"/>
          <p:nvPr>
            <p:custDataLst>
              <p:tags r:id="rId6"/>
            </p:custDataLst>
          </p:nvPr>
        </p:nvSpPr>
        <p:spPr>
          <a:xfrm>
            <a:off x="4738370" y="203835"/>
            <a:ext cx="7139940" cy="583565"/>
          </a:xfrm>
          <a:prstGeom prst="rect">
            <a:avLst/>
          </a:prstGeom>
          <a:solidFill>
            <a:srgbClr val="028458"/>
          </a:solidFill>
        </p:spPr>
        <p:txBody>
          <a:bodyPr wrap="square" rtlCol="0" anchor="t">
            <a:spAutoFit/>
          </a:bodyPr>
          <a:lstStyle/>
          <a:p>
            <a:pPr algn="l"/>
            <a:r>
              <a:rPr lang="en-US" altLang="zh-CN"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Q1:What do you learn from the video?</a:t>
            </a:r>
            <a:endParaRPr lang="en-US" altLang="en-GB" sz="2800" b="1" i="1">
              <a:latin typeface="Times New Roman" panose="02020603050405020304" pitchFamily="18" charset="0"/>
              <a:cs typeface="Times New Roman" panose="02020603050405020304" pitchFamily="18" charset="0"/>
              <a:sym typeface="+mn-ea"/>
            </a:endParaRPr>
          </a:p>
        </p:txBody>
      </p:sp>
      <p:pic>
        <p:nvPicPr>
          <p:cNvPr id="5" name="风潮音乐 - 晨鸟之歌 (纯自然声音)">
            <a:hlinkClick r:id="" action="ppaction://media"/>
          </p:cNvPr>
          <p:cNvPicPr>
            <a:picLocks noRot="1" noChangeAspect="1"/>
          </p:cNvPicPr>
          <p:nvPr>
            <a:audi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4198620" y="186055"/>
            <a:ext cx="619125" cy="6191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additive="base">
                                        <p:cTn id="9" dur="1592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cTn>
                <p:tgtEl>
                  <p:spTgt spid="4"/>
                </p:tgtEl>
              </p:cMediaNode>
            </p:video>
            <p:audio>
              <p:cMediaNode>
                <p:cTn id="11" fill="hold" display="0">
                  <p:stCondLst>
                    <p:cond delay="indefinite"/>
                  </p:stCondLst>
                  <p:endCondLst>
                    <p:cond evt="onStopAudio">
                      <p:tgtEl>
                        <p:sldTgt/>
                      </p:tgtEl>
                    </p:cond>
                  </p:endCondLst>
                </p:cTn>
                <p:tgtEl>
                  <p:spTgt spid="5"/>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additive="base">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custDataLst>
              <p:tags r:id="rId1"/>
            </p:custDataLst>
          </p:nvPr>
        </p:nvSpPr>
        <p:spPr>
          <a:xfrm>
            <a:off x="6013450" y="1358265"/>
            <a:ext cx="762000" cy="614045"/>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2" name="图片 1"/>
          <p:cNvPicPr>
            <a:picLocks noChangeAspect="1"/>
          </p:cNvPicPr>
          <p:nvPr>
            <p:custDataLst>
              <p:tags r:id="rId2"/>
            </p:custDataLst>
          </p:nvPr>
        </p:nvPicPr>
        <p:blipFill>
          <a:blip r:embed="rId3">
            <a:lum contrast="12000"/>
          </a:blip>
          <a:stretch>
            <a:fillRect/>
          </a:stretch>
        </p:blipFill>
        <p:spPr>
          <a:xfrm>
            <a:off x="-116205" y="944245"/>
            <a:ext cx="8618855" cy="6017895"/>
          </a:xfrm>
          <a:prstGeom prst="rect">
            <a:avLst/>
          </a:prstGeom>
        </p:spPr>
      </p:pic>
      <p:grpSp>
        <p:nvGrpSpPr>
          <p:cNvPr id="5" name="组合 4"/>
          <p:cNvGrpSpPr/>
          <p:nvPr>
            <p:custDataLst>
              <p:tags r:id="rId4"/>
            </p:custDataLst>
          </p:nvPr>
        </p:nvGrpSpPr>
        <p:grpSpPr>
          <a:xfrm>
            <a:off x="6550660" y="1014095"/>
            <a:ext cx="5436235" cy="5981700"/>
            <a:chOff x="6266895" y="363794"/>
            <a:chExt cx="5778003" cy="5981582"/>
          </a:xfrm>
        </p:grpSpPr>
        <p:grpSp>
          <p:nvGrpSpPr>
            <p:cNvPr id="3" name="组合 2"/>
            <p:cNvGrpSpPr/>
            <p:nvPr>
              <p:custDataLst>
                <p:tags r:id="rId5"/>
              </p:custDataLst>
            </p:nvPr>
          </p:nvGrpSpPr>
          <p:grpSpPr>
            <a:xfrm>
              <a:off x="6266895" y="363794"/>
              <a:ext cx="5778003" cy="5981582"/>
              <a:chOff x="6266895" y="363794"/>
              <a:chExt cx="5778003" cy="5981582"/>
            </a:xfrm>
          </p:grpSpPr>
          <p:cxnSp>
            <p:nvCxnSpPr>
              <p:cNvPr id="4" name="直接箭头连接符 3"/>
              <p:cNvCxnSpPr/>
              <p:nvPr>
                <p:custDataLst>
                  <p:tags r:id="rId6"/>
                </p:custDataLst>
              </p:nvPr>
            </p:nvCxnSpPr>
            <p:spPr>
              <a:xfrm flipH="1" flipV="1">
                <a:off x="6266895" y="1023944"/>
                <a:ext cx="2153265" cy="147484"/>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圆角 6"/>
              <p:cNvSpPr/>
              <p:nvPr>
                <p:custDataLst>
                  <p:tags r:id="rId7"/>
                </p:custDataLst>
              </p:nvPr>
            </p:nvSpPr>
            <p:spPr>
              <a:xfrm>
                <a:off x="7944750" y="363794"/>
                <a:ext cx="4100148" cy="59815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文本框 8"/>
              <p:cNvSpPr txBox="1"/>
              <p:nvPr>
                <p:custDataLst>
                  <p:tags r:id="rId8"/>
                </p:custDataLst>
              </p:nvPr>
            </p:nvSpPr>
            <p:spPr>
              <a:xfrm>
                <a:off x="8253163" y="620945"/>
                <a:ext cx="3782961" cy="953116"/>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altLang="zh-CN" sz="2800" b="1" err="1">
                    <a:solidFill>
                      <a:schemeClr val="bg1"/>
                    </a:solidFill>
                    <a:latin typeface="Times New Roman" panose="02020603050405020304" pitchFamily="18" charset="0"/>
                    <a:cs typeface="Times New Roman" panose="02020603050405020304" pitchFamily="18" charset="0"/>
                  </a:rPr>
                  <a:t> First stop: </a:t>
                </a:r>
                <a:endParaRPr lang="en-US" altLang="zh-CN" sz="2800" b="1" err="1">
                  <a:solidFill>
                    <a:schemeClr val="bg1"/>
                  </a:solidFill>
                  <a:latin typeface="Times New Roman" panose="02020603050405020304" pitchFamily="18" charset="0"/>
                  <a:cs typeface="Times New Roman" panose="02020603050405020304" pitchFamily="18" charset="0"/>
                </a:endParaRPr>
              </a:p>
              <a:p>
                <a:r>
                  <a:rPr lang="en-US" altLang="zh-CN" sz="2800" b="1" err="1">
                    <a:solidFill>
                      <a:schemeClr val="bg1"/>
                    </a:solidFill>
                    <a:latin typeface="Times New Roman" panose="02020603050405020304" pitchFamily="18" charset="0"/>
                    <a:cs typeface="Times New Roman" panose="02020603050405020304" pitchFamily="18" charset="0"/>
                  </a:rPr>
                  <a:t>Longji Rice Terraces</a:t>
                </a:r>
                <a:endParaRPr lang="en-US" altLang="zh-CN" sz="2800" b="1" err="1">
                  <a:solidFill>
                    <a:schemeClr val="bg1"/>
                  </a:solidFill>
                  <a:latin typeface="Times New Roman" panose="02020603050405020304" pitchFamily="18" charset="0"/>
                  <a:cs typeface="Times New Roman" panose="02020603050405020304" pitchFamily="18" charset="0"/>
                </a:endParaRPr>
              </a:p>
            </p:txBody>
          </p:sp>
        </p:grpSp>
        <p:pic>
          <p:nvPicPr>
            <p:cNvPr id="10" name="Picture 3"/>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9951292" y="3657474"/>
              <a:ext cx="2030164" cy="25501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2"/>
          <p:cNvGrpSpPr/>
          <p:nvPr>
            <p:custDataLst>
              <p:tags r:id="rId11"/>
            </p:custDataLst>
          </p:nvPr>
        </p:nvGrpSpPr>
        <p:grpSpPr>
          <a:xfrm>
            <a:off x="8076564" y="2348026"/>
            <a:ext cx="3902330" cy="2364812"/>
            <a:chOff x="7981949" y="1415846"/>
            <a:chExt cx="3902330" cy="2364812"/>
          </a:xfrm>
        </p:grpSpPr>
        <p:pic>
          <p:nvPicPr>
            <p:cNvPr id="11" name="图片 10"/>
            <p:cNvPicPr>
              <a:picLocks noChangeAspect="1"/>
            </p:cNvPicPr>
            <p:nvPr>
              <p:custDataLst>
                <p:tags r:id="rId12"/>
              </p:custDataLst>
            </p:nvPr>
          </p:nvPicPr>
          <p:blipFill>
            <a:blip r:embed="rId13">
              <a:clrChange>
                <a:clrFrom>
                  <a:srgbClr val="FFFFFF"/>
                </a:clrFrom>
                <a:clrTo>
                  <a:srgbClr val="FFFFFF">
                    <a:alpha val="0"/>
                  </a:srgbClr>
                </a:clrTo>
              </a:clrChange>
            </a:blip>
            <a:stretch>
              <a:fillRect/>
            </a:stretch>
          </p:blipFill>
          <p:spPr>
            <a:xfrm>
              <a:off x="7981949" y="1415846"/>
              <a:ext cx="3902330" cy="2364812"/>
            </a:xfrm>
            <a:prstGeom prst="rect">
              <a:avLst/>
            </a:prstGeom>
          </p:spPr>
        </p:pic>
        <p:pic>
          <p:nvPicPr>
            <p:cNvPr id="12" name="6ded88e713cfae7bfc9d5f4fe132824d">
              <a:hlinkClick r:id="" action="ppaction://media"/>
            </p:cNvPr>
            <p:cNvPicPr>
              <a:picLocks noChangeAspect="1"/>
            </p:cNvPicPr>
            <p:nvPr>
              <a:videoFile r:link="rId14"/>
              <p:extLst>
                <p:ext uri="{DAA4B4D4-6D71-4841-9C94-3DE7FCFB9230}">
                  <p14:media xmlns:p14="http://schemas.microsoft.com/office/powerpoint/2010/main" r:embed="rId15"/>
                </p:ext>
              </p:extLst>
              <p:custDataLst>
                <p:tags r:id="rId16"/>
              </p:custDataLst>
            </p:nvPr>
          </p:nvPicPr>
          <p:blipFill>
            <a:blip r:embed="rId17"/>
            <a:stretch>
              <a:fillRect/>
            </a:stretch>
          </p:blipFill>
          <p:spPr>
            <a:xfrm>
              <a:off x="10022656" y="1806343"/>
              <a:ext cx="1835047" cy="1055152"/>
            </a:xfrm>
            <a:prstGeom prst="rect">
              <a:avLst/>
            </a:prstGeom>
          </p:spPr>
        </p:pic>
      </p:grpSp>
      <p:sp>
        <p:nvSpPr>
          <p:cNvPr id="8" name="文本框 7"/>
          <p:cNvSpPr txBox="1"/>
          <p:nvPr>
            <p:custDataLst>
              <p:tags r:id="rId18"/>
            </p:custDataLst>
          </p:nvPr>
        </p:nvSpPr>
        <p:spPr>
          <a:xfrm>
            <a:off x="23495" y="22225"/>
            <a:ext cx="6083300" cy="583565"/>
          </a:xfrm>
          <a:prstGeom prst="rect">
            <a:avLst/>
          </a:prstGeom>
          <a:solidFill>
            <a:srgbClr val="00B050">
              <a:alpha val="87000"/>
            </a:srgbClr>
          </a:solidFill>
        </p:spPr>
        <p:style>
          <a:lnRef idx="3">
            <a:schemeClr val="lt1"/>
          </a:lnRef>
          <a:fillRef idx="1">
            <a:schemeClr val="accent2"/>
          </a:fillRef>
          <a:effectRef idx="1">
            <a:schemeClr val="accent2"/>
          </a:effectRef>
          <a:fontRef idx="minor">
            <a:schemeClr val="lt1"/>
          </a:fontRef>
        </p:style>
        <p:txBody>
          <a:bodyPr wrap="square" rtlCol="0">
            <a:spAutoFit/>
            <a:scene3d>
              <a:camera prst="perspectiveFront"/>
              <a:lightRig rig="threePt" dir="t"/>
            </a:scene3d>
          </a:bodyPr>
          <a:lstStyle/>
          <a:p>
            <a:r>
              <a:rPr lang="en-US" altLang="zh-CN"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Let’s go travel around Guang Xi.</a:t>
            </a:r>
            <a:endParaRPr lang="en-US" altLang="zh-CN"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1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2636652" y="240360"/>
            <a:ext cx="7270629" cy="1404620"/>
          </a:xfrm>
          <a:prstGeom prst="rect">
            <a:avLst/>
          </a:prstGeom>
          <a:noFill/>
        </p:spPr>
        <p:txBody>
          <a:bodyPr wrap="square" rtlCol="0">
            <a:spAutoFit/>
          </a:bodyPr>
          <a:lstStyle/>
          <a:p>
            <a:pPr algn="ctr"/>
            <a:r>
              <a:rPr lang="en-US" altLang="zh-CN" sz="4265" b="1" dirty="0">
                <a:solidFill>
                  <a:srgbClr val="C00000"/>
                </a:solidFill>
                <a:effectLst>
                  <a:glow rad="228600">
                    <a:srgbClr val="FFFFFF"/>
                  </a:glow>
                </a:effectLst>
                <a:latin typeface="Arial Black" panose="020B0A04020102020204" charset="0"/>
                <a:cs typeface="Times New Roman" panose="02020603050405020304" pitchFamily="18" charset="0"/>
              </a:rPr>
              <a:t>Longji Rice Terraces</a:t>
            </a:r>
            <a:endParaRPr lang="en-US" altLang="zh-CN" sz="4265" b="1" dirty="0">
              <a:solidFill>
                <a:srgbClr val="C00000"/>
              </a:solidFill>
              <a:effectLst>
                <a:glow rad="228600">
                  <a:srgbClr val="FFFFFF"/>
                </a:glow>
              </a:effectLst>
              <a:latin typeface="Arial Black" panose="020B0A04020102020204" charset="0"/>
              <a:cs typeface="Times New Roman" panose="02020603050405020304" pitchFamily="18" charset="0"/>
            </a:endParaRPr>
          </a:p>
          <a:p>
            <a:pPr algn="ctr"/>
            <a:r>
              <a:rPr lang="en-US" altLang="zh-CN" sz="4265" b="1" dirty="0">
                <a:solidFill>
                  <a:srgbClr val="C00000"/>
                </a:solidFill>
                <a:effectLst>
                  <a:glow rad="228600">
                    <a:srgbClr val="FFFFFF"/>
                  </a:glow>
                </a:effectLst>
                <a:latin typeface="Arial Black" panose="020B0A04020102020204" charset="0"/>
                <a:cs typeface="Times New Roman" panose="02020603050405020304" pitchFamily="18" charset="0"/>
              </a:rPr>
              <a:t>(</a:t>
            </a:r>
            <a:r>
              <a:rPr lang="zh-CN" altLang="en-US" sz="4265" b="1" dirty="0">
                <a:solidFill>
                  <a:srgbClr val="C00000"/>
                </a:solidFill>
                <a:effectLst>
                  <a:glow rad="228600">
                    <a:srgbClr val="FFFFFF"/>
                  </a:glow>
                </a:effectLst>
                <a:latin typeface="Arial Black" panose="020B0A04020102020204" charset="0"/>
                <a:cs typeface="Times New Roman" panose="02020603050405020304" pitchFamily="18" charset="0"/>
              </a:rPr>
              <a:t>龙脊梯田</a:t>
            </a:r>
            <a:r>
              <a:rPr lang="en-US" altLang="zh-CN" sz="4265" b="1" dirty="0">
                <a:solidFill>
                  <a:srgbClr val="C00000"/>
                </a:solidFill>
                <a:effectLst>
                  <a:glow rad="228600">
                    <a:srgbClr val="FFFFFF"/>
                  </a:glow>
                </a:effectLst>
                <a:latin typeface="Arial Black" panose="020B0A04020102020204" charset="0"/>
                <a:cs typeface="Times New Roman" panose="02020603050405020304" pitchFamily="18" charset="0"/>
              </a:rPr>
              <a:t>)</a:t>
            </a:r>
            <a:endParaRPr lang="zh-CN" altLang="en-US" sz="4265" b="1" dirty="0">
              <a:solidFill>
                <a:srgbClr val="C00000"/>
              </a:solidFill>
              <a:effectLst>
                <a:glow rad="228600">
                  <a:srgbClr val="FFFFFF"/>
                </a:glow>
              </a:effectLst>
              <a:latin typeface="Arial Black" panose="020B0A04020102020204" charset="0"/>
              <a:cs typeface="Times New Roman" panose="02020603050405020304" pitchFamily="18" charset="0"/>
            </a:endParaRPr>
          </a:p>
        </p:txBody>
      </p:sp>
      <p:sp>
        <p:nvSpPr>
          <p:cNvPr id="3" name="矩形 2"/>
          <p:cNvSpPr/>
          <p:nvPr/>
        </p:nvSpPr>
        <p:spPr>
          <a:xfrm>
            <a:off x="812800" y="1853565"/>
            <a:ext cx="10865224" cy="3784600"/>
          </a:xfrm>
          <a:prstGeom prst="rect">
            <a:avLst/>
          </a:prstGeom>
          <a:solidFill>
            <a:srgbClr val="FFFFFF">
              <a:alpha val="66000"/>
            </a:srgbClr>
          </a:solidFill>
        </p:spPr>
        <p:txBody>
          <a:bodyPr wrap="square">
            <a:spAutoFit/>
          </a:bodyPr>
          <a:lstStyle/>
          <a:p>
            <a:pPr>
              <a:lnSpc>
                <a:spcPct val="150000"/>
              </a:lnSpc>
            </a:pPr>
            <a:r>
              <a:rPr lang="zh-CN" altLang="en-US" sz="3200" dirty="0">
                <a:solidFill>
                  <a:srgbClr val="333333"/>
                </a:solidFill>
                <a:effectLst>
                  <a:glow rad="228600">
                    <a:srgbClr val="FFFFFF"/>
                  </a:glow>
                </a:effectLst>
                <a:latin typeface="Helvetica Neue"/>
              </a:rPr>
              <a:t>龙脊梯田位于</a:t>
            </a:r>
            <a:r>
              <a:rPr lang="zh-CN" altLang="en-US" sz="3200" dirty="0">
                <a:effectLst>
                  <a:glow rad="228600">
                    <a:srgbClr val="FFFFFF"/>
                  </a:glow>
                </a:effectLst>
                <a:latin typeface="Helvetica Neue"/>
              </a:rPr>
              <a:t>桂林</a:t>
            </a:r>
            <a:r>
              <a:rPr lang="zh-CN" altLang="en-US" sz="3200" dirty="0">
                <a:solidFill>
                  <a:srgbClr val="333333"/>
                </a:solidFill>
                <a:effectLst>
                  <a:glow rad="228600">
                    <a:srgbClr val="FFFFFF"/>
                  </a:glow>
                </a:effectLst>
                <a:latin typeface="Helvetica Neue"/>
              </a:rPr>
              <a:t>龙胜县东南部和平乡境内的龙脊山。龙脊梯田距龙胜县城</a:t>
            </a:r>
            <a:r>
              <a:rPr lang="en-US" altLang="zh-CN" sz="3200" dirty="0">
                <a:solidFill>
                  <a:srgbClr val="333333"/>
                </a:solidFill>
                <a:effectLst>
                  <a:glow rad="228600">
                    <a:srgbClr val="FFFFFF"/>
                  </a:glow>
                </a:effectLst>
                <a:latin typeface="Helvetica Neue"/>
              </a:rPr>
              <a:t>27</a:t>
            </a:r>
            <a:r>
              <a:rPr lang="zh-CN" altLang="en-US" sz="3200" dirty="0">
                <a:solidFill>
                  <a:srgbClr val="333333"/>
                </a:solidFill>
                <a:effectLst>
                  <a:glow rad="228600">
                    <a:srgbClr val="FFFFFF"/>
                  </a:glow>
                </a:effectLst>
                <a:latin typeface="Helvetica Neue"/>
              </a:rPr>
              <a:t>公里，距桂林市</a:t>
            </a:r>
            <a:r>
              <a:rPr lang="en-US" altLang="zh-CN" sz="3200" dirty="0">
                <a:solidFill>
                  <a:srgbClr val="333333"/>
                </a:solidFill>
                <a:effectLst>
                  <a:glow rad="228600">
                    <a:srgbClr val="FFFFFF"/>
                  </a:glow>
                </a:effectLst>
                <a:latin typeface="Helvetica Neue"/>
              </a:rPr>
              <a:t>80</a:t>
            </a:r>
            <a:r>
              <a:rPr lang="zh-CN" altLang="en-US" sz="3200" dirty="0">
                <a:solidFill>
                  <a:srgbClr val="333333"/>
                </a:solidFill>
                <a:effectLst>
                  <a:glow rad="228600">
                    <a:srgbClr val="FFFFFF"/>
                  </a:glow>
                </a:effectLst>
                <a:latin typeface="Helvetica Neue"/>
              </a:rPr>
              <a:t>公里，景区面积共</a:t>
            </a:r>
            <a:r>
              <a:rPr lang="en-US" altLang="zh-CN" sz="3200" dirty="0">
                <a:solidFill>
                  <a:srgbClr val="333333"/>
                </a:solidFill>
                <a:effectLst>
                  <a:glow rad="228600">
                    <a:srgbClr val="FFFFFF"/>
                  </a:glow>
                </a:effectLst>
                <a:latin typeface="Helvetica Neue"/>
              </a:rPr>
              <a:t>66</a:t>
            </a:r>
            <a:r>
              <a:rPr lang="zh-CN" altLang="en-US" sz="3200" dirty="0">
                <a:solidFill>
                  <a:srgbClr val="333333"/>
                </a:solidFill>
                <a:effectLst>
                  <a:glow rad="228600">
                    <a:srgbClr val="FFFFFF"/>
                  </a:glow>
                </a:effectLst>
                <a:latin typeface="Helvetica Neue"/>
              </a:rPr>
              <a:t>平方公里，梯田分布在海拔</a:t>
            </a:r>
            <a:r>
              <a:rPr lang="en-US" altLang="zh-CN" sz="3200" dirty="0">
                <a:solidFill>
                  <a:srgbClr val="333333"/>
                </a:solidFill>
                <a:effectLst>
                  <a:glow rad="228600">
                    <a:srgbClr val="FFFFFF"/>
                  </a:glow>
                </a:effectLst>
                <a:latin typeface="Helvetica Neue"/>
              </a:rPr>
              <a:t>300</a:t>
            </a:r>
            <a:r>
              <a:rPr lang="zh-CN" altLang="en-US" sz="3200" dirty="0">
                <a:solidFill>
                  <a:srgbClr val="333333"/>
                </a:solidFill>
                <a:effectLst>
                  <a:glow rad="228600">
                    <a:srgbClr val="FFFFFF"/>
                  </a:glow>
                </a:effectLst>
                <a:latin typeface="Helvetica Neue"/>
              </a:rPr>
              <a:t>至</a:t>
            </a:r>
            <a:r>
              <a:rPr lang="en-US" altLang="zh-CN" sz="3200" dirty="0">
                <a:solidFill>
                  <a:srgbClr val="333333"/>
                </a:solidFill>
                <a:effectLst>
                  <a:glow rad="228600">
                    <a:srgbClr val="FFFFFF"/>
                  </a:glow>
                </a:effectLst>
                <a:latin typeface="Helvetica Neue"/>
              </a:rPr>
              <a:t>1100</a:t>
            </a:r>
            <a:r>
              <a:rPr lang="zh-CN" altLang="en-US" sz="3200" dirty="0">
                <a:solidFill>
                  <a:srgbClr val="333333"/>
                </a:solidFill>
                <a:effectLst>
                  <a:glow rad="228600">
                    <a:srgbClr val="FFFFFF"/>
                  </a:glow>
                </a:effectLst>
                <a:latin typeface="Helvetica Neue"/>
              </a:rPr>
              <a:t>米之间，坡度大多在</a:t>
            </a:r>
            <a:r>
              <a:rPr lang="en-US" altLang="zh-CN" sz="3200" dirty="0">
                <a:solidFill>
                  <a:srgbClr val="333333"/>
                </a:solidFill>
                <a:effectLst>
                  <a:glow rad="228600">
                    <a:srgbClr val="FFFFFF"/>
                  </a:glow>
                </a:effectLst>
                <a:latin typeface="Helvetica Neue"/>
              </a:rPr>
              <a:t>26</a:t>
            </a:r>
            <a:r>
              <a:rPr lang="zh-CN" altLang="en-US" sz="3200" dirty="0">
                <a:solidFill>
                  <a:srgbClr val="333333"/>
                </a:solidFill>
                <a:effectLst>
                  <a:glow rad="228600">
                    <a:srgbClr val="FFFFFF"/>
                  </a:glow>
                </a:effectLst>
                <a:latin typeface="Helvetica Neue"/>
              </a:rPr>
              <a:t>至</a:t>
            </a:r>
            <a:r>
              <a:rPr lang="en-US" altLang="zh-CN" sz="3200" dirty="0">
                <a:solidFill>
                  <a:srgbClr val="333333"/>
                </a:solidFill>
                <a:effectLst>
                  <a:glow rad="228600">
                    <a:srgbClr val="FFFFFF"/>
                  </a:glow>
                </a:effectLst>
                <a:latin typeface="Helvetica Neue"/>
              </a:rPr>
              <a:t>35</a:t>
            </a:r>
            <a:r>
              <a:rPr lang="zh-CN" altLang="en-US" sz="3200" dirty="0">
                <a:solidFill>
                  <a:srgbClr val="333333"/>
                </a:solidFill>
                <a:effectLst>
                  <a:glow rad="228600">
                    <a:srgbClr val="FFFFFF"/>
                  </a:glow>
                </a:effectLst>
                <a:latin typeface="Helvetica Neue"/>
              </a:rPr>
              <a:t>度之间，最大坡度达</a:t>
            </a:r>
            <a:r>
              <a:rPr lang="en-US" altLang="zh-CN" sz="3200" dirty="0">
                <a:solidFill>
                  <a:srgbClr val="333333"/>
                </a:solidFill>
                <a:effectLst>
                  <a:glow rad="228600">
                    <a:srgbClr val="FFFFFF"/>
                  </a:glow>
                </a:effectLst>
                <a:latin typeface="Helvetica Neue"/>
              </a:rPr>
              <a:t>50</a:t>
            </a:r>
            <a:r>
              <a:rPr lang="zh-CN" altLang="en-US" sz="3200" dirty="0">
                <a:solidFill>
                  <a:srgbClr val="333333"/>
                </a:solidFill>
                <a:effectLst>
                  <a:glow rad="228600">
                    <a:srgbClr val="FFFFFF"/>
                  </a:glow>
                </a:effectLst>
                <a:latin typeface="Helvetica Neue"/>
              </a:rPr>
              <a:t>度。前往梯田几乎都是盘山公路，一直升到约海拔</a:t>
            </a:r>
            <a:r>
              <a:rPr lang="en-US" altLang="zh-CN" sz="3200" dirty="0">
                <a:solidFill>
                  <a:srgbClr val="333333"/>
                </a:solidFill>
                <a:effectLst>
                  <a:glow rad="228600">
                    <a:srgbClr val="FFFFFF"/>
                  </a:glow>
                </a:effectLst>
                <a:latin typeface="Helvetica Neue"/>
              </a:rPr>
              <a:t>600</a:t>
            </a:r>
            <a:r>
              <a:rPr lang="zh-CN" altLang="en-US" sz="3200" dirty="0">
                <a:solidFill>
                  <a:srgbClr val="333333"/>
                </a:solidFill>
                <a:effectLst>
                  <a:glow rad="228600">
                    <a:srgbClr val="FFFFFF"/>
                  </a:glow>
                </a:effectLst>
                <a:latin typeface="Helvetica Neue"/>
              </a:rPr>
              <a:t>米以上，到梯田时海拔达到</a:t>
            </a:r>
            <a:r>
              <a:rPr lang="en-US" altLang="zh-CN" sz="3200" dirty="0">
                <a:solidFill>
                  <a:srgbClr val="333333"/>
                </a:solidFill>
                <a:effectLst>
                  <a:glow rad="228600">
                    <a:srgbClr val="FFFFFF"/>
                  </a:glow>
                </a:effectLst>
                <a:latin typeface="Helvetica Neue"/>
              </a:rPr>
              <a:t>880</a:t>
            </a:r>
            <a:r>
              <a:rPr lang="zh-CN" altLang="en-US" sz="3200" dirty="0">
                <a:solidFill>
                  <a:srgbClr val="333333"/>
                </a:solidFill>
                <a:effectLst>
                  <a:glow rad="228600">
                    <a:srgbClr val="FFFFFF"/>
                  </a:glow>
                </a:effectLst>
                <a:latin typeface="Helvetica Neue"/>
              </a:rPr>
              <a:t>米。</a:t>
            </a:r>
            <a:endParaRPr lang="zh-CN" altLang="en-US" sz="3200" dirty="0">
              <a:solidFill>
                <a:srgbClr val="333333"/>
              </a:solidFill>
              <a:effectLst>
                <a:glow rad="228600">
                  <a:srgbClr val="FFFFFF"/>
                </a:glow>
              </a:effectLst>
              <a:latin typeface="Helvetica Neu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2636652" y="240360"/>
            <a:ext cx="7270629" cy="748030"/>
          </a:xfrm>
          <a:prstGeom prst="rect">
            <a:avLst/>
          </a:prstGeom>
          <a:noFill/>
        </p:spPr>
        <p:txBody>
          <a:bodyPr wrap="square" rtlCol="0">
            <a:spAutoFit/>
          </a:bodyPr>
          <a:lstStyle/>
          <a:p>
            <a:pPr algn="ctr"/>
            <a:r>
              <a:rPr lang="en-US" altLang="zh-CN" sz="4265" b="1" dirty="0">
                <a:solidFill>
                  <a:srgbClr val="C00000"/>
                </a:solidFill>
                <a:effectLst>
                  <a:glow rad="228600">
                    <a:srgbClr val="FFFFFF"/>
                  </a:glow>
                </a:effectLst>
                <a:latin typeface="Arial Black" panose="020B0A04020102020204" charset="0"/>
                <a:cs typeface="Times New Roman" panose="02020603050405020304" pitchFamily="18" charset="0"/>
              </a:rPr>
              <a:t>Local people</a:t>
            </a:r>
            <a:endParaRPr lang="zh-CN" altLang="en-US" sz="4265" b="1" dirty="0">
              <a:solidFill>
                <a:srgbClr val="C00000"/>
              </a:solidFill>
              <a:effectLst>
                <a:glow rad="228600">
                  <a:srgbClr val="FFFFFF"/>
                </a:glow>
              </a:effectLst>
              <a:latin typeface="Arial Black" panose="020B0A04020102020204" charset="0"/>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5444168" y="1904249"/>
            <a:ext cx="6002017" cy="428123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41" y="1277323"/>
            <a:ext cx="5012220" cy="4908160"/>
          </a:xfrm>
          <a:prstGeom prst="rect">
            <a:avLst/>
          </a:prstGeom>
          <a:ln>
            <a:noFill/>
          </a:ln>
          <a:effectLst>
            <a:outerShdw blurRad="292100" dist="139700" dir="2700000" algn="tl" rotWithShape="0">
              <a:srgbClr val="333333">
                <a:alpha val="65000"/>
              </a:srgbClr>
            </a:outerShdw>
          </a:effectLst>
        </p:spPr>
      </p:pic>
      <p:grpSp>
        <p:nvGrpSpPr>
          <p:cNvPr id="8" name="组合 7"/>
          <p:cNvGrpSpPr/>
          <p:nvPr/>
        </p:nvGrpSpPr>
        <p:grpSpPr>
          <a:xfrm>
            <a:off x="212" y="3663484"/>
            <a:ext cx="12192000" cy="2851253"/>
            <a:chOff x="0" y="3568232"/>
            <a:chExt cx="9144000" cy="1614487"/>
          </a:xfrm>
        </p:grpSpPr>
        <p:sp>
          <p:nvSpPr>
            <p:cNvPr id="7" name="矩形 6"/>
            <p:cNvSpPr/>
            <p:nvPr/>
          </p:nvSpPr>
          <p:spPr>
            <a:xfrm>
              <a:off x="0" y="3568232"/>
              <a:ext cx="9144000" cy="1614487"/>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180363" y="3707570"/>
              <a:ext cx="8783273" cy="1354466"/>
            </a:xfrm>
            <a:prstGeom prst="rect">
              <a:avLst/>
            </a:prstGeom>
          </p:spPr>
          <p:txBody>
            <a:bodyPr wrap="square">
              <a:spAutoFit/>
            </a:bodyPr>
            <a:lstStyle/>
            <a:p>
              <a:pPr algn="just" defTabSz="342900"/>
              <a:r>
                <a:rPr lang="en-US" sz="3735" b="1" dirty="0">
                  <a:solidFill>
                    <a:srgbClr val="C00000"/>
                  </a:solidFill>
                  <a:latin typeface="Times New Roman" panose="02020603050405020304" pitchFamily="18" charset="0"/>
                  <a:cs typeface="Times New Roman" panose="02020603050405020304" pitchFamily="18" charset="0"/>
                </a:rPr>
                <a:t>Most of </a:t>
              </a:r>
              <a:r>
                <a:rPr lang="en-US" sz="3735" b="1">
                  <a:solidFill>
                    <a:srgbClr val="C00000"/>
                  </a:solidFill>
                  <a:latin typeface="Times New Roman" panose="02020603050405020304" pitchFamily="18" charset="0"/>
                  <a:cs typeface="Times New Roman" panose="02020603050405020304" pitchFamily="18" charset="0"/>
                </a:rPr>
                <a:t>Zhuang people </a:t>
              </a:r>
              <a:r>
                <a:rPr lang="en-US" sz="2665" b="1">
                  <a:solidFill>
                    <a:srgbClr val="C00000"/>
                  </a:solidFill>
                  <a:latin typeface="Times New Roman" panose="02020603050405020304" pitchFamily="18" charset="0"/>
                  <a:cs typeface="Times New Roman" panose="02020603050405020304" pitchFamily="18" charset="0"/>
                </a:rPr>
                <a:t>(</a:t>
              </a:r>
              <a:r>
                <a:rPr lang="zh-CN" altLang="en-US" sz="2665" b="1">
                  <a:solidFill>
                    <a:srgbClr val="C00000"/>
                  </a:solidFill>
                  <a:latin typeface="Times New Roman" panose="02020603050405020304" pitchFamily="18" charset="0"/>
                  <a:cs typeface="Times New Roman" panose="02020603050405020304" pitchFamily="18" charset="0"/>
                </a:rPr>
                <a:t>壮族</a:t>
              </a:r>
              <a:r>
                <a:rPr lang="en-US" sz="2665" b="1" dirty="0">
                  <a:solidFill>
                    <a:srgbClr val="C00000"/>
                  </a:solidFill>
                  <a:latin typeface="Times New Roman" panose="02020603050405020304" pitchFamily="18" charset="0"/>
                  <a:cs typeface="Times New Roman" panose="02020603050405020304" pitchFamily="18" charset="0"/>
                </a:rPr>
                <a:t>) </a:t>
              </a:r>
              <a:r>
                <a:rPr lang="en-US" sz="3735" b="1" dirty="0">
                  <a:solidFill>
                    <a:srgbClr val="C00000"/>
                  </a:solidFill>
                  <a:latin typeface="Times New Roman" panose="02020603050405020304" pitchFamily="18" charset="0"/>
                  <a:cs typeface="Times New Roman" panose="02020603050405020304" pitchFamily="18" charset="0"/>
                </a:rPr>
                <a:t>and Yao </a:t>
              </a:r>
              <a:r>
                <a:rPr lang="en-US" sz="3735" b="1">
                  <a:solidFill>
                    <a:srgbClr val="C00000"/>
                  </a:solidFill>
                  <a:latin typeface="Times New Roman" panose="02020603050405020304" pitchFamily="18" charset="0"/>
                  <a:cs typeface="Times New Roman" panose="02020603050405020304" pitchFamily="18" charset="0"/>
                </a:rPr>
                <a:t>people </a:t>
              </a:r>
              <a:r>
                <a:rPr lang="en-US" sz="2665" b="1">
                  <a:solidFill>
                    <a:srgbClr val="C00000"/>
                  </a:solidFill>
                  <a:latin typeface="Times New Roman" panose="02020603050405020304" pitchFamily="18" charset="0"/>
                  <a:cs typeface="Times New Roman" panose="02020603050405020304" pitchFamily="18" charset="0"/>
                </a:rPr>
                <a:t>(</a:t>
              </a:r>
              <a:r>
                <a:rPr lang="zh-CN" altLang="en-US" sz="2665" b="1">
                  <a:solidFill>
                    <a:srgbClr val="C00000"/>
                  </a:solidFill>
                  <a:latin typeface="Times New Roman" panose="02020603050405020304" pitchFamily="18" charset="0"/>
                  <a:cs typeface="Times New Roman" panose="02020603050405020304" pitchFamily="18" charset="0"/>
                </a:rPr>
                <a:t>瑶族</a:t>
              </a:r>
              <a:r>
                <a:rPr lang="en-US" sz="2665" b="1" dirty="0">
                  <a:solidFill>
                    <a:srgbClr val="C00000"/>
                  </a:solidFill>
                  <a:latin typeface="Times New Roman" panose="02020603050405020304" pitchFamily="18" charset="0"/>
                  <a:cs typeface="Times New Roman" panose="02020603050405020304" pitchFamily="18" charset="0"/>
                </a:rPr>
                <a:t>) </a:t>
              </a:r>
              <a:r>
                <a:rPr lang="en-US" sz="3735" b="1" dirty="0">
                  <a:solidFill>
                    <a:srgbClr val="C00000"/>
                  </a:solidFill>
                  <a:latin typeface="Times New Roman" panose="02020603050405020304" pitchFamily="18" charset="0"/>
                  <a:cs typeface="Times New Roman" panose="02020603050405020304" pitchFamily="18" charset="0"/>
                </a:rPr>
                <a:t>live in Guangxi Zhuang </a:t>
              </a:r>
              <a:r>
                <a:rPr lang="en-US" sz="3735" b="1">
                  <a:solidFill>
                    <a:srgbClr val="C00000"/>
                  </a:solidFill>
                  <a:latin typeface="Times New Roman" panose="02020603050405020304" pitchFamily="18" charset="0"/>
                  <a:cs typeface="Times New Roman" panose="02020603050405020304" pitchFamily="18" charset="0"/>
                </a:rPr>
                <a:t>Autonomous Region </a:t>
              </a:r>
              <a:r>
                <a:rPr lang="en-US" sz="2665" b="1">
                  <a:solidFill>
                    <a:srgbClr val="C00000"/>
                  </a:solidFill>
                  <a:latin typeface="Times New Roman" panose="02020603050405020304" pitchFamily="18" charset="0"/>
                  <a:cs typeface="Times New Roman" panose="02020603050405020304" pitchFamily="18" charset="0"/>
                </a:rPr>
                <a:t>(</a:t>
              </a:r>
              <a:r>
                <a:rPr lang="zh-CN" altLang="en-US" sz="2665" b="1" dirty="0">
                  <a:solidFill>
                    <a:srgbClr val="C00000"/>
                  </a:solidFill>
                  <a:latin typeface="Times New Roman" panose="02020603050405020304" pitchFamily="18" charset="0"/>
                  <a:cs typeface="Times New Roman" panose="02020603050405020304" pitchFamily="18" charset="0"/>
                </a:rPr>
                <a:t>广西壮族自治区</a:t>
              </a:r>
              <a:r>
                <a:rPr lang="en-US" sz="2665" b="1" dirty="0">
                  <a:solidFill>
                    <a:srgbClr val="C00000"/>
                  </a:solidFill>
                  <a:latin typeface="Times New Roman" panose="02020603050405020304" pitchFamily="18" charset="0"/>
                  <a:cs typeface="Times New Roman" panose="02020603050405020304" pitchFamily="18" charset="0"/>
                </a:rPr>
                <a:t>). </a:t>
              </a:r>
              <a:r>
                <a:rPr lang="en-US" sz="3735" b="1" dirty="0">
                  <a:solidFill>
                    <a:srgbClr val="C00000"/>
                  </a:solidFill>
                  <a:latin typeface="Times New Roman" panose="02020603050405020304" pitchFamily="18" charset="0"/>
                  <a:cs typeface="Times New Roman" panose="02020603050405020304" pitchFamily="18" charset="0"/>
                </a:rPr>
                <a:t>They mainly live on rice as the main food and they grow rice on terraces. </a:t>
              </a:r>
              <a:endParaRPr lang="zh-CN" altLang="en-US" sz="3735" b="1" dirty="0">
                <a:solidFill>
                  <a:srgbClr val="C00000"/>
                </a:solidFill>
                <a:latin typeface="Times New Roman" panose="02020603050405020304" pitchFamily="18" charset="0"/>
                <a:cs typeface="Times New Roman" panose="020206030504050203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20067" y="1342937"/>
            <a:ext cx="11595808" cy="706755"/>
          </a:xfrm>
          <a:prstGeom prst="rect">
            <a:avLst/>
          </a:prstGeom>
          <a:noFill/>
        </p:spPr>
        <p:txBody>
          <a:bodyPr wrap="square" rtlCol="0">
            <a:spAutoFit/>
          </a:bodyPr>
          <a:lstStyle/>
          <a:p>
            <a:pPr defTabSz="342900"/>
            <a:r>
              <a:rPr lang="en-US" altLang="zh-CN" sz="4000" b="1" dirty="0">
                <a:solidFill>
                  <a:prstClr val="black"/>
                </a:solidFill>
                <a:effectLst>
                  <a:glow rad="228600">
                    <a:srgbClr val="FFFFFF"/>
                  </a:glow>
                </a:effectLst>
              </a:rPr>
              <a:t>How do they grow rice?</a:t>
            </a:r>
            <a:endParaRPr lang="zh-CN" altLang="en-US" sz="4000" b="1" dirty="0">
              <a:solidFill>
                <a:prstClr val="black"/>
              </a:solidFill>
              <a:effectLst>
                <a:glow rad="228600">
                  <a:srgbClr val="FFFFFF"/>
                </a:glow>
              </a:effectLst>
            </a:endParaRPr>
          </a:p>
        </p:txBody>
      </p:sp>
      <p:sp>
        <p:nvSpPr>
          <p:cNvPr id="3" name="文本框 2"/>
          <p:cNvSpPr txBox="1"/>
          <p:nvPr/>
        </p:nvSpPr>
        <p:spPr>
          <a:xfrm>
            <a:off x="2035757" y="2722169"/>
            <a:ext cx="9977673" cy="706755"/>
          </a:xfrm>
          <a:prstGeom prst="rect">
            <a:avLst/>
          </a:prstGeom>
          <a:noFill/>
        </p:spPr>
        <p:txBody>
          <a:bodyPr wrap="square" rtlCol="0">
            <a:spAutoFit/>
          </a:bodyPr>
          <a:lstStyle/>
          <a:p>
            <a:pPr defTabSz="342900"/>
            <a:r>
              <a:rPr lang="en-US" altLang="zh-CN" sz="4000" b="1" dirty="0">
                <a:solidFill>
                  <a:prstClr val="black"/>
                </a:solidFill>
                <a:effectLst>
                  <a:glow rad="228600">
                    <a:srgbClr val="FFFFFF"/>
                  </a:glow>
                </a:effectLst>
                <a:sym typeface="Wingdings 2" panose="05020102010507070707" pitchFamily="18" charset="2"/>
              </a:rPr>
              <a:t> </a:t>
            </a:r>
            <a:r>
              <a:rPr lang="en-US" altLang="zh-CN" sz="4000" b="1" dirty="0">
                <a:solidFill>
                  <a:prstClr val="black"/>
                </a:solidFill>
                <a:effectLst>
                  <a:glow rad="228600">
                    <a:srgbClr val="FFFFFF"/>
                  </a:glow>
                </a:effectLst>
              </a:rPr>
              <a:t>Why do they grow rice on terrace?</a:t>
            </a:r>
            <a:endParaRPr lang="zh-CN" altLang="en-US" sz="4000" b="1" dirty="0">
              <a:solidFill>
                <a:prstClr val="black"/>
              </a:solidFill>
              <a:effectLst>
                <a:glow rad="228600">
                  <a:srgbClr val="FFFFFF"/>
                </a:glow>
              </a:effectLst>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ChangeAspect="1"/>
          </p:cNvPicPr>
          <p:nvPr>
            <p:ph idx="4294967295"/>
            <p:custDataLst>
              <p:tags r:id="rId1"/>
            </p:custDataLst>
          </p:nvPr>
        </p:nvPicPr>
        <p:blipFill>
          <a:blip r:embed="rId2"/>
          <a:stretch>
            <a:fillRect/>
          </a:stretch>
        </p:blipFill>
        <p:spPr>
          <a:xfrm>
            <a:off x="10490200" y="0"/>
            <a:ext cx="1701800" cy="1044575"/>
          </a:xfrm>
          <a:prstGeom prst="rect">
            <a:avLst/>
          </a:prstGeom>
        </p:spPr>
      </p:pic>
      <p:pic>
        <p:nvPicPr>
          <p:cNvPr id="102" name="图片 101"/>
          <p:cNvPicPr/>
          <p:nvPr>
            <p:custDataLst>
              <p:tags r:id="rId3"/>
            </p:custDataLst>
          </p:nvPr>
        </p:nvPicPr>
        <p:blipFill>
          <a:blip r:embed="rId4">
            <a:lum contrast="6000"/>
          </a:blip>
          <a:stretch>
            <a:fillRect/>
          </a:stretch>
        </p:blipFill>
        <p:spPr>
          <a:xfrm>
            <a:off x="615950" y="-90805"/>
            <a:ext cx="4673600" cy="1779905"/>
          </a:xfrm>
          <a:prstGeom prst="rect">
            <a:avLst/>
          </a:prstGeom>
          <a:noFill/>
          <a:ln w="9525">
            <a:noFill/>
          </a:ln>
        </p:spPr>
      </p:pic>
      <p:sp>
        <p:nvSpPr>
          <p:cNvPr id="7" name="文本框 6"/>
          <p:cNvSpPr txBox="1"/>
          <p:nvPr>
            <p:custDataLst>
              <p:tags r:id="rId5"/>
            </p:custDataLst>
          </p:nvPr>
        </p:nvSpPr>
        <p:spPr>
          <a:xfrm rot="21300000">
            <a:off x="1861185" y="855980"/>
            <a:ext cx="2920365" cy="706755"/>
          </a:xfrm>
          <a:prstGeom prst="rect">
            <a:avLst/>
          </a:prstGeom>
          <a:noFill/>
        </p:spPr>
        <p:txBody>
          <a:bodyPr wrap="square" rtlCol="0">
            <a:spAutoFit/>
          </a:bodyPr>
          <a:lstStyle/>
          <a:p>
            <a:r>
              <a:rPr lang="zh-CN" altLang="en-US" sz="4000">
                <a:highlight>
                  <a:srgbClr val="FFFF00"/>
                </a:highlight>
                <a:latin typeface="Times New Roman" panose="02020603050405020304" pitchFamily="18" charset="0"/>
                <a:cs typeface="Times New Roman" panose="02020603050405020304" pitchFamily="18" charset="0"/>
                <a:sym typeface="+mn-ea"/>
              </a:rPr>
              <a:t> </a:t>
            </a:r>
            <a:r>
              <a:rPr lang="en-US" altLang="zh-CN" sz="4000">
                <a:highlight>
                  <a:srgbClr val="FFFF00"/>
                </a:highlight>
                <a:latin typeface="Times New Roman" panose="02020603050405020304" pitchFamily="18" charset="0"/>
                <a:cs typeface="Times New Roman" panose="02020603050405020304" pitchFamily="18" charset="0"/>
                <a:sym typeface="+mn-ea"/>
              </a:rPr>
              <a:t>travel tips</a:t>
            </a:r>
            <a:endParaRPr lang="en-US" altLang="zh-CN" sz="4000">
              <a:highlight>
                <a:srgbClr val="FFFF00"/>
              </a:highlight>
              <a:latin typeface="Times New Roman" panose="02020603050405020304" pitchFamily="18" charset="0"/>
              <a:cs typeface="Times New Roman" panose="02020603050405020304" pitchFamily="18" charset="0"/>
              <a:sym typeface="+mn-ea"/>
            </a:endParaRPr>
          </a:p>
        </p:txBody>
      </p:sp>
      <p:pic>
        <p:nvPicPr>
          <p:cNvPr id="103" name="图片 102"/>
          <p:cNvPicPr/>
          <p:nvPr>
            <p:custDataLst>
              <p:tags r:id="rId6"/>
            </p:custDataLst>
          </p:nvPr>
        </p:nvPicPr>
        <p:blipFill>
          <a:blip r:embed="rId7"/>
          <a:stretch>
            <a:fillRect/>
          </a:stretch>
        </p:blipFill>
        <p:spPr>
          <a:xfrm>
            <a:off x="1555750" y="2296160"/>
            <a:ext cx="8794115" cy="4668520"/>
          </a:xfrm>
          <a:prstGeom prst="rect">
            <a:avLst/>
          </a:prstGeom>
          <a:noFill/>
          <a:ln w="9525">
            <a:noFill/>
          </a:ln>
        </p:spPr>
      </p:pic>
      <p:sp>
        <p:nvSpPr>
          <p:cNvPr id="10" name="文本框 9"/>
          <p:cNvSpPr txBox="1"/>
          <p:nvPr>
            <p:custDataLst>
              <p:tags r:id="rId8"/>
            </p:custDataLst>
          </p:nvPr>
        </p:nvSpPr>
        <p:spPr>
          <a:xfrm>
            <a:off x="3230245" y="1265555"/>
            <a:ext cx="6391910" cy="2799715"/>
          </a:xfrm>
          <a:prstGeom prst="rect">
            <a:avLst/>
          </a:prstGeom>
          <a:noFill/>
        </p:spPr>
        <p:txBody>
          <a:bodyPr wrap="square" rtlCol="0">
            <a:spAutoFit/>
          </a:bodyPr>
          <a:lstStyle/>
          <a:p>
            <a:endParaRPr lang="zh-CN" altLang="en-US" sz="2800">
              <a:latin typeface="Times New Roman" panose="02020603050405020304" pitchFamily="18" charset="0"/>
              <a:cs typeface="Times New Roman" panose="02020603050405020304" pitchFamily="18" charset="0"/>
              <a:sym typeface="+mn-ea"/>
            </a:endParaRPr>
          </a:p>
          <a:p>
            <a:endParaRPr lang="zh-CN" altLang="en-US" sz="2800">
              <a:latin typeface="Times New Roman" panose="02020603050405020304" pitchFamily="18" charset="0"/>
              <a:cs typeface="Times New Roman" panose="02020603050405020304" pitchFamily="18" charset="0"/>
              <a:sym typeface="+mn-ea"/>
            </a:endParaRPr>
          </a:p>
          <a:p>
            <a:pPr algn="just"/>
            <a:r>
              <a:rPr lang="en-US" altLang="zh-CN"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R</a:t>
            </a:r>
            <a:r>
              <a:rPr lang="zh-CN" altLang="en-US"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ead th</a:t>
            </a:r>
            <a:r>
              <a:rPr lang="en-US" altLang="zh-CN"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e following</a:t>
            </a:r>
            <a:r>
              <a:rPr lang="zh-CN" altLang="en-US"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zh-CN"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passage</a:t>
            </a:r>
            <a:r>
              <a:rPr lang="zh-CN" altLang="en-US"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to learn about</a:t>
            </a:r>
            <a:r>
              <a:rPr lang="zh-CN" altLang="en-US"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 </a:t>
            </a:r>
            <a:r>
              <a:rPr lang="en-US" altLang="zh-CN" sz="2800" b="1"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Longji Rice Terraces</a:t>
            </a:r>
            <a:r>
              <a:rPr lang="zh-CN" altLang="en-US"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which will</a:t>
            </a:r>
            <a:r>
              <a:rPr lang="en-US" altLang="zh-CN"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zh-CN" altLang="en-US"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help you enjoy your trip</a:t>
            </a:r>
            <a:r>
              <a:rPr lang="en-US" altLang="zh-CN"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a:t>
            </a:r>
            <a:endParaRPr lang="zh-CN" altLang="en-US"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endParaRPr>
          </a:p>
          <a:p>
            <a:endParaRPr lang="zh-CN" altLang="en-US"/>
          </a:p>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tretch>
            <a:fillRect/>
          </a:stretch>
        </p:blipFill>
        <p:spPr>
          <a:xfrm>
            <a:off x="10905490" y="5961380"/>
            <a:ext cx="1031240" cy="783590"/>
          </a:xfrm>
          <a:prstGeom prst="cube">
            <a:avLst/>
          </a:prstGeom>
        </p:spPr>
      </p:pic>
      <p:sp>
        <p:nvSpPr>
          <p:cNvPr id="5" name="文本框 4"/>
          <p:cNvSpPr txBox="1"/>
          <p:nvPr>
            <p:custDataLst>
              <p:tags r:id="rId3"/>
            </p:custDataLst>
          </p:nvPr>
        </p:nvSpPr>
        <p:spPr>
          <a:xfrm>
            <a:off x="90170" y="725805"/>
            <a:ext cx="8559800" cy="521970"/>
          </a:xfrm>
          <a:prstGeom prst="rect">
            <a:avLst/>
          </a:prstGeom>
          <a:solidFill>
            <a:srgbClr val="028458"/>
          </a:solidFill>
        </p:spPr>
        <p:txBody>
          <a:bodyPr wrap="square" rtlCol="0" anchor="t">
            <a:spAutoFit/>
          </a:bodyPr>
          <a:lstStyle/>
          <a:p>
            <a:r>
              <a:rPr lang="en-US" sz="2800" smtClean="0">
                <a:solidFill>
                  <a:schemeClr val="bg1"/>
                </a:solidFill>
                <a:latin typeface="Times New Roman" panose="02020603050405020304" pitchFamily="18" charset="0"/>
                <a:cs typeface="Times New Roman" panose="02020603050405020304" pitchFamily="18" charset="0"/>
                <a:sym typeface="+mn-ea"/>
              </a:rPr>
              <a:t>Skim the passage and get the main idea of each paragraph.</a:t>
            </a:r>
            <a:r>
              <a:rPr lang="en-US" sz="2800" smtClean="0">
                <a:highlight>
                  <a:srgbClr val="FFFF00"/>
                </a:highlight>
                <a:latin typeface="Times New Roman" panose="02020603050405020304" pitchFamily="18" charset="0"/>
                <a:cs typeface="Times New Roman" panose="02020603050405020304" pitchFamily="18" charset="0"/>
                <a:sym typeface="+mn-ea"/>
              </a:rPr>
              <a:t>           </a:t>
            </a:r>
            <a:endParaRPr lang="en-US" altLang="en-US" sz="2800" smtClean="0">
              <a:highlight>
                <a:srgbClr val="FFFF00"/>
              </a:highlight>
              <a:latin typeface="Times New Roman" panose="02020603050405020304" pitchFamily="18" charset="0"/>
              <a:cs typeface="Times New Roman" panose="02020603050405020304" pitchFamily="18" charset="0"/>
              <a:sym typeface="+mn-ea"/>
            </a:endParaRPr>
          </a:p>
        </p:txBody>
      </p:sp>
      <p:graphicFrame>
        <p:nvGraphicFramePr>
          <p:cNvPr id="4" name="表格 3"/>
          <p:cNvGraphicFramePr>
            <a:graphicFrameLocks noGrp="1"/>
          </p:cNvGraphicFramePr>
          <p:nvPr>
            <p:custDataLst>
              <p:tags r:id="rId4"/>
            </p:custDataLst>
          </p:nvPr>
        </p:nvGraphicFramePr>
        <p:xfrm>
          <a:off x="1089025" y="1786255"/>
          <a:ext cx="5897880" cy="3474720"/>
        </p:xfrm>
        <a:graphic>
          <a:graphicData uri="http://schemas.openxmlformats.org/drawingml/2006/table">
            <a:tbl>
              <a:tblPr firstRow="1" bandRow="1">
                <a:tableStyleId>{5C22544A-7EE6-4342-B048-85BDC9FD1C3A}</a:tableStyleId>
              </a:tblPr>
              <a:tblGrid>
                <a:gridCol w="2212975"/>
                <a:gridCol w="3684905"/>
              </a:tblGrid>
              <a:tr h="381000">
                <a:tc>
                  <a:txBody>
                    <a:bodyPr wrap="square"/>
                    <a:lstStyle/>
                    <a:p>
                      <a:pPr>
                        <a:buNone/>
                      </a:pPr>
                      <a:r>
                        <a:rPr lang="en-US" sz="2800" smtClean="0">
                          <a:solidFill>
                            <a:schemeClr val="bg1"/>
                          </a:solidFill>
                          <a:latin typeface="Times New Roman" panose="02020603050405020304" pitchFamily="18" charset="0"/>
                          <a:cs typeface="Times New Roman" panose="02020603050405020304" pitchFamily="18" charset="0"/>
                          <a:sym typeface="+mn-ea"/>
                        </a:rPr>
                        <a:t>paragraphs</a:t>
                      </a:r>
                      <a:endParaRPr lang="en-US" altLang="en-US" sz="2800" smtClean="0">
                        <a:solidFill>
                          <a:schemeClr val="bg1"/>
                        </a:solidFill>
                        <a:latin typeface="Times New Roman" panose="02020603050405020304" pitchFamily="18" charset="0"/>
                        <a:cs typeface="Times New Roman" panose="02020603050405020304" pitchFamily="18" charset="0"/>
                        <a:sym typeface="+mn-ea"/>
                      </a:endParaRPr>
                    </a:p>
                  </a:txBody>
                  <a:tcPr vert="horz"/>
                </a:tc>
                <a:tc>
                  <a:txBody>
                    <a:bodyPr wrap="square"/>
                    <a:lstStyle/>
                    <a:p>
                      <a:pPr>
                        <a:buNone/>
                      </a:pPr>
                      <a:r>
                        <a:rPr lang="en-US" sz="2800" smtClean="0">
                          <a:solidFill>
                            <a:schemeClr val="bg1"/>
                          </a:solidFill>
                          <a:latin typeface="Times New Roman" panose="02020603050405020304" pitchFamily="18" charset="0"/>
                          <a:cs typeface="Times New Roman" panose="02020603050405020304" pitchFamily="18" charset="0"/>
                          <a:sym typeface="+mn-ea"/>
                        </a:rPr>
                        <a:t> main idea </a:t>
                      </a:r>
                      <a:endParaRPr lang="en-US" altLang="en-US" sz="2800" smtClean="0">
                        <a:solidFill>
                          <a:schemeClr val="bg1"/>
                        </a:solidFill>
                        <a:latin typeface="Times New Roman" panose="02020603050405020304" pitchFamily="18" charset="0"/>
                        <a:cs typeface="Times New Roman" panose="02020603050405020304" pitchFamily="18" charset="0"/>
                        <a:sym typeface="+mn-ea"/>
                      </a:endParaRPr>
                    </a:p>
                  </a:txBody>
                  <a:tcPr vert="horz"/>
                </a:tc>
              </a:tr>
              <a:tr h="381000">
                <a:tc>
                  <a:txBody>
                    <a:bodyPr wrap="square"/>
                    <a:lstStyle/>
                    <a:p>
                      <a:pPr>
                        <a:buNone/>
                      </a:pPr>
                      <a:r>
                        <a:rPr lang="en-US" altLang="zh-CN" sz="2800" b="0" smtClean="0">
                          <a:latin typeface="Times New Roman" panose="02020603050405020304" pitchFamily="18" charset="0"/>
                          <a:cs typeface="Times New Roman" panose="02020603050405020304" pitchFamily="18" charset="0"/>
                          <a:sym typeface="+mn-ea"/>
                        </a:rPr>
                        <a:t>P1</a:t>
                      </a:r>
                      <a:endParaRPr lang="en-US" altLang="zh-CN" sz="2800" b="0" smtClean="0">
                        <a:latin typeface="Times New Roman" panose="02020603050405020304" pitchFamily="18" charset="0"/>
                        <a:cs typeface="Times New Roman" panose="02020603050405020304" pitchFamily="18" charset="0"/>
                        <a:sym typeface="+mn-ea"/>
                      </a:endParaRPr>
                    </a:p>
                  </a:txBody>
                  <a:tcPr vert="horz"/>
                </a:tc>
                <a:tc>
                  <a:txBody>
                    <a:bodyPr wrap="square"/>
                    <a:lstStyle/>
                    <a:p>
                      <a:pPr>
                        <a:buNone/>
                      </a:pPr>
                      <a:endParaRPr lang="zh-CN" altLang="en-US" sz="2800">
                        <a:latin typeface="Times New Roman" panose="02020603050405020304" pitchFamily="18" charset="0"/>
                        <a:cs typeface="Times New Roman" panose="02020603050405020304" pitchFamily="18" charset="0"/>
                      </a:endParaRPr>
                    </a:p>
                  </a:txBody>
                  <a:tcPr vert="horz"/>
                </a:tc>
              </a:tr>
              <a:tr h="381000">
                <a:tc>
                  <a:txBody>
                    <a:bodyPr wrap="square"/>
                    <a:lstStyle/>
                    <a:p>
                      <a:pPr>
                        <a:buNone/>
                      </a:pPr>
                      <a:r>
                        <a:rPr lang="en-US" altLang="zh-CN" sz="2800" b="0" smtClean="0">
                          <a:latin typeface="Times New Roman" panose="02020603050405020304" pitchFamily="18" charset="0"/>
                          <a:cs typeface="Times New Roman" panose="02020603050405020304" pitchFamily="18" charset="0"/>
                          <a:sym typeface="+mn-ea"/>
                        </a:rPr>
                        <a:t>P2</a:t>
                      </a:r>
                      <a:endParaRPr lang="en-US" altLang="zh-CN" sz="2800" b="0" smtClean="0">
                        <a:latin typeface="Times New Roman" panose="02020603050405020304" pitchFamily="18" charset="0"/>
                        <a:cs typeface="Times New Roman" panose="02020603050405020304" pitchFamily="18" charset="0"/>
                        <a:sym typeface="+mn-ea"/>
                      </a:endParaRPr>
                    </a:p>
                  </a:txBody>
                  <a:tcPr vert="horz"/>
                </a:tc>
                <a:tc>
                  <a:txBody>
                    <a:bodyPr wrap="square"/>
                    <a:lstStyle/>
                    <a:p>
                      <a:pPr>
                        <a:buNone/>
                      </a:pPr>
                      <a:endParaRPr lang="zh-CN" altLang="en-US" sz="2800">
                        <a:latin typeface="Times New Roman" panose="02020603050405020304" pitchFamily="18" charset="0"/>
                        <a:cs typeface="Times New Roman" panose="02020603050405020304" pitchFamily="18" charset="0"/>
                      </a:endParaRPr>
                    </a:p>
                  </a:txBody>
                  <a:tcPr vert="horz"/>
                </a:tc>
              </a:tr>
              <a:tr h="381000">
                <a:tc>
                  <a:txBody>
                    <a:bodyPr wrap="square"/>
                    <a:lstStyle/>
                    <a:p>
                      <a:pPr>
                        <a:buNone/>
                      </a:pPr>
                      <a:r>
                        <a:rPr lang="en-US" altLang="zh-CN" sz="2800" b="0" smtClean="0">
                          <a:latin typeface="Times New Roman" panose="02020603050405020304" pitchFamily="18" charset="0"/>
                          <a:cs typeface="Times New Roman" panose="02020603050405020304" pitchFamily="18" charset="0"/>
                          <a:sym typeface="+mn-ea"/>
                        </a:rPr>
                        <a:t>P3</a:t>
                      </a:r>
                      <a:endParaRPr lang="en-US" altLang="zh-CN" sz="2800" b="0" smtClean="0">
                        <a:latin typeface="Times New Roman" panose="02020603050405020304" pitchFamily="18" charset="0"/>
                        <a:cs typeface="Times New Roman" panose="02020603050405020304" pitchFamily="18" charset="0"/>
                        <a:sym typeface="+mn-ea"/>
                      </a:endParaRPr>
                    </a:p>
                  </a:txBody>
                  <a:tcPr vert="horz"/>
                </a:tc>
                <a:tc>
                  <a:txBody>
                    <a:bodyPr wrap="square"/>
                    <a:lstStyle/>
                    <a:p>
                      <a:pPr>
                        <a:buNone/>
                      </a:pPr>
                      <a:endParaRPr lang="zh-CN" altLang="en-US" sz="2800">
                        <a:latin typeface="Times New Roman" panose="02020603050405020304" pitchFamily="18" charset="0"/>
                        <a:cs typeface="Times New Roman" panose="02020603050405020304" pitchFamily="18" charset="0"/>
                      </a:endParaRPr>
                    </a:p>
                  </a:txBody>
                  <a:tcPr vert="horz"/>
                </a:tc>
              </a:tr>
              <a:tr h="381000">
                <a:tc>
                  <a:txBody>
                    <a:bodyPr wrap="square"/>
                    <a:lstStyle/>
                    <a:p>
                      <a:pPr>
                        <a:buNone/>
                      </a:pPr>
                      <a:r>
                        <a:rPr lang="en-US" altLang="zh-CN" sz="2800" b="0" smtClean="0">
                          <a:latin typeface="Times New Roman" panose="02020603050405020304" pitchFamily="18" charset="0"/>
                          <a:cs typeface="Times New Roman" panose="02020603050405020304" pitchFamily="18" charset="0"/>
                          <a:sym typeface="+mn-ea"/>
                        </a:rPr>
                        <a:t>P4</a:t>
                      </a:r>
                      <a:endParaRPr lang="en-US" altLang="zh-CN" sz="2800" b="0" smtClean="0">
                        <a:latin typeface="Times New Roman" panose="02020603050405020304" pitchFamily="18" charset="0"/>
                        <a:cs typeface="Times New Roman" panose="02020603050405020304" pitchFamily="18" charset="0"/>
                        <a:sym typeface="+mn-ea"/>
                      </a:endParaRPr>
                    </a:p>
                  </a:txBody>
                  <a:tcPr vert="horz"/>
                </a:tc>
                <a:tc>
                  <a:txBody>
                    <a:bodyPr wrap="square"/>
                    <a:lstStyle/>
                    <a:p>
                      <a:pPr>
                        <a:buNone/>
                      </a:pPr>
                      <a:endParaRPr lang="zh-CN" altLang="en-US" sz="2800">
                        <a:latin typeface="Times New Roman" panose="02020603050405020304" pitchFamily="18" charset="0"/>
                        <a:cs typeface="Times New Roman" panose="02020603050405020304" pitchFamily="18" charset="0"/>
                      </a:endParaRPr>
                    </a:p>
                  </a:txBody>
                  <a:tcPr vert="horz"/>
                </a:tc>
              </a:tr>
              <a:tr h="579120">
                <a:tc>
                  <a:txBody>
                    <a:bodyPr wrap="square"/>
                    <a:lstStyle/>
                    <a:p>
                      <a:pPr>
                        <a:buNone/>
                      </a:pPr>
                      <a:r>
                        <a:rPr lang="en-US" altLang="zh-CN" sz="2800" b="0" smtClean="0">
                          <a:latin typeface="Times New Roman" panose="02020603050405020304" pitchFamily="18" charset="0"/>
                          <a:cs typeface="Times New Roman" panose="02020603050405020304" pitchFamily="18" charset="0"/>
                          <a:sym typeface="+mn-ea"/>
                        </a:rPr>
                        <a:t>P5 </a:t>
                      </a:r>
                      <a:endParaRPr lang="en-US" altLang="zh-CN" sz="2800" b="0" smtClean="0">
                        <a:latin typeface="Times New Roman" panose="02020603050405020304" pitchFamily="18" charset="0"/>
                        <a:cs typeface="Times New Roman" panose="02020603050405020304" pitchFamily="18" charset="0"/>
                        <a:sym typeface="+mn-ea"/>
                      </a:endParaRPr>
                    </a:p>
                  </a:txBody>
                  <a:tcPr vert="horz"/>
                </a:tc>
                <a:tc>
                  <a:txBody>
                    <a:bodyPr wrap="square"/>
                    <a:lstStyle/>
                    <a:p>
                      <a:pPr>
                        <a:buNone/>
                      </a:pPr>
                      <a:endParaRPr lang="zh-CN" altLang="en-US" sz="2800">
                        <a:latin typeface="Times New Roman" panose="02020603050405020304" pitchFamily="18" charset="0"/>
                        <a:cs typeface="Times New Roman" panose="02020603050405020304" pitchFamily="18" charset="0"/>
                      </a:endParaRPr>
                    </a:p>
                  </a:txBody>
                  <a:tcPr vert="horz"/>
                </a:tc>
              </a:tr>
            </a:tbl>
          </a:graphicData>
        </a:graphic>
      </p:graphicFrame>
      <p:sp>
        <p:nvSpPr>
          <p:cNvPr id="10" name="文本框 9"/>
          <p:cNvSpPr txBox="1"/>
          <p:nvPr>
            <p:custDataLst>
              <p:tags r:id="rId5"/>
            </p:custDataLst>
          </p:nvPr>
        </p:nvSpPr>
        <p:spPr>
          <a:xfrm>
            <a:off x="3362191" y="4400429"/>
            <a:ext cx="2150745" cy="583565"/>
          </a:xfrm>
          <a:prstGeom prst="rect">
            <a:avLst/>
          </a:prstGeom>
          <a:noFill/>
        </p:spPr>
        <p:txBody>
          <a:bodyPr wrap="none" rtlCol="0">
            <a:spAutoFit/>
          </a:bodyPr>
          <a:lstStyle/>
          <a:p>
            <a:r>
              <a:rPr lang="en-US" altLang="zh-CN" sz="3200" b="1" smtClean="0">
                <a:latin typeface="Times New Roman" panose="02020603050405020304" pitchFamily="18" charset="0"/>
                <a:cs typeface="Times New Roman" panose="02020603050405020304" pitchFamily="18" charset="0"/>
              </a:rPr>
              <a:t> </a:t>
            </a:r>
            <a:r>
              <a:rPr lang="en-US" altLang="zh-CN" sz="2800" b="1" smtClean="0">
                <a:latin typeface="Times New Roman" panose="02020603050405020304" pitchFamily="18" charset="0"/>
                <a:cs typeface="Times New Roman" panose="02020603050405020304" pitchFamily="18" charset="0"/>
              </a:rPr>
              <a:t>the meaning</a:t>
            </a:r>
            <a:endParaRPr lang="zh-CN" altLang="en-US" sz="3200" b="1">
              <a:latin typeface="Times New Roman" panose="02020603050405020304" pitchFamily="18" charset="0"/>
              <a:cs typeface="Times New Roman" panose="02020603050405020304" pitchFamily="18" charset="0"/>
            </a:endParaRPr>
          </a:p>
        </p:txBody>
      </p:sp>
      <p:sp>
        <p:nvSpPr>
          <p:cNvPr id="13" name="文本框 12"/>
          <p:cNvSpPr txBox="1"/>
          <p:nvPr>
            <p:custDataLst>
              <p:tags r:id="rId6"/>
            </p:custDataLst>
          </p:nvPr>
        </p:nvSpPr>
        <p:spPr>
          <a:xfrm>
            <a:off x="3303723" y="3899961"/>
            <a:ext cx="2535555" cy="583565"/>
          </a:xfrm>
          <a:prstGeom prst="rect">
            <a:avLst/>
          </a:prstGeom>
          <a:noFill/>
        </p:spPr>
        <p:txBody>
          <a:bodyPr wrap="none" rtlCol="0">
            <a:spAutoFit/>
          </a:bodyPr>
          <a:lstStyle/>
          <a:p>
            <a:r>
              <a:rPr lang="en-US" altLang="zh-CN" sz="3200" b="1" smtClean="0">
                <a:latin typeface="Times New Roman" panose="02020603050405020304" pitchFamily="18" charset="0"/>
                <a:cs typeface="Times New Roman" panose="02020603050405020304" pitchFamily="18" charset="0"/>
              </a:rPr>
              <a:t> </a:t>
            </a:r>
            <a:r>
              <a:rPr lang="en-US" altLang="zh-CN" sz="2800" b="1" smtClean="0">
                <a:latin typeface="Times New Roman" panose="02020603050405020304" pitchFamily="18" charset="0"/>
                <a:cs typeface="Times New Roman" panose="02020603050405020304" pitchFamily="18" charset="0"/>
              </a:rPr>
              <a:t>how they work</a:t>
            </a:r>
            <a:endParaRPr lang="zh-CN" altLang="en-US" sz="3200" b="1">
              <a:latin typeface="Times New Roman" panose="02020603050405020304" pitchFamily="18" charset="0"/>
              <a:cs typeface="Times New Roman" panose="02020603050405020304" pitchFamily="18" charset="0"/>
            </a:endParaRPr>
          </a:p>
        </p:txBody>
      </p:sp>
      <p:sp>
        <p:nvSpPr>
          <p:cNvPr id="15" name="文本框 14"/>
          <p:cNvSpPr txBox="1"/>
          <p:nvPr>
            <p:custDataLst>
              <p:tags r:id="rId7"/>
            </p:custDataLst>
          </p:nvPr>
        </p:nvSpPr>
        <p:spPr>
          <a:xfrm>
            <a:off x="3385209" y="3368039"/>
            <a:ext cx="1746250" cy="521970"/>
          </a:xfrm>
          <a:prstGeom prst="rect">
            <a:avLst/>
          </a:prstGeom>
          <a:noFill/>
        </p:spPr>
        <p:txBody>
          <a:bodyPr wrap="none" rtlCol="0">
            <a:spAutoFit/>
          </a:bodyPr>
          <a:lstStyle/>
          <a:p>
            <a:r>
              <a:rPr lang="en-US" altLang="zh-CN" sz="2800" b="1" smtClean="0">
                <a:latin typeface="Times New Roman" panose="02020603050405020304" pitchFamily="18" charset="0"/>
                <a:cs typeface="Times New Roman" panose="02020603050405020304" pitchFamily="18" charset="0"/>
              </a:rPr>
              <a:t>the reason</a:t>
            </a:r>
            <a:endParaRPr lang="zh-CN" altLang="en-US" sz="3200" b="1">
              <a:latin typeface="Times New Roman" panose="02020603050405020304" pitchFamily="18" charset="0"/>
              <a:cs typeface="Times New Roman" panose="02020603050405020304" pitchFamily="18" charset="0"/>
            </a:endParaRPr>
          </a:p>
        </p:txBody>
      </p:sp>
      <p:sp>
        <p:nvSpPr>
          <p:cNvPr id="18" name="文本框 17"/>
          <p:cNvSpPr txBox="1"/>
          <p:nvPr>
            <p:custDataLst>
              <p:tags r:id="rId8"/>
            </p:custDataLst>
          </p:nvPr>
        </p:nvSpPr>
        <p:spPr>
          <a:xfrm>
            <a:off x="3362143" y="2862247"/>
            <a:ext cx="2575560" cy="521970"/>
          </a:xfrm>
          <a:prstGeom prst="rect">
            <a:avLst/>
          </a:prstGeom>
          <a:noFill/>
        </p:spPr>
        <p:txBody>
          <a:bodyPr wrap="none" rtlCol="0">
            <a:spAutoFit/>
          </a:bodyPr>
          <a:lstStyle/>
          <a:p>
            <a:r>
              <a:rPr lang="en-US" altLang="zh-CN" sz="2800" b="1" smtClean="0">
                <a:latin typeface="Times New Roman" panose="02020603050405020304" pitchFamily="18" charset="0"/>
                <a:cs typeface="Times New Roman" panose="02020603050405020304" pitchFamily="18" charset="0"/>
              </a:rPr>
              <a:t>the background</a:t>
            </a:r>
            <a:endParaRPr lang="en-US" altLang="zh-CN" sz="3200" b="1" smtClean="0">
              <a:latin typeface="Times New Roman" panose="02020603050405020304" pitchFamily="18" charset="0"/>
              <a:cs typeface="Times New Roman" panose="02020603050405020304" pitchFamily="18" charset="0"/>
            </a:endParaRPr>
          </a:p>
        </p:txBody>
      </p:sp>
      <p:sp>
        <p:nvSpPr>
          <p:cNvPr id="24" name="文本框 23"/>
          <p:cNvSpPr txBox="1"/>
          <p:nvPr>
            <p:custDataLst>
              <p:tags r:id="rId9"/>
            </p:custDataLst>
          </p:nvPr>
        </p:nvSpPr>
        <p:spPr>
          <a:xfrm>
            <a:off x="3362144" y="2335257"/>
            <a:ext cx="1437005" cy="521970"/>
          </a:xfrm>
          <a:prstGeom prst="rect">
            <a:avLst/>
          </a:prstGeom>
          <a:noFill/>
        </p:spPr>
        <p:txBody>
          <a:bodyPr wrap="none" rtlCol="0">
            <a:spAutoFit/>
          </a:bodyPr>
          <a:lstStyle/>
          <a:p>
            <a:r>
              <a:rPr lang="en-US" altLang="zh-CN" sz="2800" b="1" smtClean="0">
                <a:latin typeface="Times New Roman" panose="02020603050405020304" pitchFamily="18" charset="0"/>
                <a:cs typeface="Times New Roman" panose="02020603050405020304" pitchFamily="18" charset="0"/>
              </a:rPr>
              <a:t>the view</a:t>
            </a:r>
            <a:endParaRPr lang="zh-CN" altLang="en-US" sz="2800" b="1">
              <a:latin typeface="Times New Roman" panose="02020603050405020304" pitchFamily="18" charset="0"/>
              <a:cs typeface="Times New Roman" panose="02020603050405020304" pitchFamily="18" charset="0"/>
            </a:endParaRPr>
          </a:p>
        </p:txBody>
      </p:sp>
      <p:sp>
        <p:nvSpPr>
          <p:cNvPr id="25" name="云形标注 24"/>
          <p:cNvSpPr/>
          <p:nvPr>
            <p:custDataLst>
              <p:tags r:id="rId10"/>
            </p:custDataLst>
          </p:nvPr>
        </p:nvSpPr>
        <p:spPr>
          <a:xfrm>
            <a:off x="6986905" y="1387475"/>
            <a:ext cx="5083810" cy="4483735"/>
          </a:xfrm>
          <a:prstGeom prst="cloudCallout">
            <a:avLst>
              <a:gd name="adj1" fmla="val -28328"/>
              <a:gd name="adj2" fmla="val 54234"/>
            </a:avLst>
          </a:prstGeom>
          <a:solidFill>
            <a:srgbClr val="D5EDBB"/>
          </a:solidFill>
          <a:ln>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6" name="文本框 25"/>
          <p:cNvSpPr txBox="1"/>
          <p:nvPr>
            <p:custDataLst>
              <p:tags r:id="rId11"/>
            </p:custDataLst>
          </p:nvPr>
        </p:nvSpPr>
        <p:spPr>
          <a:xfrm>
            <a:off x="7495540" y="2090420"/>
            <a:ext cx="4441190" cy="2676525"/>
          </a:xfrm>
          <a:prstGeom prst="rect">
            <a:avLst/>
          </a:prstGeom>
          <a:noFill/>
        </p:spPr>
        <p:txBody>
          <a:bodyPr wrap="square" rtlCol="0">
            <a:spAutoFit/>
          </a:bodyPr>
          <a:lstStyle/>
          <a:p>
            <a:pPr algn="just"/>
            <a:r>
              <a:rPr lang="en-US" altLang="zh-CN" sz="28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Learning to learn:</a:t>
            </a:r>
            <a:endParaRPr lang="en-US" altLang="zh-CN" sz="28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algn="just"/>
            <a:r>
              <a:rPr lang="en-US" altLang="zh-CN" sz="280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Main idea often comes at the beginning of a paragraph; sometimes, it appears in the middle or at the end.</a:t>
            </a:r>
            <a:endParaRPr lang="en-US" altLang="zh-CN" sz="280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endParaRPr>
          </a:p>
          <a:p>
            <a:endParaRPr lang="en-US" altLang="zh-CN" sz="280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endParaRPr>
          </a:p>
        </p:txBody>
      </p:sp>
      <p:pic>
        <p:nvPicPr>
          <p:cNvPr id="104" name="图片 103"/>
          <p:cNvPicPr/>
          <p:nvPr>
            <p:custDataLst>
              <p:tags r:id="rId12"/>
            </p:custDataLst>
          </p:nvPr>
        </p:nvPicPr>
        <p:blipFill>
          <a:blip r:embed="rId13"/>
          <a:stretch>
            <a:fillRect/>
          </a:stretch>
        </p:blipFill>
        <p:spPr>
          <a:xfrm>
            <a:off x="7090410" y="5318760"/>
            <a:ext cx="899160" cy="1426210"/>
          </a:xfrm>
          <a:prstGeom prst="rect">
            <a:avLst/>
          </a:prstGeom>
          <a:noFill/>
          <a:ln w="9525">
            <a:noFill/>
          </a:ln>
        </p:spPr>
      </p:pic>
      <p:sp>
        <p:nvSpPr>
          <p:cNvPr id="2" name="文本框 1"/>
          <p:cNvSpPr txBox="1"/>
          <p:nvPr>
            <p:custDataLst>
              <p:tags r:id="rId14"/>
            </p:custDataLst>
          </p:nvPr>
        </p:nvSpPr>
        <p:spPr>
          <a:xfrm>
            <a:off x="5937885" y="3368040"/>
            <a:ext cx="5975985" cy="1383665"/>
          </a:xfrm>
          <a:prstGeom prst="rect">
            <a:avLst/>
          </a:prstGeom>
          <a:solidFill>
            <a:srgbClr val="F9D7BF"/>
          </a:solidFill>
        </p:spPr>
        <p:txBody>
          <a:bodyPr wrap="square" rtlCol="0">
            <a:spAutoFit/>
          </a:bodyPr>
          <a:lstStyle/>
          <a:p>
            <a:r>
              <a:rPr lang="en-US" altLang="zh-CN" sz="2800" kern="100">
                <a:latin typeface="Times New Roman" panose="02020603050405020304" pitchFamily="18" charset="0"/>
                <a:ea typeface="宋体" panose="02010600030101010101" pitchFamily="2" charset="-122"/>
                <a:cs typeface="Courier New" panose="02070309020205020404"/>
                <a:sym typeface="+mn-ea"/>
              </a:rPr>
              <a:t>So </a:t>
            </a:r>
            <a:r>
              <a:rPr lang="en-US" altLang="zh-CN" sz="2800" b="1" kern="100">
                <a:latin typeface="Times New Roman" panose="02020603050405020304" pitchFamily="18" charset="0"/>
                <a:ea typeface="宋体" panose="02010600030101010101" pitchFamily="2" charset="-122"/>
                <a:cs typeface="Courier New" panose="02070309020205020404"/>
                <a:sym typeface="+mn-ea"/>
              </a:rPr>
              <a:t>why </a:t>
            </a:r>
            <a:r>
              <a:rPr lang="en-US" altLang="zh-CN" sz="2800" kern="100">
                <a:latin typeface="Times New Roman" panose="02020603050405020304" pitchFamily="18" charset="0"/>
                <a:ea typeface="宋体" panose="02010600030101010101" pitchFamily="2" charset="-122"/>
                <a:cs typeface="Courier New" panose="02070309020205020404"/>
                <a:sym typeface="+mn-ea"/>
              </a:rPr>
              <a:t>did these people go to so much trouble to turn the entire mountains into terraces?</a:t>
            </a:r>
            <a:endParaRPr lang="zh-CN" altLang="en-US" sz="2800"/>
          </a:p>
        </p:txBody>
      </p:sp>
      <p:sp>
        <p:nvSpPr>
          <p:cNvPr id="3" name="上箭头 2"/>
          <p:cNvSpPr/>
          <p:nvPr>
            <p:custDataLst>
              <p:tags r:id="rId15"/>
            </p:custDataLst>
          </p:nvPr>
        </p:nvSpPr>
        <p:spPr>
          <a:xfrm>
            <a:off x="6583045" y="2748915"/>
            <a:ext cx="507365" cy="635000"/>
          </a:xfrm>
          <a:prstGeom prst="upArrow">
            <a:avLst>
              <a:gd name="adj1" fmla="val 50000"/>
              <a:gd name="adj2" fmla="val 50062"/>
            </a:avLst>
          </a:prstGeom>
          <a:solidFill>
            <a:srgbClr val="F9D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6"/>
            </p:custDataLst>
          </p:nvPr>
        </p:nvSpPr>
        <p:spPr>
          <a:xfrm>
            <a:off x="5839460" y="2165350"/>
            <a:ext cx="2496185" cy="583565"/>
          </a:xfrm>
          <a:prstGeom prst="rect">
            <a:avLst/>
          </a:prstGeom>
          <a:solidFill>
            <a:srgbClr val="FFB3B3">
              <a:alpha val="63000"/>
            </a:srgbClr>
          </a:solidFill>
        </p:spPr>
        <p:txBody>
          <a:bodyPr wrap="square" rtlCol="0" anchor="t">
            <a:spAutoFit/>
          </a:bodyPr>
          <a:lstStyle/>
          <a:p>
            <a:r>
              <a:rPr lang="zh-CN" altLang="en-US" sz="3200">
                <a:latin typeface="Times New Roman" panose="02020603050405020304" pitchFamily="18" charset="0"/>
                <a:cs typeface="Times New Roman" panose="02020603050405020304" pitchFamily="18" charset="0"/>
              </a:rPr>
              <a:t>topic sentence</a:t>
            </a:r>
            <a:endParaRPr lang="zh-CN" altLang="en-US" sz="3200">
              <a:latin typeface="Times New Roman" panose="02020603050405020304" pitchFamily="18" charset="0"/>
              <a:cs typeface="Times New Roman" panose="02020603050405020304" pitchFamily="18" charset="0"/>
            </a:endParaRPr>
          </a:p>
        </p:txBody>
      </p:sp>
      <p:sp>
        <p:nvSpPr>
          <p:cNvPr id="14" name="标题 1"/>
          <p:cNvSpPr>
            <a:spLocks noGrp="1"/>
          </p:cNvSpPr>
          <p:nvPr>
            <p:custDataLst>
              <p:tags r:id="rId17"/>
            </p:custDataLst>
          </p:nvPr>
        </p:nvSpPr>
        <p:spPr>
          <a:xfrm>
            <a:off x="96520" y="0"/>
            <a:ext cx="6393815" cy="729615"/>
          </a:xfrm>
          <a:prstGeom prst="rect">
            <a:avLst/>
          </a:prstGeom>
          <a:solidFill>
            <a:srgbClr val="FFB3B3">
              <a:alpha val="13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r>
              <a:rPr lang="en-US" altLang="zh-CN" sz="3200" b="1">
                <a:solidFill>
                  <a:srgbClr val="00B0F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Activity 1: </a:t>
            </a:r>
            <a:r>
              <a:rPr lang="en-US" altLang="zh-CN" sz="3200" b="1">
                <a:solidFill>
                  <a:srgbClr val="00B0F0"/>
                </a:solidFill>
                <a:latin typeface="Times New Roman" panose="02020603050405020304" pitchFamily="18" charset="0"/>
                <a:cs typeface="Times New Roman" panose="02020603050405020304" pitchFamily="18" charset="0"/>
              </a:rPr>
              <a:t>Read for </a:t>
            </a:r>
            <a:r>
              <a:rPr lang="en-US" altLang="zh-CN" sz="3200" b="1">
                <a:solidFill>
                  <a:srgbClr val="00B0F0"/>
                </a:solidFill>
                <a:latin typeface="Times New Roman" panose="02020603050405020304" pitchFamily="18" charset="0"/>
                <a:cs typeface="Times New Roman" panose="02020603050405020304" pitchFamily="18" charset="0"/>
                <a:sym typeface="+mn-ea"/>
              </a:rPr>
              <a:t> understanding</a:t>
            </a:r>
            <a:r>
              <a:rPr lang="en-US" altLang="zh-CN" sz="3200" b="1">
                <a:solidFill>
                  <a:srgbClr val="00B0F0"/>
                </a:solidFill>
                <a:latin typeface="Times New Roman" panose="02020603050405020304" pitchFamily="18" charset="0"/>
                <a:cs typeface="Times New Roman" panose="02020603050405020304" pitchFamily="18" charset="0"/>
              </a:rPr>
              <a:t>   </a:t>
            </a:r>
            <a:r>
              <a:rPr lang="en-US" altLang="zh-CN" sz="3200" b="1">
                <a:solidFill>
                  <a:srgbClr val="94B6E8"/>
                </a:solidFill>
                <a:latin typeface="Times New Roman" panose="02020603050405020304" pitchFamily="18" charset="0"/>
                <a:cs typeface="Times New Roman" panose="02020603050405020304" pitchFamily="18" charset="0"/>
              </a:rPr>
              <a:t> </a:t>
            </a:r>
            <a:endParaRPr lang="en-US" altLang="zh-CN" sz="3200" b="1">
              <a:solidFill>
                <a:srgbClr val="94B6E8"/>
              </a:solidFill>
              <a:latin typeface="Times New Roman" panose="02020603050405020304" pitchFamily="18" charset="0"/>
              <a:cs typeface="Times New Roman" panose="02020603050405020304" pitchFamily="18" charset="0"/>
            </a:endParaRPr>
          </a:p>
        </p:txBody>
      </p:sp>
      <p:sp>
        <p:nvSpPr>
          <p:cNvPr id="6" name="文本框 5"/>
          <p:cNvSpPr txBox="1"/>
          <p:nvPr>
            <p:custDataLst>
              <p:tags r:id="rId18"/>
            </p:custDataLst>
          </p:nvPr>
        </p:nvSpPr>
        <p:spPr>
          <a:xfrm>
            <a:off x="610235" y="4999990"/>
            <a:ext cx="8155305" cy="953135"/>
          </a:xfrm>
          <a:prstGeom prst="rect">
            <a:avLst/>
          </a:prstGeom>
          <a:solidFill>
            <a:srgbClr val="F9D7BF"/>
          </a:solidFill>
        </p:spPr>
        <p:txBody>
          <a:bodyPr wrap="square" rtlCol="0">
            <a:spAutoFit/>
          </a:bodyPr>
          <a:lstStyle/>
          <a:p>
            <a:pPr algn="l">
              <a:buClrTx/>
              <a:buSzTx/>
              <a:buFontTx/>
            </a:pPr>
            <a:r>
              <a:rPr lang="en-US" altLang="zh-CN" sz="2800" b="1" kern="100">
                <a:latin typeface="Times New Roman" panose="02020603050405020304" pitchFamily="18" charset="0"/>
                <a:ea typeface="宋体" panose="02010600030101010101" pitchFamily="2" charset="-122"/>
                <a:cs typeface="Courier New" panose="02070309020205020404"/>
              </a:rPr>
              <a:t> Topic sentence:</a:t>
            </a:r>
            <a:r>
              <a:rPr lang="en-US" altLang="zh-CN" sz="2800" kern="100">
                <a:latin typeface="Times New Roman" panose="02020603050405020304" pitchFamily="18" charset="0"/>
                <a:ea typeface="宋体" panose="02010600030101010101" pitchFamily="2" charset="-122"/>
                <a:cs typeface="Courier New" panose="02070309020205020404"/>
              </a:rPr>
              <a:t>  ...these terraces still </a:t>
            </a:r>
            <a:r>
              <a:rPr lang="en-US" altLang="zh-CN" sz="2800" b="1" kern="100">
                <a:latin typeface="Times New Roman" panose="02020603050405020304" pitchFamily="18" charset="0"/>
                <a:ea typeface="宋体" panose="02010600030101010101" pitchFamily="2" charset="-122"/>
                <a:cs typeface="Courier New" panose="02070309020205020404"/>
              </a:rPr>
              <a:t>mean a lot</a:t>
            </a:r>
            <a:r>
              <a:rPr lang="en-US" altLang="zh-CN" sz="2800" kern="100">
                <a:latin typeface="Times New Roman" panose="02020603050405020304" pitchFamily="18" charset="0"/>
                <a:ea typeface="宋体" panose="02010600030101010101" pitchFamily="2" charset="-122"/>
                <a:cs typeface="Courier New" panose="02070309020205020404"/>
              </a:rPr>
              <a:t> to the local people for whom traditions hold much value.</a:t>
            </a:r>
            <a:endParaRPr lang="en-US" altLang="zh-CN" sz="2800" kern="100">
              <a:latin typeface="Times New Roman" panose="02020603050405020304" pitchFamily="18" charset="0"/>
              <a:ea typeface="宋体" panose="02010600030101010101" pitchFamily="2" charset="-122"/>
              <a:cs typeface="Courier New" panose="020703090202050204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grpId="3"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2" nodeType="clickEffect">
                                  <p:stCondLst>
                                    <p:cond delay="0"/>
                                  </p:stCondLst>
                                  <p:childTnLst>
                                    <p:set>
                                      <p:cBhvr>
                                        <p:cTn id="62" dur="1" fill="hold">
                                          <p:stCondLst>
                                            <p:cond delay="0"/>
                                          </p:stCondLst>
                                        </p:cTn>
                                        <p:tgtEl>
                                          <p:spTgt spid="2"/>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ppt_x"/>
                                          </p:val>
                                        </p:tav>
                                        <p:tav tm="100000">
                                          <p:val>
                                            <p:strVal val="#ppt_x"/>
                                          </p:val>
                                        </p:tav>
                                      </p:tavLst>
                                    </p:anim>
                                    <p:anim calcmode="lin" valueType="num">
                                      <p:cBhvr additive="base">
                                        <p:cTn id="7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P spid="15" grpId="0"/>
      <p:bldP spid="13" grpId="0"/>
      <p:bldP spid="10" grpId="0"/>
      <p:bldP spid="25" grpId="0" animBg="1"/>
      <p:bldP spid="26" grpId="0"/>
      <p:bldP spid="2" grpId="0" animBg="1"/>
      <p:bldP spid="3" grpId="0" animBg="1"/>
      <p:bldP spid="8" grpId="0" animBg="1"/>
      <p:bldP spid="25" grpId="2" animBg="1"/>
      <p:bldP spid="26" grpId="2"/>
      <p:bldP spid="25" grpId="3" animBg="1"/>
      <p:bldP spid="2" grpId="2" animBg="1"/>
      <p:bldP spid="8" grpId="2" animBg="1"/>
      <p:bldP spid="3" grpId="2"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46311" y="930015"/>
            <a:ext cx="11745689" cy="706755"/>
          </a:xfrm>
          <a:prstGeom prst="rect">
            <a:avLst/>
          </a:prstGeom>
          <a:noFill/>
          <a:ln>
            <a:noFill/>
          </a:ln>
          <a:effectLst>
            <a:glow rad="101600">
              <a:schemeClr val="tx1">
                <a:alpha val="60000"/>
              </a:schemeClr>
            </a:glow>
          </a:effectLst>
        </p:spPr>
        <p:txBody>
          <a:bodyPr wrap="square" rtlCol="0">
            <a:spAutoFit/>
          </a:bodyPr>
          <a:lstStyle/>
          <a:p>
            <a:pPr defTabSz="342900"/>
            <a:r>
              <a:rPr lang="en-US" altLang="zh-CN" sz="4000" b="1" dirty="0">
                <a:solidFill>
                  <a:srgbClr val="C00000"/>
                </a:solidFill>
                <a:effectLst>
                  <a:glow rad="228600">
                    <a:srgbClr val="FFFFFF"/>
                  </a:glow>
                </a:effectLst>
                <a:latin typeface="+mj-lt"/>
              </a:rPr>
              <a:t>Watch a video and answer the questions</a:t>
            </a:r>
            <a:endParaRPr lang="zh-CN" altLang="en-US" sz="4000" b="1" dirty="0">
              <a:solidFill>
                <a:srgbClr val="C00000"/>
              </a:solidFill>
              <a:effectLst>
                <a:glow rad="228600">
                  <a:srgbClr val="FFFFFF"/>
                </a:glow>
              </a:effectLst>
              <a:latin typeface="+mj-lt"/>
            </a:endParaRPr>
          </a:p>
        </p:txBody>
      </p:sp>
      <p:sp>
        <p:nvSpPr>
          <p:cNvPr id="4" name="文本框 3"/>
          <p:cNvSpPr txBox="1"/>
          <p:nvPr/>
        </p:nvSpPr>
        <p:spPr>
          <a:xfrm>
            <a:off x="907661" y="2339769"/>
            <a:ext cx="9114019" cy="2861310"/>
          </a:xfrm>
          <a:prstGeom prst="rect">
            <a:avLst/>
          </a:prstGeom>
          <a:noFill/>
          <a:effectLst>
            <a:glow rad="101600">
              <a:srgbClr val="FFFFFF">
                <a:alpha val="40000"/>
              </a:srgbClr>
            </a:glow>
          </a:effectLst>
        </p:spPr>
        <p:txBody>
          <a:bodyPr wrap="square" rtlCol="0">
            <a:spAutoFit/>
          </a:bodyPr>
          <a:lstStyle/>
          <a:p>
            <a:pPr indent="0">
              <a:lnSpc>
                <a:spcPct val="150000"/>
              </a:lnSpc>
              <a:buFont typeface="Wingdings 2" panose="05020102010507070707" pitchFamily="18" charset="2"/>
              <a:buNone/>
            </a:pPr>
            <a:r>
              <a:rPr lang="en-US" altLang="zh-CN" sz="4000" b="1" dirty="0">
                <a:effectLst>
                  <a:glow rad="228600">
                    <a:srgbClr val="FFFFFF"/>
                  </a:glow>
                </a:effectLst>
                <a:latin typeface="Times New Roman" panose="02020603050405020304" pitchFamily="18" charset="0"/>
                <a:cs typeface="Times New Roman" panose="02020603050405020304" pitchFamily="18" charset="0"/>
              </a:rPr>
              <a:t>What are the problems faced by Venice?</a:t>
            </a:r>
            <a:endParaRPr lang="en-US" altLang="zh-CN" sz="4000" b="1" dirty="0">
              <a:effectLst>
                <a:glow rad="228600">
                  <a:srgbClr val="FFFFFF"/>
                </a:glow>
              </a:effectLst>
              <a:latin typeface="Times New Roman" panose="02020603050405020304" pitchFamily="18" charset="0"/>
              <a:cs typeface="Times New Roman" panose="02020603050405020304" pitchFamily="18" charset="0"/>
            </a:endParaRPr>
          </a:p>
          <a:p>
            <a:pPr indent="0">
              <a:lnSpc>
                <a:spcPct val="150000"/>
              </a:lnSpc>
              <a:buFont typeface="Wingdings 2" panose="05020102010507070707" pitchFamily="18" charset="2"/>
              <a:buNone/>
            </a:pPr>
            <a:r>
              <a:rPr lang="en-US" altLang="zh-CN" sz="4000" b="1" dirty="0">
                <a:effectLst>
                  <a:glow rad="228600">
                    <a:srgbClr val="FFFFFF"/>
                  </a:glow>
                </a:effectLst>
                <a:latin typeface="Times New Roman" panose="02020603050405020304" pitchFamily="18" charset="0"/>
                <a:cs typeface="Times New Roman" panose="02020603050405020304" pitchFamily="18" charset="0"/>
              </a:rPr>
              <a:t>Are there any similar cities or towns in China? Introduce one to the class.</a:t>
            </a:r>
            <a:endParaRPr lang="zh-CN" altLang="en-US" sz="4000" b="1" dirty="0">
              <a:effectLst>
                <a:glow rad="228600">
                  <a:srgbClr val="FFFFFF"/>
                </a:glow>
              </a:effectLst>
              <a:latin typeface="Times New Roman" panose="02020603050405020304" pitchFamily="18" charset="0"/>
              <a:cs typeface="Times New Roman" panose="02020603050405020304" pitchFamily="18" charset="0"/>
            </a:endParaRPr>
          </a:p>
        </p:txBody>
      </p:sp>
      <p:sp>
        <p:nvSpPr>
          <p:cNvPr id="5" name="圆角矩形 4"/>
          <p:cNvSpPr/>
          <p:nvPr/>
        </p:nvSpPr>
        <p:spPr>
          <a:xfrm>
            <a:off x="648748" y="2071321"/>
            <a:ext cx="10592500" cy="366674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69443" y="5232869"/>
            <a:ext cx="4436761" cy="1447875"/>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4"/>
          <p:cNvGraphicFramePr>
            <a:graphicFrameLocks noGrp="1"/>
          </p:cNvGraphicFramePr>
          <p:nvPr>
            <p:custDataLst>
              <p:tags r:id="rId1"/>
            </p:custDataLst>
          </p:nvPr>
        </p:nvGraphicFramePr>
        <p:xfrm>
          <a:off x="6202681" y="1015365"/>
          <a:ext cx="4597400" cy="4343400"/>
        </p:xfrm>
        <a:graphic>
          <a:graphicData uri="http://schemas.openxmlformats.org/drawingml/2006/table">
            <a:tbl>
              <a:tblPr firstRow="1" bandRow="1">
                <a:tableStyleId>{93296810-A885-4BE3-A3E7-6D5BEEA58F35}</a:tableStyleId>
              </a:tblPr>
              <a:tblGrid>
                <a:gridCol w="2320290"/>
                <a:gridCol w="2277110"/>
              </a:tblGrid>
              <a:tr h="499745">
                <a:tc>
                  <a:txBody>
                    <a:bodyPr wrap="square"/>
                    <a:lstStyle/>
                    <a:p>
                      <a:pPr algn="ctr"/>
                      <a:r>
                        <a:rPr lang="en-US" altLang="zh-CN" sz="2800">
                          <a:latin typeface="Times New Roman" panose="02020603050405020304" pitchFamily="18" charset="0"/>
                          <a:cs typeface="Times New Roman" panose="02020603050405020304" pitchFamily="18" charset="0"/>
                        </a:rPr>
                        <a:t>seasons</a:t>
                      </a:r>
                      <a:endParaRPr lang="en-US" altLang="zh-CN" sz="2800">
                        <a:latin typeface="Times New Roman" panose="02020603050405020304" pitchFamily="18" charset="0"/>
                        <a:cs typeface="Times New Roman" panose="02020603050405020304" pitchFamily="18" charset="0"/>
                      </a:endParaRPr>
                    </a:p>
                  </a:txBody>
                  <a:tcPr vert="horz"/>
                </a:tc>
                <a:tc>
                  <a:txBody>
                    <a:bodyPr wrap="square"/>
                    <a:lstStyle/>
                    <a:p>
                      <a:pPr algn="ctr"/>
                      <a:r>
                        <a:rPr lang="en-US" altLang="zh-CN" sz="2800">
                          <a:latin typeface="Times New Roman" panose="02020603050405020304" pitchFamily="18" charset="0"/>
                          <a:cs typeface="Times New Roman" panose="02020603050405020304" pitchFamily="18" charset="0"/>
                        </a:rPr>
                        <a:t>color</a:t>
                      </a:r>
                      <a:endParaRPr lang="en-US" altLang="zh-CN" sz="2800">
                        <a:latin typeface="Times New Roman" panose="02020603050405020304" pitchFamily="18" charset="0"/>
                        <a:cs typeface="Times New Roman" panose="02020603050405020304" pitchFamily="18" charset="0"/>
                      </a:endParaRPr>
                    </a:p>
                  </a:txBody>
                  <a:tcPr vert="horz"/>
                </a:tc>
              </a:tr>
              <a:tr h="1066800">
                <a:tc>
                  <a:txBody>
                    <a:bodyPr wrap="square"/>
                    <a:lstStyle/>
                    <a:p>
                      <a:pPr algn="ctr"/>
                      <a:r>
                        <a:rPr lang="en-US" altLang="zh-CN" sz="2800">
                          <a:latin typeface="Times New Roman" panose="02020603050405020304" pitchFamily="18" charset="0"/>
                          <a:cs typeface="Times New Roman" panose="02020603050405020304" pitchFamily="18" charset="0"/>
                        </a:rPr>
                        <a:t>spring</a:t>
                      </a:r>
                      <a:endParaRPr lang="en-US" altLang="zh-CN" sz="2800">
                        <a:latin typeface="Times New Roman" panose="02020603050405020304" pitchFamily="18" charset="0"/>
                        <a:cs typeface="Times New Roman" panose="02020603050405020304" pitchFamily="18" charset="0"/>
                      </a:endParaRPr>
                    </a:p>
                  </a:txBody>
                  <a:tcPr vert="horz" anchor="ctr"/>
                </a:tc>
                <a:tc>
                  <a:txBody>
                    <a:bodyPr wrap="square"/>
                    <a:lstStyle/>
                    <a:p>
                      <a:pPr algn="ctr"/>
                      <a:endParaRPr lang="zh-CN" altLang="en-US" sz="2800">
                        <a:latin typeface="Times New Roman" panose="02020603050405020304" pitchFamily="18" charset="0"/>
                        <a:cs typeface="Times New Roman" panose="02020603050405020304" pitchFamily="18" charset="0"/>
                      </a:endParaRPr>
                    </a:p>
                  </a:txBody>
                  <a:tcPr vert="horz"/>
                </a:tc>
              </a:tr>
              <a:tr h="1053465">
                <a:tc>
                  <a:txBody>
                    <a:bodyPr wrap="square"/>
                    <a:lstStyle/>
                    <a:p>
                      <a:pPr algn="ctr"/>
                      <a:r>
                        <a:rPr lang="en-US" altLang="zh-CN" sz="2800">
                          <a:latin typeface="Times New Roman" panose="02020603050405020304" pitchFamily="18" charset="0"/>
                          <a:cs typeface="Times New Roman" panose="02020603050405020304" pitchFamily="18" charset="0"/>
                        </a:rPr>
                        <a:t>summer</a:t>
                      </a:r>
                      <a:endParaRPr lang="en-US" altLang="zh-CN" sz="2800">
                        <a:latin typeface="Times New Roman" panose="02020603050405020304" pitchFamily="18" charset="0"/>
                        <a:cs typeface="Times New Roman" panose="02020603050405020304" pitchFamily="18" charset="0"/>
                      </a:endParaRPr>
                    </a:p>
                  </a:txBody>
                  <a:tcPr vert="horz" anchor="ctr"/>
                </a:tc>
                <a:tc>
                  <a:txBody>
                    <a:bodyPr wrap="square"/>
                    <a:lstStyle/>
                    <a:p>
                      <a:pPr algn="ctr"/>
                      <a:endParaRPr lang="zh-CN" altLang="en-US" sz="2800">
                        <a:latin typeface="Times New Roman" panose="02020603050405020304" pitchFamily="18" charset="0"/>
                        <a:cs typeface="Times New Roman" panose="02020603050405020304" pitchFamily="18" charset="0"/>
                      </a:endParaRPr>
                    </a:p>
                  </a:txBody>
                  <a:tcPr vert="horz"/>
                </a:tc>
              </a:tr>
              <a:tr h="792480">
                <a:tc>
                  <a:txBody>
                    <a:bodyPr wrap="square"/>
                    <a:lstStyle/>
                    <a:p>
                      <a:pPr algn="ctr"/>
                      <a:r>
                        <a:rPr lang="en-US" altLang="zh-CN" sz="2800">
                          <a:latin typeface="Times New Roman" panose="02020603050405020304" pitchFamily="18" charset="0"/>
                          <a:cs typeface="Times New Roman" panose="02020603050405020304" pitchFamily="18" charset="0"/>
                        </a:rPr>
                        <a:t>autumn</a:t>
                      </a:r>
                      <a:endParaRPr lang="en-US" altLang="zh-CN" sz="2800">
                        <a:latin typeface="Times New Roman" panose="02020603050405020304" pitchFamily="18" charset="0"/>
                        <a:cs typeface="Times New Roman" panose="02020603050405020304" pitchFamily="18" charset="0"/>
                      </a:endParaRPr>
                    </a:p>
                  </a:txBody>
                  <a:tcPr vert="horz" anchor="ctr"/>
                </a:tc>
                <a:tc>
                  <a:txBody>
                    <a:bodyPr wrap="square"/>
                    <a:lstStyle/>
                    <a:p>
                      <a:pPr algn="ctr"/>
                      <a:endParaRPr lang="zh-CN" altLang="en-US" sz="2800">
                        <a:latin typeface="Times New Roman" panose="02020603050405020304" pitchFamily="18" charset="0"/>
                        <a:cs typeface="Times New Roman" panose="02020603050405020304" pitchFamily="18" charset="0"/>
                      </a:endParaRPr>
                    </a:p>
                  </a:txBody>
                  <a:tcPr vert="horz"/>
                </a:tc>
              </a:tr>
              <a:tr h="912495">
                <a:tc>
                  <a:txBody>
                    <a:bodyPr wrap="square"/>
                    <a:lstStyle/>
                    <a:p>
                      <a:pPr algn="ctr"/>
                      <a:r>
                        <a:rPr lang="en-US" altLang="zh-CN" sz="2800">
                          <a:latin typeface="Times New Roman" panose="02020603050405020304" pitchFamily="18" charset="0"/>
                          <a:cs typeface="Times New Roman" panose="02020603050405020304" pitchFamily="18" charset="0"/>
                        </a:rPr>
                        <a:t>winter</a:t>
                      </a:r>
                      <a:endParaRPr lang="en-US" altLang="zh-CN" sz="2800">
                        <a:latin typeface="Times New Roman" panose="02020603050405020304" pitchFamily="18" charset="0"/>
                        <a:cs typeface="Times New Roman" panose="02020603050405020304" pitchFamily="18" charset="0"/>
                      </a:endParaRPr>
                    </a:p>
                  </a:txBody>
                  <a:tcPr vert="horz" anchor="ctr"/>
                </a:tc>
                <a:tc>
                  <a:txBody>
                    <a:bodyPr wrap="square"/>
                    <a:lstStyle/>
                    <a:p>
                      <a:pPr algn="ctr"/>
                      <a:endParaRPr lang="zh-CN" altLang="en-US" sz="2800">
                        <a:latin typeface="Times New Roman" panose="02020603050405020304" pitchFamily="18" charset="0"/>
                        <a:cs typeface="Times New Roman" panose="02020603050405020304" pitchFamily="18" charset="0"/>
                      </a:endParaRPr>
                    </a:p>
                  </a:txBody>
                  <a:tcPr vert="horz"/>
                </a:tc>
              </a:tr>
            </a:tbl>
          </a:graphicData>
        </a:graphic>
      </p:graphicFrame>
      <p:sp>
        <p:nvSpPr>
          <p:cNvPr id="6" name="文本框 5"/>
          <p:cNvSpPr txBox="1"/>
          <p:nvPr>
            <p:custDataLst>
              <p:tags r:id="rId2"/>
            </p:custDataLst>
          </p:nvPr>
        </p:nvSpPr>
        <p:spPr>
          <a:xfrm>
            <a:off x="9001760" y="1757680"/>
            <a:ext cx="1229995" cy="521970"/>
          </a:xfrm>
          <a:prstGeom prst="rect">
            <a:avLst/>
          </a:prstGeom>
          <a:noFill/>
        </p:spPr>
        <p:txBody>
          <a:bodyPr wrap="square" rtlCol="0">
            <a:spAutoFit/>
          </a:bodyPr>
          <a:lstStyle/>
          <a:p>
            <a:pPr algn="l"/>
            <a:r>
              <a:rPr lang="en-US" altLang="zh-CN" sz="2800" b="1">
                <a:solidFill>
                  <a:srgbClr val="7030A0"/>
                </a:solidFill>
                <a:latin typeface="Times New Roman" panose="02020603050405020304" pitchFamily="18" charset="0"/>
                <a:cs typeface="Times New Roman" panose="02020603050405020304" pitchFamily="18" charset="0"/>
              </a:rPr>
              <a:t>silver</a:t>
            </a:r>
            <a:endParaRPr lang="en-US" altLang="zh-CN" sz="2800" b="1">
              <a:solidFill>
                <a:srgbClr val="7030A0"/>
              </a:solidFill>
              <a:latin typeface="Times New Roman" panose="02020603050405020304" pitchFamily="18" charset="0"/>
              <a:cs typeface="Times New Roman" panose="02020603050405020304" pitchFamily="18" charset="0"/>
            </a:endParaRPr>
          </a:p>
        </p:txBody>
      </p:sp>
      <p:sp>
        <p:nvSpPr>
          <p:cNvPr id="10" name="文本框 9"/>
          <p:cNvSpPr txBox="1"/>
          <p:nvPr>
            <p:custDataLst>
              <p:tags r:id="rId3"/>
            </p:custDataLst>
          </p:nvPr>
        </p:nvSpPr>
        <p:spPr>
          <a:xfrm>
            <a:off x="8775065" y="2637155"/>
            <a:ext cx="1456690" cy="953135"/>
          </a:xfrm>
          <a:prstGeom prst="rect">
            <a:avLst/>
          </a:prstGeom>
          <a:noFill/>
        </p:spPr>
        <p:txBody>
          <a:bodyPr wrap="square" rtlCol="0">
            <a:spAutoFit/>
          </a:bodyPr>
          <a:lstStyle/>
          <a:p>
            <a:pPr algn="l">
              <a:buClrTx/>
              <a:buSzTx/>
              <a:buFontTx/>
            </a:pPr>
            <a:r>
              <a:rPr lang="en-US" altLang="zh-CN" sz="2800" b="1">
                <a:solidFill>
                  <a:srgbClr val="7030A0"/>
                </a:solidFill>
                <a:latin typeface="Times New Roman" panose="02020603050405020304" pitchFamily="18" charset="0"/>
                <a:cs typeface="Times New Roman" panose="02020603050405020304" pitchFamily="18" charset="0"/>
              </a:rPr>
              <a:t>bright green</a:t>
            </a:r>
            <a:endParaRPr lang="en-US" altLang="zh-CN" sz="2800" b="1">
              <a:solidFill>
                <a:srgbClr val="7030A0"/>
              </a:solidFill>
              <a:latin typeface="Times New Roman" panose="02020603050405020304" pitchFamily="18" charset="0"/>
              <a:cs typeface="Times New Roman" panose="02020603050405020304" pitchFamily="18" charset="0"/>
            </a:endParaRPr>
          </a:p>
        </p:txBody>
      </p:sp>
      <p:sp>
        <p:nvSpPr>
          <p:cNvPr id="12" name="文本框 11"/>
          <p:cNvSpPr txBox="1"/>
          <p:nvPr>
            <p:custDataLst>
              <p:tags r:id="rId4"/>
            </p:custDataLst>
          </p:nvPr>
        </p:nvSpPr>
        <p:spPr>
          <a:xfrm>
            <a:off x="8979535" y="3815080"/>
            <a:ext cx="1184910" cy="521970"/>
          </a:xfrm>
          <a:prstGeom prst="rect">
            <a:avLst/>
          </a:prstGeom>
          <a:noFill/>
        </p:spPr>
        <p:txBody>
          <a:bodyPr wrap="square" rtlCol="0">
            <a:spAutoFit/>
          </a:bodyPr>
          <a:lstStyle/>
          <a:p>
            <a:pPr algn="l"/>
            <a:r>
              <a:rPr lang="en-US" altLang="zh-CN" sz="2800" b="1">
                <a:solidFill>
                  <a:srgbClr val="7030A0"/>
                </a:solidFill>
                <a:latin typeface="Times New Roman" panose="02020603050405020304" pitchFamily="18" charset="0"/>
                <a:cs typeface="Times New Roman" panose="02020603050405020304" pitchFamily="18" charset="0"/>
              </a:rPr>
              <a:t>gold</a:t>
            </a:r>
            <a:endParaRPr lang="en-US" altLang="zh-CN" sz="3200" b="1">
              <a:solidFill>
                <a:srgbClr val="7030A0"/>
              </a:solidFill>
              <a:latin typeface="Times New Roman" panose="02020603050405020304" pitchFamily="18" charset="0"/>
              <a:cs typeface="Times New Roman" panose="02020603050405020304" pitchFamily="18" charset="0"/>
            </a:endParaRPr>
          </a:p>
        </p:txBody>
      </p:sp>
      <p:sp>
        <p:nvSpPr>
          <p:cNvPr id="13" name="文本框 12"/>
          <p:cNvSpPr txBox="1"/>
          <p:nvPr>
            <p:custDataLst>
              <p:tags r:id="rId5"/>
            </p:custDataLst>
          </p:nvPr>
        </p:nvSpPr>
        <p:spPr>
          <a:xfrm>
            <a:off x="8775065" y="4561840"/>
            <a:ext cx="1184910" cy="521970"/>
          </a:xfrm>
          <a:prstGeom prst="rect">
            <a:avLst/>
          </a:prstGeom>
          <a:noFill/>
        </p:spPr>
        <p:txBody>
          <a:bodyPr wrap="square" rtlCol="0">
            <a:spAutoFit/>
          </a:bodyPr>
          <a:lstStyle/>
          <a:p>
            <a:pPr algn="l"/>
            <a:r>
              <a:rPr lang="en-US" altLang="zh-CN" sz="2800" b="1">
                <a:solidFill>
                  <a:srgbClr val="7030A0"/>
                </a:solidFill>
                <a:latin typeface="Times New Roman" panose="02020603050405020304" pitchFamily="18" charset="0"/>
                <a:cs typeface="Times New Roman" panose="02020603050405020304" pitchFamily="18" charset="0"/>
              </a:rPr>
              <a:t>white</a:t>
            </a:r>
            <a:endParaRPr lang="en-US" altLang="zh-CN" sz="3200" b="1">
              <a:solidFill>
                <a:srgbClr val="7030A0"/>
              </a:solidFill>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custDataLst>
              <p:tags r:id="rId6"/>
            </p:custDataLst>
          </p:nvPr>
        </p:nvPicPr>
        <p:blipFill>
          <a:blip r:embed="rId7">
            <a:lum bright="-12000" contrast="30000"/>
          </a:blip>
          <a:srcRect l="9676" t="1061" r="9386" b="67605"/>
          <a:stretch>
            <a:fillRect/>
          </a:stretch>
        </p:blipFill>
        <p:spPr>
          <a:xfrm>
            <a:off x="38100" y="1336675"/>
            <a:ext cx="5666105" cy="4184650"/>
          </a:xfrm>
          <a:prstGeom prst="rect">
            <a:avLst/>
          </a:prstGeom>
          <a:ln>
            <a:noFill/>
          </a:ln>
          <a:effectLst>
            <a:softEdge rad="112500"/>
          </a:effectLst>
        </p:spPr>
      </p:pic>
      <p:sp>
        <p:nvSpPr>
          <p:cNvPr id="20" name="矩形 19"/>
          <p:cNvSpPr/>
          <p:nvPr>
            <p:custDataLst>
              <p:tags r:id="rId8"/>
            </p:custDataLst>
          </p:nvPr>
        </p:nvSpPr>
        <p:spPr>
          <a:xfrm>
            <a:off x="1250950" y="1619250"/>
            <a:ext cx="4317365" cy="323850"/>
          </a:xfrm>
          <a:prstGeom prst="rect">
            <a:avLst/>
          </a:prstGeom>
          <a:solidFill>
            <a:srgbClr val="E05A6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custDataLst>
              <p:tags r:id="rId9"/>
            </p:custDataLst>
          </p:nvPr>
        </p:nvSpPr>
        <p:spPr>
          <a:xfrm>
            <a:off x="104775" y="2113280"/>
            <a:ext cx="3187065" cy="340360"/>
          </a:xfrm>
          <a:prstGeom prst="rect">
            <a:avLst/>
          </a:prstGeom>
          <a:solidFill>
            <a:srgbClr val="E05A6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0"/>
            </p:custDataLst>
          </p:nvPr>
        </p:nvSpPr>
        <p:spPr>
          <a:xfrm>
            <a:off x="3340100" y="2136140"/>
            <a:ext cx="2227580" cy="354330"/>
          </a:xfrm>
          <a:prstGeom prst="rect">
            <a:avLst/>
          </a:prstGeom>
          <a:solidFill>
            <a:srgbClr val="D5EDBB">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11"/>
            </p:custDataLst>
          </p:nvPr>
        </p:nvSpPr>
        <p:spPr>
          <a:xfrm>
            <a:off x="222250" y="2720340"/>
            <a:ext cx="5297170" cy="271145"/>
          </a:xfrm>
          <a:prstGeom prst="rect">
            <a:avLst/>
          </a:prstGeom>
          <a:solidFill>
            <a:srgbClr val="D5ED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12"/>
            </p:custDataLst>
          </p:nvPr>
        </p:nvSpPr>
        <p:spPr>
          <a:xfrm>
            <a:off x="19050" y="3195955"/>
            <a:ext cx="659130" cy="443230"/>
          </a:xfrm>
          <a:prstGeom prst="rect">
            <a:avLst/>
          </a:prstGeom>
          <a:solidFill>
            <a:srgbClr val="D5EDBB">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custDataLst>
              <p:tags r:id="rId13"/>
            </p:custDataLst>
          </p:nvPr>
        </p:nvSpPr>
        <p:spPr>
          <a:xfrm>
            <a:off x="870585" y="3258185"/>
            <a:ext cx="4833620" cy="363855"/>
          </a:xfrm>
          <a:prstGeom prst="rect">
            <a:avLst/>
          </a:prstGeom>
          <a:solidFill>
            <a:schemeClr val="accent2">
              <a:alpha val="31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26" name="矩形 25"/>
          <p:cNvSpPr/>
          <p:nvPr>
            <p:custDataLst>
              <p:tags r:id="rId14"/>
            </p:custDataLst>
          </p:nvPr>
        </p:nvSpPr>
        <p:spPr>
          <a:xfrm>
            <a:off x="38100" y="3824605"/>
            <a:ext cx="1250315" cy="305435"/>
          </a:xfrm>
          <a:prstGeom prst="rect">
            <a:avLst/>
          </a:prstGeom>
          <a:solidFill>
            <a:schemeClr val="accent2">
              <a:alpha val="3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27" name="矩形 26"/>
          <p:cNvSpPr/>
          <p:nvPr>
            <p:custDataLst>
              <p:tags r:id="rId15"/>
            </p:custDataLst>
          </p:nvPr>
        </p:nvSpPr>
        <p:spPr>
          <a:xfrm>
            <a:off x="1748155" y="3874770"/>
            <a:ext cx="3828415" cy="325755"/>
          </a:xfrm>
          <a:prstGeom prst="rect">
            <a:avLst/>
          </a:prstGeom>
          <a:solidFill>
            <a:srgbClr val="E05A6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16"/>
            </p:custDataLst>
          </p:nvPr>
        </p:nvSpPr>
        <p:spPr>
          <a:xfrm>
            <a:off x="104775" y="4333240"/>
            <a:ext cx="2672715" cy="388620"/>
          </a:xfrm>
          <a:prstGeom prst="rect">
            <a:avLst/>
          </a:prstGeom>
          <a:solidFill>
            <a:srgbClr val="E05A6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custDataLst>
              <p:tags r:id="rId17"/>
            </p:custDataLst>
          </p:nvPr>
        </p:nvPicPr>
        <p:blipFill>
          <a:blip r:embed="rId18"/>
          <a:stretch>
            <a:fillRect/>
          </a:stretch>
        </p:blipFill>
        <p:spPr>
          <a:xfrm>
            <a:off x="0" y="5622290"/>
            <a:ext cx="6077585" cy="1235075"/>
          </a:xfrm>
          <a:prstGeom prst="rect">
            <a:avLst/>
          </a:prstGeom>
        </p:spPr>
      </p:pic>
      <p:sp>
        <p:nvSpPr>
          <p:cNvPr id="5" name="文本框 4"/>
          <p:cNvSpPr txBox="1"/>
          <p:nvPr>
            <p:custDataLst>
              <p:tags r:id="rId19"/>
            </p:custDataLst>
          </p:nvPr>
        </p:nvSpPr>
        <p:spPr>
          <a:xfrm>
            <a:off x="104775" y="643255"/>
            <a:ext cx="4812665" cy="521970"/>
          </a:xfrm>
          <a:prstGeom prst="rect">
            <a:avLst/>
          </a:prstGeom>
          <a:solidFill>
            <a:srgbClr val="028458"/>
          </a:solidFill>
        </p:spPr>
        <p:txBody>
          <a:bodyPr wrap="square" rtlCol="0" anchor="t">
            <a:spAutoFit/>
          </a:bodyPr>
          <a:lstStyle/>
          <a:p>
            <a:r>
              <a:rPr lang="en-US" sz="2800" smtClean="0">
                <a:solidFill>
                  <a:schemeClr val="bg1"/>
                </a:solidFill>
                <a:latin typeface="Times New Roman" panose="02020603050405020304" pitchFamily="18" charset="0"/>
                <a:cs typeface="Times New Roman" panose="02020603050405020304" pitchFamily="18" charset="0"/>
                <a:sym typeface="+mn-ea"/>
              </a:rPr>
              <a:t>Read para 1 and fill in the form.</a:t>
            </a:r>
            <a:r>
              <a:rPr lang="en-US" sz="2800" smtClean="0">
                <a:highlight>
                  <a:srgbClr val="FFFF00"/>
                </a:highlight>
                <a:latin typeface="Times New Roman" panose="02020603050405020304" pitchFamily="18" charset="0"/>
                <a:cs typeface="Times New Roman" panose="02020603050405020304" pitchFamily="18" charset="0"/>
                <a:sym typeface="+mn-ea"/>
              </a:rPr>
              <a:t>           </a:t>
            </a:r>
            <a:endParaRPr lang="en-US" altLang="en-US" sz="2800" smtClean="0">
              <a:highlight>
                <a:srgbClr val="FFFF00"/>
              </a:highlight>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 grpId="0"/>
      <p:bldP spid="22" grpId="0" animBg="1"/>
      <p:bldP spid="23" grpId="0" animBg="1"/>
      <p:bldP spid="24" grpId="0" animBg="1"/>
      <p:bldP spid="10" grpId="0"/>
      <p:bldP spid="25" grpId="0" animBg="1"/>
      <p:bldP spid="26" grpId="0" animBg="1"/>
      <p:bldP spid="12" grpId="0"/>
      <p:bldP spid="27" grpId="0" animBg="1"/>
      <p:bldP spid="29"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custDataLst>
              <p:tags r:id="rId1"/>
            </p:custDataLst>
          </p:nvPr>
        </p:nvPicPr>
        <p:blipFill>
          <a:blip r:embed="rId2">
            <a:lum bright="6000"/>
            <a:extLst>
              <a:ext uri="{28A0092B-C50C-407E-A947-70E740481C1C}">
                <a14:useLocalDpi xmlns:a14="http://schemas.microsoft.com/office/drawing/2010/main" val="0"/>
              </a:ext>
            </a:extLst>
          </a:blip>
          <a:stretch>
            <a:fillRect/>
          </a:stretch>
        </p:blipFill>
        <p:spPr>
          <a:xfrm>
            <a:off x="6665595" y="1275080"/>
            <a:ext cx="5059045" cy="4349750"/>
          </a:xfrm>
          <a:prstGeom prst="rect">
            <a:avLst/>
          </a:prstGeom>
        </p:spPr>
      </p:pic>
      <p:sp>
        <p:nvSpPr>
          <p:cNvPr id="7" name="文本框 6"/>
          <p:cNvSpPr txBox="1"/>
          <p:nvPr>
            <p:custDataLst>
              <p:tags r:id="rId3"/>
            </p:custDataLst>
          </p:nvPr>
        </p:nvSpPr>
        <p:spPr>
          <a:xfrm>
            <a:off x="2863850" y="2887980"/>
            <a:ext cx="1778000" cy="521970"/>
          </a:xfrm>
          <a:prstGeom prst="rect">
            <a:avLst/>
          </a:prstGeom>
          <a:noFill/>
        </p:spPr>
        <p:txBody>
          <a:bodyPr wrap="square" rtlCol="0">
            <a:spAutoFit/>
          </a:bodyPr>
          <a:lstStyle/>
          <a:p>
            <a:pPr algn="ctr"/>
            <a:r>
              <a:rPr lang="en-US" altLang="zh-CN" sz="2800">
                <a:solidFill>
                  <a:schemeClr val="bg1"/>
                </a:solidFill>
                <a:latin typeface="Times New Roman" panose="02020603050405020304" pitchFamily="18" charset="0"/>
                <a:cs typeface="Times New Roman" panose="02020603050405020304" pitchFamily="18" charset="0"/>
              </a:rPr>
              <a:t>st</a:t>
            </a:r>
            <a:endParaRPr lang="en-US" altLang="zh-CN" sz="2800">
              <a:solidFill>
                <a:schemeClr val="bg1"/>
              </a:solidFill>
              <a:latin typeface="Times New Roman" panose="02020603050405020304" pitchFamily="18" charset="0"/>
              <a:cs typeface="Times New Roman" panose="02020603050405020304" pitchFamily="18" charset="0"/>
            </a:endParaRPr>
          </a:p>
        </p:txBody>
      </p:sp>
      <p:pic>
        <p:nvPicPr>
          <p:cNvPr id="11" name="四季">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rot="16200000">
            <a:off x="3596005" y="1126490"/>
            <a:ext cx="2658745" cy="3777615"/>
          </a:xfrm>
          <a:prstGeom prst="rect">
            <a:avLst/>
          </a:prstGeom>
        </p:spPr>
      </p:pic>
      <p:sp>
        <p:nvSpPr>
          <p:cNvPr id="12" name="文本框 11"/>
          <p:cNvSpPr txBox="1"/>
          <p:nvPr>
            <p:custDataLst>
              <p:tags r:id="rId8"/>
            </p:custDataLst>
          </p:nvPr>
        </p:nvSpPr>
        <p:spPr>
          <a:xfrm>
            <a:off x="666387" y="5102658"/>
            <a:ext cx="1821652" cy="521970"/>
          </a:xfrm>
          <a:prstGeom prst="rect">
            <a:avLst/>
          </a:prstGeom>
          <a:noFill/>
        </p:spPr>
        <p:txBody>
          <a:bodyPr wrap="square" rtlCol="0">
            <a:spAutoFit/>
          </a:bodyPr>
          <a:lstStyle/>
          <a:p>
            <a:r>
              <a:rPr kumimoji="1" lang="en-US" altLang="zh-CN" sz="2800" b="1">
                <a:solidFill>
                  <a:srgbClr val="C00000"/>
                </a:solidFill>
                <a:latin typeface="Times New Roman" panose="02020603050405020304" pitchFamily="18" charset="0"/>
                <a:cs typeface="Times New Roman" panose="02020603050405020304" pitchFamily="18" charset="0"/>
              </a:rPr>
              <a:t>Function:</a:t>
            </a:r>
            <a:endParaRPr kumimoji="1" lang="zh-CN" altLang="en-US" sz="2800" b="1">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9"/>
            </p:custDataLst>
          </p:nvPr>
        </p:nvSpPr>
        <p:spPr>
          <a:xfrm>
            <a:off x="1823085" y="5124450"/>
            <a:ext cx="9744075" cy="521970"/>
          </a:xfrm>
          <a:prstGeom prst="rect">
            <a:avLst/>
          </a:prstGeom>
          <a:noFill/>
        </p:spPr>
        <p:txBody>
          <a:bodyPr wrap="square" rtlCol="0" anchor="t">
            <a:spAutoFit/>
          </a:bodyPr>
          <a:lstStyle/>
          <a:p>
            <a:r>
              <a:rPr kumimoji="1" lang="en-US" altLang="zh-CN" sz="2800" b="1">
                <a:solidFill>
                  <a:srgbClr val="0070C0"/>
                </a:solidFill>
                <a:latin typeface="Times New Roman" panose="02020603050405020304" pitchFamily="18" charset="0"/>
                <a:cs typeface="Times New Roman" panose="02020603050405020304" pitchFamily="18" charset="0"/>
                <a:sym typeface="+mn-ea"/>
              </a:rPr>
              <a:t>      to attract readers    </a:t>
            </a:r>
            <a:endParaRPr kumimoji="1" lang="en-US" altLang="zh-CN" sz="2800" b="1">
              <a:solidFill>
                <a:srgbClr val="0070C0"/>
              </a:solidFill>
              <a:latin typeface="Times New Roman" panose="02020603050405020304" pitchFamily="18" charset="0"/>
              <a:cs typeface="Times New Roman" panose="02020603050405020304" pitchFamily="18" charset="0"/>
              <a:sym typeface="+mn-ea"/>
            </a:endParaRPr>
          </a:p>
        </p:txBody>
      </p:sp>
      <p:sp>
        <p:nvSpPr>
          <p:cNvPr id="5" name="右箭头 4"/>
          <p:cNvSpPr/>
          <p:nvPr>
            <p:custDataLst>
              <p:tags r:id="rId10"/>
            </p:custDataLst>
          </p:nvPr>
        </p:nvSpPr>
        <p:spPr>
          <a:xfrm rot="19980000">
            <a:off x="5516880" y="4987290"/>
            <a:ext cx="992505" cy="291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11"/>
            </p:custDataLst>
          </p:nvPr>
        </p:nvSpPr>
        <p:spPr>
          <a:xfrm>
            <a:off x="666115" y="534670"/>
            <a:ext cx="10168890" cy="583565"/>
          </a:xfrm>
          <a:prstGeom prst="rect">
            <a:avLst/>
          </a:prstGeom>
          <a:solidFill>
            <a:srgbClr val="028458"/>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indent="0">
              <a:buNone/>
            </a:pPr>
            <a:r>
              <a:rPr lang="en-US" altLang="zh-CN" sz="3200" b="1" smtClean="0">
                <a:solidFill>
                  <a:schemeClr val="bg1"/>
                </a:solidFill>
                <a:latin typeface="Times New Roman" panose="02020603050405020304" pitchFamily="18" charset="0"/>
                <a:cs typeface="Times New Roman" panose="02020603050405020304" pitchFamily="18" charset="0"/>
                <a:sym typeface="+mn-ea"/>
              </a:rPr>
              <a:t>Why does the writer mention the view at the beginning?</a:t>
            </a:r>
            <a:endParaRPr lang="en-US" altLang="zh-CN" sz="3200" b="1" smtClean="0">
              <a:solidFill>
                <a:schemeClr val="bg1"/>
              </a:solidFill>
              <a:latin typeface="Times New Roman" panose="02020603050405020304" pitchFamily="18" charset="0"/>
              <a:cs typeface="Times New Roman" panose="02020603050405020304" pitchFamily="18" charset="0"/>
              <a:sym typeface="+mn-ea"/>
            </a:endParaRPr>
          </a:p>
        </p:txBody>
      </p:sp>
      <p:sp>
        <p:nvSpPr>
          <p:cNvPr id="8" name="文本框 7"/>
          <p:cNvSpPr txBox="1"/>
          <p:nvPr>
            <p:custDataLst>
              <p:tags r:id="rId12"/>
            </p:custDataLst>
          </p:nvPr>
        </p:nvSpPr>
        <p:spPr>
          <a:xfrm>
            <a:off x="7165340" y="3137535"/>
            <a:ext cx="5805170" cy="583565"/>
          </a:xfrm>
          <a:prstGeom prst="rect">
            <a:avLst/>
          </a:prstGeom>
          <a:noFill/>
        </p:spPr>
        <p:txBody>
          <a:bodyPr wrap="square" rtlCol="0">
            <a:spAutoFit/>
          </a:bodyPr>
          <a:lstStyle/>
          <a:p>
            <a:r>
              <a:rPr lang="en-US" altLang="zh-CN" sz="3200" b="1" smtClean="0">
                <a:solidFill>
                  <a:srgbClr val="7030A0"/>
                </a:solidFill>
                <a:highlight>
                  <a:srgbClr val="FFFF00"/>
                </a:highlight>
                <a:latin typeface="Times New Roman" panose="02020603050405020304" pitchFamily="18" charset="0"/>
                <a:cs typeface="Times New Roman" panose="02020603050405020304" pitchFamily="18" charset="0"/>
                <a:sym typeface="+mn-ea"/>
              </a:rPr>
              <a:t>Natural beauty: </a:t>
            </a:r>
            <a:r>
              <a:rPr kumimoji="1" lang="en-US" altLang="zh-CN" sz="3200" b="1">
                <a:solidFill>
                  <a:srgbClr val="0070C0"/>
                </a:solidFill>
                <a:highlight>
                  <a:srgbClr val="FFFF00"/>
                </a:highlight>
                <a:latin typeface="Times New Roman" panose="02020603050405020304" pitchFamily="18" charset="0"/>
                <a:cs typeface="Times New Roman" panose="02020603050405020304" pitchFamily="18" charset="0"/>
                <a:sym typeface="+mn-ea"/>
              </a:rPr>
              <a:t>hook  </a:t>
            </a:r>
            <a:endParaRPr kumimoji="1" lang="en-US" altLang="zh-CN" sz="3200" b="1">
              <a:solidFill>
                <a:srgbClr val="0070C0"/>
              </a:solidFill>
              <a:highlight>
                <a:srgbClr val="FFFF00"/>
              </a:highlight>
              <a:latin typeface="Times New Roman" panose="02020603050405020304" pitchFamily="18" charset="0"/>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37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7" repeatCount="indefinite" fill="remove" display="0">
                  <p:stCondLst>
                    <p:cond delay="indefinite"/>
                  </p:stCondLst>
                </p:cTn>
                <p:tgtEl>
                  <p:spTgt spid="11"/>
                </p:tgtEl>
              </p:cMediaNode>
            </p:video>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additive="base">
                                        <p:cTn id="32" dur="1" fill="hold"/>
                                        <p:tgtEl>
                                          <p:spTgt spid="11"/>
                                        </p:tgtEl>
                                      </p:cBhvr>
                                    </p:cmd>
                                  </p:childTnLst>
                                </p:cTn>
                              </p:par>
                            </p:childTnLst>
                          </p:cTn>
                        </p:par>
                      </p:childTnLst>
                    </p:cTn>
                  </p:par>
                </p:childTnLst>
              </p:cTn>
              <p:nextCondLst>
                <p:cond evt="onClick" delay="0">
                  <p:tgtEl>
                    <p:spTgt spid="11"/>
                  </p:tgtEl>
                </p:cond>
              </p:nextCondLst>
            </p:seq>
          </p:childTnLst>
        </p:cTn>
      </p:par>
    </p:tnLst>
    <p:bldLst>
      <p:bldP spid="4" grpId="0"/>
      <p:bldP spid="8"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lum bright="-42000" contrast="72000"/>
          </a:blip>
          <a:srcRect l="10665" t="34741" r="8525" b="30406"/>
          <a:stretch>
            <a:fillRect/>
          </a:stretch>
        </p:blipFill>
        <p:spPr>
          <a:xfrm>
            <a:off x="4917391" y="738275"/>
            <a:ext cx="5939204" cy="3777845"/>
          </a:xfrm>
          <a:prstGeom prst="rect">
            <a:avLst/>
          </a:prstGeom>
          <a:ln>
            <a:noFill/>
          </a:ln>
          <a:effectLst>
            <a:softEdge rad="112500"/>
          </a:effectLst>
        </p:spPr>
      </p:pic>
      <p:sp>
        <p:nvSpPr>
          <p:cNvPr id="8" name="矩形 7"/>
          <p:cNvSpPr/>
          <p:nvPr>
            <p:custDataLst>
              <p:tags r:id="rId3"/>
            </p:custDataLst>
          </p:nvPr>
        </p:nvSpPr>
        <p:spPr>
          <a:xfrm>
            <a:off x="7632700" y="854710"/>
            <a:ext cx="2470150" cy="413385"/>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4"/>
            </p:custDataLst>
          </p:nvPr>
        </p:nvSpPr>
        <p:spPr>
          <a:xfrm>
            <a:off x="5035501" y="1306329"/>
            <a:ext cx="3186480" cy="413519"/>
          </a:xfrm>
          <a:prstGeom prst="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5"/>
            </p:custDataLst>
          </p:nvPr>
        </p:nvSpPr>
        <p:spPr>
          <a:xfrm>
            <a:off x="8049895" y="1795780"/>
            <a:ext cx="1868805" cy="413385"/>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6"/>
            </p:custDataLst>
          </p:nvPr>
        </p:nvSpPr>
        <p:spPr>
          <a:xfrm>
            <a:off x="7258050" y="2712085"/>
            <a:ext cx="3045460" cy="413385"/>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7"/>
            </p:custDataLst>
          </p:nvPr>
        </p:nvSpPr>
        <p:spPr>
          <a:xfrm>
            <a:off x="9521190" y="1306195"/>
            <a:ext cx="1335405" cy="451485"/>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3" name="矩形 12"/>
          <p:cNvSpPr/>
          <p:nvPr>
            <p:custDataLst>
              <p:tags r:id="rId8"/>
            </p:custDataLst>
          </p:nvPr>
        </p:nvSpPr>
        <p:spPr>
          <a:xfrm>
            <a:off x="7632700" y="2218055"/>
            <a:ext cx="2522855" cy="451485"/>
          </a:xfrm>
          <a:prstGeom prst="rect">
            <a:avLst/>
          </a:prstGeom>
          <a:solidFill>
            <a:schemeClr val="accent4">
              <a:alpha val="3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aphicFrame>
        <p:nvGraphicFramePr>
          <p:cNvPr id="4" name="表格 3"/>
          <p:cNvGraphicFramePr>
            <a:graphicFrameLocks noGrp="1"/>
          </p:cNvGraphicFramePr>
          <p:nvPr>
            <p:custDataLst>
              <p:tags r:id="rId9"/>
            </p:custDataLst>
          </p:nvPr>
        </p:nvGraphicFramePr>
        <p:xfrm>
          <a:off x="238760" y="3695065"/>
          <a:ext cx="11714480" cy="2882900"/>
        </p:xfrm>
        <a:graphic>
          <a:graphicData uri="http://schemas.openxmlformats.org/drawingml/2006/table">
            <a:tbl>
              <a:tblPr firstRow="1" bandRow="1">
                <a:tableStyleId>{5C22544A-7EE6-4342-B048-85BDC9FD1C3A}</a:tableStyleId>
              </a:tblPr>
              <a:tblGrid>
                <a:gridCol w="1792605"/>
                <a:gridCol w="9921875"/>
              </a:tblGrid>
              <a:tr h="576580">
                <a:tc>
                  <a:txBody>
                    <a:bodyPr wrap="square"/>
                    <a:lstStyle/>
                    <a:p>
                      <a:pPr>
                        <a:buNone/>
                      </a:pPr>
                      <a:r>
                        <a:rPr lang="en-US" altLang="zh-CN" sz="2800">
                          <a:latin typeface="Times New Roman" panose="02020603050405020304" pitchFamily="18" charset="0"/>
                          <a:cs typeface="Times New Roman" panose="02020603050405020304" pitchFamily="18" charset="0"/>
                        </a:rPr>
                        <a:t>elements</a:t>
                      </a:r>
                      <a:endParaRPr lang="en-US" altLang="zh-CN" sz="2800">
                        <a:latin typeface="Times New Roman" panose="02020603050405020304" pitchFamily="18" charset="0"/>
                        <a:cs typeface="Times New Roman" panose="02020603050405020304" pitchFamily="18" charset="0"/>
                      </a:endParaRPr>
                    </a:p>
                  </a:txBody>
                  <a:tcPr vert="horz">
                    <a:gradFill>
                      <a:gsLst>
                        <a:gs pos="0">
                          <a:srgbClr val="007BD3"/>
                        </a:gs>
                        <a:gs pos="100000">
                          <a:srgbClr val="034373"/>
                        </a:gs>
                      </a:gsLst>
                      <a:lin scaled="0"/>
                    </a:gradFill>
                  </a:tcPr>
                </a:tc>
                <a:tc>
                  <a:txBody>
                    <a:bodyPr wrap="square"/>
                    <a:lstStyle/>
                    <a:p>
                      <a:pPr>
                        <a:buNone/>
                      </a:pPr>
                      <a:r>
                        <a:rPr lang="en-US" altLang="zh-CN" sz="2800" smtClean="0">
                          <a:latin typeface="Times New Roman" panose="02020603050405020304" pitchFamily="18" charset="0"/>
                          <a:cs typeface="Times New Roman" panose="02020603050405020304" pitchFamily="18" charset="0"/>
                          <a:sym typeface="+mn-ea"/>
                        </a:rPr>
                        <a:t>background of the construction</a:t>
                      </a:r>
                      <a:endParaRPr lang="en-US" altLang="zh-CN" sz="2800" smtClean="0">
                        <a:latin typeface="Times New Roman" panose="02020603050405020304" pitchFamily="18" charset="0"/>
                        <a:cs typeface="Times New Roman" panose="02020603050405020304" pitchFamily="18" charset="0"/>
                        <a:sym typeface="+mn-ea"/>
                      </a:endParaRPr>
                    </a:p>
                  </a:txBody>
                  <a:tcPr vert="horz">
                    <a:gradFill>
                      <a:gsLst>
                        <a:gs pos="0">
                          <a:srgbClr val="007BD3"/>
                        </a:gs>
                        <a:gs pos="100000">
                          <a:srgbClr val="034373"/>
                        </a:gs>
                      </a:gsLst>
                      <a:lin scaled="0"/>
                    </a:gradFill>
                  </a:tcPr>
                </a:tc>
              </a:tr>
              <a:tr h="576580">
                <a:tc>
                  <a:txBody>
                    <a:bodyPr wrap="square"/>
                    <a:lstStyle/>
                    <a:p>
                      <a:pPr>
                        <a:buNone/>
                      </a:pPr>
                      <a:r>
                        <a:rPr lang="en-US" altLang="zh-CN" sz="2800" b="1">
                          <a:latin typeface="Times New Roman" panose="02020603050405020304" pitchFamily="18" charset="0"/>
                          <a:cs typeface="Times New Roman" panose="02020603050405020304" pitchFamily="18" charset="0"/>
                        </a:rPr>
                        <a:t>who</a:t>
                      </a:r>
                      <a:endParaRPr lang="en-US" altLang="zh-CN" sz="2800" b="1">
                        <a:latin typeface="Times New Roman" panose="02020603050405020304" pitchFamily="18" charset="0"/>
                        <a:cs typeface="Times New Roman" panose="02020603050405020304" pitchFamily="18" charset="0"/>
                      </a:endParaRPr>
                    </a:p>
                  </a:txBody>
                  <a:tcPr vert="horz">
                    <a:solidFill>
                      <a:srgbClr val="D5EDBB"/>
                    </a:solidFill>
                  </a:tcPr>
                </a:tc>
                <a:tc>
                  <a:txBody>
                    <a:bodyPr wrap="square"/>
                    <a:lstStyle/>
                    <a:p>
                      <a:pPr>
                        <a:buNone/>
                      </a:pPr>
                      <a:endParaRPr lang="zh-CN" altLang="en-US" sz="2800">
                        <a:latin typeface="Times New Roman" panose="02020603050405020304" pitchFamily="18" charset="0"/>
                        <a:cs typeface="Times New Roman" panose="02020603050405020304" pitchFamily="18" charset="0"/>
                      </a:endParaRPr>
                    </a:p>
                  </a:txBody>
                  <a:tcPr vert="horz">
                    <a:solidFill>
                      <a:srgbClr val="D5EDBB"/>
                    </a:solidFill>
                  </a:tcPr>
                </a:tc>
              </a:tr>
              <a:tr h="576580">
                <a:tc>
                  <a:txBody>
                    <a:bodyPr wrap="square"/>
                    <a:lstStyle/>
                    <a:p>
                      <a:pPr>
                        <a:buNone/>
                      </a:pPr>
                      <a:r>
                        <a:rPr lang="en-US" altLang="zh-CN" sz="2800" b="1">
                          <a:latin typeface="Times New Roman" panose="02020603050405020304" pitchFamily="18" charset="0"/>
                          <a:cs typeface="Times New Roman" panose="02020603050405020304" pitchFamily="18" charset="0"/>
                        </a:rPr>
                        <a:t>where</a:t>
                      </a:r>
                      <a:endParaRPr lang="en-US" altLang="zh-CN" sz="2800" b="1">
                        <a:latin typeface="Times New Roman" panose="02020603050405020304" pitchFamily="18" charset="0"/>
                        <a:cs typeface="Times New Roman" panose="02020603050405020304" pitchFamily="18" charset="0"/>
                      </a:endParaRPr>
                    </a:p>
                  </a:txBody>
                  <a:tcPr vert="horz">
                    <a:solidFill>
                      <a:srgbClr val="D5EDBB"/>
                    </a:solidFill>
                  </a:tcPr>
                </a:tc>
                <a:tc>
                  <a:txBody>
                    <a:bodyPr wrap="square"/>
                    <a:lstStyle/>
                    <a:p>
                      <a:pPr>
                        <a:buNone/>
                      </a:pPr>
                      <a:endParaRPr lang="zh-CN" altLang="en-US" sz="2800">
                        <a:latin typeface="Times New Roman" panose="02020603050405020304" pitchFamily="18" charset="0"/>
                        <a:cs typeface="Times New Roman" panose="02020603050405020304" pitchFamily="18" charset="0"/>
                      </a:endParaRPr>
                    </a:p>
                  </a:txBody>
                  <a:tcPr vert="horz">
                    <a:solidFill>
                      <a:srgbClr val="D5EDBB"/>
                    </a:solidFill>
                  </a:tcPr>
                </a:tc>
              </a:tr>
              <a:tr h="576580">
                <a:tc>
                  <a:txBody>
                    <a:bodyPr wrap="square"/>
                    <a:lstStyle/>
                    <a:p>
                      <a:pPr>
                        <a:buNone/>
                      </a:pPr>
                      <a:r>
                        <a:rPr lang="en-US" altLang="zh-CN" sz="2800" b="1">
                          <a:latin typeface="Times New Roman" panose="02020603050405020304" pitchFamily="18" charset="0"/>
                          <a:cs typeface="Times New Roman" panose="02020603050405020304" pitchFamily="18" charset="0"/>
                        </a:rPr>
                        <a:t>when</a:t>
                      </a:r>
                      <a:endParaRPr lang="en-US" altLang="zh-CN" sz="2800" b="1">
                        <a:latin typeface="Times New Roman" panose="02020603050405020304" pitchFamily="18" charset="0"/>
                        <a:cs typeface="Times New Roman" panose="02020603050405020304" pitchFamily="18" charset="0"/>
                      </a:endParaRPr>
                    </a:p>
                  </a:txBody>
                  <a:tcPr vert="horz">
                    <a:solidFill>
                      <a:srgbClr val="D5EDBB"/>
                    </a:solidFill>
                  </a:tcPr>
                </a:tc>
                <a:tc>
                  <a:txBody>
                    <a:bodyPr wrap="square"/>
                    <a:lstStyle/>
                    <a:p>
                      <a:pPr>
                        <a:buNone/>
                      </a:pPr>
                      <a:endParaRPr lang="zh-CN" altLang="en-US" sz="2800">
                        <a:latin typeface="Times New Roman" panose="02020603050405020304" pitchFamily="18" charset="0"/>
                        <a:cs typeface="Times New Roman" panose="02020603050405020304" pitchFamily="18" charset="0"/>
                      </a:endParaRPr>
                    </a:p>
                  </a:txBody>
                  <a:tcPr vert="horz">
                    <a:solidFill>
                      <a:srgbClr val="D5EDBB"/>
                    </a:solidFill>
                  </a:tcPr>
                </a:tc>
              </a:tr>
              <a:tr h="576580">
                <a:tc>
                  <a:txBody>
                    <a:bodyPr wrap="square"/>
                    <a:lstStyle/>
                    <a:p>
                      <a:pPr>
                        <a:buNone/>
                      </a:pPr>
                      <a:r>
                        <a:rPr lang="en-US" altLang="zh-CN" sz="2800" b="1">
                          <a:latin typeface="Times New Roman" panose="02020603050405020304" pitchFamily="18" charset="0"/>
                          <a:cs typeface="Times New Roman" panose="02020603050405020304" pitchFamily="18" charset="0"/>
                        </a:rPr>
                        <a:t>how long</a:t>
                      </a:r>
                      <a:endParaRPr lang="en-US" altLang="zh-CN" sz="2800" b="1">
                        <a:latin typeface="Times New Roman" panose="02020603050405020304" pitchFamily="18" charset="0"/>
                        <a:cs typeface="Times New Roman" panose="02020603050405020304" pitchFamily="18" charset="0"/>
                      </a:endParaRPr>
                    </a:p>
                  </a:txBody>
                  <a:tcPr vert="horz">
                    <a:solidFill>
                      <a:srgbClr val="D5EDBB"/>
                    </a:solidFill>
                  </a:tcPr>
                </a:tc>
                <a:tc>
                  <a:txBody>
                    <a:bodyPr wrap="square"/>
                    <a:lstStyle/>
                    <a:p>
                      <a:pPr>
                        <a:buNone/>
                      </a:pPr>
                      <a:endParaRPr lang="zh-CN" altLang="en-US" sz="2800">
                        <a:latin typeface="Times New Roman" panose="02020603050405020304" pitchFamily="18" charset="0"/>
                        <a:cs typeface="Times New Roman" panose="02020603050405020304" pitchFamily="18" charset="0"/>
                      </a:endParaRPr>
                    </a:p>
                  </a:txBody>
                  <a:tcPr vert="horz">
                    <a:solidFill>
                      <a:srgbClr val="D5EDBB"/>
                    </a:solidFill>
                  </a:tcPr>
                </a:tc>
              </a:tr>
            </a:tbl>
          </a:graphicData>
        </a:graphic>
      </p:graphicFrame>
      <p:sp>
        <p:nvSpPr>
          <p:cNvPr id="6" name="文本框 5"/>
          <p:cNvSpPr txBox="1"/>
          <p:nvPr>
            <p:custDataLst>
              <p:tags r:id="rId10"/>
            </p:custDataLst>
          </p:nvPr>
        </p:nvSpPr>
        <p:spPr>
          <a:xfrm>
            <a:off x="2110740" y="4309110"/>
            <a:ext cx="4585970" cy="521970"/>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Zhuang and Yao people</a:t>
            </a:r>
            <a:endParaRPr lang="en-US" altLang="zh-CN"/>
          </a:p>
        </p:txBody>
      </p:sp>
      <p:sp>
        <p:nvSpPr>
          <p:cNvPr id="7" name="文本框 6"/>
          <p:cNvSpPr txBox="1"/>
          <p:nvPr>
            <p:custDataLst>
              <p:tags r:id="rId11"/>
            </p:custDataLst>
          </p:nvPr>
        </p:nvSpPr>
        <p:spPr>
          <a:xfrm>
            <a:off x="2204085" y="4875530"/>
            <a:ext cx="1587500" cy="521970"/>
          </a:xfrm>
          <a:prstGeom prst="rect">
            <a:avLst/>
          </a:prstGeom>
          <a:noFill/>
        </p:spPr>
        <p:txBody>
          <a:bodyPr wrap="square" rtlCol="0">
            <a:spAutoFit/>
          </a:bodyPr>
          <a:lstStyle/>
          <a:p>
            <a:pPr algn="l">
              <a:buClrTx/>
              <a:buSzTx/>
              <a:buFontTx/>
            </a:pPr>
            <a:r>
              <a:rPr lang="en-US" altLang="zh-CN" sz="2800">
                <a:latin typeface="Times New Roman" panose="02020603050405020304" pitchFamily="18" charset="0"/>
                <a:cs typeface="Times New Roman" panose="02020603050405020304" pitchFamily="18" charset="0"/>
              </a:rPr>
              <a:t>Guang xi</a:t>
            </a:r>
            <a:endParaRPr lang="en-US" altLang="zh-CN" sz="2800">
              <a:latin typeface="Times New Roman" panose="02020603050405020304" pitchFamily="18" charset="0"/>
              <a:cs typeface="Times New Roman" panose="02020603050405020304" pitchFamily="18" charset="0"/>
            </a:endParaRPr>
          </a:p>
        </p:txBody>
      </p:sp>
      <p:sp>
        <p:nvSpPr>
          <p:cNvPr id="14" name="文本框 13"/>
          <p:cNvSpPr txBox="1"/>
          <p:nvPr>
            <p:custDataLst>
              <p:tags r:id="rId12"/>
            </p:custDataLst>
          </p:nvPr>
        </p:nvSpPr>
        <p:spPr>
          <a:xfrm>
            <a:off x="1979295" y="5444490"/>
            <a:ext cx="10735945" cy="798830"/>
          </a:xfrm>
          <a:prstGeom prst="rect">
            <a:avLst/>
          </a:prstGeom>
          <a:noFill/>
        </p:spPr>
        <p:txBody>
          <a:bodyPr wrap="square" rtlCol="0">
            <a:spAutoFit/>
          </a:bodyPr>
          <a:lstStyle/>
          <a:p>
            <a:pPr algn="l">
              <a:buClrTx/>
              <a:buSzTx/>
              <a:buFontTx/>
            </a:pPr>
            <a:r>
              <a:rPr lang="en-US" altLang="zh-CN"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sym typeface="+mn-ea"/>
              </a:rPr>
              <a:t>start </a:t>
            </a:r>
            <a:r>
              <a:rPr lang="en-US" altLang="zh-CN" sz="2800">
                <a:latin typeface="Times New Roman" panose="02020603050405020304" pitchFamily="18" charset="0"/>
                <a:cs typeface="Times New Roman" panose="02020603050405020304" pitchFamily="18" charset="0"/>
              </a:rPr>
              <a:t>in the Yuan Dynasty and complete in the early Qing </a:t>
            </a:r>
            <a:r>
              <a:rPr lang="en-US" altLang="zh-CN" sz="2800">
                <a:latin typeface="Times New Roman" panose="02020603050405020304" pitchFamily="18" charset="0"/>
                <a:cs typeface="Times New Roman" panose="02020603050405020304" pitchFamily="18" charset="0"/>
                <a:sym typeface="+mn-ea"/>
              </a:rPr>
              <a:t>Dynasty </a:t>
            </a:r>
            <a:endParaRPr lang="en-US" altLang="zh-CN" sz="2800">
              <a:latin typeface="Times New Roman" panose="02020603050405020304" pitchFamily="18" charset="0"/>
              <a:cs typeface="Times New Roman" panose="02020603050405020304" pitchFamily="18" charset="0"/>
            </a:endParaRPr>
          </a:p>
          <a:p>
            <a:endParaRPr lang="en-US" altLang="zh-CN"/>
          </a:p>
        </p:txBody>
      </p:sp>
      <p:sp>
        <p:nvSpPr>
          <p:cNvPr id="15" name="文本框 14"/>
          <p:cNvSpPr txBox="1"/>
          <p:nvPr>
            <p:custDataLst>
              <p:tags r:id="rId13"/>
            </p:custDataLst>
          </p:nvPr>
        </p:nvSpPr>
        <p:spPr>
          <a:xfrm>
            <a:off x="2110740" y="6055995"/>
            <a:ext cx="4092575" cy="521970"/>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hundreds of years</a:t>
            </a:r>
            <a:endParaRPr lang="en-US" altLang="zh-CN" sz="2800">
              <a:latin typeface="Times New Roman" panose="02020603050405020304" pitchFamily="18" charset="0"/>
              <a:cs typeface="Times New Roman" panose="02020603050405020304" pitchFamily="18" charset="0"/>
            </a:endParaRPr>
          </a:p>
        </p:txBody>
      </p:sp>
      <p:sp>
        <p:nvSpPr>
          <p:cNvPr id="22" name="文本框 21"/>
          <p:cNvSpPr txBox="1"/>
          <p:nvPr>
            <p:custDataLst>
              <p:tags r:id="rId14"/>
            </p:custDataLst>
          </p:nvPr>
        </p:nvSpPr>
        <p:spPr>
          <a:xfrm>
            <a:off x="1367655" y="2040539"/>
            <a:ext cx="2090637" cy="523220"/>
          </a:xfrm>
          <a:prstGeom prst="rect">
            <a:avLst/>
          </a:prstGeom>
          <a:noFill/>
        </p:spPr>
        <p:txBody>
          <a:bodyPr wrap="none" rtlCol="0">
            <a:spAutoFit/>
          </a:bodyPr>
          <a:lstStyle/>
          <a:p>
            <a:r>
              <a:rPr lang="en-US" altLang="zh-CN" sz="2800" b="1" smtClean="0">
                <a:solidFill>
                  <a:srgbClr val="7030A0"/>
                </a:solidFill>
                <a:highlight>
                  <a:srgbClr val="FFFF00"/>
                </a:highlight>
                <a:latin typeface="Times New Roman" panose="02020603050405020304" pitchFamily="18" charset="0"/>
                <a:cs typeface="Times New Roman" panose="02020603050405020304" pitchFamily="18" charset="0"/>
              </a:rPr>
              <a:t>Natural way</a:t>
            </a:r>
            <a:endParaRPr lang="en-US" altLang="zh-CN" sz="2800" b="1" smtClean="0">
              <a:solidFill>
                <a:srgbClr val="7030A0"/>
              </a:solidFill>
              <a:highlight>
                <a:srgbClr val="FFFF00"/>
              </a:highlight>
              <a:latin typeface="Times New Roman" panose="02020603050405020304" pitchFamily="18" charset="0"/>
              <a:cs typeface="Times New Roman" panose="02020603050405020304" pitchFamily="18" charset="0"/>
            </a:endParaRPr>
          </a:p>
        </p:txBody>
      </p:sp>
      <p:sp>
        <p:nvSpPr>
          <p:cNvPr id="18" name="文本框 17"/>
          <p:cNvSpPr txBox="1"/>
          <p:nvPr>
            <p:custDataLst>
              <p:tags r:id="rId15"/>
            </p:custDataLst>
          </p:nvPr>
        </p:nvSpPr>
        <p:spPr>
          <a:xfrm>
            <a:off x="6696710" y="4569460"/>
            <a:ext cx="3122295" cy="849630"/>
          </a:xfrm>
          <a:prstGeom prst="rect">
            <a:avLst/>
          </a:prstGeom>
        </p:spPr>
        <p:style>
          <a:lnRef idx="3">
            <a:schemeClr val="lt1"/>
          </a:lnRef>
          <a:fillRef idx="1">
            <a:schemeClr val="accent4"/>
          </a:fillRef>
          <a:effectRef idx="1">
            <a:schemeClr val="accent4"/>
          </a:effectRef>
          <a:fontRef idx="minor">
            <a:schemeClr val="lt1"/>
          </a:fontRef>
        </p:style>
        <p:txBody>
          <a:bodyPr wrap="square" rtlCol="0">
            <a:noAutofit/>
          </a:bodyPr>
          <a:lstStyle/>
          <a:p>
            <a:pPr algn="just"/>
            <a:r>
              <a:rPr lang="en-US" altLang="zh-CN" sz="2800" b="1" smtClean="0">
                <a:solidFill>
                  <a:schemeClr val="tx1"/>
                </a:solidFill>
                <a:latin typeface="Times New Roman" panose="02020603050405020304" pitchFamily="18" charset="0"/>
                <a:cs typeface="Times New Roman" panose="02020603050405020304" pitchFamily="18" charset="0"/>
                <a:sym typeface="+mn-ea"/>
              </a:rPr>
              <a:t>Why did it take so long to build them?</a:t>
            </a:r>
            <a:endParaRPr lang="en-US" altLang="zh-CN" sz="2800" b="1" smtClean="0">
              <a:solidFill>
                <a:schemeClr val="tx1"/>
              </a:solidFill>
              <a:latin typeface="Times New Roman" panose="02020603050405020304" pitchFamily="18" charset="0"/>
              <a:cs typeface="Times New Roman" panose="02020603050405020304" pitchFamily="18" charset="0"/>
              <a:sym typeface="+mn-ea"/>
            </a:endParaRPr>
          </a:p>
          <a:p>
            <a:pPr algn="just"/>
            <a:endParaRPr lang="en-US" altLang="zh-CN" sz="2800" b="1" smtClean="0">
              <a:solidFill>
                <a:schemeClr val="tx1"/>
              </a:solidFill>
              <a:latin typeface="Times New Roman" panose="02020603050405020304" pitchFamily="18" charset="0"/>
              <a:cs typeface="Times New Roman" panose="02020603050405020304" pitchFamily="18" charset="0"/>
              <a:sym typeface="+mn-ea"/>
            </a:endParaRPr>
          </a:p>
        </p:txBody>
      </p:sp>
      <p:sp>
        <p:nvSpPr>
          <p:cNvPr id="19" name="文本框 18"/>
          <p:cNvSpPr txBox="1"/>
          <p:nvPr>
            <p:custDataLst>
              <p:tags r:id="rId16"/>
            </p:custDataLst>
          </p:nvPr>
        </p:nvSpPr>
        <p:spPr>
          <a:xfrm>
            <a:off x="11195050" y="0"/>
            <a:ext cx="1000760"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what</a:t>
            </a:r>
            <a:endParaRPr kumimoji="1" lang="zh-CN" altLang="en-US" sz="2400" b="1">
              <a:solidFill>
                <a:srgbClr val="0070C0"/>
              </a:solidFill>
              <a:latin typeface="Arial Narrow" panose="020B0606020202030204" pitchFamily="34" charset="0"/>
            </a:endParaRPr>
          </a:p>
        </p:txBody>
      </p:sp>
      <p:sp>
        <p:nvSpPr>
          <p:cNvPr id="20" name="文本框 19"/>
          <p:cNvSpPr txBox="1"/>
          <p:nvPr>
            <p:custDataLst>
              <p:tags r:id="rId17"/>
            </p:custDataLst>
          </p:nvPr>
        </p:nvSpPr>
        <p:spPr>
          <a:xfrm>
            <a:off x="9696450" y="18415"/>
            <a:ext cx="968375"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hook</a:t>
            </a:r>
            <a:endParaRPr kumimoji="1" lang="zh-CN" altLang="en-US" sz="2400" b="1">
              <a:solidFill>
                <a:srgbClr val="0070C0"/>
              </a:solidFill>
              <a:latin typeface="Arial Narrow" panose="020B0606020202030204" pitchFamily="34" charset="0"/>
            </a:endParaRPr>
          </a:p>
        </p:txBody>
      </p:sp>
      <p:sp>
        <p:nvSpPr>
          <p:cNvPr id="21" name="右箭头 20"/>
          <p:cNvSpPr/>
          <p:nvPr>
            <p:custDataLst>
              <p:tags r:id="rId18"/>
            </p:custDataLst>
          </p:nvPr>
        </p:nvSpPr>
        <p:spPr>
          <a:xfrm>
            <a:off x="10673080" y="135890"/>
            <a:ext cx="472440"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5" name="图片 104"/>
          <p:cNvPicPr/>
          <p:nvPr>
            <p:custDataLst>
              <p:tags r:id="rId19"/>
            </p:custDataLst>
          </p:nvPr>
        </p:nvPicPr>
        <p:blipFill>
          <a:blip r:embed="rId20"/>
          <a:stretch>
            <a:fillRect/>
          </a:stretch>
        </p:blipFill>
        <p:spPr>
          <a:xfrm>
            <a:off x="5035550" y="5727065"/>
            <a:ext cx="1057910" cy="898525"/>
          </a:xfrm>
          <a:prstGeom prst="rect">
            <a:avLst/>
          </a:prstGeom>
          <a:noFill/>
          <a:ln w="9525">
            <a:noFill/>
          </a:ln>
        </p:spPr>
      </p:pic>
      <p:sp>
        <p:nvSpPr>
          <p:cNvPr id="5" name="文本框 4"/>
          <p:cNvSpPr txBox="1"/>
          <p:nvPr>
            <p:custDataLst>
              <p:tags r:id="rId21"/>
            </p:custDataLst>
          </p:nvPr>
        </p:nvSpPr>
        <p:spPr>
          <a:xfrm>
            <a:off x="0" y="98425"/>
            <a:ext cx="4803140" cy="521970"/>
          </a:xfrm>
          <a:prstGeom prst="rect">
            <a:avLst/>
          </a:prstGeom>
          <a:solidFill>
            <a:srgbClr val="028458"/>
          </a:solidFill>
        </p:spPr>
        <p:txBody>
          <a:bodyPr wrap="square" rtlCol="0" anchor="t">
            <a:spAutoFit/>
          </a:bodyPr>
          <a:lstStyle/>
          <a:p>
            <a:r>
              <a:rPr lang="en-US" sz="2800" smtClean="0">
                <a:solidFill>
                  <a:schemeClr val="bg1"/>
                </a:solidFill>
                <a:latin typeface="Times New Roman" panose="02020603050405020304" pitchFamily="18" charset="0"/>
                <a:cs typeface="Times New Roman" panose="02020603050405020304" pitchFamily="18" charset="0"/>
                <a:sym typeface="+mn-ea"/>
              </a:rPr>
              <a:t>Read para 2 and fill in the form.</a:t>
            </a:r>
            <a:r>
              <a:rPr lang="en-US" sz="2800" smtClean="0">
                <a:highlight>
                  <a:srgbClr val="FFFF00"/>
                </a:highlight>
                <a:latin typeface="Times New Roman" panose="02020603050405020304" pitchFamily="18" charset="0"/>
                <a:cs typeface="Times New Roman" panose="02020603050405020304" pitchFamily="18" charset="0"/>
                <a:sym typeface="+mn-ea"/>
              </a:rPr>
              <a:t>           </a:t>
            </a:r>
            <a:endParaRPr lang="en-US" altLang="en-US" sz="2800" smtClean="0">
              <a:highlight>
                <a:srgbClr val="FFFF00"/>
              </a:highlight>
              <a:latin typeface="Times New Roman" panose="02020603050405020304" pitchFamily="18" charset="0"/>
              <a:cs typeface="Times New Roman" panose="02020603050405020304" pitchFamily="18" charset="0"/>
              <a:sym typeface="+mn-ea"/>
            </a:endParaRPr>
          </a:p>
        </p:txBody>
      </p:sp>
      <p:pic>
        <p:nvPicPr>
          <p:cNvPr id="16" name="图片 15"/>
          <p:cNvPicPr>
            <a:picLocks noChangeAspect="1"/>
          </p:cNvPicPr>
          <p:nvPr>
            <p:custDataLst>
              <p:tags r:id="rId22"/>
            </p:custDataLst>
          </p:nvPr>
        </p:nvPicPr>
        <p:blipFill>
          <a:blip r:embed="rId23">
            <a:lum bright="6000"/>
            <a:extLst>
              <a:ext uri="{28A0092B-C50C-407E-A947-70E740481C1C}">
                <a14:useLocalDpi xmlns:a14="http://schemas.microsoft.com/office/drawing/2010/main" val="0"/>
              </a:ext>
            </a:extLst>
          </a:blip>
          <a:stretch>
            <a:fillRect/>
          </a:stretch>
        </p:blipFill>
        <p:spPr>
          <a:xfrm>
            <a:off x="0" y="738505"/>
            <a:ext cx="4377055" cy="288480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 calcmode="lin" valueType="num">
                                      <p:cBhvr additive="base">
                                        <p:cTn id="51" dur="500" fill="hold"/>
                                        <p:tgtEl>
                                          <p:spTgt spid="105"/>
                                        </p:tgtEl>
                                        <p:attrNameLst>
                                          <p:attrName>ppt_x</p:attrName>
                                        </p:attrNameLst>
                                      </p:cBhvr>
                                      <p:tavLst>
                                        <p:tav tm="0">
                                          <p:val>
                                            <p:strVal val="#ppt_x"/>
                                          </p:val>
                                        </p:tav>
                                        <p:tav tm="100000">
                                          <p:val>
                                            <p:strVal val="#ppt_x"/>
                                          </p:val>
                                        </p:tav>
                                      </p:tavLst>
                                    </p:anim>
                                    <p:anim calcmode="lin" valueType="num">
                                      <p:cBhvr additive="base">
                                        <p:cTn id="52" dur="500" fill="hold"/>
                                        <p:tgtEl>
                                          <p:spTgt spid="10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P spid="12" grpId="0" animBg="1"/>
      <p:bldP spid="7" grpId="0"/>
      <p:bldP spid="10" grpId="0" animBg="1"/>
      <p:bldP spid="11" grpId="0" animBg="1"/>
      <p:bldP spid="14" grpId="0"/>
      <p:bldP spid="13" grpId="0" animBg="1"/>
      <p:bldP spid="15" grpId="0"/>
      <p:bldP spid="18" grpId="0" animBg="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2453005" y="645795"/>
            <a:ext cx="9544050" cy="3359150"/>
          </a:xfrm>
          <a:prstGeom prst="rect">
            <a:avLst/>
          </a:prstGeom>
        </p:spPr>
        <p:txBody>
          <a:bodyPr wrap="square">
            <a:noAutofit/>
          </a:bodyPr>
          <a:lstStyle/>
          <a:p>
            <a:pPr lvl="0" algn="just" eaLnBrk="0" fontAlgn="base" hangingPunct="0">
              <a:lnSpc>
                <a:spcPct val="150000"/>
              </a:lnSpc>
              <a:spcBef>
                <a:spcPct val="0"/>
              </a:spcBef>
              <a:defRPr/>
            </a:pPr>
            <a:r>
              <a:rPr lang="en-US" altLang="zh-CN" sz="3200" kern="100">
                <a:latin typeface="Times New Roman" panose="02020603050405020304" pitchFamily="18" charset="0"/>
                <a:ea typeface="宋体" panose="02010600030101010101" pitchFamily="2" charset="-122"/>
                <a:cs typeface="Courier New" panose="02070309020205020404"/>
              </a:rPr>
              <a:t>3</a:t>
            </a:r>
            <a:r>
              <a:rPr lang="en-US" altLang="zh-CN" sz="2400" kern="100">
                <a:latin typeface="Times New Roman" panose="02020603050405020304" pitchFamily="18" charset="0"/>
                <a:ea typeface="宋体" panose="02010600030101010101" pitchFamily="2" charset="-122"/>
                <a:cs typeface="Courier New" panose="02070309020205020404"/>
              </a:rPr>
              <a:t>. So why did these people go to so much trouble to turn the entire mountains into terraces? Firstly, there are few large, flat areas of land in the region. Building the terraces meant that they could increase the areas in which they could grow rice. Secondly, the mountains are steep and the soil is shallow. The flat terraces prevent the soil from being washed away.</a:t>
            </a:r>
            <a:endParaRPr lang="en-US" altLang="zh-CN" sz="2400" kern="100">
              <a:latin typeface="Times New Roman" panose="02020603050405020304" pitchFamily="18" charset="0"/>
              <a:ea typeface="宋体" panose="02010600030101010101" pitchFamily="2" charset="-122"/>
              <a:cs typeface="Courier New" panose="02070309020205020404"/>
            </a:endParaRPr>
          </a:p>
        </p:txBody>
      </p:sp>
      <p:sp>
        <p:nvSpPr>
          <p:cNvPr id="14" name="圆角矩形 3"/>
          <p:cNvSpPr/>
          <p:nvPr>
            <p:custDataLst>
              <p:tags r:id="rId2"/>
            </p:custDataLst>
          </p:nvPr>
        </p:nvSpPr>
        <p:spPr>
          <a:xfrm>
            <a:off x="2453005" y="690880"/>
            <a:ext cx="9740900" cy="3506470"/>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 name="矩形 4"/>
          <p:cNvSpPr/>
          <p:nvPr>
            <p:custDataLst>
              <p:tags r:id="rId3"/>
            </p:custDataLst>
          </p:nvPr>
        </p:nvSpPr>
        <p:spPr>
          <a:xfrm>
            <a:off x="2750185" y="1010285"/>
            <a:ext cx="9345295" cy="321310"/>
          </a:xfrm>
          <a:prstGeom prst="rect">
            <a:avLst/>
          </a:prstGeom>
          <a:solidFill>
            <a:srgbClr val="FF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4"/>
            </p:custDataLst>
          </p:nvPr>
        </p:nvSpPr>
        <p:spPr>
          <a:xfrm>
            <a:off x="2378710" y="1595120"/>
            <a:ext cx="3017520" cy="278130"/>
          </a:xfrm>
          <a:prstGeom prst="rect">
            <a:avLst/>
          </a:prstGeom>
          <a:solidFill>
            <a:srgbClr val="FF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custDataLst>
              <p:tags r:id="rId5"/>
            </p:custDataLst>
          </p:nvPr>
        </p:nvSpPr>
        <p:spPr>
          <a:xfrm>
            <a:off x="5610860" y="1511300"/>
            <a:ext cx="970280" cy="462915"/>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0000"/>
              </a:solidFill>
              <a:latin typeface="宋体" panose="02010600030101010101" pitchFamily="2" charset="-122"/>
              <a:ea typeface="宋体" panose="02010600030101010101" pitchFamily="2" charset="-122"/>
            </a:endParaRPr>
          </a:p>
        </p:txBody>
      </p:sp>
      <p:sp>
        <p:nvSpPr>
          <p:cNvPr id="8" name="矩形: 圆角 7"/>
          <p:cNvSpPr/>
          <p:nvPr>
            <p:custDataLst>
              <p:tags r:id="rId6"/>
            </p:custDataLst>
          </p:nvPr>
        </p:nvSpPr>
        <p:spPr>
          <a:xfrm>
            <a:off x="6040120" y="2630170"/>
            <a:ext cx="1326515" cy="54864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0000"/>
              </a:solidFill>
              <a:latin typeface="宋体" panose="02010600030101010101" pitchFamily="2" charset="-122"/>
              <a:ea typeface="宋体" panose="02010600030101010101" pitchFamily="2" charset="-122"/>
            </a:endParaRPr>
          </a:p>
        </p:txBody>
      </p:sp>
      <p:graphicFrame>
        <p:nvGraphicFramePr>
          <p:cNvPr id="3" name="表格 9"/>
          <p:cNvGraphicFramePr>
            <a:graphicFrameLocks noGrp="1"/>
          </p:cNvGraphicFramePr>
          <p:nvPr>
            <p:custDataLst>
              <p:tags r:id="rId7"/>
            </p:custDataLst>
          </p:nvPr>
        </p:nvGraphicFramePr>
        <p:xfrm>
          <a:off x="2630170" y="3750945"/>
          <a:ext cx="8551545" cy="2926080"/>
        </p:xfrm>
        <a:graphic>
          <a:graphicData uri="http://schemas.openxmlformats.org/drawingml/2006/table">
            <a:tbl>
              <a:tblPr firstRow="1" bandRow="1">
                <a:tableStyleId>{EB9631B5-78F2-41C9-869B-9F39066F8104}</a:tableStyleId>
              </a:tblPr>
              <a:tblGrid>
                <a:gridCol w="3431540"/>
                <a:gridCol w="5120005"/>
              </a:tblGrid>
              <a:tr h="518160">
                <a:tc>
                  <a:txBody>
                    <a:bodyPr wrap="square"/>
                    <a:lstStyle/>
                    <a:p>
                      <a:pPr algn="ctr"/>
                      <a:r>
                        <a:rPr lang="en-US" altLang="zh-CN" sz="2800">
                          <a:latin typeface="Times New Roman" panose="02020603050405020304" pitchFamily="18" charset="0"/>
                          <a:cs typeface="Times New Roman" panose="02020603050405020304" pitchFamily="18" charset="0"/>
                        </a:rPr>
                        <a:t>problem</a:t>
                      </a:r>
                      <a:endParaRPr lang="en-US" altLang="zh-CN" sz="2800">
                        <a:latin typeface="Times New Roman" panose="02020603050405020304" pitchFamily="18" charset="0"/>
                        <a:cs typeface="Times New Roman" panose="02020603050405020304" pitchFamily="18"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r>
                        <a:rPr lang="en-US" altLang="zh-CN" sz="2800">
                          <a:latin typeface="Times New Roman" panose="02020603050405020304" pitchFamily="18" charset="0"/>
                          <a:cs typeface="Times New Roman" panose="02020603050405020304" pitchFamily="18" charset="0"/>
                        </a:rPr>
                        <a:t>solution</a:t>
                      </a:r>
                      <a:endParaRPr lang="en-US" altLang="zh-CN" sz="2800">
                        <a:latin typeface="Times New Roman" panose="02020603050405020304" pitchFamily="18" charset="0"/>
                        <a:cs typeface="Times New Roman" panose="02020603050405020304" pitchFamily="18"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4880">
                <a:tc>
                  <a:txBody>
                    <a:bodyPr wrap="square"/>
                    <a:lstStyle/>
                    <a:p>
                      <a:pPr algn="l" fontAlgn="auto">
                        <a:lnSpc>
                          <a:spcPct val="100000"/>
                        </a:lnSpc>
                      </a:pPr>
                      <a:r>
                        <a:rPr lang="en-US" altLang="zh-CN" sz="2800">
                          <a:latin typeface="Times New Roman" panose="02020603050405020304" pitchFamily="18" charset="0"/>
                          <a:cs typeface="Times New Roman" panose="02020603050405020304" pitchFamily="18" charset="0"/>
                        </a:rPr>
                        <a:t>_______ large and flat areas in the region</a:t>
                      </a:r>
                      <a:endParaRPr lang="en-US" altLang="zh-CN" sz="2800">
                        <a:latin typeface="Times New Roman" panose="02020603050405020304" pitchFamily="18" charset="0"/>
                        <a:cs typeface="Times New Roman" panose="02020603050405020304" pitchFamily="18"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pPr>
                      <a:r>
                        <a:rPr lang="en-US" altLang="zh-CN" sz="2800">
                          <a:latin typeface="Times New Roman" panose="02020603050405020304" pitchFamily="18" charset="0"/>
                          <a:cs typeface="Times New Roman" panose="02020603050405020304" pitchFamily="18" charset="0"/>
                        </a:rPr>
                        <a:t>_________    the areas where they could grow rice</a:t>
                      </a:r>
                      <a:endParaRPr lang="en-US" altLang="zh-CN" sz="2800">
                        <a:latin typeface="Times New Roman" panose="02020603050405020304" pitchFamily="18" charset="0"/>
                        <a:cs typeface="Times New Roman" panose="02020603050405020304" pitchFamily="18"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160">
                <a:tc>
                  <a:txBody>
                    <a:bodyPr wrap="square"/>
                    <a:lstStyle/>
                    <a:p>
                      <a:pPr algn="l" fontAlgn="auto">
                        <a:lnSpc>
                          <a:spcPct val="100000"/>
                        </a:lnSpc>
                      </a:pPr>
                      <a:r>
                        <a:rPr lang="en-US" altLang="zh-CN" sz="2800">
                          <a:latin typeface="Times New Roman" panose="02020603050405020304" pitchFamily="18" charset="0"/>
                          <a:cs typeface="Times New Roman" panose="02020603050405020304" pitchFamily="18" charset="0"/>
                        </a:rPr>
                        <a:t>_________ mountains</a:t>
                      </a:r>
                      <a:endParaRPr lang="en-US" altLang="zh-CN" sz="2800">
                        <a:latin typeface="Times New Roman" panose="02020603050405020304" pitchFamily="18" charset="0"/>
                        <a:cs typeface="Times New Roman" panose="02020603050405020304" pitchFamily="18"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pPr>
                      <a:r>
                        <a:rPr lang="en-US" altLang="zh-CN" sz="2800">
                          <a:latin typeface="Times New Roman" panose="02020603050405020304" pitchFamily="18" charset="0"/>
                          <a:cs typeface="Times New Roman" panose="02020603050405020304" pitchFamily="18" charset="0"/>
                        </a:rPr>
                        <a:t>________ rainwater</a:t>
                      </a:r>
                      <a:endParaRPr lang="en-US" altLang="zh-CN" sz="2800">
                        <a:latin typeface="Times New Roman" panose="02020603050405020304" pitchFamily="18" charset="0"/>
                        <a:cs typeface="Times New Roman" panose="02020603050405020304" pitchFamily="18"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4880">
                <a:tc>
                  <a:txBody>
                    <a:bodyPr wrap="square"/>
                    <a:lstStyle/>
                    <a:p>
                      <a:pPr algn="l" fontAlgn="auto">
                        <a:lnSpc>
                          <a:spcPct val="100000"/>
                        </a:lnSpc>
                      </a:pPr>
                      <a:r>
                        <a:rPr lang="en-US" altLang="zh-CN" sz="2800">
                          <a:latin typeface="Times New Roman" panose="02020603050405020304" pitchFamily="18" charset="0"/>
                          <a:cs typeface="Times New Roman" panose="02020603050405020304" pitchFamily="18" charset="0"/>
                        </a:rPr>
                        <a:t>________    soil</a:t>
                      </a:r>
                      <a:endParaRPr lang="en-US" altLang="zh-CN" sz="2800">
                        <a:latin typeface="Times New Roman" panose="02020603050405020304" pitchFamily="18" charset="0"/>
                        <a:cs typeface="Times New Roman" panose="02020603050405020304" pitchFamily="18"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l" fontAlgn="auto">
                        <a:lnSpc>
                          <a:spcPct val="100000"/>
                        </a:lnSpc>
                      </a:pPr>
                      <a:r>
                        <a:rPr lang="en-US" altLang="zh-CN" sz="2800">
                          <a:latin typeface="Times New Roman" panose="02020603050405020304" pitchFamily="18" charset="0"/>
                          <a:cs typeface="Times New Roman" panose="02020603050405020304" pitchFamily="18" charset="0"/>
                        </a:rPr>
                        <a:t>_______      the soil from being _______ ________</a:t>
                      </a:r>
                      <a:endParaRPr lang="en-US" altLang="zh-CN" sz="2800">
                        <a:latin typeface="Times New Roman" panose="02020603050405020304" pitchFamily="18" charset="0"/>
                        <a:cs typeface="Times New Roman" panose="02020603050405020304" pitchFamily="18"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矩形: 圆角 1"/>
          <p:cNvSpPr/>
          <p:nvPr>
            <p:custDataLst>
              <p:tags r:id="rId8"/>
            </p:custDataLst>
          </p:nvPr>
        </p:nvSpPr>
        <p:spPr>
          <a:xfrm>
            <a:off x="2750185" y="4340860"/>
            <a:ext cx="1133475" cy="40259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few</a:t>
            </a:r>
            <a:endParaRPr lang="zh-CN" altLang="en-US" sz="3200">
              <a:latin typeface="Times New Roman" panose="02020603050405020304" pitchFamily="18" charset="0"/>
              <a:cs typeface="Times New Roman" panose="02020603050405020304" pitchFamily="18" charset="0"/>
            </a:endParaRPr>
          </a:p>
        </p:txBody>
      </p:sp>
      <p:sp>
        <p:nvSpPr>
          <p:cNvPr id="9" name="矩形: 圆角 8"/>
          <p:cNvSpPr/>
          <p:nvPr>
            <p:custDataLst>
              <p:tags r:id="rId9"/>
            </p:custDataLst>
          </p:nvPr>
        </p:nvSpPr>
        <p:spPr>
          <a:xfrm>
            <a:off x="2884170" y="5236210"/>
            <a:ext cx="1133475" cy="44513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steep</a:t>
            </a:r>
            <a:endParaRPr lang="zh-CN" altLang="en-US" sz="3200">
              <a:latin typeface="Times New Roman" panose="02020603050405020304" pitchFamily="18" charset="0"/>
              <a:cs typeface="Times New Roman" panose="02020603050405020304" pitchFamily="18" charset="0"/>
            </a:endParaRPr>
          </a:p>
        </p:txBody>
      </p:sp>
      <p:sp>
        <p:nvSpPr>
          <p:cNvPr id="11" name="矩形: 圆角 10"/>
          <p:cNvSpPr/>
          <p:nvPr>
            <p:custDataLst>
              <p:tags r:id="rId10"/>
            </p:custDataLst>
          </p:nvPr>
        </p:nvSpPr>
        <p:spPr>
          <a:xfrm>
            <a:off x="2667000" y="5920105"/>
            <a:ext cx="1567180" cy="46799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shallow</a:t>
            </a:r>
            <a:endParaRPr lang="zh-CN" altLang="en-US" sz="3200">
              <a:latin typeface="Times New Roman" panose="02020603050405020304" pitchFamily="18" charset="0"/>
              <a:cs typeface="Times New Roman" panose="02020603050405020304" pitchFamily="18" charset="0"/>
            </a:endParaRPr>
          </a:p>
        </p:txBody>
      </p:sp>
      <p:sp>
        <p:nvSpPr>
          <p:cNvPr id="4" name="矩形: 圆角 7"/>
          <p:cNvSpPr/>
          <p:nvPr>
            <p:custDataLst>
              <p:tags r:id="rId11"/>
            </p:custDataLst>
          </p:nvPr>
        </p:nvSpPr>
        <p:spPr>
          <a:xfrm>
            <a:off x="6222365" y="4276090"/>
            <a:ext cx="1671320" cy="41275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increase</a:t>
            </a:r>
            <a:endParaRPr lang="zh-CN" altLang="en-US" sz="3200">
              <a:latin typeface="Times New Roman" panose="02020603050405020304" pitchFamily="18" charset="0"/>
              <a:cs typeface="Times New Roman" panose="02020603050405020304" pitchFamily="18" charset="0"/>
            </a:endParaRPr>
          </a:p>
        </p:txBody>
      </p:sp>
      <p:sp>
        <p:nvSpPr>
          <p:cNvPr id="10" name="矩形: 圆角 9"/>
          <p:cNvSpPr/>
          <p:nvPr>
            <p:custDataLst>
              <p:tags r:id="rId12"/>
            </p:custDataLst>
          </p:nvPr>
        </p:nvSpPr>
        <p:spPr>
          <a:xfrm>
            <a:off x="6222365" y="5211445"/>
            <a:ext cx="1133475" cy="4749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catch</a:t>
            </a:r>
            <a:endParaRPr lang="zh-CN" altLang="en-US" sz="3200">
              <a:latin typeface="Times New Roman" panose="02020603050405020304" pitchFamily="18" charset="0"/>
              <a:cs typeface="Times New Roman" panose="02020603050405020304" pitchFamily="18" charset="0"/>
            </a:endParaRPr>
          </a:p>
        </p:txBody>
      </p:sp>
      <p:sp>
        <p:nvSpPr>
          <p:cNvPr id="12" name="矩形: 圆角 11"/>
          <p:cNvSpPr/>
          <p:nvPr>
            <p:custDataLst>
              <p:tags r:id="rId13"/>
            </p:custDataLst>
          </p:nvPr>
        </p:nvSpPr>
        <p:spPr>
          <a:xfrm>
            <a:off x="6040120" y="5749925"/>
            <a:ext cx="1675130" cy="39560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prevent</a:t>
            </a:r>
            <a:endParaRPr lang="zh-CN" altLang="en-US" sz="3200">
              <a:latin typeface="Times New Roman" panose="02020603050405020304" pitchFamily="18" charset="0"/>
              <a:cs typeface="Times New Roman" panose="02020603050405020304" pitchFamily="18" charset="0"/>
            </a:endParaRPr>
          </a:p>
        </p:txBody>
      </p:sp>
      <p:sp>
        <p:nvSpPr>
          <p:cNvPr id="15" name="矩形: 圆角 12"/>
          <p:cNvSpPr/>
          <p:nvPr>
            <p:custDataLst>
              <p:tags r:id="rId14"/>
            </p:custDataLst>
          </p:nvPr>
        </p:nvSpPr>
        <p:spPr>
          <a:xfrm>
            <a:off x="6111875" y="6209030"/>
            <a:ext cx="1527175" cy="46799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washed</a:t>
            </a:r>
            <a:endParaRPr lang="zh-CN" altLang="en-US" sz="3200">
              <a:latin typeface="Times New Roman" panose="02020603050405020304" pitchFamily="18" charset="0"/>
              <a:cs typeface="Times New Roman" panose="02020603050405020304" pitchFamily="18" charset="0"/>
            </a:endParaRPr>
          </a:p>
        </p:txBody>
      </p:sp>
      <p:sp>
        <p:nvSpPr>
          <p:cNvPr id="16" name="矩形: 圆角 13"/>
          <p:cNvSpPr/>
          <p:nvPr>
            <p:custDataLst>
              <p:tags r:id="rId15"/>
            </p:custDataLst>
          </p:nvPr>
        </p:nvSpPr>
        <p:spPr>
          <a:xfrm>
            <a:off x="7715250" y="6145530"/>
            <a:ext cx="1174750" cy="45275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3200">
                <a:latin typeface="Times New Roman" panose="02020603050405020304" pitchFamily="18" charset="0"/>
                <a:cs typeface="Times New Roman" panose="02020603050405020304" pitchFamily="18" charset="0"/>
              </a:rPr>
              <a:t>away</a:t>
            </a:r>
            <a:endParaRPr lang="zh-CN" altLang="en-US" sz="3200">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618490" y="1974215"/>
            <a:ext cx="3854450" cy="3945890"/>
          </a:xfrm>
          <a:prstGeom prst="rect">
            <a:avLst/>
          </a:prstGeom>
        </p:spPr>
      </p:pic>
      <p:sp>
        <p:nvSpPr>
          <p:cNvPr id="20" name="文本框 19"/>
          <p:cNvSpPr txBox="1"/>
          <p:nvPr>
            <p:custDataLst>
              <p:tags r:id="rId18"/>
            </p:custDataLst>
          </p:nvPr>
        </p:nvSpPr>
        <p:spPr>
          <a:xfrm>
            <a:off x="7869555" y="0"/>
            <a:ext cx="920750"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hook</a:t>
            </a:r>
            <a:endParaRPr kumimoji="1" lang="zh-CN" altLang="en-US" sz="2400" b="1">
              <a:solidFill>
                <a:srgbClr val="0070C0"/>
              </a:solidFill>
              <a:latin typeface="Arial Narrow" panose="020B0606020202030204" pitchFamily="34" charset="0"/>
            </a:endParaRPr>
          </a:p>
        </p:txBody>
      </p:sp>
      <p:sp>
        <p:nvSpPr>
          <p:cNvPr id="21" name="右箭头 20"/>
          <p:cNvSpPr/>
          <p:nvPr>
            <p:custDataLst>
              <p:tags r:id="rId19"/>
            </p:custDataLst>
          </p:nvPr>
        </p:nvSpPr>
        <p:spPr>
          <a:xfrm>
            <a:off x="8890000" y="73660"/>
            <a:ext cx="472440"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custDataLst>
              <p:tags r:id="rId20"/>
            </p:custDataLst>
          </p:nvPr>
        </p:nvSpPr>
        <p:spPr>
          <a:xfrm>
            <a:off x="9376410" y="0"/>
            <a:ext cx="910590"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what</a:t>
            </a:r>
            <a:endParaRPr kumimoji="1" lang="zh-CN" altLang="en-US" sz="2400" b="1">
              <a:solidFill>
                <a:srgbClr val="0070C0"/>
              </a:solidFill>
              <a:latin typeface="Arial Narrow" panose="020B0606020202030204" pitchFamily="34" charset="0"/>
            </a:endParaRPr>
          </a:p>
        </p:txBody>
      </p:sp>
      <p:sp>
        <p:nvSpPr>
          <p:cNvPr id="28" name="文本框 27"/>
          <p:cNvSpPr txBox="1"/>
          <p:nvPr>
            <p:custDataLst>
              <p:tags r:id="rId21"/>
            </p:custDataLst>
          </p:nvPr>
        </p:nvSpPr>
        <p:spPr>
          <a:xfrm>
            <a:off x="10874215" y="-237"/>
            <a:ext cx="824934" cy="46166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why</a:t>
            </a:r>
            <a:endParaRPr kumimoji="1" lang="zh-CN" altLang="en-US" sz="2400" b="1">
              <a:solidFill>
                <a:srgbClr val="0070C0"/>
              </a:solidFill>
              <a:latin typeface="Arial Narrow" panose="020B0606020202030204" pitchFamily="34" charset="0"/>
            </a:endParaRPr>
          </a:p>
        </p:txBody>
      </p:sp>
      <p:sp>
        <p:nvSpPr>
          <p:cNvPr id="23" name="右箭头 22"/>
          <p:cNvSpPr/>
          <p:nvPr>
            <p:custDataLst>
              <p:tags r:id="rId22"/>
            </p:custDataLst>
          </p:nvPr>
        </p:nvSpPr>
        <p:spPr>
          <a:xfrm>
            <a:off x="10344150" y="73660"/>
            <a:ext cx="472440"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custDataLst>
              <p:tags r:id="rId23"/>
            </p:custDataLst>
          </p:nvPr>
        </p:nvSpPr>
        <p:spPr>
          <a:xfrm>
            <a:off x="440690" y="3524384"/>
            <a:ext cx="1736090" cy="953135"/>
          </a:xfrm>
          <a:prstGeom prst="rect">
            <a:avLst/>
          </a:prstGeom>
          <a:noFill/>
        </p:spPr>
        <p:txBody>
          <a:bodyPr wrap="none" rtlCol="0">
            <a:spAutoFit/>
          </a:bodyPr>
          <a:lstStyle/>
          <a:p>
            <a:r>
              <a:rPr lang="en-US" altLang="zh-CN" sz="2800" b="1" smtClean="0">
                <a:solidFill>
                  <a:srgbClr val="7030A0"/>
                </a:solidFill>
                <a:highlight>
                  <a:srgbClr val="FFFF00"/>
                </a:highlight>
                <a:latin typeface="Times New Roman" panose="02020603050405020304" pitchFamily="18" charset="0"/>
                <a:cs typeface="Times New Roman" panose="02020603050405020304" pitchFamily="18" charset="0"/>
              </a:rPr>
              <a:t>Natural </a:t>
            </a:r>
            <a:endParaRPr lang="en-US" altLang="zh-CN" sz="2800" b="1" smtClean="0">
              <a:solidFill>
                <a:srgbClr val="7030A0"/>
              </a:solidFill>
              <a:highlight>
                <a:srgbClr val="FFFF00"/>
              </a:highlight>
              <a:latin typeface="Times New Roman" panose="02020603050405020304" pitchFamily="18" charset="0"/>
              <a:cs typeface="Times New Roman" panose="02020603050405020304" pitchFamily="18" charset="0"/>
            </a:endParaRPr>
          </a:p>
          <a:p>
            <a:r>
              <a:rPr lang="en-US" altLang="zh-CN" sz="2800" b="1" smtClean="0">
                <a:solidFill>
                  <a:srgbClr val="7030A0"/>
                </a:solidFill>
                <a:highlight>
                  <a:srgbClr val="FFFF00"/>
                </a:highlight>
                <a:latin typeface="Times New Roman" panose="02020603050405020304" pitchFamily="18" charset="0"/>
                <a:cs typeface="Times New Roman" panose="02020603050405020304" pitchFamily="18" charset="0"/>
              </a:rPr>
              <a:t>protection</a:t>
            </a:r>
            <a:endParaRPr lang="en-US" altLang="zh-CN" sz="2800" b="1" smtClean="0">
              <a:solidFill>
                <a:srgbClr val="7030A0"/>
              </a:solidFill>
              <a:highlight>
                <a:srgbClr val="FFFF00"/>
              </a:highlight>
              <a:latin typeface="Times New Roman" panose="02020603050405020304" pitchFamily="18" charset="0"/>
              <a:cs typeface="Times New Roman" panose="02020603050405020304" pitchFamily="18" charset="0"/>
            </a:endParaRPr>
          </a:p>
        </p:txBody>
      </p:sp>
      <p:sp>
        <p:nvSpPr>
          <p:cNvPr id="19" name="文本框 18"/>
          <p:cNvSpPr txBox="1"/>
          <p:nvPr>
            <p:custDataLst>
              <p:tags r:id="rId24"/>
            </p:custDataLst>
          </p:nvPr>
        </p:nvSpPr>
        <p:spPr>
          <a:xfrm>
            <a:off x="131445" y="89535"/>
            <a:ext cx="4794885" cy="521970"/>
          </a:xfrm>
          <a:prstGeom prst="rect">
            <a:avLst/>
          </a:prstGeom>
          <a:solidFill>
            <a:srgbClr val="028458"/>
          </a:solidFill>
        </p:spPr>
        <p:txBody>
          <a:bodyPr wrap="square" rtlCol="0" anchor="t">
            <a:spAutoFit/>
          </a:bodyPr>
          <a:lstStyle/>
          <a:p>
            <a:r>
              <a:rPr lang="en-US" sz="2800" smtClean="0">
                <a:solidFill>
                  <a:schemeClr val="bg1"/>
                </a:solidFill>
                <a:latin typeface="Times New Roman" panose="02020603050405020304" pitchFamily="18" charset="0"/>
                <a:cs typeface="Times New Roman" panose="02020603050405020304" pitchFamily="18" charset="0"/>
                <a:sym typeface="+mn-ea"/>
              </a:rPr>
              <a:t>Read para3 and fill in the form.</a:t>
            </a:r>
            <a:r>
              <a:rPr lang="en-US" sz="2800" smtClean="0">
                <a:highlight>
                  <a:srgbClr val="FFFF00"/>
                </a:highlight>
                <a:latin typeface="Times New Roman" panose="02020603050405020304" pitchFamily="18" charset="0"/>
                <a:cs typeface="Times New Roman" panose="02020603050405020304" pitchFamily="18" charset="0"/>
                <a:sym typeface="+mn-ea"/>
              </a:rPr>
              <a:t>           </a:t>
            </a:r>
            <a:endParaRPr lang="en-US" altLang="en-US" sz="2800" smtClean="0">
              <a:highlight>
                <a:srgbClr val="FFFF00"/>
              </a:highlight>
              <a:latin typeface="Times New Roman" panose="02020603050405020304" pitchFamily="18" charset="0"/>
              <a:cs typeface="Times New Roman" panose="02020603050405020304" pitchFamily="18" charset="0"/>
              <a:sym typeface="+mn-ea"/>
            </a:endParaRPr>
          </a:p>
        </p:txBody>
      </p:sp>
      <p:sp>
        <p:nvSpPr>
          <p:cNvPr id="17" name="文本框 16"/>
          <p:cNvSpPr txBox="1"/>
          <p:nvPr>
            <p:custDataLst>
              <p:tags r:id="rId25"/>
            </p:custDataLst>
          </p:nvPr>
        </p:nvSpPr>
        <p:spPr>
          <a:xfrm>
            <a:off x="7021195" y="1870075"/>
            <a:ext cx="4975860" cy="472440"/>
          </a:xfrm>
          <a:prstGeom prst="rect">
            <a:avLst/>
          </a:prstGeom>
          <a:solidFill>
            <a:srgbClr val="F9D7BF"/>
          </a:solidFill>
        </p:spPr>
        <p:style>
          <a:lnRef idx="3">
            <a:schemeClr val="lt1"/>
          </a:lnRef>
          <a:fillRef idx="1">
            <a:schemeClr val="accent4"/>
          </a:fillRef>
          <a:effectRef idx="1">
            <a:schemeClr val="accent4"/>
          </a:effectRef>
          <a:fontRef idx="minor">
            <a:schemeClr val="lt1"/>
          </a:fontRef>
        </p:style>
        <p:txBody>
          <a:bodyPr wrap="square" rtlCol="0">
            <a:noAutofit/>
          </a:bodyPr>
          <a:lstStyle/>
          <a:p>
            <a:r>
              <a:rPr lang="en-US" altLang="zh-CN" sz="280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topic </a:t>
            </a:r>
            <a:r>
              <a:rPr lang="zh-CN" altLang="en-US" sz="280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sentence</a:t>
            </a:r>
            <a:r>
              <a:rPr lang="en-US" altLang="zh-CN" sz="280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&amp; transition w</a:t>
            </a:r>
            <a:r>
              <a:rPr lang="zh-CN" altLang="en-US" sz="280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ords</a:t>
            </a:r>
            <a:endParaRPr lang="zh-CN" altLang="en-US" sz="280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additive="base">
                                        <p:cTn id="95" dur="500" fill="hold"/>
                                        <p:tgtEl>
                                          <p:spTgt spid="25"/>
                                        </p:tgtEl>
                                        <p:attrNameLst>
                                          <p:attrName>ppt_x</p:attrName>
                                        </p:attrNameLst>
                                      </p:cBhvr>
                                      <p:tavLst>
                                        <p:tav tm="0">
                                          <p:val>
                                            <p:strVal val="#ppt_x"/>
                                          </p:val>
                                        </p:tav>
                                        <p:tav tm="100000">
                                          <p:val>
                                            <p:strVal val="#ppt_x"/>
                                          </p:val>
                                        </p:tav>
                                      </p:tavLst>
                                    </p:anim>
                                    <p:anim calcmode="lin" valueType="num">
                                      <p:cBhvr additive="base">
                                        <p:cTn id="9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P spid="8" grpId="0" animBg="1"/>
      <p:bldP spid="2" grpId="0" animBg="1"/>
      <p:bldP spid="9" grpId="0" animBg="1"/>
      <p:bldP spid="11" grpId="0" animBg="1"/>
      <p:bldP spid="4" grpId="0" animBg="1"/>
      <p:bldP spid="10" grpId="0" animBg="1"/>
      <p:bldP spid="12" grpId="0" animBg="1"/>
      <p:bldP spid="15" grpId="0" animBg="1"/>
      <p:bldP spid="16" grpId="0" animBg="1"/>
      <p:bldP spid="25" grpId="0"/>
      <p:bldP spid="17" grpId="0" animBg="1"/>
      <p:bldP spid="17"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lum bright="-24000" contrast="72000"/>
          </a:blip>
          <a:srcRect l="2772" t="54657" r="52003" b="9076"/>
          <a:stretch>
            <a:fillRect/>
          </a:stretch>
        </p:blipFill>
        <p:spPr>
          <a:xfrm>
            <a:off x="358775" y="1624965"/>
            <a:ext cx="5734050" cy="2508885"/>
          </a:xfrm>
          <a:prstGeom prst="rect">
            <a:avLst/>
          </a:prstGeom>
          <a:ln>
            <a:noFill/>
          </a:ln>
          <a:effectLst>
            <a:softEdge rad="112500"/>
          </a:effectLst>
        </p:spPr>
      </p:pic>
      <p:pic>
        <p:nvPicPr>
          <p:cNvPr id="6" name="图片 5"/>
          <p:cNvPicPr>
            <a:picLocks noChangeAspect="1"/>
          </p:cNvPicPr>
          <p:nvPr>
            <p:custDataLst>
              <p:tags r:id="rId3"/>
            </p:custDataLst>
          </p:nvPr>
        </p:nvPicPr>
        <p:blipFill>
          <a:blip r:embed="rId2">
            <a:lum bright="-24000" contrast="48000"/>
          </a:blip>
          <a:srcRect l="52022" t="317" r="2170" b="67424"/>
          <a:stretch>
            <a:fillRect/>
          </a:stretch>
        </p:blipFill>
        <p:spPr>
          <a:xfrm>
            <a:off x="358860" y="4021808"/>
            <a:ext cx="6477000" cy="2488798"/>
          </a:xfrm>
          <a:prstGeom prst="rect">
            <a:avLst/>
          </a:prstGeom>
          <a:ln>
            <a:noFill/>
          </a:ln>
          <a:effectLst>
            <a:softEdge rad="112500"/>
          </a:effectLst>
        </p:spPr>
      </p:pic>
      <p:sp>
        <p:nvSpPr>
          <p:cNvPr id="9" name="矩形 8"/>
          <p:cNvSpPr/>
          <p:nvPr>
            <p:custDataLst>
              <p:tags r:id="rId4"/>
            </p:custDataLst>
          </p:nvPr>
        </p:nvSpPr>
        <p:spPr>
          <a:xfrm>
            <a:off x="4053016" y="2352675"/>
            <a:ext cx="1919159" cy="463197"/>
          </a:xfrm>
          <a:prstGeom prst="rect">
            <a:avLst/>
          </a:prstGeom>
          <a:solidFill>
            <a:srgbClr val="FF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5"/>
            </p:custDataLst>
          </p:nvPr>
        </p:nvSpPr>
        <p:spPr>
          <a:xfrm>
            <a:off x="358909" y="2815872"/>
            <a:ext cx="5251316" cy="463197"/>
          </a:xfrm>
          <a:prstGeom prst="rect">
            <a:avLst/>
          </a:prstGeom>
          <a:solidFill>
            <a:srgbClr val="FF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6"/>
            </p:custDataLst>
          </p:nvPr>
        </p:nvSpPr>
        <p:spPr>
          <a:xfrm>
            <a:off x="358909" y="3279069"/>
            <a:ext cx="3927341" cy="463197"/>
          </a:xfrm>
          <a:prstGeom prst="rect">
            <a:avLst/>
          </a:prstGeom>
          <a:solidFill>
            <a:srgbClr val="FF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7"/>
            </p:custDataLst>
          </p:nvPr>
        </p:nvSpPr>
        <p:spPr>
          <a:xfrm>
            <a:off x="4211109" y="2413337"/>
            <a:ext cx="842433" cy="1015663"/>
          </a:xfrm>
          <a:prstGeom prst="rect">
            <a:avLst/>
          </a:prstGeom>
          <a:noFill/>
        </p:spPr>
        <p:txBody>
          <a:bodyPr wrap="square" rtlCol="0">
            <a:spAutoFit/>
          </a:bodyPr>
          <a:lstStyle/>
          <a:p>
            <a:pPr algn="l"/>
            <a:r>
              <a:rPr lang="zh-CN" altLang="en-US" sz="6000" b="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endParaRPr lang="zh-CN" altLang="en-US" sz="6000" b="1">
              <a:solidFill>
                <a:srgbClr val="7030A0"/>
              </a:solidFill>
              <a:latin typeface="Times New Roman" panose="02020603050405020304" pitchFamily="18" charset="0"/>
              <a:cs typeface="Times New Roman" panose="02020603050405020304" pitchFamily="18" charset="0"/>
            </a:endParaRPr>
          </a:p>
        </p:txBody>
      </p:sp>
      <p:cxnSp>
        <p:nvCxnSpPr>
          <p:cNvPr id="13" name="直接连接符 12"/>
          <p:cNvCxnSpPr/>
          <p:nvPr>
            <p:custDataLst>
              <p:tags r:id="rId8"/>
            </p:custDataLst>
          </p:nvPr>
        </p:nvCxnSpPr>
        <p:spPr>
          <a:xfrm>
            <a:off x="4286250" y="3643312"/>
            <a:ext cx="1806709" cy="0"/>
          </a:xfrm>
          <a:prstGeom prst="line">
            <a:avLst/>
          </a:prstGeom>
          <a:ln w="57150">
            <a:solidFill>
              <a:srgbClr val="FFFF00"/>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9"/>
            </p:custDataLst>
          </p:nvPr>
        </p:nvCxnSpPr>
        <p:spPr>
          <a:xfrm flipV="1">
            <a:off x="434825" y="4021784"/>
            <a:ext cx="4008505" cy="1"/>
          </a:xfrm>
          <a:prstGeom prst="line">
            <a:avLst/>
          </a:prstGeom>
          <a:ln w="57150">
            <a:solidFill>
              <a:srgbClr val="FFFF00"/>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文本框 19"/>
          <p:cNvSpPr txBox="1"/>
          <p:nvPr>
            <p:custDataLst>
              <p:tags r:id="rId10"/>
            </p:custDataLst>
          </p:nvPr>
        </p:nvSpPr>
        <p:spPr>
          <a:xfrm>
            <a:off x="2803949" y="3416684"/>
            <a:ext cx="842433" cy="1015663"/>
          </a:xfrm>
          <a:prstGeom prst="rect">
            <a:avLst/>
          </a:prstGeom>
          <a:noFill/>
        </p:spPr>
        <p:txBody>
          <a:bodyPr wrap="square" rtlCol="0">
            <a:spAutoFit/>
          </a:bodyPr>
          <a:lstStyle/>
          <a:p>
            <a:pPr algn="l"/>
            <a:r>
              <a:rPr lang="zh-CN" altLang="en-US" sz="60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zh-CN" altLang="en-US" sz="6000" b="1">
              <a:solidFill>
                <a:srgbClr val="FF0000"/>
              </a:solidFill>
              <a:latin typeface="Times New Roman" panose="02020603050405020304" pitchFamily="18" charset="0"/>
              <a:cs typeface="Times New Roman" panose="02020603050405020304" pitchFamily="18" charset="0"/>
            </a:endParaRPr>
          </a:p>
        </p:txBody>
      </p:sp>
      <p:sp>
        <p:nvSpPr>
          <p:cNvPr id="21" name="矩形 20"/>
          <p:cNvSpPr/>
          <p:nvPr>
            <p:custDataLst>
              <p:tags r:id="rId11"/>
            </p:custDataLst>
          </p:nvPr>
        </p:nvSpPr>
        <p:spPr>
          <a:xfrm>
            <a:off x="4527816" y="3807602"/>
            <a:ext cx="1444359" cy="326343"/>
          </a:xfrm>
          <a:prstGeom prst="rect">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2"/>
            </p:custDataLst>
          </p:nvPr>
        </p:nvSpPr>
        <p:spPr>
          <a:xfrm>
            <a:off x="434826" y="4134178"/>
            <a:ext cx="1082560" cy="398475"/>
          </a:xfrm>
          <a:prstGeom prst="rect">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13"/>
            </p:custDataLst>
          </p:nvPr>
        </p:nvSpPr>
        <p:spPr>
          <a:xfrm>
            <a:off x="5905842" y="3151359"/>
            <a:ext cx="842433" cy="1015663"/>
          </a:xfrm>
          <a:prstGeom prst="rect">
            <a:avLst/>
          </a:prstGeom>
          <a:noFill/>
        </p:spPr>
        <p:txBody>
          <a:bodyPr wrap="square" rtlCol="0">
            <a:spAutoFit/>
          </a:bodyPr>
          <a:lstStyle/>
          <a:p>
            <a:pPr algn="l"/>
            <a:r>
              <a:rPr lang="zh-CN" altLang="en-US" sz="6000" b="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endParaRPr lang="zh-CN" altLang="en-US" sz="6000" b="1">
              <a:solidFill>
                <a:srgbClr val="0070C0"/>
              </a:solidFill>
              <a:latin typeface="Times New Roman" panose="02020603050405020304" pitchFamily="18" charset="0"/>
              <a:cs typeface="Times New Roman" panose="02020603050405020304" pitchFamily="18" charset="0"/>
            </a:endParaRPr>
          </a:p>
        </p:txBody>
      </p:sp>
      <p:cxnSp>
        <p:nvCxnSpPr>
          <p:cNvPr id="24" name="直接连接符 23"/>
          <p:cNvCxnSpPr/>
          <p:nvPr>
            <p:custDataLst>
              <p:tags r:id="rId14"/>
            </p:custDataLst>
          </p:nvPr>
        </p:nvCxnSpPr>
        <p:spPr>
          <a:xfrm flipV="1">
            <a:off x="3064701" y="4502933"/>
            <a:ext cx="3212465" cy="26670"/>
          </a:xfrm>
          <a:prstGeom prst="line">
            <a:avLst/>
          </a:prstGeom>
          <a:ln w="57150">
            <a:solidFill>
              <a:srgbClr val="0070C0"/>
            </a:solidFill>
            <a:prstDash val="sysDot"/>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5"/>
            </p:custDataLst>
          </p:nvPr>
        </p:nvCxnSpPr>
        <p:spPr>
          <a:xfrm flipV="1">
            <a:off x="628873" y="4925025"/>
            <a:ext cx="4008505" cy="1"/>
          </a:xfrm>
          <a:prstGeom prst="line">
            <a:avLst/>
          </a:prstGeom>
          <a:ln w="57150">
            <a:solidFill>
              <a:srgbClr val="0070C0"/>
            </a:solidFill>
            <a:prstDash val="sysDot"/>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16"/>
            </p:custDataLst>
          </p:nvPr>
        </p:nvSpPr>
        <p:spPr>
          <a:xfrm>
            <a:off x="1834092" y="4238416"/>
            <a:ext cx="842433" cy="1015663"/>
          </a:xfrm>
          <a:prstGeom prst="rect">
            <a:avLst/>
          </a:prstGeom>
          <a:noFill/>
        </p:spPr>
        <p:txBody>
          <a:bodyPr wrap="square" rtlCol="0">
            <a:spAutoFit/>
          </a:bodyPr>
          <a:lstStyle/>
          <a:p>
            <a:pPr algn="l"/>
            <a:r>
              <a:rPr lang="zh-CN" altLang="en-US" sz="60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endParaRPr lang="zh-CN" altLang="en-US" sz="6000" b="1">
              <a:solidFill>
                <a:srgbClr val="00B050"/>
              </a:solidFill>
              <a:latin typeface="Times New Roman" panose="02020603050405020304" pitchFamily="18" charset="0"/>
              <a:cs typeface="Times New Roman" panose="02020603050405020304" pitchFamily="18" charset="0"/>
            </a:endParaRPr>
          </a:p>
        </p:txBody>
      </p:sp>
      <p:sp>
        <p:nvSpPr>
          <p:cNvPr id="3" name="文本框 2"/>
          <p:cNvSpPr txBox="1"/>
          <p:nvPr>
            <p:custDataLst>
              <p:tags r:id="rId17"/>
            </p:custDataLst>
          </p:nvPr>
        </p:nvSpPr>
        <p:spPr>
          <a:xfrm>
            <a:off x="6896100" y="73660"/>
            <a:ext cx="949325"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hook</a:t>
            </a:r>
            <a:endParaRPr kumimoji="1" lang="zh-CN" altLang="en-US" sz="2400" b="1">
              <a:solidFill>
                <a:srgbClr val="0070C0"/>
              </a:solidFill>
              <a:latin typeface="Arial Narrow" panose="020B0606020202030204" pitchFamily="34" charset="0"/>
            </a:endParaRPr>
          </a:p>
        </p:txBody>
      </p:sp>
      <p:sp>
        <p:nvSpPr>
          <p:cNvPr id="4" name="右箭头 3"/>
          <p:cNvSpPr/>
          <p:nvPr>
            <p:custDataLst>
              <p:tags r:id="rId18"/>
            </p:custDataLst>
          </p:nvPr>
        </p:nvSpPr>
        <p:spPr>
          <a:xfrm>
            <a:off x="7845425" y="186690"/>
            <a:ext cx="472440"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19"/>
            </p:custDataLst>
          </p:nvPr>
        </p:nvSpPr>
        <p:spPr>
          <a:xfrm>
            <a:off x="8317865" y="81280"/>
            <a:ext cx="892175"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what</a:t>
            </a:r>
            <a:endParaRPr kumimoji="1" lang="zh-CN" altLang="en-US" sz="2400" b="1">
              <a:solidFill>
                <a:srgbClr val="0070C0"/>
              </a:solidFill>
              <a:latin typeface="Arial Narrow" panose="020B0606020202030204" pitchFamily="34" charset="0"/>
            </a:endParaRPr>
          </a:p>
        </p:txBody>
      </p:sp>
      <p:sp>
        <p:nvSpPr>
          <p:cNvPr id="8" name="右箭头 7"/>
          <p:cNvSpPr/>
          <p:nvPr>
            <p:custDataLst>
              <p:tags r:id="rId20"/>
            </p:custDataLst>
          </p:nvPr>
        </p:nvSpPr>
        <p:spPr>
          <a:xfrm>
            <a:off x="9142730" y="193675"/>
            <a:ext cx="472440"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21"/>
            </p:custDataLst>
          </p:nvPr>
        </p:nvSpPr>
        <p:spPr>
          <a:xfrm>
            <a:off x="9615010" y="73423"/>
            <a:ext cx="824934" cy="46166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why</a:t>
            </a:r>
            <a:endParaRPr kumimoji="1" lang="zh-CN" altLang="en-US" sz="2400" b="1">
              <a:solidFill>
                <a:srgbClr val="0070C0"/>
              </a:solidFill>
              <a:latin typeface="Arial Narrow" panose="020B0606020202030204" pitchFamily="34" charset="0"/>
            </a:endParaRPr>
          </a:p>
        </p:txBody>
      </p:sp>
      <p:sp>
        <p:nvSpPr>
          <p:cNvPr id="14" name="右箭头 13"/>
          <p:cNvSpPr/>
          <p:nvPr>
            <p:custDataLst>
              <p:tags r:id="rId22"/>
            </p:custDataLst>
          </p:nvPr>
        </p:nvSpPr>
        <p:spPr>
          <a:xfrm>
            <a:off x="10440035" y="194310"/>
            <a:ext cx="472440"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23"/>
            </p:custDataLst>
          </p:nvPr>
        </p:nvSpPr>
        <p:spPr>
          <a:xfrm>
            <a:off x="10912315" y="73423"/>
            <a:ext cx="824934"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how</a:t>
            </a:r>
            <a:endParaRPr kumimoji="1" lang="en-US" altLang="zh-CN" sz="2400" b="1">
              <a:solidFill>
                <a:srgbClr val="FF0000"/>
              </a:solidFill>
              <a:latin typeface="Arial Narrow" panose="020B0606020202030204" pitchFamily="34" charset="0"/>
            </a:endParaRPr>
          </a:p>
        </p:txBody>
      </p:sp>
      <p:sp>
        <p:nvSpPr>
          <p:cNvPr id="19" name="文本框 18"/>
          <p:cNvSpPr txBox="1"/>
          <p:nvPr>
            <p:custDataLst>
              <p:tags r:id="rId24"/>
            </p:custDataLst>
          </p:nvPr>
        </p:nvSpPr>
        <p:spPr>
          <a:xfrm>
            <a:off x="162560" y="98425"/>
            <a:ext cx="6089650" cy="1047750"/>
          </a:xfrm>
          <a:prstGeom prst="rect">
            <a:avLst/>
          </a:prstGeom>
          <a:solidFill>
            <a:srgbClr val="028458"/>
          </a:solidFill>
        </p:spPr>
        <p:txBody>
          <a:bodyPr wrap="square" rtlCol="0" anchor="t">
            <a:spAutoFit/>
          </a:bodyPr>
          <a:lstStyle/>
          <a:p>
            <a:r>
              <a:rPr lang="en-US" altLang="zh-CN" sz="3110">
                <a:solidFill>
                  <a:schemeClr val="bg1"/>
                </a:solidFill>
                <a:latin typeface="Times New Roman" panose="02020603050405020304" pitchFamily="18" charset="0"/>
                <a:cs typeface="Times New Roman" panose="02020603050405020304" pitchFamily="18" charset="0"/>
                <a:sym typeface="+mn-ea"/>
              </a:rPr>
              <a:t>Read para 4 and draw a mind map to show the working principle.</a:t>
            </a:r>
            <a:endParaRPr lang="en-US" altLang="en-US" sz="3110" smtClean="0">
              <a:highlight>
                <a:srgbClr val="FFFF00"/>
              </a:highlight>
              <a:latin typeface="Times New Roman" panose="02020603050405020304" pitchFamily="18" charset="0"/>
              <a:cs typeface="Times New Roman" panose="02020603050405020304" pitchFamily="18" charset="0"/>
              <a:sym typeface="+mn-ea"/>
            </a:endParaRPr>
          </a:p>
        </p:txBody>
      </p:sp>
      <p:pic>
        <p:nvPicPr>
          <p:cNvPr id="27" name="图片 26"/>
          <p:cNvPicPr>
            <a:picLocks noChangeAspect="1"/>
          </p:cNvPicPr>
          <p:nvPr>
            <p:custDataLst>
              <p:tags r:id="rId25"/>
            </p:custDataLst>
          </p:nvPr>
        </p:nvPicPr>
        <p:blipFill>
          <a:blip r:embed="rId26"/>
          <a:stretch>
            <a:fillRect/>
          </a:stretch>
        </p:blipFill>
        <p:spPr>
          <a:xfrm>
            <a:off x="8858250" y="3742055"/>
            <a:ext cx="3239135" cy="2414905"/>
          </a:xfrm>
          <a:prstGeom prst="rect">
            <a:avLst/>
          </a:prstGeom>
        </p:spPr>
      </p:pic>
      <p:sp>
        <p:nvSpPr>
          <p:cNvPr id="29" name="矩形 28"/>
          <p:cNvSpPr/>
          <p:nvPr>
            <p:custDataLst>
              <p:tags r:id="rId27"/>
            </p:custDataLst>
          </p:nvPr>
        </p:nvSpPr>
        <p:spPr>
          <a:xfrm>
            <a:off x="8369300" y="3158490"/>
            <a:ext cx="3971925" cy="583565"/>
          </a:xfrm>
          <a:prstGeom prst="rect">
            <a:avLst/>
          </a:prstGeom>
          <a:noFill/>
          <a:ln>
            <a:noFill/>
          </a:ln>
        </p:spPr>
        <p:txBody>
          <a:bodyPr wrap="square" rtlCol="0" anchor="t">
            <a:spAutoFit/>
          </a:bodyPr>
          <a:lstStyle/>
          <a:p>
            <a:pPr algn="ctr"/>
            <a:r>
              <a:rPr lang="en-US" altLang="zh-CN" sz="3200" b="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sym typeface="+mn-ea"/>
              </a:rPr>
              <a:t>My mind map</a:t>
            </a:r>
            <a:endParaRPr lang="en-US" altLang="zh-CN" sz="3200" b="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 y="595774"/>
            <a:ext cx="12208556" cy="5785832"/>
          </a:xfrm>
          <a:prstGeom prst="rect">
            <a:avLst/>
          </a:prstGeom>
        </p:spPr>
      </p:pic>
      <p:sp>
        <p:nvSpPr>
          <p:cNvPr id="17" name="TextBox 2"/>
          <p:cNvSpPr txBox="1"/>
          <p:nvPr>
            <p:custDataLst>
              <p:tags r:id="rId3"/>
            </p:custDataLst>
          </p:nvPr>
        </p:nvSpPr>
        <p:spPr>
          <a:xfrm>
            <a:off x="2591475" y="287"/>
            <a:ext cx="7584843" cy="666115"/>
          </a:xfrm>
          <a:prstGeom prst="rect">
            <a:avLst/>
          </a:prstGeom>
          <a:noFill/>
        </p:spPr>
        <p:txBody>
          <a:bodyPr wrap="square" rtlCol="0">
            <a:spAutoFit/>
          </a:bodyPr>
          <a:lstStyle/>
          <a:p>
            <a:pPr defTabSz="914400"/>
            <a:r>
              <a:rPr lang="en-US" altLang="zh-CN" sz="3735" b="1">
                <a:solidFill>
                  <a:srgbClr val="00B050"/>
                </a:solidFill>
                <a:latin typeface="Arial" panose="020B0604020202020204" pitchFamily="34" charset="0"/>
                <a:ea typeface="等线"/>
                <a:cs typeface="Arial" panose="020B0604020202020204" pitchFamily="34" charset="0"/>
              </a:rPr>
              <a:t>The Working Principle</a:t>
            </a:r>
            <a:endParaRPr lang="zh-CN" altLang="en-US" sz="3735" b="1">
              <a:solidFill>
                <a:srgbClr val="00B050"/>
              </a:solidFill>
              <a:latin typeface="Arial" panose="020B0604020202020204" pitchFamily="34" charset="0"/>
              <a:ea typeface="等线"/>
              <a:cs typeface="Arial" panose="020B0604020202020204" pitchFamily="34" charset="0"/>
            </a:endParaRPr>
          </a:p>
        </p:txBody>
      </p:sp>
      <p:sp>
        <p:nvSpPr>
          <p:cNvPr id="5" name="TextBox 2"/>
          <p:cNvSpPr txBox="1"/>
          <p:nvPr>
            <p:custDataLst>
              <p:tags r:id="rId4"/>
            </p:custDataLst>
          </p:nvPr>
        </p:nvSpPr>
        <p:spPr>
          <a:xfrm>
            <a:off x="10031168" y="2408478"/>
            <a:ext cx="2287700" cy="583565"/>
          </a:xfrm>
          <a:prstGeom prst="rect">
            <a:avLst/>
          </a:prstGeom>
          <a:noFill/>
        </p:spPr>
        <p:txBody>
          <a:bodyPr wrap="square" rtlCol="0">
            <a:spAutoFit/>
          </a:bodyPr>
          <a:lstStyle/>
          <a:p>
            <a:pPr defTabSz="914400"/>
            <a:r>
              <a:rPr lang="en-US" altLang="zh-CN" sz="3200" b="1">
                <a:solidFill>
                  <a:srgbClr val="C00000"/>
                </a:solidFill>
                <a:latin typeface="Arial" panose="020B0604020202020204" pitchFamily="34" charset="0"/>
                <a:ea typeface="等线"/>
                <a:cs typeface="Arial" panose="020B0604020202020204" pitchFamily="34" charset="0"/>
              </a:rPr>
              <a:t>fall down</a:t>
            </a:r>
            <a:endParaRPr lang="zh-CN" altLang="en-US" sz="3200" b="1">
              <a:solidFill>
                <a:srgbClr val="C00000"/>
              </a:solidFill>
              <a:latin typeface="Arial" panose="020B0604020202020204" pitchFamily="34" charset="0"/>
              <a:ea typeface="等线"/>
              <a:cs typeface="Arial" panose="020B0604020202020204" pitchFamily="34" charset="0"/>
            </a:endParaRPr>
          </a:p>
        </p:txBody>
      </p:sp>
      <p:sp>
        <p:nvSpPr>
          <p:cNvPr id="6" name="TextBox 2"/>
          <p:cNvSpPr txBox="1"/>
          <p:nvPr>
            <p:custDataLst>
              <p:tags r:id="rId5"/>
            </p:custDataLst>
          </p:nvPr>
        </p:nvSpPr>
        <p:spPr>
          <a:xfrm>
            <a:off x="6565900" y="3844290"/>
            <a:ext cx="3335655" cy="583565"/>
          </a:xfrm>
          <a:prstGeom prst="rect">
            <a:avLst/>
          </a:prstGeom>
          <a:noFill/>
        </p:spPr>
        <p:txBody>
          <a:bodyPr wrap="square" rtlCol="0">
            <a:spAutoFit/>
          </a:bodyPr>
          <a:lstStyle/>
          <a:p>
            <a:pPr defTabSz="914400"/>
            <a:r>
              <a:rPr lang="en-US" altLang="zh-CN" sz="3200" b="1">
                <a:solidFill>
                  <a:srgbClr val="C00000"/>
                </a:solidFill>
                <a:latin typeface="Arial" panose="020B0604020202020204" pitchFamily="34" charset="0"/>
                <a:ea typeface="等线"/>
                <a:cs typeface="Arial" panose="020B0604020202020204" pitchFamily="34" charset="0"/>
              </a:rPr>
              <a:t>②move down</a:t>
            </a:r>
            <a:endParaRPr lang="zh-CN" altLang="en-US" sz="3200" b="1" u="sng">
              <a:solidFill>
                <a:srgbClr val="C00000"/>
              </a:solidFill>
              <a:latin typeface="Arial" panose="020B0604020202020204" pitchFamily="34" charset="0"/>
              <a:ea typeface="等线"/>
              <a:cs typeface="Arial" panose="020B0604020202020204" pitchFamily="34" charset="0"/>
            </a:endParaRPr>
          </a:p>
        </p:txBody>
      </p:sp>
      <p:sp>
        <p:nvSpPr>
          <p:cNvPr id="7" name="TextBox 2"/>
          <p:cNvSpPr txBox="1"/>
          <p:nvPr>
            <p:custDataLst>
              <p:tags r:id="rId6"/>
            </p:custDataLst>
          </p:nvPr>
        </p:nvSpPr>
        <p:spPr>
          <a:xfrm>
            <a:off x="5103667" y="2807028"/>
            <a:ext cx="2688299" cy="584775"/>
          </a:xfrm>
          <a:prstGeom prst="rect">
            <a:avLst/>
          </a:prstGeom>
          <a:noFill/>
        </p:spPr>
        <p:txBody>
          <a:bodyPr wrap="square" rtlCol="0">
            <a:spAutoFit/>
          </a:bodyPr>
          <a:lstStyle/>
          <a:p>
            <a:pPr defTabSz="914400"/>
            <a:r>
              <a:rPr lang="en-US" altLang="zh-CN" sz="3200" b="1" err="1">
                <a:solidFill>
                  <a:prstClr val="black"/>
                </a:solidFill>
                <a:latin typeface="Arial" panose="020B0604020202020204" pitchFamily="34" charset="0"/>
                <a:ea typeface="等线"/>
                <a:cs typeface="Arial" panose="020B0604020202020204" pitchFamily="34" charset="0"/>
              </a:rPr>
              <a:t>vapour</a:t>
            </a:r>
            <a:endParaRPr lang="zh-CN" altLang="en-US" sz="3200" b="1">
              <a:solidFill>
                <a:prstClr val="black"/>
              </a:solidFill>
              <a:latin typeface="Arial" panose="020B0604020202020204" pitchFamily="34" charset="0"/>
              <a:ea typeface="等线"/>
              <a:cs typeface="Arial" panose="020B0604020202020204" pitchFamily="34" charset="0"/>
            </a:endParaRPr>
          </a:p>
        </p:txBody>
      </p:sp>
      <p:sp>
        <p:nvSpPr>
          <p:cNvPr id="8" name="TextBox 2"/>
          <p:cNvSpPr txBox="1"/>
          <p:nvPr>
            <p:custDataLst>
              <p:tags r:id="rId7"/>
            </p:custDataLst>
          </p:nvPr>
        </p:nvSpPr>
        <p:spPr>
          <a:xfrm>
            <a:off x="1199456" y="2567058"/>
            <a:ext cx="2719248" cy="584775"/>
          </a:xfrm>
          <a:prstGeom prst="rect">
            <a:avLst/>
          </a:prstGeom>
          <a:noFill/>
        </p:spPr>
        <p:txBody>
          <a:bodyPr wrap="square" rtlCol="0">
            <a:spAutoFit/>
          </a:bodyPr>
          <a:lstStyle/>
          <a:p>
            <a:pPr defTabSz="914400"/>
            <a:r>
              <a:rPr lang="en-US" altLang="zh-CN" sz="3200" b="1">
                <a:solidFill>
                  <a:prstClr val="black"/>
                </a:solidFill>
                <a:latin typeface="Arial" panose="020B0604020202020204" pitchFamily="34" charset="0"/>
                <a:ea typeface="等线"/>
                <a:cs typeface="Arial" panose="020B0604020202020204" pitchFamily="34" charset="0"/>
              </a:rPr>
              <a:t>sun</a:t>
            </a:r>
            <a:endParaRPr lang="zh-CN" altLang="en-US" sz="3200" b="1">
              <a:solidFill>
                <a:prstClr val="black"/>
              </a:solidFill>
              <a:latin typeface="Arial" panose="020B0604020202020204" pitchFamily="34" charset="0"/>
              <a:ea typeface="等线"/>
              <a:cs typeface="Arial" panose="020B0604020202020204" pitchFamily="34" charset="0"/>
            </a:endParaRPr>
          </a:p>
        </p:txBody>
      </p:sp>
      <p:sp>
        <p:nvSpPr>
          <p:cNvPr id="9" name="TextBox 2"/>
          <p:cNvSpPr txBox="1"/>
          <p:nvPr>
            <p:custDataLst>
              <p:tags r:id="rId8"/>
            </p:custDataLst>
          </p:nvPr>
        </p:nvSpPr>
        <p:spPr>
          <a:xfrm>
            <a:off x="5189304" y="4596649"/>
            <a:ext cx="1138259" cy="584775"/>
          </a:xfrm>
          <a:prstGeom prst="rect">
            <a:avLst/>
          </a:prstGeom>
          <a:noFill/>
        </p:spPr>
        <p:txBody>
          <a:bodyPr wrap="square" rtlCol="0">
            <a:spAutoFit/>
          </a:bodyPr>
          <a:lstStyle/>
          <a:p>
            <a:pPr defTabSz="914400"/>
            <a:r>
              <a:rPr lang="en-US" altLang="zh-CN" sz="3200" b="1">
                <a:solidFill>
                  <a:srgbClr val="C00000"/>
                </a:solidFill>
                <a:highlight>
                  <a:srgbClr val="FFFF00"/>
                </a:highlight>
                <a:latin typeface="Arial" panose="020B0604020202020204" pitchFamily="34" charset="0"/>
                <a:ea typeface="等线"/>
                <a:cs typeface="Arial" panose="020B0604020202020204" pitchFamily="34" charset="0"/>
              </a:rPr>
              <a:t>heat</a:t>
            </a:r>
            <a:endParaRPr lang="en-US" altLang="zh-CN" sz="3200" b="1">
              <a:solidFill>
                <a:srgbClr val="C00000"/>
              </a:solidFill>
              <a:highlight>
                <a:srgbClr val="FFFF00"/>
              </a:highlight>
              <a:latin typeface="Arial" panose="020B0604020202020204" pitchFamily="34" charset="0"/>
              <a:ea typeface="等线"/>
              <a:cs typeface="Arial" panose="020B0604020202020204" pitchFamily="34" charset="0"/>
            </a:endParaRPr>
          </a:p>
        </p:txBody>
      </p:sp>
      <p:sp>
        <p:nvSpPr>
          <p:cNvPr id="10" name="TextBox 2"/>
          <p:cNvSpPr txBox="1"/>
          <p:nvPr>
            <p:custDataLst>
              <p:tags r:id="rId9"/>
            </p:custDataLst>
          </p:nvPr>
        </p:nvSpPr>
        <p:spPr>
          <a:xfrm>
            <a:off x="2922905" y="2808605"/>
            <a:ext cx="2501900" cy="583565"/>
          </a:xfrm>
          <a:prstGeom prst="rect">
            <a:avLst/>
          </a:prstGeom>
          <a:noFill/>
        </p:spPr>
        <p:txBody>
          <a:bodyPr wrap="square" rtlCol="0">
            <a:spAutoFit/>
          </a:bodyPr>
          <a:lstStyle/>
          <a:p>
            <a:pPr defTabSz="914400"/>
            <a:r>
              <a:rPr lang="en-US" altLang="zh-CN" sz="3200" b="1">
                <a:solidFill>
                  <a:srgbClr val="C00000"/>
                </a:solidFill>
                <a:latin typeface="Arial" panose="020B0604020202020204" pitchFamily="34" charset="0"/>
                <a:ea typeface="等线"/>
                <a:cs typeface="Arial" panose="020B0604020202020204" pitchFamily="34" charset="0"/>
              </a:rPr>
              <a:t>③turn into</a:t>
            </a:r>
            <a:endParaRPr lang="zh-CN" altLang="en-US" sz="3200" b="1">
              <a:solidFill>
                <a:srgbClr val="C00000"/>
              </a:solidFill>
              <a:latin typeface="Arial" panose="020B0604020202020204" pitchFamily="34" charset="0"/>
              <a:ea typeface="等线"/>
              <a:cs typeface="Arial" panose="020B0604020202020204" pitchFamily="34" charset="0"/>
            </a:endParaRPr>
          </a:p>
        </p:txBody>
      </p:sp>
      <p:sp>
        <p:nvSpPr>
          <p:cNvPr id="11" name="TextBox 2"/>
          <p:cNvSpPr txBox="1"/>
          <p:nvPr>
            <p:custDataLst>
              <p:tags r:id="rId10"/>
            </p:custDataLst>
          </p:nvPr>
        </p:nvSpPr>
        <p:spPr>
          <a:xfrm>
            <a:off x="7727950" y="2408555"/>
            <a:ext cx="2650490" cy="583565"/>
          </a:xfrm>
          <a:prstGeom prst="rect">
            <a:avLst/>
          </a:prstGeom>
          <a:noFill/>
        </p:spPr>
        <p:txBody>
          <a:bodyPr wrap="square" rtlCol="0">
            <a:spAutoFit/>
          </a:bodyPr>
          <a:lstStyle/>
          <a:p>
            <a:pPr defTabSz="914400"/>
            <a:r>
              <a:rPr lang="en-US" altLang="zh-CN" sz="3200" b="1">
                <a:solidFill>
                  <a:srgbClr val="C00000"/>
                </a:solidFill>
                <a:latin typeface="Calibri" panose="020F0502020204030204"/>
                <a:ea typeface="等线"/>
                <a:cs typeface="Arial" panose="020B0604020202020204" pitchFamily="34" charset="0"/>
                <a:sym typeface="+mn-ea"/>
              </a:rPr>
              <a:t>①</a:t>
            </a:r>
            <a:r>
              <a:rPr lang="en-US" altLang="zh-CN" sz="3200" b="1">
                <a:solidFill>
                  <a:prstClr val="black"/>
                </a:solidFill>
                <a:latin typeface="Arial" panose="020B0604020202020204" pitchFamily="34" charset="0"/>
                <a:ea typeface="等线"/>
                <a:cs typeface="Arial" panose="020B0604020202020204" pitchFamily="34" charset="0"/>
              </a:rPr>
              <a:t>rainwater</a:t>
            </a:r>
            <a:endParaRPr lang="zh-CN" altLang="en-US" sz="3200" b="1">
              <a:solidFill>
                <a:prstClr val="black"/>
              </a:solidFill>
              <a:latin typeface="Arial" panose="020B0604020202020204" pitchFamily="34" charset="0"/>
              <a:ea typeface="等线"/>
              <a:cs typeface="Arial" panose="020B0604020202020204" pitchFamily="34" charset="0"/>
            </a:endParaRPr>
          </a:p>
        </p:txBody>
      </p:sp>
      <p:sp>
        <p:nvSpPr>
          <p:cNvPr id="12" name="TextBox 2"/>
          <p:cNvSpPr txBox="1"/>
          <p:nvPr>
            <p:custDataLst>
              <p:tags r:id="rId11"/>
            </p:custDataLst>
          </p:nvPr>
        </p:nvSpPr>
        <p:spPr>
          <a:xfrm>
            <a:off x="7423785" y="1261745"/>
            <a:ext cx="2245995" cy="583565"/>
          </a:xfrm>
          <a:prstGeom prst="rect">
            <a:avLst/>
          </a:prstGeom>
          <a:noFill/>
        </p:spPr>
        <p:txBody>
          <a:bodyPr wrap="square" rtlCol="0">
            <a:spAutoFit/>
          </a:bodyPr>
          <a:lstStyle/>
          <a:p>
            <a:pPr defTabSz="914400"/>
            <a:r>
              <a:rPr lang="en-US" altLang="zh-CN" sz="3200" b="1">
                <a:solidFill>
                  <a:prstClr val="black"/>
                </a:solidFill>
                <a:latin typeface="Arial" panose="020B0604020202020204" pitchFamily="34" charset="0"/>
                <a:ea typeface="等线"/>
                <a:cs typeface="Arial" panose="020B0604020202020204" pitchFamily="34" charset="0"/>
              </a:rPr>
              <a:t> ④ clouds</a:t>
            </a:r>
            <a:endParaRPr lang="zh-CN" altLang="en-US" sz="3200" b="1">
              <a:solidFill>
                <a:prstClr val="black"/>
              </a:solidFill>
              <a:latin typeface="Arial" panose="020B0604020202020204" pitchFamily="34" charset="0"/>
              <a:ea typeface="等线"/>
              <a:cs typeface="Arial" panose="020B0604020202020204" pitchFamily="34" charset="0"/>
            </a:endParaRPr>
          </a:p>
        </p:txBody>
      </p:sp>
      <p:sp>
        <p:nvSpPr>
          <p:cNvPr id="13" name="TextBox 2"/>
          <p:cNvSpPr txBox="1"/>
          <p:nvPr>
            <p:custDataLst>
              <p:tags r:id="rId12"/>
            </p:custDataLst>
          </p:nvPr>
        </p:nvSpPr>
        <p:spPr>
          <a:xfrm>
            <a:off x="8290666" y="5510525"/>
            <a:ext cx="3815895" cy="584775"/>
          </a:xfrm>
          <a:prstGeom prst="rect">
            <a:avLst/>
          </a:prstGeom>
          <a:solidFill>
            <a:schemeClr val="bg1">
              <a:alpha val="70000"/>
            </a:schemeClr>
          </a:solidFill>
        </p:spPr>
        <p:txBody>
          <a:bodyPr wrap="square" rtlCol="0">
            <a:spAutoFit/>
          </a:bodyPr>
          <a:lstStyle/>
          <a:p>
            <a:pPr defTabSz="914400"/>
            <a:r>
              <a:rPr lang="en-US" altLang="zh-CN" sz="3200" b="1">
                <a:solidFill>
                  <a:prstClr val="black"/>
                </a:solidFill>
                <a:latin typeface="Arial" panose="020B0604020202020204" pitchFamily="34" charset="0"/>
                <a:ea typeface="等线"/>
                <a:cs typeface="Arial" panose="020B0604020202020204" pitchFamily="34" charset="0"/>
              </a:rPr>
              <a:t>mountain terraces</a:t>
            </a:r>
            <a:endParaRPr lang="zh-CN" altLang="en-US" sz="3200" b="1">
              <a:solidFill>
                <a:prstClr val="black"/>
              </a:solidFill>
              <a:latin typeface="Arial" panose="020B0604020202020204" pitchFamily="34" charset="0"/>
              <a:ea typeface="等线"/>
              <a:cs typeface="Arial" panose="020B0604020202020204" pitchFamily="34" charset="0"/>
            </a:endParaRPr>
          </a:p>
        </p:txBody>
      </p:sp>
      <p:sp>
        <p:nvSpPr>
          <p:cNvPr id="14" name="TextBox 2"/>
          <p:cNvSpPr txBox="1"/>
          <p:nvPr>
            <p:custDataLst>
              <p:tags r:id="rId13"/>
            </p:custDataLst>
          </p:nvPr>
        </p:nvSpPr>
        <p:spPr>
          <a:xfrm>
            <a:off x="9417712" y="3927786"/>
            <a:ext cx="2302133" cy="584775"/>
          </a:xfrm>
          <a:prstGeom prst="rect">
            <a:avLst/>
          </a:prstGeom>
          <a:solidFill>
            <a:schemeClr val="bg1">
              <a:alpha val="70000"/>
            </a:schemeClr>
          </a:solidFill>
        </p:spPr>
        <p:txBody>
          <a:bodyPr wrap="square" rtlCol="0">
            <a:spAutoFit/>
          </a:bodyPr>
          <a:lstStyle/>
          <a:p>
            <a:pPr defTabSz="914400"/>
            <a:r>
              <a:rPr lang="en-US" altLang="zh-CN" sz="3200" b="1">
                <a:solidFill>
                  <a:prstClr val="black"/>
                </a:solidFill>
                <a:latin typeface="Arial" panose="020B0604020202020204" pitchFamily="34" charset="0"/>
                <a:ea typeface="等线"/>
                <a:cs typeface="Arial" panose="020B0604020202020204" pitchFamily="34" charset="0"/>
              </a:rPr>
              <a:t>waterways</a:t>
            </a:r>
            <a:endParaRPr lang="zh-CN" altLang="en-US" sz="3200" b="1">
              <a:solidFill>
                <a:prstClr val="black"/>
              </a:solidFill>
              <a:latin typeface="Arial" panose="020B0604020202020204" pitchFamily="34" charset="0"/>
              <a:ea typeface="等线"/>
              <a:cs typeface="Arial" panose="020B0604020202020204" pitchFamily="34" charset="0"/>
            </a:endParaRPr>
          </a:p>
        </p:txBody>
      </p:sp>
      <p:sp>
        <p:nvSpPr>
          <p:cNvPr id="3" name="Rectangle 3"/>
          <p:cNvSpPr>
            <a:spLocks noChangeArrowheads="1"/>
          </p:cNvSpPr>
          <p:nvPr>
            <p:custDataLst>
              <p:tags r:id="rId14"/>
            </p:custDataLst>
          </p:nvPr>
        </p:nvSpPr>
        <p:spPr bwMode="auto">
          <a:xfrm>
            <a:off x="1" y="2398283"/>
            <a:ext cx="246286"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spAutoFit/>
          </a:bodyPr>
          <a:lstStyle/>
          <a:p>
            <a:pPr defTabSz="914400"/>
            <a:endParaRPr lang="zh-CN" altLang="en-US" sz="1865">
              <a:solidFill>
                <a:prstClr val="black"/>
              </a:solidFill>
              <a:latin typeface="等线"/>
              <a:ea typeface="等线"/>
            </a:endParaRPr>
          </a:p>
        </p:txBody>
      </p:sp>
      <p:sp>
        <p:nvSpPr>
          <p:cNvPr id="18" name="TextBox 2"/>
          <p:cNvSpPr txBox="1"/>
          <p:nvPr>
            <p:custDataLst>
              <p:tags r:id="rId15"/>
            </p:custDataLst>
          </p:nvPr>
        </p:nvSpPr>
        <p:spPr>
          <a:xfrm>
            <a:off x="5424563" y="5706363"/>
            <a:ext cx="1631544" cy="584775"/>
          </a:xfrm>
          <a:prstGeom prst="rect">
            <a:avLst/>
          </a:prstGeom>
          <a:noFill/>
        </p:spPr>
        <p:txBody>
          <a:bodyPr wrap="square" rtlCol="0">
            <a:spAutoFit/>
          </a:bodyPr>
          <a:lstStyle/>
          <a:p>
            <a:pPr defTabSz="914400"/>
            <a:r>
              <a:rPr lang="en-US" altLang="zh-CN" sz="3200" b="1">
                <a:solidFill>
                  <a:prstClr val="black"/>
                </a:solidFill>
                <a:latin typeface="Arial" panose="020B0604020202020204" pitchFamily="34" charset="0"/>
                <a:ea typeface="等线"/>
                <a:cs typeface="Arial" panose="020B0604020202020204" pitchFamily="34" charset="0"/>
              </a:rPr>
              <a:t>water</a:t>
            </a:r>
            <a:endParaRPr lang="zh-CN" altLang="en-US" sz="3200" b="1">
              <a:solidFill>
                <a:prstClr val="black"/>
              </a:solidFill>
              <a:latin typeface="Arial" panose="020B0604020202020204" pitchFamily="34" charset="0"/>
              <a:ea typeface="等线"/>
              <a:cs typeface="Arial" panose="020B0604020202020204" pitchFamily="34" charset="0"/>
            </a:endParaRPr>
          </a:p>
        </p:txBody>
      </p:sp>
      <p:cxnSp>
        <p:nvCxnSpPr>
          <p:cNvPr id="15" name="直接连接符 14"/>
          <p:cNvCxnSpPr/>
          <p:nvPr>
            <p:custDataLst>
              <p:tags r:id="rId16"/>
            </p:custDataLst>
          </p:nvPr>
        </p:nvCxnSpPr>
        <p:spPr>
          <a:xfrm>
            <a:off x="10031039" y="2929037"/>
            <a:ext cx="6240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7"/>
            </p:custDataLst>
          </p:nvPr>
        </p:nvCxnSpPr>
        <p:spPr>
          <a:xfrm>
            <a:off x="11050204" y="2929037"/>
            <a:ext cx="105611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8"/>
            </p:custDataLst>
          </p:nvPr>
        </p:nvCxnSpPr>
        <p:spPr>
          <a:xfrm>
            <a:off x="7056112" y="4353243"/>
            <a:ext cx="103211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9"/>
            </p:custDataLst>
          </p:nvPr>
        </p:nvCxnSpPr>
        <p:spPr>
          <a:xfrm>
            <a:off x="8257421" y="4353243"/>
            <a:ext cx="105611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0"/>
            </p:custDataLst>
          </p:nvPr>
        </p:nvCxnSpPr>
        <p:spPr>
          <a:xfrm>
            <a:off x="3450940" y="3294454"/>
            <a:ext cx="74885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1"/>
            </p:custDataLst>
          </p:nvPr>
        </p:nvCxnSpPr>
        <p:spPr>
          <a:xfrm>
            <a:off x="4354401" y="3294281"/>
            <a:ext cx="74885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上箭头 1"/>
          <p:cNvSpPr/>
          <p:nvPr>
            <p:custDataLst>
              <p:tags r:id="rId22"/>
            </p:custDataLst>
          </p:nvPr>
        </p:nvSpPr>
        <p:spPr>
          <a:xfrm rot="7320000">
            <a:off x="9827260" y="1243965"/>
            <a:ext cx="471170" cy="979170"/>
          </a:xfrm>
          <a:prstGeom prst="upArrow">
            <a:avLst/>
          </a:prstGeom>
          <a:solidFill>
            <a:srgbClr val="E73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custDataLst>
              <p:tags r:id="rId23"/>
            </p:custDataLst>
          </p:nvPr>
        </p:nvSpPr>
        <p:spPr>
          <a:xfrm rot="19860000">
            <a:off x="5638800" y="1560830"/>
            <a:ext cx="1337945" cy="673735"/>
          </a:xfrm>
          <a:prstGeom prst="rightArrow">
            <a:avLst/>
          </a:prstGeom>
          <a:solidFill>
            <a:srgbClr val="E73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custDataLst>
              <p:tags r:id="rId24"/>
            </p:custDataLst>
          </p:nvPr>
        </p:nvSpPr>
        <p:spPr>
          <a:xfrm rot="14880000">
            <a:off x="3959225" y="3683635"/>
            <a:ext cx="1337945" cy="646430"/>
          </a:xfrm>
          <a:prstGeom prst="rightArrow">
            <a:avLst/>
          </a:prstGeom>
          <a:solidFill>
            <a:srgbClr val="E73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879475" y="0"/>
            <a:ext cx="9271000" cy="14503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4" name="内容占位符 3"/>
          <p:cNvPicPr>
            <a:picLocks noChangeAspect="1"/>
          </p:cNvPicPr>
          <p:nvPr>
            <p:ph idx="4294967295"/>
            <p:custDataLst>
              <p:tags r:id="rId2"/>
            </p:custDataLst>
          </p:nvPr>
        </p:nvPicPr>
        <p:blipFill>
          <a:blip r:embed="rId3"/>
          <a:stretch>
            <a:fillRect/>
          </a:stretch>
        </p:blipFill>
        <p:spPr>
          <a:xfrm>
            <a:off x="59690" y="1794510"/>
            <a:ext cx="5623560" cy="4829810"/>
          </a:xfrm>
          <a:prstGeom prst="rect">
            <a:avLst/>
          </a:prstGeom>
        </p:spPr>
      </p:pic>
      <p:pic>
        <p:nvPicPr>
          <p:cNvPr id="107" name="图片 106"/>
          <p:cNvPicPr/>
          <p:nvPr>
            <p:custDataLst>
              <p:tags r:id="rId4"/>
            </p:custDataLst>
          </p:nvPr>
        </p:nvPicPr>
        <p:blipFill>
          <a:blip r:embed="rId5"/>
          <a:srcRect b="5743"/>
          <a:stretch>
            <a:fillRect/>
          </a:stretch>
        </p:blipFill>
        <p:spPr>
          <a:xfrm>
            <a:off x="5851525" y="1795145"/>
            <a:ext cx="6341110" cy="4723765"/>
          </a:xfrm>
          <a:prstGeom prst="rect">
            <a:avLst/>
          </a:prstGeom>
          <a:noFill/>
          <a:ln w="9525">
            <a:noFill/>
          </a:ln>
        </p:spPr>
      </p:pic>
      <p:sp>
        <p:nvSpPr>
          <p:cNvPr id="6" name="文本框 5"/>
          <p:cNvSpPr txBox="1"/>
          <p:nvPr>
            <p:custDataLst>
              <p:tags r:id="rId6"/>
            </p:custDataLst>
          </p:nvPr>
        </p:nvSpPr>
        <p:spPr>
          <a:xfrm>
            <a:off x="2006600" y="109855"/>
            <a:ext cx="7016750" cy="521970"/>
          </a:xfrm>
          <a:prstGeom prst="rect">
            <a:avLst/>
          </a:prstGeom>
          <a:solidFill>
            <a:srgbClr val="028458"/>
          </a:solidFill>
        </p:spPr>
        <p:txBody>
          <a:bodyPr wrap="square" rtlCol="0">
            <a:spAutoFit/>
          </a:bodyPr>
          <a:lstStyle/>
          <a:p>
            <a:r>
              <a:rPr lang="zh-CN" altLang="en-US" sz="2800">
                <a:solidFill>
                  <a:schemeClr val="bg1"/>
                </a:solidFill>
                <a:latin typeface="Times New Roman" panose="02020603050405020304" pitchFamily="18" charset="0"/>
                <a:cs typeface="Times New Roman" panose="02020603050405020304" pitchFamily="18" charset="0"/>
              </a:rPr>
              <a:t>How d</a:t>
            </a:r>
            <a:r>
              <a:rPr lang="en-US" altLang="zh-CN" sz="2800">
                <a:solidFill>
                  <a:schemeClr val="bg1"/>
                </a:solidFill>
                <a:latin typeface="Times New Roman" panose="02020603050405020304" pitchFamily="18" charset="0"/>
                <a:cs typeface="Times New Roman" panose="02020603050405020304" pitchFamily="18" charset="0"/>
              </a:rPr>
              <a:t>o</a:t>
            </a:r>
            <a:r>
              <a:rPr lang="zh-CN" altLang="en-US" sz="2800">
                <a:solidFill>
                  <a:schemeClr val="bg1"/>
                </a:solidFill>
                <a:latin typeface="Times New Roman" panose="02020603050405020304" pitchFamily="18" charset="0"/>
                <a:cs typeface="Times New Roman" panose="02020603050405020304" pitchFamily="18" charset="0"/>
              </a:rPr>
              <a:t> people work in harmony with nature?</a:t>
            </a:r>
            <a:endParaRPr lang="zh-CN" altLang="en-US" sz="2800">
              <a:solidFill>
                <a:schemeClr val="bg1"/>
              </a:solidFill>
              <a:latin typeface="Times New Roman" panose="02020603050405020304" pitchFamily="18" charset="0"/>
              <a:cs typeface="Times New Roman" panose="02020603050405020304" pitchFamily="18" charset="0"/>
            </a:endParaRPr>
          </a:p>
        </p:txBody>
      </p:sp>
      <p:sp>
        <p:nvSpPr>
          <p:cNvPr id="8" name="文本框 7"/>
          <p:cNvSpPr txBox="1"/>
          <p:nvPr>
            <p:custDataLst>
              <p:tags r:id="rId7"/>
            </p:custDataLst>
          </p:nvPr>
        </p:nvSpPr>
        <p:spPr>
          <a:xfrm>
            <a:off x="2006600" y="762000"/>
            <a:ext cx="8434705" cy="1558925"/>
          </a:xfrm>
          <a:prstGeom prst="rect">
            <a:avLst/>
          </a:prstGeom>
          <a:noFill/>
        </p:spPr>
        <p:txBody>
          <a:bodyPr wrap="square" rtlCol="0">
            <a:noAutofit/>
          </a:bodyPr>
          <a:lstStyle/>
          <a:p>
            <a:r>
              <a:rPr lang="zh-CN" altLang="en-US" sz="2800">
                <a:highlight>
                  <a:srgbClr val="FFFF00"/>
                </a:highlight>
                <a:latin typeface="Times New Roman" panose="02020603050405020304" pitchFamily="18" charset="0"/>
                <a:cs typeface="Times New Roman" panose="02020603050405020304" pitchFamily="18" charset="0"/>
              </a:rPr>
              <a:t>By respecting and observing the law of nature.</a:t>
            </a:r>
            <a:endParaRPr lang="zh-CN" altLang="en-US" sz="2800">
              <a:highlight>
                <a:srgbClr val="FFFF00"/>
              </a:highligh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custDataLst>
              <p:tags r:id="rId1"/>
            </p:custDataLst>
          </p:nvPr>
        </p:nvPicPr>
        <p:blipFill>
          <a:blip r:embed="rId2">
            <a:lum bright="-12000" contrast="48000"/>
          </a:blip>
          <a:stretch>
            <a:fillRect/>
          </a:stretch>
        </p:blipFill>
        <p:spPr>
          <a:xfrm>
            <a:off x="151765" y="1604010"/>
            <a:ext cx="5313045" cy="4174490"/>
          </a:xfrm>
          <a:prstGeom prst="rect">
            <a:avLst/>
          </a:prstGeom>
        </p:spPr>
      </p:pic>
      <p:sp>
        <p:nvSpPr>
          <p:cNvPr id="9" name="矩形: 圆角 8"/>
          <p:cNvSpPr/>
          <p:nvPr>
            <p:custDataLst>
              <p:tags r:id="rId3"/>
            </p:custDataLst>
          </p:nvPr>
        </p:nvSpPr>
        <p:spPr>
          <a:xfrm>
            <a:off x="5336721" y="1836239"/>
            <a:ext cx="1719943" cy="732971"/>
          </a:xfrm>
          <a:prstGeom prst="roundRect">
            <a:avLst/>
          </a:prstGeom>
          <a:solidFill>
            <a:srgbClr val="FFB3B3"/>
          </a:solidFill>
          <a:ln>
            <a:solidFill>
              <a:srgbClr val="FFB3B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400" b="1">
                <a:solidFill>
                  <a:schemeClr val="tx1"/>
                </a:solidFill>
              </a:rPr>
              <a:t> a food provider</a:t>
            </a:r>
            <a:endParaRPr lang="en-US" altLang="zh-CN" sz="2400" b="1">
              <a:solidFill>
                <a:schemeClr val="tx1"/>
              </a:solidFill>
            </a:endParaRPr>
          </a:p>
        </p:txBody>
      </p:sp>
      <p:sp>
        <p:nvSpPr>
          <p:cNvPr id="12" name="矩形: 圆角 11"/>
          <p:cNvSpPr/>
          <p:nvPr>
            <p:custDataLst>
              <p:tags r:id="rId4"/>
            </p:custDataLst>
          </p:nvPr>
        </p:nvSpPr>
        <p:spPr>
          <a:xfrm>
            <a:off x="5336450" y="3120599"/>
            <a:ext cx="1719943" cy="732971"/>
          </a:xfrm>
          <a:prstGeom prst="roundRect">
            <a:avLst/>
          </a:prstGeom>
          <a:solidFill>
            <a:srgbClr val="4A66A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a valuable tradition</a:t>
            </a:r>
            <a:endParaRPr lang="zh-CN" altLang="en-US" sz="2400" b="1"/>
          </a:p>
        </p:txBody>
      </p:sp>
      <p:sp>
        <p:nvSpPr>
          <p:cNvPr id="13" name="矩形: 圆角 12"/>
          <p:cNvSpPr/>
          <p:nvPr>
            <p:custDataLst>
              <p:tags r:id="rId5"/>
            </p:custDataLst>
          </p:nvPr>
        </p:nvSpPr>
        <p:spPr>
          <a:xfrm>
            <a:off x="5464991" y="4679428"/>
            <a:ext cx="1719943" cy="732971"/>
          </a:xfrm>
          <a:prstGeom prst="roundRect">
            <a:avLst/>
          </a:prstGeom>
          <a:solidFill>
            <a:srgbClr val="00B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a tourist attraction</a:t>
            </a:r>
            <a:endParaRPr lang="zh-CN" altLang="en-US" sz="2400" b="1"/>
          </a:p>
        </p:txBody>
      </p:sp>
      <p:sp>
        <p:nvSpPr>
          <p:cNvPr id="2" name="文本框 1"/>
          <p:cNvSpPr txBox="1"/>
          <p:nvPr>
            <p:custDataLst>
              <p:tags r:id="rId6"/>
            </p:custDataLst>
          </p:nvPr>
        </p:nvSpPr>
        <p:spPr>
          <a:xfrm>
            <a:off x="6109335" y="82550"/>
            <a:ext cx="1011555"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hook</a:t>
            </a:r>
            <a:endParaRPr kumimoji="1" lang="zh-CN" altLang="en-US" sz="2400" b="1">
              <a:solidFill>
                <a:srgbClr val="0070C0"/>
              </a:solidFill>
              <a:latin typeface="Arial Narrow" panose="020B0606020202030204" pitchFamily="34" charset="0"/>
            </a:endParaRPr>
          </a:p>
        </p:txBody>
      </p:sp>
      <p:sp>
        <p:nvSpPr>
          <p:cNvPr id="4" name="右箭头 3"/>
          <p:cNvSpPr/>
          <p:nvPr>
            <p:custDataLst>
              <p:tags r:id="rId7"/>
            </p:custDataLst>
          </p:nvPr>
        </p:nvSpPr>
        <p:spPr>
          <a:xfrm>
            <a:off x="7124065" y="185420"/>
            <a:ext cx="241300"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8"/>
            </p:custDataLst>
          </p:nvPr>
        </p:nvSpPr>
        <p:spPr>
          <a:xfrm>
            <a:off x="7364730" y="81280"/>
            <a:ext cx="901065"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what</a:t>
            </a:r>
            <a:endParaRPr kumimoji="1" lang="zh-CN" altLang="en-US" sz="2400" b="1">
              <a:solidFill>
                <a:srgbClr val="0070C0"/>
              </a:solidFill>
              <a:latin typeface="Arial Narrow" panose="020B0606020202030204" pitchFamily="34" charset="0"/>
            </a:endParaRPr>
          </a:p>
        </p:txBody>
      </p:sp>
      <p:sp>
        <p:nvSpPr>
          <p:cNvPr id="10" name="右箭头 9"/>
          <p:cNvSpPr/>
          <p:nvPr>
            <p:custDataLst>
              <p:tags r:id="rId9"/>
            </p:custDataLst>
          </p:nvPr>
        </p:nvSpPr>
        <p:spPr>
          <a:xfrm>
            <a:off x="8265160" y="186055"/>
            <a:ext cx="396875"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10"/>
            </p:custDataLst>
          </p:nvPr>
        </p:nvSpPr>
        <p:spPr>
          <a:xfrm>
            <a:off x="8695690" y="59055"/>
            <a:ext cx="825500"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why</a:t>
            </a:r>
            <a:endParaRPr kumimoji="1" lang="zh-CN" altLang="en-US" sz="2400" b="1">
              <a:solidFill>
                <a:srgbClr val="0070C0"/>
              </a:solidFill>
              <a:latin typeface="Arial Narrow" panose="020B0606020202030204" pitchFamily="34" charset="0"/>
            </a:endParaRPr>
          </a:p>
        </p:txBody>
      </p:sp>
      <p:sp>
        <p:nvSpPr>
          <p:cNvPr id="17" name="右箭头 16"/>
          <p:cNvSpPr/>
          <p:nvPr>
            <p:custDataLst>
              <p:tags r:id="rId11"/>
            </p:custDataLst>
          </p:nvPr>
        </p:nvSpPr>
        <p:spPr>
          <a:xfrm>
            <a:off x="9561830" y="194310"/>
            <a:ext cx="338455"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2"/>
            </p:custDataLst>
          </p:nvPr>
        </p:nvSpPr>
        <p:spPr>
          <a:xfrm>
            <a:off x="9867900" y="60325"/>
            <a:ext cx="908050"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how</a:t>
            </a:r>
            <a:endParaRPr kumimoji="1" lang="en-US" altLang="zh-CN" sz="2400" b="1">
              <a:solidFill>
                <a:srgbClr val="FF0000"/>
              </a:solidFill>
              <a:latin typeface="Arial Narrow" panose="020B0606020202030204" pitchFamily="34" charset="0"/>
            </a:endParaRPr>
          </a:p>
        </p:txBody>
      </p:sp>
      <p:sp>
        <p:nvSpPr>
          <p:cNvPr id="19" name="右箭头 18"/>
          <p:cNvSpPr/>
          <p:nvPr>
            <p:custDataLst>
              <p:tags r:id="rId13"/>
            </p:custDataLst>
          </p:nvPr>
        </p:nvSpPr>
        <p:spPr>
          <a:xfrm>
            <a:off x="10780395" y="185420"/>
            <a:ext cx="347980" cy="23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14"/>
            </p:custDataLst>
          </p:nvPr>
        </p:nvSpPr>
        <p:spPr>
          <a:xfrm>
            <a:off x="11122025" y="73025"/>
            <a:ext cx="916940" cy="460375"/>
          </a:xfrm>
          <a:prstGeom prst="rect">
            <a:avLst/>
          </a:prstGeom>
          <a:solidFill>
            <a:srgbClr val="FFFFCC"/>
          </a:solidFill>
          <a:ln>
            <a:solidFill>
              <a:srgbClr val="00B050"/>
            </a:solidFill>
          </a:ln>
        </p:spPr>
        <p:txBody>
          <a:bodyPr wrap="square" rtlCol="0">
            <a:spAutoFit/>
          </a:bodyPr>
          <a:lstStyle/>
          <a:p>
            <a:r>
              <a:rPr kumimoji="1" lang="en-US" altLang="zh-CN" sz="2400" b="1">
                <a:solidFill>
                  <a:srgbClr val="FF0000"/>
                </a:solidFill>
                <a:latin typeface="Arial Narrow" panose="020B0606020202030204" pitchFamily="34" charset="0"/>
              </a:rPr>
              <a:t>what</a:t>
            </a:r>
            <a:endParaRPr kumimoji="1" lang="en-US" altLang="zh-CN" sz="2400" b="1">
              <a:solidFill>
                <a:srgbClr val="FF0000"/>
              </a:solidFill>
              <a:latin typeface="Arial Narrow" panose="020B0606020202030204" pitchFamily="34" charset="0"/>
            </a:endParaRPr>
          </a:p>
        </p:txBody>
      </p:sp>
      <p:sp>
        <p:nvSpPr>
          <p:cNvPr id="22" name="矩形 21"/>
          <p:cNvSpPr/>
          <p:nvPr>
            <p:custDataLst>
              <p:tags r:id="rId15"/>
            </p:custDataLst>
          </p:nvPr>
        </p:nvSpPr>
        <p:spPr>
          <a:xfrm>
            <a:off x="3541395" y="1664970"/>
            <a:ext cx="975995" cy="325120"/>
          </a:xfrm>
          <a:prstGeom prst="rect">
            <a:avLst/>
          </a:prstGeom>
          <a:solidFill>
            <a:srgbClr val="FF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16"/>
            </p:custDataLst>
          </p:nvPr>
        </p:nvSpPr>
        <p:spPr>
          <a:xfrm>
            <a:off x="542925" y="2066925"/>
            <a:ext cx="1941195" cy="379095"/>
          </a:xfrm>
          <a:prstGeom prst="rect">
            <a:avLst/>
          </a:prstGeom>
          <a:solidFill>
            <a:srgbClr val="FF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17"/>
            </p:custDataLst>
          </p:nvPr>
        </p:nvSpPr>
        <p:spPr>
          <a:xfrm>
            <a:off x="476250" y="2513965"/>
            <a:ext cx="2439035" cy="345440"/>
          </a:xfrm>
          <a:prstGeom prst="rect">
            <a:avLst/>
          </a:prstGeom>
          <a:solidFill>
            <a:schemeClr val="accent2">
              <a:alpha val="2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5" name="矩形 24"/>
          <p:cNvSpPr/>
          <p:nvPr>
            <p:custDataLst>
              <p:tags r:id="rId18"/>
            </p:custDataLst>
          </p:nvPr>
        </p:nvSpPr>
        <p:spPr>
          <a:xfrm>
            <a:off x="2776220" y="2927350"/>
            <a:ext cx="2162175" cy="345440"/>
          </a:xfrm>
          <a:prstGeom prst="rect">
            <a:avLst/>
          </a:prstGeom>
          <a:solidFill>
            <a:schemeClr val="accent2">
              <a:alpha val="2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6" name="矩形 25"/>
          <p:cNvSpPr/>
          <p:nvPr>
            <p:custDataLst>
              <p:tags r:id="rId19"/>
            </p:custDataLst>
          </p:nvPr>
        </p:nvSpPr>
        <p:spPr>
          <a:xfrm>
            <a:off x="4022725" y="2513965"/>
            <a:ext cx="1106805" cy="345440"/>
          </a:xfrm>
          <a:prstGeom prst="rect">
            <a:avLst/>
          </a:prstGeom>
          <a:solidFill>
            <a:schemeClr val="accent2">
              <a:alpha val="2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7" name="矩形 26"/>
          <p:cNvSpPr/>
          <p:nvPr>
            <p:custDataLst>
              <p:tags r:id="rId20"/>
            </p:custDataLst>
          </p:nvPr>
        </p:nvSpPr>
        <p:spPr>
          <a:xfrm>
            <a:off x="476250" y="2927350"/>
            <a:ext cx="1591945" cy="345440"/>
          </a:xfrm>
          <a:prstGeom prst="rect">
            <a:avLst/>
          </a:prstGeom>
          <a:solidFill>
            <a:schemeClr val="accent2">
              <a:alpha val="2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1" name="矩形 30"/>
          <p:cNvSpPr/>
          <p:nvPr>
            <p:custDataLst>
              <p:tags r:id="rId21"/>
            </p:custDataLst>
          </p:nvPr>
        </p:nvSpPr>
        <p:spPr>
          <a:xfrm>
            <a:off x="542925" y="4947285"/>
            <a:ext cx="798830" cy="345440"/>
          </a:xfrm>
          <a:prstGeom prst="rect">
            <a:avLst/>
          </a:prstGeom>
          <a:solidFill>
            <a:srgbClr val="92D050">
              <a:alpha val="39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2" name="矩形 31"/>
          <p:cNvSpPr/>
          <p:nvPr>
            <p:custDataLst>
              <p:tags r:id="rId22"/>
            </p:custDataLst>
          </p:nvPr>
        </p:nvSpPr>
        <p:spPr>
          <a:xfrm>
            <a:off x="3001645" y="4536440"/>
            <a:ext cx="2193925" cy="345440"/>
          </a:xfrm>
          <a:prstGeom prst="rect">
            <a:avLst/>
          </a:prstGeom>
          <a:solidFill>
            <a:srgbClr val="92D050">
              <a:alpha val="39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3" name="右大括号 32"/>
          <p:cNvSpPr/>
          <p:nvPr>
            <p:custDataLst>
              <p:tags r:id="rId23"/>
            </p:custDataLst>
          </p:nvPr>
        </p:nvSpPr>
        <p:spPr>
          <a:xfrm>
            <a:off x="7185025" y="1884680"/>
            <a:ext cx="476250" cy="3408045"/>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34" name="文本框 33"/>
          <p:cNvSpPr txBox="1"/>
          <p:nvPr>
            <p:custDataLst>
              <p:tags r:id="rId24"/>
            </p:custDataLst>
          </p:nvPr>
        </p:nvSpPr>
        <p:spPr>
          <a:xfrm>
            <a:off x="7790180" y="2927350"/>
            <a:ext cx="1979930" cy="1198880"/>
          </a:xfrm>
          <a:prstGeom prst="rect">
            <a:avLst/>
          </a:prstGeom>
          <a:solidFill>
            <a:srgbClr val="FFFFCC"/>
          </a:solidFill>
          <a:ln>
            <a:solidFill>
              <a:srgbClr val="00B050"/>
            </a:solidFill>
          </a:ln>
        </p:spPr>
        <p:txBody>
          <a:bodyPr wrap="square" rtlCol="0">
            <a:spAutoFit/>
          </a:bodyPr>
          <a:lstStyle/>
          <a:p>
            <a:pPr algn="ctr"/>
            <a:r>
              <a:rPr kumimoji="1" lang="en-US" altLang="zh-CN" sz="3600" b="1">
                <a:solidFill>
                  <a:srgbClr val="FF0000"/>
                </a:solidFill>
                <a:latin typeface="Arial Narrow" panose="020B0606020202030204" pitchFamily="34" charset="0"/>
                <a:sym typeface="+mn-ea"/>
              </a:rPr>
              <a:t>natural value </a:t>
            </a:r>
            <a:endParaRPr kumimoji="1" lang="en-US" altLang="zh-CN" sz="3600" b="1">
              <a:solidFill>
                <a:srgbClr val="FF0000"/>
              </a:solidFill>
              <a:latin typeface="Arial Narrow" panose="020B0606020202030204" pitchFamily="34" charset="0"/>
            </a:endParaRPr>
          </a:p>
        </p:txBody>
      </p:sp>
      <p:sp>
        <p:nvSpPr>
          <p:cNvPr id="11" name="文本框 10"/>
          <p:cNvSpPr txBox="1"/>
          <p:nvPr>
            <p:custDataLst>
              <p:tags r:id="rId25"/>
            </p:custDataLst>
          </p:nvPr>
        </p:nvSpPr>
        <p:spPr>
          <a:xfrm>
            <a:off x="67945" y="81280"/>
            <a:ext cx="5998845" cy="890905"/>
          </a:xfrm>
          <a:prstGeom prst="rect">
            <a:avLst/>
          </a:prstGeom>
          <a:solidFill>
            <a:srgbClr val="028458"/>
          </a:solidFill>
        </p:spPr>
        <p:txBody>
          <a:bodyPr wrap="square" rtlCol="0" anchor="t">
            <a:noAutofit/>
          </a:bodyPr>
          <a:lstStyle/>
          <a:p>
            <a:pPr marL="0" indent="0">
              <a:lnSpc>
                <a:spcPct val="100000"/>
              </a:lnSpc>
              <a:spcBef>
                <a:spcPct val="0"/>
              </a:spcBef>
              <a:buNone/>
            </a:pPr>
            <a:r>
              <a:rPr lang="en-US" altLang="zh-CN" sz="2800">
                <a:solidFill>
                  <a:schemeClr val="bg1"/>
                </a:solidFill>
                <a:latin typeface="Times New Roman" panose="02020603050405020304" pitchFamily="18" charset="0"/>
                <a:cs typeface="Times New Roman" panose="02020603050405020304" pitchFamily="18" charset="0"/>
                <a:sym typeface="+mn-ea"/>
              </a:rPr>
              <a:t>Read para 5 :What are the roles/value of terraces in the past and at modern times?</a:t>
            </a:r>
            <a:endParaRPr lang="en-US" altLang="en-US" sz="2800" smtClean="0">
              <a:highlight>
                <a:srgbClr val="FFFF00"/>
              </a:highlight>
              <a:latin typeface="Times New Roman" panose="02020603050405020304" pitchFamily="18" charset="0"/>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9" grpId="0" animBg="1"/>
      <p:bldP spid="24" grpId="0" animBg="1"/>
      <p:bldP spid="26" grpId="0" animBg="1"/>
      <p:bldP spid="27" grpId="0" animBg="1"/>
      <p:bldP spid="25" grpId="0" animBg="1"/>
      <p:bldP spid="12" grpId="0" animBg="1"/>
      <p:bldP spid="32" grpId="0" animBg="1"/>
      <p:bldP spid="3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290830" y="729615"/>
            <a:ext cx="10365105" cy="1383665"/>
          </a:xfrm>
          <a:prstGeom prst="rect">
            <a:avLst/>
          </a:prstGeom>
          <a:noFill/>
        </p:spPr>
        <p:txBody>
          <a:bodyPr wrap="square" rtlCol="0" anchor="t">
            <a:spAutoFit/>
          </a:bodyPr>
          <a:lstStyle/>
          <a:p>
            <a:pPr marR="0" defTabSz="914400" fontAlgn="auto">
              <a:lnSpc>
                <a:spcPct val="100000"/>
              </a:lnSpc>
              <a:buClrTx/>
              <a:buSzTx/>
              <a:buFontTx/>
              <a:buNone/>
            </a:pPr>
            <a:r>
              <a:rPr lang="en-US" sz="2800">
                <a:solidFill>
                  <a:schemeClr val="bg1"/>
                </a:solidFill>
                <a:highlight>
                  <a:srgbClr val="008000"/>
                </a:highlight>
                <a:latin typeface="Times New Roman" panose="02020603050405020304" pitchFamily="18" charset="0"/>
                <a:cs typeface="Times New Roman" panose="02020603050405020304" pitchFamily="18" charset="0"/>
                <a:sym typeface="+mn-ea"/>
              </a:rPr>
              <a:t>1. What type of writing is the passage?</a:t>
            </a:r>
            <a:endParaRPr lang="en-US" sz="2800">
              <a:solidFill>
                <a:schemeClr val="bg1"/>
              </a:solidFill>
              <a:highlight>
                <a:srgbClr val="008000"/>
              </a:highlight>
              <a:latin typeface="Times New Roman" panose="02020603050405020304" pitchFamily="18" charset="0"/>
              <a:cs typeface="Times New Roman" panose="02020603050405020304" pitchFamily="18" charset="0"/>
            </a:endParaRPr>
          </a:p>
          <a:p>
            <a:pPr indent="0" fontAlgn="auto">
              <a:lnSpc>
                <a:spcPct val="100000"/>
              </a:lnSpc>
              <a:buNone/>
            </a:pPr>
            <a:r>
              <a:rPr sz="2800">
                <a:latin typeface="Times New Roman" panose="02020603050405020304" pitchFamily="18" charset="0"/>
                <a:cs typeface="Times New Roman" panose="02020603050405020304" pitchFamily="18" charset="0"/>
                <a:sym typeface="+mn-ea"/>
              </a:rPr>
              <a:t>A. Narration(记叙文) </a:t>
            </a:r>
            <a:r>
              <a:rPr lang="en-US" sz="2800">
                <a:latin typeface="Times New Roman" panose="02020603050405020304" pitchFamily="18" charset="0"/>
                <a:cs typeface="Times New Roman" panose="02020603050405020304" pitchFamily="18" charset="0"/>
                <a:sym typeface="+mn-ea"/>
              </a:rPr>
              <a:t>                     </a:t>
            </a:r>
            <a:r>
              <a:rPr sz="2800">
                <a:latin typeface="Times New Roman" panose="02020603050405020304" pitchFamily="18" charset="0"/>
                <a:cs typeface="Times New Roman" panose="02020603050405020304" pitchFamily="18" charset="0"/>
                <a:sym typeface="+mn-ea"/>
              </a:rPr>
              <a:t>B.</a:t>
            </a:r>
            <a:r>
              <a:rPr lang="en-US" sz="2800">
                <a:latin typeface="Times New Roman" panose="02020603050405020304" pitchFamily="18" charset="0"/>
                <a:cs typeface="Times New Roman" panose="02020603050405020304" pitchFamily="18" charset="0"/>
                <a:sym typeface="+mn-ea"/>
              </a:rPr>
              <a:t> </a:t>
            </a:r>
            <a:r>
              <a:rPr sz="2800">
                <a:latin typeface="Times New Roman" panose="02020603050405020304" pitchFamily="18" charset="0"/>
                <a:cs typeface="Times New Roman" panose="02020603050405020304" pitchFamily="18" charset="0"/>
                <a:sym typeface="+mn-ea"/>
              </a:rPr>
              <a:t>Argumentation(议论文) </a:t>
            </a:r>
            <a:endParaRPr sz="2800">
              <a:latin typeface="Times New Roman" panose="02020603050405020304" pitchFamily="18" charset="0"/>
              <a:cs typeface="Times New Roman" panose="02020603050405020304" pitchFamily="18" charset="0"/>
              <a:sym typeface="+mn-ea"/>
            </a:endParaRPr>
          </a:p>
          <a:p>
            <a:pPr indent="0" fontAlgn="auto">
              <a:lnSpc>
                <a:spcPct val="100000"/>
              </a:lnSpc>
              <a:buNone/>
            </a:pPr>
            <a:r>
              <a:rPr sz="2800">
                <a:latin typeface="Times New Roman" panose="02020603050405020304" pitchFamily="18" charset="0"/>
                <a:cs typeface="Times New Roman" panose="02020603050405020304" pitchFamily="18" charset="0"/>
                <a:sym typeface="+mn-ea"/>
              </a:rPr>
              <a:t>C. Practical Writing(应用文)</a:t>
            </a:r>
            <a:r>
              <a:rPr 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D. Exposition (</a:t>
            </a:r>
            <a:r>
              <a:rPr lang="zh-CN" altLang="en-US" sz="2800">
                <a:latin typeface="Times New Roman" panose="02020603050405020304" pitchFamily="18" charset="0"/>
                <a:cs typeface="Times New Roman" panose="02020603050405020304" pitchFamily="18" charset="0"/>
                <a:sym typeface="+mn-ea"/>
              </a:rPr>
              <a:t>说明文</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p:txBody>
      </p:sp>
      <p:sp>
        <p:nvSpPr>
          <p:cNvPr id="11" name="矩形 10"/>
          <p:cNvSpPr/>
          <p:nvPr>
            <p:custDataLst>
              <p:tags r:id="rId2"/>
            </p:custDataLst>
          </p:nvPr>
        </p:nvSpPr>
        <p:spPr>
          <a:xfrm>
            <a:off x="5395595" y="1650365"/>
            <a:ext cx="3636010" cy="361950"/>
          </a:xfrm>
          <a:prstGeom prst="rect">
            <a:avLst/>
          </a:prstGeom>
          <a:gradFill>
            <a:gsLst>
              <a:gs pos="100000">
                <a:srgbClr val="14CD68">
                  <a:alpha val="30000"/>
                </a:srgbClr>
              </a:gs>
              <a:gs pos="100000">
                <a:srgbClr val="035C7D"/>
              </a:gs>
            </a:gsLst>
            <a:lin ang="5400000" scaled="0"/>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 name="标题 1"/>
          <p:cNvSpPr>
            <a:spLocks noGrp="1"/>
          </p:cNvSpPr>
          <p:nvPr>
            <p:custDataLst>
              <p:tags r:id="rId3"/>
            </p:custDataLst>
          </p:nvPr>
        </p:nvSpPr>
        <p:spPr>
          <a:xfrm>
            <a:off x="96520" y="0"/>
            <a:ext cx="7957820" cy="729615"/>
          </a:xfrm>
          <a:prstGeom prst="rect">
            <a:avLst/>
          </a:prstGeom>
          <a:solidFill>
            <a:srgbClr val="FFB3B3">
              <a:alpha val="13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r>
              <a:rPr lang="en-US" altLang="zh-CN" sz="3200" b="1">
                <a:solidFill>
                  <a:srgbClr val="00B0F0"/>
                </a:solidFill>
                <a:latin typeface="Times New Roman" panose="02020603050405020304" pitchFamily="18" charset="0"/>
                <a:cs typeface="Times New Roman" panose="02020603050405020304" pitchFamily="18" charset="0"/>
                <a:sym typeface="+mn-ea"/>
              </a:rPr>
              <a:t>Activity 2: </a:t>
            </a:r>
            <a:r>
              <a:rPr lang="en-US" altLang="zh-CN" sz="3200" b="1">
                <a:solidFill>
                  <a:srgbClr val="00B0F0"/>
                </a:solidFill>
                <a:latin typeface="Times New Roman" panose="02020603050405020304" pitchFamily="18" charset="0"/>
                <a:cs typeface="Times New Roman" panose="02020603050405020304" pitchFamily="18" charset="0"/>
              </a:rPr>
              <a:t>Read for </a:t>
            </a:r>
            <a:r>
              <a:rPr lang="en-US" altLang="zh-CN" sz="3200" b="1">
                <a:solidFill>
                  <a:srgbClr val="00B0F0"/>
                </a:solidFill>
                <a:latin typeface="Times New Roman" panose="02020603050405020304" pitchFamily="18" charset="0"/>
                <a:cs typeface="Times New Roman" panose="02020603050405020304" pitchFamily="18" charset="0"/>
                <a:sym typeface="+mn-ea"/>
              </a:rPr>
              <a:t> applying and practicing</a:t>
            </a:r>
            <a:endParaRPr lang="en-US" altLang="zh-CN" sz="3200" b="1">
              <a:solidFill>
                <a:srgbClr val="94B6E8"/>
              </a:solidFill>
              <a:latin typeface="Times New Roman" panose="02020603050405020304" pitchFamily="18" charset="0"/>
              <a:cs typeface="Times New Roman" panose="02020603050405020304" pitchFamily="18" charset="0"/>
            </a:endParaRPr>
          </a:p>
        </p:txBody>
      </p:sp>
      <p:pic>
        <p:nvPicPr>
          <p:cNvPr id="9" name="图片 8"/>
          <p:cNvPicPr>
            <a:picLocks noChangeAspect="1"/>
          </p:cNvPicPr>
          <p:nvPr>
            <p:custDataLst>
              <p:tags r:id="rId4"/>
            </p:custDataLst>
          </p:nvPr>
        </p:nvPicPr>
        <p:blipFill>
          <a:blip r:embed="rId5"/>
          <a:stretch>
            <a:fillRect/>
          </a:stretch>
        </p:blipFill>
        <p:spPr>
          <a:xfrm>
            <a:off x="10655935" y="729615"/>
            <a:ext cx="1066800" cy="98044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11207750" y="5902325"/>
            <a:ext cx="984250" cy="955675"/>
          </a:xfrm>
          <a:prstGeom prst="ellipse">
            <a:avLst/>
          </a:prstGeom>
        </p:spPr>
      </p:pic>
      <p:sp>
        <p:nvSpPr>
          <p:cNvPr id="2" name="矩形 1"/>
          <p:cNvSpPr/>
          <p:nvPr>
            <p:custDataLst>
              <p:tags r:id="rId8"/>
            </p:custDataLst>
          </p:nvPr>
        </p:nvSpPr>
        <p:spPr>
          <a:xfrm>
            <a:off x="450215" y="2353945"/>
            <a:ext cx="8019415" cy="521970"/>
          </a:xfrm>
          <a:prstGeom prst="rect">
            <a:avLst/>
          </a:prstGeom>
          <a:solidFill>
            <a:srgbClr val="028458"/>
          </a:solidFill>
        </p:spPr>
        <p:txBody>
          <a:bodyPr wrap="square">
            <a:spAutoFit/>
          </a:bodyPr>
          <a:p>
            <a:r>
              <a:rPr lang="en-US" altLang="zh-CN" sz="2800" smtClean="0">
                <a:solidFill>
                  <a:schemeClr val="bg1"/>
                </a:solidFill>
                <a:latin typeface="Times New Roman" panose="02020603050405020304" pitchFamily="18" charset="0"/>
                <a:cs typeface="Times New Roman" panose="02020603050405020304" pitchFamily="18" charset="0"/>
              </a:rPr>
              <a:t>2. What’s the author’s purpose in writing this passage?</a:t>
            </a:r>
            <a:endParaRPr lang="en-US" altLang="zh-CN" sz="2800" smtClean="0">
              <a:solidFill>
                <a:schemeClr val="bg1"/>
              </a:solidFill>
              <a:latin typeface="Times New Roman" panose="02020603050405020304" pitchFamily="18" charset="0"/>
              <a:cs typeface="Times New Roman" panose="02020603050405020304" pitchFamily="18" charset="0"/>
            </a:endParaRPr>
          </a:p>
        </p:txBody>
      </p:sp>
      <p:sp>
        <p:nvSpPr>
          <p:cNvPr id="100" name="文本框 99"/>
          <p:cNvSpPr txBox="1"/>
          <p:nvPr/>
        </p:nvSpPr>
        <p:spPr>
          <a:xfrm>
            <a:off x="96520" y="3217545"/>
            <a:ext cx="11832590" cy="1395095"/>
          </a:xfrm>
          <a:prstGeom prst="rect">
            <a:avLst/>
          </a:prstGeom>
          <a:noFill/>
          <a:ln w="9525">
            <a:noFill/>
          </a:ln>
        </p:spPr>
        <p:txBody>
          <a:bodyPr wrap="square">
            <a:noAutofit/>
          </a:bodyPr>
          <a:p>
            <a:pPr indent="0"/>
            <a:r>
              <a:rPr lang="en-US" sz="2400" b="0">
                <a:latin typeface="Times New Roman" panose="02020603050405020304" pitchFamily="18" charset="0"/>
                <a:ea typeface="宋体" panose="02010600030101010101" pitchFamily="2" charset="-122"/>
              </a:rPr>
              <a:t>A. To praise the wisdom of the ethnic groups living in Guangxi Zhuang Autonomous Region.B. To explain how people worked in harmony with nature to create the Longji Rice Terraces.C. To describe the beauty of the Longji Rice Terraces and to attract visitors to this scenic spot</a:t>
            </a:r>
            <a:r>
              <a:rPr lang="en-US" b="0">
                <a:latin typeface="Times New Roman" panose="02020603050405020304" pitchFamily="18" charset="0"/>
                <a:ea typeface="宋体" panose="02010600030101010101" pitchFamily="2" charset="-122"/>
              </a:rPr>
              <a:t>.</a:t>
            </a:r>
            <a:endParaRPr lang="en-US" altLang="en-US" b="0">
              <a:latin typeface="Times New Roman" panose="02020603050405020304" pitchFamily="18" charset="0"/>
              <a:ea typeface="宋体" panose="02010600030101010101" pitchFamily="2" charset="-122"/>
            </a:endParaRPr>
          </a:p>
        </p:txBody>
      </p:sp>
      <p:sp>
        <p:nvSpPr>
          <p:cNvPr id="7" name="矩形 6"/>
          <p:cNvSpPr/>
          <p:nvPr>
            <p:custDataLst>
              <p:tags r:id="rId9"/>
            </p:custDataLst>
          </p:nvPr>
        </p:nvSpPr>
        <p:spPr>
          <a:xfrm>
            <a:off x="450215" y="3650615"/>
            <a:ext cx="11272520" cy="309880"/>
          </a:xfrm>
          <a:prstGeom prst="rect">
            <a:avLst/>
          </a:prstGeom>
          <a:gradFill>
            <a:gsLst>
              <a:gs pos="100000">
                <a:srgbClr val="14CD68">
                  <a:alpha val="30000"/>
                </a:srgbClr>
              </a:gs>
              <a:gs pos="100000">
                <a:srgbClr val="035C7D"/>
              </a:gs>
            </a:gsLst>
            <a:lin ang="5400000" scaled="0"/>
          </a:gra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custDataLst>
              <p:tags r:id="rId1"/>
            </p:custDataLst>
          </p:nvPr>
        </p:nvSpPr>
        <p:spPr>
          <a:xfrm>
            <a:off x="5934710" y="1104900"/>
            <a:ext cx="2264410" cy="1327150"/>
          </a:xfrm>
          <a:prstGeom prst="triangle">
            <a:avLst>
              <a:gd name="adj" fmla="val 45166"/>
            </a:avLst>
          </a:prstGeom>
          <a:solidFill>
            <a:srgbClr val="88CD6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5" name="梯形 34"/>
          <p:cNvSpPr/>
          <p:nvPr>
            <p:custDataLst>
              <p:tags r:id="rId2"/>
            </p:custDataLst>
          </p:nvPr>
        </p:nvSpPr>
        <p:spPr>
          <a:xfrm>
            <a:off x="5560060" y="2383790"/>
            <a:ext cx="2988945" cy="668655"/>
          </a:xfrm>
          <a:prstGeom prst="trapezoid">
            <a:avLst>
              <a:gd name="adj" fmla="val 61538"/>
            </a:avLst>
          </a:prstGeom>
          <a:solidFill>
            <a:srgbClr val="00B050">
              <a:alpha val="74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2" name="梯形 31"/>
          <p:cNvSpPr/>
          <p:nvPr>
            <p:custDataLst>
              <p:tags r:id="rId3"/>
            </p:custDataLst>
          </p:nvPr>
        </p:nvSpPr>
        <p:spPr>
          <a:xfrm>
            <a:off x="4411345" y="4460875"/>
            <a:ext cx="5374640" cy="673100"/>
          </a:xfrm>
          <a:prstGeom prst="trapezoid">
            <a:avLst>
              <a:gd name="adj" fmla="val 54905"/>
            </a:avLst>
          </a:prstGeom>
          <a:solidFill>
            <a:srgbClr val="028458"/>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梯形 1"/>
          <p:cNvSpPr/>
          <p:nvPr>
            <p:custDataLst>
              <p:tags r:id="rId4"/>
            </p:custDataLst>
          </p:nvPr>
        </p:nvSpPr>
        <p:spPr>
          <a:xfrm>
            <a:off x="3822065" y="5172075"/>
            <a:ext cx="6507480" cy="1044575"/>
          </a:xfrm>
          <a:prstGeom prst="trapezoid">
            <a:avLst>
              <a:gd name="adj" fmla="val 52244"/>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 name="文本框 2"/>
          <p:cNvSpPr txBox="1"/>
          <p:nvPr>
            <p:custDataLst>
              <p:tags r:id="rId5"/>
            </p:custDataLst>
          </p:nvPr>
        </p:nvSpPr>
        <p:spPr>
          <a:xfrm>
            <a:off x="965654" y="5433422"/>
            <a:ext cx="2297430" cy="583565"/>
          </a:xfrm>
          <a:prstGeom prst="rect">
            <a:avLst/>
          </a:prstGeom>
          <a:noFill/>
        </p:spPr>
        <p:txBody>
          <a:bodyPr wrap="none" rtlCol="0">
            <a:spAutoFit/>
          </a:bodyPr>
          <a:lstStyle/>
          <a:p>
            <a:r>
              <a:rPr lang="en-US" altLang="zh-CN" sz="3200" b="1" smtClean="0">
                <a:solidFill>
                  <a:prstClr val="black"/>
                </a:solidFill>
                <a:latin typeface="Times New Roman" panose="02020603050405020304" pitchFamily="18" charset="0"/>
                <a:cs typeface="Times New Roman" panose="02020603050405020304" pitchFamily="18" charset="0"/>
              </a:rPr>
              <a:t>P1 The view</a:t>
            </a:r>
            <a:endParaRPr lang="zh-CN" altLang="en-US" sz="3200" b="1">
              <a:solidFill>
                <a:prstClr val="black"/>
              </a:solidFill>
              <a:latin typeface="Times New Roman" panose="02020603050405020304" pitchFamily="18" charset="0"/>
              <a:cs typeface="Times New Roman" panose="02020603050405020304" pitchFamily="18" charset="0"/>
            </a:endParaRPr>
          </a:p>
        </p:txBody>
      </p:sp>
      <p:sp>
        <p:nvSpPr>
          <p:cNvPr id="11" name="文本框 10"/>
          <p:cNvSpPr txBox="1"/>
          <p:nvPr>
            <p:custDataLst>
              <p:tags r:id="rId6"/>
            </p:custDataLst>
          </p:nvPr>
        </p:nvSpPr>
        <p:spPr>
          <a:xfrm>
            <a:off x="1011373" y="4583732"/>
            <a:ext cx="3600450" cy="583565"/>
          </a:xfrm>
          <a:prstGeom prst="rect">
            <a:avLst/>
          </a:prstGeom>
          <a:noFill/>
        </p:spPr>
        <p:txBody>
          <a:bodyPr wrap="none" rtlCol="0">
            <a:spAutoFit/>
          </a:bodyPr>
          <a:lstStyle/>
          <a:p>
            <a:r>
              <a:rPr lang="en-US" altLang="zh-CN" sz="3200" b="1" smtClean="0">
                <a:solidFill>
                  <a:prstClr val="black"/>
                </a:solidFill>
                <a:latin typeface="Times New Roman" panose="02020603050405020304" pitchFamily="18" charset="0"/>
                <a:cs typeface="Times New Roman" panose="02020603050405020304" pitchFamily="18" charset="0"/>
              </a:rPr>
              <a:t>P2 The background</a:t>
            </a:r>
            <a:endParaRPr lang="en-US" altLang="zh-CN" sz="3200" b="1" smtClean="0">
              <a:solidFill>
                <a:prstClr val="black"/>
              </a:solidFill>
              <a:latin typeface="Times New Roman" panose="02020603050405020304" pitchFamily="18" charset="0"/>
              <a:cs typeface="Times New Roman" panose="02020603050405020304" pitchFamily="18" charset="0"/>
            </a:endParaRPr>
          </a:p>
        </p:txBody>
      </p:sp>
      <p:sp>
        <p:nvSpPr>
          <p:cNvPr id="12" name="文本框 11"/>
          <p:cNvSpPr txBox="1"/>
          <p:nvPr>
            <p:custDataLst>
              <p:tags r:id="rId7"/>
            </p:custDataLst>
          </p:nvPr>
        </p:nvSpPr>
        <p:spPr>
          <a:xfrm>
            <a:off x="965859" y="3829049"/>
            <a:ext cx="2651125" cy="583565"/>
          </a:xfrm>
          <a:prstGeom prst="rect">
            <a:avLst/>
          </a:prstGeom>
          <a:noFill/>
        </p:spPr>
        <p:txBody>
          <a:bodyPr wrap="none" rtlCol="0">
            <a:spAutoFit/>
          </a:bodyPr>
          <a:lstStyle/>
          <a:p>
            <a:r>
              <a:rPr lang="en-US" altLang="zh-CN" sz="3200" b="1" smtClean="0">
                <a:solidFill>
                  <a:prstClr val="black"/>
                </a:solidFill>
                <a:latin typeface="Times New Roman" panose="02020603050405020304" pitchFamily="18" charset="0"/>
                <a:cs typeface="Times New Roman" panose="02020603050405020304" pitchFamily="18" charset="0"/>
              </a:rPr>
              <a:t>P3 The reason</a:t>
            </a:r>
            <a:endParaRPr lang="zh-CN" altLang="en-US" sz="3200" b="1">
              <a:solidFill>
                <a:prstClr val="black"/>
              </a:solidFill>
              <a:latin typeface="Times New Roman" panose="02020603050405020304" pitchFamily="18" charset="0"/>
              <a:cs typeface="Times New Roman" panose="02020603050405020304" pitchFamily="18" charset="0"/>
            </a:endParaRPr>
          </a:p>
        </p:txBody>
      </p:sp>
      <p:sp>
        <p:nvSpPr>
          <p:cNvPr id="14" name="文本框 13"/>
          <p:cNvSpPr txBox="1"/>
          <p:nvPr>
            <p:custDataLst>
              <p:tags r:id="rId8"/>
            </p:custDataLst>
          </p:nvPr>
        </p:nvSpPr>
        <p:spPr>
          <a:xfrm>
            <a:off x="1011373" y="3104306"/>
            <a:ext cx="3399790" cy="583565"/>
          </a:xfrm>
          <a:prstGeom prst="rect">
            <a:avLst/>
          </a:prstGeom>
          <a:noFill/>
        </p:spPr>
        <p:txBody>
          <a:bodyPr wrap="none" rtlCol="0">
            <a:spAutoFit/>
          </a:bodyPr>
          <a:lstStyle/>
          <a:p>
            <a:r>
              <a:rPr lang="en-US" altLang="zh-CN" sz="3200" b="1" smtClean="0">
                <a:solidFill>
                  <a:prstClr val="black"/>
                </a:solidFill>
                <a:latin typeface="Times New Roman" panose="02020603050405020304" pitchFamily="18" charset="0"/>
                <a:cs typeface="Times New Roman" panose="02020603050405020304" pitchFamily="18" charset="0"/>
              </a:rPr>
              <a:t>P4 How they work</a:t>
            </a:r>
            <a:endParaRPr lang="zh-CN" altLang="en-US" sz="3200" b="1">
              <a:solidFill>
                <a:prstClr val="black"/>
              </a:solidFill>
              <a:latin typeface="Times New Roman" panose="02020603050405020304" pitchFamily="18" charset="0"/>
              <a:cs typeface="Times New Roman" panose="02020603050405020304" pitchFamily="18" charset="0"/>
            </a:endParaRPr>
          </a:p>
        </p:txBody>
      </p:sp>
      <p:sp>
        <p:nvSpPr>
          <p:cNvPr id="16" name="文本框 15"/>
          <p:cNvSpPr txBox="1"/>
          <p:nvPr>
            <p:custDataLst>
              <p:tags r:id="rId9"/>
            </p:custDataLst>
          </p:nvPr>
        </p:nvSpPr>
        <p:spPr>
          <a:xfrm>
            <a:off x="1020946" y="2379859"/>
            <a:ext cx="2997835" cy="583565"/>
          </a:xfrm>
          <a:prstGeom prst="rect">
            <a:avLst/>
          </a:prstGeom>
          <a:noFill/>
        </p:spPr>
        <p:txBody>
          <a:bodyPr wrap="none" rtlCol="0">
            <a:spAutoFit/>
          </a:bodyPr>
          <a:lstStyle/>
          <a:p>
            <a:r>
              <a:rPr lang="en-US" altLang="zh-CN" sz="3200" b="1" smtClean="0">
                <a:solidFill>
                  <a:prstClr val="black"/>
                </a:solidFill>
                <a:latin typeface="Times New Roman" panose="02020603050405020304" pitchFamily="18" charset="0"/>
                <a:cs typeface="Times New Roman" panose="02020603050405020304" pitchFamily="18" charset="0"/>
              </a:rPr>
              <a:t>P5 The meaning</a:t>
            </a:r>
            <a:endParaRPr lang="zh-CN" altLang="en-US" sz="3200" b="1">
              <a:solidFill>
                <a:prstClr val="black"/>
              </a:solidFill>
              <a:latin typeface="Times New Roman" panose="02020603050405020304" pitchFamily="18" charset="0"/>
              <a:cs typeface="Times New Roman" panose="02020603050405020304" pitchFamily="18" charset="0"/>
            </a:endParaRPr>
          </a:p>
        </p:txBody>
      </p:sp>
      <p:sp>
        <p:nvSpPr>
          <p:cNvPr id="21" name="文本框 20"/>
          <p:cNvSpPr txBox="1"/>
          <p:nvPr>
            <p:custDataLst>
              <p:tags r:id="rId10"/>
            </p:custDataLst>
          </p:nvPr>
        </p:nvSpPr>
        <p:spPr>
          <a:xfrm>
            <a:off x="5873115" y="5433582"/>
            <a:ext cx="2510624" cy="521970"/>
          </a:xfrm>
          <a:prstGeom prst="rect">
            <a:avLst/>
          </a:prstGeom>
          <a:noFill/>
        </p:spPr>
        <p:txBody>
          <a:bodyPr wrap="square" rtlCol="0">
            <a:spAutoFit/>
          </a:bodyPr>
          <a:lstStyle/>
          <a:p>
            <a:r>
              <a:rPr lang="en-US" altLang="zh-CN" sz="2800" b="1" smtClean="0">
                <a:solidFill>
                  <a:schemeClr val="bg1"/>
                </a:solidFill>
                <a:latin typeface="Times New Roman" panose="02020603050405020304" pitchFamily="18" charset="0"/>
                <a:cs typeface="Times New Roman" panose="02020603050405020304" pitchFamily="18" charset="0"/>
              </a:rPr>
              <a:t>Natural beauty</a:t>
            </a:r>
            <a:endParaRPr lang="en-US" altLang="zh-CN" sz="2800" b="1" smtClean="0">
              <a:solidFill>
                <a:schemeClr val="bg1"/>
              </a:solidFill>
              <a:latin typeface="Times New Roman" panose="02020603050405020304" pitchFamily="18" charset="0"/>
              <a:cs typeface="Times New Roman" panose="02020603050405020304" pitchFamily="18" charset="0"/>
            </a:endParaRPr>
          </a:p>
        </p:txBody>
      </p:sp>
      <p:cxnSp>
        <p:nvCxnSpPr>
          <p:cNvPr id="5" name="直接箭头连接符 4"/>
          <p:cNvCxnSpPr/>
          <p:nvPr>
            <p:custDataLst>
              <p:tags r:id="rId11"/>
            </p:custDataLst>
          </p:nvPr>
        </p:nvCxnSpPr>
        <p:spPr>
          <a:xfrm flipH="1" flipV="1">
            <a:off x="10208713" y="2153510"/>
            <a:ext cx="48260" cy="2269490"/>
          </a:xfrm>
          <a:prstGeom prst="straightConnector1">
            <a:avLst/>
          </a:prstGeom>
          <a:ln w="76200">
            <a:solidFill>
              <a:srgbClr val="028458"/>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12"/>
            </p:custDataLst>
          </p:nvPr>
        </p:nvSpPr>
        <p:spPr>
          <a:xfrm>
            <a:off x="6054814" y="1823121"/>
            <a:ext cx="1844040" cy="583565"/>
          </a:xfrm>
          <a:prstGeom prst="rect">
            <a:avLst/>
          </a:prstGeom>
          <a:ln w="25400">
            <a:noFill/>
          </a:ln>
        </p:spPr>
        <p:txBody>
          <a:bodyPr wrap="none">
            <a:spAutoFit/>
          </a:bodyPr>
          <a:lstStyle/>
          <a:p>
            <a:r>
              <a:rPr lang="en-US" altLang="zh-CN" sz="2800" b="1"/>
              <a:t> </a:t>
            </a:r>
            <a:r>
              <a:rPr lang="en-US" altLang="zh-CN" sz="3200" b="1" smtClean="0">
                <a:solidFill>
                  <a:schemeClr val="bg1"/>
                </a:solidFill>
                <a:latin typeface="Times New Roman" panose="02020603050405020304" pitchFamily="18" charset="0"/>
                <a:cs typeface="Times New Roman" panose="02020603050405020304" pitchFamily="18" charset="0"/>
              </a:rPr>
              <a:t>harmony</a:t>
            </a:r>
            <a:endParaRPr lang="en-US" altLang="zh-CN" sz="3200" b="1" smtClean="0">
              <a:solidFill>
                <a:schemeClr val="bg1"/>
              </a:solidFill>
              <a:latin typeface="Times New Roman" panose="02020603050405020304" pitchFamily="18" charset="0"/>
              <a:cs typeface="Times New Roman" panose="02020603050405020304" pitchFamily="18" charset="0"/>
            </a:endParaRPr>
          </a:p>
        </p:txBody>
      </p:sp>
      <p:sp>
        <p:nvSpPr>
          <p:cNvPr id="33" name="梯形 32"/>
          <p:cNvSpPr/>
          <p:nvPr>
            <p:custDataLst>
              <p:tags r:id="rId13"/>
            </p:custDataLst>
          </p:nvPr>
        </p:nvSpPr>
        <p:spPr>
          <a:xfrm>
            <a:off x="4816475" y="3771265"/>
            <a:ext cx="4557395" cy="655320"/>
          </a:xfrm>
          <a:prstGeom prst="trapezoid">
            <a:avLst>
              <a:gd name="adj" fmla="val 628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23" name="文本框 22"/>
          <p:cNvSpPr txBox="1"/>
          <p:nvPr>
            <p:custDataLst>
              <p:tags r:id="rId14"/>
            </p:custDataLst>
          </p:nvPr>
        </p:nvSpPr>
        <p:spPr>
          <a:xfrm>
            <a:off x="5873115" y="3900939"/>
            <a:ext cx="3041154" cy="521970"/>
          </a:xfrm>
          <a:prstGeom prst="rect">
            <a:avLst/>
          </a:prstGeom>
          <a:noFill/>
        </p:spPr>
        <p:txBody>
          <a:bodyPr wrap="square" rtlCol="0">
            <a:spAutoFit/>
          </a:bodyPr>
          <a:lstStyle/>
          <a:p>
            <a:r>
              <a:rPr lang="en-US" altLang="zh-CN" sz="2800" b="1" smtClean="0">
                <a:solidFill>
                  <a:schemeClr val="bg1"/>
                </a:solidFill>
                <a:latin typeface="Times New Roman" panose="02020603050405020304" pitchFamily="18" charset="0"/>
                <a:cs typeface="Times New Roman" panose="02020603050405020304" pitchFamily="18" charset="0"/>
              </a:rPr>
              <a:t>Natural protection</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34" name="梯形 33"/>
          <p:cNvSpPr/>
          <p:nvPr>
            <p:custDataLst>
              <p:tags r:id="rId15"/>
            </p:custDataLst>
          </p:nvPr>
        </p:nvSpPr>
        <p:spPr>
          <a:xfrm>
            <a:off x="5220335" y="3099435"/>
            <a:ext cx="3710940" cy="668655"/>
          </a:xfrm>
          <a:prstGeom prst="trapezoid">
            <a:avLst>
              <a:gd name="adj" fmla="val 51092"/>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2" name="文本框 21"/>
          <p:cNvSpPr txBox="1"/>
          <p:nvPr>
            <p:custDataLst>
              <p:tags r:id="rId16"/>
            </p:custDataLst>
          </p:nvPr>
        </p:nvSpPr>
        <p:spPr>
          <a:xfrm>
            <a:off x="6054590" y="4579904"/>
            <a:ext cx="2090637" cy="521970"/>
          </a:xfrm>
          <a:prstGeom prst="rect">
            <a:avLst/>
          </a:prstGeom>
          <a:noFill/>
        </p:spPr>
        <p:txBody>
          <a:bodyPr wrap="square" rtlCol="0">
            <a:spAutoFit/>
          </a:bodyPr>
          <a:lstStyle/>
          <a:p>
            <a:r>
              <a:rPr lang="en-US" altLang="zh-CN" sz="2800" b="1" smtClean="0">
                <a:solidFill>
                  <a:schemeClr val="bg1"/>
                </a:solidFill>
                <a:latin typeface="Times New Roman" panose="02020603050405020304" pitchFamily="18" charset="0"/>
                <a:cs typeface="Times New Roman" panose="02020603050405020304" pitchFamily="18" charset="0"/>
              </a:rPr>
              <a:t>Natural way</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54" name="文本框 53"/>
          <p:cNvSpPr txBox="1"/>
          <p:nvPr>
            <p:custDataLst>
              <p:tags r:id="rId17"/>
            </p:custDataLst>
          </p:nvPr>
        </p:nvSpPr>
        <p:spPr>
          <a:xfrm>
            <a:off x="15674975" y="-551815"/>
            <a:ext cx="4064000" cy="368300"/>
          </a:xfrm>
          <a:prstGeom prst="rect">
            <a:avLst/>
          </a:prstGeom>
          <a:noFill/>
        </p:spPr>
        <p:txBody>
          <a:bodyPr wrap="square" rtlCol="0">
            <a:spAutoFit/>
          </a:bodyPr>
          <a:lstStyle/>
          <a:p>
            <a:endParaRPr lang="zh-CN" altLang="en-US"/>
          </a:p>
        </p:txBody>
      </p:sp>
      <p:sp>
        <p:nvSpPr>
          <p:cNvPr id="9" name="文本框 8"/>
          <p:cNvSpPr txBox="1"/>
          <p:nvPr>
            <p:custDataLst>
              <p:tags r:id="rId18"/>
            </p:custDataLst>
          </p:nvPr>
        </p:nvSpPr>
        <p:spPr>
          <a:xfrm>
            <a:off x="2805653" y="167906"/>
            <a:ext cx="7616602" cy="829945"/>
          </a:xfrm>
          <a:prstGeom prst="rect">
            <a:avLst/>
          </a:prstGeom>
          <a:solidFill>
            <a:srgbClr val="92D050">
              <a:alpha val="53000"/>
            </a:srgbClr>
          </a:solidFill>
        </p:spPr>
        <p:txBody>
          <a:bodyPr wrap="square">
            <a:sp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defRPr/>
            </a:pPr>
            <a:r>
              <a:rPr kumimoji="1" lang="en-US" altLang="zh-CN" sz="2400" b="1" kern="0" noProof="0">
                <a:ln>
                  <a:noFill/>
                </a:ln>
                <a:gradFill>
                  <a:gsLst>
                    <a:gs pos="0">
                      <a:srgbClr val="7B32B2"/>
                    </a:gs>
                    <a:gs pos="100000">
                      <a:srgbClr val="401A5D"/>
                    </a:gs>
                  </a:gsLst>
                  <a:lin scaled="0"/>
                </a:gradFill>
                <a:effectLst/>
                <a:uLnTx/>
                <a:uFillTx/>
                <a:latin typeface="Arial Black" panose="020B0A04020102020204" charset="0"/>
                <a:cs typeface="Arial" panose="020B0604020202020204"/>
                <a:sym typeface="Arial" panose="020B0604020202020204"/>
              </a:rPr>
              <a:t>Longji Rice Terraces </a:t>
            </a:r>
            <a:r>
              <a:rPr kumimoji="1" lang="en-US" altLang="zh-CN" sz="2400" b="1" i="0" u="none" strike="noStrike" kern="0" cap="none" spc="0" normalizeH="0" baseline="0" noProof="0">
                <a:ln>
                  <a:noFill/>
                </a:ln>
                <a:gradFill>
                  <a:gsLst>
                    <a:gs pos="0">
                      <a:srgbClr val="7B32B2"/>
                    </a:gs>
                    <a:gs pos="100000">
                      <a:srgbClr val="401A5D"/>
                    </a:gs>
                  </a:gsLst>
                  <a:lin scaled="0"/>
                </a:gradFill>
                <a:effectLst/>
                <a:uLnTx/>
                <a:uFillTx/>
                <a:latin typeface="Arial Black" panose="020B0A04020102020204" charset="0"/>
                <a:cs typeface="Arial" panose="020B0604020202020204"/>
                <a:sym typeface="Arial" panose="020B0604020202020204"/>
              </a:rPr>
              <a:t>is a perfect example of </a:t>
            </a:r>
            <a:endParaRPr kumimoji="1" lang="en-US" altLang="zh-CN" sz="2400" b="1" i="0" u="none" strike="noStrike" kern="0" cap="none" spc="0" normalizeH="0" baseline="0" noProof="0">
              <a:ln>
                <a:noFill/>
              </a:ln>
              <a:gradFill>
                <a:gsLst>
                  <a:gs pos="0">
                    <a:srgbClr val="7B32B2"/>
                  </a:gs>
                  <a:gs pos="100000">
                    <a:srgbClr val="401A5D"/>
                  </a:gs>
                </a:gsLst>
                <a:lin scaled="0"/>
              </a:gradFill>
              <a:effectLst/>
              <a:uLnTx/>
              <a:uFillTx/>
              <a:latin typeface="Arial Black" panose="020B0A04020102020204" charset="0"/>
              <a:cs typeface="Arial" panose="020B0604020202020204"/>
              <a:sym typeface="Arial" panose="020B0604020202020204"/>
            </a:endParaRPr>
          </a:p>
          <a:p>
            <a:pPr marL="0" marR="0" lvl="0" indent="0" algn="ctr" defTabSz="914400" rtl="0" eaLnBrk="1" fontAlgn="auto" latinLnBrk="0" hangingPunct="1">
              <a:lnSpc>
                <a:spcPct val="100000"/>
              </a:lnSpc>
              <a:spcBef>
                <a:spcPct val="0"/>
              </a:spcBef>
              <a:spcAft>
                <a:spcPct val="0"/>
              </a:spcAft>
              <a:buClr>
                <a:srgbClr val="000000"/>
              </a:buClr>
              <a:buSzTx/>
              <a:buFont typeface="Arial" panose="020B0604020202020204"/>
              <a:buNone/>
              <a:defRPr/>
            </a:pPr>
            <a:r>
              <a:rPr kumimoji="1" lang="en-US" altLang="zh-CN" sz="2400" b="1" i="0" u="none" strike="noStrike" kern="0" cap="none" spc="0" normalizeH="0" baseline="0" noProof="0">
                <a:ln>
                  <a:noFill/>
                </a:ln>
                <a:gradFill>
                  <a:gsLst>
                    <a:gs pos="0">
                      <a:srgbClr val="7B32B2"/>
                    </a:gs>
                    <a:gs pos="100000">
                      <a:srgbClr val="401A5D"/>
                    </a:gs>
                  </a:gsLst>
                  <a:lin scaled="0"/>
                </a:gradFill>
                <a:effectLst/>
                <a:uLnTx/>
                <a:uFillTx/>
                <a:latin typeface="Arial Black" panose="020B0A04020102020204" charset="0"/>
                <a:cs typeface="Arial" panose="020B0604020202020204"/>
                <a:sym typeface="Arial" panose="020B0604020202020204"/>
              </a:rPr>
              <a:t>people working in harmony with nature </a:t>
            </a:r>
            <a:endParaRPr kumimoji="1" lang="en-US" altLang="zh-CN" sz="2400" b="1" i="0" u="none" strike="noStrike" kern="0" cap="none" spc="0" normalizeH="0" baseline="0" noProof="0">
              <a:ln>
                <a:noFill/>
              </a:ln>
              <a:gradFill>
                <a:gsLst>
                  <a:gs pos="0">
                    <a:srgbClr val="7B32B2"/>
                  </a:gs>
                  <a:gs pos="100000">
                    <a:srgbClr val="401A5D"/>
                  </a:gs>
                </a:gsLst>
                <a:lin scaled="0"/>
              </a:gradFill>
              <a:effectLst/>
              <a:uLnTx/>
              <a:uFillTx/>
              <a:latin typeface="Arial Black" panose="020B0A04020102020204" charset="0"/>
              <a:cs typeface="Arial" panose="020B0604020202020204"/>
              <a:sym typeface="Arial" panose="020B0604020202020204"/>
            </a:endParaRPr>
          </a:p>
        </p:txBody>
      </p:sp>
      <p:sp>
        <p:nvSpPr>
          <p:cNvPr id="24" name="文本框 23"/>
          <p:cNvSpPr txBox="1"/>
          <p:nvPr>
            <p:custDataLst>
              <p:tags r:id="rId19"/>
            </p:custDataLst>
          </p:nvPr>
        </p:nvSpPr>
        <p:spPr>
          <a:xfrm>
            <a:off x="6006965" y="2504766"/>
            <a:ext cx="2379177" cy="521970"/>
          </a:xfrm>
          <a:prstGeom prst="rect">
            <a:avLst/>
          </a:prstGeom>
          <a:noFill/>
        </p:spPr>
        <p:txBody>
          <a:bodyPr wrap="square" rtlCol="0">
            <a:spAutoFit/>
          </a:bodyPr>
          <a:lstStyle/>
          <a:p>
            <a:r>
              <a:rPr lang="en-US" altLang="zh-CN" sz="2800" b="1" smtClean="0">
                <a:solidFill>
                  <a:schemeClr val="bg1"/>
                </a:solidFill>
                <a:latin typeface="Times New Roman" panose="02020603050405020304" pitchFamily="18" charset="0"/>
                <a:cs typeface="Times New Roman" panose="02020603050405020304" pitchFamily="18" charset="0"/>
              </a:rPr>
              <a:t>Natural value </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6" name="文本框 25"/>
          <p:cNvSpPr txBox="1"/>
          <p:nvPr>
            <p:custDataLst>
              <p:tags r:id="rId20"/>
            </p:custDataLst>
          </p:nvPr>
        </p:nvSpPr>
        <p:spPr>
          <a:xfrm>
            <a:off x="5934710" y="3192284"/>
            <a:ext cx="2751074" cy="521970"/>
          </a:xfrm>
          <a:prstGeom prst="rect">
            <a:avLst/>
          </a:prstGeom>
          <a:noFill/>
        </p:spPr>
        <p:txBody>
          <a:bodyPr wrap="square" rtlCol="0">
            <a:spAutoFit/>
          </a:bodyPr>
          <a:lstStyle/>
          <a:p>
            <a:r>
              <a:rPr lang="en-US" altLang="zh-CN" sz="2800" b="1" smtClean="0">
                <a:solidFill>
                  <a:schemeClr val="bg1"/>
                </a:solidFill>
                <a:latin typeface="Times New Roman" panose="02020603050405020304" pitchFamily="18" charset="0"/>
                <a:cs typeface="Times New Roman" panose="02020603050405020304" pitchFamily="18" charset="0"/>
              </a:rPr>
              <a:t>Natural function</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4" name="环形箭头 3"/>
          <p:cNvSpPr/>
          <p:nvPr>
            <p:custDataLst>
              <p:tags r:id="rId21"/>
            </p:custDataLst>
          </p:nvPr>
        </p:nvSpPr>
        <p:spPr>
          <a:xfrm rot="17460000">
            <a:off x="4312285" y="3879215"/>
            <a:ext cx="804545" cy="104965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文本框 9"/>
          <p:cNvSpPr txBox="1"/>
          <p:nvPr>
            <p:custDataLst>
              <p:tags r:id="rId22"/>
            </p:custDataLst>
          </p:nvPr>
        </p:nvSpPr>
        <p:spPr>
          <a:xfrm>
            <a:off x="10329545" y="4116705"/>
            <a:ext cx="1624330" cy="521970"/>
          </a:xfrm>
          <a:prstGeom prst="rect">
            <a:avLst/>
          </a:prstGeom>
          <a:noFill/>
        </p:spPr>
        <p:txBody>
          <a:bodyPr wrap="square" rtlCol="0" anchor="t">
            <a:spAutoFit/>
          </a:bodyPr>
          <a:lstStyle/>
          <a:p>
            <a:r>
              <a:rPr lang="zh-CN" altLang="en-US" sz="2800" b="1">
                <a:solidFill>
                  <a:srgbClr val="028458"/>
                </a:solidFill>
                <a:latin typeface="Times New Roman" panose="02020603050405020304" pitchFamily="18" charset="0"/>
                <a:cs typeface="Times New Roman" panose="02020603050405020304" pitchFamily="18" charset="0"/>
              </a:rPr>
              <a:t>exterior </a:t>
            </a:r>
            <a:endParaRPr lang="zh-CN" altLang="en-US" sz="2800" b="1">
              <a:solidFill>
                <a:srgbClr val="028458"/>
              </a:solidFill>
              <a:latin typeface="Times New Roman" panose="02020603050405020304" pitchFamily="18" charset="0"/>
              <a:cs typeface="Times New Roman" panose="02020603050405020304" pitchFamily="18" charset="0"/>
            </a:endParaRPr>
          </a:p>
        </p:txBody>
      </p:sp>
      <p:sp>
        <p:nvSpPr>
          <p:cNvPr id="13" name="文本框 12"/>
          <p:cNvSpPr txBox="1"/>
          <p:nvPr>
            <p:custDataLst>
              <p:tags r:id="rId23"/>
            </p:custDataLst>
          </p:nvPr>
        </p:nvSpPr>
        <p:spPr>
          <a:xfrm>
            <a:off x="10329545" y="2234565"/>
            <a:ext cx="1444625" cy="798830"/>
          </a:xfrm>
          <a:prstGeom prst="rect">
            <a:avLst/>
          </a:prstGeom>
          <a:noFill/>
        </p:spPr>
        <p:txBody>
          <a:bodyPr wrap="square" rtlCol="0">
            <a:spAutoFit/>
          </a:bodyPr>
          <a:lstStyle/>
          <a:p>
            <a:endParaRPr lang="zh-CN" altLang="en-US"/>
          </a:p>
          <a:p>
            <a:r>
              <a:rPr lang="zh-CN" altLang="en-US" sz="2800" b="1">
                <a:solidFill>
                  <a:srgbClr val="028458"/>
                </a:solidFill>
                <a:latin typeface="Times New Roman" panose="02020603050405020304" pitchFamily="18" charset="0"/>
                <a:cs typeface="Times New Roman" panose="02020603050405020304" pitchFamily="18" charset="0"/>
              </a:rPr>
              <a:t>interior </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ppt_x"/>
                                          </p:val>
                                        </p:tav>
                                        <p:tav tm="100000">
                                          <p:val>
                                            <p:strVal val="#ppt_x"/>
                                          </p:val>
                                        </p:tav>
                                      </p:tavLst>
                                    </p:anim>
                                    <p:anim calcmode="lin" valueType="num">
                                      <p:cBhvr additive="base">
                                        <p:cTn id="8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additive="base">
                                        <p:cTn id="93" dur="500" fill="hold"/>
                                        <p:tgtEl>
                                          <p:spTgt spid="6"/>
                                        </p:tgtEl>
                                        <p:attrNameLst>
                                          <p:attrName>ppt_x</p:attrName>
                                        </p:attrNameLst>
                                      </p:cBhvr>
                                      <p:tavLst>
                                        <p:tav tm="0">
                                          <p:val>
                                            <p:strVal val="#ppt_x"/>
                                          </p:val>
                                        </p:tav>
                                        <p:tav tm="100000">
                                          <p:val>
                                            <p:strVal val="#ppt_x"/>
                                          </p:val>
                                        </p:tav>
                                      </p:tavLst>
                                    </p:anim>
                                    <p:anim calcmode="lin" valueType="num">
                                      <p:cBhvr additive="base">
                                        <p:cTn id="94" dur="500" fill="hold"/>
                                        <p:tgtEl>
                                          <p:spTgt spid="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additive="base">
                                        <p:cTn id="97" dur="500" fill="hold"/>
                                        <p:tgtEl>
                                          <p:spTgt spid="7"/>
                                        </p:tgtEl>
                                        <p:attrNameLst>
                                          <p:attrName>ppt_x</p:attrName>
                                        </p:attrNameLst>
                                      </p:cBhvr>
                                      <p:tavLst>
                                        <p:tav tm="0">
                                          <p:val>
                                            <p:strVal val="#ppt_x"/>
                                          </p:val>
                                        </p:tav>
                                        <p:tav tm="100000">
                                          <p:val>
                                            <p:strVal val="#ppt_x"/>
                                          </p:val>
                                        </p:tav>
                                      </p:tavLst>
                                    </p:anim>
                                    <p:anim calcmode="lin" valueType="num">
                                      <p:cBhvr additive="base">
                                        <p:cTn id="9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anim calcmode="lin" valueType="num">
                                      <p:cBhvr additive="base">
                                        <p:cTn id="103" dur="500" fill="hold"/>
                                        <p:tgtEl>
                                          <p:spTgt spid="5"/>
                                        </p:tgtEl>
                                        <p:attrNameLst>
                                          <p:attrName>ppt_x</p:attrName>
                                        </p:attrNameLst>
                                      </p:cBhvr>
                                      <p:tavLst>
                                        <p:tav tm="0">
                                          <p:val>
                                            <p:strVal val="#ppt_x"/>
                                          </p:val>
                                        </p:tav>
                                        <p:tav tm="100000">
                                          <p:val>
                                            <p:strVal val="#ppt_x"/>
                                          </p:val>
                                        </p:tav>
                                      </p:tavLst>
                                    </p:anim>
                                    <p:anim calcmode="lin" valueType="num">
                                      <p:cBhvr additive="base">
                                        <p:cTn id="104" dur="500" fill="hold"/>
                                        <p:tgtEl>
                                          <p:spTgt spid="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0"/>
                                        </p:tgtEl>
                                        <p:attrNameLst>
                                          <p:attrName>style.visibility</p:attrName>
                                        </p:attrNameLst>
                                      </p:cBhvr>
                                      <p:to>
                                        <p:strVal val="visible"/>
                                      </p:to>
                                    </p:set>
                                    <p:anim calcmode="lin" valueType="num">
                                      <p:cBhvr additive="base">
                                        <p:cTn id="107" dur="500" fill="hold"/>
                                        <p:tgtEl>
                                          <p:spTgt spid="10"/>
                                        </p:tgtEl>
                                        <p:attrNameLst>
                                          <p:attrName>ppt_x</p:attrName>
                                        </p:attrNameLst>
                                      </p:cBhvr>
                                      <p:tavLst>
                                        <p:tav tm="0">
                                          <p:val>
                                            <p:strVal val="#ppt_x"/>
                                          </p:val>
                                        </p:tav>
                                        <p:tav tm="100000">
                                          <p:val>
                                            <p:strVal val="#ppt_x"/>
                                          </p:val>
                                        </p:tav>
                                      </p:tavLst>
                                    </p:anim>
                                    <p:anim calcmode="lin" valueType="num">
                                      <p:cBhvr additive="base">
                                        <p:cTn id="10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additive="base">
                                        <p:cTn id="113" dur="500" fill="hold"/>
                                        <p:tgtEl>
                                          <p:spTgt spid="13"/>
                                        </p:tgtEl>
                                        <p:attrNameLst>
                                          <p:attrName>ppt_x</p:attrName>
                                        </p:attrNameLst>
                                      </p:cBhvr>
                                      <p:tavLst>
                                        <p:tav tm="0">
                                          <p:val>
                                            <p:strVal val="#ppt_x"/>
                                          </p:val>
                                        </p:tav>
                                        <p:tav tm="100000">
                                          <p:val>
                                            <p:strVal val="#ppt_x"/>
                                          </p:val>
                                        </p:tav>
                                      </p:tavLst>
                                    </p:anim>
                                    <p:anim calcmode="lin" valueType="num">
                                      <p:cBhvr additive="base">
                                        <p:cTn id="1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9"/>
                                        </p:tgtEl>
                                        <p:attrNameLst>
                                          <p:attrName>style.visibility</p:attrName>
                                        </p:attrNameLst>
                                      </p:cBhvr>
                                      <p:to>
                                        <p:strVal val="visible"/>
                                      </p:to>
                                    </p:set>
                                    <p:anim calcmode="lin" valueType="num">
                                      <p:cBhvr additive="base">
                                        <p:cTn id="119" dur="500" fill="hold"/>
                                        <p:tgtEl>
                                          <p:spTgt spid="9"/>
                                        </p:tgtEl>
                                        <p:attrNameLst>
                                          <p:attrName>ppt_x</p:attrName>
                                        </p:attrNameLst>
                                      </p:cBhvr>
                                      <p:tavLst>
                                        <p:tav tm="0">
                                          <p:val>
                                            <p:strVal val="#ppt_x"/>
                                          </p:val>
                                        </p:tav>
                                        <p:tav tm="100000">
                                          <p:val>
                                            <p:strVal val="#ppt_x"/>
                                          </p:val>
                                        </p:tav>
                                      </p:tavLst>
                                    </p:anim>
                                    <p:anim calcmode="lin" valueType="num">
                                      <p:cBhvr additive="base">
                                        <p:cTn id="1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1" grpId="0"/>
      <p:bldP spid="11" grpId="0"/>
      <p:bldP spid="22" grpId="0"/>
      <p:bldP spid="32" grpId="0" animBg="1"/>
      <p:bldP spid="12" grpId="0"/>
      <p:bldP spid="23" grpId="0"/>
      <p:bldP spid="33" grpId="0" animBg="1"/>
      <p:bldP spid="14" grpId="0"/>
      <p:bldP spid="26" grpId="0"/>
      <p:bldP spid="34" grpId="0" animBg="1"/>
      <p:bldP spid="16" grpId="0"/>
      <p:bldP spid="24" grpId="0"/>
      <p:bldP spid="35" grpId="0" animBg="1"/>
      <p:bldP spid="6" grpId="0" animBg="1"/>
      <p:bldP spid="7" grpId="0"/>
      <p:bldP spid="9" grpId="0" animBg="1"/>
      <p:bldP spid="4" grpId="0" animBg="1"/>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99540" y="-76835"/>
            <a:ext cx="10648315" cy="1014730"/>
          </a:xfrm>
          <a:prstGeom prst="rect">
            <a:avLst/>
          </a:prstGeom>
          <a:noFill/>
          <a:effectLst>
            <a:glow rad="101600">
              <a:srgbClr val="FFFFFF">
                <a:alpha val="40000"/>
              </a:srgbClr>
            </a:glow>
          </a:effectLst>
        </p:spPr>
        <p:txBody>
          <a:bodyPr wrap="square" rtlCol="0">
            <a:spAutoFit/>
          </a:bodyPr>
          <a:lstStyle/>
          <a:p>
            <a:pPr marL="285750" indent="-285750">
              <a:lnSpc>
                <a:spcPct val="150000"/>
              </a:lnSpc>
              <a:buFont typeface="Wingdings 2" panose="05020102010507070707" pitchFamily="18" charset="2"/>
              <a:buChar char=""/>
            </a:pPr>
            <a:r>
              <a:rPr lang="en-US" altLang="zh-CN" sz="4000" b="1" dirty="0">
                <a:effectLst>
                  <a:glow rad="228600">
                    <a:srgbClr val="FFFFFF"/>
                  </a:glow>
                </a:effectLst>
                <a:latin typeface="Times New Roman" panose="02020603050405020304" pitchFamily="18" charset="0"/>
                <a:cs typeface="Times New Roman" panose="02020603050405020304" pitchFamily="18" charset="0"/>
              </a:rPr>
              <a:t>What are the problems faced by Venice? </a:t>
            </a:r>
            <a:endParaRPr lang="en-US" altLang="zh-CN" sz="4000" b="1" dirty="0">
              <a:effectLst>
                <a:glow rad="228600">
                  <a:srgbClr val="FFFFFF"/>
                </a:glow>
              </a:effectLst>
              <a:latin typeface="Times New Roman" panose="02020603050405020304" pitchFamily="18" charset="0"/>
              <a:cs typeface="Times New Roman" panose="02020603050405020304" pitchFamily="18" charset="0"/>
            </a:endParaRPr>
          </a:p>
        </p:txBody>
      </p:sp>
      <p:sp>
        <p:nvSpPr>
          <p:cNvPr id="5" name="文本框 4"/>
          <p:cNvSpPr txBox="1"/>
          <p:nvPr/>
        </p:nvSpPr>
        <p:spPr>
          <a:xfrm>
            <a:off x="4520336" y="585373"/>
            <a:ext cx="2872977" cy="829945"/>
          </a:xfrm>
          <a:prstGeom prst="rect">
            <a:avLst/>
          </a:prstGeom>
          <a:noFill/>
          <a:effectLst>
            <a:glow rad="101600">
              <a:srgbClr val="FFFFFF">
                <a:alpha val="40000"/>
              </a:srgbClr>
            </a:glow>
          </a:effectLst>
        </p:spPr>
        <p:txBody>
          <a:bodyPr wrap="square" rtlCol="0">
            <a:spAutoFit/>
          </a:bodyPr>
          <a:lstStyle/>
          <a:p>
            <a:pPr>
              <a:lnSpc>
                <a:spcPct val="150000"/>
              </a:lnSpc>
            </a:pPr>
            <a:r>
              <a:rPr lang="zh-CN" altLang="en-US" sz="3200" b="1" dirty="0">
                <a:effectLst>
                  <a:glow rad="228600">
                    <a:srgbClr val="FFFFFF"/>
                  </a:glow>
                </a:effectLst>
                <a:latin typeface="Times New Roman" panose="02020603050405020304" pitchFamily="18" charset="0"/>
                <a:cs typeface="Times New Roman" panose="02020603050405020304" pitchFamily="18" charset="0"/>
              </a:rPr>
              <a:t>（无字幕）</a:t>
            </a:r>
            <a:endParaRPr lang="en-US" altLang="zh-CN" sz="3200" b="1" dirty="0">
              <a:effectLst>
                <a:glow rad="228600">
                  <a:srgbClr val="FFFFFF"/>
                </a:glow>
              </a:effectLst>
              <a:latin typeface="Times New Roman" panose="02020603050405020304" pitchFamily="18" charset="0"/>
              <a:cs typeface="Times New Roman" panose="02020603050405020304" pitchFamily="18" charset="0"/>
            </a:endParaRPr>
          </a:p>
        </p:txBody>
      </p:sp>
      <p:pic>
        <p:nvPicPr>
          <p:cNvPr id="2" name="第七页 威尼斯视频无字幕">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57665" y="1249521"/>
            <a:ext cx="10475400" cy="54395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234315" y="1016635"/>
            <a:ext cx="9086215" cy="521970"/>
          </a:xfrm>
          <a:prstGeom prst="rect">
            <a:avLst/>
          </a:prstGeom>
          <a:solidFill>
            <a:srgbClr val="028458"/>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400"/>
            <a:r>
              <a:rPr lang="en-US" altLang="zh-CN" sz="2800">
                <a:solidFill>
                  <a:schemeClr val="bg1"/>
                </a:solidFill>
                <a:latin typeface="Times New Roman" panose="02020603050405020304" pitchFamily="18" charset="0"/>
                <a:ea typeface="等线"/>
                <a:cs typeface="Times New Roman" panose="02020603050405020304" pitchFamily="18" charset="0"/>
              </a:rPr>
              <a:t>3. How do you define </a:t>
            </a:r>
            <a:r>
              <a:rPr lang="zh-CN" altLang="en-US" sz="2800">
                <a:solidFill>
                  <a:schemeClr val="bg1"/>
                </a:solidFill>
                <a:latin typeface="Times New Roman" panose="02020603050405020304" pitchFamily="18" charset="0"/>
                <a:ea typeface="等线"/>
                <a:cs typeface="Times New Roman" panose="02020603050405020304" pitchFamily="18" charset="0"/>
              </a:rPr>
              <a:t>“ </a:t>
            </a:r>
            <a:r>
              <a:rPr lang="en-US" altLang="zh-CN" sz="2800">
                <a:solidFill>
                  <a:schemeClr val="bg1"/>
                </a:solidFill>
                <a:latin typeface="Times New Roman" panose="02020603050405020304" pitchFamily="18" charset="0"/>
                <a:ea typeface="等线"/>
                <a:cs typeface="Times New Roman" panose="02020603050405020304" pitchFamily="18" charset="0"/>
              </a:rPr>
              <a:t>working in harmony with nature</a:t>
            </a:r>
            <a:r>
              <a:rPr lang="zh-CN" altLang="en-US" sz="2800">
                <a:solidFill>
                  <a:schemeClr val="bg1"/>
                </a:solidFill>
                <a:latin typeface="Times New Roman" panose="02020603050405020304" pitchFamily="18" charset="0"/>
                <a:ea typeface="等线"/>
                <a:cs typeface="Times New Roman" panose="02020603050405020304" pitchFamily="18" charset="0"/>
              </a:rPr>
              <a:t>” </a:t>
            </a:r>
            <a:r>
              <a:rPr lang="en-US" altLang="zh-CN" sz="2800">
                <a:solidFill>
                  <a:schemeClr val="bg1"/>
                </a:solidFill>
                <a:latin typeface="Times New Roman" panose="02020603050405020304" pitchFamily="18" charset="0"/>
                <a:ea typeface="等线"/>
                <a:cs typeface="Times New Roman" panose="02020603050405020304" pitchFamily="18" charset="0"/>
              </a:rPr>
              <a:t>? </a:t>
            </a:r>
            <a:endParaRPr lang="en-US" altLang="zh-CN" sz="2800">
              <a:solidFill>
                <a:schemeClr val="bg1"/>
              </a:solidFill>
              <a:latin typeface="Times New Roman" panose="02020603050405020304" pitchFamily="18" charset="0"/>
              <a:ea typeface="等线"/>
              <a:cs typeface="Times New Roman" panose="02020603050405020304" pitchFamily="18" charset="0"/>
            </a:endParaRPr>
          </a:p>
        </p:txBody>
      </p:sp>
      <p:sp>
        <p:nvSpPr>
          <p:cNvPr id="11" name="文本框 10"/>
          <p:cNvSpPr txBox="1"/>
          <p:nvPr>
            <p:custDataLst>
              <p:tags r:id="rId2"/>
            </p:custDataLst>
          </p:nvPr>
        </p:nvSpPr>
        <p:spPr>
          <a:xfrm>
            <a:off x="234315" y="2186940"/>
            <a:ext cx="11638280" cy="1351915"/>
          </a:xfrm>
          <a:prstGeom prst="rect">
            <a:avLst/>
          </a:prstGeom>
          <a:solidFill>
            <a:srgbClr val="D5EDBB"/>
          </a:solidFill>
        </p:spPr>
        <p:txBody>
          <a:bodyPr wrap="square" rtlCol="0">
            <a:noAutofit/>
          </a:bodyPr>
          <a:lstStyle/>
          <a:p>
            <a:pPr defTabSz="914400">
              <a:lnSpc>
                <a:spcPct val="150000"/>
              </a:lnSpc>
            </a:pPr>
            <a:r>
              <a:rPr lang="en-US" altLang="zh-CN" sz="2800">
                <a:solidFill>
                  <a:prstClr val="black"/>
                </a:solidFill>
                <a:latin typeface="Times New Roman" panose="02020603050405020304" pitchFamily="18" charset="0"/>
                <a:ea typeface="等线"/>
                <a:cs typeface="Times New Roman" panose="02020603050405020304" pitchFamily="18" charset="0"/>
              </a:rPr>
              <a:t>People </a:t>
            </a:r>
            <a:r>
              <a:rPr lang="en-US" altLang="zh-CN" sz="2800" b="1">
                <a:solidFill>
                  <a:srgbClr val="C00000"/>
                </a:solidFill>
                <a:latin typeface="Times New Roman" panose="02020603050405020304" pitchFamily="18" charset="0"/>
                <a:ea typeface="等线"/>
                <a:cs typeface="Times New Roman" panose="02020603050405020304" pitchFamily="18" charset="0"/>
              </a:rPr>
              <a:t>benefit from nature</a:t>
            </a:r>
            <a:r>
              <a:rPr lang="en-US" altLang="zh-CN" sz="2800">
                <a:solidFill>
                  <a:prstClr val="black"/>
                </a:solidFill>
                <a:latin typeface="Times New Roman" panose="02020603050405020304" pitchFamily="18" charset="0"/>
                <a:ea typeface="等线"/>
                <a:cs typeface="Times New Roman" panose="02020603050405020304" pitchFamily="18" charset="0"/>
              </a:rPr>
              <a:t> by transforming it </a:t>
            </a:r>
            <a:r>
              <a:rPr lang="en-US" altLang="zh-CN" sz="2800" b="1">
                <a:solidFill>
                  <a:srgbClr val="C00000"/>
                </a:solidFill>
                <a:latin typeface="Times New Roman" panose="02020603050405020304" pitchFamily="18" charset="0"/>
                <a:ea typeface="等线"/>
                <a:cs typeface="Times New Roman" panose="02020603050405020304" pitchFamily="18" charset="0"/>
              </a:rPr>
              <a:t>without causing damage</a:t>
            </a:r>
            <a:r>
              <a:rPr lang="en-US" altLang="zh-CN" sz="2800">
                <a:solidFill>
                  <a:prstClr val="black"/>
                </a:solidFill>
                <a:latin typeface="Times New Roman" panose="02020603050405020304" pitchFamily="18" charset="0"/>
                <a:ea typeface="等线"/>
                <a:cs typeface="Times New Roman" panose="02020603050405020304" pitchFamily="18" charset="0"/>
              </a:rPr>
              <a:t> to the environment.</a:t>
            </a:r>
            <a:endParaRPr lang="en-US" altLang="zh-CN" sz="2800">
              <a:solidFill>
                <a:prstClr val="black"/>
              </a:solidFill>
              <a:latin typeface="Times New Roman" panose="02020603050405020304" pitchFamily="18" charset="0"/>
              <a:ea typeface="等线"/>
              <a:cs typeface="Times New Roman" panose="02020603050405020304" pitchFamily="18" charset="0"/>
            </a:endParaRPr>
          </a:p>
          <a:p>
            <a:pPr defTabSz="914400"/>
            <a:r>
              <a:rPr lang="en-US" altLang="zh-CN" sz="2800">
                <a:solidFill>
                  <a:prstClr val="black"/>
                </a:solidFill>
                <a:latin typeface="Times New Roman" panose="02020603050405020304" pitchFamily="18" charset="0"/>
                <a:ea typeface="等线"/>
                <a:cs typeface="Times New Roman" panose="02020603050405020304" pitchFamily="18" charset="0"/>
              </a:rPr>
              <a:t> </a:t>
            </a:r>
            <a:endParaRPr lang="zh-CN" altLang="en-US" sz="2800">
              <a:solidFill>
                <a:prstClr val="black"/>
              </a:solidFill>
              <a:latin typeface="Times New Roman" panose="02020603050405020304" pitchFamily="18" charset="0"/>
              <a:ea typeface="等线"/>
              <a:cs typeface="Times New Roman" panose="02020603050405020304" pitchFamily="18" charset="0"/>
            </a:endParaRPr>
          </a:p>
        </p:txBody>
      </p:sp>
      <p:pic>
        <p:nvPicPr>
          <p:cNvPr id="108" name="图片 107"/>
          <p:cNvPicPr/>
          <p:nvPr>
            <p:custDataLst>
              <p:tags r:id="rId3"/>
            </p:custDataLst>
          </p:nvPr>
        </p:nvPicPr>
        <p:blipFill>
          <a:blip r:embed="rId4"/>
          <a:stretch>
            <a:fillRect/>
          </a:stretch>
        </p:blipFill>
        <p:spPr>
          <a:xfrm>
            <a:off x="10234295" y="-99060"/>
            <a:ext cx="2286000" cy="2286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lum bright="-24000" contrast="48000"/>
            <a:extLst>
              <a:ext uri="{28A0092B-C50C-407E-A947-70E740481C1C}">
                <a14:useLocalDpi xmlns:a14="http://schemas.microsoft.com/office/drawing/2010/main" val="0"/>
              </a:ext>
            </a:extLst>
          </a:blip>
          <a:srcRect l="27897" t="15983" b="26573"/>
          <a:stretch>
            <a:fillRect/>
          </a:stretch>
        </p:blipFill>
        <p:spPr>
          <a:xfrm>
            <a:off x="3865880" y="1661795"/>
            <a:ext cx="8419465" cy="4790440"/>
          </a:xfrm>
          <a:prstGeom prst="rect">
            <a:avLst/>
          </a:prstGeom>
        </p:spPr>
      </p:pic>
      <p:sp>
        <p:nvSpPr>
          <p:cNvPr id="4" name="文本框 3"/>
          <p:cNvSpPr txBox="1"/>
          <p:nvPr>
            <p:custDataLst>
              <p:tags r:id="rId3"/>
            </p:custDataLst>
          </p:nvPr>
        </p:nvSpPr>
        <p:spPr>
          <a:xfrm>
            <a:off x="170180" y="708660"/>
            <a:ext cx="11015980" cy="953135"/>
          </a:xfrm>
          <a:prstGeom prst="rect">
            <a:avLst/>
          </a:prstGeom>
          <a:solidFill>
            <a:srgbClr val="028458"/>
          </a:solidFill>
        </p:spPr>
        <p:txBody>
          <a:bodyPr wrap="square" rtlCol="0">
            <a:spAutoFit/>
          </a:bodyPr>
          <a:lstStyle/>
          <a:p>
            <a:r>
              <a:rPr sz="2800">
                <a:solidFill>
                  <a:schemeClr val="bg1"/>
                </a:solidFill>
                <a:latin typeface="Times New Roman" panose="02020603050405020304" pitchFamily="18" charset="0"/>
                <a:cs typeface="Times New Roman" panose="02020603050405020304" pitchFamily="18" charset="0"/>
              </a:rPr>
              <a:t>Supposing </a:t>
            </a:r>
            <a:r>
              <a:rPr lang="zh-CN" altLang="en-US" sz="2800">
                <a:solidFill>
                  <a:schemeClr val="bg1"/>
                </a:solidFill>
                <a:latin typeface="Times New Roman" panose="02020603050405020304" pitchFamily="18" charset="0"/>
                <a:cs typeface="Times New Roman" panose="02020603050405020304" pitchFamily="18" charset="0"/>
              </a:rPr>
              <a:t>you are a publicity ambassador of Longji,</a:t>
            </a:r>
            <a:r>
              <a:rPr lang="en-US" altLang="zh-CN" sz="2800">
                <a:solidFill>
                  <a:schemeClr val="bg1"/>
                </a:solidFill>
                <a:latin typeface="Times New Roman" panose="02020603050405020304" pitchFamily="18" charset="0"/>
                <a:cs typeface="Times New Roman" panose="02020603050405020304" pitchFamily="18" charset="0"/>
              </a:rPr>
              <a:t> </a:t>
            </a:r>
            <a:r>
              <a:rPr lang="zh-CN" altLang="en-US" sz="2800">
                <a:solidFill>
                  <a:schemeClr val="bg1"/>
                </a:solidFill>
                <a:latin typeface="Times New Roman" panose="02020603050405020304" pitchFamily="18" charset="0"/>
                <a:cs typeface="Times New Roman" panose="02020603050405020304" pitchFamily="18" charset="0"/>
              </a:rPr>
              <a:t>please introduce the Longji Rice Terrace to foreigners</a:t>
            </a:r>
            <a:r>
              <a:rPr lang="en-US" altLang="zh-CN" sz="2800">
                <a:solidFill>
                  <a:schemeClr val="bg1"/>
                </a:solidFill>
                <a:latin typeface="Times New Roman" panose="02020603050405020304" pitchFamily="18" charset="0"/>
                <a:cs typeface="Times New Roman" panose="02020603050405020304" pitchFamily="18" charset="0"/>
              </a:rPr>
              <a:t>.  </a:t>
            </a:r>
            <a:endParaRPr lang="en-US" altLang="zh-CN" sz="2800">
              <a:solidFill>
                <a:schemeClr val="bg1"/>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4"/>
            </p:custDataLst>
          </p:nvPr>
        </p:nvSpPr>
        <p:spPr>
          <a:xfrm>
            <a:off x="728980" y="2737485"/>
            <a:ext cx="3256915" cy="1383665"/>
          </a:xfrm>
          <a:prstGeom prst="rect">
            <a:avLst/>
          </a:prstGeom>
          <a:noFill/>
        </p:spPr>
        <p:txBody>
          <a:bodyPr wrap="square" rtlCol="0">
            <a:spAutoFit/>
            <a:scene3d>
              <a:camera prst="orthographicFront"/>
              <a:lightRig rig="threePt" dir="t"/>
            </a:scene3d>
          </a:bodyPr>
          <a:lstStyle/>
          <a:p>
            <a:pPr algn="ctr"/>
            <a:r>
              <a:rPr lang="en-US" altLang="zh-CN" sz="2800">
                <a:ln w="12700">
                  <a:solidFill>
                    <a:schemeClr val="accent5"/>
                  </a:solidFill>
                  <a:prstDash val="solid"/>
                </a:ln>
                <a:solidFill>
                  <a:srgbClr val="00B0F0"/>
                </a:solidFill>
                <a:latin typeface="Times New Roman" panose="02020603050405020304" pitchFamily="18" charset="0"/>
                <a:cs typeface="Times New Roman" panose="02020603050405020304" pitchFamily="18" charset="0"/>
                <a:sym typeface="+mn-ea"/>
              </a:rPr>
              <a:t>Welcome to </a:t>
            </a:r>
            <a:endParaRPr lang="en-US" altLang="zh-CN" sz="2800">
              <a:ln w="12700">
                <a:solidFill>
                  <a:schemeClr val="accent5"/>
                </a:solidFill>
                <a:prstDash val="solid"/>
              </a:ln>
              <a:solidFill>
                <a:srgbClr val="00B0F0"/>
              </a:solidFill>
              <a:latin typeface="Times New Roman" panose="02020603050405020304" pitchFamily="18" charset="0"/>
              <a:cs typeface="Times New Roman" panose="02020603050405020304" pitchFamily="18" charset="0"/>
              <a:sym typeface="+mn-ea"/>
            </a:endParaRPr>
          </a:p>
          <a:p>
            <a:pPr algn="ctr"/>
            <a:r>
              <a:rPr lang="zh-CN" altLang="en-US" sz="2800">
                <a:ln w="12700">
                  <a:solidFill>
                    <a:schemeClr val="accent5"/>
                  </a:solidFill>
                  <a:prstDash val="solid"/>
                </a:ln>
                <a:solidFill>
                  <a:srgbClr val="00B0F0"/>
                </a:solidFill>
                <a:latin typeface="Times New Roman" panose="02020603050405020304" pitchFamily="18" charset="0"/>
                <a:cs typeface="Times New Roman" panose="02020603050405020304" pitchFamily="18" charset="0"/>
                <a:sym typeface="+mn-ea"/>
              </a:rPr>
              <a:t>Longji Rice Terrace</a:t>
            </a:r>
            <a:endParaRPr lang="en-US" altLang="zh-CN" sz="2800">
              <a:ln w="12700">
                <a:solidFill>
                  <a:schemeClr val="accent5"/>
                </a:solidFill>
                <a:prstDash val="solid"/>
              </a:ln>
              <a:solidFill>
                <a:srgbClr val="00B0F0"/>
              </a:solidFill>
              <a:latin typeface="Times New Roman" panose="02020603050405020304" pitchFamily="18" charset="0"/>
              <a:cs typeface="Times New Roman" panose="02020603050405020304" pitchFamily="18" charset="0"/>
            </a:endParaRPr>
          </a:p>
          <a:p>
            <a:pPr algn="ctr"/>
            <a:endParaRPr lang="en-US" altLang="zh-CN" sz="2800">
              <a:ln w="12700">
                <a:solidFill>
                  <a:schemeClr val="accent5"/>
                </a:solidFill>
                <a:prstDash val="solid"/>
              </a:ln>
              <a:solidFill>
                <a:srgbClr val="00B0F0"/>
              </a:solidFill>
              <a:latin typeface="Times New Roman" panose="02020603050405020304" pitchFamily="18" charset="0"/>
              <a:cs typeface="Times New Roman" panose="02020603050405020304" pitchFamily="18" charset="0"/>
            </a:endParaRPr>
          </a:p>
        </p:txBody>
      </p:sp>
      <p:pic>
        <p:nvPicPr>
          <p:cNvPr id="11" name="四季">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rot="16200000">
            <a:off x="1648460" y="3372485"/>
            <a:ext cx="1713230" cy="2609215"/>
          </a:xfrm>
          <a:prstGeom prst="rect">
            <a:avLst/>
          </a:prstGeom>
        </p:spPr>
      </p:pic>
      <p:sp>
        <p:nvSpPr>
          <p:cNvPr id="2" name="文本框 1"/>
          <p:cNvSpPr txBox="1"/>
          <p:nvPr>
            <p:custDataLst>
              <p:tags r:id="rId9"/>
            </p:custDataLst>
          </p:nvPr>
        </p:nvSpPr>
        <p:spPr>
          <a:xfrm>
            <a:off x="0" y="12065"/>
            <a:ext cx="8037830" cy="583565"/>
          </a:xfrm>
          <a:prstGeom prst="rect">
            <a:avLst/>
          </a:prstGeom>
          <a:solidFill>
            <a:srgbClr val="FFB3B3">
              <a:alpha val="29000"/>
            </a:srgbClr>
          </a:solidFill>
        </p:spPr>
        <p:txBody>
          <a:bodyPr wrap="square" rtlCol="0" anchor="t">
            <a:spAutoFit/>
          </a:bodyPr>
          <a:lstStyle/>
          <a:p>
            <a:pPr marR="0" indent="0" defTabSz="914400" fontAlgn="auto">
              <a:lnSpc>
                <a:spcPct val="100000"/>
              </a:lnSpc>
              <a:spcBef>
                <a:spcPct val="0"/>
              </a:spcBef>
              <a:spcAft>
                <a:spcPct val="0"/>
              </a:spcAft>
              <a:buClrTx/>
              <a:buSzTx/>
              <a:buFontTx/>
              <a:buNone/>
              <a:defRPr/>
            </a:pPr>
            <a:r>
              <a:rPr lang="en-US" altLang="zh-CN" sz="3200" b="1">
                <a:solidFill>
                  <a:srgbClr val="00B0F0"/>
                </a:solidFill>
                <a:effectLst>
                  <a:outerShdw blurRad="38100" dist="25400" dir="5400000" algn="ctr" rotWithShape="0">
                    <a:srgbClr val="6E747A">
                      <a:alpha val="43000"/>
                    </a:srgbClr>
                  </a:outerShdw>
                </a:effectLst>
                <a:latin typeface="Times New Roman" panose="02020603050405020304" pitchFamily="18" charset="0"/>
                <a:ea typeface="楷体" panose="02010609060101010101" pitchFamily="49" charset="-122"/>
                <a:cs typeface="Times New Roman" panose="02020603050405020304" pitchFamily="18" charset="0"/>
                <a:sym typeface="+mn-ea"/>
              </a:rPr>
              <a:t>Activity 3 Read for t</a:t>
            </a:r>
            <a:r>
              <a:rPr lang="en-US" altLang="zh-CN" sz="3200" b="1" kern="0" noProof="0" smtClean="0">
                <a:solidFill>
                  <a:srgbClr val="00B0F0"/>
                </a:solidFill>
                <a:latin typeface="Times New Roman" panose="02020603050405020304" pitchFamily="18" charset="0"/>
                <a:ea typeface="等线"/>
                <a:cs typeface="Times New Roman" panose="02020603050405020304" pitchFamily="18" charset="0"/>
                <a:sym typeface="+mn-ea"/>
              </a:rPr>
              <a:t>ransferring </a:t>
            </a:r>
            <a:r>
              <a:rPr lang="en-US" altLang="zh-CN" sz="3200" b="1" kern="0" noProof="0">
                <a:solidFill>
                  <a:srgbClr val="00B0F0"/>
                </a:solidFill>
                <a:latin typeface="Times New Roman" panose="02020603050405020304" pitchFamily="18" charset="0"/>
                <a:ea typeface="等线"/>
                <a:cs typeface="Times New Roman" panose="02020603050405020304" pitchFamily="18" charset="0"/>
                <a:sym typeface="+mn-ea"/>
              </a:rPr>
              <a:t>and </a:t>
            </a:r>
            <a:r>
              <a:rPr lang="en-US" altLang="zh-CN" sz="3200" b="1" kern="0" smtClean="0">
                <a:solidFill>
                  <a:srgbClr val="00B0F0"/>
                </a:solidFill>
                <a:latin typeface="Times New Roman" panose="02020603050405020304" pitchFamily="18" charset="0"/>
                <a:ea typeface="等线"/>
                <a:cs typeface="Times New Roman" panose="02020603050405020304" pitchFamily="18" charset="0"/>
                <a:sym typeface="+mn-ea"/>
              </a:rPr>
              <a:t>creating</a:t>
            </a:r>
            <a:endParaRPr lang="en-US" altLang="zh-CN" sz="3200" b="1" kern="0" smtClean="0">
              <a:solidFill>
                <a:srgbClr val="00B0F0"/>
              </a:solidFill>
              <a:latin typeface="Times New Roman" panose="02020603050405020304" pitchFamily="18" charset="0"/>
              <a:ea typeface="等线"/>
              <a:cs typeface="Times New Roman" panose="02020603050405020304" pitchFamily="18" charset="0"/>
              <a:sym typeface="+mn-ea"/>
            </a:endParaRPr>
          </a:p>
        </p:txBody>
      </p:sp>
      <p:pic>
        <p:nvPicPr>
          <p:cNvPr id="3" name="图片 2"/>
          <p:cNvPicPr>
            <a:picLocks noChangeAspect="1"/>
          </p:cNvPicPr>
          <p:nvPr>
            <p:custDataLst>
              <p:tags r:id="rId10"/>
            </p:custDataLst>
          </p:nvPr>
        </p:nvPicPr>
        <p:blipFill>
          <a:blip r:embed="rId11">
            <a:lum bright="24000"/>
          </a:blip>
          <a:stretch>
            <a:fillRect/>
          </a:stretch>
        </p:blipFill>
        <p:spPr>
          <a:xfrm>
            <a:off x="11445875" y="5956935"/>
            <a:ext cx="839470" cy="815340"/>
          </a:xfrm>
          <a:prstGeom prst="rect">
            <a:avLst/>
          </a:prstGeom>
        </p:spPr>
      </p:pic>
      <p:pic>
        <p:nvPicPr>
          <p:cNvPr id="101" name="图片 100"/>
          <p:cNvPicPr/>
          <p:nvPr>
            <p:custDataLst>
              <p:tags r:id="rId12"/>
            </p:custDataLst>
          </p:nvPr>
        </p:nvPicPr>
        <p:blipFill>
          <a:blip r:embed="rId13"/>
          <a:stretch>
            <a:fillRect/>
          </a:stretch>
        </p:blipFill>
        <p:spPr>
          <a:xfrm>
            <a:off x="10949305" y="6261100"/>
            <a:ext cx="496570" cy="5111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3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lum bright="18000" contrast="30000"/>
          </a:blip>
          <a:stretch>
            <a:fillRect/>
          </a:stretch>
        </p:blipFill>
        <p:spPr>
          <a:xfrm>
            <a:off x="949960" y="2425065"/>
            <a:ext cx="10074275" cy="3270885"/>
          </a:xfrm>
          <a:prstGeom prst="rect">
            <a:avLst/>
          </a:prstGeom>
        </p:spPr>
      </p:pic>
      <p:sp>
        <p:nvSpPr>
          <p:cNvPr id="3" name="标题 1"/>
          <p:cNvSpPr>
            <a:spLocks noGrp="1"/>
          </p:cNvSpPr>
          <p:nvPr>
            <p:custDataLst>
              <p:tags r:id="rId3"/>
            </p:custDataLst>
          </p:nvPr>
        </p:nvSpPr>
        <p:spPr>
          <a:xfrm>
            <a:off x="191770" y="198191"/>
            <a:ext cx="10515600" cy="65789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GB">
                <a:solidFill>
                  <a:schemeClr val="accent6"/>
                </a:solidFill>
                <a:latin typeface="Yu Gothic UI Semibold" panose="020B0700000000000000" charset="-128"/>
                <a:ea typeface="Yu Gothic UI Semibold" panose="020B0700000000000000" charset="-128"/>
              </a:rPr>
              <a:t>SHOW TIME!</a:t>
            </a:r>
            <a:endParaRPr lang="en-GB">
              <a:solidFill>
                <a:schemeClr val="accent6"/>
              </a:solidFill>
              <a:latin typeface="Yu Gothic UI Semibold" panose="020B0700000000000000" charset="-128"/>
              <a:ea typeface="Yu Gothic UI Semibold" panose="020B0700000000000000" charset="-128"/>
            </a:endParaRPr>
          </a:p>
        </p:txBody>
      </p:sp>
      <p:sp>
        <p:nvSpPr>
          <p:cNvPr id="4" name="文本框 3"/>
          <p:cNvSpPr txBox="1"/>
          <p:nvPr>
            <p:custDataLst>
              <p:tags r:id="rId4"/>
            </p:custDataLst>
          </p:nvPr>
        </p:nvSpPr>
        <p:spPr>
          <a:xfrm>
            <a:off x="2927350" y="1002665"/>
            <a:ext cx="5474970" cy="52197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nchor="t">
            <a:spAutoFit/>
          </a:bodyPr>
          <a:lstStyle/>
          <a:p>
            <a:r>
              <a:rPr lang="zh-CN" altLang="en-US" sz="2800">
                <a:solidFill>
                  <a:schemeClr val="bg1"/>
                </a:solidFill>
                <a:latin typeface="Times New Roman" panose="02020603050405020304" pitchFamily="18" charset="0"/>
                <a:cs typeface="Times New Roman" panose="02020603050405020304" pitchFamily="18" charset="0"/>
                <a:sym typeface="+mn-ea"/>
              </a:rPr>
              <a:t> </a:t>
            </a:r>
            <a:r>
              <a:rPr lang="en-US" altLang="zh-CN" sz="2800">
                <a:solidFill>
                  <a:schemeClr val="bg1"/>
                </a:solidFill>
                <a:latin typeface="Times New Roman" panose="02020603050405020304" pitchFamily="18" charset="0"/>
                <a:cs typeface="Times New Roman" panose="02020603050405020304" pitchFamily="18" charset="0"/>
                <a:sym typeface="+mn-ea"/>
              </a:rPr>
              <a:t>I</a:t>
            </a:r>
            <a:r>
              <a:rPr lang="zh-CN" altLang="en-US" sz="2800">
                <a:solidFill>
                  <a:schemeClr val="bg1"/>
                </a:solidFill>
                <a:latin typeface="Times New Roman" panose="02020603050405020304" pitchFamily="18" charset="0"/>
                <a:cs typeface="Times New Roman" panose="02020603050405020304" pitchFamily="18" charset="0"/>
                <a:sym typeface="+mn-ea"/>
              </a:rPr>
              <a:t>ntroduce the Longji Rice Terrace</a:t>
            </a:r>
            <a:r>
              <a:rPr lang="en-US" altLang="zh-CN" sz="2800">
                <a:solidFill>
                  <a:schemeClr val="bg1"/>
                </a:solidFill>
                <a:latin typeface="Times New Roman" panose="02020603050405020304" pitchFamily="18" charset="0"/>
                <a:cs typeface="Times New Roman" panose="02020603050405020304" pitchFamily="18" charset="0"/>
                <a:sym typeface="+mn-ea"/>
              </a:rPr>
              <a:t> </a:t>
            </a:r>
            <a:endParaRPr lang="en-US" altLang="zh-CN" sz="2800">
              <a:solidFill>
                <a:schemeClr val="bg1"/>
              </a:solidFill>
              <a:latin typeface="Times New Roman" panose="02020603050405020304" pitchFamily="18" charset="0"/>
              <a:cs typeface="Times New Roman" panose="02020603050405020304" pitchFamily="18" charset="0"/>
              <a:sym typeface="+mn-ea"/>
            </a:endParaRPr>
          </a:p>
        </p:txBody>
      </p:sp>
      <p:pic>
        <p:nvPicPr>
          <p:cNvPr id="102" name="图片 101"/>
          <p:cNvPicPr/>
          <p:nvPr>
            <p:custDataLst>
              <p:tags r:id="rId5"/>
            </p:custDataLst>
          </p:nvPr>
        </p:nvPicPr>
        <p:blipFill>
          <a:blip r:embed="rId6"/>
          <a:stretch>
            <a:fillRect/>
          </a:stretch>
        </p:blipFill>
        <p:spPr>
          <a:xfrm>
            <a:off x="10955020" y="76200"/>
            <a:ext cx="1236980" cy="926465"/>
          </a:xfrm>
          <a:prstGeom prst="rect">
            <a:avLst/>
          </a:prstGeom>
          <a:noFill/>
          <a:ln w="9525">
            <a:noFill/>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32410" y="525145"/>
            <a:ext cx="11727180" cy="1124585"/>
          </a:xfrm>
          <a:prstGeom prst="rect">
            <a:avLst/>
          </a:prstGeom>
          <a:solidFill>
            <a:srgbClr val="028458"/>
          </a:solidFill>
        </p:spPr>
        <p:style>
          <a:lnRef idx="1">
            <a:schemeClr val="accent5"/>
          </a:lnRef>
          <a:fillRef idx="2">
            <a:schemeClr val="accent5"/>
          </a:fillRef>
          <a:effectRef idx="1">
            <a:schemeClr val="accent5"/>
          </a:effectRef>
          <a:fontRef idx="minor">
            <a:schemeClr val="dk1"/>
          </a:fontRef>
        </p:style>
        <p:txBody>
          <a:bodyPr wrap="square">
            <a:spAutoFit/>
          </a:bodyPr>
          <a:lstStyle>
            <a:lvl1pPr marL="452755" indent="-452755">
              <a:defRPr>
                <a:solidFill>
                  <a:schemeClr val="tx1"/>
                </a:solidFill>
                <a:latin typeface="Arial" panose="020B0604020202020204" pitchFamily="34" charset="0"/>
                <a:ea typeface="宋体" panose="02010600030101010101" pitchFamily="2" charset="-122"/>
              </a:defRPr>
            </a:lvl1pPr>
            <a:lvl2pPr marL="1181100" indent="-285750">
              <a:defRPr>
                <a:solidFill>
                  <a:schemeClr val="tx1"/>
                </a:solidFill>
                <a:latin typeface="Arial" panose="020B0604020202020204" pitchFamily="34" charset="0"/>
                <a:ea typeface="宋体" panose="02010600030101010101" pitchFamily="2" charset="-122"/>
              </a:defRPr>
            </a:lvl2pPr>
            <a:lvl3pPr marL="1589405" indent="-228600">
              <a:defRPr>
                <a:solidFill>
                  <a:schemeClr val="tx1"/>
                </a:solidFill>
                <a:latin typeface="Arial" panose="020B0604020202020204" pitchFamily="34" charset="0"/>
                <a:ea typeface="宋体" panose="02010600030101010101" pitchFamily="2" charset="-122"/>
              </a:defRPr>
            </a:lvl3pPr>
            <a:lvl4pPr marL="1997075" indent="-228600">
              <a:defRPr>
                <a:solidFill>
                  <a:schemeClr val="tx1"/>
                </a:solidFill>
                <a:latin typeface="Arial" panose="020B0604020202020204" pitchFamily="34" charset="0"/>
                <a:ea typeface="宋体" panose="02010600030101010101" pitchFamily="2" charset="-122"/>
              </a:defRPr>
            </a:lvl4pPr>
            <a:lvl5pPr marL="2405380" indent="-228600">
              <a:defRPr>
                <a:solidFill>
                  <a:schemeClr val="tx1"/>
                </a:solidFill>
                <a:latin typeface="Arial" panose="020B0604020202020204" pitchFamily="34" charset="0"/>
                <a:ea typeface="宋体" panose="02010600030101010101" pitchFamily="2" charset="-122"/>
              </a:defRPr>
            </a:lvl5pPr>
            <a:lvl6pPr marL="286258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31978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77698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23418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CN" sz="2800" b="1">
                <a:solidFill>
                  <a:schemeClr val="bg1"/>
                </a:solidFill>
                <a:latin typeface="Times New Roman" panose="02020603050405020304" pitchFamily="18" charset="0"/>
              </a:rPr>
              <a:t>1.</a:t>
            </a:r>
            <a:r>
              <a:rPr lang="en-US" altLang="zh-CN" sz="2800">
                <a:solidFill>
                  <a:schemeClr val="bg1"/>
                </a:solidFill>
                <a:latin typeface="Times New Roman" panose="02020603050405020304" pitchFamily="18" charset="0"/>
              </a:rPr>
              <a:t> </a:t>
            </a:r>
            <a:r>
              <a:rPr lang="en-US" altLang="zh-CN" sz="2800" b="1">
                <a:solidFill>
                  <a:schemeClr val="bg1"/>
                </a:solidFill>
                <a:latin typeface="Times New Roman" panose="02020603050405020304" pitchFamily="18" charset="0"/>
              </a:rPr>
              <a:t>In what other ways do people live in harmony with nature? Give examples.</a:t>
            </a:r>
            <a:endParaRPr lang="en-US" altLang="zh-CN" sz="2800" b="1">
              <a:solidFill>
                <a:schemeClr val="bg1"/>
              </a:solidFill>
              <a:latin typeface="Times New Roman" panose="02020603050405020304" pitchFamily="18" charset="0"/>
            </a:endParaRPr>
          </a:p>
        </p:txBody>
      </p:sp>
      <p:pic>
        <p:nvPicPr>
          <p:cNvPr id="24578"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311785" y="0"/>
            <a:ext cx="5806440" cy="601980"/>
          </a:xfrm>
          <a:prstGeom prst="rect">
            <a:avLst/>
          </a:prstGeom>
          <a:noFill/>
          <a:extLst>
            <a:ext uri="{909E8E84-426E-40DD-AFC4-6F175D3DCCD1}">
              <a14:hiddenFill xmlns:a14="http://schemas.microsoft.com/office/drawing/2010/main">
                <a:solidFill>
                  <a:srgbClr val="FFFFFF"/>
                </a:solidFill>
              </a14:hiddenFill>
            </a:ext>
          </a:extLst>
        </p:spPr>
      </p:pic>
      <p:pic>
        <p:nvPicPr>
          <p:cNvPr id="102" name="图片 101"/>
          <p:cNvPicPr/>
          <p:nvPr>
            <p:custDataLst>
              <p:tags r:id="rId4"/>
            </p:custDataLst>
          </p:nvPr>
        </p:nvPicPr>
        <p:blipFill>
          <a:blip r:embed="rId5"/>
          <a:stretch>
            <a:fillRect/>
          </a:stretch>
        </p:blipFill>
        <p:spPr>
          <a:xfrm>
            <a:off x="11260455" y="6217285"/>
            <a:ext cx="931545" cy="640715"/>
          </a:xfrm>
          <a:prstGeom prst="rect">
            <a:avLst/>
          </a:prstGeom>
          <a:noFill/>
          <a:ln w="9525">
            <a:noFill/>
          </a:ln>
        </p:spPr>
      </p:pic>
      <p:sp>
        <p:nvSpPr>
          <p:cNvPr id="5" name="文本框 4"/>
          <p:cNvSpPr txBox="1"/>
          <p:nvPr>
            <p:custDataLst>
              <p:tags r:id="rId6"/>
            </p:custDataLst>
          </p:nvPr>
        </p:nvSpPr>
        <p:spPr>
          <a:xfrm>
            <a:off x="6019165" y="2063115"/>
            <a:ext cx="9616440" cy="4154170"/>
          </a:xfrm>
          <a:prstGeom prst="rect">
            <a:avLst/>
          </a:prstGeom>
          <a:noFill/>
        </p:spPr>
        <p:txBody>
          <a:bodyPr wrap="square" rtlCol="0" anchor="t">
            <a:spAutoFit/>
          </a:bodyPr>
          <a:lstStyle/>
          <a:p>
            <a:r>
              <a:rPr lang="zh-CN" altLang="en-US" sz="2400">
                <a:latin typeface="Times New Roman" panose="02020603050405020304" pitchFamily="18" charset="0"/>
                <a:cs typeface="Times New Roman" panose="02020603050405020304" pitchFamily="18" charset="0"/>
              </a:rPr>
              <a:t>防洪灌溉</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flood control and irrigation [ˌɪrɪˈgeɪʃən] </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人与自然和谐共存harmonious coexistence</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 of human</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and nature</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sym typeface="+mn-ea"/>
              </a:rPr>
              <a:t>黄泥粘稠</a:t>
            </a:r>
            <a:r>
              <a:rPr lang="en-US" altLang="zh-CN" sz="2400">
                <a:latin typeface="Times New Roman" panose="02020603050405020304" pitchFamily="18" charset="0"/>
                <a:cs typeface="Times New Roman" panose="02020603050405020304" pitchFamily="18" charset="0"/>
                <a:sym typeface="+mn-ea"/>
              </a:rPr>
              <a:t>the yellow earth is thick</a:t>
            </a:r>
            <a:endParaRPr lang="en-US" altLang="zh-CN" sz="2400">
              <a:latin typeface="Times New Roman" panose="02020603050405020304" pitchFamily="18" charset="0"/>
              <a:cs typeface="Times New Roman" panose="02020603050405020304" pitchFamily="18" charset="0"/>
              <a:sym typeface="+mn-ea"/>
            </a:endParaRPr>
          </a:p>
          <a:p>
            <a:endParaRPr lang="en-US" altLang="zh-CN" sz="2400" smtClean="0">
              <a:latin typeface="Times New Roman" panose="02020603050405020304" pitchFamily="18" charset="0"/>
              <a:cs typeface="Times New Roman" panose="02020603050405020304" pitchFamily="18" charset="0"/>
              <a:sym typeface="+mn-ea"/>
            </a:endParaRPr>
          </a:p>
          <a:p>
            <a:r>
              <a:rPr lang="en-US" altLang="zh-CN" sz="2400">
                <a:latin typeface="Times New Roman" panose="02020603050405020304" pitchFamily="18" charset="0"/>
                <a:cs typeface="Times New Roman" panose="02020603050405020304" pitchFamily="18" charset="0"/>
                <a:sym typeface="+mn-ea"/>
              </a:rPr>
              <a:t>窑洞cave dwellings [d'welɪŋz] </a:t>
            </a:r>
            <a:endParaRPr lang="en-US" altLang="zh-CN" sz="2400">
              <a:latin typeface="Times New Roman" panose="02020603050405020304" pitchFamily="18" charset="0"/>
              <a:cs typeface="Times New Roman" panose="02020603050405020304" pitchFamily="18" charset="0"/>
              <a:sym typeface="+mn-ea"/>
            </a:endParaRPr>
          </a:p>
          <a:p>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保护环境及防治污染environmental protection</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and pollution prevention</a:t>
            </a:r>
            <a:endParaRPr lang="zh-CN" altLang="en-US" sz="240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custDataLst>
              <p:tags r:id="rId7"/>
            </p:custDataLst>
          </p:nvPr>
        </p:nvPicPr>
        <p:blipFill>
          <a:blip r:embed="rId8"/>
          <a:stretch>
            <a:fillRect/>
          </a:stretch>
        </p:blipFill>
        <p:spPr>
          <a:xfrm>
            <a:off x="141605" y="2190750"/>
            <a:ext cx="5763895" cy="4377690"/>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lum bright="12000"/>
          </a:blip>
          <a:stretch>
            <a:fillRect/>
          </a:stretch>
        </p:blipFill>
        <p:spPr>
          <a:xfrm>
            <a:off x="9746615" y="5901055"/>
            <a:ext cx="2336165" cy="863600"/>
          </a:xfrm>
          <a:prstGeom prst="rect">
            <a:avLst/>
          </a:prstGeom>
        </p:spPr>
      </p:pic>
      <p:pic>
        <p:nvPicPr>
          <p:cNvPr id="24578" name="Picture 2"/>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311785" y="0"/>
            <a:ext cx="5806440" cy="60198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custDataLst>
              <p:tags r:id="rId5"/>
            </p:custDataLst>
          </p:nvPr>
        </p:nvSpPr>
        <p:spPr>
          <a:xfrm>
            <a:off x="554990" y="2204085"/>
            <a:ext cx="6096000" cy="2676525"/>
          </a:xfrm>
          <a:prstGeom prst="rect">
            <a:avLst/>
          </a:prstGeom>
          <a:noFill/>
        </p:spPr>
        <p:txBody>
          <a:bodyPr wrap="square" rtlCol="0" anchor="t">
            <a:spAutoFit/>
          </a:bodyPr>
          <a:lstStyle/>
          <a:p>
            <a:pPr lvl="1" indent="0" fontAlgn="auto">
              <a:lnSpc>
                <a:spcPct val="150000"/>
              </a:lnSpc>
              <a:buFont typeface="Wingdings" panose="05000000000000000000" charset="0"/>
              <a:buNone/>
            </a:pPr>
            <a:r>
              <a:rPr lang="en-US" altLang="en-GB" sz="2800">
                <a:highlight>
                  <a:srgbClr val="FFFF00"/>
                </a:highlight>
                <a:latin typeface="Times New Roman" panose="02020603050405020304" pitchFamily="18" charset="0"/>
                <a:cs typeface="Times New Roman" panose="02020603050405020304" pitchFamily="18" charset="0"/>
                <a:sym typeface="+mn-ea"/>
              </a:rPr>
              <a:t>Individual...</a:t>
            </a:r>
            <a:endParaRPr lang="en-US" altLang="en-GB" sz="2800">
              <a:highlight>
                <a:srgbClr val="FFFF00"/>
              </a:highlight>
              <a:latin typeface="Times New Roman" panose="02020603050405020304" pitchFamily="18" charset="0"/>
              <a:cs typeface="Times New Roman" panose="02020603050405020304" pitchFamily="18" charset="0"/>
            </a:endParaRPr>
          </a:p>
          <a:p>
            <a:pPr marL="0" lvl="1" indent="0" fontAlgn="auto">
              <a:lnSpc>
                <a:spcPct val="150000"/>
              </a:lnSpc>
              <a:buFont typeface="Wingdings" panose="05000000000000000000" charset="0"/>
              <a:buNone/>
            </a:pPr>
            <a:r>
              <a:rPr lang="en-US" altLang="en-GB" sz="2800">
                <a:highlight>
                  <a:srgbClr val="FFFF00"/>
                </a:highlight>
                <a:latin typeface="Times New Roman" panose="02020603050405020304" pitchFamily="18" charset="0"/>
                <a:cs typeface="Times New Roman" panose="02020603050405020304" pitchFamily="18" charset="0"/>
                <a:sym typeface="+mn-ea"/>
              </a:rPr>
              <a:t>     Government...</a:t>
            </a:r>
            <a:endParaRPr lang="en-US" altLang="en-GB" sz="2800">
              <a:highlight>
                <a:srgbClr val="FFFF00"/>
              </a:highlight>
              <a:latin typeface="Times New Roman" panose="02020603050405020304" pitchFamily="18" charset="0"/>
              <a:cs typeface="Times New Roman" panose="02020603050405020304" pitchFamily="18" charset="0"/>
              <a:sym typeface="+mn-ea"/>
            </a:endParaRPr>
          </a:p>
          <a:p>
            <a:pPr lvl="1" indent="0" fontAlgn="auto">
              <a:lnSpc>
                <a:spcPct val="150000"/>
              </a:lnSpc>
              <a:buFont typeface="Wingdings" panose="05000000000000000000" charset="0"/>
              <a:buNone/>
            </a:pPr>
            <a:r>
              <a:rPr lang="en-US" altLang="en-GB" sz="2800">
                <a:highlight>
                  <a:srgbClr val="FFFF00"/>
                </a:highlight>
                <a:latin typeface="Times New Roman" panose="02020603050405020304" pitchFamily="18" charset="0"/>
                <a:cs typeface="Times New Roman" panose="02020603050405020304" pitchFamily="18" charset="0"/>
                <a:sym typeface="+mn-ea"/>
              </a:rPr>
              <a:t>Society...</a:t>
            </a:r>
            <a:endParaRPr lang="en-US" altLang="en-GB" sz="2800">
              <a:highlight>
                <a:srgbClr val="FFFF00"/>
              </a:highlight>
              <a:latin typeface="Times New Roman" panose="02020603050405020304" pitchFamily="18" charset="0"/>
              <a:cs typeface="Times New Roman" panose="02020603050405020304" pitchFamily="18" charset="0"/>
            </a:endParaRPr>
          </a:p>
          <a:p>
            <a:pPr lvl="1" indent="0" fontAlgn="auto">
              <a:lnSpc>
                <a:spcPct val="150000"/>
              </a:lnSpc>
              <a:buFont typeface="Wingdings" panose="05000000000000000000" charset="0"/>
              <a:buNone/>
            </a:pPr>
            <a:endParaRPr lang="en-US" altLang="en-GB" sz="2800">
              <a:highlight>
                <a:srgbClr val="FFFF00"/>
              </a:highlight>
              <a:latin typeface="Times New Roman" panose="02020603050405020304" pitchFamily="18" charset="0"/>
              <a:cs typeface="Times New Roman" panose="02020603050405020304" pitchFamily="18" charset="0"/>
              <a:sym typeface="+mn-ea"/>
            </a:endParaRPr>
          </a:p>
        </p:txBody>
      </p:sp>
      <p:pic>
        <p:nvPicPr>
          <p:cNvPr id="5" name="图片 4"/>
          <p:cNvPicPr>
            <a:picLocks noChangeAspect="1"/>
          </p:cNvPicPr>
          <p:nvPr>
            <p:custDataLst>
              <p:tags r:id="rId6"/>
            </p:custDataLst>
          </p:nvPr>
        </p:nvPicPr>
        <p:blipFill>
          <a:blip r:embed="rId7">
            <a:lum contrast="24000"/>
          </a:blip>
          <a:stretch>
            <a:fillRect/>
          </a:stretch>
        </p:blipFill>
        <p:spPr>
          <a:xfrm>
            <a:off x="364490" y="2307590"/>
            <a:ext cx="718820" cy="573405"/>
          </a:xfrm>
          <a:prstGeom prst="rect">
            <a:avLst/>
          </a:prstGeom>
        </p:spPr>
      </p:pic>
      <p:pic>
        <p:nvPicPr>
          <p:cNvPr id="6" name="图片 5"/>
          <p:cNvPicPr>
            <a:picLocks noChangeAspect="1"/>
          </p:cNvPicPr>
          <p:nvPr>
            <p:custDataLst>
              <p:tags r:id="rId8"/>
            </p:custDataLst>
          </p:nvPr>
        </p:nvPicPr>
        <p:blipFill>
          <a:blip r:embed="rId7">
            <a:lum contrast="24000"/>
          </a:blip>
          <a:stretch>
            <a:fillRect/>
          </a:stretch>
        </p:blipFill>
        <p:spPr>
          <a:xfrm>
            <a:off x="364490" y="3027680"/>
            <a:ext cx="718820" cy="573405"/>
          </a:xfrm>
          <a:prstGeom prst="rect">
            <a:avLst/>
          </a:prstGeom>
        </p:spPr>
      </p:pic>
      <p:pic>
        <p:nvPicPr>
          <p:cNvPr id="7" name="图片 6"/>
          <p:cNvPicPr>
            <a:picLocks noChangeAspect="1"/>
          </p:cNvPicPr>
          <p:nvPr>
            <p:custDataLst>
              <p:tags r:id="rId9"/>
            </p:custDataLst>
          </p:nvPr>
        </p:nvPicPr>
        <p:blipFill>
          <a:blip r:embed="rId7">
            <a:lum contrast="24000"/>
          </a:blip>
          <a:stretch>
            <a:fillRect/>
          </a:stretch>
        </p:blipFill>
        <p:spPr>
          <a:xfrm>
            <a:off x="364490" y="3747770"/>
            <a:ext cx="718820" cy="573405"/>
          </a:xfrm>
          <a:prstGeom prst="rect">
            <a:avLst/>
          </a:prstGeom>
        </p:spPr>
      </p:pic>
      <p:pic>
        <p:nvPicPr>
          <p:cNvPr id="9" name="图片 8"/>
          <p:cNvPicPr>
            <a:picLocks noChangeAspect="1"/>
          </p:cNvPicPr>
          <p:nvPr>
            <p:custDataLst>
              <p:tags r:id="rId10"/>
            </p:custDataLst>
          </p:nvPr>
        </p:nvPicPr>
        <p:blipFill>
          <a:blip r:embed="rId11"/>
          <a:stretch>
            <a:fillRect/>
          </a:stretch>
        </p:blipFill>
        <p:spPr>
          <a:xfrm>
            <a:off x="11430000" y="8890"/>
            <a:ext cx="652780" cy="889000"/>
          </a:xfrm>
          <a:prstGeom prst="rect">
            <a:avLst/>
          </a:prstGeom>
        </p:spPr>
      </p:pic>
      <p:sp>
        <p:nvSpPr>
          <p:cNvPr id="2" name="矩形 1"/>
          <p:cNvSpPr/>
          <p:nvPr>
            <p:custDataLst>
              <p:tags r:id="rId12"/>
            </p:custDataLst>
          </p:nvPr>
        </p:nvSpPr>
        <p:spPr>
          <a:xfrm>
            <a:off x="137795" y="897890"/>
            <a:ext cx="7920355" cy="607695"/>
          </a:xfrm>
          <a:prstGeom prst="rect">
            <a:avLst/>
          </a:prstGeom>
          <a:solidFill>
            <a:srgbClr val="028458"/>
          </a:solidFill>
        </p:spPr>
        <p:style>
          <a:lnRef idx="1">
            <a:schemeClr val="accent5"/>
          </a:lnRef>
          <a:fillRef idx="2">
            <a:schemeClr val="accent5"/>
          </a:fillRef>
          <a:effectRef idx="1">
            <a:schemeClr val="accent5"/>
          </a:effectRef>
          <a:fontRef idx="minor">
            <a:schemeClr val="dk1"/>
          </a:fontRef>
        </p:style>
        <p:txBody>
          <a:bodyPr wrap="square">
            <a:spAutoFit/>
          </a:bodyPr>
          <a:lstStyle>
            <a:lvl1pPr marL="452755" indent="-452755">
              <a:defRPr>
                <a:solidFill>
                  <a:schemeClr val="tx1"/>
                </a:solidFill>
                <a:latin typeface="Arial" panose="020B0604020202020204" pitchFamily="34" charset="0"/>
                <a:ea typeface="宋体" panose="02010600030101010101" pitchFamily="2" charset="-122"/>
              </a:defRPr>
            </a:lvl1pPr>
            <a:lvl2pPr marL="1181100" indent="-285750">
              <a:defRPr>
                <a:solidFill>
                  <a:schemeClr val="tx1"/>
                </a:solidFill>
                <a:latin typeface="Arial" panose="020B0604020202020204" pitchFamily="34" charset="0"/>
                <a:ea typeface="宋体" panose="02010600030101010101" pitchFamily="2" charset="-122"/>
              </a:defRPr>
            </a:lvl2pPr>
            <a:lvl3pPr marL="1589405" indent="-228600">
              <a:defRPr>
                <a:solidFill>
                  <a:schemeClr val="tx1"/>
                </a:solidFill>
                <a:latin typeface="Arial" panose="020B0604020202020204" pitchFamily="34" charset="0"/>
                <a:ea typeface="宋体" panose="02010600030101010101" pitchFamily="2" charset="-122"/>
              </a:defRPr>
            </a:lvl3pPr>
            <a:lvl4pPr marL="1997075" indent="-228600">
              <a:defRPr>
                <a:solidFill>
                  <a:schemeClr val="tx1"/>
                </a:solidFill>
                <a:latin typeface="Arial" panose="020B0604020202020204" pitchFamily="34" charset="0"/>
                <a:ea typeface="宋体" panose="02010600030101010101" pitchFamily="2" charset="-122"/>
              </a:defRPr>
            </a:lvl4pPr>
            <a:lvl5pPr marL="2405380" indent="-228600">
              <a:defRPr>
                <a:solidFill>
                  <a:schemeClr val="tx1"/>
                </a:solidFill>
                <a:latin typeface="Arial" panose="020B0604020202020204" pitchFamily="34" charset="0"/>
                <a:ea typeface="宋体" panose="02010600030101010101" pitchFamily="2" charset="-122"/>
              </a:defRPr>
            </a:lvl5pPr>
            <a:lvl6pPr marL="286258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31978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77698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23418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CN" sz="2800" b="1">
                <a:solidFill>
                  <a:schemeClr val="bg1"/>
                </a:solidFill>
                <a:latin typeface="Times New Roman" panose="02020603050405020304" pitchFamily="18" charset="0"/>
              </a:rPr>
              <a:t>2. What can we do to live in harmony with nature? </a:t>
            </a:r>
            <a:endParaRPr lang="en-US" altLang="zh-CN" sz="2800" b="1">
              <a:solidFill>
                <a:schemeClr val="bg1"/>
              </a:solidFill>
              <a:latin typeface="Times New Roman" panose="02020603050405020304" pitchFamily="18" charset="0"/>
            </a:endParaRPr>
          </a:p>
        </p:txBody>
      </p:sp>
      <p:sp>
        <p:nvSpPr>
          <p:cNvPr id="100" name="文本框 99"/>
          <p:cNvSpPr txBox="1"/>
          <p:nvPr>
            <p:custDataLst>
              <p:tags r:id="rId13"/>
            </p:custDataLst>
          </p:nvPr>
        </p:nvSpPr>
        <p:spPr>
          <a:xfrm>
            <a:off x="4606925" y="2500630"/>
            <a:ext cx="8801735" cy="3969385"/>
          </a:xfrm>
          <a:prstGeom prst="rect">
            <a:avLst/>
          </a:prstGeom>
          <a:noFill/>
          <a:ln w="9525">
            <a:noFill/>
          </a:ln>
        </p:spPr>
        <p:txBody>
          <a:bodyPr wrap="square">
            <a:spAutoFit/>
          </a:bodyPr>
          <a:lstStyle/>
          <a:p>
            <a:pPr indent="0"/>
            <a:endParaRPr lang="en-US" sz="2800" b="0">
              <a:latin typeface="Times New Roman" panose="02020603050405020304" pitchFamily="18" charset="0"/>
              <a:ea typeface="宋体" panose="02010600030101010101" pitchFamily="2" charset="-122"/>
            </a:endParaRPr>
          </a:p>
          <a:p>
            <a:pPr indent="0"/>
            <a:r>
              <a:rPr lang="en-US" sz="2800">
                <a:latin typeface="Times New Roman" panose="02020603050405020304" pitchFamily="18" charset="0"/>
                <a:ea typeface="宋体" panose="02010600030101010101" pitchFamily="2" charset="-122"/>
                <a:sym typeface="+mn-ea"/>
              </a:rPr>
              <a:t>green development</a:t>
            </a:r>
            <a:r>
              <a:rPr lang="zh-CN" sz="2800">
                <a:latin typeface="Times New Roman" panose="02020603050405020304" pitchFamily="18" charset="0"/>
                <a:ea typeface="宋体" panose="02010600030101010101" pitchFamily="2" charset="-122"/>
                <a:sym typeface="+mn-ea"/>
              </a:rPr>
              <a:t>；</a:t>
            </a:r>
            <a:endParaRPr lang="zh-CN" sz="2800" b="0">
              <a:latin typeface="Times New Roman" panose="02020603050405020304" pitchFamily="18" charset="0"/>
              <a:ea typeface="宋体" panose="02010600030101010101" pitchFamily="2" charset="-122"/>
            </a:endParaRPr>
          </a:p>
          <a:p>
            <a:pPr indent="0"/>
            <a:r>
              <a:rPr lang="en-US" sz="2800">
                <a:latin typeface="Times New Roman" panose="02020603050405020304" pitchFamily="18" charset="0"/>
                <a:ea typeface="宋体" panose="02010600030101010101" pitchFamily="2" charset="-122"/>
                <a:sym typeface="+mn-ea"/>
              </a:rPr>
              <a:t>set up natural reserves</a:t>
            </a:r>
            <a:r>
              <a:rPr lang="zh-CN" sz="2800">
                <a:latin typeface="Times New Roman" panose="02020603050405020304" pitchFamily="18" charset="0"/>
                <a:ea typeface="宋体" panose="02010600030101010101" pitchFamily="2" charset="-122"/>
                <a:sym typeface="+mn-ea"/>
              </a:rPr>
              <a:t>；</a:t>
            </a:r>
            <a:endParaRPr lang="zh-CN" sz="2800">
              <a:latin typeface="Times New Roman" panose="02020603050405020304" pitchFamily="18" charset="0"/>
              <a:ea typeface="宋体" panose="02010600030101010101" pitchFamily="2" charset="-122"/>
              <a:sym typeface="+mn-ea"/>
            </a:endParaRPr>
          </a:p>
          <a:p>
            <a:pPr indent="0"/>
            <a:r>
              <a:rPr lang="en-US" sz="2800">
                <a:latin typeface="Times New Roman" panose="02020603050405020304" pitchFamily="18" charset="0"/>
                <a:ea typeface="宋体" panose="02010600030101010101" pitchFamily="2" charset="-122"/>
                <a:sym typeface="+mn-ea"/>
              </a:rPr>
              <a:t>keep ecological balance;</a:t>
            </a:r>
            <a:endParaRPr lang="en-US" sz="2800" b="0">
              <a:latin typeface="Times New Roman" panose="02020603050405020304" pitchFamily="18" charset="0"/>
              <a:ea typeface="宋体" panose="02010600030101010101" pitchFamily="2" charset="-122"/>
            </a:endParaRPr>
          </a:p>
          <a:p>
            <a:pPr indent="0"/>
            <a:r>
              <a:rPr lang="en-US" sz="2800">
                <a:latin typeface="Times New Roman" panose="02020603050405020304" pitchFamily="18" charset="0"/>
                <a:ea typeface="宋体" panose="02010600030101010101" pitchFamily="2" charset="-122"/>
                <a:sym typeface="+mn-ea"/>
              </a:rPr>
              <a:t>in harmony with nature; </a:t>
            </a:r>
            <a:endParaRPr lang="en-US" sz="2800" b="0">
              <a:latin typeface="Times New Roman" panose="02020603050405020304" pitchFamily="18" charset="0"/>
              <a:ea typeface="宋体" panose="02010600030101010101" pitchFamily="2" charset="-122"/>
            </a:endParaRPr>
          </a:p>
          <a:p>
            <a:pPr indent="0"/>
            <a:r>
              <a:rPr lang="en-US" sz="2800">
                <a:latin typeface="Times New Roman" panose="02020603050405020304" pitchFamily="18" charset="0"/>
                <a:ea typeface="宋体" panose="02010600030101010101" pitchFamily="2" charset="-122"/>
                <a:sym typeface="+mn-ea"/>
              </a:rPr>
              <a:t>take immediate measures</a:t>
            </a:r>
            <a:r>
              <a:rPr lang="zh-CN" sz="2800">
                <a:latin typeface="Times New Roman" panose="02020603050405020304" pitchFamily="18" charset="0"/>
                <a:ea typeface="宋体" panose="02010600030101010101" pitchFamily="2" charset="-122"/>
                <a:sym typeface="+mn-ea"/>
              </a:rPr>
              <a:t>；</a:t>
            </a:r>
            <a:endParaRPr lang="zh-CN" sz="2800" b="0">
              <a:latin typeface="Times New Roman" panose="02020603050405020304" pitchFamily="18" charset="0"/>
              <a:ea typeface="宋体" panose="02010600030101010101" pitchFamily="2" charset="-122"/>
            </a:endParaRPr>
          </a:p>
          <a:p>
            <a:pPr indent="0"/>
            <a:r>
              <a:rPr lang="en-US" sz="2800" b="0">
                <a:latin typeface="Times New Roman" panose="02020603050405020304" pitchFamily="18" charset="0"/>
                <a:ea typeface="宋体" panose="02010600030101010101" pitchFamily="2" charset="-122"/>
              </a:rPr>
              <a:t>make laws to protect the natural environment; </a:t>
            </a:r>
            <a:endParaRPr lang="en-US" sz="2800" b="0">
              <a:latin typeface="Times New Roman" panose="02020603050405020304" pitchFamily="18" charset="0"/>
              <a:ea typeface="宋体" panose="02010600030101010101" pitchFamily="2" charset="-122"/>
            </a:endParaRPr>
          </a:p>
          <a:p>
            <a:pPr indent="0"/>
            <a:r>
              <a:rPr lang="en-US" sz="2800" b="0">
                <a:latin typeface="Times New Roman" panose="02020603050405020304" pitchFamily="18" charset="0"/>
                <a:ea typeface="宋体" panose="02010600030101010101" pitchFamily="2" charset="-122"/>
              </a:rPr>
              <a:t>raise the awareness of protecting the environment;</a:t>
            </a:r>
            <a:endParaRPr lang="en-US" sz="2800" b="0">
              <a:latin typeface="Times New Roman" panose="02020603050405020304" pitchFamily="18" charset="0"/>
              <a:ea typeface="宋体" panose="02010600030101010101" pitchFamily="2" charset="-122"/>
            </a:endParaRPr>
          </a:p>
          <a:p>
            <a:pPr indent="0"/>
            <a:endParaRPr lang="en-US" altLang="en-US" sz="2800" b="0">
              <a:latin typeface="Times New Roman" panose="02020603050405020304" pitchFamily="18" charset="0"/>
              <a:ea typeface="宋体" panose="02010600030101010101" pitchFamily="2" charset="-122"/>
            </a:endParaRPr>
          </a:p>
        </p:txBody>
      </p:sp>
      <p:pic>
        <p:nvPicPr>
          <p:cNvPr id="4" name="图片 3"/>
          <p:cNvPicPr>
            <a:picLocks noChangeAspect="1"/>
          </p:cNvPicPr>
          <p:nvPr>
            <p:custDataLst>
              <p:tags r:id="rId14"/>
            </p:custDataLst>
          </p:nvPr>
        </p:nvPicPr>
        <p:blipFill>
          <a:blip r:embed="rId15"/>
          <a:stretch>
            <a:fillRect/>
          </a:stretch>
        </p:blipFill>
        <p:spPr>
          <a:xfrm>
            <a:off x="5121275" y="2098675"/>
            <a:ext cx="3057525" cy="645795"/>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流程图: 手动操作 36"/>
          <p:cNvSpPr/>
          <p:nvPr>
            <p:custDataLst>
              <p:tags r:id="rId1"/>
            </p:custDataLst>
          </p:nvPr>
        </p:nvSpPr>
        <p:spPr>
          <a:xfrm>
            <a:off x="4064000" y="3179445"/>
            <a:ext cx="4450080" cy="1157605"/>
          </a:xfrm>
          <a:prstGeom prst="flowChartManualOperation">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custDataLst>
              <p:tags r:id="rId2"/>
            </p:custDataLst>
          </p:nvPr>
        </p:nvSpPr>
        <p:spPr>
          <a:xfrm rot="10800000">
            <a:off x="4770120" y="4711065"/>
            <a:ext cx="3046730" cy="1691005"/>
          </a:xfrm>
          <a:prstGeom prst="triangle">
            <a:avLst>
              <a:gd name="adj" fmla="val 50000"/>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手动操作 37"/>
          <p:cNvSpPr/>
          <p:nvPr>
            <p:custDataLst>
              <p:tags r:id="rId3"/>
            </p:custDataLst>
          </p:nvPr>
        </p:nvSpPr>
        <p:spPr>
          <a:xfrm>
            <a:off x="2645410" y="957580"/>
            <a:ext cx="7202170" cy="1847215"/>
          </a:xfrm>
          <a:prstGeom prst="flowChartManualOperation">
            <a:avLst/>
          </a:prstGeom>
          <a:solidFill>
            <a:srgbClr val="D5ED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custDataLst>
              <p:tags r:id="rId4"/>
            </p:custDataLst>
          </p:nvPr>
        </p:nvSpPr>
        <p:spPr>
          <a:xfrm>
            <a:off x="5203190" y="4836160"/>
            <a:ext cx="2299970" cy="645160"/>
          </a:xfrm>
          <a:prstGeom prst="rect">
            <a:avLst/>
          </a:prstGeom>
          <a:noFill/>
        </p:spPr>
        <p:txBody>
          <a:bodyPr wrap="square" rtlCol="0">
            <a:spAutoFit/>
          </a:bodyPr>
          <a:lstStyle/>
          <a:p>
            <a:r>
              <a:rPr lang="en-US" altLang="en-GB" sz="3600" b="1">
                <a:ln w="10160">
                  <a:solidFill>
                    <a:schemeClr val="accent5"/>
                  </a:solidFill>
                  <a:prstDash val="solid"/>
                </a:ln>
                <a:effectLst/>
                <a:latin typeface="Times New Roman" panose="02020603050405020304" pitchFamily="18" charset="0"/>
                <a:cs typeface="Times New Roman" panose="02020603050405020304" pitchFamily="18" charset="0"/>
              </a:rPr>
              <a:t>Individual</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40" name="文本框 39"/>
          <p:cNvSpPr txBox="1"/>
          <p:nvPr>
            <p:custDataLst>
              <p:tags r:id="rId5"/>
            </p:custDataLst>
          </p:nvPr>
        </p:nvSpPr>
        <p:spPr>
          <a:xfrm>
            <a:off x="4948555" y="3379470"/>
            <a:ext cx="2808605" cy="645160"/>
          </a:xfrm>
          <a:prstGeom prst="rect">
            <a:avLst/>
          </a:prstGeom>
          <a:noFill/>
        </p:spPr>
        <p:txBody>
          <a:bodyPr wrap="square" rtlCol="0">
            <a:spAutoFit/>
          </a:bodyPr>
          <a:lstStyle/>
          <a:p>
            <a:r>
              <a:rPr lang="en-US" altLang="en-GB" sz="3600" b="1">
                <a:ln w="10160">
                  <a:solidFill>
                    <a:schemeClr val="accent5"/>
                  </a:solidFill>
                  <a:prstDash val="solid"/>
                </a:ln>
                <a:effectLst/>
                <a:latin typeface="Times New Roman" panose="02020603050405020304" pitchFamily="18" charset="0"/>
                <a:cs typeface="Times New Roman" panose="02020603050405020304" pitchFamily="18" charset="0"/>
                <a:sym typeface="+mn-ea"/>
              </a:rPr>
              <a:t>Gov</a:t>
            </a:r>
            <a:r>
              <a:rPr lang="en-US" altLang="en-GB" sz="3600" b="1">
                <a:ln w="10160">
                  <a:solidFill>
                    <a:schemeClr val="accent5"/>
                  </a:solidFill>
                  <a:prstDash val="solid"/>
                </a:ln>
                <a:solidFill>
                  <a:schemeClr val="tx1"/>
                </a:solidFill>
                <a:effectLst/>
                <a:latin typeface="Times New Roman" panose="02020603050405020304" pitchFamily="18" charset="0"/>
                <a:cs typeface="Times New Roman" panose="02020603050405020304" pitchFamily="18" charset="0"/>
                <a:sym typeface="+mn-ea"/>
              </a:rPr>
              <a:t>ernm</a:t>
            </a:r>
            <a:r>
              <a:rPr lang="en-US" altLang="en-GB" sz="3600" b="1">
                <a:ln w="10160">
                  <a:solidFill>
                    <a:schemeClr val="accent5"/>
                  </a:solidFill>
                  <a:prstDash val="solid"/>
                </a:ln>
                <a:effectLst/>
                <a:latin typeface="Times New Roman" panose="02020603050405020304" pitchFamily="18" charset="0"/>
                <a:cs typeface="Times New Roman" panose="02020603050405020304" pitchFamily="18" charset="0"/>
                <a:sym typeface="+mn-ea"/>
              </a:rPr>
              <a:t>ent</a:t>
            </a:r>
            <a:endParaRPr lang="en-US" altLang="en-GB" sz="3600" b="1">
              <a:ln w="10160">
                <a:solidFill>
                  <a:schemeClr val="accent5"/>
                </a:solidFill>
                <a:prstDash val="solid"/>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41" name="文本框 40"/>
          <p:cNvSpPr txBox="1"/>
          <p:nvPr>
            <p:custDataLst>
              <p:tags r:id="rId6"/>
            </p:custDataLst>
          </p:nvPr>
        </p:nvSpPr>
        <p:spPr>
          <a:xfrm>
            <a:off x="5012055" y="1374140"/>
            <a:ext cx="3080385" cy="1014730"/>
          </a:xfrm>
          <a:prstGeom prst="rect">
            <a:avLst/>
          </a:prstGeom>
          <a:noFill/>
        </p:spPr>
        <p:txBody>
          <a:bodyPr wrap="square" rtlCol="0">
            <a:spAutoFit/>
          </a:bodyPr>
          <a:lstStyle/>
          <a:p>
            <a:r>
              <a:rPr lang="en-US" altLang="en-GB" sz="6000" b="1">
                <a:ln w="10160">
                  <a:solidFill>
                    <a:schemeClr val="accent5"/>
                  </a:solidFill>
                  <a:prstDash val="solid"/>
                </a:ln>
                <a:effectLst/>
                <a:latin typeface="Times New Roman" panose="02020603050405020304" pitchFamily="18" charset="0"/>
                <a:cs typeface="Times New Roman" panose="02020603050405020304" pitchFamily="18" charset="0"/>
              </a:rPr>
              <a:t>Society</a:t>
            </a:r>
            <a:endParaRPr lang="en-US" altLang="zh-CN" sz="6000" b="1">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7"/>
            </p:custDataLst>
          </p:nvPr>
        </p:nvSpPr>
        <p:spPr>
          <a:xfrm>
            <a:off x="-32385" y="5722620"/>
            <a:ext cx="5044440" cy="521970"/>
          </a:xfrm>
          <a:prstGeom prst="rect">
            <a:avLst/>
          </a:prstGeom>
          <a:noFill/>
        </p:spPr>
        <p:txBody>
          <a:bodyPr wrap="square" rtlCol="0" anchor="t">
            <a:spAutoFit/>
            <a:scene3d>
              <a:camera prst="orthographicFront"/>
              <a:lightRig rig="threePt" dir="t"/>
            </a:scene3d>
          </a:bodyPr>
          <a:lstStyle/>
          <a:p>
            <a:pPr marL="571500" indent="-571500">
              <a:buFont typeface="Wingdings" panose="05000000000000000000" charset="0"/>
              <a:buChar char="Ø"/>
            </a:pPr>
            <a:r>
              <a:rPr lang="en-US" sz="2800" b="1">
                <a:solidFill>
                  <a:schemeClr val="accent3">
                    <a:lumMod val="75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Plant more trees</a:t>
            </a:r>
            <a:endParaRPr lang="en-US" altLang="en-US" sz="2800" b="1">
              <a:solidFill>
                <a:schemeClr val="accent3">
                  <a:lumMod val="75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 name="文本框 1"/>
          <p:cNvSpPr txBox="1"/>
          <p:nvPr>
            <p:custDataLst>
              <p:tags r:id="rId8"/>
            </p:custDataLst>
          </p:nvPr>
        </p:nvSpPr>
        <p:spPr>
          <a:xfrm>
            <a:off x="0" y="5018405"/>
            <a:ext cx="3501390" cy="521970"/>
          </a:xfrm>
          <a:prstGeom prst="rect">
            <a:avLst/>
          </a:prstGeom>
          <a:noFill/>
        </p:spPr>
        <p:txBody>
          <a:bodyPr wrap="none" rtlCol="0" anchor="t">
            <a:spAutoFit/>
            <a:scene3d>
              <a:camera prst="orthographicFront"/>
              <a:lightRig rig="threePt" dir="t"/>
            </a:scene3d>
          </a:bodyPr>
          <a:lstStyle/>
          <a:p>
            <a:pPr marL="571500" indent="-571500">
              <a:buFont typeface="Wingdings" panose="05000000000000000000" charset="0"/>
              <a:buChar char="Ø"/>
            </a:pPr>
            <a:r>
              <a:rPr lang="en-US" sz="2800" b="1">
                <a:solidFill>
                  <a:schemeClr val="accent3">
                    <a:lumMod val="75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Use less chemicals</a:t>
            </a:r>
            <a:endParaRPr lang="en-US" altLang="en-US" sz="3600" b="1">
              <a:solidFill>
                <a:schemeClr val="accent3">
                  <a:lumMod val="75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0" name="文本框 19"/>
          <p:cNvSpPr txBox="1"/>
          <p:nvPr>
            <p:custDataLst>
              <p:tags r:id="rId9"/>
            </p:custDataLst>
          </p:nvPr>
        </p:nvSpPr>
        <p:spPr>
          <a:xfrm>
            <a:off x="0" y="2976880"/>
            <a:ext cx="6686550" cy="521970"/>
          </a:xfrm>
          <a:prstGeom prst="rect">
            <a:avLst/>
          </a:prstGeom>
          <a:noFill/>
        </p:spPr>
        <p:txBody>
          <a:bodyPr wrap="square" rtlCol="0" anchor="t">
            <a:spAutoFit/>
            <a:scene3d>
              <a:camera prst="orthographicFront"/>
              <a:lightRig rig="threePt" dir="t"/>
            </a:scene3d>
          </a:bodyPr>
          <a:lstStyle/>
          <a:p>
            <a:pPr marL="571500" indent="-571500">
              <a:buFont typeface="Wingdings" panose="05000000000000000000" charset="0"/>
              <a:buChar char="Ø"/>
            </a:pPr>
            <a:r>
              <a:rPr lang="en-US" sz="2800" b="1">
                <a:solidFill>
                  <a:srgbClr val="7030A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Set up natural reserves</a:t>
            </a:r>
            <a:endParaRPr lang="en-US" sz="2800" b="1">
              <a:solidFill>
                <a:srgbClr val="7030A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custDataLst>
              <p:tags r:id="rId10"/>
            </p:custDataLst>
          </p:nvPr>
        </p:nvSpPr>
        <p:spPr>
          <a:xfrm>
            <a:off x="0" y="3883025"/>
            <a:ext cx="9981565" cy="953135"/>
          </a:xfrm>
          <a:prstGeom prst="rect">
            <a:avLst/>
          </a:prstGeom>
          <a:noFill/>
        </p:spPr>
        <p:txBody>
          <a:bodyPr wrap="square" rtlCol="0" anchor="t">
            <a:spAutoFit/>
            <a:scene3d>
              <a:camera prst="orthographicFront"/>
              <a:lightRig rig="threePt" dir="t"/>
            </a:scene3d>
          </a:bodyPr>
          <a:lstStyle/>
          <a:p>
            <a:pPr marL="571500" indent="-571500">
              <a:buFont typeface="Wingdings" panose="05000000000000000000" charset="0"/>
              <a:buChar char="Ø"/>
            </a:pPr>
            <a:r>
              <a:rPr lang="en-US" sz="2800" b="1">
                <a:solidFill>
                  <a:srgbClr val="7030A0"/>
                </a:solidFill>
                <a:effectLst/>
                <a:latin typeface="Times New Roman" panose="02020603050405020304" pitchFamily="18" charset="0"/>
                <a:ea typeface="微软雅黑" panose="020B0503020204020204" pitchFamily="34" charset="-122"/>
                <a:cs typeface="Times New Roman" panose="02020603050405020304" pitchFamily="18" charset="0"/>
              </a:rPr>
              <a:t>Make  laws to protect </a:t>
            </a:r>
            <a:r>
              <a:rPr lang="en-US" sz="2800" b="1">
                <a:solidFill>
                  <a:srgbClr val="7030A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the natural </a:t>
            </a:r>
            <a:endParaRPr lang="en-US" sz="2800" b="1">
              <a:solidFill>
                <a:srgbClr val="7030A0"/>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0">
              <a:buFont typeface="Wingdings" panose="05000000000000000000" charset="0"/>
              <a:buNone/>
            </a:pPr>
            <a:r>
              <a:rPr lang="en-US" sz="2800" b="1">
                <a:solidFill>
                  <a:srgbClr val="7030A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      environment</a:t>
            </a:r>
            <a:endParaRPr lang="en-US" sz="2800" b="1">
              <a:solidFill>
                <a:srgbClr val="7030A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custDataLst>
              <p:tags r:id="rId11"/>
            </p:custDataLst>
          </p:nvPr>
        </p:nvSpPr>
        <p:spPr>
          <a:xfrm>
            <a:off x="0" y="1207770"/>
            <a:ext cx="12580620" cy="953135"/>
          </a:xfrm>
          <a:prstGeom prst="rect">
            <a:avLst/>
          </a:prstGeom>
          <a:noFill/>
        </p:spPr>
        <p:txBody>
          <a:bodyPr wrap="square" rtlCol="0" anchor="t">
            <a:spAutoFit/>
            <a:scene3d>
              <a:camera prst="orthographicFront"/>
              <a:lightRig rig="threePt" dir="t"/>
            </a:scene3d>
          </a:bodyPr>
          <a:lstStyle/>
          <a:p>
            <a:pPr marL="571500" indent="-571500">
              <a:buFont typeface="Wingdings" panose="05000000000000000000" charset="0"/>
              <a:buChar char="Ø"/>
            </a:pPr>
            <a:r>
              <a:rPr lang="en-US" sz="2800" b="1">
                <a:solidFill>
                  <a:srgbClr val="00B0F0"/>
                </a:solidFill>
                <a:effectLst/>
                <a:latin typeface="Times New Roman" panose="02020603050405020304" pitchFamily="18" charset="0"/>
                <a:ea typeface="微软雅黑" panose="020B0503020204020204" pitchFamily="34" charset="-122"/>
                <a:cs typeface="Times New Roman" panose="02020603050405020304" pitchFamily="18" charset="0"/>
              </a:rPr>
              <a:t>Raise the awareness of protecting </a:t>
            </a:r>
            <a:r>
              <a:rPr lang="en-US" sz="2800" b="1">
                <a:solidFill>
                  <a:srgbClr val="00B0F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 the</a:t>
            </a:r>
            <a:endParaRPr lang="en-US" sz="2800" b="1">
              <a:solidFill>
                <a:srgbClr val="00B0F0"/>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0">
              <a:buFont typeface="Wingdings" panose="05000000000000000000" charset="0"/>
              <a:buNone/>
            </a:pPr>
            <a:r>
              <a:rPr lang="en-US" sz="2800" b="1">
                <a:solidFill>
                  <a:srgbClr val="00B0F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      environment</a:t>
            </a:r>
            <a:endParaRPr lang="en-US" sz="2800" b="1">
              <a:solidFill>
                <a:srgbClr val="00B0F0"/>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 name="文本框 9"/>
          <p:cNvSpPr txBox="1"/>
          <p:nvPr>
            <p:custDataLst>
              <p:tags r:id="rId12"/>
            </p:custDataLst>
          </p:nvPr>
        </p:nvSpPr>
        <p:spPr>
          <a:xfrm>
            <a:off x="290830" y="133985"/>
            <a:ext cx="4664710" cy="521970"/>
          </a:xfrm>
          <a:prstGeom prst="rect">
            <a:avLst/>
          </a:prstGeom>
          <a:solidFill>
            <a:srgbClr val="028458"/>
          </a:solidFill>
        </p:spPr>
        <p:txBody>
          <a:bodyPr wrap="square" rtlCol="0" anchor="t">
            <a:spAutoFit/>
            <a:scene3d>
              <a:camera prst="orthographicFront"/>
              <a:lightRig rig="threePt" dir="t"/>
            </a:scene3d>
          </a:bodyPr>
          <a:lstStyle/>
          <a:p>
            <a:pPr algn="l"/>
            <a:r>
              <a:rPr lang="en-US" altLang="zh-CN" sz="2800" b="1">
                <a:solidFill>
                  <a:schemeClr val="bg1"/>
                </a:solidFill>
                <a:latin typeface="Times New Roman" panose="02020603050405020304" pitchFamily="18" charset="0"/>
                <a:ea typeface="宋体" panose="02010600030101010101" pitchFamily="2" charset="-122"/>
                <a:sym typeface="+mn-ea"/>
              </a:rPr>
              <a:t>Live in harmony with nature</a:t>
            </a:r>
            <a:endParaRPr lang="en-US" altLang="zh-CN" sz="3600" b="1">
              <a:solidFill>
                <a:schemeClr val="accent1"/>
              </a:solidFill>
              <a:effectLst/>
              <a:latin typeface="Calibri" panose="020F0502020204030204"/>
              <a:cs typeface="Calibri" panose="020F0502020204030204" charset="0"/>
              <a:sym typeface="+mn-ea"/>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1"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par>
                          <p:cTn id="24" fill="hold">
                            <p:stCondLst>
                              <p:cond delay="1000"/>
                            </p:stCondLst>
                            <p:childTnLst>
                              <p:par>
                                <p:cTn id="25" presetID="22" presetClass="entr" presetSubtype="4" fill="hold" grpId="1" nodeType="afterEffect">
                                  <p:stCondLst>
                                    <p:cond delay="0"/>
                                  </p:stCondLst>
                                  <p:childTnLst>
                                    <p:set>
                                      <p:cBhvr>
                                        <p:cTn id="26" dur="1" fill="hold">
                                          <p:stCondLst>
                                            <p:cond delay="0"/>
                                          </p:stCondLst>
                                        </p:cTn>
                                        <p:tgtEl>
                                          <p:spTgt spid="39">
                                            <p:txEl>
                                              <p:pRg st="0" end="0"/>
                                            </p:txEl>
                                          </p:spTgt>
                                        </p:tgtEl>
                                        <p:attrNameLst>
                                          <p:attrName>style.visibility</p:attrName>
                                        </p:attrNameLst>
                                      </p:cBhvr>
                                      <p:to>
                                        <p:strVal val="visible"/>
                                      </p:to>
                                    </p:set>
                                    <p:animEffect transition="in" filter="wipe(down)">
                                      <p:cBhvr>
                                        <p:cTn id="27" dur="500"/>
                                        <p:tgtEl>
                                          <p:spTgt spid="3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down)">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linds(horizontal)">
                                      <p:cBhvr>
                                        <p:cTn id="56" dur="500"/>
                                        <p:tgtEl>
                                          <p:spTgt spid="8"/>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down)">
                                      <p:cBhvr>
                                        <p:cTn id="60" dur="500"/>
                                        <p:tgtEl>
                                          <p:spTgt spid="41"/>
                                        </p:tgtEl>
                                      </p:cBhvr>
                                    </p:animEffect>
                                  </p:childTnLst>
                                </p:cTn>
                              </p:par>
                            </p:childTnLst>
                          </p:cTn>
                        </p:par>
                        <p:par>
                          <p:cTn id="61" fill="hold">
                            <p:stCondLst>
                              <p:cond delay="1000"/>
                            </p:stCondLst>
                            <p:childTnLst>
                              <p:par>
                                <p:cTn id="62" presetID="22" presetClass="entr" presetSubtype="4" fill="hold" grpId="1" nodeType="afterEffect">
                                  <p:stCondLst>
                                    <p:cond delay="0"/>
                                  </p:stCondLst>
                                  <p:childTnLst>
                                    <p:set>
                                      <p:cBhvr>
                                        <p:cTn id="63" dur="1" fill="hold">
                                          <p:stCondLst>
                                            <p:cond delay="0"/>
                                          </p:stCondLst>
                                        </p:cTn>
                                        <p:tgtEl>
                                          <p:spTgt spid="41">
                                            <p:txEl>
                                              <p:pRg st="0" end="0"/>
                                            </p:txEl>
                                          </p:spTgt>
                                        </p:tgtEl>
                                        <p:attrNameLst>
                                          <p:attrName>style.visibility</p:attrName>
                                        </p:attrNameLst>
                                      </p:cBhvr>
                                      <p:to>
                                        <p:strVal val="visible"/>
                                      </p:to>
                                    </p:set>
                                    <p:animEffect transition="in" filter="wipe(down)">
                                      <p:cBhvr>
                                        <p:cTn id="64" dur="500"/>
                                        <p:tgtEl>
                                          <p:spTgt spid="41">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grpId="1" nodeType="clickEffect">
                                  <p:stCondLst>
                                    <p:cond delay="0"/>
                                  </p:stCondLst>
                                  <p:childTnLst>
                                    <p:animMotion origin="layout" path="M -0.00284722 0.0075 L -0.00381944 0.075" pathEditMode="relative" rAng="0" ptsTypes="">
                                      <p:cBhvr>
                                        <p:cTn id="80" dur="2000" fill="hold"/>
                                        <p:tgtEl>
                                          <p:spTgt spid="38"/>
                                        </p:tgtEl>
                                        <p:attrNameLst>
                                          <p:attrName>ppt_x</p:attrName>
                                          <p:attrName>ppt_y</p:attrName>
                                        </p:attrNameLst>
                                      </p:cBhvr>
                                    </p:animMotion>
                                  </p:childTnLst>
                                </p:cTn>
                              </p:par>
                              <p:par>
                                <p:cTn id="81" presetID="0" presetClass="path" presetSubtype="0" accel="50000" decel="50000" fill="hold" grpId="2" nodeType="withEffect">
                                  <p:stCondLst>
                                    <p:cond delay="0"/>
                                  </p:stCondLst>
                                  <p:childTnLst>
                                    <p:animMotion origin="layout" path="M 0.00489583 -0.0469444 L 0.00392361 -0.0883333" pathEditMode="relative" rAng="0" ptsTypes="">
                                      <p:cBhvr>
                                        <p:cTn id="82" dur="2000" fill="hold"/>
                                        <p:tgtEl>
                                          <p:spTgt spid="36"/>
                                        </p:tgtEl>
                                        <p:attrNameLst>
                                          <p:attrName>ppt_x</p:attrName>
                                          <p:attrName>ppt_y</p:attrName>
                                        </p:attrNameLst>
                                      </p:cBhvr>
                                      <p:rCtr x="0" y="-20"/>
                                    </p:animMotion>
                                  </p:childTnLst>
                                </p:cTn>
                              </p:par>
                              <p:par>
                                <p:cTn id="83" presetID="0" presetClass="path" presetSubtype="0" accel="50000" decel="50000" fill="hold" nodeType="withEffect">
                                  <p:stCondLst>
                                    <p:cond delay="0"/>
                                  </p:stCondLst>
                                  <p:childTnLst>
                                    <p:animMotion origin="layout" path="M 0.000277778 0.00666667 L -0.000694444 0.075463" pathEditMode="relative" rAng="0" ptsTypes="">
                                      <p:cBhvr>
                                        <p:cTn id="84" dur="2000" fill="hold"/>
                                        <p:tgtEl>
                                          <p:spTgt spid="41"/>
                                        </p:tgtEl>
                                        <p:attrNameLst>
                                          <p:attrName>ppt_x</p:attrName>
                                          <p:attrName>ppt_y</p:attrName>
                                        </p:attrNameLst>
                                      </p:cBhvr>
                                    </p:animMotion>
                                  </p:childTnLst>
                                </p:cTn>
                              </p:par>
                              <p:par>
                                <p:cTn id="85" presetID="0" presetClass="path" presetSubtype="0" accel="50000" decel="50000" fill="hold" nodeType="withEffect">
                                  <p:stCondLst>
                                    <p:cond delay="0"/>
                                  </p:stCondLst>
                                  <p:childTnLst>
                                    <p:animMotion origin="layout" path="M -0.0152777 -0.0450926 L -0.0159722 -0.0848148" pathEditMode="relative" rAng="0" ptsTypes="">
                                      <p:cBhvr>
                                        <p:cTn id="86" dur="2000" fill="hold"/>
                                        <p:tgtEl>
                                          <p:spTgt spid="39"/>
                                        </p:tgtEl>
                                        <p:attrNameLst>
                                          <p:attrName>ppt_x</p:attrName>
                                          <p:attrName>ppt_y</p:attrName>
                                        </p:attrNameLst>
                                      </p:cBhvr>
                                      <p:rCtr x="0" y="-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animBg="1"/>
      <p:bldP spid="37" grpId="0" animBg="1"/>
      <p:bldP spid="40" grpId="0"/>
      <p:bldP spid="38" grpId="0" animBg="1"/>
      <p:bldP spid="38" grpId="1" animBg="1"/>
      <p:bldP spid="36" grpId="2" animBg="1"/>
      <p:bldP spid="41" grpId="0"/>
      <p:bldP spid="41" grpId="1" build="allAtOnce"/>
      <p:bldP spid="39" grpId="0"/>
      <p:bldP spid="39" grpId="1" build="allAtOnce"/>
      <p:bldP spid="4" grpId="0"/>
      <p:bldP spid="2" grpId="0"/>
      <p:bldP spid="20" grpId="0" animBg="1"/>
      <p:bldP spid="7" grpId="0" animBg="1"/>
      <p:bldP spid="8" grpId="0" animBg="1"/>
      <p:bldP spid="4" grpId="1"/>
      <p:bldP spid="2" grpId="1"/>
      <p:bldP spid="20" grpId="2"/>
      <p:bldP spid="7" grpId="2"/>
      <p:bldP spid="8"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图片 102"/>
          <p:cNvPicPr/>
          <p:nvPr>
            <p:custDataLst>
              <p:tags r:id="rId1"/>
            </p:custDataLst>
          </p:nvPr>
        </p:nvPicPr>
        <p:blipFill>
          <a:blip r:embed="rId2">
            <a:lum bright="78000" contrast="36000"/>
          </a:blip>
          <a:stretch>
            <a:fillRect/>
          </a:stretch>
        </p:blipFill>
        <p:spPr>
          <a:xfrm>
            <a:off x="-635" y="135890"/>
            <a:ext cx="12124690" cy="6635115"/>
          </a:xfrm>
          <a:prstGeom prst="rect">
            <a:avLst/>
          </a:prstGeom>
          <a:noFill/>
          <a:ln w="9525">
            <a:noFill/>
          </a:ln>
        </p:spPr>
      </p:pic>
      <p:pic>
        <p:nvPicPr>
          <p:cNvPr id="7" name="图片 6"/>
          <p:cNvPicPr>
            <a:picLocks noChangeAspect="1"/>
          </p:cNvPicPr>
          <p:nvPr>
            <p:custDataLst>
              <p:tags r:id="rId3"/>
            </p:custDataLst>
          </p:nvPr>
        </p:nvPicPr>
        <p:blipFill>
          <a:blip r:embed="rId4"/>
          <a:stretch>
            <a:fillRect/>
          </a:stretch>
        </p:blipFill>
        <p:spPr>
          <a:xfrm>
            <a:off x="5911215" y="3970655"/>
            <a:ext cx="2846705" cy="1864995"/>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1762760" y="3606165"/>
            <a:ext cx="3010535" cy="2593975"/>
          </a:xfrm>
          <a:prstGeom prst="rect">
            <a:avLst/>
          </a:prstGeom>
        </p:spPr>
      </p:pic>
      <p:sp>
        <p:nvSpPr>
          <p:cNvPr id="2" name="文本框 1"/>
          <p:cNvSpPr txBox="1"/>
          <p:nvPr>
            <p:custDataLst>
              <p:tags r:id="rId7"/>
            </p:custDataLst>
          </p:nvPr>
        </p:nvSpPr>
        <p:spPr>
          <a:xfrm>
            <a:off x="2549525" y="593725"/>
            <a:ext cx="5476875" cy="2061210"/>
          </a:xfrm>
          <a:prstGeom prst="rect">
            <a:avLst/>
          </a:prstGeom>
        </p:spPr>
        <p:style>
          <a:lnRef idx="3">
            <a:schemeClr val="lt1"/>
          </a:lnRef>
          <a:fillRef idx="1">
            <a:schemeClr val="accent5"/>
          </a:fillRef>
          <a:effectRef idx="1">
            <a:schemeClr val="accent5"/>
          </a:effectRef>
          <a:fontRef idx="minor">
            <a:schemeClr val="lt1"/>
          </a:fontRef>
        </p:style>
        <p:txBody>
          <a:bodyPr wrap="square" rtlCol="0" anchor="t">
            <a:spAutoFit/>
          </a:bodyPr>
          <a:lstStyle/>
          <a:p>
            <a:r>
              <a:rPr lang="zh-CN" altLang="en-US" sz="3200" b="1">
                <a:solidFill>
                  <a:srgbClr val="C00000"/>
                </a:solidFill>
                <a:latin typeface="Times New Roman" panose="02020603050405020304" pitchFamily="18" charset="0"/>
                <a:cs typeface="Times New Roman" panose="02020603050405020304" pitchFamily="18" charset="0"/>
              </a:rPr>
              <a:t>R</a:t>
            </a:r>
            <a:r>
              <a:rPr lang="zh-CN" altLang="en-US" sz="3200">
                <a:latin typeface="Times New Roman" panose="02020603050405020304" pitchFamily="18" charset="0"/>
                <a:cs typeface="Times New Roman" panose="02020603050405020304" pitchFamily="18" charset="0"/>
              </a:rPr>
              <a:t>espect but with no fear</a:t>
            </a:r>
            <a:endParaRPr lang="zh-CN" altLang="en-US" sz="3200">
              <a:latin typeface="Times New Roman" panose="02020603050405020304" pitchFamily="18" charset="0"/>
              <a:cs typeface="Times New Roman" panose="02020603050405020304" pitchFamily="18" charset="0"/>
            </a:endParaRPr>
          </a:p>
          <a:p>
            <a:r>
              <a:rPr lang="zh-CN" altLang="en-US" sz="3200" b="1">
                <a:solidFill>
                  <a:srgbClr val="C00000"/>
                </a:solidFill>
                <a:latin typeface="Times New Roman" panose="02020603050405020304" pitchFamily="18" charset="0"/>
                <a:cs typeface="Times New Roman" panose="02020603050405020304" pitchFamily="18" charset="0"/>
              </a:rPr>
              <a:t>E</a:t>
            </a:r>
            <a:r>
              <a:rPr lang="zh-CN" altLang="en-US" sz="3200">
                <a:latin typeface="Times New Roman" panose="02020603050405020304" pitchFamily="18" charset="0"/>
                <a:cs typeface="Times New Roman" panose="02020603050405020304" pitchFamily="18" charset="0"/>
              </a:rPr>
              <a:t>mploy but not  destroy</a:t>
            </a:r>
            <a:endParaRPr lang="zh-CN" altLang="en-US" sz="3200">
              <a:latin typeface="Times New Roman" panose="02020603050405020304" pitchFamily="18" charset="0"/>
              <a:cs typeface="Times New Roman" panose="02020603050405020304" pitchFamily="18" charset="0"/>
            </a:endParaRPr>
          </a:p>
          <a:p>
            <a:r>
              <a:rPr lang="zh-CN" altLang="en-US" sz="3200" b="1">
                <a:solidFill>
                  <a:srgbClr val="C00000"/>
                </a:solidFill>
                <a:latin typeface="Times New Roman" panose="02020603050405020304" pitchFamily="18" charset="0"/>
                <a:cs typeface="Times New Roman" panose="02020603050405020304" pitchFamily="18" charset="0"/>
              </a:rPr>
              <a:t>A</a:t>
            </a:r>
            <a:r>
              <a:rPr lang="zh-CN" altLang="en-US" sz="3200">
                <a:latin typeface="Times New Roman" panose="02020603050405020304" pitchFamily="18" charset="0"/>
                <a:cs typeface="Times New Roman" panose="02020603050405020304" pitchFamily="18" charset="0"/>
              </a:rPr>
              <a:t>ppreciate but away from greed</a:t>
            </a:r>
            <a:endParaRPr lang="zh-CN" altLang="en-US" sz="3200">
              <a:latin typeface="Times New Roman" panose="02020603050405020304" pitchFamily="18" charset="0"/>
              <a:cs typeface="Times New Roman" panose="02020603050405020304" pitchFamily="18" charset="0"/>
            </a:endParaRPr>
          </a:p>
          <a:p>
            <a:r>
              <a:rPr lang="zh-CN" altLang="en-US" sz="3200">
                <a:latin typeface="Times New Roman" panose="02020603050405020304" pitchFamily="18" charset="0"/>
                <a:cs typeface="Times New Roman" panose="02020603050405020304" pitchFamily="18" charset="0"/>
              </a:rPr>
              <a:t> </a:t>
            </a:r>
            <a:r>
              <a:rPr lang="zh-CN" altLang="en-US" sz="3200" b="1">
                <a:solidFill>
                  <a:srgbClr val="C00000"/>
                </a:solidFill>
                <a:latin typeface="Times New Roman" panose="02020603050405020304" pitchFamily="18" charset="0"/>
                <a:cs typeface="Times New Roman" panose="02020603050405020304" pitchFamily="18" charset="0"/>
              </a:rPr>
              <a:t>L</a:t>
            </a:r>
            <a:r>
              <a:rPr lang="zh-CN" altLang="en-US" sz="3200">
                <a:latin typeface="Times New Roman" panose="02020603050405020304" pitchFamily="18" charset="0"/>
                <a:cs typeface="Times New Roman" panose="02020603050405020304" pitchFamily="18" charset="0"/>
              </a:rPr>
              <a:t>ove</a:t>
            </a:r>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is </a:t>
            </a:r>
            <a:r>
              <a:rPr lang="zh-CN" altLang="en-US" sz="3200" b="1">
                <a:solidFill>
                  <a:srgbClr val="C00000"/>
                </a:solidFill>
                <a:latin typeface="Times New Roman" panose="02020603050405020304" pitchFamily="18" charset="0"/>
                <a:cs typeface="Times New Roman" panose="02020603050405020304" pitchFamily="18" charset="0"/>
              </a:rPr>
              <a:t>harmony</a:t>
            </a:r>
            <a:endParaRPr lang="zh-CN" altLang="en-US" sz="32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custDataLst>
              <p:tags r:id="rId1"/>
            </p:custDataLst>
          </p:nvPr>
        </p:nvSpPr>
        <p:spPr>
          <a:xfrm>
            <a:off x="552450" y="2326640"/>
            <a:ext cx="11086465" cy="1174115"/>
          </a:xfrm>
          <a:prstGeom prst="roundRect">
            <a:avLst/>
          </a:prstGeom>
          <a:solidFill>
            <a:srgbClr val="C1EC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6600" b="1" i="1">
              <a:solidFill>
                <a:schemeClr val="tx1"/>
              </a:solidFill>
            </a:endParaRPr>
          </a:p>
        </p:txBody>
      </p:sp>
      <p:pic>
        <p:nvPicPr>
          <p:cNvPr id="4" name="内容占位符 3"/>
          <p:cNvPicPr>
            <a:picLocks noGrp="1" noChangeAspect="1"/>
          </p:cNvPicPr>
          <p:nvPr>
            <p:ph idx="4294967295"/>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609340" y="77470"/>
            <a:ext cx="3616960" cy="1469390"/>
          </a:xfrm>
        </p:spPr>
      </p:pic>
      <p:sp>
        <p:nvSpPr>
          <p:cNvPr id="5" name="矩形 4"/>
          <p:cNvSpPr/>
          <p:nvPr>
            <p:custDataLst>
              <p:tags r:id="rId4"/>
            </p:custDataLst>
          </p:nvPr>
        </p:nvSpPr>
        <p:spPr>
          <a:xfrm>
            <a:off x="1064895" y="1582954"/>
            <a:ext cx="9398923" cy="953135"/>
          </a:xfrm>
          <a:prstGeom prst="rect">
            <a:avLst/>
          </a:prstGeom>
        </p:spPr>
        <p:txBody>
          <a:bodyPr wrap="square">
            <a:spAutoFit/>
          </a:bodyPr>
          <a:lstStyle/>
          <a:p>
            <a:pPr algn="ctr"/>
            <a:r>
              <a:rPr lang="en-US" altLang="zh-CN" sz="2800">
                <a:highlight>
                  <a:srgbClr val="FFFF00"/>
                </a:highlight>
                <a:latin typeface="Times New Roman" panose="02020603050405020304" pitchFamily="18" charset="0"/>
                <a:cs typeface="Times New Roman" panose="02020603050405020304" pitchFamily="18" charset="0"/>
              </a:rPr>
              <a:t> Building a Community of Life </a:t>
            </a:r>
            <a:r>
              <a:rPr lang="en-US" altLang="zh-CN" sz="2800" smtClean="0">
                <a:highlight>
                  <a:srgbClr val="FFFF00"/>
                </a:highlight>
                <a:latin typeface="Times New Roman" panose="02020603050405020304" pitchFamily="18" charset="0"/>
                <a:cs typeface="Times New Roman" panose="02020603050405020304" pitchFamily="18" charset="0"/>
              </a:rPr>
              <a:t>Together</a:t>
            </a:r>
            <a:endParaRPr lang="en-US" altLang="zh-CN" sz="2800">
              <a:highlight>
                <a:srgbClr val="FFFF00"/>
              </a:highlight>
              <a:latin typeface="Times New Roman" panose="02020603050405020304" pitchFamily="18" charset="0"/>
              <a:cs typeface="Times New Roman" panose="02020603050405020304" pitchFamily="18" charset="0"/>
            </a:endParaRPr>
          </a:p>
          <a:p>
            <a:pPr algn="ctr"/>
            <a:endParaRPr lang="zh-CN" altLang="en-US" sz="2800">
              <a:latin typeface="Times New Roman" panose="02020603050405020304" pitchFamily="18" charset="0"/>
              <a:cs typeface="Times New Roman" panose="02020603050405020304" pitchFamily="18" charset="0"/>
            </a:endParaRPr>
          </a:p>
        </p:txBody>
      </p:sp>
      <p:sp>
        <p:nvSpPr>
          <p:cNvPr id="2" name="文本框 1"/>
          <p:cNvSpPr txBox="1"/>
          <p:nvPr>
            <p:custDataLst>
              <p:tags r:id="rId5"/>
            </p:custDataLst>
          </p:nvPr>
        </p:nvSpPr>
        <p:spPr>
          <a:xfrm>
            <a:off x="652145" y="2375535"/>
            <a:ext cx="11300460" cy="1076325"/>
          </a:xfrm>
          <a:prstGeom prst="rect">
            <a:avLst/>
          </a:prstGeom>
          <a:noFill/>
        </p:spPr>
        <p:txBody>
          <a:bodyPr wrap="square" rtlCol="0" anchor="t">
            <a:spAutoFit/>
          </a:bodyPr>
          <a:lstStyle/>
          <a:p>
            <a:pPr marL="0" indent="0">
              <a:buNone/>
            </a:pPr>
            <a:r>
              <a:rPr lang="en-US" altLang="zh-CN" sz="3200" b="1" smtClean="0">
                <a:latin typeface="Times New Roman" panose="02020603050405020304" pitchFamily="18" charset="0"/>
                <a:cs typeface="Times New Roman" panose="02020603050405020304" pitchFamily="18" charset="0"/>
                <a:sym typeface="+mn-ea"/>
              </a:rPr>
              <a:t>We </a:t>
            </a:r>
            <a:r>
              <a:rPr lang="en-US" altLang="zh-CN" sz="3200" b="1">
                <a:latin typeface="Times New Roman" panose="02020603050405020304" pitchFamily="18" charset="0"/>
                <a:cs typeface="Times New Roman" panose="02020603050405020304" pitchFamily="18" charset="0"/>
                <a:sym typeface="+mn-ea"/>
              </a:rPr>
              <a:t>must be committed to harmony between man and nature. </a:t>
            </a:r>
            <a:endParaRPr lang="en-US" altLang="zh-CN" sz="3200" b="1">
              <a:latin typeface="Times New Roman" panose="02020603050405020304" pitchFamily="18" charset="0"/>
              <a:cs typeface="Times New Roman" panose="02020603050405020304" pitchFamily="18" charset="0"/>
            </a:endParaRPr>
          </a:p>
          <a:p>
            <a:pPr marL="0" indent="0">
              <a:buNone/>
            </a:pPr>
            <a:r>
              <a:rPr lang="en-US" altLang="zh-CN" sz="3200" b="1" smtClean="0">
                <a:latin typeface="Times New Roman" panose="02020603050405020304" pitchFamily="18" charset="0"/>
                <a:cs typeface="Times New Roman" panose="02020603050405020304" pitchFamily="18" charset="0"/>
                <a:sym typeface="+mn-ea"/>
              </a:rPr>
              <a:t>We </a:t>
            </a:r>
            <a:r>
              <a:rPr lang="en-US" altLang="zh-CN" sz="3200" b="1">
                <a:latin typeface="Times New Roman" panose="02020603050405020304" pitchFamily="18" charset="0"/>
                <a:cs typeface="Times New Roman" panose="02020603050405020304" pitchFamily="18" charset="0"/>
                <a:sym typeface="+mn-ea"/>
              </a:rPr>
              <a:t>must be committed to green development</a:t>
            </a:r>
            <a:r>
              <a:rPr lang="en-US" altLang="zh-CN" sz="3200" b="1" smtClean="0">
                <a:latin typeface="Times New Roman" panose="02020603050405020304" pitchFamily="18" charset="0"/>
                <a:cs typeface="Times New Roman" panose="02020603050405020304" pitchFamily="18" charset="0"/>
                <a:sym typeface="+mn-ea"/>
              </a:rPr>
              <a:t>.</a:t>
            </a:r>
            <a:endParaRPr lang="en-US" altLang="zh-CN" sz="3200" b="1" smtClean="0">
              <a:latin typeface="Times New Roman" panose="02020603050405020304" pitchFamily="18" charset="0"/>
              <a:cs typeface="Times New Roman" panose="02020603050405020304" pitchFamily="18" charset="0"/>
              <a:sym typeface="+mn-ea"/>
            </a:endParaRPr>
          </a:p>
        </p:txBody>
      </p:sp>
      <p:sp>
        <p:nvSpPr>
          <p:cNvPr id="9" name="文本框 8"/>
          <p:cNvSpPr txBox="1"/>
          <p:nvPr>
            <p:custDataLst>
              <p:tags r:id="rId6"/>
            </p:custDataLst>
          </p:nvPr>
        </p:nvSpPr>
        <p:spPr>
          <a:xfrm>
            <a:off x="72390" y="77470"/>
            <a:ext cx="2473960" cy="645160"/>
          </a:xfrm>
          <a:prstGeom prst="rect">
            <a:avLst/>
          </a:prstGeom>
          <a:solidFill>
            <a:schemeClr val="accent3">
              <a:lumMod val="40000"/>
              <a:lumOff val="60000"/>
            </a:schemeClr>
          </a:solidFill>
        </p:spPr>
        <p:txBody>
          <a:bodyPr wrap="square" rtlCol="0">
            <a:spAutoFit/>
          </a:bodyPr>
          <a:lstStyle/>
          <a:p>
            <a:r>
              <a:rPr lang="en-US" altLang="zh-CN" sz="3600" b="1">
                <a:latin typeface="Times New Roman" panose="02020603050405020304" pitchFamily="18" charset="0"/>
                <a:cs typeface="Times New Roman" panose="02020603050405020304" pitchFamily="18" charset="0"/>
              </a:rPr>
              <a:t>Xi’s words</a:t>
            </a:r>
            <a:endParaRPr lang="en-US" altLang="zh-CN" sz="3600" b="1">
              <a:latin typeface="Times New Roman" panose="02020603050405020304" pitchFamily="18" charset="0"/>
              <a:cs typeface="Times New Roman" panose="02020603050405020304" pitchFamily="18" charset="0"/>
            </a:endParaRPr>
          </a:p>
        </p:txBody>
      </p:sp>
      <p:sp>
        <p:nvSpPr>
          <p:cNvPr id="8" name="椭圆 7"/>
          <p:cNvSpPr/>
          <p:nvPr>
            <p:custDataLst>
              <p:tags r:id="rId7"/>
            </p:custDataLst>
          </p:nvPr>
        </p:nvSpPr>
        <p:spPr>
          <a:xfrm rot="6120000">
            <a:off x="7871736" y="4757551"/>
            <a:ext cx="1737359" cy="1737359"/>
          </a:xfrm>
          <a:prstGeom prst="ellipse">
            <a:avLst/>
          </a:prstGeom>
          <a:solidFill>
            <a:srgbClr val="FFFFFF">
              <a:alpha val="20000"/>
            </a:srgbClr>
          </a:solidFill>
          <a:ln>
            <a:noFill/>
          </a:ln>
        </p:spPr>
        <p:style>
          <a:lnRef idx="2">
            <a:srgbClr val="F39332">
              <a:shade val="50000"/>
            </a:srgbClr>
          </a:lnRef>
          <a:fillRef idx="1">
            <a:srgbClr val="F39332"/>
          </a:fillRef>
          <a:effectRef idx="0">
            <a:srgbClr val="F3933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 name="图片 2"/>
          <p:cNvPicPr>
            <a:picLocks noChangeAspect="1"/>
          </p:cNvPicPr>
          <p:nvPr>
            <p:custDataLst>
              <p:tags r:id="rId8"/>
            </p:custDataLst>
          </p:nvPr>
        </p:nvPicPr>
        <p:blipFill>
          <a:blip r:embed="rId9"/>
          <a:stretch>
            <a:fillRect/>
          </a:stretch>
        </p:blipFill>
        <p:spPr>
          <a:xfrm>
            <a:off x="1499870" y="3853815"/>
            <a:ext cx="10013315" cy="2802890"/>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26365" y="0"/>
            <a:ext cx="8020050" cy="4391025"/>
          </a:xfrm>
          <a:prstGeom prst="rect">
            <a:avLst/>
          </a:prstGeom>
        </p:spPr>
      </p:pic>
      <p:sp>
        <p:nvSpPr>
          <p:cNvPr id="3" name="文本框 2"/>
          <p:cNvSpPr txBox="1"/>
          <p:nvPr>
            <p:custDataLst>
              <p:tags r:id="rId3"/>
            </p:custDataLst>
          </p:nvPr>
        </p:nvSpPr>
        <p:spPr>
          <a:xfrm>
            <a:off x="1120140" y="2414270"/>
            <a:ext cx="9951720" cy="953135"/>
          </a:xfrm>
          <a:prstGeom prst="rect">
            <a:avLst/>
          </a:prstGeom>
          <a:solidFill>
            <a:srgbClr val="00B050">
              <a:alpha val="31000"/>
            </a:srgbClr>
          </a:solidFill>
        </p:spPr>
        <p:txBody>
          <a:bodyPr wrap="square" rtlCol="0">
            <a:spAutoFit/>
          </a:bodyPr>
          <a:lstStyle/>
          <a:p>
            <a:r>
              <a:rPr lang="zh-CN" altLang="en-US" sz="2800">
                <a:latin typeface="Times New Roman" panose="02020603050405020304" pitchFamily="18" charset="0"/>
                <a:cs typeface="Times New Roman" panose="02020603050405020304" pitchFamily="18" charset="0"/>
              </a:rPr>
              <a:t>Search the </a:t>
            </a:r>
            <a:r>
              <a:rPr lang="en-US" altLang="zh-CN" sz="2800">
                <a:latin typeface="Times New Roman" panose="02020603050405020304" pitchFamily="18" charset="0"/>
                <a:cs typeface="Times New Roman" panose="02020603050405020304" pitchFamily="18" charset="0"/>
              </a:rPr>
              <a:t>I</a:t>
            </a:r>
            <a:r>
              <a:rPr lang="zh-CN" altLang="en-US" sz="2800">
                <a:latin typeface="Times New Roman" panose="02020603050405020304" pitchFamily="18" charset="0"/>
                <a:cs typeface="Times New Roman" panose="02020603050405020304" pitchFamily="18" charset="0"/>
              </a:rPr>
              <a:t>nternet to find more examples to show people live in harmony with nature and share them with the class.</a:t>
            </a:r>
            <a:endParaRPr lang="zh-CN" altLang="en-US" sz="2800">
              <a:latin typeface="Times New Roman" panose="02020603050405020304" pitchFamily="18" charset="0"/>
              <a:cs typeface="Times New Roman" panose="02020603050405020304" pitchFamily="18" charset="0"/>
            </a:endParaRPr>
          </a:p>
        </p:txBody>
      </p:sp>
      <p:pic>
        <p:nvPicPr>
          <p:cNvPr id="100" name="图片 99"/>
          <p:cNvPicPr/>
          <p:nvPr>
            <p:custDataLst>
              <p:tags r:id="rId4"/>
            </p:custDataLst>
          </p:nvPr>
        </p:nvPicPr>
        <p:blipFill>
          <a:blip r:embed="rId5"/>
          <a:stretch>
            <a:fillRect/>
          </a:stretch>
        </p:blipFill>
        <p:spPr>
          <a:xfrm>
            <a:off x="10464800" y="0"/>
            <a:ext cx="1622425" cy="1277620"/>
          </a:xfrm>
          <a:prstGeom prst="rect">
            <a:avLst/>
          </a:prstGeom>
          <a:noFill/>
          <a:ln w="9525">
            <a:noFill/>
          </a:ln>
        </p:spPr>
      </p:pic>
      <p:pic>
        <p:nvPicPr>
          <p:cNvPr id="101" name="图片 100"/>
          <p:cNvPicPr/>
          <p:nvPr>
            <p:custDataLst>
              <p:tags r:id="rId6"/>
            </p:custDataLst>
          </p:nvPr>
        </p:nvPicPr>
        <p:blipFill>
          <a:blip r:embed="rId7">
            <a:lum bright="36000"/>
          </a:blip>
          <a:srcRect b="37830"/>
          <a:stretch>
            <a:fillRect/>
          </a:stretch>
        </p:blipFill>
        <p:spPr>
          <a:xfrm>
            <a:off x="185420" y="4128135"/>
            <a:ext cx="11901805" cy="2729865"/>
          </a:xfrm>
          <a:prstGeom prst="rect">
            <a:avLst/>
          </a:prstGeom>
          <a:noFill/>
          <a:ln w="9525">
            <a:noFill/>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2"/>
          <a:stretch>
            <a:fillRect/>
          </a:stretch>
        </p:blipFill>
        <p:spPr>
          <a:xfrm>
            <a:off x="1374140" y="2506345"/>
            <a:ext cx="8167370" cy="4239895"/>
          </a:xfrm>
          <a:prstGeom prst="heart">
            <a:avLst/>
          </a:prstGeom>
          <a:noFill/>
          <a:ln w="9525">
            <a:noFill/>
          </a:ln>
        </p:spPr>
      </p:pic>
      <p:pic>
        <p:nvPicPr>
          <p:cNvPr id="101" name="图片 100"/>
          <p:cNvPicPr/>
          <p:nvPr>
            <p:custDataLst>
              <p:tags r:id="rId3"/>
            </p:custDataLst>
          </p:nvPr>
        </p:nvPicPr>
        <p:blipFill>
          <a:blip r:embed="rId4">
            <a:lum bright="-24000" contrast="54000"/>
          </a:blip>
          <a:stretch>
            <a:fillRect/>
          </a:stretch>
        </p:blipFill>
        <p:spPr>
          <a:xfrm>
            <a:off x="3186430" y="390525"/>
            <a:ext cx="4184650" cy="2353310"/>
          </a:xfrm>
          <a:prstGeom prst="ellipse">
            <a:avLst/>
          </a:prstGeom>
          <a:noFill/>
          <a:ln w="9525">
            <a:noFill/>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20336" y="585373"/>
            <a:ext cx="2872977" cy="829945"/>
          </a:xfrm>
          <a:prstGeom prst="rect">
            <a:avLst/>
          </a:prstGeom>
          <a:noFill/>
          <a:effectLst>
            <a:glow rad="101600">
              <a:srgbClr val="FFFFFF">
                <a:alpha val="40000"/>
              </a:srgbClr>
            </a:glow>
          </a:effectLst>
        </p:spPr>
        <p:txBody>
          <a:bodyPr wrap="square" rtlCol="0">
            <a:spAutoFit/>
          </a:bodyPr>
          <a:lstStyle/>
          <a:p>
            <a:pPr>
              <a:lnSpc>
                <a:spcPct val="150000"/>
              </a:lnSpc>
            </a:pPr>
            <a:r>
              <a:rPr lang="zh-CN" altLang="en-US" sz="3200" b="1" dirty="0">
                <a:effectLst>
                  <a:glow rad="228600">
                    <a:srgbClr val="FFFFFF"/>
                  </a:glow>
                </a:effectLst>
                <a:latin typeface="Times New Roman" panose="02020603050405020304" pitchFamily="18" charset="0"/>
                <a:cs typeface="Times New Roman" panose="02020603050405020304" pitchFamily="18" charset="0"/>
              </a:rPr>
              <a:t>（有字幕）</a:t>
            </a:r>
            <a:endParaRPr lang="en-US" altLang="zh-CN" sz="3200" b="1" dirty="0">
              <a:effectLst>
                <a:glow rad="228600">
                  <a:srgbClr val="FFFFFF"/>
                </a:glow>
              </a:effectLst>
              <a:latin typeface="Times New Roman" panose="02020603050405020304" pitchFamily="18" charset="0"/>
              <a:cs typeface="Times New Roman" panose="02020603050405020304" pitchFamily="18" charset="0"/>
            </a:endParaRPr>
          </a:p>
        </p:txBody>
      </p:sp>
      <p:sp>
        <p:nvSpPr>
          <p:cNvPr id="5" name="文本框 4"/>
          <p:cNvSpPr txBox="1"/>
          <p:nvPr/>
        </p:nvSpPr>
        <p:spPr>
          <a:xfrm>
            <a:off x="1661795" y="0"/>
            <a:ext cx="10530205" cy="1014730"/>
          </a:xfrm>
          <a:prstGeom prst="rect">
            <a:avLst/>
          </a:prstGeom>
          <a:noFill/>
          <a:effectLst>
            <a:glow rad="101600">
              <a:srgbClr val="FFFFFF">
                <a:alpha val="40000"/>
              </a:srgbClr>
            </a:glow>
          </a:effectLst>
        </p:spPr>
        <p:txBody>
          <a:bodyPr wrap="square" rtlCol="0">
            <a:spAutoFit/>
          </a:bodyPr>
          <a:lstStyle/>
          <a:p>
            <a:pPr indent="0">
              <a:lnSpc>
                <a:spcPct val="150000"/>
              </a:lnSpc>
              <a:buFont typeface="Wingdings 2" panose="05020102010507070707" pitchFamily="18" charset="2"/>
              <a:buNone/>
            </a:pPr>
            <a:r>
              <a:rPr lang="en-US" altLang="zh-CN" sz="4000" b="1" dirty="0">
                <a:effectLst>
                  <a:glow rad="228600">
                    <a:srgbClr val="FFFFFF"/>
                  </a:glow>
                </a:effectLst>
                <a:latin typeface="Times New Roman" panose="02020603050405020304" pitchFamily="18" charset="0"/>
                <a:cs typeface="Times New Roman" panose="02020603050405020304" pitchFamily="18" charset="0"/>
              </a:rPr>
              <a:t>What are the problems faced by Venice? </a:t>
            </a:r>
            <a:endParaRPr lang="en-US" altLang="zh-CN" sz="4000" b="1" dirty="0">
              <a:effectLst>
                <a:glow rad="228600">
                  <a:srgbClr val="FFFFFF"/>
                </a:glow>
              </a:effectLst>
              <a:latin typeface="Times New Roman" panose="02020603050405020304" pitchFamily="18" charset="0"/>
              <a:cs typeface="Times New Roman" panose="02020603050405020304" pitchFamily="18" charset="0"/>
            </a:endParaRPr>
          </a:p>
        </p:txBody>
      </p:sp>
      <p:pic>
        <p:nvPicPr>
          <p:cNvPr id="2" name="第八页 The Floating City有字幕">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36855" y="1415415"/>
            <a:ext cx="11608435" cy="49872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132" y="869500"/>
            <a:ext cx="11910716" cy="1014730"/>
          </a:xfrm>
          <a:prstGeom prst="rect">
            <a:avLst/>
          </a:prstGeom>
          <a:noFill/>
          <a:effectLst>
            <a:glow rad="101600">
              <a:srgbClr val="FFFFFF">
                <a:alpha val="40000"/>
              </a:srgbClr>
            </a:glow>
          </a:effectLst>
        </p:spPr>
        <p:txBody>
          <a:bodyPr wrap="square" rtlCol="0">
            <a:spAutoFit/>
          </a:bodyPr>
          <a:lstStyle/>
          <a:p>
            <a:pPr marL="285750" indent="-285750">
              <a:lnSpc>
                <a:spcPct val="150000"/>
              </a:lnSpc>
              <a:buFont typeface="Wingdings 2" panose="05020102010507070707" pitchFamily="18" charset="2"/>
              <a:buChar char=""/>
            </a:pPr>
            <a:r>
              <a:rPr lang="en-US" altLang="zh-CN" sz="4000" b="1" dirty="0">
                <a:effectLst>
                  <a:glow rad="228600">
                    <a:srgbClr val="FFFFFF"/>
                  </a:glow>
                </a:effectLst>
                <a:latin typeface="+mj-lt"/>
                <a:cs typeface="Times New Roman" panose="02020603050405020304" pitchFamily="18" charset="0"/>
              </a:rPr>
              <a:t>What are the problems faced by Venice?</a:t>
            </a:r>
            <a:endParaRPr lang="en-US" altLang="zh-CN" sz="4000" b="1" dirty="0">
              <a:effectLst>
                <a:glow rad="228600">
                  <a:srgbClr val="FFFFFF"/>
                </a:glow>
              </a:effectLst>
              <a:latin typeface="+mj-lt"/>
              <a:cs typeface="Times New Roman" panose="02020603050405020304" pitchFamily="18" charset="0"/>
            </a:endParaRPr>
          </a:p>
        </p:txBody>
      </p:sp>
      <p:sp>
        <p:nvSpPr>
          <p:cNvPr id="4" name="文本框 3"/>
          <p:cNvSpPr txBox="1"/>
          <p:nvPr/>
        </p:nvSpPr>
        <p:spPr>
          <a:xfrm>
            <a:off x="494683" y="2094905"/>
            <a:ext cx="10880789" cy="3543300"/>
          </a:xfrm>
          <a:prstGeom prst="rect">
            <a:avLst/>
          </a:prstGeom>
          <a:noFill/>
        </p:spPr>
        <p:txBody>
          <a:bodyPr wrap="square" rtlCol="0">
            <a:spAutoFit/>
          </a:bodyPr>
          <a:lstStyle/>
          <a:p>
            <a:pPr algn="just">
              <a:lnSpc>
                <a:spcPct val="150000"/>
              </a:lnSpc>
            </a:pPr>
            <a:r>
              <a:rPr lang="en-US" altLang="zh-CN" sz="3735" b="1" dirty="0">
                <a:solidFill>
                  <a:srgbClr val="C00000"/>
                </a:solidFill>
                <a:latin typeface="Times New Roman" panose="02020603050405020304" pitchFamily="18" charset="0"/>
                <a:cs typeface="Times New Roman" panose="02020603050405020304" pitchFamily="18" charset="0"/>
              </a:rPr>
              <a:t>Venice is faced with the problems caused by water. Saltwater is slowly damaging the bases of Venice’s buildings, making the city gradually sink. Floods also hit the city each winter, causing more problems.</a:t>
            </a:r>
            <a:endParaRPr lang="zh-CN" altLang="en-US" sz="3735" b="1" dirty="0">
              <a:solidFill>
                <a:srgbClr val="C0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7" y="89483"/>
            <a:ext cx="10278969" cy="685800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65" y="46301"/>
            <a:ext cx="10911111" cy="72627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39227" y="238385"/>
            <a:ext cx="10540096" cy="1938020"/>
          </a:xfrm>
          <a:prstGeom prst="rect">
            <a:avLst/>
          </a:prstGeom>
          <a:noFill/>
        </p:spPr>
        <p:txBody>
          <a:bodyPr wrap="square" rtlCol="0">
            <a:spAutoFit/>
          </a:bodyPr>
          <a:lstStyle/>
          <a:p>
            <a:pPr lvl="0" indent="0">
              <a:lnSpc>
                <a:spcPct val="150000"/>
              </a:lnSpc>
              <a:buFont typeface="Wingdings 2" panose="05020102010507070707" pitchFamily="18" charset="2"/>
              <a:buNone/>
            </a:pPr>
            <a:r>
              <a:rPr lang="en-US" altLang="zh-CN" sz="4000" b="1" dirty="0">
                <a:effectLst>
                  <a:glow rad="101600">
                    <a:schemeClr val="bg1">
                      <a:alpha val="40000"/>
                    </a:schemeClr>
                  </a:glow>
                </a:effectLst>
                <a:latin typeface="Times New Roman" panose="02020603050405020304" pitchFamily="18" charset="0"/>
                <a:cs typeface="Times New Roman" panose="02020603050405020304" pitchFamily="18" charset="0"/>
              </a:rPr>
              <a:t>Are there any similar cities or towns in China? Introduce one to the class.</a:t>
            </a:r>
            <a:endParaRPr lang="zh-CN" altLang="en-US" sz="4000" b="1" dirty="0">
              <a:effectLst>
                <a:glow rad="101600">
                  <a:schemeClr val="bg1">
                    <a:alpha val="40000"/>
                  </a:schemeClr>
                </a:glow>
              </a:effectLst>
              <a:latin typeface="Times New Roman" panose="02020603050405020304" pitchFamily="18" charset="0"/>
              <a:cs typeface="Times New Roman" panose="02020603050405020304" pitchFamily="18" charset="0"/>
            </a:endParaRPr>
          </a:p>
        </p:txBody>
      </p:sp>
      <p:sp>
        <p:nvSpPr>
          <p:cNvPr id="3" name="文本框 2"/>
          <p:cNvSpPr txBox="1"/>
          <p:nvPr/>
        </p:nvSpPr>
        <p:spPr>
          <a:xfrm>
            <a:off x="596899" y="2299748"/>
            <a:ext cx="10782424" cy="3543300"/>
          </a:xfrm>
          <a:prstGeom prst="rect">
            <a:avLst/>
          </a:prstGeom>
          <a:noFill/>
        </p:spPr>
        <p:txBody>
          <a:bodyPr wrap="square" rtlCol="0">
            <a:spAutoFit/>
          </a:bodyPr>
          <a:lstStyle/>
          <a:p>
            <a:pPr algn="just">
              <a:lnSpc>
                <a:spcPct val="150000"/>
              </a:lnSpc>
            </a:pPr>
            <a:r>
              <a:rPr lang="en-US" altLang="zh-CN" sz="3735" b="1" dirty="0">
                <a:solidFill>
                  <a:srgbClr val="C00000"/>
                </a:solidFill>
                <a:latin typeface="Times New Roman" panose="02020603050405020304" pitchFamily="18" charset="0"/>
                <a:cs typeface="Times New Roman" panose="02020603050405020304" pitchFamily="18" charset="0"/>
              </a:rPr>
              <a:t>China’s city of Zhengzhou in the Henan province has been suffered a year’s worth of rain in less than a week. Buildings have been decimated(</a:t>
            </a:r>
            <a:r>
              <a:rPr lang="zh-CN" altLang="en-US" sz="3735" b="1" dirty="0">
                <a:solidFill>
                  <a:srgbClr val="C00000"/>
                </a:solidFill>
                <a:latin typeface="Times New Roman" panose="02020603050405020304" pitchFamily="18" charset="0"/>
                <a:cs typeface="Times New Roman" panose="02020603050405020304" pitchFamily="18" charset="0"/>
              </a:rPr>
              <a:t>严重破坏</a:t>
            </a:r>
            <a:r>
              <a:rPr lang="en-US" altLang="zh-CN" sz="3735" b="1" dirty="0">
                <a:solidFill>
                  <a:srgbClr val="C00000"/>
                </a:solidFill>
                <a:latin typeface="Times New Roman" panose="02020603050405020304" pitchFamily="18" charset="0"/>
                <a:cs typeface="Times New Roman" panose="02020603050405020304" pitchFamily="18" charset="0"/>
              </a:rPr>
              <a:t>), and streets are underwater.</a:t>
            </a:r>
            <a:endParaRPr lang="zh-CN" altLang="en-US" sz="3735" b="1" dirty="0">
              <a:solidFill>
                <a:srgbClr val="C0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39845" y="2286000"/>
            <a:ext cx="8128000" cy="4572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483" y="3130041"/>
            <a:ext cx="2956497" cy="372795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2329" y="2626175"/>
            <a:ext cx="3105441" cy="415352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6" presetClass="exit" presetSubtype="21" fill="hold" nodeType="withEffect">
                                  <p:stCondLst>
                                    <p:cond delay="0"/>
                                  </p:stCondLst>
                                  <p:childTnLst>
                                    <p:animEffect transition="out" filter="barn(inVertical)">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6" presetClass="exit" presetSubtype="21" fill="hold" nodeType="withEffect">
                                  <p:stCondLst>
                                    <p:cond delay="0"/>
                                  </p:stCondLst>
                                  <p:childTnLst>
                                    <p:animEffect transition="out" filter="barn(inVertical)">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83790" y="2789555"/>
            <a:ext cx="8189595" cy="2306955"/>
          </a:xfrm>
          <a:prstGeom prst="rect">
            <a:avLst/>
          </a:prstGeom>
        </p:spPr>
        <p:txBody>
          <a:bodyPr wrap="square">
            <a:spAutoFit/>
          </a:bodyPr>
          <a:lstStyle/>
          <a:p>
            <a:pPr>
              <a:lnSpc>
                <a:spcPct val="150000"/>
              </a:lnSpc>
            </a:pPr>
            <a:r>
              <a:rPr lang="en-US" altLang="zh-CN" sz="4800" dirty="0">
                <a:effectLst>
                  <a:glow rad="228600">
                    <a:srgbClr val="FFFFFF"/>
                  </a:glow>
                </a:effectLst>
                <a:latin typeface="+mj-lt"/>
              </a:rPr>
              <a:t>Natural environment influences our lives!</a:t>
            </a:r>
            <a:endParaRPr lang="zh-CN" altLang="en-US" sz="4800" dirty="0">
              <a:effectLst>
                <a:glow rad="228600">
                  <a:srgbClr val="FFFFFF"/>
                </a:glow>
              </a:effectLst>
              <a:latin typeface="+mj-lt"/>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9116" y="819053"/>
            <a:ext cx="12037988" cy="645160"/>
          </a:xfrm>
          <a:prstGeom prst="rect">
            <a:avLst/>
          </a:prstGeom>
          <a:noFill/>
        </p:spPr>
        <p:txBody>
          <a:bodyPr wrap="square" rtlCol="0">
            <a:spAutoFit/>
          </a:bodyPr>
          <a:lstStyle/>
          <a:p>
            <a:r>
              <a:rPr lang="en-US" altLang="zh-CN" sz="3600" b="1" dirty="0">
                <a:solidFill>
                  <a:srgbClr val="C00000"/>
                </a:solidFill>
                <a:effectLst>
                  <a:glow rad="228600">
                    <a:srgbClr val="FFFFFF"/>
                  </a:glow>
                </a:effectLst>
                <a:latin typeface="+mj-lt"/>
              </a:rPr>
              <a:t>Look at the pictures and answer the question.</a:t>
            </a:r>
            <a:endParaRPr lang="zh-CN" altLang="en-US" sz="3600" b="1" dirty="0">
              <a:solidFill>
                <a:srgbClr val="C00000"/>
              </a:solidFill>
              <a:effectLst>
                <a:glow rad="228600">
                  <a:srgbClr val="FFFFFF"/>
                </a:glow>
              </a:effectLst>
              <a:latin typeface="+mj-lt"/>
            </a:endParaRPr>
          </a:p>
        </p:txBody>
      </p:sp>
      <p:sp>
        <p:nvSpPr>
          <p:cNvPr id="3" name="文本框 2"/>
          <p:cNvSpPr txBox="1"/>
          <p:nvPr/>
        </p:nvSpPr>
        <p:spPr>
          <a:xfrm>
            <a:off x="1251368" y="1737087"/>
            <a:ext cx="9535251" cy="1468350"/>
          </a:xfrm>
          <a:prstGeom prst="round2DiagRect">
            <a:avLst/>
          </a:prstGeom>
          <a:solidFill>
            <a:srgbClr val="FFFFFF"/>
          </a:solidFill>
          <a:ln w="28575">
            <a:solidFill>
              <a:srgbClr val="C00000"/>
            </a:solidFill>
          </a:ln>
        </p:spPr>
        <p:txBody>
          <a:bodyPr wrap="square" rtlCol="0">
            <a:spAutoFit/>
          </a:bodyPr>
          <a:lstStyle/>
          <a:p>
            <a:pPr algn="just"/>
            <a:r>
              <a:rPr lang="en-US" altLang="zh-CN" sz="4000" dirty="0">
                <a:latin typeface="Times New Roman" panose="02020603050405020304" pitchFamily="18" charset="0"/>
                <a:cs typeface="Times New Roman" panose="02020603050405020304" pitchFamily="18" charset="0"/>
              </a:rPr>
              <a:t>How does the natural environment influence the lives of the local people in each picture? </a:t>
            </a:r>
            <a:endParaRPr lang="en-US" altLang="zh-CN" sz="4000"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9116" y="3429000"/>
            <a:ext cx="3417552" cy="2353811"/>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4189" y="4153403"/>
            <a:ext cx="3030899" cy="2481631"/>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320" y="3429000"/>
            <a:ext cx="3225841" cy="2565669"/>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007" y="4082419"/>
            <a:ext cx="3230981" cy="2552615"/>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88511" y="346555"/>
            <a:ext cx="3618385" cy="2944396"/>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99" y="3736381"/>
            <a:ext cx="3482507" cy="2851397"/>
          </a:xfrm>
          <a:prstGeom prst="rect">
            <a:avLst/>
          </a:prstGeom>
          <a:ln>
            <a:noFill/>
          </a:ln>
          <a:effectLst>
            <a:outerShdw blurRad="292100" dist="139700" dir="2700000" algn="tl" rotWithShape="0">
              <a:srgbClr val="333333">
                <a:alpha val="65000"/>
              </a:srgbClr>
            </a:outerShdw>
          </a:effectLst>
        </p:spPr>
      </p:pic>
      <p:sp>
        <p:nvSpPr>
          <p:cNvPr id="4" name="文本框 3"/>
          <p:cNvSpPr txBox="1"/>
          <p:nvPr/>
        </p:nvSpPr>
        <p:spPr>
          <a:xfrm>
            <a:off x="1075765" y="346556"/>
            <a:ext cx="7096395" cy="2207260"/>
          </a:xfrm>
          <a:prstGeom prst="rect">
            <a:avLst/>
          </a:prstGeom>
          <a:solidFill>
            <a:srgbClr val="FFFFFF"/>
          </a:solidFill>
          <a:ln w="38100">
            <a:solidFill>
              <a:schemeClr val="tx2">
                <a:lumMod val="50000"/>
                <a:lumOff val="50000"/>
              </a:schemeClr>
            </a:solidFill>
            <a:prstDash val="dash"/>
          </a:ln>
        </p:spPr>
        <p:txBody>
          <a:bodyPr wrap="square" rtlCol="0">
            <a:spAutoFit/>
          </a:bodyPr>
          <a:lstStyle/>
          <a:p>
            <a:pPr algn="just" defTabSz="342900">
              <a:lnSpc>
                <a:spcPts val="3300"/>
              </a:lnSpc>
            </a:pPr>
            <a:r>
              <a:rPr lang="en-US" altLang="zh-CN" sz="3735" b="1" dirty="0">
                <a:solidFill>
                  <a:prstClr val="black"/>
                </a:solidFill>
                <a:latin typeface="Times New Roman" panose="02020603050405020304" pitchFamily="18" charset="0"/>
                <a:cs typeface="Times New Roman" panose="02020603050405020304" pitchFamily="18" charset="0"/>
              </a:rPr>
              <a:t>In Russia, it can get very cold with heavy snow in winter, so people live in houses with inclined roofs and wear thick clothes for outdoor activities. </a:t>
            </a:r>
            <a:endParaRPr lang="en-US" altLang="zh-CN" sz="3735" b="1" dirty="0">
              <a:solidFill>
                <a:prstClr val="black"/>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3892405" y="3890279"/>
            <a:ext cx="7908283" cy="1938020"/>
          </a:xfrm>
          <a:prstGeom prst="rect">
            <a:avLst/>
          </a:prstGeom>
          <a:solidFill>
            <a:srgbClr val="CDFFE4"/>
          </a:solidFill>
          <a:ln w="38100">
            <a:solidFill>
              <a:srgbClr val="00B050"/>
            </a:solidFill>
            <a:prstDash val="dash"/>
          </a:ln>
        </p:spPr>
        <p:txBody>
          <a:bodyPr wrap="square" rtlCol="0">
            <a:spAutoFit/>
          </a:bodyPr>
          <a:lstStyle/>
          <a:p>
            <a:pPr algn="just" defTabSz="342900">
              <a:lnSpc>
                <a:spcPts val="3600"/>
              </a:lnSpc>
            </a:pPr>
            <a:r>
              <a:rPr lang="en-US" altLang="zh-CN" sz="3735" b="1" dirty="0">
                <a:solidFill>
                  <a:prstClr val="black"/>
                </a:solidFill>
                <a:latin typeface="Times New Roman" panose="02020603050405020304" pitchFamily="18" charset="0"/>
                <a:cs typeface="Times New Roman" panose="02020603050405020304" pitchFamily="18" charset="0"/>
              </a:rPr>
              <a:t>In the UK , the mild climate and parks in towns and cities provide a pleasant natural environment in which people can relax and enjoy life.</a:t>
            </a:r>
            <a:endParaRPr lang="en-US" altLang="zh-CN" sz="3735"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tags/tag1.xml><?xml version="1.0" encoding="utf-8"?>
<p:tagLst xmlns:p="http://schemas.openxmlformats.org/presentationml/2006/main">
  <p:tag name="AS_UNIQUEID" val="1165"/>
</p:tagLst>
</file>

<file path=ppt/tags/tag10.xml><?xml version="1.0" encoding="utf-8"?>
<p:tagLst xmlns:p="http://schemas.openxmlformats.org/presentationml/2006/main">
  <p:tag name="AS_UNIQUEID" val="1175"/>
</p:tagLst>
</file>

<file path=ppt/tags/tag100.xml><?xml version="1.0" encoding="utf-8"?>
<p:tagLst xmlns:p="http://schemas.openxmlformats.org/presentationml/2006/main">
  <p:tag name="AS_UNIQUEID" val="1274"/>
</p:tagLst>
</file>

<file path=ppt/tags/tag101.xml><?xml version="1.0" encoding="utf-8"?>
<p:tagLst xmlns:p="http://schemas.openxmlformats.org/presentationml/2006/main">
  <p:tag name="AS_UNIQUEID" val="1276"/>
</p:tagLst>
</file>

<file path=ppt/tags/tag102.xml><?xml version="1.0" encoding="utf-8"?>
<p:tagLst xmlns:p="http://schemas.openxmlformats.org/presentationml/2006/main">
  <p:tag name="AS_UNIQUEID" val="1277"/>
</p:tagLst>
</file>

<file path=ppt/tags/tag103.xml><?xml version="1.0" encoding="utf-8"?>
<p:tagLst xmlns:p="http://schemas.openxmlformats.org/presentationml/2006/main">
  <p:tag name="AS_UNIQUEID" val="1278"/>
</p:tagLst>
</file>

<file path=ppt/tags/tag104.xml><?xml version="1.0" encoding="utf-8"?>
<p:tagLst xmlns:p="http://schemas.openxmlformats.org/presentationml/2006/main">
  <p:tag name="AS_UNIQUEID" val="1279"/>
</p:tagLst>
</file>

<file path=ppt/tags/tag105.xml><?xml version="1.0" encoding="utf-8"?>
<p:tagLst xmlns:p="http://schemas.openxmlformats.org/presentationml/2006/main">
  <p:tag name="AS_UNIQUEID" val="1280"/>
</p:tagLst>
</file>

<file path=ppt/tags/tag106.xml><?xml version="1.0" encoding="utf-8"?>
<p:tagLst xmlns:p="http://schemas.openxmlformats.org/presentationml/2006/main">
  <p:tag name="AS_UNIQUEID" val="1281"/>
</p:tagLst>
</file>

<file path=ppt/tags/tag107.xml><?xml version="1.0" encoding="utf-8"?>
<p:tagLst xmlns:p="http://schemas.openxmlformats.org/presentationml/2006/main">
  <p:tag name="AS_UNIQUEID" val="1282"/>
</p:tagLst>
</file>

<file path=ppt/tags/tag108.xml><?xml version="1.0" encoding="utf-8"?>
<p:tagLst xmlns:p="http://schemas.openxmlformats.org/presentationml/2006/main">
  <p:tag name="AS_UNIQUEID" val="1283"/>
</p:tagLst>
</file>

<file path=ppt/tags/tag109.xml><?xml version="1.0" encoding="utf-8"?>
<p:tagLst xmlns:p="http://schemas.openxmlformats.org/presentationml/2006/main">
  <p:tag name="AS_UNIQUEID" val="1284"/>
</p:tagLst>
</file>

<file path=ppt/tags/tag11.xml><?xml version="1.0" encoding="utf-8"?>
<p:tagLst xmlns:p="http://schemas.openxmlformats.org/presentationml/2006/main">
  <p:tag name="AS_UNIQUEID" val="1176"/>
</p:tagLst>
</file>

<file path=ppt/tags/tag110.xml><?xml version="1.0" encoding="utf-8"?>
<p:tagLst xmlns:p="http://schemas.openxmlformats.org/presentationml/2006/main">
  <p:tag name="AS_UNIQUEID" val="1285"/>
</p:tagLst>
</file>

<file path=ppt/tags/tag111.xml><?xml version="1.0" encoding="utf-8"?>
<p:tagLst xmlns:p="http://schemas.openxmlformats.org/presentationml/2006/main">
  <p:tag name="AS_UNIQUEID" val="1286"/>
</p:tagLst>
</file>

<file path=ppt/tags/tag112.xml><?xml version="1.0" encoding="utf-8"?>
<p:tagLst xmlns:p="http://schemas.openxmlformats.org/presentationml/2006/main">
  <p:tag name="AS_UNIQUEID" val="1288"/>
</p:tagLst>
</file>

<file path=ppt/tags/tag113.xml><?xml version="1.0" encoding="utf-8"?>
<p:tagLst xmlns:p="http://schemas.openxmlformats.org/presentationml/2006/main">
  <p:tag name="AS_UNIQUEID" val="1289"/>
</p:tagLst>
</file>

<file path=ppt/tags/tag114.xml><?xml version="1.0" encoding="utf-8"?>
<p:tagLst xmlns:p="http://schemas.openxmlformats.org/presentationml/2006/main">
  <p:tag name="AS_UNIQUEID" val="1290"/>
</p:tagLst>
</file>

<file path=ppt/tags/tag115.xml><?xml version="1.0" encoding="utf-8"?>
<p:tagLst xmlns:p="http://schemas.openxmlformats.org/presentationml/2006/main">
  <p:tag name="AS_UNIQUEID" val="1291"/>
</p:tagLst>
</file>

<file path=ppt/tags/tag116.xml><?xml version="1.0" encoding="utf-8"?>
<p:tagLst xmlns:p="http://schemas.openxmlformats.org/presentationml/2006/main">
  <p:tag name="AS_UNIQUEID" val="1292"/>
</p:tagLst>
</file>

<file path=ppt/tags/tag117.xml><?xml version="1.0" encoding="utf-8"?>
<p:tagLst xmlns:p="http://schemas.openxmlformats.org/presentationml/2006/main">
  <p:tag name="AS_UNIQUEID" val="1293"/>
</p:tagLst>
</file>

<file path=ppt/tags/tag118.xml><?xml version="1.0" encoding="utf-8"?>
<p:tagLst xmlns:p="http://schemas.openxmlformats.org/presentationml/2006/main">
  <p:tag name="AS_UNIQUEID" val="1294"/>
</p:tagLst>
</file>

<file path=ppt/tags/tag119.xml><?xml version="1.0" encoding="utf-8"?>
<p:tagLst xmlns:p="http://schemas.openxmlformats.org/presentationml/2006/main">
  <p:tag name="AS_UNIQUEID" val="1295"/>
</p:tagLst>
</file>

<file path=ppt/tags/tag12.xml><?xml version="1.0" encoding="utf-8"?>
<p:tagLst xmlns:p="http://schemas.openxmlformats.org/presentationml/2006/main">
  <p:tag name="AS_UNIQUEID" val="1177"/>
</p:tagLst>
</file>

<file path=ppt/tags/tag120.xml><?xml version="1.0" encoding="utf-8"?>
<p:tagLst xmlns:p="http://schemas.openxmlformats.org/presentationml/2006/main">
  <p:tag name="AS_UNIQUEID" val="1296"/>
</p:tagLst>
</file>

<file path=ppt/tags/tag121.xml><?xml version="1.0" encoding="utf-8"?>
<p:tagLst xmlns:p="http://schemas.openxmlformats.org/presentationml/2006/main">
  <p:tag name="AS_UNIQUEID" val="1297"/>
</p:tagLst>
</file>

<file path=ppt/tags/tag122.xml><?xml version="1.0" encoding="utf-8"?>
<p:tagLst xmlns:p="http://schemas.openxmlformats.org/presentationml/2006/main">
  <p:tag name="AS_UNIQUEID" val="1298"/>
</p:tagLst>
</file>

<file path=ppt/tags/tag123.xml><?xml version="1.0" encoding="utf-8"?>
<p:tagLst xmlns:p="http://schemas.openxmlformats.org/presentationml/2006/main">
  <p:tag name="AS_UNIQUEID" val="1300"/>
</p:tagLst>
</file>

<file path=ppt/tags/tag124.xml><?xml version="1.0" encoding="utf-8"?>
<p:tagLst xmlns:p="http://schemas.openxmlformats.org/presentationml/2006/main">
  <p:tag name="AS_UNIQUEID" val="1301"/>
</p:tagLst>
</file>

<file path=ppt/tags/tag125.xml><?xml version="1.0" encoding="utf-8"?>
<p:tagLst xmlns:p="http://schemas.openxmlformats.org/presentationml/2006/main">
  <p:tag name="AS_UNIQUEID" val="1302"/>
</p:tagLst>
</file>

<file path=ppt/tags/tag126.xml><?xml version="1.0" encoding="utf-8"?>
<p:tagLst xmlns:p="http://schemas.openxmlformats.org/presentationml/2006/main">
  <p:tag name="AS_UNIQUEID" val="1303"/>
</p:tagLst>
</file>

<file path=ppt/tags/tag127.xml><?xml version="1.0" encoding="utf-8"?>
<p:tagLst xmlns:p="http://schemas.openxmlformats.org/presentationml/2006/main">
  <p:tag name="AS_UNIQUEID" val="1305"/>
</p:tagLst>
</file>

<file path=ppt/tags/tag128.xml><?xml version="1.0" encoding="utf-8"?>
<p:tagLst xmlns:p="http://schemas.openxmlformats.org/presentationml/2006/main">
  <p:tag name="AS_UNIQUEID" val="1306"/>
</p:tagLst>
</file>

<file path=ppt/tags/tag129.xml><?xml version="1.0" encoding="utf-8"?>
<p:tagLst xmlns:p="http://schemas.openxmlformats.org/presentationml/2006/main">
  <p:tag name="AS_UNIQUEID" val="1307"/>
</p:tagLst>
</file>

<file path=ppt/tags/tag13.xml><?xml version="1.0" encoding="utf-8"?>
<p:tagLst xmlns:p="http://schemas.openxmlformats.org/presentationml/2006/main">
  <p:tag name="AS_UNIQUEID" val="1178"/>
  <p:tag name="PA" val="v4.0.0"/>
</p:tagLst>
</file>

<file path=ppt/tags/tag130.xml><?xml version="1.0" encoding="utf-8"?>
<p:tagLst xmlns:p="http://schemas.openxmlformats.org/presentationml/2006/main">
  <p:tag name="AS_UNIQUEID" val="1308"/>
</p:tagLst>
</file>

<file path=ppt/tags/tag131.xml><?xml version="1.0" encoding="utf-8"?>
<p:tagLst xmlns:p="http://schemas.openxmlformats.org/presentationml/2006/main">
  <p:tag name="AS_UNIQUEID" val="1309"/>
</p:tagLst>
</file>

<file path=ppt/tags/tag132.xml><?xml version="1.0" encoding="utf-8"?>
<p:tagLst xmlns:p="http://schemas.openxmlformats.org/presentationml/2006/main">
  <p:tag name="AS_UNIQUEID" val="1310"/>
</p:tagLst>
</file>

<file path=ppt/tags/tag133.xml><?xml version="1.0" encoding="utf-8"?>
<p:tagLst xmlns:p="http://schemas.openxmlformats.org/presentationml/2006/main">
  <p:tag name="AS_UNIQUEID" val="1312"/>
</p:tagLst>
</file>

<file path=ppt/tags/tag134.xml><?xml version="1.0" encoding="utf-8"?>
<p:tagLst xmlns:p="http://schemas.openxmlformats.org/presentationml/2006/main">
  <p:tag name="AS_UNIQUEID" val="1313"/>
</p:tagLst>
</file>

<file path=ppt/tags/tag135.xml><?xml version="1.0" encoding="utf-8"?>
<p:tagLst xmlns:p="http://schemas.openxmlformats.org/presentationml/2006/main">
  <p:tag name="AS_UNIQUEID" val="1314"/>
</p:tagLst>
</file>

<file path=ppt/tags/tag136.xml><?xml version="1.0" encoding="utf-8"?>
<p:tagLst xmlns:p="http://schemas.openxmlformats.org/presentationml/2006/main">
  <p:tag name="AS_UNIQUEID" val="1315"/>
</p:tagLst>
</file>

<file path=ppt/tags/tag137.xml><?xml version="1.0" encoding="utf-8"?>
<p:tagLst xmlns:p="http://schemas.openxmlformats.org/presentationml/2006/main">
  <p:tag name="AS_UNIQUEID" val="1316"/>
</p:tagLst>
</file>

<file path=ppt/tags/tag138.xml><?xml version="1.0" encoding="utf-8"?>
<p:tagLst xmlns:p="http://schemas.openxmlformats.org/presentationml/2006/main">
  <p:tag name="AS_UNIQUEID" val="1318"/>
</p:tagLst>
</file>

<file path=ppt/tags/tag139.xml><?xml version="1.0" encoding="utf-8"?>
<p:tagLst xmlns:p="http://schemas.openxmlformats.org/presentationml/2006/main">
  <p:tag name="AS_UNIQUEID" val="1319"/>
</p:tagLst>
</file>

<file path=ppt/tags/tag14.xml><?xml version="1.0" encoding="utf-8"?>
<p:tagLst xmlns:p="http://schemas.openxmlformats.org/presentationml/2006/main">
  <p:tag name="AS_UNIQUEID" val="1179"/>
  <p:tag name="PA" val="v4.0.0"/>
</p:tagLst>
</file>

<file path=ppt/tags/tag140.xml><?xml version="1.0" encoding="utf-8"?>
<p:tagLst xmlns:p="http://schemas.openxmlformats.org/presentationml/2006/main">
  <p:tag name="AS_UNIQUEID" val="1320"/>
</p:tagLst>
</file>

<file path=ppt/tags/tag141.xml><?xml version="1.0" encoding="utf-8"?>
<p:tagLst xmlns:p="http://schemas.openxmlformats.org/presentationml/2006/main">
  <p:tag name="AS_UNIQUEID" val="1321"/>
</p:tagLst>
</file>

<file path=ppt/tags/tag142.xml><?xml version="1.0" encoding="utf-8"?>
<p:tagLst xmlns:p="http://schemas.openxmlformats.org/presentationml/2006/main">
  <p:tag name="AS_UNIQUEID" val="1322"/>
</p:tagLst>
</file>

<file path=ppt/tags/tag143.xml><?xml version="1.0" encoding="utf-8"?>
<p:tagLst xmlns:p="http://schemas.openxmlformats.org/presentationml/2006/main">
  <p:tag name="AS_UNIQUEID" val="1324"/>
</p:tagLst>
</file>

<file path=ppt/tags/tag144.xml><?xml version="1.0" encoding="utf-8"?>
<p:tagLst xmlns:p="http://schemas.openxmlformats.org/presentationml/2006/main">
  <p:tag name="AS_UNIQUEID" val="1325"/>
</p:tagLst>
</file>

<file path=ppt/tags/tag145.xml><?xml version="1.0" encoding="utf-8"?>
<p:tagLst xmlns:p="http://schemas.openxmlformats.org/presentationml/2006/main">
  <p:tag name="AS_UNIQUEID" val="1326"/>
</p:tagLst>
</file>

<file path=ppt/tags/tag146.xml><?xml version="1.0" encoding="utf-8"?>
<p:tagLst xmlns:p="http://schemas.openxmlformats.org/presentationml/2006/main">
  <p:tag name="AS_UNIQUEID" val="1327"/>
</p:tagLst>
</file>

<file path=ppt/tags/tag147.xml><?xml version="1.0" encoding="utf-8"?>
<p:tagLst xmlns:p="http://schemas.openxmlformats.org/presentationml/2006/main">
  <p:tag name="AS_UNIQUEID" val="1328"/>
</p:tagLst>
</file>

<file path=ppt/tags/tag148.xml><?xml version="1.0" encoding="utf-8"?>
<p:tagLst xmlns:p="http://schemas.openxmlformats.org/presentationml/2006/main">
  <p:tag name="AS_UNIQUEID" val="1330"/>
</p:tagLst>
</file>

<file path=ppt/tags/tag149.xml><?xml version="1.0" encoding="utf-8"?>
<p:tagLst xmlns:p="http://schemas.openxmlformats.org/presentationml/2006/main">
  <p:tag name="AS_UNIQUEID" val="1331"/>
</p:tagLst>
</file>

<file path=ppt/tags/tag15.xml><?xml version="1.0" encoding="utf-8"?>
<p:tagLst xmlns:p="http://schemas.openxmlformats.org/presentationml/2006/main">
  <p:tag name="AS_UNIQUEID" val="1180"/>
  <p:tag name="PA" val="v4.0.0"/>
</p:tagLst>
</file>

<file path=ppt/tags/tag150.xml><?xml version="1.0" encoding="utf-8"?>
<p:tagLst xmlns:p="http://schemas.openxmlformats.org/presentationml/2006/main">
  <p:tag name="AS_UNIQUEID" val="1332"/>
</p:tagLst>
</file>

<file path=ppt/tags/tag151.xml><?xml version="1.0" encoding="utf-8"?>
<p:tagLst xmlns:p="http://schemas.openxmlformats.org/presentationml/2006/main">
  <p:tag name="AS_UNIQUEID" val="1333"/>
</p:tagLst>
</file>

<file path=ppt/tags/tag152.xml><?xml version="1.0" encoding="utf-8"?>
<p:tagLst xmlns:p="http://schemas.openxmlformats.org/presentationml/2006/main">
  <p:tag name="AS_UNIQUEID" val="1334"/>
</p:tagLst>
</file>

<file path=ppt/tags/tag153.xml><?xml version="1.0" encoding="utf-8"?>
<p:tagLst xmlns:p="http://schemas.openxmlformats.org/presentationml/2006/main">
  <p:tag name="AS_UNIQUEID" val="1335"/>
</p:tagLst>
</file>

<file path=ppt/tags/tag154.xml><?xml version="1.0" encoding="utf-8"?>
<p:tagLst xmlns:p="http://schemas.openxmlformats.org/presentationml/2006/main">
  <p:tag name="AS_UNIQUEID" val="1337"/>
</p:tagLst>
</file>

<file path=ppt/tags/tag155.xml><?xml version="1.0" encoding="utf-8"?>
<p:tagLst xmlns:p="http://schemas.openxmlformats.org/presentationml/2006/main">
  <p:tag name="AS_UNIQUEID" val="1338"/>
</p:tagLst>
</file>

<file path=ppt/tags/tag156.xml><?xml version="1.0" encoding="utf-8"?>
<p:tagLst xmlns:p="http://schemas.openxmlformats.org/presentationml/2006/main">
  <p:tag name="AS_UNIQUEID" val="1339"/>
</p:tagLst>
</file>

<file path=ppt/tags/tag157.xml><?xml version="1.0" encoding="utf-8"?>
<p:tagLst xmlns:p="http://schemas.openxmlformats.org/presentationml/2006/main">
  <p:tag name="AS_UNIQUEID" val="1340"/>
</p:tagLst>
</file>

<file path=ppt/tags/tag158.xml><?xml version="1.0" encoding="utf-8"?>
<p:tagLst xmlns:p="http://schemas.openxmlformats.org/presentationml/2006/main">
  <p:tag name="AS_UNIQUEID" val="1341"/>
</p:tagLst>
</file>

<file path=ppt/tags/tag159.xml><?xml version="1.0" encoding="utf-8"?>
<p:tagLst xmlns:p="http://schemas.openxmlformats.org/presentationml/2006/main">
  <p:tag name="AS_UNIQUEID" val="1342"/>
</p:tagLst>
</file>

<file path=ppt/tags/tag16.xml><?xml version="1.0" encoding="utf-8"?>
<p:tagLst xmlns:p="http://schemas.openxmlformats.org/presentationml/2006/main">
  <p:tag name="AS_UNIQUEID" val="1181"/>
</p:tagLst>
</file>

<file path=ppt/tags/tag160.xml><?xml version="1.0" encoding="utf-8"?>
<p:tagLst xmlns:p="http://schemas.openxmlformats.org/presentationml/2006/main">
  <p:tag name="AS_UNIQUEID" val="1343"/>
</p:tagLst>
</file>

<file path=ppt/tags/tag161.xml><?xml version="1.0" encoding="utf-8"?>
<p:tagLst xmlns:p="http://schemas.openxmlformats.org/presentationml/2006/main">
  <p:tag name="AS_UNIQUEID" val="1344"/>
</p:tagLst>
</file>

<file path=ppt/tags/tag162.xml><?xml version="1.0" encoding="utf-8"?>
<p:tagLst xmlns:p="http://schemas.openxmlformats.org/presentationml/2006/main">
  <p:tag name="AS_UNIQUEID" val="1346"/>
</p:tagLst>
</file>

<file path=ppt/tags/tag163.xml><?xml version="1.0" encoding="utf-8"?>
<p:tagLst xmlns:p="http://schemas.openxmlformats.org/presentationml/2006/main">
  <p:tag name="AS_UNIQUEID" val="1347"/>
</p:tagLst>
</file>

<file path=ppt/tags/tag164.xml><?xml version="1.0" encoding="utf-8"?>
<p:tagLst xmlns:p="http://schemas.openxmlformats.org/presentationml/2006/main">
  <p:tag name="AS_UNIQUEID" val="1348"/>
</p:tagLst>
</file>

<file path=ppt/tags/tag165.xml><?xml version="1.0" encoding="utf-8"?>
<p:tagLst xmlns:p="http://schemas.openxmlformats.org/presentationml/2006/main">
  <p:tag name="AS_UNIQUEID" val="1349"/>
</p:tagLst>
</file>

<file path=ppt/tags/tag166.xml><?xml version="1.0" encoding="utf-8"?>
<p:tagLst xmlns:p="http://schemas.openxmlformats.org/presentationml/2006/main">
  <p:tag name="AS_UNIQUEID" val="1351"/>
</p:tagLst>
</file>

<file path=ppt/tags/tag167.xml><?xml version="1.0" encoding="utf-8"?>
<p:tagLst xmlns:p="http://schemas.openxmlformats.org/presentationml/2006/main">
  <p:tag name="AS_UNIQUEID" val="1352"/>
</p:tagLst>
</file>

<file path=ppt/tags/tag168.xml><?xml version="1.0" encoding="utf-8"?>
<p:tagLst xmlns:p="http://schemas.openxmlformats.org/presentationml/2006/main">
  <p:tag name="AS_UNIQUEID" val="1353"/>
</p:tagLst>
</file>

<file path=ppt/tags/tag169.xml><?xml version="1.0" encoding="utf-8"?>
<p:tagLst xmlns:p="http://schemas.openxmlformats.org/presentationml/2006/main">
  <p:tag name="AS_UNIQUEID" val="1355"/>
</p:tagLst>
</file>

<file path=ppt/tags/tag17.xml><?xml version="1.0" encoding="utf-8"?>
<p:tagLst xmlns:p="http://schemas.openxmlformats.org/presentationml/2006/main">
  <p:tag name="AS_UNIQUEID" val="1182"/>
</p:tagLst>
</file>

<file path=ppt/tags/tag170.xml><?xml version="1.0" encoding="utf-8"?>
<p:tagLst xmlns:p="http://schemas.openxmlformats.org/presentationml/2006/main">
  <p:tag name="AS_UNIQUEID" val="1356"/>
</p:tagLst>
</file>

<file path=ppt/tags/tag171.xml><?xml version="1.0" encoding="utf-8"?>
<p:tagLst xmlns:p="http://schemas.openxmlformats.org/presentationml/2006/main">
  <p:tag name="AS_UNIQUEID" val="1357"/>
</p:tagLst>
</file>

<file path=ppt/tags/tag172.xml><?xml version="1.0" encoding="utf-8"?>
<p:tagLst xmlns:p="http://schemas.openxmlformats.org/presentationml/2006/main">
  <p:tag name="AS_UNIQUEID" val="1358"/>
</p:tagLst>
</file>

<file path=ppt/tags/tag173.xml><?xml version="1.0" encoding="utf-8"?>
<p:tagLst xmlns:p="http://schemas.openxmlformats.org/presentationml/2006/main">
  <p:tag name="AS_UNIQUEID" val="1359"/>
</p:tagLst>
</file>

<file path=ppt/tags/tag174.xml><?xml version="1.0" encoding="utf-8"?>
<p:tagLst xmlns:p="http://schemas.openxmlformats.org/presentationml/2006/main">
  <p:tag name="AS_UNIQUEID" val="1360"/>
</p:tagLst>
</file>

<file path=ppt/tags/tag175.xml><?xml version="1.0" encoding="utf-8"?>
<p:tagLst xmlns:p="http://schemas.openxmlformats.org/presentationml/2006/main">
  <p:tag name="AS_UNIQUEID" val="1362"/>
</p:tagLst>
</file>

<file path=ppt/tags/tag176.xml><?xml version="1.0" encoding="utf-8"?>
<p:tagLst xmlns:p="http://schemas.openxmlformats.org/presentationml/2006/main">
  <p:tag name="AS_UNIQUEID" val="1363"/>
</p:tagLst>
</file>

<file path=ppt/tags/tag177.xml><?xml version="1.0" encoding="utf-8"?>
<p:tagLst xmlns:p="http://schemas.openxmlformats.org/presentationml/2006/main">
  <p:tag name="AS_UNIQUEID" val="1364"/>
</p:tagLst>
</file>

<file path=ppt/tags/tag178.xml><?xml version="1.0" encoding="utf-8"?>
<p:tagLst xmlns:p="http://schemas.openxmlformats.org/presentationml/2006/main">
  <p:tag name="AS_UNIQUEID" val="1365"/>
</p:tagLst>
</file>

<file path=ppt/tags/tag179.xml><?xml version="1.0" encoding="utf-8"?>
<p:tagLst xmlns:p="http://schemas.openxmlformats.org/presentationml/2006/main">
  <p:tag name="AS_UNIQUEID" val="1366"/>
</p:tagLst>
</file>

<file path=ppt/tags/tag18.xml><?xml version="1.0" encoding="utf-8"?>
<p:tagLst xmlns:p="http://schemas.openxmlformats.org/presentationml/2006/main">
  <p:tag name="AS_UNIQUEID" val="1184"/>
</p:tagLst>
</file>

<file path=ppt/tags/tag180.xml><?xml version="1.0" encoding="utf-8"?>
<p:tagLst xmlns:p="http://schemas.openxmlformats.org/presentationml/2006/main">
  <p:tag name="AS_UNIQUEID" val="1367"/>
</p:tagLst>
</file>

<file path=ppt/tags/tag181.xml><?xml version="1.0" encoding="utf-8"?>
<p:tagLst xmlns:p="http://schemas.openxmlformats.org/presentationml/2006/main">
  <p:tag name="AS_UNIQUEID" val="1369"/>
</p:tagLst>
</file>

<file path=ppt/tags/tag182.xml><?xml version="1.0" encoding="utf-8"?>
<p:tagLst xmlns:p="http://schemas.openxmlformats.org/presentationml/2006/main">
  <p:tag name="AS_UNIQUEID" val="1370"/>
</p:tagLst>
</file>

<file path=ppt/tags/tag183.xml><?xml version="1.0" encoding="utf-8"?>
<p:tagLst xmlns:p="http://schemas.openxmlformats.org/presentationml/2006/main">
  <p:tag name="AS_UNIQUEID" val="1371"/>
</p:tagLst>
</file>

<file path=ppt/tags/tag184.xml><?xml version="1.0" encoding="utf-8"?>
<p:tagLst xmlns:p="http://schemas.openxmlformats.org/presentationml/2006/main">
  <p:tag name="AS_UNIQUEID" val="1372"/>
</p:tagLst>
</file>

<file path=ppt/tags/tag185.xml><?xml version="1.0" encoding="utf-8"?>
<p:tagLst xmlns:p="http://schemas.openxmlformats.org/presentationml/2006/main">
  <p:tag name="AS_UNIQUEID" val="1373"/>
</p:tagLst>
</file>

<file path=ppt/tags/tag186.xml><?xml version="1.0" encoding="utf-8"?>
<p:tagLst xmlns:p="http://schemas.openxmlformats.org/presentationml/2006/main">
  <p:tag name="AS_UNIQUEID" val="1375"/>
</p:tagLst>
</file>

<file path=ppt/tags/tag187.xml><?xml version="1.0" encoding="utf-8"?>
<p:tagLst xmlns:p="http://schemas.openxmlformats.org/presentationml/2006/main">
  <p:tag name="AS_UNIQUEID" val="1376"/>
</p:tagLst>
</file>

<file path=ppt/tags/tag188.xml><?xml version="1.0" encoding="utf-8"?>
<p:tagLst xmlns:p="http://schemas.openxmlformats.org/presentationml/2006/main">
  <p:tag name="AS_UNIQUEID" val="1377"/>
</p:tagLst>
</file>

<file path=ppt/tags/tag189.xml><?xml version="1.0" encoding="utf-8"?>
<p:tagLst xmlns:p="http://schemas.openxmlformats.org/presentationml/2006/main">
  <p:tag name="AS_UNIQUEID" val="1378"/>
</p:tagLst>
</file>

<file path=ppt/tags/tag19.xml><?xml version="1.0" encoding="utf-8"?>
<p:tagLst xmlns:p="http://schemas.openxmlformats.org/presentationml/2006/main">
  <p:tag name="AS_UNIQUEID" val="1185"/>
</p:tagLst>
</file>

<file path=ppt/tags/tag190.xml><?xml version="1.0" encoding="utf-8"?>
<p:tagLst xmlns:p="http://schemas.openxmlformats.org/presentationml/2006/main">
  <p:tag name="AS_UNIQUEID" val="1379"/>
</p:tagLst>
</file>

<file path=ppt/tags/tag191.xml><?xml version="1.0" encoding="utf-8"?>
<p:tagLst xmlns:p="http://schemas.openxmlformats.org/presentationml/2006/main">
  <p:tag name="AS_UNIQUEID" val="1381"/>
</p:tagLst>
</file>

<file path=ppt/tags/tag192.xml><?xml version="1.0" encoding="utf-8"?>
<p:tagLst xmlns:p="http://schemas.openxmlformats.org/presentationml/2006/main">
  <p:tag name="AS_UNIQUEID" val="1382"/>
</p:tagLst>
</file>

<file path=ppt/tags/tag193.xml><?xml version="1.0" encoding="utf-8"?>
<p:tagLst xmlns:p="http://schemas.openxmlformats.org/presentationml/2006/main">
  <p:tag name="AS_UNIQUEID" val="1383"/>
</p:tagLst>
</file>

<file path=ppt/tags/tag194.xml><?xml version="1.0" encoding="utf-8"?>
<p:tagLst xmlns:p="http://schemas.openxmlformats.org/presentationml/2006/main">
  <p:tag name="AS_UNIQUEID" val="1384"/>
</p:tagLst>
</file>

<file path=ppt/tags/tag195.xml><?xml version="1.0" encoding="utf-8"?>
<p:tagLst xmlns:p="http://schemas.openxmlformats.org/presentationml/2006/main">
  <p:tag name="AS_UNIQUEID" val="1385"/>
</p:tagLst>
</file>

<file path=ppt/tags/tag196.xml><?xml version="1.0" encoding="utf-8"?>
<p:tagLst xmlns:p="http://schemas.openxmlformats.org/presentationml/2006/main">
  <p:tag name="AS_UNIQUEID" val="1386"/>
</p:tagLst>
</file>

<file path=ppt/tags/tag197.xml><?xml version="1.0" encoding="utf-8"?>
<p:tagLst xmlns:p="http://schemas.openxmlformats.org/presentationml/2006/main">
  <p:tag name="AS_UNIQUEID" val="41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8.xml><?xml version="1.0" encoding="utf-8"?>
<p:tagLst xmlns:p="http://schemas.openxmlformats.org/presentationml/2006/main">
  <p:tag name="AS_UNIQUEID" val="41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9.xml><?xml version="1.0" encoding="utf-8"?>
<p:tagLst xmlns:p="http://schemas.openxmlformats.org/presentationml/2006/main">
  <p:tag name="AS_UNIQUEID" val="41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xml><?xml version="1.0" encoding="utf-8"?>
<p:tagLst xmlns:p="http://schemas.openxmlformats.org/presentationml/2006/main">
  <p:tag name="AS_UNIQUEID" val="1166"/>
</p:tagLst>
</file>

<file path=ppt/tags/tag20.xml><?xml version="1.0" encoding="utf-8"?>
<p:tagLst xmlns:p="http://schemas.openxmlformats.org/presentationml/2006/main">
  <p:tag name="AS_UNIQUEID" val="1186"/>
</p:tagLst>
</file>

<file path=ppt/tags/tag200.xml><?xml version="1.0" encoding="utf-8"?>
<p:tagLst xmlns:p="http://schemas.openxmlformats.org/presentationml/2006/main">
  <p:tag name="AS_UNIQUEID" val="41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1.xml><?xml version="1.0" encoding="utf-8"?>
<p:tagLst xmlns:p="http://schemas.openxmlformats.org/presentationml/2006/main">
  <p:tag name="AS_UNIQUEID" val="41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2.xml><?xml version="1.0" encoding="utf-8"?>
<p:tagLst xmlns:p="http://schemas.openxmlformats.org/presentationml/2006/main">
  <p:tag name="AS_UNIQUEID" val="41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3.xml><?xml version="1.0" encoding="utf-8"?>
<p:tagLst xmlns:p="http://schemas.openxmlformats.org/presentationml/2006/main">
  <p:tag name="AS_UNIQUEID" val="41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4.xml><?xml version="1.0" encoding="utf-8"?>
<p:tagLst xmlns:p="http://schemas.openxmlformats.org/presentationml/2006/main">
  <p:tag name="AS_UNIQUEID" val="42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5.xml><?xml version="1.0" encoding="utf-8"?>
<p:tagLst xmlns:p="http://schemas.openxmlformats.org/presentationml/2006/main">
  <p:tag name="AS_UNIQUEID" val="42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6.xml><?xml version="1.0" encoding="utf-8"?>
<p:tagLst xmlns:p="http://schemas.openxmlformats.org/presentationml/2006/main">
  <p:tag name="AS_UNIQUEID" val="42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7.xml><?xml version="1.0" encoding="utf-8"?>
<p:tagLst xmlns:p="http://schemas.openxmlformats.org/presentationml/2006/main">
  <p:tag name="AS_UNIQUEID" val="42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8.xml><?xml version="1.0" encoding="utf-8"?>
<p:tagLst xmlns:p="http://schemas.openxmlformats.org/presentationml/2006/main">
  <p:tag name="AS_UNIQUEID" val="42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9.xml><?xml version="1.0" encoding="utf-8"?>
<p:tagLst xmlns:p="http://schemas.openxmlformats.org/presentationml/2006/main">
  <p:tag name="AS_UNIQUEID" val="42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p="http://schemas.openxmlformats.org/presentationml/2006/main">
  <p:tag name="AS_UNIQUEID" val="1187"/>
</p:tagLst>
</file>

<file path=ppt/tags/tag210.xml><?xml version="1.0" encoding="utf-8"?>
<p:tagLst xmlns:p="http://schemas.openxmlformats.org/presentationml/2006/main">
  <p:tag name="AS_UNIQUEID" val="42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1.xml><?xml version="1.0" encoding="utf-8"?>
<p:tagLst xmlns:p="http://schemas.openxmlformats.org/presentationml/2006/main">
  <p:tag name="AS_UNIQUEID" val="42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2.xml><?xml version="1.0" encoding="utf-8"?>
<p:tagLst xmlns:p="http://schemas.openxmlformats.org/presentationml/2006/main">
  <p:tag name="AS_UNIQUEID" val="43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3.xml><?xml version="1.0" encoding="utf-8"?>
<p:tagLst xmlns:p="http://schemas.openxmlformats.org/presentationml/2006/main">
  <p:tag name="AS_UNIQUEID" val="43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4.xml><?xml version="1.0" encoding="utf-8"?>
<p:tagLst xmlns:p="http://schemas.openxmlformats.org/presentationml/2006/main">
  <p:tag name="AS_UNIQUEID" val="43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5.xml><?xml version="1.0" encoding="utf-8"?>
<p:tagLst xmlns:p="http://schemas.openxmlformats.org/presentationml/2006/main">
  <p:tag name="AS_UNIQUEID" val="43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6.xml><?xml version="1.0" encoding="utf-8"?>
<p:tagLst xmlns:p="http://schemas.openxmlformats.org/presentationml/2006/main">
  <p:tag name="AS_UNIQUEID" val="43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7.xml><?xml version="1.0" encoding="utf-8"?>
<p:tagLst xmlns:p="http://schemas.openxmlformats.org/presentationml/2006/main">
  <p:tag name="AS_UNIQUEID" val="4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8.xml><?xml version="1.0" encoding="utf-8"?>
<p:tagLst xmlns:p="http://schemas.openxmlformats.org/presentationml/2006/main">
  <p:tag name="AS_UNIQUEID" val="43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9.xml><?xml version="1.0" encoding="utf-8"?>
<p:tagLst xmlns:p="http://schemas.openxmlformats.org/presentationml/2006/main">
  <p:tag name="AS_UNIQUEID" val="43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xml><?xml version="1.0" encoding="utf-8"?>
<p:tagLst xmlns:p="http://schemas.openxmlformats.org/presentationml/2006/main">
  <p:tag name="AS_UNIQUEID" val="1188"/>
</p:tagLst>
</file>

<file path=ppt/tags/tag220.xml><?xml version="1.0" encoding="utf-8"?>
<p:tagLst xmlns:p="http://schemas.openxmlformats.org/presentationml/2006/main">
  <p:tag name="AS_UNIQUEID" val="43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1.xml><?xml version="1.0" encoding="utf-8"?>
<p:tagLst xmlns:p="http://schemas.openxmlformats.org/presentationml/2006/main">
  <p:tag name="AS_UNIQUEID" val="44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2.xml><?xml version="1.0" encoding="utf-8"?>
<p:tagLst xmlns:p="http://schemas.openxmlformats.org/presentationml/2006/main">
  <p:tag name="AS_UNIQUEID" val="44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3.xml><?xml version="1.0" encoding="utf-8"?>
<p:tagLst xmlns:p="http://schemas.openxmlformats.org/presentationml/2006/main">
  <p:tag name="AS_UNIQUEID" val="4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4.xml><?xml version="1.0" encoding="utf-8"?>
<p:tagLst xmlns:p="http://schemas.openxmlformats.org/presentationml/2006/main">
  <p:tag name="AS_UNIQUEID" val="4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5.xml><?xml version="1.0" encoding="utf-8"?>
<p:tagLst xmlns:p="http://schemas.openxmlformats.org/presentationml/2006/main">
  <p:tag name="AS_UNIQUEID" val="4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6.xml><?xml version="1.0" encoding="utf-8"?>
<p:tagLst xmlns:p="http://schemas.openxmlformats.org/presentationml/2006/main">
  <p:tag name="AS_UNIQUEID" val="44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27.xml><?xml version="1.0" encoding="utf-8"?>
<p:tagLst xmlns:p="http://schemas.openxmlformats.org/presentationml/2006/main">
  <p:tag name="AS_UNIQUEID" val="44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28.xml><?xml version="1.0" encoding="utf-8"?>
<p:tagLst xmlns:p="http://schemas.openxmlformats.org/presentationml/2006/main">
  <p:tag name="AS_UNIQUEID" val="44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29.xml><?xml version="1.0" encoding="utf-8"?>
<p:tagLst xmlns:p="http://schemas.openxmlformats.org/presentationml/2006/main">
  <p:tag name="AS_UNIQUEID" val="44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3.xml><?xml version="1.0" encoding="utf-8"?>
<p:tagLst xmlns:p="http://schemas.openxmlformats.org/presentationml/2006/main">
  <p:tag name="AS_UNIQUEID" val="1189"/>
</p:tagLst>
</file>

<file path=ppt/tags/tag230.xml><?xml version="1.0" encoding="utf-8"?>
<p:tagLst xmlns:p="http://schemas.openxmlformats.org/presentationml/2006/main">
  <p:tag name="AS_UNIQUEID" val="45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31.xml><?xml version="1.0" encoding="utf-8"?>
<p:tagLst xmlns:p="http://schemas.openxmlformats.org/presentationml/2006/main">
  <p:tag name="AS_UNIQUEID" val="45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32.xml><?xml version="1.0" encoding="utf-8"?>
<p:tagLst xmlns:p="http://schemas.openxmlformats.org/presentationml/2006/main">
  <p:tag name="AS_UNIQUEID" val="45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33.xml><?xml version="1.0" encoding="utf-8"?>
<p:tagLst xmlns:p="http://schemas.openxmlformats.org/presentationml/2006/main">
  <p:tag name="AS_UNIQUEID" val="45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34.xml><?xml version="1.0" encoding="utf-8"?>
<p:tagLst xmlns:p="http://schemas.openxmlformats.org/presentationml/2006/main">
  <p:tag name="AS_UNIQUEID" val="45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35.xml><?xml version="1.0" encoding="utf-8"?>
<p:tagLst xmlns:p="http://schemas.openxmlformats.org/presentationml/2006/main">
  <p:tag name="AS_UNIQUEID" val="45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36.xml><?xml version="1.0" encoding="utf-8"?>
<p:tagLst xmlns:p="http://schemas.openxmlformats.org/presentationml/2006/main">
  <p:tag name="AS_UNIQUEID" val="45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37.xml><?xml version="1.0" encoding="utf-8"?>
<p:tagLst xmlns:p="http://schemas.openxmlformats.org/presentationml/2006/main">
  <p:tag name="AS_UNIQUEID" val="45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38.xml><?xml version="1.0" encoding="utf-8"?>
<p:tagLst xmlns:p="http://schemas.openxmlformats.org/presentationml/2006/main">
  <p:tag name="AS_UNIQUEID" val="4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39.xml><?xml version="1.0" encoding="utf-8"?>
<p:tagLst xmlns:p="http://schemas.openxmlformats.org/presentationml/2006/main">
  <p:tag name="AS_UNIQUEID" val="46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4.xml><?xml version="1.0" encoding="utf-8"?>
<p:tagLst xmlns:p="http://schemas.openxmlformats.org/presentationml/2006/main">
  <p:tag name="AS_UNIQUEID" val="1190"/>
</p:tagLst>
</file>

<file path=ppt/tags/tag240.xml><?xml version="1.0" encoding="utf-8"?>
<p:tagLst xmlns:p="http://schemas.openxmlformats.org/presentationml/2006/main">
  <p:tag name="AS_UNIQUEID" val="46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41.xml><?xml version="1.0" encoding="utf-8"?>
<p:tagLst xmlns:p="http://schemas.openxmlformats.org/presentationml/2006/main">
  <p:tag name="AS_UNIQUEID" val="46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42.xml><?xml version="1.0" encoding="utf-8"?>
<p:tagLst xmlns:p="http://schemas.openxmlformats.org/presentationml/2006/main">
  <p:tag name="AS_UNIQUEID" val="46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43.xml><?xml version="1.0" encoding="utf-8"?>
<p:tagLst xmlns:p="http://schemas.openxmlformats.org/presentationml/2006/main">
  <p:tag name="AS_UNIQUEID" val="46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44.xml><?xml version="1.0" encoding="utf-8"?>
<p:tagLst xmlns:p="http://schemas.openxmlformats.org/presentationml/2006/main">
  <p:tag name="AS_UNIQUEID" val="46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45.xml><?xml version="1.0" encoding="utf-8"?>
<p:tagLst xmlns:p="http://schemas.openxmlformats.org/presentationml/2006/main">
  <p:tag name="AS_UNIQUEID" val="46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46.xml><?xml version="1.0" encoding="utf-8"?>
<p:tagLst xmlns:p="http://schemas.openxmlformats.org/presentationml/2006/main">
  <p:tag name="AS_UNIQUEID" val="47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47.xml><?xml version="1.0" encoding="utf-8"?>
<p:tagLst xmlns:p="http://schemas.openxmlformats.org/presentationml/2006/main">
  <p:tag name="AS_UNIQUEID" val="47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48.xml><?xml version="1.0" encoding="utf-8"?>
<p:tagLst xmlns:p="http://schemas.openxmlformats.org/presentationml/2006/main">
  <p:tag name="AS_UNIQUEID" val="47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49.xml><?xml version="1.0" encoding="utf-8"?>
<p:tagLst xmlns:p="http://schemas.openxmlformats.org/presentationml/2006/main">
  <p:tag name="AS_UNIQUEID" val="47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5.xml><?xml version="1.0" encoding="utf-8"?>
<p:tagLst xmlns:p="http://schemas.openxmlformats.org/presentationml/2006/main">
  <p:tag name="AS_UNIQUEID" val="1191"/>
</p:tagLst>
</file>

<file path=ppt/tags/tag250.xml><?xml version="1.0" encoding="utf-8"?>
<p:tagLst xmlns:p="http://schemas.openxmlformats.org/presentationml/2006/main">
  <p:tag name="AS_UNIQUEID" val="47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51.xml><?xml version="1.0" encoding="utf-8"?>
<p:tagLst xmlns:p="http://schemas.openxmlformats.org/presentationml/2006/main">
  <p:tag name="AS_UNIQUEID" val="47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52.xml><?xml version="1.0" encoding="utf-8"?>
<p:tagLst xmlns:p="http://schemas.openxmlformats.org/presentationml/2006/main">
  <p:tag name="AS_UNIQUEID" val="478"/>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253.xml><?xml version="1.0" encoding="utf-8"?>
<p:tagLst xmlns:p="http://schemas.openxmlformats.org/presentationml/2006/main">
  <p:tag name="AS_UNIQUEID" val="479"/>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254.xml><?xml version="1.0" encoding="utf-8"?>
<p:tagLst xmlns:p="http://schemas.openxmlformats.org/presentationml/2006/main">
  <p:tag name="AS_UNIQUEID" val="48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5.xml><?xml version="1.0" encoding="utf-8"?>
<p:tagLst xmlns:p="http://schemas.openxmlformats.org/presentationml/2006/main">
  <p:tag name="AS_UNIQUEID" val="48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6.xml><?xml version="1.0" encoding="utf-8"?>
<p:tagLst xmlns:p="http://schemas.openxmlformats.org/presentationml/2006/main">
  <p:tag name="AS_UNIQUEID" val="48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7.xml><?xml version="1.0" encoding="utf-8"?>
<p:tagLst xmlns:p="http://schemas.openxmlformats.org/presentationml/2006/main">
  <p:tag name="AS_UNIQUEID" val="483"/>
  <p:tag name="KSO_WM_BEAUTIFY_FLAG" val="#wm#"/>
  <p:tag name="KSO_WM_TAG_VERSION" val="1.0"/>
  <p:tag name="KSO_WM_TEMPLATE_CATEGORY" val="custom"/>
  <p:tag name="KSO_WM_TEMPLATE_INDEX" val="20187308"/>
  <p:tag name="KSO_WM_TEMPLATE_SUBCATEGORY" val="0"/>
  <p:tag name="KSO_WM_TEMPLATE_THUMBS_INDEX" val="1、2、3、6、8、10、11、12、15"/>
</p:tagLst>
</file>

<file path=ppt/tags/tag258.xml><?xml version="1.0" encoding="utf-8"?>
<p:tagLst xmlns:p="http://schemas.openxmlformats.org/presentationml/2006/main">
  <p:tag name="AS_UNIQUEID" val="1399"/>
</p:tagLst>
</file>

<file path=ppt/tags/tag259.xml><?xml version="1.0" encoding="utf-8"?>
<p:tagLst xmlns:p="http://schemas.openxmlformats.org/presentationml/2006/main">
  <p:tag name="AS_UNIQUEID" val="1413"/>
  <p:tag name="KSO_WM_UNIT_PLACING_PICTURE_USER_VIEWPORT" val="{&quot;height&quot;:9600,&quot;width&quot;:14400}"/>
</p:tagLst>
</file>

<file path=ppt/tags/tag26.xml><?xml version="1.0" encoding="utf-8"?>
<p:tagLst xmlns:p="http://schemas.openxmlformats.org/presentationml/2006/main">
  <p:tag name="AS_UNIQUEID" val="1192"/>
</p:tagLst>
</file>

<file path=ppt/tags/tag260.xml><?xml version="1.0" encoding="utf-8"?>
<p:tagLst xmlns:p="http://schemas.openxmlformats.org/presentationml/2006/main">
  <p:tag name="AS_UNIQUEID" val="1025"/>
</p:tagLst>
</file>

<file path=ppt/tags/tag261.xml><?xml version="1.0" encoding="utf-8"?>
<p:tagLst xmlns:p="http://schemas.openxmlformats.org/presentationml/2006/main">
  <p:tag name="AS_UNIQUEID" val="1414"/>
</p:tagLst>
</file>

<file path=ppt/tags/tag262.xml><?xml version="1.0" encoding="utf-8"?>
<p:tagLst xmlns:p="http://schemas.openxmlformats.org/presentationml/2006/main">
  <p:tag name="AS_UNIQUEID" val="1415"/>
</p:tagLst>
</file>

<file path=ppt/tags/tag263.xml><?xml version="1.0" encoding="utf-8"?>
<p:tagLst xmlns:p="http://schemas.openxmlformats.org/presentationml/2006/main">
  <p:tag name="AS_UNIQUEID" val="1420"/>
  <p:tag name="KSO_WM_UNIT_PLACING_PICTURE_USER_VIEWPORT" val="{&quot;height&quot;:9600,&quot;width&quot;:14400}"/>
</p:tagLst>
</file>

<file path=ppt/tags/tag264.xml><?xml version="1.0" encoding="utf-8"?>
<p:tagLst xmlns:p="http://schemas.openxmlformats.org/presentationml/2006/main">
  <p:tag name="AS_UNIQUEID" val="1421"/>
</p:tagLst>
</file>

<file path=ppt/tags/tag265.xml><?xml version="1.0" encoding="utf-8"?>
<p:tagLst xmlns:p="http://schemas.openxmlformats.org/presentationml/2006/main">
  <p:tag name="AS_UNIQUEID" val="1422"/>
  <p:tag name="KSO_WM_UNIT_PLACING_PICTURE_USER_VIEWPORT" val="{&quot;height&quot;:7820,&quot;width&quot;:18437}"/>
</p:tagLst>
</file>

<file path=ppt/tags/tag266.xml><?xml version="1.0" encoding="utf-8"?>
<p:tagLst xmlns:p="http://schemas.openxmlformats.org/presentationml/2006/main">
  <p:tag name="AS_UNIQUEID" val="1423"/>
</p:tagLst>
</file>

<file path=ppt/tags/tag267.xml><?xml version="1.0" encoding="utf-8"?>
<p:tagLst xmlns:p="http://schemas.openxmlformats.org/presentationml/2006/main">
  <p:tag name="AS_UNIQUEID" val="1417"/>
</p:tagLst>
</file>

<file path=ppt/tags/tag268.xml><?xml version="1.0" encoding="utf-8"?>
<p:tagLst xmlns:p="http://schemas.openxmlformats.org/presentationml/2006/main">
  <p:tag name="AS_UNIQUEID" val="1418"/>
</p:tagLst>
</file>

<file path=ppt/tags/tag269.xml><?xml version="1.0" encoding="utf-8"?>
<p:tagLst xmlns:p="http://schemas.openxmlformats.org/presentationml/2006/main">
  <p:tag name="AS_UNIQUEID" val="1425"/>
  <p:tag name="KSO_WM_MEDIACOVER_FLAG" val="1"/>
  <p:tag name="KSO_WM_UNIT_MEDIACOVER_BTN_POS" val="c"/>
  <p:tag name="KSO_WM_UNIT_MEDIACOVER_BTN_STATE" val="1"/>
  <p:tag name="KSO_WM_UNIT_MEDIACOVER_BTN_STYLE" val="ee0bc779c1f3d7f3e90c96344320e69a"/>
  <p:tag name="KSO_WM_UNIT_MEDIACOVER_BTNRECT" val="8580*3771*1221*1221"/>
  <p:tag name="KSO_WM_UNIT_MEDIACOVER_RGB" val="000000"/>
  <p:tag name="KSO_WM_UNIT_MEDIACOVER_STYLEID" val="1"/>
  <p:tag name="KSO_WM_UNIT_MEDIACOVER_TEXTSTATE" val="0"/>
  <p:tag name="KSO_WM_UNIT_MEDIACOVER_TRANSPARENCY" val="0.5"/>
</p:tagLst>
</file>

<file path=ppt/tags/tag27.xml><?xml version="1.0" encoding="utf-8"?>
<p:tagLst xmlns:p="http://schemas.openxmlformats.org/presentationml/2006/main">
  <p:tag name="AS_UNIQUEID" val="1193"/>
</p:tagLst>
</file>

<file path=ppt/tags/tag270.xml><?xml version="1.0" encoding="utf-8"?>
<p:tagLst xmlns:p="http://schemas.openxmlformats.org/presentationml/2006/main">
  <p:tag name="AS_UNIQUEID" val="1426"/>
</p:tagLst>
</file>

<file path=ppt/tags/tag271.xml><?xml version="1.0" encoding="utf-8"?>
<p:tagLst xmlns:p="http://schemas.openxmlformats.org/presentationml/2006/main">
  <p:tag name="AS_UNIQUEID" val="1427"/>
</p:tagLst>
</file>

<file path=ppt/tags/tag272.xml><?xml version="1.0" encoding="utf-8"?>
<p:tagLst xmlns:p="http://schemas.openxmlformats.org/presentationml/2006/main">
  <p:tag name="AS_UNIQUEID" val="1428"/>
</p:tagLst>
</file>

<file path=ppt/tags/tag273.xml><?xml version="1.0" encoding="utf-8"?>
<p:tagLst xmlns:p="http://schemas.openxmlformats.org/presentationml/2006/main">
  <p:tag name="AS_UNIQUEID" val="1430"/>
</p:tagLst>
</file>

<file path=ppt/tags/tag274.xml><?xml version="1.0" encoding="utf-8"?>
<p:tagLst xmlns:p="http://schemas.openxmlformats.org/presentationml/2006/main">
  <p:tag name="AS_UNIQUEID" val="1060"/>
</p:tagLst>
</file>

<file path=ppt/tags/tag275.xml><?xml version="1.0" encoding="utf-8"?>
<p:tagLst xmlns:p="http://schemas.openxmlformats.org/presentationml/2006/main">
  <p:tag name="AS_UNIQUEID" val="1061"/>
</p:tagLst>
</file>

<file path=ppt/tags/tag276.xml><?xml version="1.0" encoding="utf-8"?>
<p:tagLst xmlns:p="http://schemas.openxmlformats.org/presentationml/2006/main">
  <p:tag name="AS_UNIQUEID" val="1062"/>
</p:tagLst>
</file>

<file path=ppt/tags/tag277.xml><?xml version="1.0" encoding="utf-8"?>
<p:tagLst xmlns:p="http://schemas.openxmlformats.org/presentationml/2006/main">
  <p:tag name="AS_UNIQUEID" val="1063"/>
</p:tagLst>
</file>

<file path=ppt/tags/tag278.xml><?xml version="1.0" encoding="utf-8"?>
<p:tagLst xmlns:p="http://schemas.openxmlformats.org/presentationml/2006/main">
  <p:tag name="AS_UNIQUEID" val="1064"/>
</p:tagLst>
</file>

<file path=ppt/tags/tag279.xml><?xml version="1.0" encoding="utf-8"?>
<p:tagLst xmlns:p="http://schemas.openxmlformats.org/presentationml/2006/main">
  <p:tag name="AS_UNIQUEID" val="1065"/>
</p:tagLst>
</file>

<file path=ppt/tags/tag28.xml><?xml version="1.0" encoding="utf-8"?>
<p:tagLst xmlns:p="http://schemas.openxmlformats.org/presentationml/2006/main">
  <p:tag name="AS_UNIQUEID" val="1194"/>
</p:tagLst>
</file>

<file path=ppt/tags/tag280.xml><?xml version="1.0" encoding="utf-8"?>
<p:tagLst xmlns:p="http://schemas.openxmlformats.org/presentationml/2006/main">
  <p:tag name="AS_UNIQUEID" val="1066"/>
</p:tagLst>
</file>

<file path=ppt/tags/tag281.xml><?xml version="1.0" encoding="utf-8"?>
<p:tagLst xmlns:p="http://schemas.openxmlformats.org/presentationml/2006/main">
  <p:tag name="AS_UNIQUEID" val="1067"/>
</p:tagLst>
</file>

<file path=ppt/tags/tag282.xml><?xml version="1.0" encoding="utf-8"?>
<p:tagLst xmlns:p="http://schemas.openxmlformats.org/presentationml/2006/main">
  <p:tag name="AS_UNIQUEID" val="1068"/>
</p:tagLst>
</file>

<file path=ppt/tags/tag283.xml><?xml version="1.0" encoding="utf-8"?>
<p:tagLst xmlns:p="http://schemas.openxmlformats.org/presentationml/2006/main">
  <p:tag name="AS_UNIQUEID" val="1069"/>
</p:tagLst>
</file>

<file path=ppt/tags/tag284.xml><?xml version="1.0" encoding="utf-8"?>
<p:tagLst xmlns:p="http://schemas.openxmlformats.org/presentationml/2006/main">
  <p:tag name="AS_UNIQUEID" val="817"/>
</p:tagLst>
</file>

<file path=ppt/tags/tag285.xml><?xml version="1.0" encoding="utf-8"?>
<p:tagLst xmlns:p="http://schemas.openxmlformats.org/presentationml/2006/main">
  <p:tag name="AS_UNIQUEID" val="1432"/>
</p:tagLst>
</file>

<file path=ppt/tags/tag286.xml><?xml version="1.0" encoding="utf-8"?>
<p:tagLst xmlns:p="http://schemas.openxmlformats.org/presentationml/2006/main">
  <p:tag name="AS_UNIQUEID" val="1433"/>
</p:tagLst>
</file>

<file path=ppt/tags/tag287.xml><?xml version="1.0" encoding="utf-8"?>
<p:tagLst xmlns:p="http://schemas.openxmlformats.org/presentationml/2006/main">
  <p:tag name="AS_UNIQUEID" val="1434"/>
</p:tagLst>
</file>

<file path=ppt/tags/tag288.xml><?xml version="1.0" encoding="utf-8"?>
<p:tagLst xmlns:p="http://schemas.openxmlformats.org/presentationml/2006/main">
  <p:tag name="AS_UNIQUEID" val="1435"/>
</p:tagLst>
</file>

<file path=ppt/tags/tag289.xml><?xml version="1.0" encoding="utf-8"?>
<p:tagLst xmlns:p="http://schemas.openxmlformats.org/presentationml/2006/main">
  <p:tag name="AS_UNIQUEID" val="1436"/>
</p:tagLst>
</file>

<file path=ppt/tags/tag29.xml><?xml version="1.0" encoding="utf-8"?>
<p:tagLst xmlns:p="http://schemas.openxmlformats.org/presentationml/2006/main">
  <p:tag name="AS_UNIQUEID" val="1196"/>
</p:tagLst>
</file>

<file path=ppt/tags/tag290.xml><?xml version="1.0" encoding="utf-8"?>
<p:tagLst xmlns:p="http://schemas.openxmlformats.org/presentationml/2006/main">
  <p:tag name="AS_UNIQUEID" val="1438"/>
</p:tagLst>
</file>

<file path=ppt/tags/tag291.xml><?xml version="1.0" encoding="utf-8"?>
<p:tagLst xmlns:p="http://schemas.openxmlformats.org/presentationml/2006/main">
  <p:tag name="AS_UNIQUEID" val="1439"/>
</p:tagLst>
</file>

<file path=ppt/tags/tag292.xml><?xml version="1.0" encoding="utf-8"?>
<p:tagLst xmlns:p="http://schemas.openxmlformats.org/presentationml/2006/main">
  <p:tag name="AS_UNIQUEID" val="1440"/>
  <p:tag name="KSO_WM_UNIT_TABLE_BEAUTIFY" val="smartTable{fcce5a7d-b561-4558-bb3a-fc0a0067f9fd}"/>
</p:tagLst>
</file>

<file path=ppt/tags/tag293.xml><?xml version="1.0" encoding="utf-8"?>
<p:tagLst xmlns:p="http://schemas.openxmlformats.org/presentationml/2006/main">
  <p:tag name="AS_UNIQUEID" val="1441"/>
</p:tagLst>
</file>

<file path=ppt/tags/tag294.xml><?xml version="1.0" encoding="utf-8"?>
<p:tagLst xmlns:p="http://schemas.openxmlformats.org/presentationml/2006/main">
  <p:tag name="AS_UNIQUEID" val="1442"/>
</p:tagLst>
</file>

<file path=ppt/tags/tag295.xml><?xml version="1.0" encoding="utf-8"?>
<p:tagLst xmlns:p="http://schemas.openxmlformats.org/presentationml/2006/main">
  <p:tag name="AS_UNIQUEID" val="1443"/>
</p:tagLst>
</file>

<file path=ppt/tags/tag296.xml><?xml version="1.0" encoding="utf-8"?>
<p:tagLst xmlns:p="http://schemas.openxmlformats.org/presentationml/2006/main">
  <p:tag name="AS_UNIQUEID" val="1444"/>
</p:tagLst>
</file>

<file path=ppt/tags/tag297.xml><?xml version="1.0" encoding="utf-8"?>
<p:tagLst xmlns:p="http://schemas.openxmlformats.org/presentationml/2006/main">
  <p:tag name="AS_UNIQUEID" val="1445"/>
</p:tagLst>
</file>

<file path=ppt/tags/tag298.xml><?xml version="1.0" encoding="utf-8"?>
<p:tagLst xmlns:p="http://schemas.openxmlformats.org/presentationml/2006/main">
  <p:tag name="AS_UNIQUEID" val="1446"/>
</p:tagLst>
</file>

<file path=ppt/tags/tag299.xml><?xml version="1.0" encoding="utf-8"?>
<p:tagLst xmlns:p="http://schemas.openxmlformats.org/presentationml/2006/main">
  <p:tag name="AS_UNIQUEID" val="1447"/>
</p:tagLst>
</file>

<file path=ppt/tags/tag3.xml><?xml version="1.0" encoding="utf-8"?>
<p:tagLst xmlns:p="http://schemas.openxmlformats.org/presentationml/2006/main">
  <p:tag name="AS_UNIQUEID" val="1167"/>
</p:tagLst>
</file>

<file path=ppt/tags/tag30.xml><?xml version="1.0" encoding="utf-8"?>
<p:tagLst xmlns:p="http://schemas.openxmlformats.org/presentationml/2006/main">
  <p:tag name="AS_UNIQUEID" val="1197"/>
</p:tagLst>
</file>

<file path=ppt/tags/tag300.xml><?xml version="1.0" encoding="utf-8"?>
<p:tagLst xmlns:p="http://schemas.openxmlformats.org/presentationml/2006/main">
  <p:tag name="AS_UNIQUEID" val="1448"/>
</p:tagLst>
</file>

<file path=ppt/tags/tag301.xml><?xml version="1.0" encoding="utf-8"?>
<p:tagLst xmlns:p="http://schemas.openxmlformats.org/presentationml/2006/main">
  <p:tag name="AS_UNIQUEID" val="1449"/>
</p:tagLst>
</file>

<file path=ppt/tags/tag302.xml><?xml version="1.0" encoding="utf-8"?>
<p:tagLst xmlns:p="http://schemas.openxmlformats.org/presentationml/2006/main">
  <p:tag name="AS_UNIQUEID" val="1450"/>
</p:tagLst>
</file>

<file path=ppt/tags/tag303.xml><?xml version="1.0" encoding="utf-8"?>
<p:tagLst xmlns:p="http://schemas.openxmlformats.org/presentationml/2006/main">
  <p:tag name="AS_UNIQUEID" val="1451"/>
</p:tagLst>
</file>

<file path=ppt/tags/tag304.xml><?xml version="1.0" encoding="utf-8"?>
<p:tagLst xmlns:p="http://schemas.openxmlformats.org/presentationml/2006/main">
  <p:tag name="AS_UNIQUEID" val="1452"/>
</p:tagLst>
</file>

<file path=ppt/tags/tag305.xml><?xml version="1.0" encoding="utf-8"?>
<p:tagLst xmlns:p="http://schemas.openxmlformats.org/presentationml/2006/main">
  <p:tag name="AS_UNIQUEID" val="1453"/>
</p:tagLst>
</file>

<file path=ppt/tags/tag306.xml><?xml version="1.0" encoding="utf-8"?>
<p:tagLst xmlns:p="http://schemas.openxmlformats.org/presentationml/2006/main">
  <p:tag name="AS_UNIQUEID" val="280"/>
  <p:tag name="KSO_WM_UNIT_TABLE_BEAUTIFY" val="smartTable{fc5b4dea-a2f5-408a-bd0f-b533b3c0dd5a}"/>
</p:tagLst>
</file>

<file path=ppt/tags/tag307.xml><?xml version="1.0" encoding="utf-8"?>
<p:tagLst xmlns:p="http://schemas.openxmlformats.org/presentationml/2006/main">
  <p:tag name="AS_UNIQUEID" val="281"/>
</p:tagLst>
</file>

<file path=ppt/tags/tag308.xml><?xml version="1.0" encoding="utf-8"?>
<p:tagLst xmlns:p="http://schemas.openxmlformats.org/presentationml/2006/main">
  <p:tag name="AS_UNIQUEID" val="284"/>
</p:tagLst>
</file>

<file path=ppt/tags/tag309.xml><?xml version="1.0" encoding="utf-8"?>
<p:tagLst xmlns:p="http://schemas.openxmlformats.org/presentationml/2006/main">
  <p:tag name="AS_UNIQUEID" val="286"/>
</p:tagLst>
</file>

<file path=ppt/tags/tag31.xml><?xml version="1.0" encoding="utf-8"?>
<p:tagLst xmlns:p="http://schemas.openxmlformats.org/presentationml/2006/main">
  <p:tag name="AS_UNIQUEID" val="1198"/>
</p:tagLst>
</file>

<file path=ppt/tags/tag310.xml><?xml version="1.0" encoding="utf-8"?>
<p:tagLst xmlns:p="http://schemas.openxmlformats.org/presentationml/2006/main">
  <p:tag name="AS_UNIQUEID" val="287"/>
</p:tagLst>
</file>

<file path=ppt/tags/tag311.xml><?xml version="1.0" encoding="utf-8"?>
<p:tagLst xmlns:p="http://schemas.openxmlformats.org/presentationml/2006/main">
  <p:tag name="AS_UNIQUEID" val="292"/>
</p:tagLst>
</file>

<file path=ppt/tags/tag312.xml><?xml version="1.0" encoding="utf-8"?>
<p:tagLst xmlns:p="http://schemas.openxmlformats.org/presentationml/2006/main">
  <p:tag name="AS_UNIQUEID" val="293"/>
</p:tagLst>
</file>

<file path=ppt/tags/tag313.xml><?xml version="1.0" encoding="utf-8"?>
<p:tagLst xmlns:p="http://schemas.openxmlformats.org/presentationml/2006/main">
  <p:tag name="AS_UNIQUEID" val="294"/>
</p:tagLst>
</file>

<file path=ppt/tags/tag314.xml><?xml version="1.0" encoding="utf-8"?>
<p:tagLst xmlns:p="http://schemas.openxmlformats.org/presentationml/2006/main">
  <p:tag name="AS_UNIQUEID" val="295"/>
</p:tagLst>
</file>

<file path=ppt/tags/tag315.xml><?xml version="1.0" encoding="utf-8"?>
<p:tagLst xmlns:p="http://schemas.openxmlformats.org/presentationml/2006/main">
  <p:tag name="AS_UNIQUEID" val="296"/>
</p:tagLst>
</file>

<file path=ppt/tags/tag316.xml><?xml version="1.0" encoding="utf-8"?>
<p:tagLst xmlns:p="http://schemas.openxmlformats.org/presentationml/2006/main">
  <p:tag name="AS_UNIQUEID" val="297"/>
</p:tagLst>
</file>

<file path=ppt/tags/tag317.xml><?xml version="1.0" encoding="utf-8"?>
<p:tagLst xmlns:p="http://schemas.openxmlformats.org/presentationml/2006/main">
  <p:tag name="AS_UNIQUEID" val="298"/>
</p:tagLst>
</file>

<file path=ppt/tags/tag318.xml><?xml version="1.0" encoding="utf-8"?>
<p:tagLst xmlns:p="http://schemas.openxmlformats.org/presentationml/2006/main">
  <p:tag name="AS_UNIQUEID" val="299"/>
</p:tagLst>
</file>

<file path=ppt/tags/tag319.xml><?xml version="1.0" encoding="utf-8"?>
<p:tagLst xmlns:p="http://schemas.openxmlformats.org/presentationml/2006/main">
  <p:tag name="AS_UNIQUEID" val="300"/>
</p:tagLst>
</file>

<file path=ppt/tags/tag32.xml><?xml version="1.0" encoding="utf-8"?>
<p:tagLst xmlns:p="http://schemas.openxmlformats.org/presentationml/2006/main">
  <p:tag name="AS_UNIQUEID" val="1199"/>
</p:tagLst>
</file>

<file path=ppt/tags/tag320.xml><?xml version="1.0" encoding="utf-8"?>
<p:tagLst xmlns:p="http://schemas.openxmlformats.org/presentationml/2006/main">
  <p:tag name="AS_UNIQUEID" val="301"/>
</p:tagLst>
</file>

<file path=ppt/tags/tag321.xml><?xml version="1.0" encoding="utf-8"?>
<p:tagLst xmlns:p="http://schemas.openxmlformats.org/presentationml/2006/main">
  <p:tag name="AS_UNIQUEID" val="1090"/>
</p:tagLst>
</file>

<file path=ppt/tags/tag322.xml><?xml version="1.0" encoding="utf-8"?>
<p:tagLst xmlns:p="http://schemas.openxmlformats.org/presentationml/2006/main">
  <p:tag name="AS_UNIQUEID" val="1456"/>
</p:tagLst>
</file>

<file path=ppt/tags/tag323.xml><?xml version="1.0" encoding="utf-8"?>
<p:tagLst xmlns:p="http://schemas.openxmlformats.org/presentationml/2006/main">
  <p:tag name="AS_UNIQUEID" val="276"/>
</p:tagLst>
</file>

<file path=ppt/tags/tag324.xml><?xml version="1.0" encoding="utf-8"?>
<p:tagLst xmlns:p="http://schemas.openxmlformats.org/presentationml/2006/main">
  <p:tag name="AS_UNIQUEID" val="277"/>
</p:tagLst>
</file>

<file path=ppt/tags/tag325.xml><?xml version="1.0" encoding="utf-8"?>
<p:tagLst xmlns:p="http://schemas.openxmlformats.org/presentationml/2006/main">
  <p:tag name="AS_UNIQUEID" val="354"/>
</p:tagLst>
</file>

<file path=ppt/tags/tag326.xml><?xml version="1.0" encoding="utf-8"?>
<p:tagLst xmlns:p="http://schemas.openxmlformats.org/presentationml/2006/main">
  <p:tag name="AS_UNIQUEID" val="1459"/>
</p:tagLst>
</file>

<file path=ppt/tags/tag327.xml><?xml version="1.0" encoding="utf-8"?>
<p:tagLst xmlns:p="http://schemas.openxmlformats.org/presentationml/2006/main">
  <p:tag name="AS_UNIQUEID" val="1460"/>
  <p:tag name="KSO_WM_MEDIACOVER_FLAG" val="1"/>
  <p:tag name="KSO_WM_UNIT_MEDIACOVER_BTN_POS" val="c"/>
  <p:tag name="KSO_WM_UNIT_MEDIACOVER_BTN_STATE" val="1"/>
  <p:tag name="KSO_WM_UNIT_MEDIACOVER_BTN_STYLE" val="ee0bc779c1f3d7f3e90c96344320e69a"/>
  <p:tag name="KSO_WM_UNIT_MEDIACOVER_BTNRECT" val="1482*2363*1221*1221"/>
  <p:tag name="KSO_WM_UNIT_MEDIACOVER_RGB" val="000000"/>
  <p:tag name="KSO_WM_UNIT_MEDIACOVER_STYLEID" val="1"/>
  <p:tag name="KSO_WM_UNIT_MEDIACOVER_TEXTSTATE" val="0"/>
  <p:tag name="KSO_WM_UNIT_MEDIACOVER_TRANSPARENCY" val="0.5"/>
</p:tagLst>
</file>

<file path=ppt/tags/tag328.xml><?xml version="1.0" encoding="utf-8"?>
<p:tagLst xmlns:p="http://schemas.openxmlformats.org/presentationml/2006/main">
  <p:tag name="AS_UNIQUEID" val="1461"/>
</p:tagLst>
</file>

<file path=ppt/tags/tag329.xml><?xml version="1.0" encoding="utf-8"?>
<p:tagLst xmlns:p="http://schemas.openxmlformats.org/presentationml/2006/main">
  <p:tag name="AS_UNIQUEID" val="1462"/>
</p:tagLst>
</file>

<file path=ppt/tags/tag33.xml><?xml version="1.0" encoding="utf-8"?>
<p:tagLst xmlns:p="http://schemas.openxmlformats.org/presentationml/2006/main">
  <p:tag name="AS_UNIQUEID" val="1200"/>
</p:tagLst>
</file>

<file path=ppt/tags/tag330.xml><?xml version="1.0" encoding="utf-8"?>
<p:tagLst xmlns:p="http://schemas.openxmlformats.org/presentationml/2006/main">
  <p:tag name="AS_UNIQUEID" val="1463"/>
</p:tagLst>
</file>

<file path=ppt/tags/tag331.xml><?xml version="1.0" encoding="utf-8"?>
<p:tagLst xmlns:p="http://schemas.openxmlformats.org/presentationml/2006/main">
  <p:tag name="AS_UNIQUEID" val="1464"/>
</p:tagLst>
</file>

<file path=ppt/tags/tag332.xml><?xml version="1.0" encoding="utf-8"?>
<p:tagLst xmlns:p="http://schemas.openxmlformats.org/presentationml/2006/main">
  <p:tag name="AS_UNIQUEID" val="1465"/>
</p:tagLst>
</file>

<file path=ppt/tags/tag333.xml><?xml version="1.0" encoding="utf-8"?>
<p:tagLst xmlns:p="http://schemas.openxmlformats.org/presentationml/2006/main">
  <p:tag name="AS_UNIQUEID" val="317"/>
</p:tagLst>
</file>

<file path=ppt/tags/tag334.xml><?xml version="1.0" encoding="utf-8"?>
<p:tagLst xmlns:p="http://schemas.openxmlformats.org/presentationml/2006/main">
  <p:tag name="AS_UNIQUEID" val="321"/>
</p:tagLst>
</file>

<file path=ppt/tags/tag335.xml><?xml version="1.0" encoding="utf-8"?>
<p:tagLst xmlns:p="http://schemas.openxmlformats.org/presentationml/2006/main">
  <p:tag name="AS_UNIQUEID" val="322"/>
</p:tagLst>
</file>

<file path=ppt/tags/tag336.xml><?xml version="1.0" encoding="utf-8"?>
<p:tagLst xmlns:p="http://schemas.openxmlformats.org/presentationml/2006/main">
  <p:tag name="AS_UNIQUEID" val="323"/>
</p:tagLst>
</file>

<file path=ppt/tags/tag337.xml><?xml version="1.0" encoding="utf-8"?>
<p:tagLst xmlns:p="http://schemas.openxmlformats.org/presentationml/2006/main">
  <p:tag name="AS_UNIQUEID" val="324"/>
</p:tagLst>
</file>

<file path=ppt/tags/tag338.xml><?xml version="1.0" encoding="utf-8"?>
<p:tagLst xmlns:p="http://schemas.openxmlformats.org/presentationml/2006/main">
  <p:tag name="AS_UNIQUEID" val="325"/>
</p:tagLst>
</file>

<file path=ppt/tags/tag339.xml><?xml version="1.0" encoding="utf-8"?>
<p:tagLst xmlns:p="http://schemas.openxmlformats.org/presentationml/2006/main">
  <p:tag name="AS_UNIQUEID" val="326"/>
</p:tagLst>
</file>

<file path=ppt/tags/tag34.xml><?xml version="1.0" encoding="utf-8"?>
<p:tagLst xmlns:p="http://schemas.openxmlformats.org/presentationml/2006/main">
  <p:tag name="AS_UNIQUEID" val="1201"/>
</p:tagLst>
</file>

<file path=ppt/tags/tag340.xml><?xml version="1.0" encoding="utf-8"?>
<p:tagLst xmlns:p="http://schemas.openxmlformats.org/presentationml/2006/main">
  <p:tag name="AS_UNIQUEID" val="1468"/>
  <p:tag name="KSO_WM_UNIT_TABLE_BEAUTIFY" val="smartTable{51405682-c9c7-44d9-8d9e-37b4c8b2eae1}"/>
  <p:tag name="TABLE_ENDDRAG_ORIGIN_RECT" val="922*227"/>
  <p:tag name="TABLE_ENDDRAG_RECT" val="25*304*922*227"/>
</p:tagLst>
</file>

<file path=ppt/tags/tag341.xml><?xml version="1.0" encoding="utf-8"?>
<p:tagLst xmlns:p="http://schemas.openxmlformats.org/presentationml/2006/main">
  <p:tag name="AS_UNIQUEID" val="1469"/>
</p:tagLst>
</file>

<file path=ppt/tags/tag342.xml><?xml version="1.0" encoding="utf-8"?>
<p:tagLst xmlns:p="http://schemas.openxmlformats.org/presentationml/2006/main">
  <p:tag name="AS_UNIQUEID" val="1470"/>
</p:tagLst>
</file>

<file path=ppt/tags/tag343.xml><?xml version="1.0" encoding="utf-8"?>
<p:tagLst xmlns:p="http://schemas.openxmlformats.org/presentationml/2006/main">
  <p:tag name="AS_UNIQUEID" val="1471"/>
</p:tagLst>
</file>

<file path=ppt/tags/tag344.xml><?xml version="1.0" encoding="utf-8"?>
<p:tagLst xmlns:p="http://schemas.openxmlformats.org/presentationml/2006/main">
  <p:tag name="AS_UNIQUEID" val="1472"/>
</p:tagLst>
</file>

<file path=ppt/tags/tag345.xml><?xml version="1.0" encoding="utf-8"?>
<p:tagLst xmlns:p="http://schemas.openxmlformats.org/presentationml/2006/main">
  <p:tag name="AS_UNIQUEID" val="1473"/>
</p:tagLst>
</file>

<file path=ppt/tags/tag346.xml><?xml version="1.0" encoding="utf-8"?>
<p:tagLst xmlns:p="http://schemas.openxmlformats.org/presentationml/2006/main">
  <p:tag name="AS_UNIQUEID" val="1474"/>
</p:tagLst>
</file>

<file path=ppt/tags/tag347.xml><?xml version="1.0" encoding="utf-8"?>
<p:tagLst xmlns:p="http://schemas.openxmlformats.org/presentationml/2006/main">
  <p:tag name="AS_UNIQUEID" val="1475"/>
</p:tagLst>
</file>

<file path=ppt/tags/tag348.xml><?xml version="1.0" encoding="utf-8"?>
<p:tagLst xmlns:p="http://schemas.openxmlformats.org/presentationml/2006/main">
  <p:tag name="AS_UNIQUEID" val="1476"/>
</p:tagLst>
</file>

<file path=ppt/tags/tag349.xml><?xml version="1.0" encoding="utf-8"?>
<p:tagLst xmlns:p="http://schemas.openxmlformats.org/presentationml/2006/main">
  <p:tag name="AS_UNIQUEID" val="1477"/>
</p:tagLst>
</file>

<file path=ppt/tags/tag35.xml><?xml version="1.0" encoding="utf-8"?>
<p:tagLst xmlns:p="http://schemas.openxmlformats.org/presentationml/2006/main">
  <p:tag name="AS_UNIQUEID" val="1202"/>
</p:tagLst>
</file>

<file path=ppt/tags/tag350.xml><?xml version="1.0" encoding="utf-8"?>
<p:tagLst xmlns:p="http://schemas.openxmlformats.org/presentationml/2006/main">
  <p:tag name="AS_UNIQUEID" val="1478"/>
</p:tagLst>
</file>

<file path=ppt/tags/tag351.xml><?xml version="1.0" encoding="utf-8"?>
<p:tagLst xmlns:p="http://schemas.openxmlformats.org/presentationml/2006/main">
  <p:tag name="AS_UNIQUEID" val="1479"/>
</p:tagLst>
</file>

<file path=ppt/tags/tag352.xml><?xml version="1.0" encoding="utf-8"?>
<p:tagLst xmlns:p="http://schemas.openxmlformats.org/presentationml/2006/main">
  <p:tag name="AS_UNIQUEID" val="354"/>
</p:tagLst>
</file>

<file path=ppt/tags/tag353.xml><?xml version="1.0" encoding="utf-8"?>
<p:tagLst xmlns:p="http://schemas.openxmlformats.org/presentationml/2006/main">
  <p:tag name="AS_UNIQUEID" val="313"/>
</p:tagLst>
</file>

<file path=ppt/tags/tag354.xml><?xml version="1.0" encoding="utf-8"?>
<p:tagLst xmlns:p="http://schemas.openxmlformats.org/presentationml/2006/main">
  <p:tag name="AS_UNIQUEID" val="314"/>
</p:tagLst>
</file>

<file path=ppt/tags/tag355.xml><?xml version="1.0" encoding="utf-8"?>
<p:tagLst xmlns:p="http://schemas.openxmlformats.org/presentationml/2006/main">
  <p:tag name="AS_UNIQUEID" val="334"/>
</p:tagLst>
</file>

<file path=ppt/tags/tag356.xml><?xml version="1.0" encoding="utf-8"?>
<p:tagLst xmlns:p="http://schemas.openxmlformats.org/presentationml/2006/main">
  <p:tag name="AS_UNIQUEID" val="335"/>
</p:tagLst>
</file>

<file path=ppt/tags/tag357.xml><?xml version="1.0" encoding="utf-8"?>
<p:tagLst xmlns:p="http://schemas.openxmlformats.org/presentationml/2006/main">
  <p:tag name="AS_UNIQUEID" val="336"/>
</p:tagLst>
</file>

<file path=ppt/tags/tag358.xml><?xml version="1.0" encoding="utf-8"?>
<p:tagLst xmlns:p="http://schemas.openxmlformats.org/presentationml/2006/main">
  <p:tag name="AS_UNIQUEID" val="337"/>
</p:tagLst>
</file>

<file path=ppt/tags/tag359.xml><?xml version="1.0" encoding="utf-8"?>
<p:tagLst xmlns:p="http://schemas.openxmlformats.org/presentationml/2006/main">
  <p:tag name="AS_UNIQUEID" val="338"/>
</p:tagLst>
</file>

<file path=ppt/tags/tag36.xml><?xml version="1.0" encoding="utf-8"?>
<p:tagLst xmlns:p="http://schemas.openxmlformats.org/presentationml/2006/main">
  <p:tag name="AS_UNIQUEID" val="1203"/>
</p:tagLst>
</file>

<file path=ppt/tags/tag360.xml><?xml version="1.0" encoding="utf-8"?>
<p:tagLst xmlns:p="http://schemas.openxmlformats.org/presentationml/2006/main">
  <p:tag name="AS_UNIQUEID" val="339"/>
</p:tagLst>
</file>

<file path=ppt/tags/tag361.xml><?xml version="1.0" encoding="utf-8"?>
<p:tagLst xmlns:p="http://schemas.openxmlformats.org/presentationml/2006/main">
  <p:tag name="AS_UNIQUEID" val="345"/>
  <p:tag name="KSO_WM_UNIT_TABLE_BEAUTIFY" val="smartTable{d709a8f6-1b2d-4c69-91b4-5b8ac646c5db}"/>
  <p:tag name="TABLE_ENDDRAG_ORIGIN_RECT" val="673*206"/>
  <p:tag name="TABLE_ENDDRAG_RECT" val="249*295*673*206"/>
</p:tagLst>
</file>

<file path=ppt/tags/tag362.xml><?xml version="1.0" encoding="utf-8"?>
<p:tagLst xmlns:p="http://schemas.openxmlformats.org/presentationml/2006/main">
  <p:tag name="AS_UNIQUEID" val="346"/>
</p:tagLst>
</file>

<file path=ppt/tags/tag363.xml><?xml version="1.0" encoding="utf-8"?>
<p:tagLst xmlns:p="http://schemas.openxmlformats.org/presentationml/2006/main">
  <p:tag name="AS_UNIQUEID" val="348"/>
</p:tagLst>
</file>

<file path=ppt/tags/tag364.xml><?xml version="1.0" encoding="utf-8"?>
<p:tagLst xmlns:p="http://schemas.openxmlformats.org/presentationml/2006/main">
  <p:tag name="AS_UNIQUEID" val="350"/>
</p:tagLst>
</file>

<file path=ppt/tags/tag365.xml><?xml version="1.0" encoding="utf-8"?>
<p:tagLst xmlns:p="http://schemas.openxmlformats.org/presentationml/2006/main">
  <p:tag name="AS_UNIQUEID" val="347"/>
</p:tagLst>
</file>

<file path=ppt/tags/tag366.xml><?xml version="1.0" encoding="utf-8"?>
<p:tagLst xmlns:p="http://schemas.openxmlformats.org/presentationml/2006/main">
  <p:tag name="AS_UNIQUEID" val="349"/>
</p:tagLst>
</file>

<file path=ppt/tags/tag367.xml><?xml version="1.0" encoding="utf-8"?>
<p:tagLst xmlns:p="http://schemas.openxmlformats.org/presentationml/2006/main">
  <p:tag name="AS_UNIQUEID" val="351"/>
</p:tagLst>
</file>

<file path=ppt/tags/tag368.xml><?xml version="1.0" encoding="utf-8"?>
<p:tagLst xmlns:p="http://schemas.openxmlformats.org/presentationml/2006/main">
  <p:tag name="AS_UNIQUEID" val="352"/>
</p:tagLst>
</file>

<file path=ppt/tags/tag369.xml><?xml version="1.0" encoding="utf-8"?>
<p:tagLst xmlns:p="http://schemas.openxmlformats.org/presentationml/2006/main">
  <p:tag name="AS_UNIQUEID" val="353"/>
</p:tagLst>
</file>

<file path=ppt/tags/tag37.xml><?xml version="1.0" encoding="utf-8"?>
<p:tagLst xmlns:p="http://schemas.openxmlformats.org/presentationml/2006/main">
  <p:tag name="AS_UNIQUEID" val="1204"/>
</p:tagLst>
</file>

<file path=ppt/tags/tag370.xml><?xml version="1.0" encoding="utf-8"?>
<p:tagLst xmlns:p="http://schemas.openxmlformats.org/presentationml/2006/main">
  <p:tag name="AS_UNIQUEID" val="354"/>
</p:tagLst>
</file>

<file path=ppt/tags/tag371.xml><?xml version="1.0" encoding="utf-8"?>
<p:tagLst xmlns:p="http://schemas.openxmlformats.org/presentationml/2006/main">
  <p:tag name="AS_UNIQUEID" val="1482"/>
</p:tagLst>
</file>

<file path=ppt/tags/tag372.xml><?xml version="1.0" encoding="utf-8"?>
<p:tagLst xmlns:p="http://schemas.openxmlformats.org/presentationml/2006/main">
  <p:tag name="AS_UNIQUEID" val="1483"/>
</p:tagLst>
</file>

<file path=ppt/tags/tag373.xml><?xml version="1.0" encoding="utf-8"?>
<p:tagLst xmlns:p="http://schemas.openxmlformats.org/presentationml/2006/main">
  <p:tag name="AS_UNIQUEID" val="1484"/>
</p:tagLst>
</file>

<file path=ppt/tags/tag374.xml><?xml version="1.0" encoding="utf-8"?>
<p:tagLst xmlns:p="http://schemas.openxmlformats.org/presentationml/2006/main">
  <p:tag name="AS_UNIQUEID" val="1485"/>
</p:tagLst>
</file>

<file path=ppt/tags/tag375.xml><?xml version="1.0" encoding="utf-8"?>
<p:tagLst xmlns:p="http://schemas.openxmlformats.org/presentationml/2006/main">
  <p:tag name="AS_UNIQUEID" val="1486"/>
</p:tagLst>
</file>

<file path=ppt/tags/tag376.xml><?xml version="1.0" encoding="utf-8"?>
<p:tagLst xmlns:p="http://schemas.openxmlformats.org/presentationml/2006/main">
  <p:tag name="AS_UNIQUEID" val="1487"/>
</p:tagLst>
</file>

<file path=ppt/tags/tag377.xml><?xml version="1.0" encoding="utf-8"?>
<p:tagLst xmlns:p="http://schemas.openxmlformats.org/presentationml/2006/main">
  <p:tag name="AS_UNIQUEID" val="1488"/>
</p:tagLst>
</file>

<file path=ppt/tags/tag378.xml><?xml version="1.0" encoding="utf-8"?>
<p:tagLst xmlns:p="http://schemas.openxmlformats.org/presentationml/2006/main">
  <p:tag name="AS_UNIQUEID" val="1489"/>
</p:tagLst>
</file>

<file path=ppt/tags/tag379.xml><?xml version="1.0" encoding="utf-8"?>
<p:tagLst xmlns:p="http://schemas.openxmlformats.org/presentationml/2006/main">
  <p:tag name="AS_UNIQUEID" val="330"/>
</p:tagLst>
</file>

<file path=ppt/tags/tag38.xml><?xml version="1.0" encoding="utf-8"?>
<p:tagLst xmlns:p="http://schemas.openxmlformats.org/presentationml/2006/main">
  <p:tag name="AS_UNIQUEID" val="1206"/>
</p:tagLst>
</file>

<file path=ppt/tags/tag380.xml><?xml version="1.0" encoding="utf-8"?>
<p:tagLst xmlns:p="http://schemas.openxmlformats.org/presentationml/2006/main">
  <p:tag name="AS_UNIQUEID" val="331"/>
</p:tagLst>
</file>

<file path=ppt/tags/tag381.xml><?xml version="1.0" encoding="utf-8"?>
<p:tagLst xmlns:p="http://schemas.openxmlformats.org/presentationml/2006/main">
  <p:tag name="AS_UNIQUEID" val="372"/>
</p:tagLst>
</file>

<file path=ppt/tags/tag382.xml><?xml version="1.0" encoding="utf-8"?>
<p:tagLst xmlns:p="http://schemas.openxmlformats.org/presentationml/2006/main">
  <p:tag name="AS_UNIQUEID" val="373"/>
</p:tagLst>
</file>

<file path=ppt/tags/tag383.xml><?xml version="1.0" encoding="utf-8"?>
<p:tagLst xmlns:p="http://schemas.openxmlformats.org/presentationml/2006/main">
  <p:tag name="AS_UNIQUEID" val="374"/>
</p:tagLst>
</file>

<file path=ppt/tags/tag384.xml><?xml version="1.0" encoding="utf-8"?>
<p:tagLst xmlns:p="http://schemas.openxmlformats.org/presentationml/2006/main">
  <p:tag name="AS_UNIQUEID" val="375"/>
</p:tagLst>
</file>

<file path=ppt/tags/tag385.xml><?xml version="1.0" encoding="utf-8"?>
<p:tagLst xmlns:p="http://schemas.openxmlformats.org/presentationml/2006/main">
  <p:tag name="AS_UNIQUEID" val="376"/>
</p:tagLst>
</file>

<file path=ppt/tags/tag386.xml><?xml version="1.0" encoding="utf-8"?>
<p:tagLst xmlns:p="http://schemas.openxmlformats.org/presentationml/2006/main">
  <p:tag name="AS_UNIQUEID" val="377"/>
</p:tagLst>
</file>

<file path=ppt/tags/tag387.xml><?xml version="1.0" encoding="utf-8"?>
<p:tagLst xmlns:p="http://schemas.openxmlformats.org/presentationml/2006/main">
  <p:tag name="AS_UNIQUEID" val="378"/>
</p:tagLst>
</file>

<file path=ppt/tags/tag388.xml><?xml version="1.0" encoding="utf-8"?>
<p:tagLst xmlns:p="http://schemas.openxmlformats.org/presentationml/2006/main">
  <p:tag name="AS_UNIQUEID" val="379"/>
</p:tagLst>
</file>

<file path=ppt/tags/tag389.xml><?xml version="1.0" encoding="utf-8"?>
<p:tagLst xmlns:p="http://schemas.openxmlformats.org/presentationml/2006/main">
  <p:tag name="AS_UNIQUEID" val="380"/>
</p:tagLst>
</file>

<file path=ppt/tags/tag39.xml><?xml version="1.0" encoding="utf-8"?>
<p:tagLst xmlns:p="http://schemas.openxmlformats.org/presentationml/2006/main">
  <p:tag name="AS_UNIQUEID" val="1207"/>
</p:tagLst>
</file>

<file path=ppt/tags/tag390.xml><?xml version="1.0" encoding="utf-8"?>
<p:tagLst xmlns:p="http://schemas.openxmlformats.org/presentationml/2006/main">
  <p:tag name="AS_UNIQUEID" val="381"/>
</p:tagLst>
</file>

<file path=ppt/tags/tag391.xml><?xml version="1.0" encoding="utf-8"?>
<p:tagLst xmlns:p="http://schemas.openxmlformats.org/presentationml/2006/main">
  <p:tag name="AS_UNIQUEID" val="382"/>
</p:tagLst>
</file>

<file path=ppt/tags/tag392.xml><?xml version="1.0" encoding="utf-8"?>
<p:tagLst xmlns:p="http://schemas.openxmlformats.org/presentationml/2006/main">
  <p:tag name="AS_UNIQUEID" val="383"/>
</p:tagLst>
</file>

<file path=ppt/tags/tag393.xml><?xml version="1.0" encoding="utf-8"?>
<p:tagLst xmlns:p="http://schemas.openxmlformats.org/presentationml/2006/main">
  <p:tag name="AS_UNIQUEID" val="384"/>
</p:tagLst>
</file>

<file path=ppt/tags/tag394.xml><?xml version="1.0" encoding="utf-8"?>
<p:tagLst xmlns:p="http://schemas.openxmlformats.org/presentationml/2006/main">
  <p:tag name="AS_UNIQUEID" val="385"/>
</p:tagLst>
</file>

<file path=ppt/tags/tag395.xml><?xml version="1.0" encoding="utf-8"?>
<p:tagLst xmlns:p="http://schemas.openxmlformats.org/presentationml/2006/main">
  <p:tag name="AS_UNIQUEID" val="386"/>
</p:tagLst>
</file>

<file path=ppt/tags/tag396.xml><?xml version="1.0" encoding="utf-8"?>
<p:tagLst xmlns:p="http://schemas.openxmlformats.org/presentationml/2006/main">
  <p:tag name="AS_UNIQUEID" val="1492"/>
</p:tagLst>
</file>

<file path=ppt/tags/tag397.xml><?xml version="1.0" encoding="utf-8"?>
<p:tagLst xmlns:p="http://schemas.openxmlformats.org/presentationml/2006/main">
  <p:tag name="AS_UNIQUEID" val="1493"/>
</p:tagLst>
</file>

<file path=ppt/tags/tag398.xml><?xml version="1.0" encoding="utf-8"?>
<p:tagLst xmlns:p="http://schemas.openxmlformats.org/presentationml/2006/main">
  <p:tag name="AS_UNIQUEID" val="1494"/>
</p:tagLst>
</file>

<file path=ppt/tags/tag399.xml><?xml version="1.0" encoding="utf-8"?>
<p:tagLst xmlns:p="http://schemas.openxmlformats.org/presentationml/2006/main">
  <p:tag name="AS_UNIQUEID" val="1495"/>
</p:tagLst>
</file>

<file path=ppt/tags/tag4.xml><?xml version="1.0" encoding="utf-8"?>
<p:tagLst xmlns:p="http://schemas.openxmlformats.org/presentationml/2006/main">
  <p:tag name="AS_UNIQUEID" val="1168"/>
</p:tagLst>
</file>

<file path=ppt/tags/tag40.xml><?xml version="1.0" encoding="utf-8"?>
<p:tagLst xmlns:p="http://schemas.openxmlformats.org/presentationml/2006/main">
  <p:tag name="AS_UNIQUEID" val="1208"/>
</p:tagLst>
</file>

<file path=ppt/tags/tag400.xml><?xml version="1.0" encoding="utf-8"?>
<p:tagLst xmlns:p="http://schemas.openxmlformats.org/presentationml/2006/main">
  <p:tag name="AS_UNIQUEID" val="1496"/>
</p:tagLst>
</file>

<file path=ppt/tags/tag401.xml><?xml version="1.0" encoding="utf-8"?>
<p:tagLst xmlns:p="http://schemas.openxmlformats.org/presentationml/2006/main">
  <p:tag name="AS_UNIQUEID" val="1497"/>
</p:tagLst>
</file>

<file path=ppt/tags/tag402.xml><?xml version="1.0" encoding="utf-8"?>
<p:tagLst xmlns:p="http://schemas.openxmlformats.org/presentationml/2006/main">
  <p:tag name="AS_UNIQUEID" val="1498"/>
</p:tagLst>
</file>

<file path=ppt/tags/tag403.xml><?xml version="1.0" encoding="utf-8"?>
<p:tagLst xmlns:p="http://schemas.openxmlformats.org/presentationml/2006/main">
  <p:tag name="AS_UNIQUEID" val="1499"/>
</p:tagLst>
</file>

<file path=ppt/tags/tag404.xml><?xml version="1.0" encoding="utf-8"?>
<p:tagLst xmlns:p="http://schemas.openxmlformats.org/presentationml/2006/main">
  <p:tag name="AS_UNIQUEID" val="1500"/>
</p:tagLst>
</file>

<file path=ppt/tags/tag405.xml><?xml version="1.0" encoding="utf-8"?>
<p:tagLst xmlns:p="http://schemas.openxmlformats.org/presentationml/2006/main">
  <p:tag name="AS_UNIQUEID" val="1501"/>
</p:tagLst>
</file>

<file path=ppt/tags/tag406.xml><?xml version="1.0" encoding="utf-8"?>
<p:tagLst xmlns:p="http://schemas.openxmlformats.org/presentationml/2006/main">
  <p:tag name="AS_UNIQUEID" val="368"/>
</p:tagLst>
</file>

<file path=ppt/tags/tag407.xml><?xml version="1.0" encoding="utf-8"?>
<p:tagLst xmlns:p="http://schemas.openxmlformats.org/presentationml/2006/main">
  <p:tag name="AS_UNIQUEID" val="369"/>
</p:tagLst>
</file>

<file path=ppt/tags/tag408.xml><?xml version="1.0" encoding="utf-8"?>
<p:tagLst xmlns:p="http://schemas.openxmlformats.org/presentationml/2006/main">
  <p:tag name="AS_UNIQUEID" val="1507"/>
</p:tagLst>
</file>

<file path=ppt/tags/tag409.xml><?xml version="1.0" encoding="utf-8"?>
<p:tagLst xmlns:p="http://schemas.openxmlformats.org/presentationml/2006/main">
  <p:tag name="AS_UNIQUEID" val="1508"/>
</p:tagLst>
</file>

<file path=ppt/tags/tag41.xml><?xml version="1.0" encoding="utf-8"?>
<p:tagLst xmlns:p="http://schemas.openxmlformats.org/presentationml/2006/main">
  <p:tag name="AS_UNIQUEID" val="1209"/>
</p:tagLst>
</file>

<file path=ppt/tags/tag410.xml><?xml version="1.0" encoding="utf-8"?>
<p:tagLst xmlns:p="http://schemas.openxmlformats.org/presentationml/2006/main">
  <p:tag name="AS_UNIQUEID" val="1509"/>
</p:tagLst>
</file>

<file path=ppt/tags/tag411.xml><?xml version="1.0" encoding="utf-8"?>
<p:tagLst xmlns:p="http://schemas.openxmlformats.org/presentationml/2006/main">
  <p:tag name="AS_UNIQUEID" val="1510"/>
</p:tagLst>
</file>

<file path=ppt/tags/tag412.xml><?xml version="1.0" encoding="utf-8"?>
<p:tagLst xmlns:p="http://schemas.openxmlformats.org/presentationml/2006/main">
  <p:tag name="AS_UNIQUEID" val="1511"/>
</p:tagLst>
</file>

<file path=ppt/tags/tag413.xml><?xml version="1.0" encoding="utf-8"?>
<p:tagLst xmlns:p="http://schemas.openxmlformats.org/presentationml/2006/main">
  <p:tag name="AS_UNIQUEID" val="1512"/>
</p:tagLst>
</file>

<file path=ppt/tags/tag414.xml><?xml version="1.0" encoding="utf-8"?>
<p:tagLst xmlns:p="http://schemas.openxmlformats.org/presentationml/2006/main">
  <p:tag name="AS_UNIQUEID" val="1513"/>
</p:tagLst>
</file>

<file path=ppt/tags/tag415.xml><?xml version="1.0" encoding="utf-8"?>
<p:tagLst xmlns:p="http://schemas.openxmlformats.org/presentationml/2006/main">
  <p:tag name="AS_UNIQUEID" val="1514"/>
</p:tagLst>
</file>

<file path=ppt/tags/tag416.xml><?xml version="1.0" encoding="utf-8"?>
<p:tagLst xmlns:p="http://schemas.openxmlformats.org/presentationml/2006/main">
  <p:tag name="AS_UNIQUEID" val="1515"/>
</p:tagLst>
</file>

<file path=ppt/tags/tag417.xml><?xml version="1.0" encoding="utf-8"?>
<p:tagLst xmlns:p="http://schemas.openxmlformats.org/presentationml/2006/main">
  <p:tag name="AS_UNIQUEID" val="1516"/>
</p:tagLst>
</file>

<file path=ppt/tags/tag418.xml><?xml version="1.0" encoding="utf-8"?>
<p:tagLst xmlns:p="http://schemas.openxmlformats.org/presentationml/2006/main">
  <p:tag name="AS_UNIQUEID" val="1517"/>
</p:tagLst>
</file>

<file path=ppt/tags/tag419.xml><?xml version="1.0" encoding="utf-8"?>
<p:tagLst xmlns:p="http://schemas.openxmlformats.org/presentationml/2006/main">
  <p:tag name="AS_UNIQUEID" val="1518"/>
</p:tagLst>
</file>

<file path=ppt/tags/tag42.xml><?xml version="1.0" encoding="utf-8"?>
<p:tagLst xmlns:p="http://schemas.openxmlformats.org/presentationml/2006/main">
  <p:tag name="AS_UNIQUEID" val="1210"/>
</p:tagLst>
</file>

<file path=ppt/tags/tag420.xml><?xml version="1.0" encoding="utf-8"?>
<p:tagLst xmlns:p="http://schemas.openxmlformats.org/presentationml/2006/main">
  <p:tag name="AS_UNIQUEID" val="1519"/>
</p:tagLst>
</file>

<file path=ppt/tags/tag421.xml><?xml version="1.0" encoding="utf-8"?>
<p:tagLst xmlns:p="http://schemas.openxmlformats.org/presentationml/2006/main">
  <p:tag name="AS_UNIQUEID" val="1520"/>
</p:tagLst>
</file>

<file path=ppt/tags/tag422.xml><?xml version="1.0" encoding="utf-8"?>
<p:tagLst xmlns:p="http://schemas.openxmlformats.org/presentationml/2006/main">
  <p:tag name="AS_UNIQUEID" val="1521"/>
</p:tagLst>
</file>

<file path=ppt/tags/tag423.xml><?xml version="1.0" encoding="utf-8"?>
<p:tagLst xmlns:p="http://schemas.openxmlformats.org/presentationml/2006/main">
  <p:tag name="AS_UNIQUEID" val="1522"/>
</p:tagLst>
</file>

<file path=ppt/tags/tag424.xml><?xml version="1.0" encoding="utf-8"?>
<p:tagLst xmlns:p="http://schemas.openxmlformats.org/presentationml/2006/main">
  <p:tag name="AS_UNIQUEID" val="1523"/>
</p:tagLst>
</file>

<file path=ppt/tags/tag425.xml><?xml version="1.0" encoding="utf-8"?>
<p:tagLst xmlns:p="http://schemas.openxmlformats.org/presentationml/2006/main">
  <p:tag name="AS_UNIQUEID" val="1524"/>
</p:tagLst>
</file>

<file path=ppt/tags/tag426.xml><?xml version="1.0" encoding="utf-8"?>
<p:tagLst xmlns:p="http://schemas.openxmlformats.org/presentationml/2006/main">
  <p:tag name="AS_UNIQUEID" val="1525"/>
</p:tagLst>
</file>

<file path=ppt/tags/tag427.xml><?xml version="1.0" encoding="utf-8"?>
<p:tagLst xmlns:p="http://schemas.openxmlformats.org/presentationml/2006/main">
  <p:tag name="AS_UNIQUEID" val="1526"/>
</p:tagLst>
</file>

<file path=ppt/tags/tag428.xml><?xml version="1.0" encoding="utf-8"?>
<p:tagLst xmlns:p="http://schemas.openxmlformats.org/presentationml/2006/main">
  <p:tag name="AS_UNIQUEID" val="1527"/>
</p:tagLst>
</file>

<file path=ppt/tags/tag429.xml><?xml version="1.0" encoding="utf-8"?>
<p:tagLst xmlns:p="http://schemas.openxmlformats.org/presentationml/2006/main">
  <p:tag name="AS_UNIQUEID" val="1528"/>
</p:tagLst>
</file>

<file path=ppt/tags/tag43.xml><?xml version="1.0" encoding="utf-8"?>
<p:tagLst xmlns:p="http://schemas.openxmlformats.org/presentationml/2006/main">
  <p:tag name="AS_UNIQUEID" val="1211"/>
</p:tagLst>
</file>

<file path=ppt/tags/tag430.xml><?xml version="1.0" encoding="utf-8"?>
<p:tagLst xmlns:p="http://schemas.openxmlformats.org/presentationml/2006/main">
  <p:tag name="AS_UNIQUEID" val="1529"/>
</p:tagLst>
</file>

<file path=ppt/tags/tag431.xml><?xml version="1.0" encoding="utf-8"?>
<p:tagLst xmlns:p="http://schemas.openxmlformats.org/presentationml/2006/main">
  <p:tag name="AS_UNIQUEID" val="1503"/>
</p:tagLst>
</file>

<file path=ppt/tags/tag432.xml><?xml version="1.0" encoding="utf-8"?>
<p:tagLst xmlns:p="http://schemas.openxmlformats.org/presentationml/2006/main">
  <p:tag name="AS_UNIQUEID" val="1504"/>
</p:tagLst>
</file>

<file path=ppt/tags/tag433.xml><?xml version="1.0" encoding="utf-8"?>
<p:tagLst xmlns:p="http://schemas.openxmlformats.org/presentationml/2006/main">
  <p:tag name="AS_UNIQUEID" val="1505"/>
</p:tagLst>
</file>

<file path=ppt/tags/tag434.xml><?xml version="1.0" encoding="utf-8"?>
<p:tagLst xmlns:p="http://schemas.openxmlformats.org/presentationml/2006/main">
  <p:tag name="AS_UNIQUEID" val="1531"/>
</p:tagLst>
</file>

<file path=ppt/tags/tag435.xml><?xml version="1.0" encoding="utf-8"?>
<p:tagLst xmlns:p="http://schemas.openxmlformats.org/presentationml/2006/main">
  <p:tag name="AS_UNIQUEID" val="1532"/>
</p:tagLst>
</file>

<file path=ppt/tags/tag436.xml><?xml version="1.0" encoding="utf-8"?>
<p:tagLst xmlns:p="http://schemas.openxmlformats.org/presentationml/2006/main">
  <p:tag name="AS_UNIQUEID" val="1533"/>
</p:tagLst>
</file>

<file path=ppt/tags/tag437.xml><?xml version="1.0" encoding="utf-8"?>
<p:tagLst xmlns:p="http://schemas.openxmlformats.org/presentationml/2006/main">
  <p:tag name="AS_UNIQUEID" val="1534"/>
</p:tagLst>
</file>

<file path=ppt/tags/tag438.xml><?xml version="1.0" encoding="utf-8"?>
<p:tagLst xmlns:p="http://schemas.openxmlformats.org/presentationml/2006/main">
  <p:tag name="AS_UNIQUEID" val="1535"/>
</p:tagLst>
</file>

<file path=ppt/tags/tag439.xml><?xml version="1.0" encoding="utf-8"?>
<p:tagLst xmlns:p="http://schemas.openxmlformats.org/presentationml/2006/main">
  <p:tag name="AS_UNIQUEID" val="1537"/>
</p:tagLst>
</file>

<file path=ppt/tags/tag44.xml><?xml version="1.0" encoding="utf-8"?>
<p:tagLst xmlns:p="http://schemas.openxmlformats.org/presentationml/2006/main">
  <p:tag name="AS_UNIQUEID" val="1212"/>
</p:tagLst>
</file>

<file path=ppt/tags/tag440.xml><?xml version="1.0" encoding="utf-8"?>
<p:tagLst xmlns:p="http://schemas.openxmlformats.org/presentationml/2006/main">
  <p:tag name="AS_UNIQUEID" val="1538"/>
</p:tagLst>
</file>

<file path=ppt/tags/tag441.xml><?xml version="1.0" encoding="utf-8"?>
<p:tagLst xmlns:p="http://schemas.openxmlformats.org/presentationml/2006/main">
  <p:tag name="AS_UNIQUEID" val="1539"/>
</p:tagLst>
</file>

<file path=ppt/tags/tag442.xml><?xml version="1.0" encoding="utf-8"?>
<p:tagLst xmlns:p="http://schemas.openxmlformats.org/presentationml/2006/main">
  <p:tag name="AS_UNIQUEID" val="1540"/>
</p:tagLst>
</file>

<file path=ppt/tags/tag443.xml><?xml version="1.0" encoding="utf-8"?>
<p:tagLst xmlns:p="http://schemas.openxmlformats.org/presentationml/2006/main">
  <p:tag name="AS_UNIQUEID" val="1541"/>
</p:tagLst>
</file>

<file path=ppt/tags/tag444.xml><?xml version="1.0" encoding="utf-8"?>
<p:tagLst xmlns:p="http://schemas.openxmlformats.org/presentationml/2006/main">
  <p:tag name="AS_UNIQUEID" val="1542"/>
</p:tagLst>
</file>

<file path=ppt/tags/tag445.xml><?xml version="1.0" encoding="utf-8"?>
<p:tagLst xmlns:p="http://schemas.openxmlformats.org/presentationml/2006/main">
  <p:tag name="AS_UNIQUEID" val="1543"/>
</p:tagLst>
</file>

<file path=ppt/tags/tag446.xml><?xml version="1.0" encoding="utf-8"?>
<p:tagLst xmlns:p="http://schemas.openxmlformats.org/presentationml/2006/main">
  <p:tag name="AS_UNIQUEID" val="1544"/>
</p:tagLst>
</file>

<file path=ppt/tags/tag447.xml><?xml version="1.0" encoding="utf-8"?>
<p:tagLst xmlns:p="http://schemas.openxmlformats.org/presentationml/2006/main">
  <p:tag name="AS_UNIQUEID" val="1545"/>
</p:tagLst>
</file>

<file path=ppt/tags/tag448.xml><?xml version="1.0" encoding="utf-8"?>
<p:tagLst xmlns:p="http://schemas.openxmlformats.org/presentationml/2006/main">
  <p:tag name="AS_UNIQUEID" val="1546"/>
</p:tagLst>
</file>

<file path=ppt/tags/tag449.xml><?xml version="1.0" encoding="utf-8"?>
<p:tagLst xmlns:p="http://schemas.openxmlformats.org/presentationml/2006/main">
  <p:tag name="AS_UNIQUEID" val="1547"/>
</p:tagLst>
</file>

<file path=ppt/tags/tag45.xml><?xml version="1.0" encoding="utf-8"?>
<p:tagLst xmlns:p="http://schemas.openxmlformats.org/presentationml/2006/main">
  <p:tag name="AS_UNIQUEID" val="1213"/>
</p:tagLst>
</file>

<file path=ppt/tags/tag450.xml><?xml version="1.0" encoding="utf-8"?>
<p:tagLst xmlns:p="http://schemas.openxmlformats.org/presentationml/2006/main">
  <p:tag name="AS_UNIQUEID" val="1548"/>
</p:tagLst>
</file>

<file path=ppt/tags/tag451.xml><?xml version="1.0" encoding="utf-8"?>
<p:tagLst xmlns:p="http://schemas.openxmlformats.org/presentationml/2006/main">
  <p:tag name="AS_UNIQUEID" val="1549"/>
</p:tagLst>
</file>

<file path=ppt/tags/tag452.xml><?xml version="1.0" encoding="utf-8"?>
<p:tagLst xmlns:p="http://schemas.openxmlformats.org/presentationml/2006/main">
  <p:tag name="AS_UNIQUEID" val="375"/>
</p:tagLst>
</file>

<file path=ppt/tags/tag453.xml><?xml version="1.0" encoding="utf-8"?>
<p:tagLst xmlns:p="http://schemas.openxmlformats.org/presentationml/2006/main">
  <p:tag name="AS_UNIQUEID" val="375"/>
</p:tagLst>
</file>

<file path=ppt/tags/tag454.xml><?xml version="1.0" encoding="utf-8"?>
<p:tagLst xmlns:p="http://schemas.openxmlformats.org/presentationml/2006/main">
  <p:tag name="AS_UNIQUEID" val="375"/>
</p:tagLst>
</file>

<file path=ppt/tags/tag455.xml><?xml version="1.0" encoding="utf-8"?>
<p:tagLst xmlns:p="http://schemas.openxmlformats.org/presentationml/2006/main">
  <p:tag name="AS_UNIQUEID" val="375"/>
</p:tagLst>
</file>

<file path=ppt/tags/tag456.xml><?xml version="1.0" encoding="utf-8"?>
<p:tagLst xmlns:p="http://schemas.openxmlformats.org/presentationml/2006/main">
  <p:tag name="AS_UNIQUEID" val="375"/>
</p:tagLst>
</file>

<file path=ppt/tags/tag457.xml><?xml version="1.0" encoding="utf-8"?>
<p:tagLst xmlns:p="http://schemas.openxmlformats.org/presentationml/2006/main">
  <p:tag name="AS_UNIQUEID" val="375"/>
</p:tagLst>
</file>

<file path=ppt/tags/tag458.xml><?xml version="1.0" encoding="utf-8"?>
<p:tagLst xmlns:p="http://schemas.openxmlformats.org/presentationml/2006/main">
  <p:tag name="AS_UNIQUEID" val="375"/>
</p:tagLst>
</file>

<file path=ppt/tags/tag459.xml><?xml version="1.0" encoding="utf-8"?>
<p:tagLst xmlns:p="http://schemas.openxmlformats.org/presentationml/2006/main">
  <p:tag name="AS_UNIQUEID" val="375"/>
</p:tagLst>
</file>

<file path=ppt/tags/tag46.xml><?xml version="1.0" encoding="utf-8"?>
<p:tagLst xmlns:p="http://schemas.openxmlformats.org/presentationml/2006/main">
  <p:tag name="AS_UNIQUEID" val="1214"/>
</p:tagLst>
</file>

<file path=ppt/tags/tag460.xml><?xml version="1.0" encoding="utf-8"?>
<p:tagLst xmlns:p="http://schemas.openxmlformats.org/presentationml/2006/main">
  <p:tag name="AS_UNIQUEID" val="1550"/>
</p:tagLst>
</file>

<file path=ppt/tags/tag461.xml><?xml version="1.0" encoding="utf-8"?>
<p:tagLst xmlns:p="http://schemas.openxmlformats.org/presentationml/2006/main">
  <p:tag name="AS_UNIQUEID" val="1551"/>
</p:tagLst>
</file>

<file path=ppt/tags/tag462.xml><?xml version="1.0" encoding="utf-8"?>
<p:tagLst xmlns:p="http://schemas.openxmlformats.org/presentationml/2006/main">
  <p:tag name="AS_UNIQUEID" val="1552"/>
</p:tagLst>
</file>

<file path=ppt/tags/tag463.xml><?xml version="1.0" encoding="utf-8"?>
<p:tagLst xmlns:p="http://schemas.openxmlformats.org/presentationml/2006/main">
  <p:tag name="AS_UNIQUEID" val="1555"/>
</p:tagLst>
</file>

<file path=ppt/tags/tag464.xml><?xml version="1.0" encoding="utf-8"?>
<p:tagLst xmlns:p="http://schemas.openxmlformats.org/presentationml/2006/main">
  <p:tag name="AS_UNIQUEID" val="375"/>
</p:tagLst>
</file>

<file path=ppt/tags/tag465.xml><?xml version="1.0" encoding="utf-8"?>
<p:tagLst xmlns:p="http://schemas.openxmlformats.org/presentationml/2006/main">
  <p:tag name="AS_UNIQUEID" val="1556"/>
</p:tagLst>
</file>

<file path=ppt/tags/tag466.xml><?xml version="1.0" encoding="utf-8"?>
<p:tagLst xmlns:p="http://schemas.openxmlformats.org/presentationml/2006/main">
  <p:tag name="AS_UNIQUEID" val="1558"/>
</p:tagLst>
</file>

<file path=ppt/tags/tag467.xml><?xml version="1.0" encoding="utf-8"?>
<p:tagLst xmlns:p="http://schemas.openxmlformats.org/presentationml/2006/main">
  <p:tag name="AS_UNIQUEID" val="1163"/>
</p:tagLst>
</file>

<file path=ppt/tags/tag468.xml><?xml version="1.0" encoding="utf-8"?>
<p:tagLst xmlns:p="http://schemas.openxmlformats.org/presentationml/2006/main">
  <p:tag name="AS_UNIQUEID" val="1594"/>
</p:tagLst>
</file>

<file path=ppt/tags/tag469.xml><?xml version="1.0" encoding="utf-8"?>
<p:tagLst xmlns:p="http://schemas.openxmlformats.org/presentationml/2006/main">
  <p:tag name="AS_UNIQUEID" val="375"/>
</p:tagLst>
</file>

<file path=ppt/tags/tag47.xml><?xml version="1.0" encoding="utf-8"?>
<p:tagLst xmlns:p="http://schemas.openxmlformats.org/presentationml/2006/main">
  <p:tag name="AS_UNIQUEID" val="1215"/>
</p:tagLst>
</file>

<file path=ppt/tags/tag470.xml><?xml version="1.0" encoding="utf-8"?>
<p:tagLst xmlns:p="http://schemas.openxmlformats.org/presentationml/2006/main">
  <p:tag name="AS_UNIQUEID" val="1562"/>
</p:tagLst>
</file>

<file path=ppt/tags/tag471.xml><?xml version="1.0" encoding="utf-8"?>
<p:tagLst xmlns:p="http://schemas.openxmlformats.org/presentationml/2006/main">
  <p:tag name="AS_UNIQUEID" val="1563"/>
</p:tagLst>
</file>

<file path=ppt/tags/tag472.xml><?xml version="1.0" encoding="utf-8"?>
<p:tagLst xmlns:p="http://schemas.openxmlformats.org/presentationml/2006/main">
  <p:tag name="AS_UNIQUEID" val="1564"/>
</p:tagLst>
</file>

<file path=ppt/tags/tag473.xml><?xml version="1.0" encoding="utf-8"?>
<p:tagLst xmlns:p="http://schemas.openxmlformats.org/presentationml/2006/main">
  <p:tag name="AS_UNIQUEID" val="1565"/>
</p:tagLst>
</file>

<file path=ppt/tags/tag474.xml><?xml version="1.0" encoding="utf-8"?>
<p:tagLst xmlns:p="http://schemas.openxmlformats.org/presentationml/2006/main">
  <p:tag name="AS_UNIQUEID" val="1566"/>
</p:tagLst>
</file>

<file path=ppt/tags/tag475.xml><?xml version="1.0" encoding="utf-8"?>
<p:tagLst xmlns:p="http://schemas.openxmlformats.org/presentationml/2006/main">
  <p:tag name="AS_UNIQUEID" val="1567"/>
</p:tagLst>
</file>

<file path=ppt/tags/tag476.xml><?xml version="1.0" encoding="utf-8"?>
<p:tagLst xmlns:p="http://schemas.openxmlformats.org/presentationml/2006/main">
  <p:tag name="AS_UNIQUEID" val="1568"/>
</p:tagLst>
</file>

<file path=ppt/tags/tag477.xml><?xml version="1.0" encoding="utf-8"?>
<p:tagLst xmlns:p="http://schemas.openxmlformats.org/presentationml/2006/main">
  <p:tag name="AS_UNIQUEID" val="1569"/>
</p:tagLst>
</file>

<file path=ppt/tags/tag478.xml><?xml version="1.0" encoding="utf-8"?>
<p:tagLst xmlns:p="http://schemas.openxmlformats.org/presentationml/2006/main">
  <p:tag name="AS_UNIQUEID" val="1570"/>
</p:tagLst>
</file>

<file path=ppt/tags/tag479.xml><?xml version="1.0" encoding="utf-8"?>
<p:tagLst xmlns:p="http://schemas.openxmlformats.org/presentationml/2006/main">
  <p:tag name="AS_UNIQUEID" val="1571"/>
</p:tagLst>
</file>

<file path=ppt/tags/tag48.xml><?xml version="1.0" encoding="utf-8"?>
<p:tagLst xmlns:p="http://schemas.openxmlformats.org/presentationml/2006/main">
  <p:tag name="AS_UNIQUEID" val="1216"/>
</p:tagLst>
</file>

<file path=ppt/tags/tag480.xml><?xml version="1.0" encoding="utf-8"?>
<p:tagLst xmlns:p="http://schemas.openxmlformats.org/presentationml/2006/main">
  <p:tag name="AS_UNIQUEID" val="1572"/>
</p:tagLst>
</file>

<file path=ppt/tags/tag481.xml><?xml version="1.0" encoding="utf-8"?>
<p:tagLst xmlns:p="http://schemas.openxmlformats.org/presentationml/2006/main">
  <p:tag name="AS_UNIQUEID" val="1573"/>
</p:tagLst>
</file>

<file path=ppt/tags/tag482.xml><?xml version="1.0" encoding="utf-8"?>
<p:tagLst xmlns:p="http://schemas.openxmlformats.org/presentationml/2006/main">
  <p:tag name="AS_UNIQUEID" val="1574"/>
</p:tagLst>
</file>

<file path=ppt/tags/tag483.xml><?xml version="1.0" encoding="utf-8"?>
<p:tagLst xmlns:p="http://schemas.openxmlformats.org/presentationml/2006/main">
  <p:tag name="AS_UNIQUEID" val="1575"/>
</p:tagLst>
</file>

<file path=ppt/tags/tag484.xml><?xml version="1.0" encoding="utf-8"?>
<p:tagLst xmlns:p="http://schemas.openxmlformats.org/presentationml/2006/main">
  <p:tag name="AS_UNIQUEID" val="1576"/>
</p:tagLst>
</file>

<file path=ppt/tags/tag485.xml><?xml version="1.0" encoding="utf-8"?>
<p:tagLst xmlns:p="http://schemas.openxmlformats.org/presentationml/2006/main">
  <p:tag name="AS_UNIQUEID" val="1577"/>
</p:tagLst>
</file>

<file path=ppt/tags/tag486.xml><?xml version="1.0" encoding="utf-8"?>
<p:tagLst xmlns:p="http://schemas.openxmlformats.org/presentationml/2006/main">
  <p:tag name="AS_UNIQUEID" val="1578"/>
</p:tagLst>
</file>

<file path=ppt/tags/tag487.xml><?xml version="1.0" encoding="utf-8"?>
<p:tagLst xmlns:p="http://schemas.openxmlformats.org/presentationml/2006/main">
  <p:tag name="AS_UNIQUEID" val="1579"/>
</p:tagLst>
</file>

<file path=ppt/tags/tag488.xml><?xml version="1.0" encoding="utf-8"?>
<p:tagLst xmlns:p="http://schemas.openxmlformats.org/presentationml/2006/main">
  <p:tag name="AS_UNIQUEID" val="1580"/>
</p:tagLst>
</file>

<file path=ppt/tags/tag489.xml><?xml version="1.0" encoding="utf-8"?>
<p:tagLst xmlns:p="http://schemas.openxmlformats.org/presentationml/2006/main">
  <p:tag name="AS_UNIQUEID" val="1581"/>
</p:tagLst>
</file>

<file path=ppt/tags/tag49.xml><?xml version="1.0" encoding="utf-8"?>
<p:tagLst xmlns:p="http://schemas.openxmlformats.org/presentationml/2006/main">
  <p:tag name="AS_UNIQUEID" val="1217"/>
</p:tagLst>
</file>

<file path=ppt/tags/tag490.xml><?xml version="1.0" encoding="utf-8"?>
<p:tagLst xmlns:p="http://schemas.openxmlformats.org/presentationml/2006/main">
  <p:tag name="AS_UNIQUEID" val="1582"/>
</p:tagLst>
</file>

<file path=ppt/tags/tag491.xml><?xml version="1.0" encoding="utf-8"?>
<p:tagLst xmlns:p="http://schemas.openxmlformats.org/presentationml/2006/main">
  <p:tag name="AS_UNIQUEID" val="1583"/>
</p:tagLst>
</file>

<file path=ppt/tags/tag492.xml><?xml version="1.0" encoding="utf-8"?>
<p:tagLst xmlns:p="http://schemas.openxmlformats.org/presentationml/2006/main">
  <p:tag name="AS_UNIQUEID" val="1584"/>
</p:tagLst>
</file>

<file path=ppt/tags/tag493.xml><?xml version="1.0" encoding="utf-8"?>
<p:tagLst xmlns:p="http://schemas.openxmlformats.org/presentationml/2006/main">
  <p:tag name="AS_UNIQUEID" val="1590"/>
</p:tagLst>
</file>

<file path=ppt/tags/tag494.xml><?xml version="1.0" encoding="utf-8"?>
<p:tagLst xmlns:p="http://schemas.openxmlformats.org/presentationml/2006/main">
  <p:tag name="AS_UNIQUEID" val="1591"/>
</p:tagLst>
</file>

<file path=ppt/tags/tag495.xml><?xml version="1.0" encoding="utf-8"?>
<p:tagLst xmlns:p="http://schemas.openxmlformats.org/presentationml/2006/main">
  <p:tag name="AS_UNIQUEID" val="1592"/>
</p:tagLst>
</file>

<file path=ppt/tags/tag496.xml><?xml version="1.0" encoding="utf-8"?>
<p:tagLst xmlns:p="http://schemas.openxmlformats.org/presentationml/2006/main">
  <p:tag name="AS_UNIQUEID" val="1586"/>
</p:tagLst>
</file>

<file path=ppt/tags/tag497.xml><?xml version="1.0" encoding="utf-8"?>
<p:tagLst xmlns:p="http://schemas.openxmlformats.org/presentationml/2006/main">
  <p:tag name="AS_UNIQUEID" val="1587"/>
</p:tagLst>
</file>

<file path=ppt/tags/tag498.xml><?xml version="1.0" encoding="utf-8"?>
<p:tagLst xmlns:p="http://schemas.openxmlformats.org/presentationml/2006/main">
  <p:tag name="AS_UNIQUEID" val="1588"/>
</p:tagLst>
</file>

<file path=ppt/tags/tag499.xml><?xml version="1.0" encoding="utf-8"?>
<p:tagLst xmlns:p="http://schemas.openxmlformats.org/presentationml/2006/main">
  <p:tag name="AS_UNIQUEID" val="198"/>
</p:tagLst>
</file>

<file path=ppt/tags/tag5.xml><?xml version="1.0" encoding="utf-8"?>
<p:tagLst xmlns:p="http://schemas.openxmlformats.org/presentationml/2006/main">
  <p:tag name="AS_UNIQUEID" val="1169"/>
</p:tagLst>
</file>

<file path=ppt/tags/tag50.xml><?xml version="1.0" encoding="utf-8"?>
<p:tagLst xmlns:p="http://schemas.openxmlformats.org/presentationml/2006/main">
  <p:tag name="AS_UNIQUEID" val="1219"/>
</p:tagLst>
</file>

<file path=ppt/tags/tag500.xml><?xml version="1.0" encoding="utf-8"?>
<p:tagLst xmlns:p="http://schemas.openxmlformats.org/presentationml/2006/main">
  <p:tag name="AS_UNIQUEID" val="1596"/>
</p:tagLst>
</file>

<file path=ppt/tags/tag501.xml><?xml version="1.0" encoding="utf-8"?>
<p:tagLst xmlns:p="http://schemas.openxmlformats.org/presentationml/2006/main">
  <p:tag name="AS_UNIQUEID" val="1597"/>
</p:tagLst>
</file>

<file path=ppt/tags/tag502.xml><?xml version="1.0" encoding="utf-8"?>
<p:tagLst xmlns:p="http://schemas.openxmlformats.org/presentationml/2006/main">
  <p:tag name="AS_UNIQUEID" val="1598"/>
  <p:tag name="KSO_WM_MEDIACOVER_FLAG" val="1"/>
  <p:tag name="KSO_WM_UNIT_MEDIACOVER_BTN_POS" val="c"/>
  <p:tag name="KSO_WM_UNIT_MEDIACOVER_BTN_STATE" val="1"/>
  <p:tag name="KSO_WM_UNIT_MEDIACOVER_BTN_STYLE" val="ee0bc779c1f3d7f3e90c96344320e69a"/>
  <p:tag name="KSO_WM_UNIT_MEDIACOVER_BTNRECT" val="738*1443*1221*1221"/>
  <p:tag name="KSO_WM_UNIT_MEDIACOVER_RGB" val="000000"/>
  <p:tag name="KSO_WM_UNIT_MEDIACOVER_STYLEID" val="1"/>
  <p:tag name="KSO_WM_UNIT_MEDIACOVER_TEXTSTATE" val="0"/>
  <p:tag name="KSO_WM_UNIT_MEDIACOVER_TRANSPARENCY" val="0.5"/>
</p:tagLst>
</file>

<file path=ppt/tags/tag503.xml><?xml version="1.0" encoding="utf-8"?>
<p:tagLst xmlns:p="http://schemas.openxmlformats.org/presentationml/2006/main">
  <p:tag name="AS_UNIQUEID" val="1599"/>
</p:tagLst>
</file>

<file path=ppt/tags/tag504.xml><?xml version="1.0" encoding="utf-8"?>
<p:tagLst xmlns:p="http://schemas.openxmlformats.org/presentationml/2006/main">
  <p:tag name="AS_UNIQUEID" val="1600"/>
</p:tagLst>
</file>

<file path=ppt/tags/tag505.xml><?xml version="1.0" encoding="utf-8"?>
<p:tagLst xmlns:p="http://schemas.openxmlformats.org/presentationml/2006/main">
  <p:tag name="AS_UNIQUEID" val="1601"/>
</p:tagLst>
</file>

<file path=ppt/tags/tag506.xml><?xml version="1.0" encoding="utf-8"?>
<p:tagLst xmlns:p="http://schemas.openxmlformats.org/presentationml/2006/main">
  <p:tag name="AS_UNIQUEID" val="1603"/>
  <p:tag name="KSO_WM_BEAUTIFY_FLAG" val=""/>
</p:tagLst>
</file>

<file path=ppt/tags/tag507.xml><?xml version="1.0" encoding="utf-8"?>
<p:tagLst xmlns:p="http://schemas.openxmlformats.org/presentationml/2006/main">
  <p:tag name="AS_UNIQUEID" val="1604"/>
  <p:tag name="KSO_WM_BEAUTIFY_FLAG" val=""/>
</p:tagLst>
</file>

<file path=ppt/tags/tag508.xml><?xml version="1.0" encoding="utf-8"?>
<p:tagLst xmlns:p="http://schemas.openxmlformats.org/presentationml/2006/main">
  <p:tag name="AS_UNIQUEID" val="1605"/>
</p:tagLst>
</file>

<file path=ppt/tags/tag509.xml><?xml version="1.0" encoding="utf-8"?>
<p:tagLst xmlns:p="http://schemas.openxmlformats.org/presentationml/2006/main">
  <p:tag name="AS_UNIQUEID" val="1606"/>
</p:tagLst>
</file>

<file path=ppt/tags/tag51.xml><?xml version="1.0" encoding="utf-8"?>
<p:tagLst xmlns:p="http://schemas.openxmlformats.org/presentationml/2006/main">
  <p:tag name="AS_UNIQUEID" val="1220"/>
</p:tagLst>
</file>

<file path=ppt/tags/tag510.xml><?xml version="1.0" encoding="utf-8"?>
<p:tagLst xmlns:p="http://schemas.openxmlformats.org/presentationml/2006/main">
  <p:tag name="AS_UNIQUEID" val="846"/>
</p:tagLst>
</file>

<file path=ppt/tags/tag511.xml><?xml version="1.0" encoding="utf-8"?>
<p:tagLst xmlns:p="http://schemas.openxmlformats.org/presentationml/2006/main">
  <p:tag name="AS_UNIQUEID" val="841"/>
</p:tagLst>
</file>

<file path=ppt/tags/tag512.xml><?xml version="1.0" encoding="utf-8"?>
<p:tagLst xmlns:p="http://schemas.openxmlformats.org/presentationml/2006/main">
  <p:tag name="AS_UNIQUEID" val="1608"/>
</p:tagLst>
</file>

<file path=ppt/tags/tag513.xml><?xml version="1.0" encoding="utf-8"?>
<p:tagLst xmlns:p="http://schemas.openxmlformats.org/presentationml/2006/main">
  <p:tag name="AS_UNIQUEID" val="1609"/>
</p:tagLst>
</file>

<file path=ppt/tags/tag514.xml><?xml version="1.0" encoding="utf-8"?>
<p:tagLst xmlns:p="http://schemas.openxmlformats.org/presentationml/2006/main">
  <p:tag name="AS_UNIQUEID" val="1610"/>
  <p:tag name="KSO_WM_BEAUTIFY_FLAG" val=""/>
</p:tagLst>
</file>

<file path=ppt/tags/tag515.xml><?xml version="1.0" encoding="utf-8"?>
<p:tagLst xmlns:p="http://schemas.openxmlformats.org/presentationml/2006/main">
  <p:tag name="AS_UNIQUEID" val="1612"/>
  <p:tag name="KSO_WM_BEAUTIFY_FLAG" val=""/>
</p:tagLst>
</file>

<file path=ppt/tags/tag516.xml><?xml version="1.0" encoding="utf-8"?>
<p:tagLst xmlns:p="http://schemas.openxmlformats.org/presentationml/2006/main">
  <p:tag name="AS_UNIQUEID" val="841"/>
</p:tagLst>
</file>

<file path=ppt/tags/tag517.xml><?xml version="1.0" encoding="utf-8"?>
<p:tagLst xmlns:p="http://schemas.openxmlformats.org/presentationml/2006/main">
  <p:tag name="AS_UNIQUEID" val="1613"/>
</p:tagLst>
</file>

<file path=ppt/tags/tag518.xml><?xml version="1.0" encoding="utf-8"?>
<p:tagLst xmlns:p="http://schemas.openxmlformats.org/presentationml/2006/main">
  <p:tag name="AS_UNIQUEID" val="1614"/>
</p:tagLst>
</file>

<file path=ppt/tags/tag519.xml><?xml version="1.0" encoding="utf-8"?>
<p:tagLst xmlns:p="http://schemas.openxmlformats.org/presentationml/2006/main">
  <p:tag name="AS_UNIQUEID" val="1615"/>
</p:tagLst>
</file>

<file path=ppt/tags/tag52.xml><?xml version="1.0" encoding="utf-8"?>
<p:tagLst xmlns:p="http://schemas.openxmlformats.org/presentationml/2006/main">
  <p:tag name="AS_UNIQUEID" val="1221"/>
</p:tagLst>
</file>

<file path=ppt/tags/tag520.xml><?xml version="1.0" encoding="utf-8"?>
<p:tagLst xmlns:p="http://schemas.openxmlformats.org/presentationml/2006/main">
  <p:tag name="AS_UNIQUEID" val="1616"/>
</p:tagLst>
</file>

<file path=ppt/tags/tag521.xml><?xml version="1.0" encoding="utf-8"?>
<p:tagLst xmlns:p="http://schemas.openxmlformats.org/presentationml/2006/main">
  <p:tag name="AS_UNIQUEID" val="1617"/>
</p:tagLst>
</file>

<file path=ppt/tags/tag522.xml><?xml version="1.0" encoding="utf-8"?>
<p:tagLst xmlns:p="http://schemas.openxmlformats.org/presentationml/2006/main">
  <p:tag name="AS_UNIQUEID" val="846"/>
</p:tagLst>
</file>

<file path=ppt/tags/tag523.xml><?xml version="1.0" encoding="utf-8"?>
<p:tagLst xmlns:p="http://schemas.openxmlformats.org/presentationml/2006/main">
  <p:tag name="AS_UNIQUEID" val="1618"/>
</p:tagLst>
</file>

<file path=ppt/tags/tag524.xml><?xml version="1.0" encoding="utf-8"?>
<p:tagLst xmlns:p="http://schemas.openxmlformats.org/presentationml/2006/main">
  <p:tag name="AS_UNIQUEID" val="1619"/>
  <p:tag name="KSO_WM_BEAUTIFY_FLAG" val=""/>
</p:tagLst>
</file>

<file path=ppt/tags/tag525.xml><?xml version="1.0" encoding="utf-8"?>
<p:tagLst xmlns:p="http://schemas.openxmlformats.org/presentationml/2006/main">
  <p:tag name="AS_UNIQUEID" val="1621"/>
</p:tagLst>
</file>

<file path=ppt/tags/tag526.xml><?xml version="1.0" encoding="utf-8"?>
<p:tagLst xmlns:p="http://schemas.openxmlformats.org/presentationml/2006/main">
  <p:tag name="AS_UNIQUEID" val="1622"/>
</p:tagLst>
</file>

<file path=ppt/tags/tag527.xml><?xml version="1.0" encoding="utf-8"?>
<p:tagLst xmlns:p="http://schemas.openxmlformats.org/presentationml/2006/main">
  <p:tag name="AS_UNIQUEID" val="1623"/>
</p:tagLst>
</file>

<file path=ppt/tags/tag528.xml><?xml version="1.0" encoding="utf-8"?>
<p:tagLst xmlns:p="http://schemas.openxmlformats.org/presentationml/2006/main">
  <p:tag name="AS_UNIQUEID" val="1624"/>
</p:tagLst>
</file>

<file path=ppt/tags/tag529.xml><?xml version="1.0" encoding="utf-8"?>
<p:tagLst xmlns:p="http://schemas.openxmlformats.org/presentationml/2006/main">
  <p:tag name="AS_UNIQUEID" val="1625"/>
</p:tagLst>
</file>

<file path=ppt/tags/tag53.xml><?xml version="1.0" encoding="utf-8"?>
<p:tagLst xmlns:p="http://schemas.openxmlformats.org/presentationml/2006/main">
  <p:tag name="AS_UNIQUEID" val="1222"/>
</p:tagLst>
</file>

<file path=ppt/tags/tag530.xml><?xml version="1.0" encoding="utf-8"?>
<p:tagLst xmlns:p="http://schemas.openxmlformats.org/presentationml/2006/main">
  <p:tag name="AS_UNIQUEID" val="1626"/>
</p:tagLst>
</file>

<file path=ppt/tags/tag531.xml><?xml version="1.0" encoding="utf-8"?>
<p:tagLst xmlns:p="http://schemas.openxmlformats.org/presentationml/2006/main">
  <p:tag name="AS_UNIQUEID" val="1627"/>
</p:tagLst>
</file>

<file path=ppt/tags/tag532.xml><?xml version="1.0" encoding="utf-8"?>
<p:tagLst xmlns:p="http://schemas.openxmlformats.org/presentationml/2006/main">
  <p:tag name="AS_UNIQUEID" val="1628"/>
</p:tagLst>
</file>

<file path=ppt/tags/tag533.xml><?xml version="1.0" encoding="utf-8"?>
<p:tagLst xmlns:p="http://schemas.openxmlformats.org/presentationml/2006/main">
  <p:tag name="AS_UNIQUEID" val="1629"/>
</p:tagLst>
</file>

<file path=ppt/tags/tag534.xml><?xml version="1.0" encoding="utf-8"?>
<p:tagLst xmlns:p="http://schemas.openxmlformats.org/presentationml/2006/main">
  <p:tag name="AS_UNIQUEID" val="1630"/>
</p:tagLst>
</file>

<file path=ppt/tags/tag535.xml><?xml version="1.0" encoding="utf-8"?>
<p:tagLst xmlns:p="http://schemas.openxmlformats.org/presentationml/2006/main">
  <p:tag name="AS_UNIQUEID" val="1631"/>
</p:tagLst>
</file>

<file path=ppt/tags/tag536.xml><?xml version="1.0" encoding="utf-8"?>
<p:tagLst xmlns:p="http://schemas.openxmlformats.org/presentationml/2006/main">
  <p:tag name="AS_UNIQUEID" val="1632"/>
</p:tagLst>
</file>

<file path=ppt/tags/tag537.xml><?xml version="1.0" encoding="utf-8"?>
<p:tagLst xmlns:p="http://schemas.openxmlformats.org/presentationml/2006/main">
  <p:tag name="AS_UNIQUEID" val="1634"/>
</p:tagLst>
</file>

<file path=ppt/tags/tag538.xml><?xml version="1.0" encoding="utf-8"?>
<p:tagLst xmlns:p="http://schemas.openxmlformats.org/presentationml/2006/main">
  <p:tag name="AS_UNIQUEID" val="1635"/>
</p:tagLst>
</file>

<file path=ppt/tags/tag539.xml><?xml version="1.0" encoding="utf-8"?>
<p:tagLst xmlns:p="http://schemas.openxmlformats.org/presentationml/2006/main">
  <p:tag name="AS_UNIQUEID" val="1636"/>
</p:tagLst>
</file>

<file path=ppt/tags/tag54.xml><?xml version="1.0" encoding="utf-8"?>
<p:tagLst xmlns:p="http://schemas.openxmlformats.org/presentationml/2006/main">
  <p:tag name="AS_UNIQUEID" val="1223"/>
</p:tagLst>
</file>

<file path=ppt/tags/tag540.xml><?xml version="1.0" encoding="utf-8"?>
<p:tagLst xmlns:p="http://schemas.openxmlformats.org/presentationml/2006/main">
  <p:tag name="AS_UNIQUEID" val="1637"/>
</p:tagLst>
</file>

<file path=ppt/tags/tag541.xml><?xml version="1.0" encoding="utf-8"?>
<p:tagLst xmlns:p="http://schemas.openxmlformats.org/presentationml/2006/main">
  <p:tag name="AS_UNIQUEID" val="1639"/>
</p:tagLst>
</file>

<file path=ppt/tags/tag542.xml><?xml version="1.0" encoding="utf-8"?>
<p:tagLst xmlns:p="http://schemas.openxmlformats.org/presentationml/2006/main">
  <p:tag name="AS_UNIQUEID" val="1640"/>
</p:tagLst>
</file>

<file path=ppt/tags/tag543.xml><?xml version="1.0" encoding="utf-8"?>
<p:tagLst xmlns:p="http://schemas.openxmlformats.org/presentationml/2006/main">
  <p:tag name="AS_UNIQUEID" val="1641"/>
</p:tagLst>
</file>

<file path=ppt/tags/tag544.xml><?xml version="1.0" encoding="utf-8"?>
<p:tagLst xmlns:p="http://schemas.openxmlformats.org/presentationml/2006/main">
  <p:tag name="AS_UNIQUEID" val="1642"/>
</p:tagLst>
</file>

<file path=ppt/tags/tag545.xml><?xml version="1.0" encoding="utf-8"?>
<p:tagLst xmlns:p="http://schemas.openxmlformats.org/presentationml/2006/main">
  <p:tag name="AS_UNIQUEID" val="1643"/>
</p:tagLst>
</file>

<file path=ppt/tags/tag546.xml><?xml version="1.0" encoding="utf-8"?>
<p:tagLst xmlns:p="http://schemas.openxmlformats.org/presentationml/2006/main">
  <p:tag name="AS_UNIQUEID" val="1644"/>
  <p:tag name="KSO_WM_BEAUTIFY_FLAG" val="#wm#"/>
  <p:tag name="KSO_WM_DIAGRAM_GROUP_CODE" val="q1-1"/>
  <p:tag name="KSO_WM_TAG_VERSION" val="1.0"/>
  <p:tag name="KSO_WM_TEMPLATE_CATEGORY" val="diagram"/>
  <p:tag name="KSO_WM_TEMPLATE_INDEX" val="20170966"/>
  <p:tag name="KSO_WM_UNIT_FILL_FORE_SCHEMECOLOR_INDEX" val="14"/>
  <p:tag name="KSO_WM_UNIT_FILL_TYPE" val="1"/>
  <p:tag name="KSO_WM_UNIT_ID" val="diagram20170966_1*q_i*1_6"/>
  <p:tag name="KSO_WM_UNIT_INDEX" val="1_6"/>
  <p:tag name="KSO_WM_UNIT_LAYERLEVEL" val="1_1"/>
  <p:tag name="KSO_WM_UNIT_TEXT_FILL_FORE_SCHEMECOLOR_INDEX" val="2"/>
  <p:tag name="KSO_WM_UNIT_TEXT_FILL_TYPE" val="1"/>
  <p:tag name="KSO_WM_UNIT_TYPE" val="q_i"/>
</p:tagLst>
</file>

<file path=ppt/tags/tag547.xml><?xml version="1.0" encoding="utf-8"?>
<p:tagLst xmlns:p="http://schemas.openxmlformats.org/presentationml/2006/main">
  <p:tag name="AS_UNIQUEID" val="1645"/>
</p:tagLst>
</file>

<file path=ppt/tags/tag548.xml><?xml version="1.0" encoding="utf-8"?>
<p:tagLst xmlns:p="http://schemas.openxmlformats.org/presentationml/2006/main">
  <p:tag name="AS_UNIQUEID" val="1647"/>
</p:tagLst>
</file>

<file path=ppt/tags/tag549.xml><?xml version="1.0" encoding="utf-8"?>
<p:tagLst xmlns:p="http://schemas.openxmlformats.org/presentationml/2006/main">
  <p:tag name="AS_UNIQUEID" val="1648"/>
</p:tagLst>
</file>

<file path=ppt/tags/tag55.xml><?xml version="1.0" encoding="utf-8"?>
<p:tagLst xmlns:p="http://schemas.openxmlformats.org/presentationml/2006/main">
  <p:tag name="AS_UNIQUEID" val="1224"/>
</p:tagLst>
</file>

<file path=ppt/tags/tag550.xml><?xml version="1.0" encoding="utf-8"?>
<p:tagLst xmlns:p="http://schemas.openxmlformats.org/presentationml/2006/main">
  <p:tag name="AS_UNIQUEID" val="1649"/>
</p:tagLst>
</file>

<file path=ppt/tags/tag551.xml><?xml version="1.0" encoding="utf-8"?>
<p:tagLst xmlns:p="http://schemas.openxmlformats.org/presentationml/2006/main">
  <p:tag name="AS_UNIQUEID" val="1650"/>
</p:tagLst>
</file>

<file path=ppt/tags/tag552.xml><?xml version="1.0" encoding="utf-8"?>
<p:tagLst xmlns:p="http://schemas.openxmlformats.org/presentationml/2006/main">
  <p:tag name="AS_UNIQUEID" val="1652"/>
</p:tagLst>
</file>

<file path=ppt/tags/tag553.xml><?xml version="1.0" encoding="utf-8"?>
<p:tagLst xmlns:p="http://schemas.openxmlformats.org/presentationml/2006/main">
  <p:tag name="AS_UNIQUEID" val="1653"/>
</p:tagLst>
</file>

<file path=ppt/tags/tag554.xml><?xml version="1.0" encoding="utf-8"?>
<p:tagLst xmlns:p="http://schemas.openxmlformats.org/presentationml/2006/main">
  <p:tag name="AS_UNIQUEID" val="1401"/>
</p:tagLst>
</file>

<file path=ppt/tags/tag555.xml><?xml version="1.0" encoding="utf-8"?>
<p:tagLst xmlns:p="http://schemas.openxmlformats.org/presentationml/2006/main">
  <p:tag name="AS_UNIQUEID" val="1402"/>
</p:tagLst>
</file>

<file path=ppt/tags/tag556.xml><?xml version="1.0" encoding="utf-8"?>
<p:tagLst xmlns:p="http://schemas.openxmlformats.org/presentationml/2006/main">
  <p:tag name="AS_UNIQUEID" val="1403"/>
</p:tagLst>
</file>

<file path=ppt/tags/tag557.xml><?xml version="1.0" encoding="utf-8"?>
<p:tagLst xmlns:p="http://schemas.openxmlformats.org/presentationml/2006/main">
  <p:tag name="AS_UNIQUEID" val="1404"/>
</p:tagLst>
</file>

<file path=ppt/tags/tag558.xml><?xml version="1.0" encoding="utf-8"?>
<p:tagLst xmlns:p="http://schemas.openxmlformats.org/presentationml/2006/main">
  <p:tag name="AS_UNIQUEID" val="1405"/>
</p:tagLst>
</file>

<file path=ppt/tags/tag559.xml><?xml version="1.0" encoding="utf-8"?>
<p:tagLst xmlns:p="http://schemas.openxmlformats.org/presentationml/2006/main">
  <p:tag name="AS_UNIQUEID" val="1406"/>
</p:tagLst>
</file>

<file path=ppt/tags/tag56.xml><?xml version="1.0" encoding="utf-8"?>
<p:tagLst xmlns:p="http://schemas.openxmlformats.org/presentationml/2006/main">
  <p:tag name="AS_UNIQUEID" val="1225"/>
</p:tagLst>
</file>

<file path=ppt/tags/tag560.xml><?xml version="1.0" encoding="utf-8"?>
<p:tagLst xmlns:p="http://schemas.openxmlformats.org/presentationml/2006/main">
  <p:tag name="AS_UNIQUEID" val="1408"/>
</p:tagLst>
</file>

<file path=ppt/tags/tag561.xml><?xml version="1.0" encoding="utf-8"?>
<p:tagLst xmlns:p="http://schemas.openxmlformats.org/presentationml/2006/main">
  <p:tag name="AS_UNIQUEID" val="1409"/>
</p:tagLst>
</file>

<file path=ppt/tags/tag562.xml><?xml version="1.0" encoding="utf-8"?>
<p:tagLst xmlns:p="http://schemas.openxmlformats.org/presentationml/2006/main">
  <p:tag name="AS_UNIQUEID" val="1410"/>
</p:tagLst>
</file>

<file path=ppt/tags/tag563.xml><?xml version="1.0" encoding="utf-8"?>
<p:tagLst xmlns:p="http://schemas.openxmlformats.org/presentationml/2006/main">
  <p:tag name="AS_UNIQUEID" val="1411"/>
</p:tagLst>
</file>

<file path=ppt/tags/tag564.xml><?xml version="1.0" encoding="utf-8"?>
<p:tagLst xmlns:p="http://schemas.openxmlformats.org/presentationml/2006/main">
  <p:tag name="AS_OS" val="Unix 3.10 unknown"/>
  <p:tag name="AS_RELEASE_DATE" val="2023.03.31"/>
  <p:tag name="AS_TITLE" val="Aspose.Slides for Java"/>
  <p:tag name="AS_VERSION" val="23.3"/>
  <p:tag name="COMMONDATA" val="eyJoZGlkIjoiNzE3OWU3YThlZWIzM2ZhNDliMTVkNTU1OGE1OGEwMGYifQ=="/>
  <p:tag name="KSO_WPP_MARK_KEY" val="cd77e1b1-67c5-4a93-9940-5ce0259d3e07"/>
  <p:tag name="commondata" val="eyJoZGlkIjoiOGQyYTMyNWExN2QzNGI5OGI1MjY0Y2ZiMTYzZTk4NTQifQ=="/>
</p:tagLst>
</file>

<file path=ppt/tags/tag57.xml><?xml version="1.0" encoding="utf-8"?>
<p:tagLst xmlns:p="http://schemas.openxmlformats.org/presentationml/2006/main">
  <p:tag name="AS_UNIQUEID" val="1226"/>
</p:tagLst>
</file>

<file path=ppt/tags/tag58.xml><?xml version="1.0" encoding="utf-8"?>
<p:tagLst xmlns:p="http://schemas.openxmlformats.org/presentationml/2006/main">
  <p:tag name="AS_UNIQUEID" val="1227"/>
</p:tagLst>
</file>

<file path=ppt/tags/tag59.xml><?xml version="1.0" encoding="utf-8"?>
<p:tagLst xmlns:p="http://schemas.openxmlformats.org/presentationml/2006/main">
  <p:tag name="AS_UNIQUEID" val="1228"/>
</p:tagLst>
</file>

<file path=ppt/tags/tag6.xml><?xml version="1.0" encoding="utf-8"?>
<p:tagLst xmlns:p="http://schemas.openxmlformats.org/presentationml/2006/main">
  <p:tag name="AS_UNIQUEID" val="1170"/>
</p:tagLst>
</file>

<file path=ppt/tags/tag60.xml><?xml version="1.0" encoding="utf-8"?>
<p:tagLst xmlns:p="http://schemas.openxmlformats.org/presentationml/2006/main">
  <p:tag name="AS_UNIQUEID" val="1229"/>
</p:tagLst>
</file>

<file path=ppt/tags/tag61.xml><?xml version="1.0" encoding="utf-8"?>
<p:tagLst xmlns:p="http://schemas.openxmlformats.org/presentationml/2006/main">
  <p:tag name="AS_UNIQUEID" val="1230"/>
</p:tagLst>
</file>

<file path=ppt/tags/tag62.xml><?xml version="1.0" encoding="utf-8"?>
<p:tagLst xmlns:p="http://schemas.openxmlformats.org/presentationml/2006/main">
  <p:tag name="AS_UNIQUEID" val="1231"/>
</p:tagLst>
</file>

<file path=ppt/tags/tag63.xml><?xml version="1.0" encoding="utf-8"?>
<p:tagLst xmlns:p="http://schemas.openxmlformats.org/presentationml/2006/main">
  <p:tag name="AS_UNIQUEID" val="1232"/>
</p:tagLst>
</file>

<file path=ppt/tags/tag64.xml><?xml version="1.0" encoding="utf-8"?>
<p:tagLst xmlns:p="http://schemas.openxmlformats.org/presentationml/2006/main">
  <p:tag name="AS_UNIQUEID" val="1234"/>
</p:tagLst>
</file>

<file path=ppt/tags/tag65.xml><?xml version="1.0" encoding="utf-8"?>
<p:tagLst xmlns:p="http://schemas.openxmlformats.org/presentationml/2006/main">
  <p:tag name="AS_UNIQUEID" val="1235"/>
</p:tagLst>
</file>

<file path=ppt/tags/tag66.xml><?xml version="1.0" encoding="utf-8"?>
<p:tagLst xmlns:p="http://schemas.openxmlformats.org/presentationml/2006/main">
  <p:tag name="AS_UNIQUEID" val="1236"/>
</p:tagLst>
</file>

<file path=ppt/tags/tag67.xml><?xml version="1.0" encoding="utf-8"?>
<p:tagLst xmlns:p="http://schemas.openxmlformats.org/presentationml/2006/main">
  <p:tag name="AS_UNIQUEID" val="1237"/>
</p:tagLst>
</file>

<file path=ppt/tags/tag68.xml><?xml version="1.0" encoding="utf-8"?>
<p:tagLst xmlns:p="http://schemas.openxmlformats.org/presentationml/2006/main">
  <p:tag name="AS_UNIQUEID" val="1238"/>
</p:tagLst>
</file>

<file path=ppt/tags/tag69.xml><?xml version="1.0" encoding="utf-8"?>
<p:tagLst xmlns:p="http://schemas.openxmlformats.org/presentationml/2006/main">
  <p:tag name="AS_UNIQUEID" val="1239"/>
</p:tagLst>
</file>

<file path=ppt/tags/tag7.xml><?xml version="1.0" encoding="utf-8"?>
<p:tagLst xmlns:p="http://schemas.openxmlformats.org/presentationml/2006/main">
  <p:tag name="AS_UNIQUEID" val="1171"/>
</p:tagLst>
</file>

<file path=ppt/tags/tag70.xml><?xml version="1.0" encoding="utf-8"?>
<p:tagLst xmlns:p="http://schemas.openxmlformats.org/presentationml/2006/main">
  <p:tag name="AS_UNIQUEID" val="1240"/>
</p:tagLst>
</file>

<file path=ppt/tags/tag71.xml><?xml version="1.0" encoding="utf-8"?>
<p:tagLst xmlns:p="http://schemas.openxmlformats.org/presentationml/2006/main">
  <p:tag name="AS_UNIQUEID" val="1241"/>
</p:tagLst>
</file>

<file path=ppt/tags/tag72.xml><?xml version="1.0" encoding="utf-8"?>
<p:tagLst xmlns:p="http://schemas.openxmlformats.org/presentationml/2006/main">
  <p:tag name="AS_UNIQUEID" val="1242"/>
</p:tagLst>
</file>

<file path=ppt/tags/tag73.xml><?xml version="1.0" encoding="utf-8"?>
<p:tagLst xmlns:p="http://schemas.openxmlformats.org/presentationml/2006/main">
  <p:tag name="AS_UNIQUEID" val="1243"/>
</p:tagLst>
</file>

<file path=ppt/tags/tag74.xml><?xml version="1.0" encoding="utf-8"?>
<p:tagLst xmlns:p="http://schemas.openxmlformats.org/presentationml/2006/main">
  <p:tag name="AS_UNIQUEID" val="1245"/>
</p:tagLst>
</file>

<file path=ppt/tags/tag75.xml><?xml version="1.0" encoding="utf-8"?>
<p:tagLst xmlns:p="http://schemas.openxmlformats.org/presentationml/2006/main">
  <p:tag name="AS_UNIQUEID" val="1246"/>
</p:tagLst>
</file>

<file path=ppt/tags/tag76.xml><?xml version="1.0" encoding="utf-8"?>
<p:tagLst xmlns:p="http://schemas.openxmlformats.org/presentationml/2006/main">
  <p:tag name="AS_UNIQUEID" val="1247"/>
</p:tagLst>
</file>

<file path=ppt/tags/tag77.xml><?xml version="1.0" encoding="utf-8"?>
<p:tagLst xmlns:p="http://schemas.openxmlformats.org/presentationml/2006/main">
  <p:tag name="AS_UNIQUEID" val="1248"/>
</p:tagLst>
</file>

<file path=ppt/tags/tag78.xml><?xml version="1.0" encoding="utf-8"?>
<p:tagLst xmlns:p="http://schemas.openxmlformats.org/presentationml/2006/main">
  <p:tag name="AS_UNIQUEID" val="1249"/>
</p:tagLst>
</file>

<file path=ppt/tags/tag79.xml><?xml version="1.0" encoding="utf-8"?>
<p:tagLst xmlns:p="http://schemas.openxmlformats.org/presentationml/2006/main">
  <p:tag name="AS_UNIQUEID" val="1250"/>
</p:tagLst>
</file>

<file path=ppt/tags/tag8.xml><?xml version="1.0" encoding="utf-8"?>
<p:tagLst xmlns:p="http://schemas.openxmlformats.org/presentationml/2006/main">
  <p:tag name="AS_UNIQUEID" val="1172"/>
</p:tagLst>
</file>

<file path=ppt/tags/tag80.xml><?xml version="1.0" encoding="utf-8"?>
<p:tagLst xmlns:p="http://schemas.openxmlformats.org/presentationml/2006/main">
  <p:tag name="AS_UNIQUEID" val="1252"/>
</p:tagLst>
</file>

<file path=ppt/tags/tag81.xml><?xml version="1.0" encoding="utf-8"?>
<p:tagLst xmlns:p="http://schemas.openxmlformats.org/presentationml/2006/main">
  <p:tag name="AS_UNIQUEID" val="1253"/>
</p:tagLst>
</file>

<file path=ppt/tags/tag82.xml><?xml version="1.0" encoding="utf-8"?>
<p:tagLst xmlns:p="http://schemas.openxmlformats.org/presentationml/2006/main">
  <p:tag name="AS_UNIQUEID" val="1254"/>
</p:tagLst>
</file>

<file path=ppt/tags/tag83.xml><?xml version="1.0" encoding="utf-8"?>
<p:tagLst xmlns:p="http://schemas.openxmlformats.org/presentationml/2006/main">
  <p:tag name="AS_UNIQUEID" val="1256"/>
</p:tagLst>
</file>

<file path=ppt/tags/tag84.xml><?xml version="1.0" encoding="utf-8"?>
<p:tagLst xmlns:p="http://schemas.openxmlformats.org/presentationml/2006/main">
  <p:tag name="AS_UNIQUEID" val="1257"/>
</p:tagLst>
</file>

<file path=ppt/tags/tag85.xml><?xml version="1.0" encoding="utf-8"?>
<p:tagLst xmlns:p="http://schemas.openxmlformats.org/presentationml/2006/main">
  <p:tag name="AS_UNIQUEID" val="1258"/>
</p:tagLst>
</file>

<file path=ppt/tags/tag86.xml><?xml version="1.0" encoding="utf-8"?>
<p:tagLst xmlns:p="http://schemas.openxmlformats.org/presentationml/2006/main">
  <p:tag name="AS_UNIQUEID" val="1259"/>
</p:tagLst>
</file>

<file path=ppt/tags/tag87.xml><?xml version="1.0" encoding="utf-8"?>
<p:tagLst xmlns:p="http://schemas.openxmlformats.org/presentationml/2006/main">
  <p:tag name="AS_UNIQUEID" val="1260"/>
</p:tagLst>
</file>

<file path=ppt/tags/tag88.xml><?xml version="1.0" encoding="utf-8"?>
<p:tagLst xmlns:p="http://schemas.openxmlformats.org/presentationml/2006/main">
  <p:tag name="AS_UNIQUEID" val="1261"/>
</p:tagLst>
</file>

<file path=ppt/tags/tag89.xml><?xml version="1.0" encoding="utf-8"?>
<p:tagLst xmlns:p="http://schemas.openxmlformats.org/presentationml/2006/main">
  <p:tag name="AS_UNIQUEID" val="1262"/>
</p:tagLst>
</file>

<file path=ppt/tags/tag9.xml><?xml version="1.0" encoding="utf-8"?>
<p:tagLst xmlns:p="http://schemas.openxmlformats.org/presentationml/2006/main">
  <p:tag name="AS_UNIQUEID" val="1173"/>
</p:tagLst>
</file>

<file path=ppt/tags/tag90.xml><?xml version="1.0" encoding="utf-8"?>
<p:tagLst xmlns:p="http://schemas.openxmlformats.org/presentationml/2006/main">
  <p:tag name="AS_UNIQUEID" val="1263"/>
</p:tagLst>
</file>

<file path=ppt/tags/tag91.xml><?xml version="1.0" encoding="utf-8"?>
<p:tagLst xmlns:p="http://schemas.openxmlformats.org/presentationml/2006/main">
  <p:tag name="AS_UNIQUEID" val="1264"/>
</p:tagLst>
</file>

<file path=ppt/tags/tag92.xml><?xml version="1.0" encoding="utf-8"?>
<p:tagLst xmlns:p="http://schemas.openxmlformats.org/presentationml/2006/main">
  <p:tag name="AS_UNIQUEID" val="1266"/>
</p:tagLst>
</file>

<file path=ppt/tags/tag93.xml><?xml version="1.0" encoding="utf-8"?>
<p:tagLst xmlns:p="http://schemas.openxmlformats.org/presentationml/2006/main">
  <p:tag name="AS_UNIQUEID" val="1267"/>
</p:tagLst>
</file>

<file path=ppt/tags/tag94.xml><?xml version="1.0" encoding="utf-8"?>
<p:tagLst xmlns:p="http://schemas.openxmlformats.org/presentationml/2006/main">
  <p:tag name="AS_UNIQUEID" val="1268"/>
</p:tagLst>
</file>

<file path=ppt/tags/tag95.xml><?xml version="1.0" encoding="utf-8"?>
<p:tagLst xmlns:p="http://schemas.openxmlformats.org/presentationml/2006/main">
  <p:tag name="AS_UNIQUEID" val="1269"/>
</p:tagLst>
</file>

<file path=ppt/tags/tag96.xml><?xml version="1.0" encoding="utf-8"?>
<p:tagLst xmlns:p="http://schemas.openxmlformats.org/presentationml/2006/main">
  <p:tag name="AS_UNIQUEID" val="1270"/>
</p:tagLst>
</file>

<file path=ppt/tags/tag97.xml><?xml version="1.0" encoding="utf-8"?>
<p:tagLst xmlns:p="http://schemas.openxmlformats.org/presentationml/2006/main">
  <p:tag name="AS_UNIQUEID" val="1271"/>
</p:tagLst>
</file>

<file path=ppt/tags/tag98.xml><?xml version="1.0" encoding="utf-8"?>
<p:tagLst xmlns:p="http://schemas.openxmlformats.org/presentationml/2006/main">
  <p:tag name="AS_UNIQUEID" val="1272"/>
</p:tagLst>
</file>

<file path=ppt/tags/tag99.xml><?xml version="1.0" encoding="utf-8"?>
<p:tagLst xmlns:p="http://schemas.openxmlformats.org/presentationml/2006/main">
  <p:tag name="AS_UNIQUEID" val="1273"/>
</p:tagLst>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集体备课模板">
      <a:majorFont>
        <a:latin typeface="Britannic Bold"/>
        <a:ea typeface="楷体"/>
        <a:cs typeface="Arial"/>
      </a:majorFont>
      <a:minorFont>
        <a:latin typeface="Calibri"/>
        <a:ea typeface="楷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7218</Words>
  <Application>WPS 演示</Application>
  <PresentationFormat/>
  <Paragraphs>421</Paragraphs>
  <Slides>39</Slides>
  <Notes>7</Notes>
  <HiddenSlides>0</HiddenSlides>
  <MMClips>5</MMClips>
  <ScaleCrop>false</ScaleCrop>
  <HeadingPairs>
    <vt:vector size="6" baseType="variant">
      <vt:variant>
        <vt:lpstr>已用的字体</vt:lpstr>
      </vt:variant>
      <vt:variant>
        <vt:i4>26</vt:i4>
      </vt:variant>
      <vt:variant>
        <vt:lpstr>主题</vt:lpstr>
      </vt:variant>
      <vt:variant>
        <vt:i4>3</vt:i4>
      </vt:variant>
      <vt:variant>
        <vt:lpstr>幻灯片标题</vt:lpstr>
      </vt:variant>
      <vt:variant>
        <vt:i4>39</vt:i4>
      </vt:variant>
    </vt:vector>
  </HeadingPairs>
  <TitlesOfParts>
    <vt:vector size="68" baseType="lpstr">
      <vt:lpstr>Arial</vt:lpstr>
      <vt:lpstr>宋体</vt:lpstr>
      <vt:lpstr>Wingdings</vt:lpstr>
      <vt:lpstr>Bahnschrift Light SemiCondensed</vt:lpstr>
      <vt:lpstr>Vrinda</vt:lpstr>
      <vt:lpstr>微软雅黑</vt:lpstr>
      <vt:lpstr>楷体</vt:lpstr>
      <vt:lpstr>Britannic Bold</vt:lpstr>
      <vt:lpstr>Segoe Print</vt:lpstr>
      <vt:lpstr>Roboto Condensed Light</vt:lpstr>
      <vt:lpstr>Times New Roman</vt:lpstr>
      <vt:lpstr>Wingdings 2</vt:lpstr>
      <vt:lpstr>Wingdings</vt:lpstr>
      <vt:lpstr>Calibri</vt:lpstr>
      <vt:lpstr>Arial Unicode MS</vt:lpstr>
      <vt:lpstr>等线</vt:lpstr>
      <vt:lpstr>Arial Black</vt:lpstr>
      <vt:lpstr>Helvetica Neue</vt:lpstr>
      <vt:lpstr>Courier New</vt:lpstr>
      <vt:lpstr>Arial Narrow</vt:lpstr>
      <vt:lpstr>等线</vt:lpstr>
      <vt:lpstr>Calibri</vt:lpstr>
      <vt:lpstr>Arial</vt:lpstr>
      <vt:lpstr>Yu Gothic UI Semibold</vt:lpstr>
      <vt:lpstr>MS UI Gothic</vt:lpstr>
      <vt:lpstr>Calibri Light</vt:lpstr>
      <vt:lpstr>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5</cp:revision>
  <cp:lastPrinted>2023-12-18T18:36:00Z</cp:lastPrinted>
  <dcterms:created xsi:type="dcterms:W3CDTF">2023-12-18T18:36:00Z</dcterms:created>
  <dcterms:modified xsi:type="dcterms:W3CDTF">2024-08-26T13:45:27Z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2D2A752ED3D44BC19B0EBE50EB2DA2DE_13</vt:lpwstr>
  </property>
  <property fmtid="{D5CDD505-2E9C-101B-9397-08002B2CF9AE}" pid="7" name="KSOProductBuildVer">
    <vt:lpwstr>2052-12.1.0.16929</vt:lpwstr>
  </property>
</Properties>
</file>