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41.svg" ContentType="image/svg+xml"/>
  <Override PartName="/ppt/media/image45.svg" ContentType="image/svg+xml"/>
  <Override PartName="/ppt/media/image4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524" r:id="rId3"/>
    <p:sldId id="525" r:id="rId5"/>
    <p:sldId id="526" r:id="rId6"/>
    <p:sldId id="527" r:id="rId7"/>
    <p:sldId id="256" r:id="rId8"/>
    <p:sldId id="461" r:id="rId9"/>
    <p:sldId id="569" r:id="rId10"/>
    <p:sldId id="478" r:id="rId11"/>
    <p:sldId id="546" r:id="rId12"/>
    <p:sldId id="428" r:id="rId13"/>
    <p:sldId id="479" r:id="rId14"/>
    <p:sldId id="607" r:id="rId15"/>
    <p:sldId id="430" r:id="rId16"/>
    <p:sldId id="432" r:id="rId17"/>
    <p:sldId id="424" r:id="rId18"/>
    <p:sldId id="433" r:id="rId19"/>
    <p:sldId id="548" r:id="rId20"/>
    <p:sldId id="431" r:id="rId21"/>
    <p:sldId id="622" r:id="rId22"/>
    <p:sldId id="496" r:id="rId23"/>
    <p:sldId id="562" r:id="rId24"/>
    <p:sldId id="434" r:id="rId25"/>
    <p:sldId id="564" r:id="rId26"/>
    <p:sldId id="563" r:id="rId27"/>
    <p:sldId id="436" r:id="rId28"/>
    <p:sldId id="549" r:id="rId29"/>
    <p:sldId id="505" r:id="rId30"/>
  </p:sldIdLst>
  <p:sldSz cx="12192000" cy="6858000"/>
  <p:notesSz cx="6858000" cy="9144000"/>
  <p:embeddedFontLst>
    <p:embeddedFont>
      <p:font typeface="Arial Black" panose="020B0A04020102020204" pitchFamily="34" charset="0"/>
      <p:bold r:id="rId35"/>
    </p:embeddedFont>
    <p:embeddedFont>
      <p:font typeface="黑体" panose="02010609060101010101" charset="-122"/>
      <p:regular r:id="rId36"/>
    </p:embeddedFont>
    <p:embeddedFont>
      <p:font typeface="微软雅黑" panose="020B0503020204020204" charset="-122"/>
      <p:regular r:id="rId37"/>
    </p:embeddedFont>
    <p:embeddedFont>
      <p:font typeface="汉仪中宋简" panose="02010600000101010101" pitchFamily="2" charset="-122"/>
      <p:regular r:id="rId38"/>
    </p:embeddedFont>
    <p:embeddedFont>
      <p:font typeface="汉仪迪升英雄体W" panose="00020600040101010101" pitchFamily="18" charset="-122"/>
      <p:regular r:id="rId39"/>
    </p:embeddedFont>
    <p:embeddedFont>
      <p:font typeface="汉仪旗黑X1-55W" panose="00020600040101010101" pitchFamily="18" charset="-122"/>
      <p:regular r:id="rId40"/>
    </p:embeddedFont>
    <p:embeddedFont>
      <p:font typeface="Calibri" panose="020F0502020204030204"/>
      <p:regular r:id="rId41"/>
      <p:bold r:id="rId42"/>
      <p:italic r:id="rId43"/>
      <p:boldItalic r:id="rId44"/>
    </p:embeddedFont>
    <p:embeddedFont>
      <p:font typeface="等线" panose="02010600030101010101" charset="-122"/>
      <p:regular r:id="rId45"/>
    </p:embeddedFont>
    <p:embeddedFont>
      <p:font typeface="Cambria" panose="02040503050406030204" pitchFamily="18" charset="0"/>
      <p:regular r:id="rId46"/>
      <p:bold r:id="rId47"/>
      <p:italic r:id="rId48"/>
      <p:boldItalic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何富军" initials="何" lastIdx="0" clrIdx="0"/>
  <p:cmAuthor id="3" name="fafa" initials="f" lastIdx="0" clrIdx="1"/>
  <p:cmAuthor id="4" name="王习习" initials="王" lastIdx="0" clrIdx="0"/>
  <p:cmAuthor id="5" name="新课标第一网" initials="新"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A332190-DC26-40C1-95FF-9CDFA6130397}" styleName="{f0e8ca8d-8388-4166-a54c-3801b844b3e0}">
    <a:wholeTbl>
      <a:tcTxStyle>
        <a:fontRef idx="none">
          <a:prstClr val="black"/>
        </a:fontRef>
      </a:tcTxStyle>
      <a:tcStyle>
        <a:tcBdr>
          <a:insideH>
            <a:ln w="6350" cmpd="sng">
              <a:solidFill>
                <a:srgbClr val="FFFFFF"/>
              </a:solidFill>
            </a:ln>
          </a:insideH>
          <a:insideV>
            <a:ln w="6350" cmpd="sng">
              <a:solidFill>
                <a:srgbClr val="FFFFFF"/>
              </a:solidFill>
            </a:ln>
          </a:insideV>
        </a:tcBdr>
        <a:fill>
          <a:solidFill>
            <a:srgbClr val="EDEDED"/>
          </a:solidFill>
        </a:fill>
      </a:tcStyle>
    </a:wholeTbl>
    <a:firstCol>
      <a:tcTxStyle>
        <a:fontRef idx="none">
          <a:prstClr val="black"/>
        </a:fontRef>
      </a:tcTxStyle>
      <a:tcStyle>
        <a:tcBdr/>
        <a:fill>
          <a:solidFill>
            <a:srgbClr val="FBDABA"/>
          </a:solidFill>
        </a:fill>
      </a:tcStyle>
    </a:firstCol>
    <a:firstRow>
      <a:tcTxStyle>
        <a:fontRef idx="none">
          <a:prstClr val="black"/>
        </a:fontRef>
      </a:tcTxStyle>
      <a:tcStyle>
        <a:tcBdr/>
        <a:fill>
          <a:solidFill>
            <a:srgbClr val="FBDABA"/>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 d="100"/>
          <a:sy n="10" d="100"/>
        </p:scale>
        <p:origin x="2022" y="1242"/>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tags" Target="tags/tag368.xml"/><Relationship Id="rId5" Type="http://schemas.openxmlformats.org/officeDocument/2006/relationships/slide" Target="slides/slide2.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CB82CD60-AAB7-46E2-8255-7DA1AAF674A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CA82BAE6-6549-4E82-8761-080DE5FF5FB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483092B1-660E-45CA-91D6-45756970047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noTextEdit="1"/>
          </p:cNvSpPr>
          <p:nvPr>
            <p:ph type="sldImg"/>
            <p:custDataLst>
              <p:tags r:id="rId3"/>
            </p:custDataLst>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4" name="备注占位符 2"/>
          <p:cNvSpPr txBox="1">
            <a:spLocks noGrp="1"/>
          </p:cNvSpPr>
          <p:nvPr>
            <p:ph type="body" idx="1"/>
            <p:custDataLst>
              <p:tags r:id="rId4"/>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4995" name="灯片编号占位符 3"/>
          <p:cNvSpPr>
            <a:spLocks noGrp="1"/>
          </p:cNvSpPr>
          <p:nvPr>
            <p:ph type="sldNum" sz="quarter" idx="5"/>
            <p:custDataLst>
              <p:tags r:id="rId5"/>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a:ea typeface="宋体" panose="02010600030101010101" pitchFamily="2" charset="-122"/>
              </a:defRPr>
            </a:lvl9pPr>
          </a:lstStyle>
          <a:p>
            <a:fld id="{5D7EA793-BB49-E244-A1B8-5A546559EA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image" Target="../media/image5.png"/><Relationship Id="rId7" Type="http://schemas.openxmlformats.org/officeDocument/2006/relationships/tags" Target="../tags/tag68.xml"/><Relationship Id="rId6" Type="http://schemas.openxmlformats.org/officeDocument/2006/relationships/image" Target="../media/image4.png"/><Relationship Id="rId57" Type="http://schemas.openxmlformats.org/officeDocument/2006/relationships/notesSlide" Target="../notesSlides/notesSlide1.xml"/><Relationship Id="rId56" Type="http://schemas.openxmlformats.org/officeDocument/2006/relationships/slideLayout" Target="../slideLayouts/slideLayout1.xml"/><Relationship Id="rId55" Type="http://schemas.openxmlformats.org/officeDocument/2006/relationships/tags" Target="../tags/tag92.xml"/><Relationship Id="rId54" Type="http://schemas.openxmlformats.org/officeDocument/2006/relationships/image" Target="../media/image28.png"/><Relationship Id="rId53" Type="http://schemas.openxmlformats.org/officeDocument/2006/relationships/tags" Target="../tags/tag91.xml"/><Relationship Id="rId52" Type="http://schemas.openxmlformats.org/officeDocument/2006/relationships/image" Target="../media/image27.png"/><Relationship Id="rId51" Type="http://schemas.openxmlformats.org/officeDocument/2006/relationships/tags" Target="../tags/tag90.xml"/><Relationship Id="rId50" Type="http://schemas.openxmlformats.org/officeDocument/2006/relationships/image" Target="../media/image26.png"/><Relationship Id="rId5" Type="http://schemas.openxmlformats.org/officeDocument/2006/relationships/tags" Target="../tags/tag67.xml"/><Relationship Id="rId49" Type="http://schemas.openxmlformats.org/officeDocument/2006/relationships/tags" Target="../tags/tag89.xml"/><Relationship Id="rId48" Type="http://schemas.openxmlformats.org/officeDocument/2006/relationships/image" Target="../media/image25.png"/><Relationship Id="rId47" Type="http://schemas.openxmlformats.org/officeDocument/2006/relationships/tags" Target="../tags/tag88.xml"/><Relationship Id="rId46" Type="http://schemas.openxmlformats.org/officeDocument/2006/relationships/image" Target="../media/image24.png"/><Relationship Id="rId45" Type="http://schemas.openxmlformats.org/officeDocument/2006/relationships/tags" Target="../tags/tag87.xml"/><Relationship Id="rId44" Type="http://schemas.openxmlformats.org/officeDocument/2006/relationships/image" Target="../media/image23.png"/><Relationship Id="rId43" Type="http://schemas.openxmlformats.org/officeDocument/2006/relationships/tags" Target="../tags/tag86.xml"/><Relationship Id="rId42" Type="http://schemas.openxmlformats.org/officeDocument/2006/relationships/image" Target="../media/image22.png"/><Relationship Id="rId41" Type="http://schemas.openxmlformats.org/officeDocument/2006/relationships/tags" Target="../tags/tag85.xml"/><Relationship Id="rId40" Type="http://schemas.openxmlformats.org/officeDocument/2006/relationships/image" Target="../media/image21.png"/><Relationship Id="rId4" Type="http://schemas.openxmlformats.org/officeDocument/2006/relationships/image" Target="../media/image3.png"/><Relationship Id="rId39" Type="http://schemas.openxmlformats.org/officeDocument/2006/relationships/tags" Target="../tags/tag84.xml"/><Relationship Id="rId38" Type="http://schemas.openxmlformats.org/officeDocument/2006/relationships/image" Target="../media/image20.png"/><Relationship Id="rId37" Type="http://schemas.openxmlformats.org/officeDocument/2006/relationships/tags" Target="../tags/tag83.xml"/><Relationship Id="rId36" Type="http://schemas.openxmlformats.org/officeDocument/2006/relationships/image" Target="../media/image19.png"/><Relationship Id="rId35" Type="http://schemas.openxmlformats.org/officeDocument/2006/relationships/tags" Target="../tags/tag82.xml"/><Relationship Id="rId34" Type="http://schemas.openxmlformats.org/officeDocument/2006/relationships/image" Target="../media/image18.png"/><Relationship Id="rId33" Type="http://schemas.openxmlformats.org/officeDocument/2006/relationships/tags" Target="../tags/tag81.xml"/><Relationship Id="rId32" Type="http://schemas.openxmlformats.org/officeDocument/2006/relationships/image" Target="../media/image17.png"/><Relationship Id="rId31" Type="http://schemas.openxmlformats.org/officeDocument/2006/relationships/tags" Target="../tags/tag80.xml"/><Relationship Id="rId30" Type="http://schemas.openxmlformats.org/officeDocument/2006/relationships/image" Target="../media/image16.png"/><Relationship Id="rId3" Type="http://schemas.openxmlformats.org/officeDocument/2006/relationships/tags" Target="../tags/tag66.xml"/><Relationship Id="rId29" Type="http://schemas.openxmlformats.org/officeDocument/2006/relationships/tags" Target="../tags/tag79.xml"/><Relationship Id="rId28" Type="http://schemas.openxmlformats.org/officeDocument/2006/relationships/image" Target="../media/image15.png"/><Relationship Id="rId27" Type="http://schemas.openxmlformats.org/officeDocument/2006/relationships/tags" Target="../tags/tag78.xml"/><Relationship Id="rId26" Type="http://schemas.openxmlformats.org/officeDocument/2006/relationships/image" Target="../media/image14.png"/><Relationship Id="rId25" Type="http://schemas.openxmlformats.org/officeDocument/2006/relationships/tags" Target="../tags/tag77.xml"/><Relationship Id="rId24" Type="http://schemas.openxmlformats.org/officeDocument/2006/relationships/image" Target="../media/image13.png"/><Relationship Id="rId23" Type="http://schemas.openxmlformats.org/officeDocument/2006/relationships/tags" Target="../tags/tag76.xml"/><Relationship Id="rId22" Type="http://schemas.openxmlformats.org/officeDocument/2006/relationships/image" Target="../media/image12.png"/><Relationship Id="rId21" Type="http://schemas.openxmlformats.org/officeDocument/2006/relationships/tags" Target="../tags/tag75.xml"/><Relationship Id="rId20" Type="http://schemas.openxmlformats.org/officeDocument/2006/relationships/image" Target="../media/image11.png"/><Relationship Id="rId2" Type="http://schemas.openxmlformats.org/officeDocument/2006/relationships/image" Target="../media/image2.jpeg"/><Relationship Id="rId19" Type="http://schemas.openxmlformats.org/officeDocument/2006/relationships/tags" Target="../tags/tag74.xml"/><Relationship Id="rId18" Type="http://schemas.openxmlformats.org/officeDocument/2006/relationships/image" Target="../media/image10.png"/><Relationship Id="rId17" Type="http://schemas.openxmlformats.org/officeDocument/2006/relationships/tags" Target="../tags/tag73.xml"/><Relationship Id="rId16" Type="http://schemas.openxmlformats.org/officeDocument/2006/relationships/image" Target="../media/image9.png"/><Relationship Id="rId15" Type="http://schemas.openxmlformats.org/officeDocument/2006/relationships/tags" Target="../tags/tag72.xml"/><Relationship Id="rId14" Type="http://schemas.openxmlformats.org/officeDocument/2006/relationships/image" Target="../media/image8.png"/><Relationship Id="rId13" Type="http://schemas.openxmlformats.org/officeDocument/2006/relationships/tags" Target="../tags/tag71.xml"/><Relationship Id="rId12" Type="http://schemas.openxmlformats.org/officeDocument/2006/relationships/image" Target="../media/image7.png"/><Relationship Id="rId11" Type="http://schemas.openxmlformats.org/officeDocument/2006/relationships/tags" Target="../tags/tag70.xml"/><Relationship Id="rId10" Type="http://schemas.openxmlformats.org/officeDocument/2006/relationships/image" Target="../media/image6.png"/><Relationship Id="rId1" Type="http://schemas.openxmlformats.org/officeDocument/2006/relationships/tags" Target="../tags/tag65.xml"/></Relationships>
</file>

<file path=ppt/slides/_rels/slide10.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image" Target="../media/image45.svg"/><Relationship Id="rId4" Type="http://schemas.openxmlformats.org/officeDocument/2006/relationships/image" Target="../media/image44.png"/><Relationship Id="rId3" Type="http://schemas.openxmlformats.org/officeDocument/2006/relationships/tags" Target="../tags/tag192.xml"/><Relationship Id="rId21" Type="http://schemas.openxmlformats.org/officeDocument/2006/relationships/slideLayout" Target="../slideLayouts/slideLayout1.xml"/><Relationship Id="rId20" Type="http://schemas.openxmlformats.org/officeDocument/2006/relationships/tags" Target="../tags/tag204.xml"/><Relationship Id="rId2" Type="http://schemas.openxmlformats.org/officeDocument/2006/relationships/tags" Target="../tags/tag191.xml"/><Relationship Id="rId19" Type="http://schemas.openxmlformats.org/officeDocument/2006/relationships/tags" Target="../tags/tag203.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image" Target="../media/image48.svg"/><Relationship Id="rId14" Type="http://schemas.openxmlformats.org/officeDocument/2006/relationships/image" Target="../media/image47.png"/><Relationship Id="rId13" Type="http://schemas.openxmlformats.org/officeDocument/2006/relationships/tags" Target="../tags/tag199.xml"/><Relationship Id="rId12" Type="http://schemas.openxmlformats.org/officeDocument/2006/relationships/tags" Target="../tags/tag198.xml"/><Relationship Id="rId11" Type="http://schemas.openxmlformats.org/officeDocument/2006/relationships/tags" Target="../tags/tag197.xml"/><Relationship Id="rId10" Type="http://schemas.openxmlformats.org/officeDocument/2006/relationships/image" Target="../media/image46.png"/><Relationship Id="rId1" Type="http://schemas.openxmlformats.org/officeDocument/2006/relationships/tags" Target="../tags/tag190.xml"/></Relationships>
</file>

<file path=ppt/slides/_rels/slide11.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image" Target="../media/image45.svg"/><Relationship Id="rId4" Type="http://schemas.openxmlformats.org/officeDocument/2006/relationships/image" Target="../media/image49.png"/><Relationship Id="rId3" Type="http://schemas.openxmlformats.org/officeDocument/2006/relationships/tags" Target="../tags/tag207.xml"/><Relationship Id="rId20" Type="http://schemas.openxmlformats.org/officeDocument/2006/relationships/notesSlide" Target="../notesSlides/notesSlide3.xml"/><Relationship Id="rId2" Type="http://schemas.openxmlformats.org/officeDocument/2006/relationships/tags" Target="../tags/tag206.xml"/><Relationship Id="rId19" Type="http://schemas.openxmlformats.org/officeDocument/2006/relationships/slideLayout" Target="../slideLayouts/slideLayout1.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5.xml"/></Relationships>
</file>

<file path=ppt/slides/_rels/slide12.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image" Target="../media/image51.png"/><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50.png"/><Relationship Id="rId13" Type="http://schemas.openxmlformats.org/officeDocument/2006/relationships/notesSlide" Target="../notesSlides/notesSlide4.xml"/><Relationship Id="rId12" Type="http://schemas.openxmlformats.org/officeDocument/2006/relationships/slideLayout" Target="../slideLayouts/slideLayout7.xml"/><Relationship Id="rId11" Type="http://schemas.openxmlformats.org/officeDocument/2006/relationships/tags" Target="../tags/tag229.xml"/><Relationship Id="rId10" Type="http://schemas.openxmlformats.org/officeDocument/2006/relationships/image" Target="../media/image52.png"/><Relationship Id="rId1" Type="http://schemas.openxmlformats.org/officeDocument/2006/relationships/tags" Target="../tags/tag222.xml"/></Relationships>
</file>

<file path=ppt/slides/_rels/slide13.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8" Type="http://schemas.openxmlformats.org/officeDocument/2006/relationships/slideLayout" Target="../slideLayouts/slideLayout1.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61.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image" Target="../media/image53.jpeg"/><Relationship Id="rId1" Type="http://schemas.openxmlformats.org/officeDocument/2006/relationships/tags" Target="../tags/tag258.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73.xml"/><Relationship Id="rId3" Type="http://schemas.openxmlformats.org/officeDocument/2006/relationships/tags" Target="../tags/tag272.xml"/><Relationship Id="rId2" Type="http://schemas.openxmlformats.org/officeDocument/2006/relationships/tags" Target="../tags/tag271.xml"/><Relationship Id="rId1" Type="http://schemas.openxmlformats.org/officeDocument/2006/relationships/tags" Target="../tags/tag270.xml"/></Relationships>
</file>

<file path=ppt/slides/_rels/slide19.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image" Target="../media/image56.png"/><Relationship Id="rId7" Type="http://schemas.openxmlformats.org/officeDocument/2006/relationships/tags" Target="../tags/tag278.xml"/><Relationship Id="rId6" Type="http://schemas.openxmlformats.org/officeDocument/2006/relationships/image" Target="../media/image55.png"/><Relationship Id="rId5" Type="http://schemas.openxmlformats.org/officeDocument/2006/relationships/tags" Target="../tags/tag277.xml"/><Relationship Id="rId4" Type="http://schemas.openxmlformats.org/officeDocument/2006/relationships/image" Target="../media/image54.png"/><Relationship Id="rId3" Type="http://schemas.openxmlformats.org/officeDocument/2006/relationships/tags" Target="../tags/tag276.xml"/><Relationship Id="rId20" Type="http://schemas.openxmlformats.org/officeDocument/2006/relationships/slideLayout" Target="../slideLayouts/slideLayout1.xml"/><Relationship Id="rId2" Type="http://schemas.openxmlformats.org/officeDocument/2006/relationships/tags" Target="../tags/tag275.xml"/><Relationship Id="rId19" Type="http://schemas.openxmlformats.org/officeDocument/2006/relationships/image" Target="../media/image57.png"/><Relationship Id="rId18" Type="http://schemas.openxmlformats.org/officeDocument/2006/relationships/tags" Target="../tags/tag288.xml"/><Relationship Id="rId17" Type="http://schemas.openxmlformats.org/officeDocument/2006/relationships/tags" Target="../tags/tag287.xml"/><Relationship Id="rId16" Type="http://schemas.openxmlformats.org/officeDocument/2006/relationships/tags" Target="../tags/tag286.xml"/><Relationship Id="rId15" Type="http://schemas.openxmlformats.org/officeDocument/2006/relationships/tags" Target="../tags/tag285.xml"/><Relationship Id="rId14" Type="http://schemas.openxmlformats.org/officeDocument/2006/relationships/tags" Target="../tags/tag284.xml"/><Relationship Id="rId13" Type="http://schemas.openxmlformats.org/officeDocument/2006/relationships/tags" Target="../tags/tag283.xml"/><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tags" Target="../tags/tag274.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image" Target="../media/image29.png"/><Relationship Id="rId1" Type="http://schemas.openxmlformats.org/officeDocument/2006/relationships/tags" Target="../tags/tag96.xml"/></Relationships>
</file>

<file path=ppt/slides/_rels/slide20.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4" Type="http://schemas.openxmlformats.org/officeDocument/2006/relationships/slideLayout" Target="../slideLayouts/slideLayout1.xml"/><Relationship Id="rId13" Type="http://schemas.openxmlformats.org/officeDocument/2006/relationships/image" Target="../media/image58.png"/><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tags" Target="../tags/tag28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2.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tags" Target="../tags/tag309.xml"/><Relationship Id="rId7" Type="http://schemas.openxmlformats.org/officeDocument/2006/relationships/tags" Target="../tags/tag308.xml"/><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tags" Target="../tags/tag305.xml"/><Relationship Id="rId3" Type="http://schemas.openxmlformats.org/officeDocument/2006/relationships/tags" Target="../tags/tag304.xml"/><Relationship Id="rId25" Type="http://schemas.openxmlformats.org/officeDocument/2006/relationships/slideLayout" Target="../slideLayouts/slideLayout1.xml"/><Relationship Id="rId24" Type="http://schemas.openxmlformats.org/officeDocument/2006/relationships/tags" Target="../tags/tag325.xml"/><Relationship Id="rId23" Type="http://schemas.openxmlformats.org/officeDocument/2006/relationships/tags" Target="../tags/tag324.xml"/><Relationship Id="rId22" Type="http://schemas.openxmlformats.org/officeDocument/2006/relationships/tags" Target="../tags/tag323.xml"/><Relationship Id="rId21" Type="http://schemas.openxmlformats.org/officeDocument/2006/relationships/tags" Target="../tags/tag322.xml"/><Relationship Id="rId20" Type="http://schemas.openxmlformats.org/officeDocument/2006/relationships/tags" Target="../tags/tag321.xml"/><Relationship Id="rId2" Type="http://schemas.openxmlformats.org/officeDocument/2006/relationships/tags" Target="../tags/tag303.xml"/><Relationship Id="rId19" Type="http://schemas.openxmlformats.org/officeDocument/2006/relationships/tags" Target="../tags/tag320.xml"/><Relationship Id="rId18" Type="http://schemas.openxmlformats.org/officeDocument/2006/relationships/tags" Target="../tags/tag319.xml"/><Relationship Id="rId17" Type="http://schemas.openxmlformats.org/officeDocument/2006/relationships/tags" Target="../tags/tag318.xml"/><Relationship Id="rId16" Type="http://schemas.openxmlformats.org/officeDocument/2006/relationships/tags" Target="../tags/tag317.xml"/><Relationship Id="rId15" Type="http://schemas.openxmlformats.org/officeDocument/2006/relationships/tags" Target="../tags/tag316.xml"/><Relationship Id="rId14" Type="http://schemas.openxmlformats.org/officeDocument/2006/relationships/tags" Target="../tags/tag315.xml"/><Relationship Id="rId13" Type="http://schemas.openxmlformats.org/officeDocument/2006/relationships/tags" Target="../tags/tag314.xml"/><Relationship Id="rId12" Type="http://schemas.openxmlformats.org/officeDocument/2006/relationships/tags" Target="../tags/tag313.xml"/><Relationship Id="rId11" Type="http://schemas.openxmlformats.org/officeDocument/2006/relationships/tags" Target="../tags/tag312.xml"/><Relationship Id="rId10" Type="http://schemas.openxmlformats.org/officeDocument/2006/relationships/tags" Target="../tags/tag311.xml"/><Relationship Id="rId1" Type="http://schemas.openxmlformats.org/officeDocument/2006/relationships/tags" Target="../tags/tag30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s>
</file>

<file path=ppt/slides/_rels/slide24.xml.rels><?xml version="1.0" encoding="UTF-8" standalone="yes"?>
<Relationships xmlns="http://schemas.openxmlformats.org/package/2006/relationships"><Relationship Id="rId9" Type="http://schemas.openxmlformats.org/officeDocument/2006/relationships/tags" Target="../tags/tag338.xml"/><Relationship Id="rId8" Type="http://schemas.openxmlformats.org/officeDocument/2006/relationships/tags" Target="../tags/tag337.xml"/><Relationship Id="rId7" Type="http://schemas.openxmlformats.org/officeDocument/2006/relationships/tags" Target="../tags/tag336.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tags" Target="../tags/tag331.xml"/><Relationship Id="rId12" Type="http://schemas.openxmlformats.org/officeDocument/2006/relationships/slideLayout" Target="../slideLayouts/slideLayout2.xml"/><Relationship Id="rId11" Type="http://schemas.openxmlformats.org/officeDocument/2006/relationships/tags" Target="../tags/tag340.xml"/><Relationship Id="rId10" Type="http://schemas.openxmlformats.org/officeDocument/2006/relationships/tags" Target="../tags/tag339.xml"/><Relationship Id="rId1" Type="http://schemas.openxmlformats.org/officeDocument/2006/relationships/tags" Target="../tags/tag330.xml"/></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26.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tags" Target="../tags/tag352.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0" Type="http://schemas.openxmlformats.org/officeDocument/2006/relationships/slideLayout" Target="../slideLayouts/slideLayout2.xml"/><Relationship Id="rId1" Type="http://schemas.openxmlformats.org/officeDocument/2006/relationships/tags" Target="../tags/tag345.xml"/></Relationships>
</file>

<file path=ppt/slides/_rels/slide27.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tags" Target="../tags/tag360.xml"/><Relationship Id="rId7" Type="http://schemas.openxmlformats.org/officeDocument/2006/relationships/image" Target="../media/image36.jpeg"/><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2" Type="http://schemas.openxmlformats.org/officeDocument/2006/relationships/slideLayout" Target="../slideLayouts/slideLayout1.xml"/><Relationship Id="rId11" Type="http://schemas.openxmlformats.org/officeDocument/2006/relationships/image" Target="../media/image38.jpeg"/><Relationship Id="rId10" Type="http://schemas.openxmlformats.org/officeDocument/2006/relationships/tags" Target="../tags/tag361.xml"/><Relationship Id="rId1" Type="http://schemas.openxmlformats.org/officeDocument/2006/relationships/tags" Target="../tags/tag354.xml"/></Relationships>
</file>

<file path=ppt/slides/_rels/slide3.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104.xml"/><Relationship Id="rId7" Type="http://schemas.openxmlformats.org/officeDocument/2006/relationships/image" Target="../media/image32.png"/><Relationship Id="rId6" Type="http://schemas.openxmlformats.org/officeDocument/2006/relationships/tags" Target="../tags/tag103.xml"/><Relationship Id="rId5" Type="http://schemas.openxmlformats.org/officeDocument/2006/relationships/image" Target="../media/image31.png"/><Relationship Id="rId4" Type="http://schemas.openxmlformats.org/officeDocument/2006/relationships/tags" Target="../tags/tag102.xml"/><Relationship Id="rId3" Type="http://schemas.openxmlformats.org/officeDocument/2006/relationships/image" Target="../media/image30.png"/><Relationship Id="rId21" Type="http://schemas.openxmlformats.org/officeDocument/2006/relationships/slideLayout" Target="../slideLayouts/slideLayout7.xml"/><Relationship Id="rId20" Type="http://schemas.openxmlformats.org/officeDocument/2006/relationships/tags" Target="../tags/tag113.xml"/><Relationship Id="rId2" Type="http://schemas.openxmlformats.org/officeDocument/2006/relationships/tags" Target="../tags/tag101.xml"/><Relationship Id="rId19" Type="http://schemas.openxmlformats.org/officeDocument/2006/relationships/tags" Target="../tags/tag112.xml"/><Relationship Id="rId18" Type="http://schemas.openxmlformats.org/officeDocument/2006/relationships/image" Target="../media/image35.png"/><Relationship Id="rId17" Type="http://schemas.openxmlformats.org/officeDocument/2006/relationships/tags" Target="../tags/tag111.xml"/><Relationship Id="rId16" Type="http://schemas.openxmlformats.org/officeDocument/2006/relationships/tags" Target="../tags/tag110.xml"/><Relationship Id="rId15" Type="http://schemas.openxmlformats.org/officeDocument/2006/relationships/tags" Target="../tags/tag109.xml"/><Relationship Id="rId14" Type="http://schemas.openxmlformats.org/officeDocument/2006/relationships/tags" Target="../tags/tag108.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image" Target="../media/image34.png"/><Relationship Id="rId10" Type="http://schemas.openxmlformats.org/officeDocument/2006/relationships/tags" Target="../tags/tag105.xml"/><Relationship Id="rId1" Type="http://schemas.openxmlformats.org/officeDocument/2006/relationships/tags" Target="../tags/tag100.xml"/></Relationships>
</file>

<file path=ppt/slides/_rels/slide4.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image" Target="../media/image32.png"/><Relationship Id="rId7" Type="http://schemas.openxmlformats.org/officeDocument/2006/relationships/tags" Target="../tags/tag118.xml"/><Relationship Id="rId6" Type="http://schemas.openxmlformats.org/officeDocument/2006/relationships/image" Target="../media/image31.png"/><Relationship Id="rId5" Type="http://schemas.openxmlformats.org/officeDocument/2006/relationships/tags" Target="../tags/tag117.xml"/><Relationship Id="rId4" Type="http://schemas.openxmlformats.org/officeDocument/2006/relationships/image" Target="../media/image30.png"/><Relationship Id="rId3" Type="http://schemas.openxmlformats.org/officeDocument/2006/relationships/tags" Target="../tags/tag116.xml"/><Relationship Id="rId2" Type="http://schemas.openxmlformats.org/officeDocument/2006/relationships/tags" Target="../tags/tag115.xml"/><Relationship Id="rId18" Type="http://schemas.openxmlformats.org/officeDocument/2006/relationships/slideLayout" Target="../slideLayouts/slideLayout7.xml"/><Relationship Id="rId17" Type="http://schemas.openxmlformats.org/officeDocument/2006/relationships/image" Target="../media/image35.png"/><Relationship Id="rId16" Type="http://schemas.openxmlformats.org/officeDocument/2006/relationships/tags" Target="../tags/tag124.xml"/><Relationship Id="rId15" Type="http://schemas.openxmlformats.org/officeDocument/2006/relationships/tags" Target="../tags/tag123.xml"/><Relationship Id="rId14" Type="http://schemas.openxmlformats.org/officeDocument/2006/relationships/tags" Target="../tags/tag122.xml"/><Relationship Id="rId13" Type="http://schemas.openxmlformats.org/officeDocument/2006/relationships/image" Target="../media/image33.png"/><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image" Target="../media/image34.png"/><Relationship Id="rId1" Type="http://schemas.openxmlformats.org/officeDocument/2006/relationships/tags" Target="../tags/tag114.xml"/></Relationships>
</file>

<file path=ppt/slides/_rels/slide5.xml.rels><?xml version="1.0" encoding="UTF-8" standalone="yes"?>
<Relationships xmlns="http://schemas.openxmlformats.org/package/2006/relationships"><Relationship Id="rId9" Type="http://schemas.openxmlformats.org/officeDocument/2006/relationships/image" Target="../media/image36.jpeg"/><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6" Type="http://schemas.openxmlformats.org/officeDocument/2006/relationships/slideLayout" Target="../slideLayouts/slideLayout1.xml"/><Relationship Id="rId15" Type="http://schemas.openxmlformats.org/officeDocument/2006/relationships/tags" Target="../tags/tag136.xml"/><Relationship Id="rId14" Type="http://schemas.openxmlformats.org/officeDocument/2006/relationships/tags" Target="../tags/tag135.xml"/><Relationship Id="rId13" Type="http://schemas.openxmlformats.org/officeDocument/2006/relationships/image" Target="../media/image38.jpeg"/><Relationship Id="rId12" Type="http://schemas.openxmlformats.org/officeDocument/2006/relationships/tags" Target="../tags/tag134.xml"/><Relationship Id="rId11" Type="http://schemas.openxmlformats.org/officeDocument/2006/relationships/image" Target="../media/image37.jpeg"/><Relationship Id="rId10" Type="http://schemas.openxmlformats.org/officeDocument/2006/relationships/tags" Target="../tags/tag133.xml"/><Relationship Id="rId1" Type="http://schemas.openxmlformats.org/officeDocument/2006/relationships/tags" Target="../tags/tag125.xml"/></Relationships>
</file>

<file path=ppt/slides/_rels/slide6.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39.png"/><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tags" Target="../tags/tag137.xml"/></Relationships>
</file>

<file path=ppt/slides/_rels/slide7.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0" Type="http://schemas.openxmlformats.org/officeDocument/2006/relationships/slideLayout" Target="../slideLayouts/slideLayout1.xml"/><Relationship Id="rId2" Type="http://schemas.openxmlformats.org/officeDocument/2006/relationships/tags" Target="../tags/tag150.xml"/><Relationship Id="rId19" Type="http://schemas.openxmlformats.org/officeDocument/2006/relationships/tags" Target="../tags/tag165.xml"/><Relationship Id="rId18" Type="http://schemas.openxmlformats.org/officeDocument/2006/relationships/tags" Target="../tags/tag164.xml"/><Relationship Id="rId17" Type="http://schemas.openxmlformats.org/officeDocument/2006/relationships/tags" Target="../tags/tag163.xml"/><Relationship Id="rId16" Type="http://schemas.openxmlformats.org/officeDocument/2006/relationships/image" Target="../media/image41.svg"/><Relationship Id="rId15" Type="http://schemas.openxmlformats.org/officeDocument/2006/relationships/image" Target="../media/image40.png"/><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49.xml"/></Relationships>
</file>

<file path=ppt/slides/_rels/slide8.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5" Type="http://schemas.openxmlformats.org/officeDocument/2006/relationships/slideLayout" Target="../slideLayouts/slideLayout1.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6.xml"/></Relationships>
</file>

<file path=ppt/slides/_rels/slide9.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image" Target="../media/image29.png"/><Relationship Id="rId14" Type="http://schemas.openxmlformats.org/officeDocument/2006/relationships/slideLayout" Target="../slideLayouts/slideLayout7.xml"/><Relationship Id="rId13" Type="http://schemas.openxmlformats.org/officeDocument/2006/relationships/tags" Target="../tags/tag189.xml"/><Relationship Id="rId12" Type="http://schemas.openxmlformats.org/officeDocument/2006/relationships/tags" Target="../tags/tag188.xml"/><Relationship Id="rId11" Type="http://schemas.microsoft.com/office/2007/relationships/hdphoto" Target="../media/image43.wdp"/><Relationship Id="rId10" Type="http://schemas.openxmlformats.org/officeDocument/2006/relationships/image" Target="../media/image42.png"/><Relationship Id="rId1" Type="http://schemas.openxmlformats.org/officeDocument/2006/relationships/tags" Target="../tags/tag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rot="16200000">
            <a:off x="2686626" y="-2686626"/>
            <a:ext cx="6858001" cy="12231249"/>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6240941" y="5135191"/>
            <a:ext cx="2538152" cy="1756290"/>
          </a:xfrm>
          <a:prstGeom prst="rect">
            <a:avLst/>
          </a:prstGeom>
        </p:spPr>
      </p:pic>
      <p:pic>
        <p:nvPicPr>
          <p:cNvPr id="11" name="图片 10"/>
          <p:cNvPicPr>
            <a:picLocks noChangeAspect="1"/>
          </p:cNvPicPr>
          <p:nvPr>
            <p:custDataLst>
              <p:tags r:id="rId5"/>
            </p:custDataLst>
          </p:nvPr>
        </p:nvPicPr>
        <p:blipFill>
          <a:blip r:embed="rId6"/>
          <a:stretch>
            <a:fillRect/>
          </a:stretch>
        </p:blipFill>
        <p:spPr>
          <a:xfrm rot="5400000">
            <a:off x="8575776" y="5760788"/>
            <a:ext cx="837360" cy="1318841"/>
          </a:xfrm>
          <a:prstGeom prst="rect">
            <a:avLst/>
          </a:prstGeom>
        </p:spPr>
      </p:pic>
      <p:pic>
        <p:nvPicPr>
          <p:cNvPr id="17" name="图片 16"/>
          <p:cNvPicPr>
            <a:picLocks noChangeAspect="1"/>
          </p:cNvPicPr>
          <p:nvPr>
            <p:custDataLst>
              <p:tags r:id="rId7"/>
            </p:custDataLst>
          </p:nvPr>
        </p:nvPicPr>
        <p:blipFill>
          <a:blip r:embed="rId8"/>
          <a:stretch>
            <a:fillRect/>
          </a:stretch>
        </p:blipFill>
        <p:spPr>
          <a:xfrm>
            <a:off x="10955816" y="-94320"/>
            <a:ext cx="1259905" cy="2245106"/>
          </a:xfrm>
          <a:prstGeom prst="rect">
            <a:avLst/>
          </a:prstGeom>
        </p:spPr>
      </p:pic>
      <p:pic>
        <p:nvPicPr>
          <p:cNvPr id="19" name="图片 18"/>
          <p:cNvPicPr>
            <a:picLocks noChangeAspect="1"/>
          </p:cNvPicPr>
          <p:nvPr>
            <p:custDataLst>
              <p:tags r:id="rId9"/>
            </p:custDataLst>
          </p:nvPr>
        </p:nvPicPr>
        <p:blipFill>
          <a:blip r:embed="rId10"/>
          <a:stretch>
            <a:fillRect/>
          </a:stretch>
        </p:blipFill>
        <p:spPr>
          <a:xfrm>
            <a:off x="-30512" y="1584706"/>
            <a:ext cx="1456862" cy="829471"/>
          </a:xfrm>
          <a:prstGeom prst="rect">
            <a:avLst/>
          </a:prstGeom>
        </p:spPr>
      </p:pic>
      <p:pic>
        <p:nvPicPr>
          <p:cNvPr id="21" name="图片 20"/>
          <p:cNvPicPr>
            <a:picLocks noChangeAspect="1"/>
          </p:cNvPicPr>
          <p:nvPr>
            <p:custDataLst>
              <p:tags r:id="rId11"/>
            </p:custDataLst>
          </p:nvPr>
        </p:nvPicPr>
        <p:blipFill>
          <a:blip r:embed="rId12"/>
          <a:stretch>
            <a:fillRect/>
          </a:stretch>
        </p:blipFill>
        <p:spPr>
          <a:xfrm>
            <a:off x="2665029" y="4812724"/>
            <a:ext cx="1215390" cy="1543050"/>
          </a:xfrm>
          <a:prstGeom prst="rect">
            <a:avLst/>
          </a:prstGeom>
        </p:spPr>
      </p:pic>
      <p:pic>
        <p:nvPicPr>
          <p:cNvPr id="23" name="图片 22"/>
          <p:cNvPicPr>
            <a:picLocks noChangeAspect="1"/>
          </p:cNvPicPr>
          <p:nvPr>
            <p:custDataLst>
              <p:tags r:id="rId13"/>
            </p:custDataLst>
          </p:nvPr>
        </p:nvPicPr>
        <p:blipFill>
          <a:blip r:embed="rId14"/>
          <a:stretch>
            <a:fillRect/>
          </a:stretch>
        </p:blipFill>
        <p:spPr>
          <a:xfrm>
            <a:off x="8216575" y="-3"/>
            <a:ext cx="2227060" cy="1771317"/>
          </a:xfrm>
          <a:prstGeom prst="rect">
            <a:avLst/>
          </a:prstGeom>
        </p:spPr>
      </p:pic>
      <p:pic>
        <p:nvPicPr>
          <p:cNvPr id="25" name="图片 24"/>
          <p:cNvPicPr>
            <a:picLocks noChangeAspect="1"/>
          </p:cNvPicPr>
          <p:nvPr>
            <p:custDataLst>
              <p:tags r:id="rId15"/>
            </p:custDataLst>
          </p:nvPr>
        </p:nvPicPr>
        <p:blipFill>
          <a:blip r:embed="rId16"/>
          <a:stretch>
            <a:fillRect/>
          </a:stretch>
        </p:blipFill>
        <p:spPr>
          <a:xfrm flipV="1">
            <a:off x="2912877" y="4717903"/>
            <a:ext cx="3584267" cy="2119561"/>
          </a:xfrm>
          <a:prstGeom prst="rect">
            <a:avLst/>
          </a:prstGeom>
        </p:spPr>
      </p:pic>
      <p:pic>
        <p:nvPicPr>
          <p:cNvPr id="27" name="图片 26"/>
          <p:cNvPicPr>
            <a:picLocks noChangeAspect="1"/>
          </p:cNvPicPr>
          <p:nvPr>
            <p:custDataLst>
              <p:tags r:id="rId17"/>
            </p:custDataLst>
          </p:nvPr>
        </p:nvPicPr>
        <p:blipFill>
          <a:blip r:embed="rId18"/>
          <a:stretch>
            <a:fillRect/>
          </a:stretch>
        </p:blipFill>
        <p:spPr>
          <a:xfrm>
            <a:off x="8839512" y="-19025"/>
            <a:ext cx="2711699" cy="3274532"/>
          </a:xfrm>
          <a:prstGeom prst="rect">
            <a:avLst/>
          </a:prstGeom>
        </p:spPr>
      </p:pic>
      <p:pic>
        <p:nvPicPr>
          <p:cNvPr id="39" name="图片 38"/>
          <p:cNvPicPr>
            <a:picLocks noChangeAspect="1"/>
          </p:cNvPicPr>
          <p:nvPr>
            <p:custDataLst>
              <p:tags r:id="rId19"/>
            </p:custDataLst>
          </p:nvPr>
        </p:nvPicPr>
        <p:blipFill>
          <a:blip r:embed="rId20"/>
          <a:stretch>
            <a:fillRect/>
          </a:stretch>
        </p:blipFill>
        <p:spPr>
          <a:xfrm>
            <a:off x="-62242" y="4836566"/>
            <a:ext cx="1605291" cy="2148016"/>
          </a:xfrm>
          <a:prstGeom prst="rect">
            <a:avLst/>
          </a:prstGeom>
        </p:spPr>
      </p:pic>
      <p:pic>
        <p:nvPicPr>
          <p:cNvPr id="41" name="图片 40"/>
          <p:cNvPicPr>
            <a:picLocks noChangeAspect="1"/>
          </p:cNvPicPr>
          <p:nvPr>
            <p:custDataLst>
              <p:tags r:id="rId21"/>
            </p:custDataLst>
          </p:nvPr>
        </p:nvPicPr>
        <p:blipFill>
          <a:blip r:embed="rId22"/>
          <a:stretch>
            <a:fillRect/>
          </a:stretch>
        </p:blipFill>
        <p:spPr>
          <a:xfrm>
            <a:off x="2149726" y="5852903"/>
            <a:ext cx="705909" cy="696559"/>
          </a:xfrm>
          <a:prstGeom prst="rect">
            <a:avLst/>
          </a:prstGeom>
        </p:spPr>
      </p:pic>
      <p:pic>
        <p:nvPicPr>
          <p:cNvPr id="43" name="图片 42"/>
          <p:cNvPicPr>
            <a:picLocks noChangeAspect="1"/>
          </p:cNvPicPr>
          <p:nvPr>
            <p:custDataLst>
              <p:tags r:id="rId23"/>
            </p:custDataLst>
          </p:nvPr>
        </p:nvPicPr>
        <p:blipFill>
          <a:blip r:embed="rId24"/>
          <a:stretch>
            <a:fillRect/>
          </a:stretch>
        </p:blipFill>
        <p:spPr>
          <a:xfrm>
            <a:off x="6788066" y="-89240"/>
            <a:ext cx="736537" cy="794685"/>
          </a:xfrm>
          <a:prstGeom prst="rect">
            <a:avLst/>
          </a:prstGeom>
        </p:spPr>
      </p:pic>
      <p:pic>
        <p:nvPicPr>
          <p:cNvPr id="45" name="图片 44"/>
          <p:cNvPicPr>
            <a:picLocks noChangeAspect="1"/>
          </p:cNvPicPr>
          <p:nvPr>
            <p:custDataLst>
              <p:tags r:id="rId25"/>
            </p:custDataLst>
          </p:nvPr>
        </p:nvPicPr>
        <p:blipFill>
          <a:blip r:embed="rId26">
            <a:clrChange>
              <a:clrFrom>
                <a:srgbClr val="FFFFFF"/>
              </a:clrFrom>
              <a:clrTo>
                <a:srgbClr val="FFFFFF">
                  <a:alpha val="0"/>
                </a:srgbClr>
              </a:clrTo>
            </a:clrChange>
          </a:blip>
          <a:stretch>
            <a:fillRect/>
          </a:stretch>
        </p:blipFill>
        <p:spPr>
          <a:xfrm flipH="1">
            <a:off x="10230505" y="1863398"/>
            <a:ext cx="2381356" cy="3122025"/>
          </a:xfrm>
          <a:prstGeom prst="rect">
            <a:avLst/>
          </a:prstGeom>
        </p:spPr>
      </p:pic>
      <p:pic>
        <p:nvPicPr>
          <p:cNvPr id="47" name="图片 46"/>
          <p:cNvPicPr>
            <a:picLocks noChangeAspect="1"/>
          </p:cNvPicPr>
          <p:nvPr>
            <p:custDataLst>
              <p:tags r:id="rId27"/>
            </p:custDataLst>
          </p:nvPr>
        </p:nvPicPr>
        <p:blipFill>
          <a:blip r:embed="rId28"/>
          <a:stretch>
            <a:fillRect/>
          </a:stretch>
        </p:blipFill>
        <p:spPr>
          <a:xfrm rot="16200000">
            <a:off x="4944555" y="-559514"/>
            <a:ext cx="1409672" cy="2490651"/>
          </a:xfrm>
          <a:prstGeom prst="rect">
            <a:avLst/>
          </a:prstGeom>
        </p:spPr>
      </p:pic>
      <p:pic>
        <p:nvPicPr>
          <p:cNvPr id="49" name="图片 48"/>
          <p:cNvPicPr>
            <a:picLocks noChangeAspect="1"/>
          </p:cNvPicPr>
          <p:nvPr>
            <p:custDataLst>
              <p:tags r:id="rId29"/>
            </p:custDataLst>
          </p:nvPr>
        </p:nvPicPr>
        <p:blipFill>
          <a:blip r:embed="rId30"/>
          <a:stretch>
            <a:fillRect/>
          </a:stretch>
        </p:blipFill>
        <p:spPr>
          <a:xfrm>
            <a:off x="28527" y="1991904"/>
            <a:ext cx="1565759" cy="3133387"/>
          </a:xfrm>
          <a:prstGeom prst="rect">
            <a:avLst/>
          </a:prstGeom>
        </p:spPr>
      </p:pic>
      <p:pic>
        <p:nvPicPr>
          <p:cNvPr id="51" name="图片 50"/>
          <p:cNvPicPr>
            <a:picLocks noChangeAspect="1"/>
          </p:cNvPicPr>
          <p:nvPr>
            <p:custDataLst>
              <p:tags r:id="rId31"/>
            </p:custDataLst>
          </p:nvPr>
        </p:nvPicPr>
        <p:blipFill>
          <a:blip r:embed="rId32"/>
          <a:stretch>
            <a:fillRect/>
          </a:stretch>
        </p:blipFill>
        <p:spPr>
          <a:xfrm flipH="1" flipV="1">
            <a:off x="9372840" y="4808618"/>
            <a:ext cx="1793925" cy="2409436"/>
          </a:xfrm>
          <a:prstGeom prst="rect">
            <a:avLst/>
          </a:prstGeom>
        </p:spPr>
      </p:pic>
      <p:pic>
        <p:nvPicPr>
          <p:cNvPr id="53" name="图片 52"/>
          <p:cNvPicPr>
            <a:picLocks noChangeAspect="1"/>
          </p:cNvPicPr>
          <p:nvPr>
            <p:custDataLst>
              <p:tags r:id="rId33"/>
            </p:custDataLst>
          </p:nvPr>
        </p:nvPicPr>
        <p:blipFill>
          <a:blip r:embed="rId34"/>
          <a:stretch>
            <a:fillRect/>
          </a:stretch>
        </p:blipFill>
        <p:spPr>
          <a:xfrm rot="2544203">
            <a:off x="213342" y="4391391"/>
            <a:ext cx="712843" cy="653024"/>
          </a:xfrm>
          <a:prstGeom prst="rect">
            <a:avLst/>
          </a:prstGeom>
        </p:spPr>
      </p:pic>
      <p:pic>
        <p:nvPicPr>
          <p:cNvPr id="55" name="图片 54"/>
          <p:cNvPicPr>
            <a:picLocks noChangeAspect="1"/>
          </p:cNvPicPr>
          <p:nvPr>
            <p:custDataLst>
              <p:tags r:id="rId35"/>
            </p:custDataLst>
          </p:nvPr>
        </p:nvPicPr>
        <p:blipFill>
          <a:blip r:embed="rId36"/>
          <a:stretch>
            <a:fillRect/>
          </a:stretch>
        </p:blipFill>
        <p:spPr>
          <a:xfrm>
            <a:off x="809807" y="3643"/>
            <a:ext cx="911495" cy="993092"/>
          </a:xfrm>
          <a:prstGeom prst="rect">
            <a:avLst/>
          </a:prstGeom>
        </p:spPr>
      </p:pic>
      <p:pic>
        <p:nvPicPr>
          <p:cNvPr id="57" name="图片 56"/>
          <p:cNvPicPr>
            <a:picLocks noChangeAspect="1"/>
          </p:cNvPicPr>
          <p:nvPr>
            <p:custDataLst>
              <p:tags r:id="rId37"/>
            </p:custDataLst>
          </p:nvPr>
        </p:nvPicPr>
        <p:blipFill>
          <a:blip r:embed="rId38"/>
          <a:stretch>
            <a:fillRect/>
          </a:stretch>
        </p:blipFill>
        <p:spPr>
          <a:xfrm>
            <a:off x="11502221" y="2071260"/>
            <a:ext cx="753743" cy="2033998"/>
          </a:xfrm>
          <a:prstGeom prst="rect">
            <a:avLst/>
          </a:prstGeom>
        </p:spPr>
      </p:pic>
      <p:pic>
        <p:nvPicPr>
          <p:cNvPr id="35" name="图片 34"/>
          <p:cNvPicPr>
            <a:picLocks noChangeAspect="1"/>
          </p:cNvPicPr>
          <p:nvPr>
            <p:custDataLst>
              <p:tags r:id="rId39"/>
            </p:custDataLst>
          </p:nvPr>
        </p:nvPicPr>
        <p:blipFill>
          <a:blip r:embed="rId40"/>
          <a:stretch>
            <a:fillRect/>
          </a:stretch>
        </p:blipFill>
        <p:spPr>
          <a:xfrm>
            <a:off x="248807" y="5181519"/>
            <a:ext cx="2358980" cy="1826905"/>
          </a:xfrm>
          <a:prstGeom prst="rect">
            <a:avLst/>
          </a:prstGeom>
        </p:spPr>
      </p:pic>
      <p:pic>
        <p:nvPicPr>
          <p:cNvPr id="37" name="图片 36"/>
          <p:cNvPicPr>
            <a:picLocks noChangeAspect="1"/>
          </p:cNvPicPr>
          <p:nvPr>
            <p:custDataLst>
              <p:tags r:id="rId41"/>
            </p:custDataLst>
          </p:nvPr>
        </p:nvPicPr>
        <p:blipFill>
          <a:blip r:embed="rId42"/>
          <a:stretch>
            <a:fillRect/>
          </a:stretch>
        </p:blipFill>
        <p:spPr>
          <a:xfrm>
            <a:off x="-5447" y="4812724"/>
            <a:ext cx="985988" cy="1062380"/>
          </a:xfrm>
          <a:prstGeom prst="rect">
            <a:avLst/>
          </a:prstGeom>
        </p:spPr>
      </p:pic>
      <p:pic>
        <p:nvPicPr>
          <p:cNvPr id="33" name="图片 32"/>
          <p:cNvPicPr>
            <a:picLocks noChangeAspect="1"/>
          </p:cNvPicPr>
          <p:nvPr>
            <p:custDataLst>
              <p:tags r:id="rId43"/>
            </p:custDataLst>
          </p:nvPr>
        </p:nvPicPr>
        <p:blipFill>
          <a:blip r:embed="rId44"/>
          <a:stretch>
            <a:fillRect/>
          </a:stretch>
        </p:blipFill>
        <p:spPr>
          <a:xfrm>
            <a:off x="10611116" y="3074222"/>
            <a:ext cx="1620135" cy="2184868"/>
          </a:xfrm>
          <a:prstGeom prst="rect">
            <a:avLst/>
          </a:prstGeom>
        </p:spPr>
      </p:pic>
      <p:pic>
        <p:nvPicPr>
          <p:cNvPr id="13" name="图片 12"/>
          <p:cNvPicPr>
            <a:picLocks noChangeAspect="1"/>
          </p:cNvPicPr>
          <p:nvPr>
            <p:custDataLst>
              <p:tags r:id="rId45"/>
            </p:custDataLst>
          </p:nvPr>
        </p:nvPicPr>
        <p:blipFill>
          <a:blip r:embed="rId46"/>
          <a:stretch>
            <a:fillRect/>
          </a:stretch>
        </p:blipFill>
        <p:spPr>
          <a:xfrm>
            <a:off x="6924774" y="-19025"/>
            <a:ext cx="1323829" cy="945915"/>
          </a:xfrm>
          <a:prstGeom prst="rect">
            <a:avLst/>
          </a:prstGeom>
        </p:spPr>
      </p:pic>
      <p:pic>
        <p:nvPicPr>
          <p:cNvPr id="7" name="图片 6"/>
          <p:cNvPicPr>
            <a:picLocks noChangeAspect="1"/>
          </p:cNvPicPr>
          <p:nvPr>
            <p:custDataLst>
              <p:tags r:id="rId47"/>
            </p:custDataLst>
          </p:nvPr>
        </p:nvPicPr>
        <p:blipFill>
          <a:blip r:embed="rId48"/>
          <a:stretch>
            <a:fillRect/>
          </a:stretch>
        </p:blipFill>
        <p:spPr>
          <a:xfrm>
            <a:off x="6849473" y="5675507"/>
            <a:ext cx="962664" cy="996740"/>
          </a:xfrm>
          <a:prstGeom prst="rect">
            <a:avLst/>
          </a:prstGeom>
        </p:spPr>
      </p:pic>
      <p:pic>
        <p:nvPicPr>
          <p:cNvPr id="31" name="图片 30"/>
          <p:cNvPicPr>
            <a:picLocks noChangeAspect="1"/>
          </p:cNvPicPr>
          <p:nvPr>
            <p:custDataLst>
              <p:tags r:id="rId49"/>
            </p:custDataLst>
          </p:nvPr>
        </p:nvPicPr>
        <p:blipFill>
          <a:blip r:embed="rId50"/>
          <a:stretch>
            <a:fillRect/>
          </a:stretch>
        </p:blipFill>
        <p:spPr>
          <a:xfrm rot="5400000">
            <a:off x="1630803" y="-600374"/>
            <a:ext cx="1871650" cy="3072393"/>
          </a:xfrm>
          <a:prstGeom prst="rect">
            <a:avLst/>
          </a:prstGeom>
          <a:effectLst>
            <a:outerShdw blurRad="330200" dist="50800" dir="5400000" sx="102000" sy="102000" algn="ctr" rotWithShape="0">
              <a:srgbClr val="000000">
                <a:alpha val="41000"/>
              </a:srgbClr>
            </a:outerShdw>
          </a:effectLst>
        </p:spPr>
      </p:pic>
      <p:pic>
        <p:nvPicPr>
          <p:cNvPr id="15" name="图片 14"/>
          <p:cNvPicPr>
            <a:picLocks noChangeAspect="1"/>
          </p:cNvPicPr>
          <p:nvPr>
            <p:custDataLst>
              <p:tags r:id="rId51"/>
            </p:custDataLst>
          </p:nvPr>
        </p:nvPicPr>
        <p:blipFill>
          <a:blip r:embed="rId52"/>
          <a:stretch>
            <a:fillRect/>
          </a:stretch>
        </p:blipFill>
        <p:spPr>
          <a:xfrm>
            <a:off x="-95973" y="93341"/>
            <a:ext cx="1331471" cy="1308514"/>
          </a:xfrm>
          <a:prstGeom prst="rect">
            <a:avLst/>
          </a:prstGeom>
        </p:spPr>
      </p:pic>
      <p:pic>
        <p:nvPicPr>
          <p:cNvPr id="29" name="图片 28"/>
          <p:cNvPicPr>
            <a:picLocks noChangeAspect="1"/>
          </p:cNvPicPr>
          <p:nvPr>
            <p:custDataLst>
              <p:tags r:id="rId53"/>
            </p:custDataLst>
          </p:nvPr>
        </p:nvPicPr>
        <p:blipFill>
          <a:blip r:embed="rId54"/>
          <a:stretch>
            <a:fillRect/>
          </a:stretch>
        </p:blipFill>
        <p:spPr>
          <a:xfrm>
            <a:off x="10160218" y="4988290"/>
            <a:ext cx="2071033" cy="2178762"/>
          </a:xfrm>
          <a:prstGeom prst="rect">
            <a:avLst/>
          </a:prstGeom>
        </p:spPr>
      </p:pic>
      <p:sp>
        <p:nvSpPr>
          <p:cNvPr id="36" name="文本框 35"/>
          <p:cNvSpPr txBox="1"/>
          <p:nvPr>
            <p:custDataLst>
              <p:tags r:id="rId55"/>
            </p:custDataLst>
          </p:nvPr>
        </p:nvSpPr>
        <p:spPr>
          <a:xfrm>
            <a:off x="1555821" y="2118763"/>
            <a:ext cx="8279492" cy="2554545"/>
          </a:xfrm>
          <a:prstGeom prst="rect">
            <a:avLst/>
          </a:prstGeom>
          <a:noFill/>
        </p:spPr>
        <p:txBody>
          <a:bodyPr wrap="square">
            <a:spAutoFit/>
          </a:bodyPr>
          <a:lstStyle/>
          <a:p>
            <a:pPr algn="ctr"/>
            <a:r>
              <a:rPr lang="en-US" altLang="zh-CN" sz="4000" b="1">
                <a:solidFill>
                  <a:schemeClr val="tx1">
                    <a:lumMod val="75000"/>
                    <a:lumOff val="25000"/>
                  </a:schemeClr>
                </a:solidFill>
                <a:latin typeface="Arial Black" panose="020B0A04020102020204" pitchFamily="34" charset="0"/>
                <a:cs typeface="+mn-ea"/>
              </a:rPr>
              <a:t>Unit 1 Food for thought</a:t>
            </a:r>
            <a:br>
              <a:rPr lang="en-US" altLang="zh-CN" sz="4000" b="1">
                <a:solidFill>
                  <a:schemeClr val="tx1">
                    <a:lumMod val="75000"/>
                    <a:lumOff val="25000"/>
                  </a:schemeClr>
                </a:solidFill>
                <a:latin typeface="Arial Black" panose="020B0A04020102020204" pitchFamily="34" charset="0"/>
                <a:cs typeface="+mn-ea"/>
              </a:rPr>
            </a:br>
            <a:br>
              <a:rPr lang="en-US" altLang="zh-CN" sz="4000" b="1">
                <a:solidFill>
                  <a:schemeClr val="tx1">
                    <a:lumMod val="75000"/>
                    <a:lumOff val="25000"/>
                  </a:schemeClr>
                </a:solidFill>
                <a:latin typeface="Arial Black" panose="020B0A04020102020204" pitchFamily="34" charset="0"/>
                <a:cs typeface="+mn-ea"/>
              </a:rPr>
            </a:br>
            <a:r>
              <a:rPr lang="en-US" altLang="zh-CN" sz="4000" b="1">
                <a:solidFill>
                  <a:schemeClr val="tx1">
                    <a:lumMod val="75000"/>
                    <a:lumOff val="25000"/>
                  </a:schemeClr>
                </a:solidFill>
                <a:latin typeface="Arial Black" panose="020B0A04020102020204" pitchFamily="34" charset="0"/>
                <a:cs typeface="+mn-ea"/>
              </a:rPr>
              <a:t>Understanding ideas</a:t>
            </a:r>
            <a:endParaRPr lang="en-US" altLang="zh-CN" sz="4000" b="1">
              <a:solidFill>
                <a:schemeClr val="tx1">
                  <a:lumMod val="75000"/>
                  <a:lumOff val="25000"/>
                </a:schemeClr>
              </a:solidFill>
              <a:latin typeface="Arial Black" panose="020B0A04020102020204" pitchFamily="34" charset="0"/>
              <a:cs typeface="+mn-ea"/>
            </a:endParaRPr>
          </a:p>
          <a:p>
            <a:pPr algn="ctr"/>
            <a:endParaRPr lang="zh-CN" altLang="en-US" sz="4000" b="1">
              <a:solidFill>
                <a:schemeClr val="tx1">
                  <a:lumMod val="75000"/>
                  <a:lumOff val="25000"/>
                </a:schemeClr>
              </a:solidFill>
              <a:latin typeface="Arial Black" panose="020B0A04020102020204" pitchFamily="34" charset="0"/>
              <a:cs typeface="+mn-ea"/>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ppt_x"/>
                                          </p:val>
                                        </p:tav>
                                        <p:tav tm="100000">
                                          <p:val>
                                            <p:strVal val="#ppt_x"/>
                                          </p:val>
                                        </p:tav>
                                      </p:tavLst>
                                    </p:anim>
                                    <p:anim calcmode="lin" valueType="num">
                                      <p:cBhvr additive="base">
                                        <p:cTn id="32" dur="500" fill="hold"/>
                                        <p:tgtEl>
                                          <p:spTgt spid="55"/>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fill="hold"/>
                                        <p:tgtEl>
                                          <p:spTgt spid="57"/>
                                        </p:tgtEl>
                                        <p:attrNameLst>
                                          <p:attrName>ppt_x</p:attrName>
                                        </p:attrNameLst>
                                      </p:cBhvr>
                                      <p:tavLst>
                                        <p:tav tm="0">
                                          <p:val>
                                            <p:strVal val="#ppt_x"/>
                                          </p:val>
                                        </p:tav>
                                        <p:tav tm="100000">
                                          <p:val>
                                            <p:strVal val="#ppt_x"/>
                                          </p:val>
                                        </p:tav>
                                      </p:tavLst>
                                    </p:anim>
                                    <p:anim calcmode="lin" valueType="num">
                                      <p:cBhvr additive="base">
                                        <p:cTn id="36" dur="500" fill="hold"/>
                                        <p:tgtEl>
                                          <p:spTgt spid="57"/>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0-#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ppt_x"/>
                                          </p:val>
                                        </p:tav>
                                        <p:tav tm="100000">
                                          <p:val>
                                            <p:strVal val="#ppt_x"/>
                                          </p:val>
                                        </p:tav>
                                      </p:tavLst>
                                    </p:anim>
                                    <p:anim calcmode="lin" valueType="num">
                                      <p:cBhvr additive="base">
                                        <p:cTn id="76" dur="500" fill="hold"/>
                                        <p:tgtEl>
                                          <p:spTgt spid="5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 calcmode="lin" valueType="num">
                                      <p:cBhvr additive="base">
                                        <p:cTn id="83" dur="500" fill="hold"/>
                                        <p:tgtEl>
                                          <p:spTgt spid="35"/>
                                        </p:tgtEl>
                                        <p:attrNameLst>
                                          <p:attrName>ppt_x</p:attrName>
                                        </p:attrNameLst>
                                      </p:cBhvr>
                                      <p:tavLst>
                                        <p:tav tm="0">
                                          <p:val>
                                            <p:strVal val="#ppt_x"/>
                                          </p:val>
                                        </p:tav>
                                        <p:tav tm="100000">
                                          <p:val>
                                            <p:strVal val="#ppt_x"/>
                                          </p:val>
                                        </p:tav>
                                      </p:tavLst>
                                    </p:anim>
                                    <p:anim calcmode="lin" valueType="num">
                                      <p:cBhvr additive="base">
                                        <p:cTn id="84" dur="500" fill="hold"/>
                                        <p:tgtEl>
                                          <p:spTgt spid="3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500" fill="hold"/>
                                        <p:tgtEl>
                                          <p:spTgt spid="37"/>
                                        </p:tgtEl>
                                        <p:attrNameLst>
                                          <p:attrName>ppt_x</p:attrName>
                                        </p:attrNameLst>
                                      </p:cBhvr>
                                      <p:tavLst>
                                        <p:tav tm="0">
                                          <p:val>
                                            <p:strVal val="#ppt_x"/>
                                          </p:val>
                                        </p:tav>
                                        <p:tav tm="100000">
                                          <p:val>
                                            <p:strVal val="#ppt_x"/>
                                          </p:val>
                                        </p:tav>
                                      </p:tavLst>
                                    </p:anim>
                                    <p:anim calcmode="lin" valueType="num">
                                      <p:cBhvr additive="base">
                                        <p:cTn id="88" dur="500" fill="hold"/>
                                        <p:tgtEl>
                                          <p:spTgt spid="3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ppt_x"/>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additive="base">
                                        <p:cTn id="103" dur="500" fill="hold"/>
                                        <p:tgtEl>
                                          <p:spTgt spid="45"/>
                                        </p:tgtEl>
                                        <p:attrNameLst>
                                          <p:attrName>ppt_x</p:attrName>
                                        </p:attrNameLst>
                                      </p:cBhvr>
                                      <p:tavLst>
                                        <p:tav tm="0">
                                          <p:val>
                                            <p:strVal val="#ppt_x"/>
                                          </p:val>
                                        </p:tav>
                                        <p:tav tm="100000">
                                          <p:val>
                                            <p:strVal val="#ppt_x"/>
                                          </p:val>
                                        </p:tav>
                                      </p:tavLst>
                                    </p:anim>
                                    <p:anim calcmode="lin" valueType="num">
                                      <p:cBhvr additive="base">
                                        <p:cTn id="104" dur="500" fill="hold"/>
                                        <p:tgtEl>
                                          <p:spTgt spid="45"/>
                                        </p:tgtEl>
                                        <p:attrNameLst>
                                          <p:attrName>ppt_y</p:attrName>
                                        </p:attrNameLst>
                                      </p:cBhvr>
                                      <p:tavLst>
                                        <p:tav tm="0">
                                          <p:val>
                                            <p:strVal val="0-#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additive="base">
                                        <p:cTn id="107" dur="500" fill="hold"/>
                                        <p:tgtEl>
                                          <p:spTgt spid="49"/>
                                        </p:tgtEl>
                                        <p:attrNameLst>
                                          <p:attrName>ppt_x</p:attrName>
                                        </p:attrNameLst>
                                      </p:cBhvr>
                                      <p:tavLst>
                                        <p:tav tm="0">
                                          <p:val>
                                            <p:strVal val="#ppt_x"/>
                                          </p:val>
                                        </p:tav>
                                        <p:tav tm="100000">
                                          <p:val>
                                            <p:strVal val="#ppt_x"/>
                                          </p:val>
                                        </p:tav>
                                      </p:tavLst>
                                    </p:anim>
                                    <p:anim calcmode="lin" valueType="num">
                                      <p:cBhvr additive="base">
                                        <p:cTn id="10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905" y="4873625"/>
            <a:ext cx="12192000" cy="1984375"/>
          </a:xfrm>
          <a:prstGeom prst="rect">
            <a:avLst/>
          </a:prstGeom>
          <a:solidFill>
            <a:srgbClr val="6F4227"/>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fontAlgn="auto">
              <a:spcBef>
                <a:spcPts val="1200"/>
              </a:spcBef>
            </a:pPr>
            <a:endParaRPr lang="en-US" altLang="zh-CN" sz="2800" b="1">
              <a:latin typeface="Times New Roman" panose="02020603050405020304" charset="0"/>
              <a:cs typeface="Times New Roman" panose="02020603050405020304" charset="0"/>
            </a:endParaRPr>
          </a:p>
          <a:p>
            <a:pPr indent="457200" algn="l" fontAlgn="auto">
              <a:spcBef>
                <a:spcPts val="1200"/>
              </a:spcBef>
            </a:pPr>
            <a:endParaRPr lang="en-US" altLang="zh-CN" sz="2800">
              <a:latin typeface="Times New Roman" panose="02020603050405020304" charset="0"/>
              <a:cs typeface="Times New Roman" panose="02020603050405020304" charset="0"/>
            </a:endParaRPr>
          </a:p>
        </p:txBody>
      </p:sp>
      <p:graphicFrame>
        <p:nvGraphicFramePr>
          <p:cNvPr id="13" name="表格 12"/>
          <p:cNvGraphicFramePr>
            <a:graphicFrameLocks noGrp="1"/>
          </p:cNvGraphicFramePr>
          <p:nvPr>
            <p:custDataLst>
              <p:tags r:id="rId2"/>
            </p:custDataLst>
          </p:nvPr>
        </p:nvGraphicFramePr>
        <p:xfrm>
          <a:off x="1905" y="635"/>
          <a:ext cx="12194540" cy="4881880"/>
        </p:xfrm>
        <a:graphic>
          <a:graphicData uri="http://schemas.openxmlformats.org/drawingml/2006/table">
            <a:tbl>
              <a:tblPr firstRow="1" firstCol="1">
                <a:tableStyleId>{7A332190-DC26-40C1-95FF-9CDFA6130397}</a:tableStyleId>
              </a:tblPr>
              <a:tblGrid>
                <a:gridCol w="1592580"/>
                <a:gridCol w="1851660"/>
                <a:gridCol w="2571750"/>
                <a:gridCol w="3089275"/>
                <a:gridCol w="3089275"/>
              </a:tblGrid>
              <a:tr h="579120">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Cuisines</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Son</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Mum</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Dad</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r>
              <a:tr h="647700">
                <a:tc rowSpan="2">
                  <a:txBody>
                    <a:bodyPr wrap="square"/>
                    <a:lstStyle/>
                    <a:p>
                      <a:pPr>
                        <a:lnSpc>
                          <a:spcPct val="160000"/>
                        </a:lnSpc>
                        <a:buNone/>
                      </a:pPr>
                      <a:r>
                        <a:rPr lang="en-US" altLang="zh-CN" sz="3200">
                          <a:solidFill>
                            <a:schemeClr val="bg1"/>
                          </a:solidFill>
                          <a:latin typeface="Times New Roman" panose="02020603050405020304" charset="0"/>
                          <a:cs typeface="Times New Roman" panose="02020603050405020304" charset="0"/>
                        </a:rPr>
                        <a:t>Sichuan hot pot</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nSpc>
                          <a:spcPct val="100000"/>
                        </a:lnSpc>
                        <a:buNone/>
                      </a:pPr>
                      <a:r>
                        <a:rPr lang="en-US" altLang="zh-CN" sz="2800">
                          <a:latin typeface="Times New Roman" panose="02020603050405020304" charset="0"/>
                          <a:cs typeface="Times New Roman" panose="02020603050405020304" charset="0"/>
                        </a:rPr>
                        <a:t>opinion</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r>
              <a:tr h="1371600">
                <a:tc vMerge="1">
                  <a:tcPr/>
                </a:tc>
                <a:tc>
                  <a:txBody>
                    <a:bodyPr wrap="square"/>
                    <a:lstStyle/>
                    <a:p>
                      <a:pPr>
                        <a:lnSpc>
                          <a:spcPct val="100000"/>
                        </a:lnSpc>
                        <a:buNone/>
                      </a:pPr>
                      <a:r>
                        <a:rPr lang="en-US" altLang="zh-CN" sz="2800">
                          <a:latin typeface="Times New Roman" panose="02020603050405020304" charset="0"/>
                          <a:cs typeface="Times New Roman" panose="02020603050405020304" charset="0"/>
                        </a:rPr>
                        <a:t>supporting details</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r>
                        <a:rPr lang="zh-CN" altLang="en-US" sz="2800"/>
                        <a:t> </a:t>
                      </a:r>
                      <a:endParaRPr lang="zh-CN" altLang="en-US" sz="2800"/>
                    </a:p>
                  </a:txBody>
                  <a:tcPr vert="horz"/>
                </a:tc>
              </a:tr>
              <a:tr h="721360">
                <a:tc rowSpan="2">
                  <a:txBody>
                    <a:bodyPr wrap="square"/>
                    <a:lstStyle/>
                    <a:p>
                      <a:pPr algn="ctr">
                        <a:lnSpc>
                          <a:spcPct val="190000"/>
                        </a:lnSpc>
                        <a:buNone/>
                      </a:pPr>
                      <a:r>
                        <a:rPr lang="en-US" altLang="zh-CN" sz="3200">
                          <a:solidFill>
                            <a:schemeClr val="bg1"/>
                          </a:solidFill>
                          <a:latin typeface="Times New Roman" panose="02020603050405020304" charset="0"/>
                          <a:cs typeface="Times New Roman" panose="02020603050405020304" charset="0"/>
                        </a:rPr>
                        <a:t>Animal parts</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nSpc>
                          <a:spcPct val="100000"/>
                        </a:lnSpc>
                        <a:buNone/>
                      </a:pPr>
                      <a:r>
                        <a:rPr lang="en-US" altLang="zh-CN" sz="2800">
                          <a:latin typeface="Times New Roman" panose="02020603050405020304" charset="0"/>
                          <a:cs typeface="Times New Roman" panose="02020603050405020304" charset="0"/>
                        </a:rPr>
                        <a:t>opinion</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r>
              <a:tr h="1562100">
                <a:tc vMerge="1">
                  <a:tcPr/>
                </a:tc>
                <a:tc>
                  <a:txBody>
                    <a:bodyPr wrap="square"/>
                    <a:lstStyle/>
                    <a:p>
                      <a:pPr>
                        <a:lnSpc>
                          <a:spcPct val="100000"/>
                        </a:lnSpc>
                        <a:buNone/>
                      </a:pPr>
                      <a:r>
                        <a:rPr lang="en-US" altLang="zh-CN" sz="2800">
                          <a:latin typeface="Times New Roman" panose="02020603050405020304" charset="0"/>
                          <a:cs typeface="Times New Roman" panose="02020603050405020304" charset="0"/>
                        </a:rPr>
                        <a:t>supporting details</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r>
            </a:tbl>
          </a:graphicData>
        </a:graphic>
      </p:graphicFrame>
      <p:pic>
        <p:nvPicPr>
          <p:cNvPr id="18" name="图片 17"/>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7000875" y="565150"/>
            <a:ext cx="660400" cy="660400"/>
          </a:xfrm>
          <a:prstGeom prst="rect">
            <a:avLst/>
          </a:prstGeom>
        </p:spPr>
      </p:pic>
      <p:pic>
        <p:nvPicPr>
          <p:cNvPr id="19" name="图片 18"/>
          <p:cNvPicPr>
            <a:picLocks noChangeAspect="1"/>
          </p:cNvPicPr>
          <p:nvPr>
            <p:custDataLst>
              <p:tags r:id="rId6"/>
            </p:custDataLst>
          </p:nvPr>
        </p:nvPicPr>
        <p:blipFill>
          <a:blip r:embed="rId4">
            <a:extLst>
              <a:ext uri="{96DAC541-7B7A-43D3-8B79-37D633B846F1}">
                <asvg:svgBlip xmlns:asvg="http://schemas.microsoft.com/office/drawing/2016/SVG/main" r:embed="rId5"/>
              </a:ext>
            </a:extLst>
          </a:blip>
          <a:stretch>
            <a:fillRect/>
          </a:stretch>
        </p:blipFill>
        <p:spPr>
          <a:xfrm>
            <a:off x="10303510" y="565150"/>
            <a:ext cx="660400" cy="660400"/>
          </a:xfrm>
          <a:prstGeom prst="rect">
            <a:avLst/>
          </a:prstGeom>
        </p:spPr>
      </p:pic>
      <p:sp>
        <p:nvSpPr>
          <p:cNvPr id="9" name="文本框 8"/>
          <p:cNvSpPr txBox="1"/>
          <p:nvPr>
            <p:custDataLst>
              <p:tags r:id="rId7"/>
            </p:custDataLst>
          </p:nvPr>
        </p:nvSpPr>
        <p:spPr>
          <a:xfrm>
            <a:off x="6096000" y="1225550"/>
            <a:ext cx="3098165" cy="132207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a:latin typeface="Times New Roman" panose="02020603050405020304" charset="0"/>
                <a:ea typeface="微软雅黑" panose="020B0503020204020204" charset="-122"/>
                <a:cs typeface="Times New Roman" panose="02020603050405020304" charset="0"/>
              </a:rPr>
              <a:t>Mum </a:t>
            </a:r>
            <a:r>
              <a:rPr lang="zh-CN" altLang="en-US" sz="2000" b="1">
                <a:solidFill>
                  <a:srgbClr val="C00000"/>
                </a:solidFill>
                <a:latin typeface="Times New Roman" panose="02020603050405020304" charset="0"/>
                <a:ea typeface="微软雅黑" panose="020B0503020204020204" charset="-122"/>
                <a:cs typeface="Times New Roman" panose="02020603050405020304" charset="0"/>
              </a:rPr>
              <a:t>has sweet memories of </a:t>
            </a:r>
            <a:r>
              <a:rPr lang="zh-CN" altLang="en-US" sz="2000" b="1">
                <a:latin typeface="Times New Roman" panose="02020603050405020304" charset="0"/>
                <a:ea typeface="微软雅黑" panose="020B0503020204020204" charset="-122"/>
                <a:cs typeface="Times New Roman" panose="02020603050405020304" charset="0"/>
              </a:rPr>
              <a:t>the food from her home town in Sichuan, and often cooks spicy dishes.</a:t>
            </a:r>
            <a:endParaRPr lang="zh-CN" altLang="en-US" sz="2000" b="1">
              <a:latin typeface="Times New Roman" panose="02020603050405020304" charset="0"/>
              <a:ea typeface="微软雅黑" panose="020B0503020204020204" charset="-122"/>
              <a:cs typeface="Times New Roman" panose="02020603050405020304" charset="0"/>
            </a:endParaRPr>
          </a:p>
        </p:txBody>
      </p:sp>
      <p:sp>
        <p:nvSpPr>
          <p:cNvPr id="20" name="文本框 19"/>
          <p:cNvSpPr txBox="1"/>
          <p:nvPr>
            <p:custDataLst>
              <p:tags r:id="rId8"/>
            </p:custDataLst>
          </p:nvPr>
        </p:nvSpPr>
        <p:spPr>
          <a:xfrm>
            <a:off x="9194165" y="1271270"/>
            <a:ext cx="3098165" cy="1198880"/>
          </a:xfrm>
          <a:prstGeom prst="rect">
            <a:avLst/>
          </a:prstGeom>
        </p:spPr>
        <p:txBody>
          <a:bodyPr wrap="square">
            <a:spAutoFit/>
            <a:extLst>
              <a:ext uri="{4A0BC546-FE56-4ADE-93B0-CB8AF2F6F144}">
                <wpsdc:textFrameExt xmlns:wpsdc="http://www.wps.cn/officeDocument/2022/drawingmlCustomData" type="text"/>
              </a:ext>
            </a:extLst>
          </a:bodyPr>
          <a:lstStyle/>
          <a:p>
            <a:pPr>
              <a:buNone/>
            </a:pPr>
            <a:r>
              <a:rPr lang="zh-CN" altLang="en-US" sz="2400" b="1">
                <a:latin typeface="Times New Roman" panose="02020603050405020304" charset="0"/>
                <a:ea typeface="微软雅黑" panose="020B0503020204020204" charset="-122"/>
                <a:cs typeface="Times New Roman" panose="02020603050405020304" charset="0"/>
                <a:sym typeface="+mn-ea"/>
              </a:rPr>
              <a:t>Thanks to this, Dad has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sym typeface="+mn-ea"/>
              </a:rPr>
              <a:t>come to love</a:t>
            </a:r>
            <a:r>
              <a:rPr lang="zh-CN" altLang="en-US" sz="2400" b="1">
                <a:latin typeface="Times New Roman" panose="02020603050405020304" charset="0"/>
                <a:ea typeface="微软雅黑" panose="020B0503020204020204" charset="-122"/>
                <a:cs typeface="Times New Roman" panose="02020603050405020304" charset="0"/>
                <a:sym typeface="+mn-ea"/>
              </a:rPr>
              <a:t> hot pot!</a:t>
            </a:r>
            <a:endParaRPr lang="zh-CN" altLang="en-US" sz="2400" b="1">
              <a:latin typeface="Times New Roman" panose="02020603050405020304" charset="0"/>
              <a:ea typeface="微软雅黑" panose="020B0503020204020204" charset="-122"/>
              <a:cs typeface="Times New Roman" panose="02020603050405020304" charset="0"/>
              <a:sym typeface="+mn-ea"/>
            </a:endParaRPr>
          </a:p>
        </p:txBody>
      </p:sp>
      <p:pic>
        <p:nvPicPr>
          <p:cNvPr id="22" name="图片 21"/>
          <p:cNvPicPr>
            <a:picLocks noChangeAspect="1"/>
          </p:cNvPicPr>
          <p:nvPr>
            <p:custDataLst>
              <p:tags r:id="rId9"/>
            </p:custDataLst>
          </p:nvPr>
        </p:nvPicPr>
        <p:blipFill>
          <a:blip r:embed="rId10"/>
          <a:stretch>
            <a:fillRect/>
          </a:stretch>
        </p:blipFill>
        <p:spPr>
          <a:xfrm>
            <a:off x="4077970" y="565150"/>
            <a:ext cx="1273810" cy="685800"/>
          </a:xfrm>
          <a:prstGeom prst="rect">
            <a:avLst/>
          </a:prstGeom>
        </p:spPr>
      </p:pic>
      <p:pic>
        <p:nvPicPr>
          <p:cNvPr id="24" name="图片 23"/>
          <p:cNvPicPr>
            <a:picLocks noChangeAspect="1"/>
          </p:cNvPicPr>
          <p:nvPr>
            <p:custDataLst>
              <p:tags r:id="rId11"/>
            </p:custDataLst>
          </p:nvPr>
        </p:nvPicPr>
        <p:blipFill>
          <a:blip r:embed="rId10"/>
          <a:stretch>
            <a:fillRect/>
          </a:stretch>
        </p:blipFill>
        <p:spPr>
          <a:xfrm>
            <a:off x="6694170" y="2644775"/>
            <a:ext cx="1273810" cy="685800"/>
          </a:xfrm>
          <a:prstGeom prst="rect">
            <a:avLst/>
          </a:prstGeom>
        </p:spPr>
      </p:pic>
      <p:pic>
        <p:nvPicPr>
          <p:cNvPr id="25" name="图片 24"/>
          <p:cNvPicPr>
            <a:picLocks noChangeAspect="1"/>
          </p:cNvPicPr>
          <p:nvPr>
            <p:custDataLst>
              <p:tags r:id="rId12"/>
            </p:custDataLst>
          </p:nvPr>
        </p:nvPicPr>
        <p:blipFill>
          <a:blip r:embed="rId4">
            <a:extLst>
              <a:ext uri="{96DAC541-7B7A-43D3-8B79-37D633B846F1}">
                <asvg:svgBlip xmlns:asvg="http://schemas.microsoft.com/office/drawing/2016/SVG/main" r:embed="rId5"/>
              </a:ext>
            </a:extLst>
          </a:blip>
          <a:stretch>
            <a:fillRect/>
          </a:stretch>
        </p:blipFill>
        <p:spPr>
          <a:xfrm>
            <a:off x="4271010" y="2644775"/>
            <a:ext cx="660400" cy="660400"/>
          </a:xfrm>
          <a:prstGeom prst="rect">
            <a:avLst/>
          </a:prstGeom>
        </p:spPr>
      </p:pic>
      <p:pic>
        <p:nvPicPr>
          <p:cNvPr id="26" name="图片 25"/>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10208895" y="2597150"/>
            <a:ext cx="723265" cy="723265"/>
          </a:xfrm>
          <a:prstGeom prst="rect">
            <a:avLst/>
          </a:prstGeom>
        </p:spPr>
      </p:pic>
      <p:sp>
        <p:nvSpPr>
          <p:cNvPr id="27" name="文本框 26"/>
          <p:cNvSpPr txBox="1"/>
          <p:nvPr>
            <p:custDataLst>
              <p:tags r:id="rId16"/>
            </p:custDataLst>
          </p:nvPr>
        </p:nvSpPr>
        <p:spPr>
          <a:xfrm>
            <a:off x="3550920" y="3330575"/>
            <a:ext cx="2545080" cy="11988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But I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enjoy</a:t>
            </a:r>
            <a:r>
              <a:rPr lang="zh-CN" altLang="en-US" sz="2400" b="1">
                <a:latin typeface="Times New Roman" panose="02020603050405020304" charset="0"/>
                <a:ea typeface="微软雅黑" panose="020B0503020204020204" charset="-122"/>
                <a:cs typeface="Times New Roman" panose="02020603050405020304" charset="0"/>
              </a:rPr>
              <a:t> that sort of food myself.</a:t>
            </a:r>
            <a:endParaRPr lang="zh-CN" altLang="en-US" sz="2400" b="1">
              <a:latin typeface="Times New Roman" panose="02020603050405020304" charset="0"/>
              <a:ea typeface="微软雅黑" panose="020B0503020204020204" charset="-122"/>
              <a:cs typeface="Times New Roman" panose="02020603050405020304" charset="0"/>
            </a:endParaRPr>
          </a:p>
        </p:txBody>
      </p:sp>
      <p:sp>
        <p:nvSpPr>
          <p:cNvPr id="28" name="文本框 27"/>
          <p:cNvSpPr txBox="1"/>
          <p:nvPr>
            <p:custDataLst>
              <p:tags r:id="rId17"/>
            </p:custDataLst>
          </p:nvPr>
        </p:nvSpPr>
        <p:spPr>
          <a:xfrm>
            <a:off x="9179560" y="3305175"/>
            <a:ext cx="3112770" cy="15684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Even today, he still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does not easily take to eating</a:t>
            </a:r>
            <a:r>
              <a:rPr lang="zh-CN" altLang="en-US" sz="2400" b="1">
                <a:latin typeface="Times New Roman" panose="02020603050405020304" charset="0"/>
                <a:ea typeface="微软雅黑" panose="020B0503020204020204" charset="-122"/>
                <a:cs typeface="Times New Roman" panose="02020603050405020304" charset="0"/>
              </a:rPr>
              <a:t> things like chicken feet</a:t>
            </a:r>
            <a:r>
              <a:rPr lang="en-US" altLang="zh-CN" sz="2400" b="1">
                <a:latin typeface="Times New Roman" panose="02020603050405020304" charset="0"/>
                <a:ea typeface="微软雅黑" panose="020B0503020204020204" charset="-122"/>
                <a:cs typeface="Times New Roman" panose="02020603050405020304" charset="0"/>
              </a:rPr>
              <a:t>.</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39" name="圆角矩形 38"/>
          <p:cNvSpPr/>
          <p:nvPr>
            <p:custDataLst>
              <p:tags r:id="rId18"/>
            </p:custDataLst>
          </p:nvPr>
        </p:nvSpPr>
        <p:spPr>
          <a:xfrm>
            <a:off x="9179560" y="3628390"/>
            <a:ext cx="3012440" cy="937260"/>
          </a:xfrm>
          <a:prstGeom prst="roundRect">
            <a:avLst/>
          </a:prstGeom>
          <a:solidFill>
            <a:schemeClr val="bg1"/>
          </a:solidFill>
          <a:ln>
            <a:solidFill>
              <a:srgbClr val="E2651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to start doing sth regularly or as a habit</a:t>
            </a:r>
            <a:endParaRPr lang="en-US" altLang="zh-CN" sz="2400">
              <a:solidFill>
                <a:schemeClr val="tx1"/>
              </a:solidFill>
              <a:latin typeface="Times New Roman" panose="02020603050405020304" charset="0"/>
              <a:cs typeface="Times New Roman" panose="02020603050405020304" charset="0"/>
            </a:endParaRPr>
          </a:p>
        </p:txBody>
      </p:sp>
      <p:sp>
        <p:nvSpPr>
          <p:cNvPr id="40" name="文本框 39"/>
          <p:cNvSpPr txBox="1"/>
          <p:nvPr>
            <p:custDataLst>
              <p:tags r:id="rId19"/>
            </p:custDataLst>
          </p:nvPr>
        </p:nvSpPr>
        <p:spPr>
          <a:xfrm>
            <a:off x="125730" y="5563870"/>
            <a:ext cx="12070715" cy="101473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a:latin typeface="Times New Roman" panose="02020603050405020304" charset="0"/>
                <a:cs typeface="Times New Roman" panose="02020603050405020304" charset="0"/>
                <a:sym typeface="+mn-ea"/>
              </a:rPr>
              <a:t> </a:t>
            </a:r>
            <a:r>
              <a:rPr lang="en-US" altLang="zh-CN" sz="2800">
                <a:solidFill>
                  <a:schemeClr val="bg1"/>
                </a:solidFill>
                <a:latin typeface="Times New Roman" panose="02020603050405020304" charset="0"/>
                <a:cs typeface="Times New Roman" panose="02020603050405020304" charset="0"/>
                <a:sym typeface="+mn-ea"/>
              </a:rPr>
              <a:t>The author mentions the butcher’s story to explain that his dad doesn’t eat some animal parts because of </a:t>
            </a:r>
            <a:r>
              <a:rPr lang="en-US" altLang="zh-CN" sz="3200">
                <a:solidFill>
                  <a:srgbClr val="FFFF00"/>
                </a:solidFill>
                <a:latin typeface="Times New Roman" panose="02020603050405020304" charset="0"/>
                <a:cs typeface="Times New Roman" panose="02020603050405020304" charset="0"/>
                <a:sym typeface="+mn-ea"/>
              </a:rPr>
              <a:t>cultural differences</a:t>
            </a:r>
            <a:r>
              <a:rPr lang="en-US" altLang="zh-CN" sz="2800">
                <a:solidFill>
                  <a:schemeClr val="bg1"/>
                </a:solidFill>
                <a:latin typeface="Times New Roman" panose="02020603050405020304" charset="0"/>
                <a:cs typeface="Times New Roman" panose="02020603050405020304" charset="0"/>
                <a:sym typeface="+mn-ea"/>
              </a:rPr>
              <a:t>, not because of personal preference.</a:t>
            </a:r>
            <a:endParaRPr lang="en-US" altLang="zh-CN" sz="2800">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
        <p:nvSpPr>
          <p:cNvPr id="41" name="文本框 40"/>
          <p:cNvSpPr txBox="1"/>
          <p:nvPr>
            <p:custDataLst>
              <p:tags r:id="rId20"/>
            </p:custDataLst>
          </p:nvPr>
        </p:nvSpPr>
        <p:spPr>
          <a:xfrm>
            <a:off x="467995" y="5086985"/>
            <a:ext cx="11033760" cy="52197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800" b="1">
                <a:solidFill>
                  <a:schemeClr val="bg1"/>
                </a:solidFill>
                <a:latin typeface="Times New Roman" panose="02020603050405020304" charset="0"/>
                <a:cs typeface="Times New Roman" panose="02020603050405020304" charset="0"/>
                <a:sym typeface="+mn-ea"/>
              </a:rPr>
              <a:t>Q: In paragraph 3, why does the author mention the butcher’s story?</a:t>
            </a:r>
            <a:endPar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41" grpId="0"/>
      <p:bldP spid="40" grpId="0"/>
      <p:bldP spid="27" grpId="0"/>
      <p:bldP spid="28"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1905" y="4873625"/>
            <a:ext cx="12192000" cy="1984375"/>
          </a:xfrm>
          <a:prstGeom prst="rect">
            <a:avLst/>
          </a:prstGeom>
          <a:solidFill>
            <a:srgbClr val="6F4227"/>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l" fontAlgn="auto">
              <a:spcBef>
                <a:spcPts val="1200"/>
              </a:spcBef>
            </a:pPr>
            <a:endParaRPr lang="en-US" altLang="zh-CN" sz="2800" b="1">
              <a:latin typeface="Times New Roman" panose="02020603050405020304" charset="0"/>
              <a:cs typeface="Times New Roman" panose="02020603050405020304" charset="0"/>
            </a:endParaRPr>
          </a:p>
          <a:p>
            <a:pPr indent="457200" algn="l" fontAlgn="auto">
              <a:spcBef>
                <a:spcPts val="1200"/>
              </a:spcBef>
            </a:pPr>
            <a:endParaRPr lang="en-US" altLang="zh-CN" sz="2800">
              <a:latin typeface="Times New Roman" panose="02020603050405020304" charset="0"/>
              <a:cs typeface="Times New Roman" panose="02020603050405020304" charset="0"/>
            </a:endParaRPr>
          </a:p>
        </p:txBody>
      </p:sp>
      <p:graphicFrame>
        <p:nvGraphicFramePr>
          <p:cNvPr id="13" name="表格 12"/>
          <p:cNvGraphicFramePr>
            <a:graphicFrameLocks noGrp="1"/>
          </p:cNvGraphicFramePr>
          <p:nvPr>
            <p:custDataLst>
              <p:tags r:id="rId2"/>
            </p:custDataLst>
          </p:nvPr>
        </p:nvGraphicFramePr>
        <p:xfrm>
          <a:off x="1905" y="635"/>
          <a:ext cx="12194540" cy="5113020"/>
        </p:xfrm>
        <a:graphic>
          <a:graphicData uri="http://schemas.openxmlformats.org/drawingml/2006/table">
            <a:tbl>
              <a:tblPr firstRow="1" firstCol="1">
                <a:tableStyleId>{7A332190-DC26-40C1-95FF-9CDFA6130397}</a:tableStyleId>
              </a:tblPr>
              <a:tblGrid>
                <a:gridCol w="1592580"/>
                <a:gridCol w="1851660"/>
                <a:gridCol w="2571750"/>
                <a:gridCol w="3089275"/>
                <a:gridCol w="3089275"/>
              </a:tblGrid>
              <a:tr h="579120">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Cuisines</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Son</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Mum</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gn="ctr">
                        <a:buNone/>
                      </a:pPr>
                      <a:r>
                        <a:rPr lang="en-US" altLang="zh-CN" sz="3200">
                          <a:solidFill>
                            <a:schemeClr val="bg1"/>
                          </a:solidFill>
                          <a:latin typeface="Times New Roman" panose="02020603050405020304" charset="0"/>
                          <a:cs typeface="Times New Roman" panose="02020603050405020304" charset="0"/>
                        </a:rPr>
                        <a:t>Dad</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r>
              <a:tr h="647700">
                <a:tc rowSpan="2">
                  <a:txBody>
                    <a:bodyPr wrap="square"/>
                    <a:lstStyle/>
                    <a:p>
                      <a:pPr algn="ctr">
                        <a:lnSpc>
                          <a:spcPct val="160000"/>
                        </a:lnSpc>
                        <a:buNone/>
                      </a:pPr>
                      <a:r>
                        <a:rPr lang="en-US" altLang="zh-CN" sz="2800">
                          <a:solidFill>
                            <a:schemeClr val="bg1"/>
                          </a:solidFill>
                          <a:latin typeface="Times New Roman" panose="02020603050405020304" charset="0"/>
                          <a:cs typeface="Times New Roman" panose="02020603050405020304" charset="0"/>
                        </a:rPr>
                        <a:t>Full English </a:t>
                      </a:r>
                      <a:endParaRPr lang="en-US" altLang="zh-CN" sz="2800">
                        <a:solidFill>
                          <a:schemeClr val="bg1"/>
                        </a:solidFill>
                        <a:latin typeface="Times New Roman" panose="02020603050405020304" charset="0"/>
                        <a:cs typeface="Times New Roman" panose="02020603050405020304" charset="0"/>
                      </a:endParaRPr>
                    </a:p>
                    <a:p>
                      <a:pPr algn="ctr">
                        <a:lnSpc>
                          <a:spcPct val="160000"/>
                        </a:lnSpc>
                        <a:buNone/>
                      </a:pPr>
                      <a:r>
                        <a:rPr lang="en-US" altLang="zh-CN" sz="2800">
                          <a:solidFill>
                            <a:schemeClr val="bg1"/>
                          </a:solidFill>
                          <a:latin typeface="Times New Roman" panose="02020603050405020304" charset="0"/>
                          <a:cs typeface="Times New Roman" panose="02020603050405020304" charset="0"/>
                        </a:rPr>
                        <a:t>breakfast</a:t>
                      </a:r>
                      <a:endParaRPr lang="en-US" altLang="zh-CN" sz="28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nSpc>
                          <a:spcPct val="100000"/>
                        </a:lnSpc>
                        <a:buNone/>
                      </a:pPr>
                      <a:r>
                        <a:rPr lang="en-US" altLang="zh-CN" sz="2800">
                          <a:latin typeface="Times New Roman" panose="02020603050405020304" charset="0"/>
                          <a:cs typeface="Times New Roman" panose="02020603050405020304" charset="0"/>
                        </a:rPr>
                        <a:t>opinion</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r>
              <a:tr h="1602740">
                <a:tc vMerge="1">
                  <a:tcPr/>
                </a:tc>
                <a:tc>
                  <a:txBody>
                    <a:bodyPr wrap="square"/>
                    <a:lstStyle/>
                    <a:p>
                      <a:pPr>
                        <a:lnSpc>
                          <a:spcPct val="100000"/>
                        </a:lnSpc>
                        <a:buNone/>
                      </a:pPr>
                      <a:r>
                        <a:rPr lang="en-US" altLang="zh-CN" sz="2800">
                          <a:latin typeface="Times New Roman" panose="02020603050405020304" charset="0"/>
                          <a:cs typeface="Times New Roman" panose="02020603050405020304" charset="0"/>
                        </a:rPr>
                        <a:t>supporting details</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r>
                        <a:rPr lang="zh-CN" altLang="en-US" sz="2800"/>
                        <a:t> </a:t>
                      </a:r>
                      <a:endParaRPr lang="zh-CN" altLang="en-US" sz="2800"/>
                    </a:p>
                  </a:txBody>
                  <a:tcPr vert="horz"/>
                </a:tc>
              </a:tr>
              <a:tr h="721360">
                <a:tc rowSpan="2">
                  <a:txBody>
                    <a:bodyPr wrap="square"/>
                    <a:lstStyle/>
                    <a:p>
                      <a:pPr algn="ctr">
                        <a:lnSpc>
                          <a:spcPct val="190000"/>
                        </a:lnSpc>
                        <a:buNone/>
                      </a:pPr>
                      <a:r>
                        <a:rPr lang="en-US" altLang="zh-CN" sz="3200">
                          <a:solidFill>
                            <a:schemeClr val="bg1"/>
                          </a:solidFill>
                          <a:latin typeface="Times New Roman" panose="02020603050405020304" charset="0"/>
                          <a:cs typeface="Times New Roman" panose="02020603050405020304" charset="0"/>
                        </a:rPr>
                        <a:t>Sunday roast</a:t>
                      </a:r>
                      <a:endParaRPr lang="en-US" altLang="zh-CN" sz="3200">
                        <a:solidFill>
                          <a:schemeClr val="bg1"/>
                        </a:solidFill>
                        <a:latin typeface="Times New Roman" panose="02020603050405020304" charset="0"/>
                        <a:cs typeface="Times New Roman" panose="02020603050405020304" charset="0"/>
                      </a:endParaRPr>
                    </a:p>
                  </a:txBody>
                  <a:tcPr vert="horz">
                    <a:solidFill>
                      <a:srgbClr val="E2651A"/>
                    </a:solidFill>
                  </a:tcPr>
                </a:tc>
                <a:tc>
                  <a:txBody>
                    <a:bodyPr wrap="square"/>
                    <a:lstStyle/>
                    <a:p>
                      <a:pPr>
                        <a:lnSpc>
                          <a:spcPct val="100000"/>
                        </a:lnSpc>
                        <a:buNone/>
                      </a:pPr>
                      <a:r>
                        <a:rPr lang="en-US" altLang="zh-CN" sz="2800">
                          <a:latin typeface="Times New Roman" panose="02020603050405020304" charset="0"/>
                          <a:cs typeface="Times New Roman" panose="02020603050405020304" charset="0"/>
                        </a:rPr>
                        <a:t>opinion</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r>
              <a:tr h="1562100">
                <a:tc vMerge="1">
                  <a:tcPr/>
                </a:tc>
                <a:tc>
                  <a:txBody>
                    <a:bodyPr wrap="square"/>
                    <a:lstStyle/>
                    <a:p>
                      <a:pPr>
                        <a:lnSpc>
                          <a:spcPct val="100000"/>
                        </a:lnSpc>
                        <a:buNone/>
                      </a:pPr>
                      <a:r>
                        <a:rPr lang="en-US" altLang="zh-CN" sz="2800">
                          <a:latin typeface="Times New Roman" panose="02020603050405020304" charset="0"/>
                          <a:cs typeface="Times New Roman" panose="02020603050405020304" charset="0"/>
                        </a:rPr>
                        <a:t>supporting details</a:t>
                      </a:r>
                      <a:endParaRPr lang="en-US" altLang="zh-CN" sz="2800">
                        <a:latin typeface="Times New Roman" panose="02020603050405020304" charset="0"/>
                        <a:cs typeface="Times New Roman" panose="02020603050405020304" charset="0"/>
                      </a:endParaRPr>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c>
                  <a:txBody>
                    <a:bodyPr wrap="square"/>
                    <a:lstStyle/>
                    <a:p>
                      <a:pPr>
                        <a:buNone/>
                      </a:pPr>
                      <a:endParaRPr lang="zh-CN" altLang="en-US" sz="2800"/>
                    </a:p>
                  </a:txBody>
                  <a:tcPr vert="horz"/>
                </a:tc>
              </a:tr>
            </a:tbl>
          </a:graphicData>
        </a:graphic>
      </p:graphicFrame>
      <p:pic>
        <p:nvPicPr>
          <p:cNvPr id="18" name="图片 17"/>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4493260" y="585470"/>
            <a:ext cx="660400" cy="660400"/>
          </a:xfrm>
          <a:prstGeom prst="rect">
            <a:avLst/>
          </a:prstGeom>
        </p:spPr>
      </p:pic>
      <p:pic>
        <p:nvPicPr>
          <p:cNvPr id="19" name="图片 18"/>
          <p:cNvPicPr>
            <a:picLocks noChangeAspect="1"/>
          </p:cNvPicPr>
          <p:nvPr>
            <p:custDataLst>
              <p:tags r:id="rId6"/>
            </p:custDataLst>
          </p:nvPr>
        </p:nvPicPr>
        <p:blipFill>
          <a:blip r:embed="rId4">
            <a:extLst>
              <a:ext uri="{96DAC541-7B7A-43D3-8B79-37D633B846F1}">
                <asvg:svgBlip xmlns:asvg="http://schemas.microsoft.com/office/drawing/2016/SVG/main" r:embed="rId5"/>
              </a:ext>
            </a:extLst>
          </a:blip>
          <a:stretch>
            <a:fillRect/>
          </a:stretch>
        </p:blipFill>
        <p:spPr>
          <a:xfrm>
            <a:off x="7175500" y="585470"/>
            <a:ext cx="660400" cy="660400"/>
          </a:xfrm>
          <a:prstGeom prst="rect">
            <a:avLst/>
          </a:prstGeom>
        </p:spPr>
      </p:pic>
      <p:sp>
        <p:nvSpPr>
          <p:cNvPr id="9" name="文本框 8"/>
          <p:cNvSpPr txBox="1"/>
          <p:nvPr>
            <p:custDataLst>
              <p:tags r:id="rId7"/>
            </p:custDataLst>
          </p:nvPr>
        </p:nvSpPr>
        <p:spPr>
          <a:xfrm>
            <a:off x="3397885" y="1271270"/>
            <a:ext cx="2698750" cy="15684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Mum and I just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have to find a way to</a:t>
            </a:r>
            <a:r>
              <a:rPr lang="zh-CN" altLang="en-US" sz="2400" b="1">
                <a:latin typeface="Times New Roman" panose="02020603050405020304" charset="0"/>
                <a:ea typeface="微软雅黑" panose="020B0503020204020204" charset="-122"/>
                <a:cs typeface="Times New Roman" panose="02020603050405020304" charset="0"/>
              </a:rPr>
              <a:t> get him into the kitchen!</a:t>
            </a:r>
            <a:endParaRPr lang="zh-CN" altLang="en-US" sz="2400" b="1">
              <a:latin typeface="Times New Roman" panose="02020603050405020304" charset="0"/>
              <a:ea typeface="微软雅黑" panose="020B0503020204020204" charset="-122"/>
              <a:cs typeface="Times New Roman" panose="02020603050405020304" charset="0"/>
            </a:endParaRPr>
          </a:p>
        </p:txBody>
      </p:sp>
      <p:pic>
        <p:nvPicPr>
          <p:cNvPr id="22" name="图片 21"/>
          <p:cNvPicPr>
            <a:picLocks noChangeAspect="1"/>
          </p:cNvPicPr>
          <p:nvPr>
            <p:custDataLst>
              <p:tags r:id="rId8"/>
            </p:custDataLst>
          </p:nvPr>
        </p:nvPicPr>
        <p:blipFill>
          <a:blip r:embed="rId9"/>
          <a:stretch>
            <a:fillRect/>
          </a:stretch>
        </p:blipFill>
        <p:spPr>
          <a:xfrm>
            <a:off x="9933940" y="585470"/>
            <a:ext cx="1273810" cy="685800"/>
          </a:xfrm>
          <a:prstGeom prst="rect">
            <a:avLst/>
          </a:prstGeom>
        </p:spPr>
      </p:pic>
      <p:pic>
        <p:nvPicPr>
          <p:cNvPr id="25" name="图片 24"/>
          <p:cNvPicPr>
            <a:picLocks noChangeAspect="1"/>
          </p:cNvPicPr>
          <p:nvPr>
            <p:custDataLst>
              <p:tags r:id="rId10"/>
            </p:custDataLst>
          </p:nvPr>
        </p:nvPicPr>
        <p:blipFill>
          <a:blip r:embed="rId4">
            <a:extLst>
              <a:ext uri="{96DAC541-7B7A-43D3-8B79-37D633B846F1}">
                <asvg:svgBlip xmlns:asvg="http://schemas.microsoft.com/office/drawing/2016/SVG/main" r:embed="rId5"/>
              </a:ext>
            </a:extLst>
          </a:blip>
          <a:stretch>
            <a:fillRect/>
          </a:stretch>
        </p:blipFill>
        <p:spPr>
          <a:xfrm>
            <a:off x="4493260" y="2835910"/>
            <a:ext cx="660400" cy="660400"/>
          </a:xfrm>
          <a:prstGeom prst="rect">
            <a:avLst/>
          </a:prstGeom>
        </p:spPr>
      </p:pic>
      <p:sp>
        <p:nvSpPr>
          <p:cNvPr id="27" name="文本框 26"/>
          <p:cNvSpPr txBox="1"/>
          <p:nvPr>
            <p:custDataLst>
              <p:tags r:id="rId11"/>
            </p:custDataLst>
          </p:nvPr>
        </p:nvSpPr>
        <p:spPr>
          <a:xfrm>
            <a:off x="3666490" y="3674745"/>
            <a:ext cx="2545080" cy="11988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We all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love </a:t>
            </a:r>
            <a:r>
              <a:rPr lang="zh-CN" altLang="en-US" sz="2400" b="1">
                <a:latin typeface="Times New Roman" panose="02020603050405020304" charset="0"/>
                <a:ea typeface="微软雅黑" panose="020B0503020204020204" charset="-122"/>
                <a:cs typeface="Times New Roman" panose="02020603050405020304" charset="0"/>
              </a:rPr>
              <a:t>roast </a:t>
            </a:r>
            <a:endParaRPr lang="zh-CN" altLang="en-US" sz="2400" b="1">
              <a:latin typeface="Times New Roman" panose="02020603050405020304" charset="0"/>
              <a:ea typeface="微软雅黑" panose="020B0503020204020204" charset="-122"/>
              <a:cs typeface="Times New Roman" panose="02020603050405020304" charset="0"/>
            </a:endParaRPr>
          </a:p>
          <a:p>
            <a:pPr algn="l"/>
            <a:r>
              <a:rPr lang="zh-CN" altLang="en-US" sz="2400" b="1">
                <a:latin typeface="Times New Roman" panose="02020603050405020304" charset="0"/>
                <a:ea typeface="微软雅黑" panose="020B0503020204020204" charset="-122"/>
                <a:cs typeface="Times New Roman" panose="02020603050405020304" charset="0"/>
              </a:rPr>
              <a:t>beef and vegetables</a:t>
            </a:r>
            <a:r>
              <a:rPr lang="en-US" altLang="zh-CN" sz="2400" b="1">
                <a:latin typeface="Times New Roman" panose="02020603050405020304" charset="0"/>
                <a:ea typeface="微软雅黑" panose="020B0503020204020204" charset="-122"/>
                <a:cs typeface="Times New Roman" panose="02020603050405020304" charset="0"/>
              </a:rPr>
              <a:t>.</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41" name="文本框 40"/>
          <p:cNvSpPr txBox="1"/>
          <p:nvPr>
            <p:custDataLst>
              <p:tags r:id="rId12"/>
            </p:custDataLst>
          </p:nvPr>
        </p:nvSpPr>
        <p:spPr>
          <a:xfrm>
            <a:off x="222250" y="5300980"/>
            <a:ext cx="11731625" cy="138366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800" b="1">
                <a:solidFill>
                  <a:schemeClr val="bg1"/>
                </a:solidFill>
                <a:latin typeface="Times New Roman" panose="02020603050405020304" charset="0"/>
                <a:cs typeface="Times New Roman" panose="02020603050405020304" charset="0"/>
                <a:sym typeface="+mn-ea"/>
              </a:rPr>
              <a:t>Q: In paragraph 4, why does the author mention the sentence “Mum says we’d better not eat too much roast food as it may make us suffer from heat inside our bodies, according to traditional Chinese medicine” ?</a:t>
            </a:r>
            <a:endParaRPr lang="en-US" altLang="zh-CN" sz="2800" b="1">
              <a:solidFill>
                <a:schemeClr val="bg1"/>
              </a:solidFill>
              <a:latin typeface="Times New Roman" panose="02020603050405020304" charset="0"/>
              <a:ea typeface="微软雅黑" panose="020B0503020204020204" charset="-122"/>
              <a:cs typeface="Times New Roman" panose="02020603050405020304" charset="0"/>
              <a:sym typeface="+mn-ea"/>
            </a:endParaRPr>
          </a:p>
        </p:txBody>
      </p:sp>
      <p:sp>
        <p:nvSpPr>
          <p:cNvPr id="2" name="文本框 1"/>
          <p:cNvSpPr txBox="1"/>
          <p:nvPr>
            <p:custDataLst>
              <p:tags r:id="rId13"/>
            </p:custDataLst>
          </p:nvPr>
        </p:nvSpPr>
        <p:spPr>
          <a:xfrm>
            <a:off x="6211570" y="1245870"/>
            <a:ext cx="2717165" cy="156845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Mum and I just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have to find a way to</a:t>
            </a:r>
            <a:r>
              <a:rPr lang="zh-CN" altLang="en-US" sz="2400" b="1">
                <a:latin typeface="Times New Roman" panose="02020603050405020304" charset="0"/>
                <a:ea typeface="微软雅黑" panose="020B0503020204020204" charset="-122"/>
                <a:cs typeface="Times New Roman" panose="02020603050405020304" charset="0"/>
              </a:rPr>
              <a:t> get him into the kitchen!</a:t>
            </a:r>
            <a:endParaRPr lang="zh-CN" altLang="en-US" sz="2400" b="1">
              <a:latin typeface="Times New Roman" panose="02020603050405020304" charset="0"/>
              <a:ea typeface="微软雅黑" panose="020B0503020204020204" charset="-122"/>
              <a:cs typeface="Times New Roman" panose="02020603050405020304" charset="0"/>
            </a:endParaRPr>
          </a:p>
        </p:txBody>
      </p:sp>
      <p:pic>
        <p:nvPicPr>
          <p:cNvPr id="3" name="图片 2"/>
          <p:cNvPicPr>
            <a:picLocks noChangeAspect="1"/>
          </p:cNvPicPr>
          <p:nvPr>
            <p:custDataLst>
              <p:tags r:id="rId14"/>
            </p:custDataLst>
          </p:nvPr>
        </p:nvPicPr>
        <p:blipFill>
          <a:blip r:embed="rId4">
            <a:extLst>
              <a:ext uri="{96DAC541-7B7A-43D3-8B79-37D633B846F1}">
                <asvg:svgBlip xmlns:asvg="http://schemas.microsoft.com/office/drawing/2016/SVG/main" r:embed="rId5"/>
              </a:ext>
            </a:extLst>
          </a:blip>
          <a:stretch>
            <a:fillRect/>
          </a:stretch>
        </p:blipFill>
        <p:spPr>
          <a:xfrm>
            <a:off x="7175500" y="2836545"/>
            <a:ext cx="660400" cy="660400"/>
          </a:xfrm>
          <a:prstGeom prst="rect">
            <a:avLst/>
          </a:prstGeom>
        </p:spPr>
      </p:pic>
      <p:pic>
        <p:nvPicPr>
          <p:cNvPr id="4" name="图片 3"/>
          <p:cNvPicPr>
            <a:picLocks noChangeAspect="1"/>
          </p:cNvPicPr>
          <p:nvPr>
            <p:custDataLst>
              <p:tags r:id="rId15"/>
            </p:custDataLst>
          </p:nvPr>
        </p:nvPicPr>
        <p:blipFill>
          <a:blip r:embed="rId4">
            <a:extLst>
              <a:ext uri="{96DAC541-7B7A-43D3-8B79-37D633B846F1}">
                <asvg:svgBlip xmlns:asvg="http://schemas.microsoft.com/office/drawing/2016/SVG/main" r:embed="rId5"/>
              </a:ext>
            </a:extLst>
          </a:blip>
          <a:stretch>
            <a:fillRect/>
          </a:stretch>
        </p:blipFill>
        <p:spPr>
          <a:xfrm>
            <a:off x="10240645" y="2849245"/>
            <a:ext cx="660400" cy="660400"/>
          </a:xfrm>
          <a:prstGeom prst="rect">
            <a:avLst/>
          </a:prstGeom>
        </p:spPr>
      </p:pic>
      <p:sp>
        <p:nvSpPr>
          <p:cNvPr id="5" name="文本框 4"/>
          <p:cNvSpPr txBox="1"/>
          <p:nvPr>
            <p:custDataLst>
              <p:tags r:id="rId16"/>
            </p:custDataLst>
          </p:nvPr>
        </p:nvSpPr>
        <p:spPr>
          <a:xfrm>
            <a:off x="6383655" y="3692525"/>
            <a:ext cx="2545080" cy="11988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We all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love </a:t>
            </a:r>
            <a:r>
              <a:rPr lang="zh-CN" altLang="en-US" sz="2400" b="1">
                <a:latin typeface="Times New Roman" panose="02020603050405020304" charset="0"/>
                <a:ea typeface="微软雅黑" panose="020B0503020204020204" charset="-122"/>
                <a:cs typeface="Times New Roman" panose="02020603050405020304" charset="0"/>
              </a:rPr>
              <a:t>roast </a:t>
            </a:r>
            <a:endParaRPr lang="zh-CN" altLang="en-US" sz="2400" b="1">
              <a:latin typeface="Times New Roman" panose="02020603050405020304" charset="0"/>
              <a:ea typeface="微软雅黑" panose="020B0503020204020204" charset="-122"/>
              <a:cs typeface="Times New Roman" panose="02020603050405020304" charset="0"/>
            </a:endParaRPr>
          </a:p>
          <a:p>
            <a:pPr algn="l"/>
            <a:r>
              <a:rPr lang="zh-CN" altLang="en-US" sz="2400" b="1">
                <a:latin typeface="Times New Roman" panose="02020603050405020304" charset="0"/>
                <a:ea typeface="微软雅黑" panose="020B0503020204020204" charset="-122"/>
                <a:cs typeface="Times New Roman" panose="02020603050405020304" charset="0"/>
              </a:rPr>
              <a:t>beef and vegetables</a:t>
            </a:r>
            <a:r>
              <a:rPr lang="en-US" altLang="zh-CN" sz="2400" b="1">
                <a:latin typeface="Times New Roman" panose="02020603050405020304" charset="0"/>
                <a:ea typeface="微软雅黑" panose="020B0503020204020204" charset="-122"/>
                <a:cs typeface="Times New Roman" panose="02020603050405020304" charset="0"/>
              </a:rPr>
              <a:t>.</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6" name="文本框 5"/>
          <p:cNvSpPr txBox="1"/>
          <p:nvPr>
            <p:custDataLst>
              <p:tags r:id="rId17"/>
            </p:custDataLst>
          </p:nvPr>
        </p:nvSpPr>
        <p:spPr>
          <a:xfrm>
            <a:off x="9408795" y="3698875"/>
            <a:ext cx="2545080" cy="11988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400" b="1">
                <a:latin typeface="Times New Roman" panose="02020603050405020304" charset="0"/>
                <a:ea typeface="微软雅黑" panose="020B0503020204020204" charset="-122"/>
                <a:cs typeface="Times New Roman" panose="02020603050405020304" charset="0"/>
              </a:rPr>
              <a:t>We all </a:t>
            </a:r>
            <a:r>
              <a:rPr lang="zh-CN" altLang="en-US" sz="2400" b="1">
                <a:solidFill>
                  <a:srgbClr val="C00000"/>
                </a:solidFill>
                <a:latin typeface="Times New Roman" panose="02020603050405020304" charset="0"/>
                <a:ea typeface="微软雅黑" panose="020B0503020204020204" charset="-122"/>
                <a:cs typeface="Times New Roman" panose="02020603050405020304" charset="0"/>
              </a:rPr>
              <a:t>love </a:t>
            </a:r>
            <a:r>
              <a:rPr lang="zh-CN" altLang="en-US" sz="2400" b="1">
                <a:latin typeface="Times New Roman" panose="02020603050405020304" charset="0"/>
                <a:ea typeface="微软雅黑" panose="020B0503020204020204" charset="-122"/>
                <a:cs typeface="Times New Roman" panose="02020603050405020304" charset="0"/>
              </a:rPr>
              <a:t>roast </a:t>
            </a:r>
            <a:endParaRPr lang="zh-CN" altLang="en-US" sz="2400" b="1">
              <a:latin typeface="Times New Roman" panose="02020603050405020304" charset="0"/>
              <a:ea typeface="微软雅黑" panose="020B0503020204020204" charset="-122"/>
              <a:cs typeface="Times New Roman" panose="02020603050405020304" charset="0"/>
            </a:endParaRPr>
          </a:p>
          <a:p>
            <a:pPr algn="l"/>
            <a:r>
              <a:rPr lang="zh-CN" altLang="en-US" sz="2400" b="1">
                <a:latin typeface="Times New Roman" panose="02020603050405020304" charset="0"/>
                <a:ea typeface="微软雅黑" panose="020B0503020204020204" charset="-122"/>
                <a:cs typeface="Times New Roman" panose="02020603050405020304" charset="0"/>
              </a:rPr>
              <a:t>beef and vegetables</a:t>
            </a:r>
            <a:r>
              <a:rPr lang="en-US" altLang="zh-CN" sz="2400" b="1">
                <a:latin typeface="Times New Roman" panose="02020603050405020304" charset="0"/>
                <a:ea typeface="微软雅黑" panose="020B0503020204020204" charset="-122"/>
                <a:cs typeface="Times New Roman" panose="02020603050405020304" charset="0"/>
              </a:rPr>
              <a:t>.</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 name="圆角矩形 9"/>
          <p:cNvSpPr/>
          <p:nvPr>
            <p:custDataLst>
              <p:tags r:id="rId18"/>
            </p:custDataLst>
          </p:nvPr>
        </p:nvSpPr>
        <p:spPr>
          <a:xfrm>
            <a:off x="1860550" y="5524500"/>
            <a:ext cx="9347200" cy="937260"/>
          </a:xfrm>
          <a:prstGeom prst="roundRect">
            <a:avLst/>
          </a:prstGeom>
          <a:solidFill>
            <a:schemeClr val="bg1"/>
          </a:solidFill>
          <a:ln>
            <a:solidFill>
              <a:srgbClr val="E2651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To indicate that the family combines </a:t>
            </a:r>
            <a:r>
              <a:rPr lang="zh-CN" altLang="en-US" sz="2800">
                <a:solidFill>
                  <a:schemeClr val="tx1"/>
                </a:solidFill>
                <a:latin typeface="Times New Roman" panose="02020603050405020304" charset="0"/>
                <a:cs typeface="Times New Roman" panose="02020603050405020304" charset="0"/>
                <a:sym typeface="+mn-ea"/>
              </a:rPr>
              <a:t>food from two cultures</a:t>
            </a:r>
            <a:r>
              <a:rPr lang="en-US" altLang="zh-CN" sz="2800">
                <a:solidFill>
                  <a:schemeClr val="tx1"/>
                </a:solidFill>
                <a:latin typeface="Times New Roman" panose="02020603050405020304" charset="0"/>
                <a:cs typeface="Times New Roman" panose="02020603050405020304" charset="0"/>
                <a:sym typeface="+mn-ea"/>
              </a:rPr>
              <a:t> although they have </a:t>
            </a:r>
            <a:r>
              <a:rPr lang="en-US" altLang="zh-CN" sz="3600">
                <a:solidFill>
                  <a:srgbClr val="C00000"/>
                </a:solidFill>
                <a:latin typeface="Times New Roman" panose="02020603050405020304" charset="0"/>
                <a:cs typeface="Times New Roman" panose="02020603050405020304" charset="0"/>
                <a:sym typeface="+mn-ea"/>
              </a:rPr>
              <a:t>different traditions</a:t>
            </a:r>
            <a:r>
              <a:rPr lang="en-US" altLang="zh-CN" sz="2800">
                <a:solidFill>
                  <a:schemeClr val="tx1"/>
                </a:solidFill>
                <a:latin typeface="Times New Roman" panose="02020603050405020304" charset="0"/>
                <a:cs typeface="Times New Roman" panose="02020603050405020304" charset="0"/>
                <a:sym typeface="+mn-ea"/>
              </a:rPr>
              <a:t>.</a:t>
            </a:r>
            <a:endParaRPr lang="en-US" altLang="zh-CN" sz="2800">
              <a:solidFill>
                <a:schemeClr val="tx1"/>
              </a:solidFill>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1" grpId="0"/>
      <p:bldP spid="27" grpId="0"/>
      <p:bldP spid="2" grpId="0"/>
      <p:bldP spid="5" grpId="0"/>
      <p:bldP spid="6"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图片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3893301" y="565342"/>
            <a:ext cx="3589337"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custDataLst>
              <p:tags r:id="rId3"/>
            </p:custDataLst>
          </p:nvPr>
        </p:nvSpPr>
        <p:spPr>
          <a:xfrm>
            <a:off x="1330325" y="161925"/>
            <a:ext cx="11531600" cy="523875"/>
          </a:xfrm>
          <a:prstGeom prst="rect">
            <a:avLst/>
          </a:prstGeom>
          <a:noFill/>
        </p:spPr>
        <p:txBody>
          <a:bodyPr>
            <a:spAutoFit/>
          </a:bodyPr>
          <a:lstStyle/>
          <a:p>
            <a:pPr eaLnBrk="1" hangingPunct="1">
              <a:defRPr/>
            </a:pPr>
            <a:r>
              <a:rPr lang="en-US" altLang="zh-CN" sz="2800" b="1">
                <a:solidFill>
                  <a:schemeClr val="bg1">
                    <a:lumMod val="10000"/>
                  </a:schemeClr>
                </a:solidFill>
                <a:latin typeface="+mn-lt"/>
                <a:cs typeface="Times New Roman" panose="02020603050405020304" charset="0"/>
              </a:rPr>
              <a:t>Guess </a:t>
            </a:r>
            <a:r>
              <a:rPr lang="en-US" altLang="zh-CN" sz="2800" b="1">
                <a:solidFill>
                  <a:srgbClr val="C00000"/>
                </a:solidFill>
                <a:latin typeface="+mn-lt"/>
                <a:cs typeface="Times New Roman" panose="02020603050405020304" charset="0"/>
              </a:rPr>
              <a:t>what kind of food they are </a:t>
            </a:r>
            <a:r>
              <a:rPr lang="en-US" altLang="zh-CN" sz="2800" b="1">
                <a:solidFill>
                  <a:schemeClr val="bg1">
                    <a:lumMod val="10000"/>
                  </a:schemeClr>
                </a:solidFill>
                <a:latin typeface="+mn-lt"/>
                <a:cs typeface="Times New Roman" panose="02020603050405020304" charset="0"/>
              </a:rPr>
              <a:t>according to the passage.</a:t>
            </a:r>
            <a:endParaRPr lang="zh-CN" altLang="en-US" sz="2800" b="1">
              <a:solidFill>
                <a:schemeClr val="bg1">
                  <a:lumMod val="10000"/>
                </a:schemeClr>
              </a:solidFill>
              <a:latin typeface="+mn-lt"/>
              <a:cs typeface="Times New Roman" panose="02020603050405020304" charset="0"/>
            </a:endParaRPr>
          </a:p>
        </p:txBody>
      </p:sp>
      <p:sp>
        <p:nvSpPr>
          <p:cNvPr id="13" name="TextBox 12"/>
          <p:cNvSpPr txBox="1"/>
          <p:nvPr>
            <p:custDataLst>
              <p:tags r:id="rId4"/>
            </p:custDataLst>
          </p:nvPr>
        </p:nvSpPr>
        <p:spPr>
          <a:xfrm>
            <a:off x="120668" y="5114070"/>
            <a:ext cx="3144837" cy="666750"/>
          </a:xfrm>
          <a:prstGeom prst="rect">
            <a:avLst/>
          </a:prstGeom>
          <a:noFill/>
        </p:spPr>
        <p:txBody>
          <a:bodyPr>
            <a:spAutoFit/>
          </a:bodyPr>
          <a:lstStyle/>
          <a:p>
            <a:pPr eaLnBrk="1" hangingPunct="1">
              <a:defRPr/>
            </a:pPr>
            <a:r>
              <a:rPr lang="en-US" altLang="zh-CN" sz="3735" b="1">
                <a:solidFill>
                  <a:srgbClr val="C00000"/>
                </a:solidFill>
                <a:latin typeface="Times New Roman" panose="02020603050405020304" charset="0"/>
                <a:cs typeface="Times New Roman" panose="02020603050405020304" charset="0"/>
              </a:rPr>
              <a:t>afternoon tea </a:t>
            </a:r>
            <a:endParaRPr lang="zh-CN" altLang="en-US" sz="3735" b="1">
              <a:solidFill>
                <a:srgbClr val="C00000"/>
              </a:solidFill>
              <a:latin typeface="Times New Roman" panose="02020603050405020304" charset="0"/>
              <a:cs typeface="Times New Roman" panose="02020603050405020304" charset="0"/>
            </a:endParaRPr>
          </a:p>
        </p:txBody>
      </p:sp>
      <p:sp>
        <p:nvSpPr>
          <p:cNvPr id="14" name="TextBox 13"/>
          <p:cNvSpPr txBox="1"/>
          <p:nvPr>
            <p:custDataLst>
              <p:tags r:id="rId5"/>
            </p:custDataLst>
          </p:nvPr>
        </p:nvSpPr>
        <p:spPr>
          <a:xfrm>
            <a:off x="3436640" y="3919938"/>
            <a:ext cx="5080000" cy="666750"/>
          </a:xfrm>
          <a:prstGeom prst="rect">
            <a:avLst/>
          </a:prstGeom>
          <a:noFill/>
        </p:spPr>
        <p:txBody>
          <a:bodyPr>
            <a:spAutoFit/>
          </a:bodyPr>
          <a:lstStyle/>
          <a:p>
            <a:pPr eaLnBrk="1" hangingPunct="1">
              <a:defRPr/>
            </a:pPr>
            <a:r>
              <a:rPr lang="en-US" altLang="zh-CN" sz="3735" b="1">
                <a:solidFill>
                  <a:srgbClr val="C00000"/>
                </a:solidFill>
                <a:latin typeface="Times New Roman" panose="02020603050405020304" charset="0"/>
                <a:cs typeface="Times New Roman" panose="02020603050405020304" charset="0"/>
              </a:rPr>
              <a:t>full English breakfast</a:t>
            </a:r>
            <a:endParaRPr lang="zh-CN" altLang="en-US" sz="3735" b="1">
              <a:solidFill>
                <a:srgbClr val="C00000"/>
              </a:solidFill>
              <a:latin typeface="Times New Roman" panose="02020603050405020304" charset="0"/>
              <a:cs typeface="Times New Roman" panose="02020603050405020304" charset="0"/>
            </a:endParaRPr>
          </a:p>
        </p:txBody>
      </p:sp>
      <p:sp>
        <p:nvSpPr>
          <p:cNvPr id="15" name="TextBox 14"/>
          <p:cNvSpPr txBox="1"/>
          <p:nvPr>
            <p:custDataLst>
              <p:tags r:id="rId6"/>
            </p:custDataLst>
          </p:nvPr>
        </p:nvSpPr>
        <p:spPr>
          <a:xfrm>
            <a:off x="8651509" y="5405473"/>
            <a:ext cx="3146425" cy="666750"/>
          </a:xfrm>
          <a:prstGeom prst="rect">
            <a:avLst/>
          </a:prstGeom>
          <a:noFill/>
        </p:spPr>
        <p:txBody>
          <a:bodyPr>
            <a:spAutoFit/>
          </a:bodyPr>
          <a:lstStyle/>
          <a:p>
            <a:pPr eaLnBrk="1" hangingPunct="1">
              <a:defRPr/>
            </a:pPr>
            <a:r>
              <a:rPr lang="en-US" altLang="zh-CN" sz="3735" b="1">
                <a:solidFill>
                  <a:srgbClr val="C00000"/>
                </a:solidFill>
                <a:latin typeface="Times New Roman" panose="02020603050405020304" charset="0"/>
                <a:cs typeface="Times New Roman" panose="02020603050405020304" charset="0"/>
              </a:rPr>
              <a:t>Sunday roast</a:t>
            </a:r>
            <a:endParaRPr lang="zh-CN" altLang="en-US" sz="3735" b="1">
              <a:solidFill>
                <a:srgbClr val="C00000"/>
              </a:solidFill>
              <a:latin typeface="Times New Roman" panose="02020603050405020304" charset="0"/>
              <a:cs typeface="Times New Roman" panose="02020603050405020304" charset="0"/>
            </a:endParaRPr>
          </a:p>
        </p:txBody>
      </p:sp>
      <p:pic>
        <p:nvPicPr>
          <p:cNvPr id="83974" name="图片 4"/>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8141258" y="2656777"/>
            <a:ext cx="3886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图片 6"/>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224292" y="1813989"/>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custDataLst>
              <p:tags r:id="rId11"/>
            </p:custDataLst>
          </p:nvPr>
        </p:nvSpPr>
        <p:spPr>
          <a:xfrm>
            <a:off x="0" y="4559935"/>
            <a:ext cx="12192000" cy="2298065"/>
          </a:xfrm>
          <a:prstGeom prst="rect">
            <a:avLst/>
          </a:prstGeom>
          <a:solidFill>
            <a:schemeClr val="accent2">
              <a:lumMod val="50000"/>
            </a:schemeClr>
          </a:solidFill>
        </p:spPr>
        <p:txBody>
          <a:bodyPr wrap="square">
            <a:spAutoFit/>
          </a:bodyPr>
          <a:lstStyle/>
          <a:p>
            <a:pPr algn="just" eaLnBrk="1" hangingPunct="1">
              <a:lnSpc>
                <a:spcPts val="4265"/>
              </a:lnSpc>
              <a:defRPr/>
            </a:pPr>
            <a:r>
              <a:rPr lang="en-US" altLang="zh-CN" sz="3600" b="1">
                <a:solidFill>
                  <a:srgbClr val="FFFF00"/>
                </a:solidFill>
                <a:latin typeface="Times New Roman" panose="02020603050405020304" charset="0"/>
                <a:cs typeface="Times New Roman" panose="02020603050405020304" charset="0"/>
              </a:rPr>
              <a:t>A full English breakfast </a:t>
            </a:r>
            <a:r>
              <a:rPr lang="en-US" altLang="zh-CN" sz="3600" b="1">
                <a:solidFill>
                  <a:schemeClr val="bg1"/>
                </a:solidFill>
                <a:latin typeface="Times New Roman" panose="02020603050405020304" charset="0"/>
                <a:cs typeface="Times New Roman" panose="02020603050405020304" charset="0"/>
              </a:rPr>
              <a:t>is a breakfast meal that typically includes bacon, sausages, eggs, other cooked foods and a beverage (</a:t>
            </a:r>
            <a:r>
              <a:rPr lang="zh-CN" altLang="en-US" sz="3600" b="1">
                <a:solidFill>
                  <a:schemeClr val="bg1"/>
                </a:solidFill>
                <a:latin typeface="Times New Roman" panose="02020603050405020304" charset="0"/>
                <a:cs typeface="Times New Roman" panose="02020603050405020304" charset="0"/>
              </a:rPr>
              <a:t>饮料</a:t>
            </a:r>
            <a:r>
              <a:rPr lang="en-US" altLang="zh-CN" sz="3600" b="1">
                <a:solidFill>
                  <a:schemeClr val="bg1"/>
                </a:solidFill>
                <a:latin typeface="Times New Roman" panose="02020603050405020304" charset="0"/>
                <a:cs typeface="Times New Roman" panose="02020603050405020304" charset="0"/>
              </a:rPr>
              <a:t>) such as coffee or tea. It is usually shortened to “full English”.</a:t>
            </a:r>
            <a:endParaRPr lang="zh-CN" altLang="en-US" sz="3600" b="1">
              <a:solidFill>
                <a:schemeClr val="bg1"/>
              </a:solidFill>
              <a:latin typeface="Times New Roman" panose="02020603050405020304" charset="0"/>
              <a:cs typeface="Times New Roman" panose="0202060305040502030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2"/>
            </p:custDataLst>
          </p:nvPr>
        </p:nvSpPr>
        <p:spPr>
          <a:xfrm>
            <a:off x="743585" y="590550"/>
            <a:ext cx="10705465" cy="575945"/>
          </a:xfrm>
          <a:prstGeom prst="rect">
            <a:avLst/>
          </a:prstGeom>
          <a:solidFill>
            <a:srgbClr val="6B341B"/>
          </a:solidFill>
        </p:spPr>
        <p:txBody>
          <a:bodyPr wrap="square" rtlCol="0" anchor="t">
            <a:noAutofit/>
          </a:bodyPr>
          <a:lstStyle/>
          <a:p>
            <a:r>
              <a:rPr lang="zh-CN" altLang="en-US" sz="2800">
                <a:solidFill>
                  <a:schemeClr val="bg1"/>
                </a:solidFill>
                <a:latin typeface="Times New Roman" panose="02020603050405020304" charset="0"/>
                <a:cs typeface="Times New Roman" panose="02020603050405020304" charset="0"/>
              </a:rPr>
              <a:t>Draw a line to show the </a:t>
            </a:r>
            <a:r>
              <a:rPr lang="en-US" altLang="zh-CN" sz="2800">
                <a:solidFill>
                  <a:schemeClr val="bg1"/>
                </a:solidFill>
                <a:latin typeface="Times New Roman" panose="02020603050405020304" charset="0"/>
                <a:cs typeface="Times New Roman" panose="02020603050405020304" charset="0"/>
              </a:rPr>
              <a:t>author’</a:t>
            </a:r>
            <a:r>
              <a:rPr lang="zh-CN" altLang="en-US" sz="2800">
                <a:solidFill>
                  <a:schemeClr val="bg1"/>
                </a:solidFill>
                <a:latin typeface="Times New Roman" panose="02020603050405020304" charset="0"/>
                <a:cs typeface="Times New Roman" panose="02020603050405020304" charset="0"/>
              </a:rPr>
              <a:t>s changing feelings </a:t>
            </a:r>
            <a:r>
              <a:rPr lang="en-US" altLang="zh-CN" sz="2800">
                <a:solidFill>
                  <a:schemeClr val="bg1"/>
                </a:solidFill>
                <a:latin typeface="Times New Roman" panose="02020603050405020304" charset="0"/>
                <a:cs typeface="Times New Roman" panose="02020603050405020304" charset="0"/>
              </a:rPr>
              <a:t>towards</a:t>
            </a:r>
            <a:r>
              <a:rPr lang="zh-CN" altLang="en-US" sz="2800">
                <a:solidFill>
                  <a:schemeClr val="bg1"/>
                </a:solidFill>
                <a:latin typeface="Times New Roman" panose="02020603050405020304" charset="0"/>
                <a:cs typeface="Times New Roman" panose="02020603050405020304" charset="0"/>
              </a:rPr>
              <a:t> </a:t>
            </a:r>
            <a:r>
              <a:rPr lang="en-US" altLang="zh-CN" sz="2800">
                <a:solidFill>
                  <a:schemeClr val="bg1"/>
                </a:solidFill>
                <a:latin typeface="Times New Roman" panose="02020603050405020304" charset="0"/>
                <a:cs typeface="Times New Roman" panose="02020603050405020304" charset="0"/>
              </a:rPr>
              <a:t>stinky tofu</a:t>
            </a:r>
            <a:r>
              <a:rPr lang="zh-CN" altLang="en-US" sz="2800">
                <a:solidFill>
                  <a:schemeClr val="bg1"/>
                </a:solidFill>
                <a:latin typeface="Times New Roman" panose="02020603050405020304" charset="0"/>
                <a:cs typeface="Times New Roman" panose="02020603050405020304" charset="0"/>
              </a:rPr>
              <a:t>.</a:t>
            </a:r>
            <a:endParaRPr lang="zh-CN" altLang="en-US" sz="2800">
              <a:solidFill>
                <a:schemeClr val="bg1"/>
              </a:solidFill>
              <a:latin typeface="Times New Roman" panose="02020603050405020304" charset="0"/>
              <a:cs typeface="Times New Roman" panose="02020603050405020304" charset="0"/>
            </a:endParaRPr>
          </a:p>
          <a:p>
            <a:endParaRPr lang="zh-CN" altLang="en-US" sz="2800">
              <a:solidFill>
                <a:schemeClr val="bg1"/>
              </a:solidFill>
              <a:latin typeface="Times New Roman" panose="02020603050405020304" charset="0"/>
              <a:cs typeface="Times New Roman" panose="02020603050405020304" charset="0"/>
            </a:endParaRPr>
          </a:p>
        </p:txBody>
      </p:sp>
      <p:sp>
        <p:nvSpPr>
          <p:cNvPr id="10" name="箭头: 五边形 85"/>
          <p:cNvSpPr/>
          <p:nvPr>
            <p:custDataLst>
              <p:tags r:id="rId3"/>
            </p:custDataLst>
          </p:nvPr>
        </p:nvSpPr>
        <p:spPr>
          <a:xfrm>
            <a:off x="659765" y="2923540"/>
            <a:ext cx="11048365" cy="497205"/>
          </a:xfrm>
          <a:custGeom>
            <a:avLst/>
            <a:gdLst/>
            <a:ahLst/>
            <a:cxnLst>
              <a:cxn ang="0">
                <a:pos x="wd2" y="hd2"/>
              </a:cxn>
              <a:cxn ang="5400000">
                <a:pos x="wd2" y="hd2"/>
              </a:cxn>
              <a:cxn ang="10800000">
                <a:pos x="wd2" y="hd2"/>
              </a:cxn>
              <a:cxn ang="16200000">
                <a:pos x="wd2" y="hd2"/>
              </a:cxn>
            </a:cxnLst>
            <a:rect l="0" t="0" r="r" b="b"/>
            <a:pathLst>
              <a:path w="21597" h="21585" extrusionOk="0">
                <a:moveTo>
                  <a:pt x="35" y="21585"/>
                </a:moveTo>
                <a:lnTo>
                  <a:pt x="21279" y="21585"/>
                </a:lnTo>
                <a:cubicBezTo>
                  <a:pt x="21286" y="21576"/>
                  <a:pt x="21294" y="21523"/>
                  <a:pt x="21300" y="21432"/>
                </a:cubicBezTo>
                <a:cubicBezTo>
                  <a:pt x="21304" y="21371"/>
                  <a:pt x="21308" y="21295"/>
                  <a:pt x="21310" y="21208"/>
                </a:cubicBezTo>
                <a:lnTo>
                  <a:pt x="21592" y="11161"/>
                </a:lnTo>
                <a:cubicBezTo>
                  <a:pt x="21595" y="11047"/>
                  <a:pt x="21597" y="10915"/>
                  <a:pt x="21597" y="10782"/>
                </a:cubicBezTo>
                <a:cubicBezTo>
                  <a:pt x="21597" y="10664"/>
                  <a:pt x="21595" y="10550"/>
                  <a:pt x="21592" y="10450"/>
                </a:cubicBezTo>
                <a:lnTo>
                  <a:pt x="21311" y="386"/>
                </a:lnTo>
                <a:cubicBezTo>
                  <a:pt x="21308" y="282"/>
                  <a:pt x="21304" y="194"/>
                  <a:pt x="21299" y="128"/>
                </a:cubicBezTo>
                <a:cubicBezTo>
                  <a:pt x="21293" y="48"/>
                  <a:pt x="21286" y="5"/>
                  <a:pt x="21279" y="3"/>
                </a:cubicBezTo>
                <a:lnTo>
                  <a:pt x="38" y="2"/>
                </a:lnTo>
                <a:cubicBezTo>
                  <a:pt x="28" y="-15"/>
                  <a:pt x="18" y="61"/>
                  <a:pt x="10" y="209"/>
                </a:cubicBezTo>
                <a:cubicBezTo>
                  <a:pt x="0" y="432"/>
                  <a:pt x="-3" y="771"/>
                  <a:pt x="4" y="1052"/>
                </a:cubicBezTo>
                <a:lnTo>
                  <a:pt x="266" y="10410"/>
                </a:lnTo>
                <a:cubicBezTo>
                  <a:pt x="270" y="10532"/>
                  <a:pt x="272" y="10674"/>
                  <a:pt x="272" y="10818"/>
                </a:cubicBezTo>
                <a:cubicBezTo>
                  <a:pt x="272" y="10958"/>
                  <a:pt x="270" y="11095"/>
                  <a:pt x="266" y="11213"/>
                </a:cubicBezTo>
                <a:lnTo>
                  <a:pt x="7" y="20459"/>
                </a:lnTo>
                <a:cubicBezTo>
                  <a:pt x="0" y="20671"/>
                  <a:pt x="-1" y="20944"/>
                  <a:pt x="4" y="21175"/>
                </a:cubicBezTo>
                <a:cubicBezTo>
                  <a:pt x="10" y="21421"/>
                  <a:pt x="22" y="21580"/>
                  <a:pt x="35" y="21585"/>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ct val="0"/>
              </a:spcBef>
              <a:spcAft>
                <a:spcPct val="0"/>
              </a:spcAft>
              <a:buClrTx/>
              <a:buSzTx/>
              <a:buFontTx/>
              <a:buNone/>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cs typeface="+mn-ea"/>
              <a:sym typeface="+mn-lt"/>
            </a:endParaRPr>
          </a:p>
        </p:txBody>
      </p:sp>
      <p:cxnSp>
        <p:nvCxnSpPr>
          <p:cNvPr id="13" name="直接连接符 12"/>
          <p:cNvCxnSpPr/>
          <p:nvPr>
            <p:custDataLst>
              <p:tags r:id="rId4"/>
            </p:custDataLst>
          </p:nvPr>
        </p:nvCxnSpPr>
        <p:spPr>
          <a:xfrm flipH="1">
            <a:off x="2362835" y="2157413"/>
            <a:ext cx="8890" cy="444500"/>
          </a:xfrm>
          <a:prstGeom prst="line">
            <a:avLst/>
          </a:prstGeom>
          <a:ln>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箭头: 五边形 85"/>
          <p:cNvSpPr/>
          <p:nvPr>
            <p:custDataLst>
              <p:tags r:id="rId5"/>
            </p:custDataLst>
          </p:nvPr>
        </p:nvSpPr>
        <p:spPr>
          <a:xfrm>
            <a:off x="1292860" y="2720340"/>
            <a:ext cx="1851025" cy="932815"/>
          </a:xfrm>
          <a:custGeom>
            <a:avLst/>
            <a:gdLst/>
            <a:ahLst/>
            <a:cxnLst>
              <a:cxn ang="0">
                <a:pos x="wd2" y="hd2"/>
              </a:cxn>
              <a:cxn ang="5400000">
                <a:pos x="wd2" y="hd2"/>
              </a:cxn>
              <a:cxn ang="10800000">
                <a:pos x="wd2" y="hd2"/>
              </a:cxn>
              <a:cxn ang="16200000">
                <a:pos x="wd2" y="hd2"/>
              </a:cxn>
            </a:cxnLst>
            <a:rect l="0" t="0" r="r" b="b"/>
            <a:pathLst>
              <a:path w="21560" h="21585" extrusionOk="0">
                <a:moveTo>
                  <a:pt x="429" y="21585"/>
                </a:moveTo>
                <a:lnTo>
                  <a:pt x="17680" y="21585"/>
                </a:lnTo>
                <a:cubicBezTo>
                  <a:pt x="17773" y="21576"/>
                  <a:pt x="17863" y="21523"/>
                  <a:pt x="17939" y="21432"/>
                </a:cubicBezTo>
                <a:cubicBezTo>
                  <a:pt x="17989" y="21371"/>
                  <a:pt x="18032" y="21295"/>
                  <a:pt x="18065" y="21208"/>
                </a:cubicBezTo>
                <a:lnTo>
                  <a:pt x="21499" y="11161"/>
                </a:lnTo>
                <a:cubicBezTo>
                  <a:pt x="21541" y="11047"/>
                  <a:pt x="21562" y="10915"/>
                  <a:pt x="21559" y="10782"/>
                </a:cubicBezTo>
                <a:cubicBezTo>
                  <a:pt x="21557" y="10664"/>
                  <a:pt x="21536" y="10550"/>
                  <a:pt x="21499" y="10450"/>
                </a:cubicBezTo>
                <a:lnTo>
                  <a:pt x="18078" y="386"/>
                </a:lnTo>
                <a:cubicBezTo>
                  <a:pt x="18042" y="282"/>
                  <a:pt x="17992" y="194"/>
                  <a:pt x="17932" y="128"/>
                </a:cubicBezTo>
                <a:cubicBezTo>
                  <a:pt x="17859" y="48"/>
                  <a:pt x="17775" y="5"/>
                  <a:pt x="17688" y="3"/>
                </a:cubicBezTo>
                <a:lnTo>
                  <a:pt x="460" y="2"/>
                </a:lnTo>
                <a:cubicBezTo>
                  <a:pt x="336" y="-15"/>
                  <a:pt x="214" y="61"/>
                  <a:pt x="126" y="209"/>
                </a:cubicBezTo>
                <a:cubicBezTo>
                  <a:pt x="-6" y="432"/>
                  <a:pt x="-38" y="771"/>
                  <a:pt x="46" y="1052"/>
                </a:cubicBezTo>
                <a:lnTo>
                  <a:pt x="3244" y="10410"/>
                </a:lnTo>
                <a:cubicBezTo>
                  <a:pt x="3290" y="10532"/>
                  <a:pt x="3314" y="10674"/>
                  <a:pt x="3313" y="10818"/>
                </a:cubicBezTo>
                <a:cubicBezTo>
                  <a:pt x="3312" y="10958"/>
                  <a:pt x="3288" y="11095"/>
                  <a:pt x="3242" y="11213"/>
                </a:cubicBezTo>
                <a:lnTo>
                  <a:pt x="81" y="20459"/>
                </a:lnTo>
                <a:cubicBezTo>
                  <a:pt x="-5" y="20671"/>
                  <a:pt x="-17" y="20944"/>
                  <a:pt x="49" y="21175"/>
                </a:cubicBezTo>
                <a:cubicBezTo>
                  <a:pt x="119" y="21421"/>
                  <a:pt x="267" y="21580"/>
                  <a:pt x="429" y="21585"/>
                </a:cubicBezTo>
                <a:close/>
              </a:path>
            </a:pathLst>
          </a:custGeom>
          <a:gradFill>
            <a:gsLst>
              <a:gs pos="0">
                <a:schemeClr val="accent1">
                  <a:lumMod val="110000"/>
                  <a:satMod val="105000"/>
                  <a:tint val="67000"/>
                </a:schemeClr>
              </a:gs>
              <a:gs pos="100000">
                <a:schemeClr val="accent1">
                  <a:lumMod val="105000"/>
                  <a:satMod val="103000"/>
                  <a:tint val="73000"/>
                </a:schemeClr>
              </a:gs>
              <a:gs pos="100000">
                <a:schemeClr val="accent1">
                  <a:lumMod val="105000"/>
                  <a:satMod val="109000"/>
                  <a:tint val="81000"/>
                </a:schemeClr>
              </a:gs>
              <a:gs pos="100000">
                <a:schemeClr val="accent2"/>
              </a:gs>
              <a:gs pos="92000">
                <a:schemeClr val="accent2"/>
              </a:gs>
              <a:gs pos="0">
                <a:schemeClr val="accent2">
                  <a:lumMod val="60000"/>
                  <a:lumOff val="40000"/>
                </a:schemeClr>
              </a:gs>
            </a:gsLst>
            <a:lin ang="5400000" scaled="0"/>
          </a:gradFill>
          <a:ln>
            <a:noFill/>
          </a:ln>
          <a:effectLst>
            <a:outerShdw blurRad="203200" dist="76200" dir="2160000" algn="tr" rotWithShape="0">
              <a:schemeClr val="accent1">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rmAutofit/>
          </a:bodyPr>
          <a:lstStyle/>
          <a:p>
            <a:pPr algn="ctr"/>
            <a:endParaRPr>
              <a:solidFill>
                <a:schemeClr val="dk1"/>
              </a:solidFill>
              <a:cs typeface="+mn-ea"/>
              <a:sym typeface="+mn-lt"/>
            </a:endParaRPr>
          </a:p>
        </p:txBody>
      </p:sp>
      <p:sp>
        <p:nvSpPr>
          <p:cNvPr id="41" name="标题"/>
          <p:cNvSpPr txBox="1"/>
          <p:nvPr>
            <p:custDataLst>
              <p:tags r:id="rId6"/>
            </p:custDataLst>
          </p:nvPr>
        </p:nvSpPr>
        <p:spPr>
          <a:xfrm>
            <a:off x="1519555" y="2747010"/>
            <a:ext cx="1483995" cy="741045"/>
          </a:xfrm>
          <a:prstGeom prst="rect">
            <a:avLst/>
          </a:prstGeom>
          <a:noFill/>
        </p:spPr>
        <p:txBody>
          <a:bodyPr wrap="square" lIns="90170" tIns="46990" rIns="90170" bIns="0" rtlCol="0" anchor="ctr">
            <a:noAutofit/>
          </a:bodyPr>
          <a:lstStyle/>
          <a:p>
            <a:pPr algn="ctr"/>
            <a:r>
              <a:rPr lang="en-US" altLang="zh-CN" sz="2800" kern="100">
                <a:solidFill>
                  <a:schemeClr val="bg1"/>
                </a:solidFill>
                <a:effectLst/>
                <a:latin typeface="Times New Roman" panose="02020603050405020304" charset="0"/>
                <a:ea typeface="宋体" panose="02010600030101010101" pitchFamily="2" charset="-122"/>
                <a:cs typeface="Times New Roman" panose="02020603050405020304" charset="0"/>
                <a:sym typeface="+mn-ea"/>
              </a:rPr>
              <a:t>horrible</a:t>
            </a:r>
            <a:endParaRPr lang="en-US" altLang="zh-CN" sz="2800" b="1" kern="100" spc="300">
              <a:solidFill>
                <a:schemeClr val="bg1"/>
              </a:solidFill>
              <a:effectLst/>
              <a:uFillTx/>
              <a:latin typeface="Times New Roman" panose="02020603050405020304" charset="0"/>
              <a:ea typeface="宋体" panose="02010600030101010101" pitchFamily="2" charset="-122"/>
              <a:cs typeface="Times New Roman" panose="02020603050405020304" charset="0"/>
              <a:sym typeface="+mn-ea"/>
            </a:endParaRPr>
          </a:p>
        </p:txBody>
      </p:sp>
      <p:sp>
        <p:nvSpPr>
          <p:cNvPr id="42" name="正文"/>
          <p:cNvSpPr txBox="1"/>
          <p:nvPr>
            <p:custDataLst>
              <p:tags r:id="rId7"/>
            </p:custDataLst>
          </p:nvPr>
        </p:nvSpPr>
        <p:spPr>
          <a:xfrm>
            <a:off x="395605" y="1427480"/>
            <a:ext cx="4623435" cy="585470"/>
          </a:xfrm>
          <a:prstGeom prst="rect">
            <a:avLst/>
          </a:prstGeom>
          <a:noFill/>
        </p:spPr>
        <p:txBody>
          <a:bodyPr wrap="square" lIns="90170" tIns="46990" rIns="90170" bIns="46990" rtlCol="0" anchor="t" anchorCtr="0">
            <a:noAutofit/>
          </a:bodyPr>
          <a:lstStyle/>
          <a:p>
            <a:pPr indent="0" algn="ctr" fontAlgn="auto">
              <a:lnSpc>
                <a:spcPct val="130000"/>
              </a:lnSpc>
              <a:spcAft>
                <a:spcPts val="1000"/>
              </a:spcAft>
            </a:pPr>
            <a:r>
              <a:rPr lang="zh-CN" altLang="en-US" sz="400" spc="150">
                <a:solidFill>
                  <a:schemeClr val="tx1">
                    <a:lumMod val="65000"/>
                    <a:lumOff val="35000"/>
                  </a:schemeClr>
                </a:solidFill>
                <a:latin typeface="+中文正文" charset="0"/>
              </a:rPr>
              <a:t> </a:t>
            </a:r>
            <a:r>
              <a:rPr lang="zh-CN" altLang="en-US" sz="2800" spc="150">
                <a:solidFill>
                  <a:schemeClr val="tx1"/>
                </a:solidFill>
                <a:latin typeface="Times New Roman" panose="02020603050405020304" charset="0"/>
                <a:cs typeface="Times New Roman" panose="02020603050405020304" charset="0"/>
              </a:rPr>
              <a:t>came across stinky tofu</a:t>
            </a:r>
            <a:endParaRPr lang="zh-CN" altLang="en-US" sz="2800" spc="150">
              <a:solidFill>
                <a:schemeClr val="tx1"/>
              </a:solidFill>
              <a:latin typeface="Times New Roman" panose="02020603050405020304" charset="0"/>
              <a:cs typeface="Times New Roman" panose="02020603050405020304" charset="0"/>
            </a:endParaRPr>
          </a:p>
        </p:txBody>
      </p:sp>
      <p:sp>
        <p:nvSpPr>
          <p:cNvPr id="44" name="箭头: 五边形 85"/>
          <p:cNvSpPr/>
          <p:nvPr>
            <p:custDataLst>
              <p:tags r:id="rId8"/>
            </p:custDataLst>
          </p:nvPr>
        </p:nvSpPr>
        <p:spPr>
          <a:xfrm>
            <a:off x="4919980" y="2705735"/>
            <a:ext cx="1863725" cy="932815"/>
          </a:xfrm>
          <a:custGeom>
            <a:avLst/>
            <a:gdLst/>
            <a:ahLst/>
            <a:cxnLst>
              <a:cxn ang="0">
                <a:pos x="wd2" y="hd2"/>
              </a:cxn>
              <a:cxn ang="5400000">
                <a:pos x="wd2" y="hd2"/>
              </a:cxn>
              <a:cxn ang="10800000">
                <a:pos x="wd2" y="hd2"/>
              </a:cxn>
              <a:cxn ang="16200000">
                <a:pos x="wd2" y="hd2"/>
              </a:cxn>
            </a:cxnLst>
            <a:rect l="0" t="0" r="r" b="b"/>
            <a:pathLst>
              <a:path w="21560" h="21585" extrusionOk="0">
                <a:moveTo>
                  <a:pt x="429" y="21585"/>
                </a:moveTo>
                <a:lnTo>
                  <a:pt x="17680" y="21585"/>
                </a:lnTo>
                <a:cubicBezTo>
                  <a:pt x="17773" y="21576"/>
                  <a:pt x="17863" y="21523"/>
                  <a:pt x="17939" y="21432"/>
                </a:cubicBezTo>
                <a:cubicBezTo>
                  <a:pt x="17989" y="21371"/>
                  <a:pt x="18032" y="21295"/>
                  <a:pt x="18065" y="21208"/>
                </a:cubicBezTo>
                <a:lnTo>
                  <a:pt x="21499" y="11161"/>
                </a:lnTo>
                <a:cubicBezTo>
                  <a:pt x="21541" y="11047"/>
                  <a:pt x="21562" y="10915"/>
                  <a:pt x="21559" y="10782"/>
                </a:cubicBezTo>
                <a:cubicBezTo>
                  <a:pt x="21557" y="10664"/>
                  <a:pt x="21536" y="10550"/>
                  <a:pt x="21499" y="10450"/>
                </a:cubicBezTo>
                <a:lnTo>
                  <a:pt x="18078" y="386"/>
                </a:lnTo>
                <a:cubicBezTo>
                  <a:pt x="18042" y="282"/>
                  <a:pt x="17992" y="194"/>
                  <a:pt x="17932" y="128"/>
                </a:cubicBezTo>
                <a:cubicBezTo>
                  <a:pt x="17859" y="48"/>
                  <a:pt x="17775" y="5"/>
                  <a:pt x="17688" y="3"/>
                </a:cubicBezTo>
                <a:lnTo>
                  <a:pt x="460" y="2"/>
                </a:lnTo>
                <a:cubicBezTo>
                  <a:pt x="336" y="-15"/>
                  <a:pt x="214" y="61"/>
                  <a:pt x="126" y="209"/>
                </a:cubicBezTo>
                <a:cubicBezTo>
                  <a:pt x="-6" y="432"/>
                  <a:pt x="-38" y="771"/>
                  <a:pt x="46" y="1052"/>
                </a:cubicBezTo>
                <a:lnTo>
                  <a:pt x="3244" y="10410"/>
                </a:lnTo>
                <a:cubicBezTo>
                  <a:pt x="3290" y="10532"/>
                  <a:pt x="3314" y="10674"/>
                  <a:pt x="3313" y="10818"/>
                </a:cubicBezTo>
                <a:cubicBezTo>
                  <a:pt x="3312" y="10958"/>
                  <a:pt x="3288" y="11095"/>
                  <a:pt x="3242" y="11213"/>
                </a:cubicBezTo>
                <a:lnTo>
                  <a:pt x="81" y="20459"/>
                </a:lnTo>
                <a:cubicBezTo>
                  <a:pt x="-5" y="20671"/>
                  <a:pt x="-17" y="20944"/>
                  <a:pt x="49" y="21175"/>
                </a:cubicBezTo>
                <a:cubicBezTo>
                  <a:pt x="119" y="21421"/>
                  <a:pt x="267" y="21580"/>
                  <a:pt x="429" y="21585"/>
                </a:cubicBezTo>
                <a:close/>
              </a:path>
            </a:pathLst>
          </a:custGeom>
          <a:gradFill flip="none" rotWithShape="1">
            <a:gsLst>
              <a:gs pos="0">
                <a:schemeClr val="accent1">
                  <a:lumMod val="110000"/>
                  <a:satMod val="105000"/>
                  <a:tint val="67000"/>
                </a:schemeClr>
              </a:gs>
              <a:gs pos="98000">
                <a:schemeClr val="accent1">
                  <a:lumMod val="105000"/>
                  <a:satMod val="103000"/>
                  <a:tint val="73000"/>
                </a:schemeClr>
              </a:gs>
              <a:gs pos="100000">
                <a:schemeClr val="accent1">
                  <a:lumMod val="105000"/>
                  <a:satMod val="109000"/>
                  <a:tint val="81000"/>
                </a:schemeClr>
              </a:gs>
              <a:gs pos="0">
                <a:schemeClr val="accent1">
                  <a:lumMod val="90000"/>
                  <a:lumOff val="10000"/>
                </a:schemeClr>
              </a:gs>
              <a:gs pos="100000">
                <a:schemeClr val="accent1">
                  <a:lumMod val="95000"/>
                  <a:lumOff val="5000"/>
                </a:schemeClr>
              </a:gs>
              <a:gs pos="100000">
                <a:schemeClr val="accent1">
                  <a:lumMod val="95000"/>
                  <a:lumOff val="5000"/>
                </a:schemeClr>
              </a:gs>
              <a:gs pos="100000">
                <a:schemeClr val="accent2"/>
              </a:gs>
              <a:gs pos="92000">
                <a:schemeClr val="accent2"/>
              </a:gs>
              <a:gs pos="0">
                <a:schemeClr val="accent2">
                  <a:lumMod val="60000"/>
                  <a:lumOff val="40000"/>
                </a:schemeClr>
              </a:gs>
            </a:gsLst>
            <a:lin ang="5400000" scaled="0"/>
          </a:gradFill>
          <a:ln>
            <a:noFill/>
          </a:ln>
          <a:effectLst>
            <a:outerShdw blurRad="203200" dist="76200" dir="2160000" algn="tr" rotWithShape="0">
              <a:schemeClr val="accent2">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rmAutofit/>
          </a:bodyPr>
          <a:lstStyle/>
          <a:p>
            <a:pPr algn="ctr"/>
            <a:endParaRPr>
              <a:solidFill>
                <a:schemeClr val="dk1"/>
              </a:solidFill>
              <a:cs typeface="+mn-ea"/>
              <a:sym typeface="+mn-lt"/>
            </a:endParaRPr>
          </a:p>
        </p:txBody>
      </p:sp>
      <p:cxnSp>
        <p:nvCxnSpPr>
          <p:cNvPr id="45" name="直接连接符 44"/>
          <p:cNvCxnSpPr/>
          <p:nvPr>
            <p:custDataLst>
              <p:tags r:id="rId9"/>
            </p:custDataLst>
          </p:nvPr>
        </p:nvCxnSpPr>
        <p:spPr>
          <a:xfrm flipH="1">
            <a:off x="5692140" y="3772853"/>
            <a:ext cx="8890" cy="501650"/>
          </a:xfrm>
          <a:prstGeom prst="line">
            <a:avLst/>
          </a:prstGeom>
          <a:ln>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6" name="正文"/>
          <p:cNvSpPr txBox="1"/>
          <p:nvPr>
            <p:custDataLst>
              <p:tags r:id="rId10"/>
            </p:custDataLst>
          </p:nvPr>
        </p:nvSpPr>
        <p:spPr>
          <a:xfrm>
            <a:off x="2409825" y="4222115"/>
            <a:ext cx="7075805" cy="585470"/>
          </a:xfrm>
          <a:prstGeom prst="rect">
            <a:avLst/>
          </a:prstGeom>
          <a:noFill/>
        </p:spPr>
        <p:txBody>
          <a:bodyPr wrap="square" lIns="90170" tIns="46990" rIns="90170" bIns="46990" rtlCol="0" anchor="t" anchorCtr="0"/>
          <a:lstStyle/>
          <a:p>
            <a:pPr indent="0" algn="ctr" fontAlgn="auto">
              <a:lnSpc>
                <a:spcPct val="130000"/>
              </a:lnSpc>
              <a:spcAft>
                <a:spcPts val="1000"/>
              </a:spcAft>
            </a:pPr>
            <a:r>
              <a:rPr lang="zh-CN" altLang="en-US" sz="2000" spc="150">
                <a:solidFill>
                  <a:schemeClr val="tx1">
                    <a:lumMod val="65000"/>
                    <a:lumOff val="35000"/>
                  </a:schemeClr>
                </a:solidFill>
                <a:latin typeface="Times New Roman" panose="02020603050405020304" charset="0"/>
                <a:cs typeface="Times New Roman" panose="02020603050405020304" charset="0"/>
              </a:rPr>
              <a:t> </a:t>
            </a:r>
            <a:r>
              <a:rPr lang="zh-CN" altLang="en-US" sz="2800" spc="150">
                <a:solidFill>
                  <a:schemeClr val="tx1"/>
                </a:solidFill>
                <a:latin typeface="Times New Roman" panose="02020603050405020304" charset="0"/>
                <a:cs typeface="Times New Roman" panose="02020603050405020304" charset="0"/>
              </a:rPr>
              <a:t>gathered all my</a:t>
            </a:r>
            <a:r>
              <a:rPr lang="en-US" altLang="zh-CN" sz="2800" spc="150">
                <a:solidFill>
                  <a:schemeClr val="tx1"/>
                </a:solidFill>
                <a:latin typeface="Times New Roman" panose="02020603050405020304" charset="0"/>
                <a:cs typeface="Times New Roman" panose="02020603050405020304" charset="0"/>
              </a:rPr>
              <a:t> </a:t>
            </a:r>
            <a:r>
              <a:rPr lang="zh-CN" altLang="en-US" sz="2800" spc="150">
                <a:solidFill>
                  <a:schemeClr val="tx1"/>
                </a:solidFill>
                <a:latin typeface="Times New Roman" panose="02020603050405020304" charset="0"/>
                <a:cs typeface="Times New Roman" panose="02020603050405020304" charset="0"/>
              </a:rPr>
              <a:t>courage to take a bite</a:t>
            </a:r>
            <a:endParaRPr lang="zh-CN" altLang="en-US" sz="2800" spc="150">
              <a:solidFill>
                <a:schemeClr val="tx1"/>
              </a:solidFill>
              <a:latin typeface="Times New Roman" panose="02020603050405020304" charset="0"/>
              <a:cs typeface="Times New Roman" panose="02020603050405020304" charset="0"/>
            </a:endParaRPr>
          </a:p>
        </p:txBody>
      </p:sp>
      <p:sp>
        <p:nvSpPr>
          <p:cNvPr id="48" name="标题"/>
          <p:cNvSpPr txBox="1"/>
          <p:nvPr>
            <p:custDataLst>
              <p:tags r:id="rId11"/>
            </p:custDataLst>
          </p:nvPr>
        </p:nvSpPr>
        <p:spPr>
          <a:xfrm>
            <a:off x="5080000" y="2747645"/>
            <a:ext cx="1544320" cy="741045"/>
          </a:xfrm>
          <a:prstGeom prst="rect">
            <a:avLst/>
          </a:prstGeom>
          <a:noFill/>
        </p:spPr>
        <p:txBody>
          <a:bodyPr wrap="square" lIns="90170" tIns="46990" rIns="90170" bIns="0" rtlCol="0" anchor="ctr"/>
          <a:lstStyle/>
          <a:p>
            <a:pPr algn="ctr"/>
            <a:r>
              <a:rPr lang="en-US" altLang="zh-CN" sz="2800" kern="100">
                <a:solidFill>
                  <a:schemeClr val="bg1"/>
                </a:solidFill>
                <a:effectLst/>
                <a:latin typeface="Times New Roman" panose="02020603050405020304" charset="0"/>
                <a:ea typeface="宋体" panose="02010600030101010101" pitchFamily="2" charset="-122"/>
                <a:cs typeface="Times New Roman" panose="02020603050405020304" charset="0"/>
              </a:rPr>
              <a:t>amazed</a:t>
            </a:r>
            <a:endParaRPr lang="en-US" altLang="zh-CN" sz="2800" b="1" kern="100" spc="300">
              <a:solidFill>
                <a:schemeClr val="bg1"/>
              </a:solidFill>
              <a:effectLst/>
              <a:uFillTx/>
              <a:latin typeface="Times New Roman" panose="02020603050405020304" charset="0"/>
              <a:ea typeface="宋体" panose="02010600030101010101" pitchFamily="2" charset="-122"/>
              <a:cs typeface="Times New Roman" panose="02020603050405020304" charset="0"/>
            </a:endParaRPr>
          </a:p>
        </p:txBody>
      </p:sp>
      <p:sp>
        <p:nvSpPr>
          <p:cNvPr id="49" name="箭头: 五边形 85"/>
          <p:cNvSpPr/>
          <p:nvPr>
            <p:custDataLst>
              <p:tags r:id="rId12"/>
            </p:custDataLst>
          </p:nvPr>
        </p:nvSpPr>
        <p:spPr>
          <a:xfrm>
            <a:off x="8394065" y="2720340"/>
            <a:ext cx="2413000" cy="932815"/>
          </a:xfrm>
          <a:custGeom>
            <a:avLst/>
            <a:gdLst/>
            <a:ahLst/>
            <a:cxnLst>
              <a:cxn ang="0">
                <a:pos x="wd2" y="hd2"/>
              </a:cxn>
              <a:cxn ang="5400000">
                <a:pos x="wd2" y="hd2"/>
              </a:cxn>
              <a:cxn ang="10800000">
                <a:pos x="wd2" y="hd2"/>
              </a:cxn>
              <a:cxn ang="16200000">
                <a:pos x="wd2" y="hd2"/>
              </a:cxn>
            </a:cxnLst>
            <a:rect l="0" t="0" r="r" b="b"/>
            <a:pathLst>
              <a:path w="21560" h="21585" extrusionOk="0">
                <a:moveTo>
                  <a:pt x="429" y="21585"/>
                </a:moveTo>
                <a:lnTo>
                  <a:pt x="17680" y="21585"/>
                </a:lnTo>
                <a:cubicBezTo>
                  <a:pt x="17773" y="21576"/>
                  <a:pt x="17863" y="21523"/>
                  <a:pt x="17939" y="21432"/>
                </a:cubicBezTo>
                <a:cubicBezTo>
                  <a:pt x="17989" y="21371"/>
                  <a:pt x="18032" y="21295"/>
                  <a:pt x="18065" y="21208"/>
                </a:cubicBezTo>
                <a:lnTo>
                  <a:pt x="21499" y="11161"/>
                </a:lnTo>
                <a:cubicBezTo>
                  <a:pt x="21541" y="11047"/>
                  <a:pt x="21562" y="10915"/>
                  <a:pt x="21559" y="10782"/>
                </a:cubicBezTo>
                <a:cubicBezTo>
                  <a:pt x="21557" y="10664"/>
                  <a:pt x="21536" y="10550"/>
                  <a:pt x="21499" y="10450"/>
                </a:cubicBezTo>
                <a:lnTo>
                  <a:pt x="18078" y="386"/>
                </a:lnTo>
                <a:cubicBezTo>
                  <a:pt x="18042" y="282"/>
                  <a:pt x="17992" y="194"/>
                  <a:pt x="17932" y="128"/>
                </a:cubicBezTo>
                <a:cubicBezTo>
                  <a:pt x="17859" y="48"/>
                  <a:pt x="17775" y="5"/>
                  <a:pt x="17688" y="3"/>
                </a:cubicBezTo>
                <a:lnTo>
                  <a:pt x="460" y="2"/>
                </a:lnTo>
                <a:cubicBezTo>
                  <a:pt x="336" y="-15"/>
                  <a:pt x="214" y="61"/>
                  <a:pt x="126" y="209"/>
                </a:cubicBezTo>
                <a:cubicBezTo>
                  <a:pt x="-6" y="432"/>
                  <a:pt x="-38" y="771"/>
                  <a:pt x="46" y="1052"/>
                </a:cubicBezTo>
                <a:lnTo>
                  <a:pt x="3244" y="10410"/>
                </a:lnTo>
                <a:cubicBezTo>
                  <a:pt x="3290" y="10532"/>
                  <a:pt x="3314" y="10674"/>
                  <a:pt x="3313" y="10818"/>
                </a:cubicBezTo>
                <a:cubicBezTo>
                  <a:pt x="3312" y="10958"/>
                  <a:pt x="3288" y="11095"/>
                  <a:pt x="3242" y="11213"/>
                </a:cubicBezTo>
                <a:lnTo>
                  <a:pt x="81" y="20459"/>
                </a:lnTo>
                <a:cubicBezTo>
                  <a:pt x="-5" y="20671"/>
                  <a:pt x="-17" y="20944"/>
                  <a:pt x="49" y="21175"/>
                </a:cubicBezTo>
                <a:cubicBezTo>
                  <a:pt x="119" y="21421"/>
                  <a:pt x="267" y="21580"/>
                  <a:pt x="429" y="21585"/>
                </a:cubicBezTo>
                <a:close/>
              </a:path>
            </a:pathLst>
          </a:custGeom>
          <a:gradFill>
            <a:gsLst>
              <a:gs pos="0">
                <a:schemeClr val="accent1">
                  <a:lumMod val="110000"/>
                  <a:satMod val="105000"/>
                  <a:tint val="67000"/>
                </a:schemeClr>
              </a:gs>
              <a:gs pos="100000">
                <a:schemeClr val="accent1">
                  <a:lumMod val="105000"/>
                  <a:satMod val="103000"/>
                  <a:tint val="73000"/>
                </a:schemeClr>
              </a:gs>
              <a:gs pos="100000">
                <a:schemeClr val="accent1">
                  <a:lumMod val="105000"/>
                  <a:satMod val="109000"/>
                  <a:tint val="81000"/>
                </a:schemeClr>
              </a:gs>
              <a:gs pos="0">
                <a:schemeClr val="accent1">
                  <a:lumMod val="90000"/>
                  <a:lumOff val="10000"/>
                </a:schemeClr>
              </a:gs>
              <a:gs pos="98000">
                <a:schemeClr val="accent1">
                  <a:lumMod val="95000"/>
                  <a:lumOff val="5000"/>
                </a:schemeClr>
              </a:gs>
              <a:gs pos="100000">
                <a:schemeClr val="accent1">
                  <a:lumMod val="95000"/>
                  <a:lumOff val="5000"/>
                </a:schemeClr>
              </a:gs>
              <a:gs pos="0">
                <a:schemeClr val="accent1">
                  <a:lumMod val="90000"/>
                  <a:lumOff val="10000"/>
                </a:schemeClr>
              </a:gs>
              <a:gs pos="100000">
                <a:schemeClr val="accent1">
                  <a:lumMod val="95000"/>
                  <a:lumOff val="5000"/>
                </a:schemeClr>
              </a:gs>
              <a:gs pos="100000">
                <a:schemeClr val="accent1">
                  <a:lumMod val="95000"/>
                  <a:lumOff val="5000"/>
                </a:schemeClr>
              </a:gs>
              <a:gs pos="100000">
                <a:schemeClr val="accent2"/>
              </a:gs>
              <a:gs pos="92000">
                <a:schemeClr val="accent2"/>
              </a:gs>
              <a:gs pos="0">
                <a:schemeClr val="accent2">
                  <a:lumMod val="60000"/>
                  <a:lumOff val="40000"/>
                </a:schemeClr>
              </a:gs>
            </a:gsLst>
            <a:lin ang="5400000" scaled="0"/>
          </a:gradFill>
          <a:ln>
            <a:noFill/>
          </a:ln>
          <a:effectLst>
            <a:outerShdw blurRad="203200" dist="76200" dir="2160000" algn="tr" rotWithShape="0">
              <a:schemeClr val="accent3">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rmAutofit/>
          </a:bodyPr>
          <a:lstStyle/>
          <a:p>
            <a:pPr algn="ctr"/>
            <a:endParaRPr>
              <a:solidFill>
                <a:schemeClr val="dk1"/>
              </a:solidFill>
              <a:cs typeface="+mn-ea"/>
              <a:sym typeface="+mn-lt"/>
            </a:endParaRPr>
          </a:p>
        </p:txBody>
      </p:sp>
      <p:cxnSp>
        <p:nvCxnSpPr>
          <p:cNvPr id="54" name="直接连接符 53"/>
          <p:cNvCxnSpPr/>
          <p:nvPr>
            <p:custDataLst>
              <p:tags r:id="rId13"/>
            </p:custDataLst>
          </p:nvPr>
        </p:nvCxnSpPr>
        <p:spPr>
          <a:xfrm>
            <a:off x="9472930" y="2012633"/>
            <a:ext cx="12700" cy="473710"/>
          </a:xfrm>
          <a:prstGeom prst="line">
            <a:avLst/>
          </a:prstGeom>
          <a:ln>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5" name="标题"/>
          <p:cNvSpPr txBox="1"/>
          <p:nvPr>
            <p:custDataLst>
              <p:tags r:id="rId14"/>
            </p:custDataLst>
          </p:nvPr>
        </p:nvSpPr>
        <p:spPr>
          <a:xfrm>
            <a:off x="8700135" y="2747645"/>
            <a:ext cx="1934210" cy="741045"/>
          </a:xfrm>
          <a:prstGeom prst="rect">
            <a:avLst/>
          </a:prstGeom>
          <a:noFill/>
        </p:spPr>
        <p:txBody>
          <a:bodyPr wrap="square" lIns="90170" tIns="46990" rIns="90170" bIns="0" rtlCol="0" anchor="ctr"/>
          <a:lstStyle/>
          <a:p>
            <a:pPr algn="ctr"/>
            <a:r>
              <a:rPr lang="en-US" altLang="zh-CN" sz="2800" spc="300">
                <a:solidFill>
                  <a:schemeClr val="bg1"/>
                </a:solidFill>
                <a:uFillTx/>
                <a:latin typeface="Times New Roman" panose="02020603050405020304" charset="0"/>
                <a:ea typeface="+mj-ea"/>
                <a:cs typeface="Times New Roman" panose="02020603050405020304" charset="0"/>
              </a:rPr>
              <a:t>fall in love with</a:t>
            </a:r>
            <a:endParaRPr lang="en-US" altLang="zh-CN" sz="2800" spc="300">
              <a:solidFill>
                <a:schemeClr val="bg1"/>
              </a:solidFill>
              <a:uFillTx/>
              <a:latin typeface="Times New Roman" panose="02020603050405020304" charset="0"/>
              <a:ea typeface="+mj-ea"/>
              <a:cs typeface="Times New Roman" panose="02020603050405020304" charset="0"/>
            </a:endParaRPr>
          </a:p>
        </p:txBody>
      </p:sp>
      <p:sp>
        <p:nvSpPr>
          <p:cNvPr id="56" name="正文"/>
          <p:cNvSpPr txBox="1"/>
          <p:nvPr>
            <p:custDataLst>
              <p:tags r:id="rId15"/>
            </p:custDataLst>
          </p:nvPr>
        </p:nvSpPr>
        <p:spPr>
          <a:xfrm>
            <a:off x="8090535" y="1300480"/>
            <a:ext cx="3019425" cy="585470"/>
          </a:xfrm>
          <a:prstGeom prst="rect">
            <a:avLst/>
          </a:prstGeom>
          <a:noFill/>
        </p:spPr>
        <p:txBody>
          <a:bodyPr wrap="square" lIns="90170" tIns="46990" rIns="90170" bIns="46990" rtlCol="0" anchor="t" anchorCtr="0"/>
          <a:lstStyle/>
          <a:p>
            <a:pPr indent="0" algn="ctr" fontAlgn="auto">
              <a:lnSpc>
                <a:spcPct val="130000"/>
              </a:lnSpc>
              <a:spcAft>
                <a:spcPts val="1000"/>
              </a:spcAft>
            </a:pPr>
            <a:r>
              <a:rPr lang="en-US" altLang="zh-CN" sz="2800" spc="150">
                <a:solidFill>
                  <a:schemeClr val="tx1"/>
                </a:solidFill>
                <a:latin typeface="Times New Roman" panose="02020603050405020304" charset="0"/>
                <a:cs typeface="Times New Roman" panose="02020603050405020304" charset="0"/>
              </a:rPr>
              <a:t>maybe</a:t>
            </a:r>
            <a:r>
              <a:rPr lang="zh-CN" altLang="en-US" sz="2800" spc="150">
                <a:solidFill>
                  <a:schemeClr val="tx1"/>
                </a:solidFill>
                <a:latin typeface="Times New Roman" panose="02020603050405020304" charset="0"/>
                <a:cs typeface="Times New Roman" panose="02020603050405020304" charset="0"/>
              </a:rPr>
              <a:t>/someday</a:t>
            </a:r>
            <a:endParaRPr lang="zh-CN" altLang="en-US" sz="2800" spc="150">
              <a:solidFill>
                <a:schemeClr val="tx1"/>
              </a:solidFill>
              <a:latin typeface="Times New Roman" panose="02020603050405020304" charset="0"/>
              <a:cs typeface="Times New Roman" panose="02020603050405020304" charset="0"/>
            </a:endParaRPr>
          </a:p>
        </p:txBody>
      </p:sp>
      <p:sp>
        <p:nvSpPr>
          <p:cNvPr id="52" name="矩形 51"/>
          <p:cNvSpPr/>
          <p:nvPr>
            <p:custDataLst>
              <p:tags r:id="rId16"/>
            </p:custDataLst>
          </p:nvPr>
        </p:nvSpPr>
        <p:spPr>
          <a:xfrm>
            <a:off x="0" y="5068570"/>
            <a:ext cx="12190730" cy="756285"/>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bg1"/>
                </a:solidFill>
                <a:latin typeface="Times New Roman" panose="02020603050405020304" charset="0"/>
                <a:cs typeface="Times New Roman" panose="02020603050405020304" charset="0"/>
              </a:rPr>
              <a:t>Q: </a:t>
            </a:r>
            <a:r>
              <a:rPr lang="zh-CN" altLang="en-US" sz="2800">
                <a:solidFill>
                  <a:schemeClr val="bg1"/>
                </a:solidFill>
                <a:latin typeface="Times New Roman" panose="02020603050405020304" charset="0"/>
                <a:cs typeface="Times New Roman" panose="02020603050405020304" charset="0"/>
              </a:rPr>
              <a:t>What can we learn from the author when </a:t>
            </a:r>
            <a:r>
              <a:rPr lang="en-US" altLang="zh-CN" sz="2800">
                <a:solidFill>
                  <a:schemeClr val="bg1"/>
                </a:solidFill>
                <a:latin typeface="Times New Roman" panose="02020603050405020304" charset="0"/>
                <a:cs typeface="Times New Roman" panose="02020603050405020304" charset="0"/>
              </a:rPr>
              <a:t>we are </a:t>
            </a:r>
            <a:r>
              <a:rPr lang="zh-CN" altLang="en-US" sz="2800">
                <a:solidFill>
                  <a:schemeClr val="bg1"/>
                </a:solidFill>
                <a:latin typeface="Times New Roman" panose="02020603050405020304" charset="0"/>
                <a:cs typeface="Times New Roman" panose="02020603050405020304" charset="0"/>
              </a:rPr>
              <a:t>faced with unacceptable food?</a:t>
            </a:r>
            <a:endParaRPr lang="zh-CN" altLang="en-US" sz="2800">
              <a:solidFill>
                <a:schemeClr val="bg1"/>
              </a:solidFill>
              <a:latin typeface="Times New Roman" panose="02020603050405020304" charset="0"/>
              <a:cs typeface="Times New Roman" panose="02020603050405020304" charset="0"/>
            </a:endParaRPr>
          </a:p>
        </p:txBody>
      </p:sp>
      <p:sp>
        <p:nvSpPr>
          <p:cNvPr id="53" name="矩形 52"/>
          <p:cNvSpPr/>
          <p:nvPr>
            <p:custDataLst>
              <p:tags r:id="rId17"/>
            </p:custDataLst>
          </p:nvPr>
        </p:nvSpPr>
        <p:spPr>
          <a:xfrm>
            <a:off x="0" y="5891530"/>
            <a:ext cx="12190730" cy="811530"/>
          </a:xfrm>
          <a:prstGeom prst="rect">
            <a:avLst/>
          </a:prstGeom>
          <a:solidFill>
            <a:schemeClr val="bg1"/>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zh-CN" altLang="en-US" sz="2800" b="1">
                <a:solidFill>
                  <a:schemeClr val="accent2">
                    <a:lumMod val="50000"/>
                  </a:schemeClr>
                </a:solidFill>
                <a:latin typeface="Times New Roman" panose="02020603050405020304" charset="0"/>
                <a:cs typeface="Times New Roman" panose="02020603050405020304" charset="0"/>
              </a:rPr>
              <a:t>We can learn from the author that we should </a:t>
            </a:r>
            <a:r>
              <a:rPr lang="en-US" altLang="zh-CN" sz="2800" b="1">
                <a:solidFill>
                  <a:schemeClr val="accent2">
                    <a:lumMod val="50000"/>
                  </a:schemeClr>
                </a:solidFill>
                <a:latin typeface="Times New Roman" panose="02020603050405020304" charset="0"/>
                <a:cs typeface="Times New Roman" panose="02020603050405020304" charset="0"/>
              </a:rPr>
              <a:t>be open-minded to try</a:t>
            </a:r>
            <a:r>
              <a:rPr lang="zh-CN" altLang="en-US" sz="2800" b="1">
                <a:solidFill>
                  <a:schemeClr val="accent2">
                    <a:lumMod val="50000"/>
                  </a:schemeClr>
                </a:solidFill>
                <a:latin typeface="Times New Roman" panose="02020603050405020304" charset="0"/>
                <a:cs typeface="Times New Roman" panose="02020603050405020304" charset="0"/>
              </a:rPr>
              <a:t> new </a:t>
            </a:r>
            <a:r>
              <a:rPr lang="en-US" altLang="zh-CN" sz="2800" b="1">
                <a:solidFill>
                  <a:schemeClr val="accent2">
                    <a:lumMod val="50000"/>
                  </a:schemeClr>
                </a:solidFill>
                <a:latin typeface="Times New Roman" panose="02020603050405020304" charset="0"/>
                <a:cs typeface="Times New Roman" panose="02020603050405020304" charset="0"/>
              </a:rPr>
              <a:t>cuisines</a:t>
            </a:r>
            <a:r>
              <a:rPr lang="zh-CN" altLang="en-US" sz="2800" b="1">
                <a:solidFill>
                  <a:schemeClr val="accent2">
                    <a:lumMod val="50000"/>
                  </a:schemeClr>
                </a:solidFill>
                <a:latin typeface="Times New Roman" panose="02020603050405020304" charset="0"/>
                <a:cs typeface="Times New Roman" panose="02020603050405020304" charset="0"/>
              </a:rPr>
              <a:t>, even if they may </a:t>
            </a:r>
            <a:r>
              <a:rPr lang="en-US" altLang="zh-CN" sz="2800" b="1">
                <a:solidFill>
                  <a:schemeClr val="accent2">
                    <a:lumMod val="50000"/>
                  </a:schemeClr>
                </a:solidFill>
                <a:latin typeface="Times New Roman" panose="02020603050405020304" charset="0"/>
                <a:cs typeface="Times New Roman" panose="02020603050405020304" charset="0"/>
              </a:rPr>
              <a:t>look</a:t>
            </a:r>
            <a:r>
              <a:rPr lang="zh-CN" altLang="en-US" sz="2800" b="1">
                <a:solidFill>
                  <a:schemeClr val="accent2">
                    <a:lumMod val="50000"/>
                  </a:schemeClr>
                </a:solidFill>
                <a:latin typeface="Times New Roman" panose="02020603050405020304" charset="0"/>
                <a:cs typeface="Times New Roman" panose="02020603050405020304" charset="0"/>
              </a:rPr>
              <a:t> unfamiliar or </a:t>
            </a:r>
            <a:r>
              <a:rPr lang="en-US" altLang="zh-CN" sz="2800" b="1">
                <a:solidFill>
                  <a:schemeClr val="accent2">
                    <a:lumMod val="50000"/>
                  </a:schemeClr>
                </a:solidFill>
                <a:latin typeface="Times New Roman" panose="02020603050405020304" charset="0"/>
                <a:cs typeface="Times New Roman" panose="02020603050405020304" charset="0"/>
              </a:rPr>
              <a:t>awful</a:t>
            </a:r>
            <a:r>
              <a:rPr lang="zh-CN" altLang="en-US" sz="2800" b="1">
                <a:solidFill>
                  <a:schemeClr val="accent2">
                    <a:lumMod val="50000"/>
                  </a:schemeClr>
                </a:solidFill>
                <a:latin typeface="Times New Roman" panose="02020603050405020304" charset="0"/>
                <a:cs typeface="Times New Roman" panose="02020603050405020304" charset="0"/>
              </a:rPr>
              <a:t>.</a:t>
            </a:r>
            <a:endParaRPr lang="zh-CN" altLang="en-US" sz="2800" b="1">
              <a:solidFill>
                <a:schemeClr val="accent2">
                  <a:lumMod val="50000"/>
                </a:schemeClr>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8" grpId="0"/>
      <p:bldP spid="55" grpId="0"/>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2"/>
            </p:custDataLst>
          </p:nvPr>
        </p:nvSpPr>
        <p:spPr>
          <a:xfrm>
            <a:off x="354330" y="241935"/>
            <a:ext cx="4297680" cy="6370955"/>
          </a:xfrm>
          <a:prstGeom prst="rect">
            <a:avLst/>
          </a:prstGeom>
          <a:solidFill>
            <a:srgbClr val="6B341B"/>
          </a:solidFill>
        </p:spPr>
        <p:txBody>
          <a:bodyPr wrap="square" rtlCol="0" anchor="t">
            <a:noAutofit/>
          </a:bodyPr>
          <a:lstStyle/>
          <a:p>
            <a:pPr indent="0" algn="just" fontAlgn="auto">
              <a:lnSpc>
                <a:spcPct val="150000"/>
              </a:lnSpc>
            </a:pPr>
            <a:r>
              <a:rPr lang="zh-CN" altLang="en-US" sz="2800">
                <a:solidFill>
                  <a:schemeClr val="bg1"/>
                </a:solidFill>
                <a:latin typeface="Times New Roman" panose="02020603050405020304" charset="0"/>
                <a:cs typeface="Times New Roman" panose="02020603050405020304" charset="0"/>
              </a:rPr>
              <a:t>People in Hunan </a:t>
            </a:r>
            <a:r>
              <a:rPr lang="zh-CN" altLang="en-US" sz="2800">
                <a:solidFill>
                  <a:srgbClr val="FFFF00"/>
                </a:solidFill>
                <a:latin typeface="Times New Roman" panose="02020603050405020304" charset="0"/>
                <a:cs typeface="Times New Roman" panose="02020603050405020304" charset="0"/>
              </a:rPr>
              <a:t>like to eat</a:t>
            </a:r>
            <a:r>
              <a:rPr lang="zh-CN" altLang="en-US" sz="2800">
                <a:solidFill>
                  <a:schemeClr val="bg1"/>
                </a:solidFill>
                <a:latin typeface="Times New Roman" panose="02020603050405020304" charset="0"/>
                <a:cs typeface="Times New Roman" panose="02020603050405020304" charset="0"/>
              </a:rPr>
              <a:t> Stinky tofu. Stinky tofu is a traditional dish in Hunan cuisine, which has a long history in the local area. Many local residents </a:t>
            </a:r>
            <a:r>
              <a:rPr lang="zh-CN" altLang="en-US" sz="2800">
                <a:solidFill>
                  <a:srgbClr val="FFFF00"/>
                </a:solidFill>
                <a:latin typeface="Times New Roman" panose="02020603050405020304" charset="0"/>
                <a:cs typeface="Times New Roman" panose="02020603050405020304" charset="0"/>
              </a:rPr>
              <a:t>grew up eating and enjoying it</a:t>
            </a:r>
            <a:r>
              <a:rPr lang="zh-CN" altLang="en-US" sz="2800">
                <a:solidFill>
                  <a:schemeClr val="bg1"/>
                </a:solidFill>
                <a:latin typeface="Times New Roman" panose="02020603050405020304" charset="0"/>
                <a:cs typeface="Times New Roman" panose="02020603050405020304" charset="0"/>
              </a:rPr>
              <a:t>. Its unique </a:t>
            </a:r>
            <a:r>
              <a:rPr lang="en-US" altLang="zh-CN" sz="2800">
                <a:solidFill>
                  <a:schemeClr val="bg1"/>
                </a:solidFill>
                <a:latin typeface="Times New Roman" panose="02020603050405020304" charset="0"/>
                <a:cs typeface="Times New Roman" panose="02020603050405020304" charset="0"/>
              </a:rPr>
              <a:t>scent</a:t>
            </a:r>
            <a:r>
              <a:rPr lang="zh-CN" altLang="en-US" sz="2800">
                <a:solidFill>
                  <a:schemeClr val="bg1"/>
                </a:solidFill>
                <a:latin typeface="Times New Roman" panose="02020603050405020304" charset="0"/>
                <a:cs typeface="Times New Roman" panose="02020603050405020304" charset="0"/>
              </a:rPr>
              <a:t> and flavor have become a part of local culinary culture</a:t>
            </a:r>
            <a:r>
              <a:rPr lang="en-US" altLang="zh-CN" sz="2800">
                <a:solidFill>
                  <a:schemeClr val="bg1"/>
                </a:solidFill>
                <a:latin typeface="Times New Roman" panose="02020603050405020304" charset="0"/>
                <a:cs typeface="Times New Roman" panose="02020603050405020304" charset="0"/>
              </a:rPr>
              <a:t> (</a:t>
            </a:r>
            <a:r>
              <a:rPr lang="zh-CN" altLang="en-US" sz="2800">
                <a:solidFill>
                  <a:schemeClr val="bg1"/>
                </a:solidFill>
                <a:latin typeface="Times New Roman" panose="02020603050405020304" charset="0"/>
                <a:cs typeface="Times New Roman" panose="02020603050405020304" charset="0"/>
              </a:rPr>
              <a:t>烹饪</a:t>
            </a:r>
            <a:r>
              <a:rPr lang="zh-CN" altLang="en-US" sz="2400">
                <a:solidFill>
                  <a:schemeClr val="bg1"/>
                </a:solidFill>
                <a:latin typeface="Times New Roman" panose="02020603050405020304" charset="0"/>
                <a:cs typeface="Times New Roman" panose="02020603050405020304" charset="0"/>
              </a:rPr>
              <a:t>文化</a:t>
            </a:r>
            <a:r>
              <a:rPr lang="en-US" altLang="zh-CN" sz="2800">
                <a:solidFill>
                  <a:schemeClr val="bg1"/>
                </a:solidFill>
                <a:latin typeface="Times New Roman" panose="02020603050405020304" charset="0"/>
                <a:cs typeface="Times New Roman" panose="02020603050405020304" charset="0"/>
              </a:rPr>
              <a:t>)</a:t>
            </a:r>
            <a:r>
              <a:rPr lang="zh-CN" altLang="en-US" sz="2800">
                <a:solidFill>
                  <a:schemeClr val="bg1"/>
                </a:solidFill>
                <a:latin typeface="Times New Roman" panose="02020603050405020304" charset="0"/>
                <a:cs typeface="Times New Roman" panose="02020603050405020304" charset="0"/>
              </a:rPr>
              <a:t>.</a:t>
            </a:r>
            <a:endParaRPr lang="zh-CN" altLang="en-US" sz="2800">
              <a:solidFill>
                <a:schemeClr val="bg1"/>
              </a:solidFill>
              <a:latin typeface="Times New Roman" panose="02020603050405020304" charset="0"/>
              <a:cs typeface="Times New Roman" panose="02020603050405020304" charset="0"/>
            </a:endParaRPr>
          </a:p>
        </p:txBody>
      </p:sp>
      <p:sp>
        <p:nvSpPr>
          <p:cNvPr id="5" name="矩形 4"/>
          <p:cNvSpPr/>
          <p:nvPr>
            <p:custDataLst>
              <p:tags r:id="rId3"/>
            </p:custDataLst>
          </p:nvPr>
        </p:nvSpPr>
        <p:spPr>
          <a:xfrm>
            <a:off x="7228205" y="231775"/>
            <a:ext cx="4625975" cy="6364605"/>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just" fontAlgn="auto">
              <a:lnSpc>
                <a:spcPct val="150000"/>
              </a:lnSpc>
            </a:pPr>
            <a:r>
              <a:rPr lang="zh-CN" altLang="en-US" sz="2800">
                <a:solidFill>
                  <a:schemeClr val="bg1"/>
                </a:solidFill>
                <a:latin typeface="Times New Roman" panose="02020603050405020304" charset="0"/>
                <a:cs typeface="Times New Roman" panose="02020603050405020304" charset="0"/>
              </a:rPr>
              <a:t>I came across stinky tofu, a </a:t>
            </a:r>
            <a:r>
              <a:rPr lang="zh-CN" altLang="en-US" sz="2800">
                <a:solidFill>
                  <a:srgbClr val="FFFF00"/>
                </a:solidFill>
                <a:latin typeface="Times New Roman" panose="02020603050405020304" charset="0"/>
                <a:cs typeface="Times New Roman" panose="02020603050405020304" charset="0"/>
              </a:rPr>
              <a:t>horrible grey thing that looked and smelt like a burnt sports shoe. </a:t>
            </a:r>
            <a:r>
              <a:rPr lang="zh-CN" altLang="en-US" sz="2800">
                <a:solidFill>
                  <a:schemeClr val="bg1"/>
                </a:solidFill>
                <a:latin typeface="Times New Roman" panose="02020603050405020304" charset="0"/>
                <a:cs typeface="Times New Roman" panose="02020603050405020304" charset="0"/>
              </a:rPr>
              <a:t> I gathered all my courage to take a bite and was amazed to find </a:t>
            </a:r>
            <a:r>
              <a:rPr lang="zh-CN" altLang="en-US" sz="2800">
                <a:solidFill>
                  <a:srgbClr val="FFFF00"/>
                </a:solidFill>
                <a:latin typeface="Times New Roman" panose="02020603050405020304" charset="0"/>
                <a:cs typeface="Times New Roman" panose="02020603050405020304" charset="0"/>
              </a:rPr>
              <a:t>it wasn</a:t>
            </a:r>
            <a:r>
              <a:rPr lang="en-US" altLang="zh-CN" sz="2800">
                <a:solidFill>
                  <a:srgbClr val="FFFF00"/>
                </a:solidFill>
                <a:latin typeface="Times New Roman" panose="02020603050405020304" charset="0"/>
                <a:cs typeface="Times New Roman" panose="02020603050405020304" charset="0"/>
              </a:rPr>
              <a:t>’</a:t>
            </a:r>
            <a:r>
              <a:rPr lang="zh-CN" altLang="en-US" sz="2800">
                <a:solidFill>
                  <a:srgbClr val="FFFF00"/>
                </a:solidFill>
                <a:latin typeface="Times New Roman" panose="02020603050405020304" charset="0"/>
                <a:cs typeface="Times New Roman" panose="02020603050405020304" charset="0"/>
              </a:rPr>
              <a:t>t so bad.</a:t>
            </a:r>
            <a:r>
              <a:rPr lang="zh-CN" altLang="en-US" sz="2800">
                <a:solidFill>
                  <a:schemeClr val="bg1"/>
                </a:solidFill>
                <a:latin typeface="Times New Roman" panose="02020603050405020304" charset="0"/>
                <a:cs typeface="Times New Roman" panose="02020603050405020304" charset="0"/>
              </a:rPr>
              <a:t> </a:t>
            </a:r>
            <a:r>
              <a:rPr lang="zh-CN" altLang="en-US" sz="2800">
                <a:solidFill>
                  <a:srgbClr val="FFFF00"/>
                </a:solidFill>
                <a:latin typeface="Times New Roman" panose="02020603050405020304" charset="0"/>
                <a:cs typeface="Times New Roman" panose="02020603050405020304" charset="0"/>
              </a:rPr>
              <a:t>It reminded me of</a:t>
            </a:r>
            <a:r>
              <a:rPr lang="en-US" altLang="zh-CN" sz="2800">
                <a:solidFill>
                  <a:srgbClr val="FFFF00"/>
                </a:solidFill>
                <a:latin typeface="Times New Roman" panose="02020603050405020304" charset="0"/>
                <a:cs typeface="Times New Roman" panose="02020603050405020304" charset="0"/>
              </a:rPr>
              <a:t> </a:t>
            </a:r>
            <a:r>
              <a:rPr lang="zh-CN" altLang="en-US" sz="2800">
                <a:solidFill>
                  <a:srgbClr val="FFFF00"/>
                </a:solidFill>
                <a:latin typeface="Times New Roman" panose="02020603050405020304" charset="0"/>
                <a:cs typeface="Times New Roman" panose="02020603050405020304" charset="0"/>
              </a:rPr>
              <a:t>blue cheese, a similarly strong smelling type of food you either love or hate.</a:t>
            </a:r>
            <a:r>
              <a:rPr lang="zh-CN" altLang="en-US" sz="2800">
                <a:solidFill>
                  <a:schemeClr val="bg1"/>
                </a:solidFill>
                <a:latin typeface="Times New Roman" panose="02020603050405020304" charset="0"/>
                <a:cs typeface="Times New Roman" panose="02020603050405020304" charset="0"/>
              </a:rPr>
              <a:t> </a:t>
            </a:r>
            <a:endParaRPr lang="zh-CN" altLang="en-US" sz="2800">
              <a:solidFill>
                <a:schemeClr val="bg1"/>
              </a:solidFill>
              <a:latin typeface="Times New Roman" panose="02020603050405020304" charset="0"/>
              <a:cs typeface="Times New Roman" panose="02020603050405020304" charset="0"/>
            </a:endParaRPr>
          </a:p>
        </p:txBody>
      </p:sp>
      <p:grpSp>
        <p:nvGrpSpPr>
          <p:cNvPr id="6" name="组合 5"/>
          <p:cNvGrpSpPr/>
          <p:nvPr>
            <p:custDataLst>
              <p:tags r:id="rId4"/>
            </p:custDataLst>
          </p:nvPr>
        </p:nvGrpSpPr>
        <p:grpSpPr>
          <a:xfrm>
            <a:off x="4225290" y="154940"/>
            <a:ext cx="4038600" cy="8704580"/>
            <a:chOff x="3940841" y="0"/>
            <a:chExt cx="4335145" cy="9210675"/>
          </a:xfrm>
        </p:grpSpPr>
        <p:sp>
          <p:nvSpPr>
            <p:cNvPr id="7" name="矩形 6"/>
            <p:cNvSpPr/>
            <p:nvPr>
              <p:custDataLst>
                <p:tags r:id="rId5"/>
              </p:custDataLst>
            </p:nvPr>
          </p:nvSpPr>
          <p:spPr>
            <a:xfrm>
              <a:off x="4222398" y="0"/>
              <a:ext cx="3771900" cy="6858000"/>
            </a:xfrm>
            <a:prstGeom prst="rect">
              <a:avLst/>
            </a:prstGeom>
            <a:solidFill>
              <a:srgbClr val="6F4227"/>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6"/>
              </p:custDataLst>
            </p:nvPr>
          </p:nvSpPr>
          <p:spPr>
            <a:xfrm>
              <a:off x="3940841" y="532765"/>
              <a:ext cx="4335145" cy="8677910"/>
            </a:xfrm>
            <a:prstGeom prst="rect">
              <a:avLst/>
            </a:prstGeom>
            <a:noFill/>
          </p:spPr>
          <p:txBody>
            <a:bodyPr wrap="square">
              <a:noAutofit/>
            </a:bodyPr>
            <a:lstStyle/>
            <a:p>
              <a:pPr algn="ctr"/>
              <a:r>
                <a:rPr lang="en-US" altLang="zh-CN" sz="66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One man’s meat is another </a:t>
              </a:r>
              <a:endParaRPr lang="en-US" altLang="zh-CN" sz="66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endParaRPr>
            </a:p>
            <a:p>
              <a:pPr algn="ctr"/>
              <a:r>
                <a:rPr lang="en-US" altLang="zh-CN" sz="66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man’s poison.</a:t>
              </a:r>
              <a:endParaRPr lang="en-US" altLang="zh-CN" sz="66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0" y="0"/>
            <a:ext cx="12191365" cy="6858000"/>
          </a:xfrm>
          <a:prstGeom prst="rect">
            <a:avLst/>
          </a:prstGeom>
        </p:spPr>
      </p:pic>
      <p:grpSp>
        <p:nvGrpSpPr>
          <p:cNvPr id="2" name="组合 1"/>
          <p:cNvGrpSpPr/>
          <p:nvPr>
            <p:custDataLst>
              <p:tags r:id="rId3"/>
            </p:custDataLst>
          </p:nvPr>
        </p:nvGrpSpPr>
        <p:grpSpPr>
          <a:xfrm>
            <a:off x="-319405" y="2185670"/>
            <a:ext cx="12612370" cy="2485390"/>
            <a:chOff x="-503" y="3442"/>
            <a:chExt cx="19862" cy="3914"/>
          </a:xfrm>
        </p:grpSpPr>
        <p:sp>
          <p:nvSpPr>
            <p:cNvPr id="10" name="矩形 9"/>
            <p:cNvSpPr/>
            <p:nvPr>
              <p:custDataLst>
                <p:tags r:id="rId4"/>
              </p:custDataLst>
            </p:nvPr>
          </p:nvSpPr>
          <p:spPr>
            <a:xfrm>
              <a:off x="-33" y="3442"/>
              <a:ext cx="19232" cy="39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custDataLst>
                <p:tags r:id="rId5"/>
              </p:custDataLst>
            </p:nvPr>
          </p:nvSpPr>
          <p:spPr>
            <a:xfrm>
              <a:off x="-503" y="3642"/>
              <a:ext cx="19862" cy="2927"/>
            </a:xfrm>
            <a:prstGeom prst="rect">
              <a:avLst/>
            </a:prstGeom>
          </p:spPr>
          <p:txBody>
            <a:bodyPr wrap="square" lIns="90000" tIns="46800" rIns="90000" bIns="46800" anchor="ctr">
              <a:noAutofit/>
            </a:bodyPr>
            <a:lstStyle>
              <a:defPPr>
                <a:defRPr lang="en-US"/>
              </a:defPPr>
              <a:lvl1pPr marL="171450" indent="-171450" defTabSz="913765">
                <a:lnSpc>
                  <a:spcPct val="200000"/>
                </a:lnSpc>
                <a:buFont typeface="Arial" panose="020B0604020202020204" pitchFamily="34" charset="0"/>
                <a:buChar char="•"/>
                <a:defRPr sz="1200">
                  <a:solidFill>
                    <a:sysClr val="window" lastClr="FFFFFF"/>
                  </a:solidFill>
                </a:defRPr>
              </a:lvl1pPr>
              <a:lvl2pPr defTabSz="913765"/>
              <a:lvl3pPr defTabSz="913765"/>
              <a:lvl4pPr defTabSz="913765"/>
              <a:lvl5pPr defTabSz="913765"/>
              <a:lvl6pPr defTabSz="913765"/>
              <a:lvl7pPr defTabSz="913765"/>
              <a:lvl8pPr defTabSz="913765"/>
              <a:lvl9pPr defTabSz="913765"/>
            </a:lstStyle>
            <a:p>
              <a:pPr marL="0" lvl="0" indent="0" algn="ctr" fontAlgn="ctr">
                <a:lnSpc>
                  <a:spcPct val="120000"/>
                </a:lnSpc>
                <a:spcBef>
                  <a:spcPct val="0"/>
                </a:spcBef>
                <a:spcAft>
                  <a:spcPts val="800"/>
                </a:spcAft>
                <a:buSzTx/>
                <a:buFont typeface="Wingdings" panose="05000000000000000000" charset="0"/>
                <a:buNone/>
              </a:pPr>
              <a:r>
                <a:rPr lang="en-US" altLang="zh-CN" sz="3200" b="1" spc="180">
                  <a:solidFill>
                    <a:sysClr val="windowText" lastClr="000000">
                      <a:lumMod val="75000"/>
                      <a:lumOff val="25000"/>
                    </a:sysClr>
                  </a:solidFill>
                  <a:uFillTx/>
                  <a:latin typeface="Times New Roman" panose="02020603050405020304" charset="0"/>
                  <a:ea typeface="微软雅黑" panose="020B0503020204020204" charset="-122"/>
                  <a:cs typeface="Times New Roman" panose="02020603050405020304" charset="0"/>
                </a:rPr>
                <a:t>One man’s meat is another man’s poison.</a:t>
              </a:r>
              <a:endParaRPr lang="en-US" altLang="zh-CN" sz="3200" b="1" spc="180">
                <a:solidFill>
                  <a:sysClr val="windowText" lastClr="000000">
                    <a:lumMod val="75000"/>
                    <a:lumOff val="25000"/>
                  </a:sysClr>
                </a:solidFill>
                <a:uFillTx/>
                <a:latin typeface="Times New Roman" panose="02020603050405020304" charset="0"/>
                <a:ea typeface="微软雅黑" panose="020B0503020204020204" charset="-122"/>
                <a:cs typeface="Times New Roman" panose="02020603050405020304" charset="0"/>
              </a:endParaRPr>
            </a:p>
            <a:p>
              <a:pPr marL="304800" lvl="1" indent="0" algn="ctr">
                <a:lnSpc>
                  <a:spcPct val="120000"/>
                </a:lnSpc>
                <a:spcBef>
                  <a:spcPct val="0"/>
                </a:spcBef>
                <a:spcAft>
                  <a:spcPts val="800"/>
                </a:spcAft>
                <a:buSzTx/>
                <a:buFont typeface="Wingdings" panose="05000000000000000000" charset="0"/>
                <a:buNone/>
              </a:pPr>
              <a:r>
                <a:rPr lang="en-US" altLang="zh-CN" sz="2800" b="1" spc="160">
                  <a:solidFill>
                    <a:srgbClr val="C00000"/>
                  </a:solidFill>
                  <a:uFillTx/>
                  <a:latin typeface="Cambria" panose="02040503050406030204" pitchFamily="18" charset="0"/>
                  <a:ea typeface="微软雅黑" panose="020B0503020204020204" charset="-122"/>
                  <a:cs typeface="Cambria" panose="02040503050406030204" pitchFamily="18" charset="0"/>
                </a:rPr>
                <a:t>Something that one person likes may not be liked by someone else.</a:t>
              </a:r>
              <a:endParaRPr lang="en-US" altLang="zh-CN" sz="2800" b="1" spc="160">
                <a:solidFill>
                  <a:srgbClr val="C00000"/>
                </a:solidFill>
                <a:uFillTx/>
                <a:latin typeface="Cambria" panose="02040503050406030204" pitchFamily="18" charset="0"/>
                <a:ea typeface="微软雅黑" panose="020B0503020204020204" charset="-122"/>
                <a:cs typeface="Cambria" panose="020405030504060302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99695" y="77470"/>
            <a:ext cx="4005580"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Read for ideas/values</a:t>
            </a:r>
            <a:endParaRPr lang="en-US" altLang="zh-CN" b="1">
              <a:latin typeface="微软雅黑" panose="020B0503020204020204" charset="-122"/>
              <a:ea typeface="微软雅黑" panose="020B0503020204020204" charset="-122"/>
            </a:endParaRPr>
          </a:p>
        </p:txBody>
      </p:sp>
      <p:sp>
        <p:nvSpPr>
          <p:cNvPr id="52" name="矩形 51"/>
          <p:cNvSpPr/>
          <p:nvPr>
            <p:custDataLst>
              <p:tags r:id="rId3"/>
            </p:custDataLst>
          </p:nvPr>
        </p:nvSpPr>
        <p:spPr>
          <a:xfrm>
            <a:off x="0" y="733425"/>
            <a:ext cx="12190730" cy="756285"/>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3200">
                <a:solidFill>
                  <a:schemeClr val="bg1"/>
                </a:solidFill>
                <a:latin typeface="Times New Roman" panose="02020603050405020304" charset="0"/>
                <a:cs typeface="Times New Roman" panose="02020603050405020304" charset="0"/>
              </a:rPr>
              <a:t>Q: </a:t>
            </a:r>
            <a:r>
              <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What is the author's attitude towards the two cuisines?</a:t>
            </a:r>
            <a:endPar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15" name="文本框 14"/>
          <p:cNvSpPr txBox="1"/>
          <p:nvPr>
            <p:custDataLst>
              <p:tags r:id="rId4"/>
            </p:custDataLst>
          </p:nvPr>
        </p:nvSpPr>
        <p:spPr>
          <a:xfrm>
            <a:off x="394335" y="2760345"/>
            <a:ext cx="11212195" cy="953135"/>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rPr>
              <a:t>He</a:t>
            </a:r>
            <a:r>
              <a:rPr lang="zh-CN" altLang="en-US" sz="2800">
                <a:latin typeface="Times New Roman" panose="02020603050405020304" charset="0"/>
                <a:cs typeface="Times New Roman" panose="02020603050405020304" charset="0"/>
              </a:rPr>
              <a:t> feel</a:t>
            </a:r>
            <a:r>
              <a:rPr lang="en-US" altLang="zh-CN" sz="2800">
                <a:latin typeface="Times New Roman" panose="02020603050405020304" charset="0"/>
                <a:cs typeface="Times New Roman" panose="02020603050405020304" charset="0"/>
              </a:rPr>
              <a:t>s</a:t>
            </a:r>
            <a:r>
              <a:rPr lang="zh-CN" altLang="en-US" sz="2800">
                <a:latin typeface="Times New Roman" panose="02020603050405020304" charset="0"/>
                <a:cs typeface="Times New Roman" panose="02020603050405020304" charset="0"/>
              </a:rPr>
              <a:t> at home with food from both </a:t>
            </a:r>
            <a:r>
              <a:rPr lang="en-US" altLang="zh-CN" sz="2800">
                <a:latin typeface="Times New Roman" panose="02020603050405020304" charset="0"/>
                <a:cs typeface="Times New Roman" panose="02020603050405020304" charset="0"/>
              </a:rPr>
              <a:t>his</a:t>
            </a:r>
            <a:r>
              <a:rPr lang="zh-CN" altLang="en-US" sz="2800">
                <a:latin typeface="Times New Roman" panose="02020603050405020304" charset="0"/>
                <a:cs typeface="Times New Roman" panose="02020603050405020304" charset="0"/>
              </a:rPr>
              <a:t> cultures.</a:t>
            </a:r>
            <a:r>
              <a:rPr lang="en-US" altLang="zh-CN" sz="2800">
                <a:latin typeface="Times New Roman" panose="02020603050405020304" charset="0"/>
                <a:cs typeface="Times New Roman" panose="02020603050405020304" charset="0"/>
              </a:rPr>
              <a:t> That is to say, he feels a sense of belonging and comfort when eating food from both of his cultures.</a:t>
            </a:r>
            <a:endParaRPr lang="en-US" altLang="zh-CN" sz="280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2"/>
            </p:custDataLst>
          </p:nvPr>
        </p:nvSpPr>
        <p:spPr>
          <a:xfrm>
            <a:off x="986790" y="2028190"/>
            <a:ext cx="4376420" cy="3046095"/>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50000"/>
              </a:lnSpc>
            </a:pPr>
            <a:r>
              <a:rPr lang="en-US" altLang="zh-CN" sz="3200" b="1">
                <a:solidFill>
                  <a:schemeClr val="bg1"/>
                </a:solidFill>
                <a:latin typeface="Times New Roman" panose="02020603050405020304" charset="0"/>
                <a:cs typeface="Times New Roman" panose="02020603050405020304" charset="0"/>
              </a:rPr>
              <a:t>Q: 1. What causes the differences in cuisines?</a:t>
            </a:r>
            <a:endParaRPr lang="en-US" altLang="zh-CN" sz="2800" b="1">
              <a:solidFill>
                <a:schemeClr val="bg1"/>
              </a:solidFill>
              <a:latin typeface="Times New Roman" panose="02020603050405020304" charset="0"/>
              <a:cs typeface="Times New Roman" panose="02020603050405020304" charset="0"/>
            </a:endParaRPr>
          </a:p>
          <a:p>
            <a:pPr indent="0" algn="ctr" fontAlgn="auto">
              <a:lnSpc>
                <a:spcPct val="150000"/>
              </a:lnSpc>
            </a:pPr>
            <a:endParaRPr lang="en-US" altLang="zh-CN" sz="2800" b="1">
              <a:solidFill>
                <a:schemeClr val="bg1"/>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25" name="矩形 24"/>
          <p:cNvSpPr/>
          <p:nvPr>
            <p:custDataLst>
              <p:tags r:id="rId3"/>
            </p:custDataLst>
          </p:nvPr>
        </p:nvSpPr>
        <p:spPr>
          <a:xfrm>
            <a:off x="7122160" y="2028190"/>
            <a:ext cx="4376420" cy="3089275"/>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50000"/>
              </a:lnSpc>
            </a:pPr>
            <a:r>
              <a:rPr lang="en-US" altLang="zh-CN" sz="3200" b="1">
                <a:solidFill>
                  <a:schemeClr val="bg1"/>
                </a:solidFill>
                <a:latin typeface="Times New Roman" panose="02020603050405020304" charset="0"/>
                <a:cs typeface="Times New Roman" panose="02020603050405020304" charset="0"/>
              </a:rPr>
              <a:t>Q: </a:t>
            </a:r>
            <a:r>
              <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2. What attitude should we take towards different </a:t>
            </a:r>
            <a:r>
              <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culinary cultures(</a:t>
            </a:r>
            <a:r>
              <a:rPr lang="zh-CN" altLang="en-US" sz="32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烹饪文化</a:t>
            </a:r>
            <a:r>
              <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a:t>
            </a:r>
            <a:endPar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mn-ea"/>
            </a:endParaRPr>
          </a:p>
        </p:txBody>
      </p:sp>
      <p:sp>
        <p:nvSpPr>
          <p:cNvPr id="2" name="矩形 1"/>
          <p:cNvSpPr/>
          <p:nvPr>
            <p:custDataLst>
              <p:tags r:id="rId4"/>
            </p:custDataLst>
          </p:nvPr>
        </p:nvSpPr>
        <p:spPr>
          <a:xfrm>
            <a:off x="0" y="77470"/>
            <a:ext cx="2202815"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Group work</a:t>
            </a:r>
            <a:endParaRPr lang="en-US" altLang="zh-CN"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2"/>
            </p:custDataLst>
          </p:nvPr>
        </p:nvSpPr>
        <p:spPr>
          <a:xfrm>
            <a:off x="77470" y="565785"/>
            <a:ext cx="10688955" cy="562610"/>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50000"/>
              </a:lnSpc>
            </a:pPr>
            <a:r>
              <a:rPr lang="en-US" altLang="zh-CN" sz="3200" b="1">
                <a:solidFill>
                  <a:schemeClr val="bg1"/>
                </a:solidFill>
                <a:latin typeface="Times New Roman" panose="02020603050405020304" charset="0"/>
                <a:cs typeface="Times New Roman" panose="02020603050405020304" charset="0"/>
              </a:rPr>
              <a:t>Q: 1. What causes the differences in cuisines?</a:t>
            </a:r>
            <a:endPar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5" name="文本框 4"/>
          <p:cNvSpPr txBox="1"/>
          <p:nvPr>
            <p:custDataLst>
              <p:tags r:id="rId3"/>
            </p:custDataLst>
          </p:nvPr>
        </p:nvSpPr>
        <p:spPr>
          <a:xfrm>
            <a:off x="401320" y="1428750"/>
            <a:ext cx="11581130" cy="4492625"/>
          </a:xfrm>
          <a:prstGeom prst="rect">
            <a:avLst/>
          </a:prstGeom>
          <a:noFill/>
        </p:spPr>
        <p:txBody>
          <a:bodyPr wrap="square" rtlCol="0" anchor="t">
            <a:spAutoFit/>
          </a:bodyPr>
          <a:lstStyle/>
          <a:p>
            <a:pPr indent="0" fontAlgn="auto">
              <a:spcBef>
                <a:spcPts val="600"/>
              </a:spcBef>
              <a:spcAft>
                <a:spcPts val="600"/>
              </a:spcAft>
            </a:pPr>
            <a:r>
              <a:rPr lang="zh-CN" altLang="en-US" sz="3200" b="1">
                <a:solidFill>
                  <a:srgbClr val="C00000"/>
                </a:solidFill>
                <a:latin typeface="Times New Roman" panose="02020603050405020304" charset="0"/>
                <a:cs typeface="Times New Roman" panose="02020603050405020304" charset="0"/>
              </a:rPr>
              <a:t>Culture and history</a:t>
            </a:r>
            <a:r>
              <a:rPr lang="zh-CN" altLang="en-US" sz="3200">
                <a:latin typeface="Times New Roman" panose="02020603050405020304" charset="0"/>
                <a:cs typeface="Times New Roman" panose="02020603050405020304" charset="0"/>
              </a:rPr>
              <a:t>: different cultures and historical backgrounds will shape different culinary styles. </a:t>
            </a:r>
            <a:endParaRPr lang="zh-CN" altLang="en-US" sz="3200">
              <a:latin typeface="Times New Roman" panose="02020603050405020304" charset="0"/>
              <a:cs typeface="Times New Roman" panose="02020603050405020304" charset="0"/>
            </a:endParaRPr>
          </a:p>
          <a:p>
            <a:pPr indent="0" fontAlgn="auto">
              <a:spcBef>
                <a:spcPts val="600"/>
              </a:spcBef>
              <a:spcAft>
                <a:spcPts val="600"/>
              </a:spcAft>
            </a:pPr>
            <a:r>
              <a:rPr lang="zh-CN" altLang="en-US" sz="3200" b="1">
                <a:solidFill>
                  <a:srgbClr val="C00000"/>
                </a:solidFill>
                <a:latin typeface="Times New Roman" panose="02020603050405020304" charset="0"/>
                <a:cs typeface="Times New Roman" panose="02020603050405020304" charset="0"/>
              </a:rPr>
              <a:t>Geography and climate</a:t>
            </a:r>
            <a:r>
              <a:rPr lang="zh-CN" altLang="en-US" sz="3200">
                <a:latin typeface="Times New Roman" panose="02020603050405020304" charset="0"/>
                <a:cs typeface="Times New Roman" panose="02020603050405020304" charset="0"/>
              </a:rPr>
              <a:t>: the geography and climate of different regions will also affect the development of cuisine</a:t>
            </a:r>
            <a:r>
              <a:rPr lang="en-US" altLang="zh-CN" sz="3200">
                <a:latin typeface="Times New Roman" panose="02020603050405020304" charset="0"/>
                <a:cs typeface="Times New Roman" panose="02020603050405020304" charset="0"/>
              </a:rPr>
              <a:t>.</a:t>
            </a:r>
            <a:endParaRPr lang="zh-CN" altLang="en-US" sz="3200">
              <a:latin typeface="Times New Roman" panose="02020603050405020304" charset="0"/>
              <a:cs typeface="Times New Roman" panose="02020603050405020304" charset="0"/>
            </a:endParaRPr>
          </a:p>
          <a:p>
            <a:pPr indent="0" fontAlgn="auto">
              <a:spcBef>
                <a:spcPts val="600"/>
              </a:spcBef>
              <a:spcAft>
                <a:spcPts val="600"/>
              </a:spcAft>
            </a:pPr>
            <a:r>
              <a:rPr lang="zh-CN" altLang="en-US" sz="3200" b="1">
                <a:solidFill>
                  <a:srgbClr val="C00000"/>
                </a:solidFill>
                <a:latin typeface="Times New Roman" panose="02020603050405020304" charset="0"/>
                <a:cs typeface="Times New Roman" panose="02020603050405020304" charset="0"/>
              </a:rPr>
              <a:t>Culinary techniques</a:t>
            </a:r>
            <a:r>
              <a:rPr lang="zh-CN" altLang="en-US" sz="3200">
                <a:latin typeface="Times New Roman" panose="02020603050405020304" charset="0"/>
                <a:cs typeface="Times New Roman" panose="02020603050405020304" charset="0"/>
              </a:rPr>
              <a:t>: differences in culinary techniques </a:t>
            </a:r>
            <a:r>
              <a:rPr lang="en-US" altLang="zh-CN" sz="3200">
                <a:latin typeface="Times New Roman" panose="02020603050405020304" charset="0"/>
                <a:cs typeface="Times New Roman" panose="02020603050405020304" charset="0"/>
                <a:sym typeface="+mn-ea"/>
              </a:rPr>
              <a:t>(steaming, boiling, roasting, frying, etc.) </a:t>
            </a:r>
            <a:r>
              <a:rPr lang="zh-CN" altLang="en-US" sz="3200">
                <a:latin typeface="Times New Roman" panose="02020603050405020304" charset="0"/>
                <a:cs typeface="Times New Roman" panose="02020603050405020304" charset="0"/>
              </a:rPr>
              <a:t>will also lead to differences in cuisine. </a:t>
            </a:r>
            <a:endParaRPr lang="zh-CN" altLang="en-US" sz="3200">
              <a:latin typeface="Times New Roman" panose="02020603050405020304" charset="0"/>
              <a:cs typeface="Times New Roman" panose="02020603050405020304" charset="0"/>
            </a:endParaRPr>
          </a:p>
          <a:p>
            <a:pPr indent="0" fontAlgn="auto">
              <a:spcBef>
                <a:spcPts val="600"/>
              </a:spcBef>
              <a:spcAft>
                <a:spcPts val="600"/>
              </a:spcAft>
            </a:pPr>
            <a:r>
              <a:rPr lang="zh-CN" altLang="en-US" sz="3200" b="1">
                <a:solidFill>
                  <a:srgbClr val="C00000"/>
                </a:solidFill>
                <a:latin typeface="Times New Roman" panose="02020603050405020304" charset="0"/>
                <a:cs typeface="Times New Roman" panose="02020603050405020304" charset="0"/>
              </a:rPr>
              <a:t>Table settings and eating habits</a:t>
            </a:r>
            <a:r>
              <a:rPr lang="zh-CN" altLang="en-US" sz="3200">
                <a:latin typeface="Times New Roman" panose="02020603050405020304" charset="0"/>
                <a:cs typeface="Times New Roman" panose="02020603050405020304" charset="0"/>
              </a:rPr>
              <a:t>: differences in table settings and eating habits will also affect the development of cuisine. </a:t>
            </a:r>
            <a:endParaRPr lang="zh-CN" altLang="en-US" sz="3200">
              <a:latin typeface="Times New Roman" panose="02020603050405020304" charset="0"/>
              <a:cs typeface="Times New Roman" panose="02020603050405020304" charset="0"/>
            </a:endParaRPr>
          </a:p>
        </p:txBody>
      </p:sp>
      <p:sp>
        <p:nvSpPr>
          <p:cNvPr id="7" name="矩形 6"/>
          <p:cNvSpPr/>
          <p:nvPr>
            <p:custDataLst>
              <p:tags r:id="rId4"/>
            </p:custDataLst>
          </p:nvPr>
        </p:nvSpPr>
        <p:spPr>
          <a:xfrm>
            <a:off x="0" y="77470"/>
            <a:ext cx="2202815"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Group work(</a:t>
            </a:r>
            <a:r>
              <a:rPr lang="zh-CN" altLang="en-US" b="1">
                <a:latin typeface="微软雅黑" panose="020B0503020204020204" charset="-122"/>
                <a:ea typeface="微软雅黑" panose="020B0503020204020204" charset="-122"/>
              </a:rPr>
              <a:t>究</a:t>
            </a:r>
            <a:r>
              <a:rPr lang="en-US" altLang="zh-CN" b="1">
                <a:latin typeface="微软雅黑" panose="020B0503020204020204" charset="-122"/>
                <a:ea typeface="微软雅黑" panose="020B0503020204020204" charset="-122"/>
              </a:rPr>
              <a:t>)</a:t>
            </a:r>
            <a:endParaRPr lang="en-US" altLang="zh-CN"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635" y="3578860"/>
            <a:ext cx="12192635" cy="2752090"/>
          </a:xfrm>
          <a:prstGeom prst="rect">
            <a:avLst/>
          </a:prstGeom>
          <a:solidFill>
            <a:srgbClr val="6F4227"/>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2"/>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custDataLst>
              <p:tags r:id="rId3"/>
            </p:custDataLst>
          </p:nvPr>
        </p:nvPicPr>
        <p:blipFill>
          <a:blip r:embed="rId4"/>
          <a:srcRect l="4117" r="5994" b="3572"/>
          <a:stretch>
            <a:fillRect/>
          </a:stretch>
        </p:blipFill>
        <p:spPr>
          <a:xfrm>
            <a:off x="209550" y="634365"/>
            <a:ext cx="2675890" cy="2130425"/>
          </a:xfrm>
          <a:prstGeom prst="rect">
            <a:avLst/>
          </a:prstGeom>
        </p:spPr>
      </p:pic>
      <p:pic>
        <p:nvPicPr>
          <p:cNvPr id="7" name="图片 6"/>
          <p:cNvPicPr>
            <a:picLocks noChangeAspect="1"/>
          </p:cNvPicPr>
          <p:nvPr>
            <p:custDataLst>
              <p:tags r:id="rId5"/>
            </p:custDataLst>
          </p:nvPr>
        </p:nvPicPr>
        <p:blipFill>
          <a:blip r:embed="rId6"/>
          <a:srcRect r="2244" b="3738"/>
          <a:stretch>
            <a:fillRect/>
          </a:stretch>
        </p:blipFill>
        <p:spPr>
          <a:xfrm>
            <a:off x="6176010" y="453390"/>
            <a:ext cx="2711450" cy="2158365"/>
          </a:xfrm>
          <a:prstGeom prst="rect">
            <a:avLst/>
          </a:prstGeom>
        </p:spPr>
      </p:pic>
      <p:pic>
        <p:nvPicPr>
          <p:cNvPr id="9" name="图片 8"/>
          <p:cNvPicPr>
            <a:picLocks noChangeAspect="1"/>
          </p:cNvPicPr>
          <p:nvPr>
            <p:custDataLst>
              <p:tags r:id="rId7"/>
            </p:custDataLst>
          </p:nvPr>
        </p:nvPicPr>
        <p:blipFill>
          <a:blip r:embed="rId8"/>
          <a:srcRect l="13102" t="14208" r="29347" b="35705"/>
          <a:stretch>
            <a:fillRect/>
          </a:stretch>
        </p:blipFill>
        <p:spPr>
          <a:xfrm>
            <a:off x="9196070" y="843915"/>
            <a:ext cx="2388870" cy="2251710"/>
          </a:xfrm>
          <a:prstGeom prst="rect">
            <a:avLst/>
          </a:prstGeom>
        </p:spPr>
      </p:pic>
      <p:sp>
        <p:nvSpPr>
          <p:cNvPr id="2" name="圆角矩形 1"/>
          <p:cNvSpPr/>
          <p:nvPr>
            <p:custDataLst>
              <p:tags r:id="rId9"/>
            </p:custDataLst>
          </p:nvPr>
        </p:nvSpPr>
        <p:spPr>
          <a:xfrm>
            <a:off x="691515" y="3020060"/>
            <a:ext cx="1918970" cy="387350"/>
          </a:xfrm>
          <a:prstGeom prst="roundRect">
            <a:avLst/>
          </a:prstGeom>
          <a:solidFill>
            <a:srgbClr val="DF68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Times New Roman" panose="02020603050405020304" charset="0"/>
                <a:cs typeface="Times New Roman" panose="02020603050405020304" charset="0"/>
              </a:rPr>
              <a:t>black pudding</a:t>
            </a:r>
            <a:endParaRPr lang="zh-CN" altLang="en-US" sz="2000">
              <a:latin typeface="Times New Roman" panose="02020603050405020304" charset="0"/>
              <a:cs typeface="Times New Roman" panose="02020603050405020304" charset="0"/>
            </a:endParaRPr>
          </a:p>
        </p:txBody>
      </p:sp>
      <p:sp>
        <p:nvSpPr>
          <p:cNvPr id="3" name="圆角矩形 2"/>
          <p:cNvSpPr/>
          <p:nvPr>
            <p:custDataLst>
              <p:tags r:id="rId10"/>
            </p:custDataLst>
          </p:nvPr>
        </p:nvSpPr>
        <p:spPr>
          <a:xfrm>
            <a:off x="3680460" y="3041650"/>
            <a:ext cx="1918970" cy="387350"/>
          </a:xfrm>
          <a:prstGeom prst="roundRect">
            <a:avLst/>
          </a:prstGeom>
          <a:solidFill>
            <a:srgbClr val="DF68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Times New Roman" panose="02020603050405020304" charset="0"/>
                <a:cs typeface="Times New Roman" panose="02020603050405020304" charset="0"/>
              </a:rPr>
              <a:t>blue cheese</a:t>
            </a:r>
            <a:endParaRPr lang="zh-CN" altLang="en-US" sz="2000">
              <a:latin typeface="Times New Roman" panose="02020603050405020304" charset="0"/>
              <a:cs typeface="Times New Roman" panose="02020603050405020304" charset="0"/>
            </a:endParaRPr>
          </a:p>
        </p:txBody>
      </p:sp>
      <p:sp>
        <p:nvSpPr>
          <p:cNvPr id="8" name="圆角矩形 7"/>
          <p:cNvSpPr/>
          <p:nvPr>
            <p:custDataLst>
              <p:tags r:id="rId11"/>
            </p:custDataLst>
          </p:nvPr>
        </p:nvSpPr>
        <p:spPr>
          <a:xfrm>
            <a:off x="6509385" y="3041650"/>
            <a:ext cx="1918970" cy="387350"/>
          </a:xfrm>
          <a:prstGeom prst="roundRect">
            <a:avLst/>
          </a:prstGeom>
          <a:solidFill>
            <a:srgbClr val="DF68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Times New Roman" panose="02020603050405020304" charset="0"/>
                <a:cs typeface="Times New Roman" panose="02020603050405020304" charset="0"/>
              </a:rPr>
              <a:t>haggis</a:t>
            </a:r>
            <a:endParaRPr lang="zh-CN" altLang="en-US" sz="2000">
              <a:latin typeface="Times New Roman" panose="02020603050405020304" charset="0"/>
              <a:cs typeface="Times New Roman" panose="02020603050405020304" charset="0"/>
            </a:endParaRPr>
          </a:p>
        </p:txBody>
      </p:sp>
      <p:sp>
        <p:nvSpPr>
          <p:cNvPr id="11" name="圆角矩形 10"/>
          <p:cNvSpPr/>
          <p:nvPr>
            <p:custDataLst>
              <p:tags r:id="rId12"/>
            </p:custDataLst>
          </p:nvPr>
        </p:nvSpPr>
        <p:spPr>
          <a:xfrm>
            <a:off x="9431020" y="3022600"/>
            <a:ext cx="1918970" cy="387350"/>
          </a:xfrm>
          <a:prstGeom prst="roundRect">
            <a:avLst/>
          </a:prstGeom>
          <a:solidFill>
            <a:srgbClr val="DF68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latin typeface="Times New Roman" panose="02020603050405020304" charset="0"/>
                <a:cs typeface="Times New Roman" panose="02020603050405020304" charset="0"/>
              </a:rPr>
              <a:t> fried spider</a:t>
            </a:r>
            <a:endParaRPr lang="zh-CN" altLang="en-US" sz="2000">
              <a:latin typeface="Times New Roman" panose="02020603050405020304" charset="0"/>
              <a:cs typeface="Times New Roman" panose="02020603050405020304" charset="0"/>
            </a:endParaRPr>
          </a:p>
        </p:txBody>
      </p:sp>
      <p:sp>
        <p:nvSpPr>
          <p:cNvPr id="12" name="圆角矩形 11"/>
          <p:cNvSpPr/>
          <p:nvPr>
            <p:custDataLst>
              <p:tags r:id="rId13"/>
            </p:custDataLst>
          </p:nvPr>
        </p:nvSpPr>
        <p:spPr>
          <a:xfrm>
            <a:off x="582295" y="3832225"/>
            <a:ext cx="2367280" cy="224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latin typeface="Times New Roman" panose="02020603050405020304" charset="0"/>
                <a:cs typeface="Times New Roman" panose="02020603050405020304" charset="0"/>
              </a:rPr>
              <a:t>a type of dark sausage mainly</a:t>
            </a:r>
            <a:endParaRPr lang="zh-CN" altLang="en-US" sz="2000">
              <a:solidFill>
                <a:schemeClr val="tx1"/>
              </a:solidFill>
              <a:latin typeface="Times New Roman" panose="02020603050405020304" charset="0"/>
              <a:cs typeface="Times New Roman" panose="02020603050405020304" charset="0"/>
            </a:endParaRPr>
          </a:p>
          <a:p>
            <a:pPr algn="ctr"/>
            <a:r>
              <a:rPr lang="zh-CN" altLang="en-US" sz="2000">
                <a:solidFill>
                  <a:schemeClr val="tx1"/>
                </a:solidFill>
                <a:latin typeface="Times New Roman" panose="02020603050405020304" charset="0"/>
                <a:cs typeface="Times New Roman" panose="02020603050405020304" charset="0"/>
              </a:rPr>
              <a:t>made from pig</a:t>
            </a:r>
            <a:r>
              <a:rPr lang="en-US" altLang="zh-CN" sz="2000">
                <a:solidFill>
                  <a:schemeClr val="tx1"/>
                </a:solidFill>
                <a:latin typeface="Times New Roman" panose="02020603050405020304" charset="0"/>
                <a:cs typeface="Times New Roman" panose="02020603050405020304" charset="0"/>
              </a:rPr>
              <a:t>’</a:t>
            </a:r>
            <a:r>
              <a:rPr lang="zh-CN" altLang="en-US" sz="2000">
                <a:solidFill>
                  <a:schemeClr val="tx1"/>
                </a:solidFill>
                <a:latin typeface="Times New Roman" panose="02020603050405020304" charset="0"/>
                <a:cs typeface="Times New Roman" panose="02020603050405020304" charset="0"/>
              </a:rPr>
              <a:t>s blood and fat, famous in the UK and some other parts of Europe</a:t>
            </a:r>
            <a:endParaRPr lang="zh-CN" altLang="en-US" sz="2000">
              <a:solidFill>
                <a:schemeClr val="tx1"/>
              </a:solidFill>
              <a:latin typeface="Times New Roman" panose="02020603050405020304" charset="0"/>
              <a:cs typeface="Times New Roman" panose="02020603050405020304" charset="0"/>
            </a:endParaRPr>
          </a:p>
        </p:txBody>
      </p:sp>
      <p:sp>
        <p:nvSpPr>
          <p:cNvPr id="14" name="圆角矩形 13"/>
          <p:cNvSpPr/>
          <p:nvPr>
            <p:custDataLst>
              <p:tags r:id="rId14"/>
            </p:custDataLst>
          </p:nvPr>
        </p:nvSpPr>
        <p:spPr>
          <a:xfrm>
            <a:off x="3508375" y="3832225"/>
            <a:ext cx="2367280" cy="224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latin typeface="Times New Roman" panose="02020603050405020304" charset="0"/>
                <a:cs typeface="Times New Roman" panose="02020603050405020304" charset="0"/>
              </a:rPr>
              <a:t>a type of cheese with blue lines</a:t>
            </a:r>
            <a:endParaRPr lang="zh-CN" altLang="en-US" sz="2000">
              <a:solidFill>
                <a:schemeClr val="tx1"/>
              </a:solidFill>
              <a:latin typeface="Times New Roman" panose="02020603050405020304" charset="0"/>
              <a:cs typeface="Times New Roman" panose="02020603050405020304" charset="0"/>
            </a:endParaRPr>
          </a:p>
          <a:p>
            <a:pPr algn="ctr"/>
            <a:r>
              <a:rPr lang="zh-CN" altLang="en-US" sz="2000">
                <a:solidFill>
                  <a:schemeClr val="tx1"/>
                </a:solidFill>
                <a:latin typeface="Times New Roman" panose="02020603050405020304" charset="0"/>
                <a:cs typeface="Times New Roman" panose="02020603050405020304" charset="0"/>
              </a:rPr>
              <a:t>in it, popular in Europe and well-known for its strong taste</a:t>
            </a:r>
            <a:endParaRPr lang="zh-CN" altLang="en-US" sz="2000">
              <a:solidFill>
                <a:schemeClr val="tx1"/>
              </a:solidFill>
              <a:latin typeface="Times New Roman" panose="02020603050405020304" charset="0"/>
              <a:cs typeface="Times New Roman" panose="02020603050405020304" charset="0"/>
            </a:endParaRPr>
          </a:p>
        </p:txBody>
      </p:sp>
      <p:sp>
        <p:nvSpPr>
          <p:cNvPr id="15" name="圆角矩形 14"/>
          <p:cNvSpPr/>
          <p:nvPr>
            <p:custDataLst>
              <p:tags r:id="rId15"/>
            </p:custDataLst>
          </p:nvPr>
        </p:nvSpPr>
        <p:spPr>
          <a:xfrm>
            <a:off x="6355080" y="3815080"/>
            <a:ext cx="2462530" cy="224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latin typeface="Times New Roman" panose="02020603050405020304" charset="0"/>
                <a:cs typeface="Times New Roman" panose="02020603050405020304" charset="0"/>
              </a:rPr>
              <a:t>a Scottish dish made from the liver,</a:t>
            </a:r>
            <a:endParaRPr lang="zh-CN" altLang="en-US" sz="2000">
              <a:solidFill>
                <a:schemeClr val="tx1"/>
              </a:solidFill>
              <a:latin typeface="Times New Roman" panose="02020603050405020304" charset="0"/>
              <a:cs typeface="Times New Roman" panose="02020603050405020304" charset="0"/>
            </a:endParaRPr>
          </a:p>
          <a:p>
            <a:pPr algn="ctr"/>
            <a:r>
              <a:rPr lang="zh-CN" altLang="en-US" sz="2000">
                <a:solidFill>
                  <a:schemeClr val="tx1"/>
                </a:solidFill>
                <a:latin typeface="Times New Roman" panose="02020603050405020304" charset="0"/>
                <a:cs typeface="Times New Roman" panose="02020603050405020304" charset="0"/>
              </a:rPr>
              <a:t>heart and lungs of a sheep</a:t>
            </a:r>
            <a:endParaRPr lang="zh-CN" altLang="en-US" sz="2000">
              <a:solidFill>
                <a:schemeClr val="tx1"/>
              </a:solidFill>
              <a:latin typeface="Times New Roman" panose="02020603050405020304" charset="0"/>
              <a:cs typeface="Times New Roman" panose="02020603050405020304" charset="0"/>
            </a:endParaRPr>
          </a:p>
        </p:txBody>
      </p:sp>
      <p:sp>
        <p:nvSpPr>
          <p:cNvPr id="18" name="圆角矩形 17"/>
          <p:cNvSpPr/>
          <p:nvPr>
            <p:custDataLst>
              <p:tags r:id="rId16"/>
            </p:custDataLst>
          </p:nvPr>
        </p:nvSpPr>
        <p:spPr>
          <a:xfrm>
            <a:off x="9297035" y="3832225"/>
            <a:ext cx="2367280" cy="224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latin typeface="Times New Roman" panose="02020603050405020304" charset="0"/>
                <a:cs typeface="Times New Roman" panose="02020603050405020304" charset="0"/>
              </a:rPr>
              <a:t>a popular snack in some parts of</a:t>
            </a:r>
            <a:endParaRPr lang="zh-CN" altLang="en-US" sz="2000">
              <a:solidFill>
                <a:schemeClr val="tx1"/>
              </a:solidFill>
              <a:latin typeface="Times New Roman" panose="02020603050405020304" charset="0"/>
              <a:cs typeface="Times New Roman" panose="02020603050405020304" charset="0"/>
            </a:endParaRPr>
          </a:p>
          <a:p>
            <a:pPr algn="ctr"/>
            <a:r>
              <a:rPr lang="zh-CN" altLang="en-US" sz="2000">
                <a:solidFill>
                  <a:schemeClr val="tx1"/>
                </a:solidFill>
                <a:latin typeface="Times New Roman" panose="02020603050405020304" charset="0"/>
                <a:cs typeface="Times New Roman" panose="02020603050405020304" charset="0"/>
              </a:rPr>
              <a:t>South-east Asia</a:t>
            </a:r>
            <a:endParaRPr lang="zh-CN" altLang="en-US" sz="2000">
              <a:solidFill>
                <a:schemeClr val="tx1"/>
              </a:solidFill>
              <a:latin typeface="Times New Roman" panose="02020603050405020304" charset="0"/>
              <a:cs typeface="Times New Roman" panose="02020603050405020304" charset="0"/>
            </a:endParaRPr>
          </a:p>
        </p:txBody>
      </p:sp>
      <p:sp>
        <p:nvSpPr>
          <p:cNvPr id="19" name="矩形 18"/>
          <p:cNvSpPr/>
          <p:nvPr>
            <p:custDataLst>
              <p:tags r:id="rId17"/>
            </p:custDataLst>
          </p:nvPr>
        </p:nvSpPr>
        <p:spPr>
          <a:xfrm>
            <a:off x="99695" y="9525"/>
            <a:ext cx="1853565" cy="429895"/>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Dark cuisines</a:t>
            </a:r>
            <a:endParaRPr lang="en-US" altLang="zh-CN" b="1">
              <a:latin typeface="微软雅黑" panose="020B0503020204020204" charset="-122"/>
              <a:ea typeface="微软雅黑" panose="020B0503020204020204" charset="-122"/>
            </a:endParaRPr>
          </a:p>
        </p:txBody>
      </p:sp>
      <p:pic>
        <p:nvPicPr>
          <p:cNvPr id="13" name="图片 12"/>
          <p:cNvPicPr>
            <a:picLocks noChangeAspect="1"/>
          </p:cNvPicPr>
          <p:nvPr>
            <p:custDataLst>
              <p:tags r:id="rId18"/>
            </p:custDataLst>
          </p:nvPr>
        </p:nvPicPr>
        <p:blipFill>
          <a:blip r:embed="rId19"/>
          <a:srcRect r="3096" b="4735"/>
          <a:stretch>
            <a:fillRect/>
          </a:stretch>
        </p:blipFill>
        <p:spPr>
          <a:xfrm>
            <a:off x="3465195" y="815340"/>
            <a:ext cx="2186305" cy="220726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图片 12"/>
          <p:cNvPicPr>
            <a:picLocks noChangeAspect="1"/>
          </p:cNvPicPr>
          <p:nvPr>
            <p:custDataLst>
              <p:tags r:id="rId1"/>
            </p:custDataLst>
          </p:nvPr>
        </p:nvPicPr>
        <p:blipFill>
          <a:blip r:embed="rId2"/>
          <a:stretch>
            <a:fillRect/>
          </a:stretch>
        </p:blipFill>
        <p:spPr>
          <a:xfrm>
            <a:off x="9647344" y="4676564"/>
            <a:ext cx="2139949" cy="1928283"/>
          </a:xfrm>
          <a:prstGeom prst="rect">
            <a:avLst/>
          </a:prstGeom>
          <a:noFill/>
          <a:ln w="9525">
            <a:noFill/>
          </a:ln>
        </p:spPr>
      </p:pic>
      <p:sp>
        <p:nvSpPr>
          <p:cNvPr id="100" name="文本框 99"/>
          <p:cNvSpPr txBox="1"/>
          <p:nvPr>
            <p:custDataLst>
              <p:tags r:id="rId3"/>
            </p:custDataLst>
          </p:nvPr>
        </p:nvSpPr>
        <p:spPr>
          <a:xfrm>
            <a:off x="158115" y="961390"/>
            <a:ext cx="11988165" cy="5146040"/>
          </a:xfrm>
          <a:prstGeom prst="rect">
            <a:avLst/>
          </a:prstGeom>
          <a:noFill/>
          <a:ln w="9525">
            <a:noFill/>
          </a:ln>
        </p:spPr>
        <p:txBody>
          <a:bodyPr>
            <a:noAutofit/>
          </a:bodyPr>
          <a:lstStyle/>
          <a:p>
            <a:pPr indent="266700"/>
            <a:r>
              <a:rPr lang="en-US" sz="3735" b="1">
                <a:solidFill>
                  <a:schemeClr val="tx1"/>
                </a:solidFill>
                <a:latin typeface="Times New Roman" panose="02020603050405020304" charset="0"/>
                <a:ea typeface="宋体" panose="02010600030101010101" pitchFamily="2" charset="-122"/>
                <a:cs typeface="Times New Roman" panose="02020603050405020304" charset="0"/>
              </a:rPr>
              <a:t>By the end of this lesson, you will be able to:</a:t>
            </a:r>
            <a:endParaRPr lang="en-US" sz="3735" b="1">
              <a:solidFill>
                <a:schemeClr val="tx1"/>
              </a:solidFill>
              <a:latin typeface="Times New Roman" panose="02020603050405020304" charset="0"/>
              <a:ea typeface="宋体" panose="02010600030101010101" pitchFamily="2" charset="-122"/>
              <a:cs typeface="Times New Roman" panose="02020603050405020304" charset="0"/>
            </a:endParaRPr>
          </a:p>
          <a:p>
            <a:pPr algn="l">
              <a:lnSpc>
                <a:spcPct val="100000"/>
              </a:lnSpc>
              <a:spcBef>
                <a:spcPct val="0"/>
              </a:spcBef>
              <a:spcAft>
                <a:spcPct val="0"/>
              </a:spcAft>
              <a:buClrTx/>
              <a:buFont typeface="Arial" panose="020B0604020202020204"/>
            </a:pPr>
            <a:r>
              <a:rPr lang="en-US" sz="3200" b="1">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1.</a:t>
            </a:r>
            <a:r>
              <a:rPr lang="en-US" altLang="zh-CN" sz="3200" b="1">
                <a:solidFill>
                  <a:schemeClr val="accent2">
                    <a:lumMod val="75000"/>
                  </a:schemeClr>
                </a:solidFill>
                <a:latin typeface="Times New Roman" panose="02020603050405020304" charset="0"/>
                <a:ea typeface="黑体" panose="02010609060101010101" charset="-122"/>
                <a:cs typeface="Times New Roman" panose="02020603050405020304" charset="0"/>
                <a:sym typeface="黑体" panose="02010609060101010101" charset="-122"/>
              </a:rPr>
              <a:t>get the meaning of the title and the main idea of the passage and introduce the food you like and share it with the people .</a:t>
            </a:r>
            <a:endParaRPr lang="en-US" altLang="zh-CN" sz="3200" b="1">
              <a:solidFill>
                <a:schemeClr val="accent2">
                  <a:lumMod val="75000"/>
                </a:schemeClr>
              </a:solidFill>
              <a:latin typeface="Times New Roman" panose="02020603050405020304" charset="0"/>
              <a:ea typeface="黑体" panose="02010609060101010101" charset="-122"/>
              <a:cs typeface="Times New Roman" panose="02020603050405020304" charset="0"/>
              <a:sym typeface="黑体" panose="02010609060101010101" charset="-122"/>
            </a:endParaRPr>
          </a:p>
          <a:p>
            <a:pPr algn="l">
              <a:lnSpc>
                <a:spcPct val="100000"/>
              </a:lnSpc>
              <a:spcBef>
                <a:spcPct val="0"/>
              </a:spcBef>
              <a:spcAft>
                <a:spcPct val="0"/>
              </a:spcAft>
              <a:buClrTx/>
              <a:buFont typeface="Arial" panose="020B0604020202020204"/>
            </a:pPr>
            <a:r>
              <a:rPr lang="en-US" sz="3200" b="1">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2.</a:t>
            </a:r>
            <a:r>
              <a:rPr lang="en-US" altLang="zh-CN" sz="3200" b="1">
                <a:solidFill>
                  <a:schemeClr val="accent2">
                    <a:lumMod val="75000"/>
                  </a:schemeClr>
                </a:solidFill>
                <a:latin typeface="Times New Roman" panose="02020603050405020304" charset="0"/>
                <a:ea typeface="黑体" panose="02010609060101010101" charset="-122"/>
                <a:cs typeface="Times New Roman" panose="02020603050405020304" charset="0"/>
                <a:sym typeface="黑体" panose="02010609060101010101" charset="-122"/>
              </a:rPr>
              <a:t>find out the key words that express the characters' views on food and sort out the details.</a:t>
            </a:r>
            <a:endParaRPr lang="en-US" altLang="zh-CN" sz="3200" b="1" i="0" u="none" strike="noStrike" kern="1200" cap="none" spc="0" baseline="0">
              <a:solidFill>
                <a:schemeClr val="accent2">
                  <a:lumMod val="75000"/>
                </a:schemeClr>
              </a:solidFill>
              <a:latin typeface="Times New Roman" panose="02020603050405020304" charset="0"/>
              <a:ea typeface="黑体" panose="02010609060101010101" charset="-122"/>
              <a:cs typeface="Times New Roman" panose="02020603050405020304" charset="0"/>
              <a:sym typeface="黑体" panose="02010609060101010101" charset="-122"/>
            </a:endParaRPr>
          </a:p>
          <a:p>
            <a:pPr algn="l">
              <a:lnSpc>
                <a:spcPct val="100000"/>
              </a:lnSpc>
              <a:spcBef>
                <a:spcPct val="0"/>
              </a:spcBef>
              <a:spcAft>
                <a:spcPct val="0"/>
              </a:spcAft>
              <a:buClrTx/>
              <a:buFont typeface="Arial" panose="020B0604020202020204"/>
            </a:pPr>
            <a:r>
              <a:rPr lang="en-US" sz="3200" b="1">
                <a:solidFill>
                  <a:schemeClr val="accent2">
                    <a:lumMod val="75000"/>
                  </a:schemeClr>
                </a:solidFill>
                <a:latin typeface="Times New Roman" panose="02020603050405020304" charset="0"/>
                <a:ea typeface="宋体" panose="02010600030101010101" pitchFamily="2" charset="-122"/>
                <a:cs typeface="Times New Roman" panose="02020603050405020304" charset="0"/>
              </a:rPr>
              <a:t>3.g</a:t>
            </a:r>
            <a:r>
              <a:rPr lang="en-US" altLang="zh-CN" sz="3200" b="1">
                <a:solidFill>
                  <a:schemeClr val="accent2">
                    <a:lumMod val="75000"/>
                  </a:schemeClr>
                </a:solidFill>
                <a:latin typeface="Times New Roman" panose="02020603050405020304" charset="0"/>
                <a:ea typeface="黑体" panose="02010609060101010101" charset="-122"/>
                <a:cs typeface="Times New Roman" panose="02020603050405020304" charset="0"/>
                <a:sym typeface="黑体" panose="02010609060101010101" charset="-122"/>
              </a:rPr>
              <a:t>et a positive attitude towards different food from different countries.</a:t>
            </a:r>
            <a:endParaRPr lang="en-US" altLang="zh-CN" sz="3200" b="1">
              <a:solidFill>
                <a:schemeClr val="accent2">
                  <a:lumMod val="75000"/>
                </a:schemeClr>
              </a:solidFill>
              <a:latin typeface="Times New Roman" panose="02020603050405020304" charset="0"/>
              <a:ea typeface="黑体" panose="02010609060101010101" charset="-122"/>
              <a:cs typeface="Times New Roman" panose="02020603050405020304" charset="0"/>
              <a:sym typeface="黑体" panose="02010609060101010101" charset="-122"/>
            </a:endParaRPr>
          </a:p>
        </p:txBody>
      </p:sp>
      <p:sp>
        <p:nvSpPr>
          <p:cNvPr id="19" name="矩形 18"/>
          <p:cNvSpPr/>
          <p:nvPr>
            <p:custDataLst>
              <p:tags r:id="rId4"/>
            </p:custDataLst>
          </p:nvPr>
        </p:nvSpPr>
        <p:spPr>
          <a:xfrm>
            <a:off x="158115" y="286385"/>
            <a:ext cx="2637155" cy="49784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Learning objectives</a:t>
            </a:r>
            <a:endParaRPr lang="en-US" altLang="zh-CN" b="1">
              <a:latin typeface="微软雅黑" panose="020B0503020204020204" charset="-122"/>
              <a:ea typeface="微软雅黑" panose="020B0503020204020204" charset="-122"/>
            </a:endParaRPr>
          </a:p>
        </p:txBody>
      </p:sp>
      <p:sp>
        <p:nvSpPr>
          <p:cNvPr id="17" name="矩形 16"/>
          <p:cNvSpPr/>
          <p:nvPr>
            <p:custDataLst>
              <p:tags r:id="rId5"/>
            </p:custDataLst>
          </p:nvPr>
        </p:nvSpPr>
        <p:spPr>
          <a:xfrm>
            <a:off x="158115" y="286385"/>
            <a:ext cx="11844655" cy="6054090"/>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en-US" altLang="zh-C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2"/>
            </p:custDataLst>
          </p:nvPr>
        </p:nvSpPr>
        <p:spPr>
          <a:xfrm>
            <a:off x="129540" y="552450"/>
            <a:ext cx="11941175" cy="828040"/>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00000"/>
              </a:lnSpc>
            </a:pPr>
            <a:r>
              <a:rPr lang="en-US" altLang="zh-CN" sz="3200" b="1">
                <a:solidFill>
                  <a:schemeClr val="bg1"/>
                </a:solidFill>
                <a:latin typeface="Times New Roman" panose="02020603050405020304" charset="0"/>
                <a:cs typeface="Times New Roman" panose="02020603050405020304" charset="0"/>
              </a:rPr>
              <a:t>Q: 2. </a:t>
            </a:r>
            <a:r>
              <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What attitude should we take towards different </a:t>
            </a:r>
            <a:r>
              <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culinary cultures?</a:t>
            </a:r>
            <a:endParaRPr lang="en-US" altLang="zh-CN" sz="3200" b="1">
              <a:solidFill>
                <a:schemeClr val="bg1"/>
              </a:solidFill>
              <a:latin typeface="Times New Roman" panose="02020603050405020304" charset="0"/>
              <a:ea typeface="汉仪旗黑X1-55W" panose="00020600040101010101" pitchFamily="18" charset="-122"/>
              <a:cs typeface="Times New Roman" panose="02020603050405020304" charset="0"/>
              <a:sym typeface="+mn-ea"/>
            </a:endParaRPr>
          </a:p>
        </p:txBody>
      </p:sp>
      <p:sp>
        <p:nvSpPr>
          <p:cNvPr id="7" name="矩形 6"/>
          <p:cNvSpPr/>
          <p:nvPr>
            <p:custDataLst>
              <p:tags r:id="rId3"/>
            </p:custDataLst>
          </p:nvPr>
        </p:nvSpPr>
        <p:spPr>
          <a:xfrm>
            <a:off x="0" y="77470"/>
            <a:ext cx="2202815"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Group work</a:t>
            </a:r>
            <a:endParaRPr lang="en-US" altLang="zh-CN" b="1">
              <a:latin typeface="微软雅黑" panose="020B0503020204020204" charset="-122"/>
              <a:ea typeface="微软雅黑" panose="020B0503020204020204" charset="-122"/>
            </a:endParaRPr>
          </a:p>
        </p:txBody>
      </p:sp>
      <p:sp>
        <p:nvSpPr>
          <p:cNvPr id="34" name="文本框 33"/>
          <p:cNvSpPr txBox="1"/>
          <p:nvPr>
            <p:custDataLst>
              <p:tags r:id="rId4"/>
            </p:custDataLst>
          </p:nvPr>
        </p:nvSpPr>
        <p:spPr>
          <a:xfrm>
            <a:off x="2395855" y="2280285"/>
            <a:ext cx="1906905" cy="521970"/>
          </a:xfrm>
          <a:prstGeom prst="rect">
            <a:avLst/>
          </a:prstGeom>
          <a:solidFill>
            <a:schemeClr val="accent2">
              <a:lumMod val="50000"/>
            </a:schemeClr>
          </a:solidFill>
          <a:ln w="381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rPr>
              <a:t>understand</a:t>
            </a:r>
            <a:endPar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endParaRPr>
          </a:p>
        </p:txBody>
      </p:sp>
      <p:sp>
        <p:nvSpPr>
          <p:cNvPr id="40" name="右箭头 17"/>
          <p:cNvSpPr/>
          <p:nvPr>
            <p:custDataLst>
              <p:tags r:id="rId5"/>
            </p:custDataLst>
          </p:nvPr>
        </p:nvSpPr>
        <p:spPr>
          <a:xfrm>
            <a:off x="4547235" y="2338705"/>
            <a:ext cx="618490" cy="265430"/>
          </a:xfrm>
          <a:prstGeom prst="rightArrow">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panose="020B0604020202020204"/>
            </a:endParaRPr>
          </a:p>
        </p:txBody>
      </p:sp>
      <p:sp>
        <p:nvSpPr>
          <p:cNvPr id="35" name="文本框 34"/>
          <p:cNvSpPr txBox="1"/>
          <p:nvPr>
            <p:custDataLst>
              <p:tags r:id="rId6"/>
            </p:custDataLst>
          </p:nvPr>
        </p:nvSpPr>
        <p:spPr>
          <a:xfrm>
            <a:off x="5708650" y="2280285"/>
            <a:ext cx="1414780" cy="521970"/>
          </a:xfrm>
          <a:prstGeom prst="rect">
            <a:avLst/>
          </a:prstGeom>
          <a:solidFill>
            <a:schemeClr val="accent2">
              <a:lumMod val="50000"/>
            </a:schemeClr>
          </a:solidFill>
          <a:ln w="381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rPr>
              <a:t>respect</a:t>
            </a:r>
            <a:endPar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endParaRPr>
          </a:p>
        </p:txBody>
      </p:sp>
      <p:sp>
        <p:nvSpPr>
          <p:cNvPr id="41" name="手杖形箭头 19"/>
          <p:cNvSpPr/>
          <p:nvPr>
            <p:custDataLst>
              <p:tags r:id="rId7"/>
            </p:custDataLst>
          </p:nvPr>
        </p:nvSpPr>
        <p:spPr>
          <a:xfrm rot="5400000">
            <a:off x="6917055" y="3228340"/>
            <a:ext cx="2177415" cy="590550"/>
          </a:xfrm>
          <a:prstGeom prst="uturnArrow">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accent2"/>
              </a:solidFill>
              <a:effectLst/>
              <a:uLnTx/>
              <a:uFillTx/>
              <a:latin typeface="Calibri" panose="020F0502020204030204"/>
              <a:ea typeface="宋体" panose="02010600030101010101" pitchFamily="2" charset="-122"/>
              <a:cs typeface="Arial" panose="020B0604020202020204"/>
            </a:endParaRPr>
          </a:p>
        </p:txBody>
      </p:sp>
      <p:sp>
        <p:nvSpPr>
          <p:cNvPr id="36" name="文本框 35"/>
          <p:cNvSpPr txBox="1"/>
          <p:nvPr>
            <p:custDataLst>
              <p:tags r:id="rId8"/>
            </p:custDataLst>
          </p:nvPr>
        </p:nvSpPr>
        <p:spPr>
          <a:xfrm>
            <a:off x="6971665" y="4189095"/>
            <a:ext cx="745490" cy="521970"/>
          </a:xfrm>
          <a:prstGeom prst="rect">
            <a:avLst/>
          </a:prstGeom>
          <a:solidFill>
            <a:schemeClr val="accent2">
              <a:lumMod val="50000"/>
            </a:schemeClr>
          </a:solidFill>
          <a:ln w="381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rPr>
              <a:t>try</a:t>
            </a:r>
            <a:endPar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endParaRPr>
          </a:p>
        </p:txBody>
      </p:sp>
      <p:sp>
        <p:nvSpPr>
          <p:cNvPr id="42" name="右箭头 20"/>
          <p:cNvSpPr/>
          <p:nvPr>
            <p:custDataLst>
              <p:tags r:id="rId9"/>
            </p:custDataLst>
          </p:nvPr>
        </p:nvSpPr>
        <p:spPr>
          <a:xfrm flipH="1">
            <a:off x="6096000" y="4445635"/>
            <a:ext cx="618490" cy="265430"/>
          </a:xfrm>
          <a:prstGeom prst="rightArrow">
            <a:avLst/>
          </a:prstGeom>
          <a:solidFill>
            <a:schemeClr val="accent2"/>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chemeClr val="accent2">
                  <a:lumMod val="75000"/>
                </a:schemeClr>
              </a:solidFill>
              <a:effectLst/>
              <a:uLnTx/>
              <a:uFillTx/>
              <a:latin typeface="Calibri" panose="020F0502020204030204"/>
              <a:ea typeface="宋体" panose="02010600030101010101" pitchFamily="2" charset="-122"/>
              <a:cs typeface="Arial" panose="020B0604020202020204"/>
            </a:endParaRPr>
          </a:p>
        </p:txBody>
      </p:sp>
      <p:sp>
        <p:nvSpPr>
          <p:cNvPr id="37" name="文本框 36"/>
          <p:cNvSpPr txBox="1"/>
          <p:nvPr>
            <p:custDataLst>
              <p:tags r:id="rId10"/>
            </p:custDataLst>
          </p:nvPr>
        </p:nvSpPr>
        <p:spPr>
          <a:xfrm>
            <a:off x="3366135" y="3838575"/>
            <a:ext cx="2472690" cy="521970"/>
          </a:xfrm>
          <a:prstGeom prst="rect">
            <a:avLst/>
          </a:prstGeom>
          <a:solidFill>
            <a:schemeClr val="accent2">
              <a:lumMod val="50000"/>
            </a:schemeClr>
          </a:solidFill>
          <a:ln w="381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rPr>
              <a:t>accept/enjoy</a:t>
            </a:r>
            <a:endPar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endParaRPr>
          </a:p>
        </p:txBody>
      </p:sp>
      <p:sp>
        <p:nvSpPr>
          <p:cNvPr id="38" name="文本框 37"/>
          <p:cNvSpPr txBox="1"/>
          <p:nvPr>
            <p:custDataLst>
              <p:tags r:id="rId11"/>
            </p:custDataLst>
          </p:nvPr>
        </p:nvSpPr>
        <p:spPr>
          <a:xfrm>
            <a:off x="3383915" y="4612005"/>
            <a:ext cx="2454910" cy="521970"/>
          </a:xfrm>
          <a:prstGeom prst="rect">
            <a:avLst/>
          </a:prstGeom>
          <a:solidFill>
            <a:schemeClr val="accent2">
              <a:lumMod val="50000"/>
            </a:schemeClr>
          </a:solidFill>
          <a:ln w="38100" cap="flat" cmpd="sng" algn="ctr">
            <a:solidFill>
              <a:srgbClr val="FFC000"/>
            </a:solidFill>
            <a:prstDash val="solid"/>
            <a:miter lim="800000"/>
          </a:ln>
          <a:effectLst/>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lang="en-US" altLang="zh-CN" sz="2800" b="1" kern="0">
                <a:solidFill>
                  <a:schemeClr val="bg1"/>
                </a:solidFill>
                <a:effectLst>
                  <a:outerShdw blurRad="38100" dist="25400" dir="5400000" algn="ctr" rotWithShape="0">
                    <a:srgbClr val="6E747A">
                      <a:alpha val="43000"/>
                    </a:srgbClr>
                  </a:outerShdw>
                </a:effectLst>
                <a:latin typeface="Calibri" panose="020F0502020204030204"/>
                <a:ea typeface="宋体" panose="02010600030101010101" pitchFamily="2" charset="-122"/>
                <a:cs typeface="Arial" panose="020B0604020202020204"/>
                <a:sym typeface="+mn-ea"/>
              </a:rPr>
              <a:t>t</a:t>
            </a:r>
            <a:r>
              <a:rPr kumimoji="0" lang="en-US" altLang="zh-CN" sz="2800" b="1" i="0" u="none" strike="noStrike" kern="0" cap="none" spc="0" normalizeH="0" baseline="0" noProof="0" err="1">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sym typeface="+mn-ea"/>
              </a:rPr>
              <a:t>olerate(</a:t>
            </a:r>
            <a:r>
              <a:rPr kumimoji="0" lang="zh-CN" altLang="en-US"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sym typeface="+mn-ea"/>
              </a:rPr>
              <a:t>包容</a:t>
            </a:r>
            <a:r>
              <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sym typeface="+mn-ea"/>
              </a:rPr>
              <a:t>)</a:t>
            </a:r>
            <a:endParaRPr kumimoji="0" lang="en-US" altLang="zh-CN" sz="2800" b="1" i="0" u="none" strike="noStrike" kern="0" cap="none" spc="0" normalizeH="0" baseline="0" noProof="0">
              <a:ln>
                <a:noFill/>
              </a:ln>
              <a:solidFill>
                <a:schemeClr val="bg1"/>
              </a:solidFill>
              <a:effectLst>
                <a:outerShdw blurRad="38100" dist="25400" dir="5400000" algn="ctr" rotWithShape="0">
                  <a:srgbClr val="6E747A">
                    <a:alpha val="43000"/>
                  </a:srgbClr>
                </a:outerShdw>
              </a:effectLst>
              <a:uLnTx/>
              <a:uFillTx/>
              <a:latin typeface="Calibri" panose="020F0502020204030204"/>
              <a:ea typeface="宋体" panose="02010600030101010101" pitchFamily="2" charset="-122"/>
              <a:cs typeface="Arial" panose="020B0604020202020204"/>
              <a:sym typeface="+mn-ea"/>
            </a:endParaRPr>
          </a:p>
        </p:txBody>
      </p:sp>
      <p:pic>
        <p:nvPicPr>
          <p:cNvPr id="2" name="Picture 2"/>
          <p:cNvPicPr>
            <a:picLocks noChangeAspect="1"/>
          </p:cNvPicPr>
          <p:nvPr>
            <p:custDataLst>
              <p:tags r:id="rId12"/>
            </p:custDataLst>
          </p:nvPr>
        </p:nvPicPr>
        <p:blipFill>
          <a:blip r:embed="rId13"/>
          <a:stretch>
            <a:fillRect/>
          </a:stretch>
        </p:blipFill>
        <p:spPr>
          <a:xfrm flipH="1">
            <a:off x="11328400" y="108458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4" grpId="0" animBg="1"/>
      <p:bldP spid="40" grpId="0" animBg="1"/>
      <p:bldP spid="35" grpId="0" animBg="1"/>
      <p:bldP spid="41" grpId="0" animBg="1"/>
      <p:bldP spid="36" grpId="0" animBg="1"/>
      <p:bldP spid="42"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custDataLst>
              <p:tags r:id="rId1"/>
            </p:custDataLst>
          </p:nvPr>
        </p:nvSpPr>
        <p:spPr>
          <a:xfrm>
            <a:off x="0" y="1565910"/>
            <a:ext cx="12121515" cy="2426970"/>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ctr" fontAlgn="auto">
              <a:lnSpc>
                <a:spcPct val="100000"/>
              </a:lnSpc>
            </a:pPr>
            <a:r>
              <a:rPr lang="en-US" altLang="zh-CN" sz="48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各美其美,美人之美,美美与共,天下大同</a:t>
            </a:r>
            <a:endParaRPr lang="en-US" altLang="zh-CN" sz="4800" b="1">
              <a:solidFill>
                <a:schemeClr val="bg1"/>
              </a:solidFill>
              <a:latin typeface="Times New Roman" panose="02020603050405020304" charset="0"/>
              <a:ea typeface="汉仪旗黑X1-55W" panose="00020600040101010101" pitchFamily="18" charset="-122"/>
              <a:cs typeface="Times New Roman" panose="02020603050405020304" charset="0"/>
              <a:sym typeface="+mn-ea"/>
            </a:endParaRPr>
          </a:p>
          <a:p>
            <a:pPr indent="0" algn="ctr" fontAlgn="auto">
              <a:lnSpc>
                <a:spcPct val="100000"/>
              </a:lnSpc>
            </a:pPr>
            <a:r>
              <a:rPr lang="en-US" altLang="zh-CN" sz="28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                                            -2019</a:t>
            </a:r>
            <a:r>
              <a:rPr lang="zh-CN" altLang="en-US" sz="2800" b="1">
                <a:solidFill>
                  <a:schemeClr val="bg1"/>
                </a:solidFill>
                <a:latin typeface="Times New Roman" panose="02020603050405020304" charset="0"/>
                <a:ea typeface="汉仪旗黑X1-55W" panose="00020600040101010101" pitchFamily="18" charset="-122"/>
                <a:cs typeface="Times New Roman" panose="02020603050405020304" charset="0"/>
                <a:sym typeface="+mn-ea"/>
              </a:rPr>
              <a:t>习近平总书记在亚洲文明对话大会开幕上演讲</a:t>
            </a:r>
            <a:endParaRPr lang="zh-CN" altLang="en-US" sz="2800" b="1">
              <a:solidFill>
                <a:schemeClr val="bg1"/>
              </a:solidFill>
              <a:latin typeface="Times New Roman" panose="02020603050405020304" charset="0"/>
              <a:ea typeface="汉仪旗黑X1-55W" panose="00020600040101010101" pitchFamily="18"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custDataLst>
              <p:tags r:id="rId2"/>
            </p:custDataLst>
          </p:nvPr>
        </p:nvGrpSpPr>
        <p:grpSpPr>
          <a:xfrm>
            <a:off x="1543053" y="4058821"/>
            <a:ext cx="9105894" cy="1861427"/>
            <a:chOff x="1447803" y="3821830"/>
            <a:chExt cx="9105894" cy="1861427"/>
          </a:xfrm>
        </p:grpSpPr>
        <p:sp>
          <p:nvSpPr>
            <p:cNvPr id="9" name="文本框 8"/>
            <p:cNvSpPr txBox="1"/>
            <p:nvPr>
              <p:custDataLst>
                <p:tags r:id="rId3"/>
              </p:custDataLst>
            </p:nvPr>
          </p:nvSpPr>
          <p:spPr>
            <a:xfrm>
              <a:off x="1447803" y="3821830"/>
              <a:ext cx="4381494" cy="523220"/>
            </a:xfrm>
            <a:prstGeom prst="rect">
              <a:avLst/>
            </a:prstGeom>
            <a:noFill/>
          </p:spPr>
          <p:txBody>
            <a:bodyPr wrap="square">
              <a:spAutoFit/>
            </a:bodyPr>
            <a:lstStyle/>
            <a:p>
              <a:pPr algn="ctr"/>
              <a:r>
                <a:rPr lang="en-US" altLang="zh-CN" sz="2800" b="1">
                  <a:solidFill>
                    <a:schemeClr val="bg1"/>
                  </a:solidFill>
                  <a:latin typeface="汉仪中宋简" panose="02010600000101010101" pitchFamily="2" charset="-122"/>
                  <a:ea typeface="汉仪中宋简" panose="02010600000101010101" pitchFamily="2" charset="-122"/>
                  <a:sym typeface="汉仪中宋简" panose="02010600000101010101" pitchFamily="2" charset="-122"/>
                </a:rPr>
                <a:t>DISH DISPLAY</a:t>
              </a:r>
              <a:endParaRPr lang="en-US" altLang="zh-CN" sz="2800" b="1">
                <a:solidFill>
                  <a:schemeClr val="bg1"/>
                </a:solidFill>
                <a:latin typeface="汉仪中宋简" panose="02010600000101010101" pitchFamily="2" charset="-122"/>
                <a:ea typeface="汉仪中宋简" panose="02010600000101010101" pitchFamily="2" charset="-122"/>
                <a:sym typeface="汉仪中宋简" panose="02010600000101010101" pitchFamily="2" charset="-122"/>
              </a:endParaRPr>
            </a:p>
          </p:txBody>
        </p:sp>
        <p:sp>
          <p:nvSpPr>
            <p:cNvPr id="10" name="文本框 9"/>
            <p:cNvSpPr txBox="1"/>
            <p:nvPr>
              <p:custDataLst>
                <p:tags r:id="rId4"/>
              </p:custDataLst>
            </p:nvPr>
          </p:nvSpPr>
          <p:spPr>
            <a:xfrm>
              <a:off x="1676400" y="4506525"/>
              <a:ext cx="3924300" cy="1176732"/>
            </a:xfrm>
            <a:prstGeom prst="rect">
              <a:avLst/>
            </a:prstGeom>
            <a:noFill/>
          </p:spPr>
          <p:txBody>
            <a:bodyPr wrap="square">
              <a:spAutoFit/>
            </a:bodyPr>
            <a:lstStyle/>
            <a:p>
              <a:pPr algn="ctr">
                <a:lnSpc>
                  <a:spcPct val="150000"/>
                </a:lnSpc>
              </a:pPr>
              <a:r>
                <a:rPr lang="en-US" altLang="zh-CN" sz="1200">
                  <a:solidFill>
                    <a:schemeClr val="bg1"/>
                  </a:solidFill>
                  <a:latin typeface="汉仪旗黑X1-55W" panose="00020600040101010101" pitchFamily="18" charset="-122"/>
                  <a:ea typeface="汉仪旗黑X1-55W" panose="00020600040101010101" pitchFamily="18" charset="-122"/>
                  <a:sym typeface="汉仪旗黑X1-55W" panose="00020600040101010101" pitchFamily="18" charset="-122"/>
                </a:rPr>
                <a:t>Mercury is the closest planet to the Sun and the smallest one in the Solar System—it’s only a bit larger than our Moon. The planet’s name has nothing to do with the liquid metal, </a:t>
              </a:r>
              <a:endParaRPr lang="en-US" altLang="zh-CN" sz="1200">
                <a:solidFill>
                  <a:schemeClr val="bg1"/>
                </a:solidFill>
                <a:latin typeface="汉仪旗黑X1-55W" panose="00020600040101010101" pitchFamily="18" charset="-122"/>
                <a:ea typeface="汉仪旗黑X1-55W" panose="00020600040101010101" pitchFamily="18" charset="-122"/>
                <a:sym typeface="汉仪旗黑X1-55W" panose="00020600040101010101" pitchFamily="18" charset="-122"/>
              </a:endParaRPr>
            </a:p>
          </p:txBody>
        </p:sp>
        <p:sp>
          <p:nvSpPr>
            <p:cNvPr id="11" name="文本框 10"/>
            <p:cNvSpPr txBox="1"/>
            <p:nvPr>
              <p:custDataLst>
                <p:tags r:id="rId5"/>
              </p:custDataLst>
            </p:nvPr>
          </p:nvSpPr>
          <p:spPr>
            <a:xfrm>
              <a:off x="6172203" y="3821830"/>
              <a:ext cx="4381494" cy="523220"/>
            </a:xfrm>
            <a:prstGeom prst="rect">
              <a:avLst/>
            </a:prstGeom>
            <a:noFill/>
          </p:spPr>
          <p:txBody>
            <a:bodyPr wrap="square">
              <a:spAutoFit/>
            </a:bodyPr>
            <a:lstStyle/>
            <a:p>
              <a:pPr algn="ctr"/>
              <a:r>
                <a:rPr lang="en-US" altLang="zh-CN" sz="2800" b="1">
                  <a:solidFill>
                    <a:schemeClr val="bg1"/>
                  </a:solidFill>
                  <a:latin typeface="汉仪中宋简" panose="02010600000101010101" pitchFamily="2" charset="-122"/>
                  <a:ea typeface="汉仪中宋简" panose="02010600000101010101" pitchFamily="2" charset="-122"/>
                  <a:sym typeface="汉仪中宋简" panose="02010600000101010101" pitchFamily="2" charset="-122"/>
                </a:rPr>
                <a:t>DISH DISPLAY</a:t>
              </a:r>
              <a:endParaRPr lang="en-US" altLang="zh-CN" sz="2800" b="1">
                <a:solidFill>
                  <a:schemeClr val="bg1"/>
                </a:solidFill>
                <a:latin typeface="汉仪中宋简" panose="02010600000101010101" pitchFamily="2" charset="-122"/>
                <a:ea typeface="汉仪中宋简" panose="02010600000101010101" pitchFamily="2" charset="-122"/>
                <a:sym typeface="汉仪中宋简" panose="02010600000101010101" pitchFamily="2" charset="-122"/>
              </a:endParaRPr>
            </a:p>
          </p:txBody>
        </p:sp>
        <p:sp>
          <p:nvSpPr>
            <p:cNvPr id="13" name="文本框 12"/>
            <p:cNvSpPr txBox="1"/>
            <p:nvPr>
              <p:custDataLst>
                <p:tags r:id="rId6"/>
              </p:custDataLst>
            </p:nvPr>
          </p:nvSpPr>
          <p:spPr>
            <a:xfrm>
              <a:off x="6400800" y="4506525"/>
              <a:ext cx="3924300" cy="1176732"/>
            </a:xfrm>
            <a:prstGeom prst="rect">
              <a:avLst/>
            </a:prstGeom>
            <a:noFill/>
          </p:spPr>
          <p:txBody>
            <a:bodyPr wrap="square">
              <a:spAutoFit/>
            </a:bodyPr>
            <a:lstStyle/>
            <a:p>
              <a:pPr algn="ctr">
                <a:lnSpc>
                  <a:spcPct val="150000"/>
                </a:lnSpc>
              </a:pPr>
              <a:r>
                <a:rPr lang="en-US" altLang="zh-CN" sz="1200">
                  <a:solidFill>
                    <a:schemeClr val="bg1"/>
                  </a:solidFill>
                  <a:latin typeface="汉仪旗黑X1-55W" panose="00020600040101010101" pitchFamily="18" charset="-122"/>
                  <a:ea typeface="汉仪旗黑X1-55W" panose="00020600040101010101" pitchFamily="18" charset="-122"/>
                  <a:sym typeface="汉仪旗黑X1-55W" panose="00020600040101010101" pitchFamily="18" charset="-122"/>
                </a:rPr>
                <a:t>Mercury is the closest planet to the Sun and the smallest one in the Solar System—it’s only a bit larger than our Moon. The planet’s name has nothing to do with the liquid metal, </a:t>
              </a:r>
              <a:endParaRPr lang="en-US" altLang="zh-CN" sz="1200">
                <a:solidFill>
                  <a:schemeClr val="bg1"/>
                </a:solidFill>
                <a:latin typeface="汉仪旗黑X1-55W" panose="00020600040101010101" pitchFamily="18" charset="-122"/>
                <a:ea typeface="汉仪旗黑X1-55W" panose="00020600040101010101" pitchFamily="18" charset="-122"/>
                <a:sym typeface="汉仪旗黑X1-55W" panose="00020600040101010101" pitchFamily="18" charset="-122"/>
              </a:endParaRPr>
            </a:p>
          </p:txBody>
        </p:sp>
      </p:grpSp>
      <p:cxnSp>
        <p:nvCxnSpPr>
          <p:cNvPr id="7" name="直接连接符 6"/>
          <p:cNvCxnSpPr/>
          <p:nvPr>
            <p:custDataLst>
              <p:tags r:id="rId7"/>
            </p:custDataLst>
          </p:nvPr>
        </p:nvCxnSpPr>
        <p:spPr>
          <a:xfrm flipH="1">
            <a:off x="6096000" y="4485141"/>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8"/>
            </p:custDataLst>
          </p:nvPr>
        </p:nvSpPr>
        <p:spPr>
          <a:xfrm>
            <a:off x="99695" y="77470"/>
            <a:ext cx="3690620"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Read for language</a:t>
            </a:r>
            <a:endParaRPr lang="zh-CN" altLang="en-US" b="1">
              <a:latin typeface="微软雅黑" panose="020B0503020204020204" charset="-122"/>
              <a:ea typeface="微软雅黑" panose="020B0503020204020204" charset="-122"/>
            </a:endParaRPr>
          </a:p>
        </p:txBody>
      </p:sp>
      <p:sp>
        <p:nvSpPr>
          <p:cNvPr id="14" name="文本框 13"/>
          <p:cNvSpPr txBox="1"/>
          <p:nvPr>
            <p:custDataLst>
              <p:tags r:id="rId9"/>
            </p:custDataLst>
          </p:nvPr>
        </p:nvSpPr>
        <p:spPr>
          <a:xfrm>
            <a:off x="685800" y="635635"/>
            <a:ext cx="11019155" cy="1076325"/>
          </a:xfrm>
          <a:prstGeom prst="rect">
            <a:avLst/>
          </a:prstGeom>
          <a:noFill/>
        </p:spPr>
        <p:txBody>
          <a:bodyPr wrap="square" rtlCol="0" anchor="t">
            <a:spAutoFit/>
          </a:bodyPr>
          <a:lstStyle/>
          <a:p>
            <a:r>
              <a:rPr lang="en-US" sz="3200" b="1">
                <a:latin typeface="Times New Roman" panose="02020603050405020304" charset="0"/>
                <a:cs typeface="Times New Roman" panose="02020603050405020304" charset="0"/>
                <a:sym typeface="+mn-ea"/>
              </a:rPr>
              <a:t>What expressions does the author use to describe food and people’s feelings towards food</a:t>
            </a:r>
            <a:r>
              <a:rPr sz="3200" b="1">
                <a:latin typeface="Times New Roman" panose="02020603050405020304" charset="0"/>
                <a:cs typeface="Times New Roman" panose="02020603050405020304" charset="0"/>
                <a:sym typeface="+mn-ea"/>
              </a:rPr>
              <a:t>?</a:t>
            </a:r>
            <a:r>
              <a:rPr lang="zh-CN" altLang="en-US" sz="3200" b="1">
                <a:latin typeface="Times New Roman" panose="02020603050405020304" charset="0"/>
                <a:cs typeface="Times New Roman" panose="02020603050405020304" charset="0"/>
                <a:sym typeface="+mn-ea"/>
              </a:rPr>
              <a:t> </a:t>
            </a:r>
            <a:r>
              <a:rPr lang="en-US" altLang="zh-CN" sz="2800" b="1">
                <a:latin typeface="Cambria" panose="02040503050406030204" pitchFamily="18" charset="0"/>
                <a:cs typeface="Cambria" panose="02040503050406030204" pitchFamily="18" charset="0"/>
                <a:sym typeface="+mn-ea"/>
              </a:rPr>
              <a:t> </a:t>
            </a:r>
            <a:endParaRPr lang="en-US" altLang="zh-CN" sz="2800" b="1">
              <a:latin typeface="Cambria" panose="02040503050406030204" pitchFamily="18" charset="0"/>
              <a:cs typeface="Cambria" panose="02040503050406030204" pitchFamily="18" charset="0"/>
              <a:sym typeface="+mn-ea"/>
            </a:endParaRPr>
          </a:p>
        </p:txBody>
      </p:sp>
      <p:sp>
        <p:nvSpPr>
          <p:cNvPr id="50" name="矩形: 圆角 49"/>
          <p:cNvSpPr/>
          <p:nvPr>
            <p:custDataLst>
              <p:tags r:id="rId10"/>
            </p:custDataLst>
          </p:nvPr>
        </p:nvSpPr>
        <p:spPr>
          <a:xfrm>
            <a:off x="8037195" y="1920875"/>
            <a:ext cx="3521075" cy="4547235"/>
          </a:xfrm>
          <a:prstGeom prst="roundRect">
            <a:avLst>
              <a:gd name="adj" fmla="val 2657"/>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51" name="任意多边形: 形状 50"/>
          <p:cNvSpPr/>
          <p:nvPr>
            <p:custDataLst>
              <p:tags r:id="rId11"/>
            </p:custDataLst>
          </p:nvPr>
        </p:nvSpPr>
        <p:spPr>
          <a:xfrm>
            <a:off x="8037195" y="1920875"/>
            <a:ext cx="3520440" cy="1473835"/>
          </a:xfrm>
          <a:custGeom>
            <a:avLst/>
            <a:gdLst>
              <a:gd name="connsiteX0" fmla="*/ 58479 w 2200939"/>
              <a:gd name="connsiteY0" fmla="*/ 0 h 1119815"/>
              <a:gd name="connsiteX1" fmla="*/ 2142460 w 2200939"/>
              <a:gd name="connsiteY1" fmla="*/ 0 h 1119815"/>
              <a:gd name="connsiteX2" fmla="*/ 2200939 w 2200939"/>
              <a:gd name="connsiteY2" fmla="*/ 58479 h 1119815"/>
              <a:gd name="connsiteX3" fmla="*/ 2200939 w 2200939"/>
              <a:gd name="connsiteY3" fmla="*/ 935665 h 1119815"/>
              <a:gd name="connsiteX4" fmla="*/ 532651 w 2200939"/>
              <a:gd name="connsiteY4" fmla="*/ 935665 h 1119815"/>
              <a:gd name="connsiteX5" fmla="*/ 240413 w 2200939"/>
              <a:gd name="connsiteY5" fmla="*/ 1119815 h 1119815"/>
              <a:gd name="connsiteX6" fmla="*/ 240413 w 2200939"/>
              <a:gd name="connsiteY6" fmla="*/ 935665 h 1119815"/>
              <a:gd name="connsiteX7" fmla="*/ 0 w 2200939"/>
              <a:gd name="connsiteY7" fmla="*/ 935665 h 1119815"/>
              <a:gd name="connsiteX8" fmla="*/ 0 w 2200939"/>
              <a:gd name="connsiteY8" fmla="*/ 58479 h 1119815"/>
              <a:gd name="connsiteX9" fmla="*/ 58479 w 2200939"/>
              <a:gd name="connsiteY9" fmla="*/ 0 h 111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0939" h="1119815">
                <a:moveTo>
                  <a:pt x="58479" y="0"/>
                </a:moveTo>
                <a:lnTo>
                  <a:pt x="2142460" y="0"/>
                </a:lnTo>
                <a:cubicBezTo>
                  <a:pt x="2174757" y="0"/>
                  <a:pt x="2200939" y="26182"/>
                  <a:pt x="2200939" y="58479"/>
                </a:cubicBezTo>
                <a:lnTo>
                  <a:pt x="2200939" y="935665"/>
                </a:lnTo>
                <a:lnTo>
                  <a:pt x="532651" y="935665"/>
                </a:lnTo>
                <a:lnTo>
                  <a:pt x="240413" y="1119815"/>
                </a:lnTo>
                <a:lnTo>
                  <a:pt x="240413" y="935665"/>
                </a:lnTo>
                <a:lnTo>
                  <a:pt x="0" y="935665"/>
                </a:lnTo>
                <a:lnTo>
                  <a:pt x="0" y="58479"/>
                </a:lnTo>
                <a:cubicBezTo>
                  <a:pt x="0" y="26182"/>
                  <a:pt x="26182" y="0"/>
                  <a:pt x="58479" y="0"/>
                </a:cubicBez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mn-ea"/>
            </a:endParaRPr>
          </a:p>
        </p:txBody>
      </p:sp>
      <p:sp>
        <p:nvSpPr>
          <p:cNvPr id="15" name="矩形: 圆角 3"/>
          <p:cNvSpPr/>
          <p:nvPr>
            <p:custDataLst>
              <p:tags r:id="rId12"/>
            </p:custDataLst>
          </p:nvPr>
        </p:nvSpPr>
        <p:spPr>
          <a:xfrm>
            <a:off x="546735" y="1920875"/>
            <a:ext cx="3778250" cy="4547235"/>
          </a:xfrm>
          <a:prstGeom prst="roundRect">
            <a:avLst>
              <a:gd name="adj" fmla="val 2657"/>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18" name="任意多边形: 形状 10"/>
          <p:cNvSpPr/>
          <p:nvPr>
            <p:custDataLst>
              <p:tags r:id="rId13"/>
            </p:custDataLst>
          </p:nvPr>
        </p:nvSpPr>
        <p:spPr>
          <a:xfrm>
            <a:off x="533400" y="1920875"/>
            <a:ext cx="3791585" cy="1475740"/>
          </a:xfrm>
          <a:custGeom>
            <a:avLst/>
            <a:gdLst>
              <a:gd name="connsiteX0" fmla="*/ 58479 w 2200939"/>
              <a:gd name="connsiteY0" fmla="*/ 0 h 1119815"/>
              <a:gd name="connsiteX1" fmla="*/ 2142460 w 2200939"/>
              <a:gd name="connsiteY1" fmla="*/ 0 h 1119815"/>
              <a:gd name="connsiteX2" fmla="*/ 2200939 w 2200939"/>
              <a:gd name="connsiteY2" fmla="*/ 58479 h 1119815"/>
              <a:gd name="connsiteX3" fmla="*/ 2200939 w 2200939"/>
              <a:gd name="connsiteY3" fmla="*/ 935665 h 1119815"/>
              <a:gd name="connsiteX4" fmla="*/ 532651 w 2200939"/>
              <a:gd name="connsiteY4" fmla="*/ 935665 h 1119815"/>
              <a:gd name="connsiteX5" fmla="*/ 240413 w 2200939"/>
              <a:gd name="connsiteY5" fmla="*/ 1119815 h 1119815"/>
              <a:gd name="connsiteX6" fmla="*/ 240413 w 2200939"/>
              <a:gd name="connsiteY6" fmla="*/ 935665 h 1119815"/>
              <a:gd name="connsiteX7" fmla="*/ 0 w 2200939"/>
              <a:gd name="connsiteY7" fmla="*/ 935665 h 1119815"/>
              <a:gd name="connsiteX8" fmla="*/ 0 w 2200939"/>
              <a:gd name="connsiteY8" fmla="*/ 58479 h 1119815"/>
              <a:gd name="connsiteX9" fmla="*/ 58479 w 2200939"/>
              <a:gd name="connsiteY9" fmla="*/ 0 h 111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0939" h="1119815">
                <a:moveTo>
                  <a:pt x="58479" y="0"/>
                </a:moveTo>
                <a:lnTo>
                  <a:pt x="2142460" y="0"/>
                </a:lnTo>
                <a:cubicBezTo>
                  <a:pt x="2174757" y="0"/>
                  <a:pt x="2200939" y="26182"/>
                  <a:pt x="2200939" y="58479"/>
                </a:cubicBezTo>
                <a:lnTo>
                  <a:pt x="2200939" y="935665"/>
                </a:lnTo>
                <a:lnTo>
                  <a:pt x="532651" y="935665"/>
                </a:lnTo>
                <a:lnTo>
                  <a:pt x="240413" y="1119815"/>
                </a:lnTo>
                <a:lnTo>
                  <a:pt x="240413" y="935665"/>
                </a:lnTo>
                <a:lnTo>
                  <a:pt x="0" y="935665"/>
                </a:lnTo>
                <a:lnTo>
                  <a:pt x="0" y="58479"/>
                </a:lnTo>
                <a:cubicBezTo>
                  <a:pt x="0" y="26182"/>
                  <a:pt x="26182" y="0"/>
                  <a:pt x="58479" y="0"/>
                </a:cubicBez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mn-ea"/>
            </a:endParaRPr>
          </a:p>
        </p:txBody>
      </p:sp>
      <p:sp>
        <p:nvSpPr>
          <p:cNvPr id="22" name="序号1"/>
          <p:cNvSpPr txBox="1"/>
          <p:nvPr>
            <p:custDataLst>
              <p:tags r:id="rId14"/>
            </p:custDataLst>
          </p:nvPr>
        </p:nvSpPr>
        <p:spPr>
          <a:xfrm>
            <a:off x="1543050" y="1935480"/>
            <a:ext cx="1815465" cy="1219835"/>
          </a:xfrm>
          <a:prstGeom prst="rect">
            <a:avLst/>
          </a:prstGeom>
          <a:noFill/>
        </p:spPr>
        <p:txBody>
          <a:bodyPr wrap="square" rtlCol="0" anchor="ctr">
            <a:normAutofit/>
          </a:bodyPr>
          <a:lstStyle/>
          <a:p>
            <a:pPr algn="ctr"/>
            <a:r>
              <a:rPr lang="en-US" sz="3600" b="1" spc="300">
                <a:solidFill>
                  <a:srgbClr val="FFFFFF"/>
                </a:solidFill>
                <a:latin typeface="+mn-ea"/>
                <a:cs typeface="Montserrat Black"/>
              </a:rPr>
              <a:t>Food</a:t>
            </a:r>
            <a:endParaRPr lang="en-US" sz="3600" b="1" spc="300">
              <a:solidFill>
                <a:srgbClr val="FFFFFF"/>
              </a:solidFill>
              <a:latin typeface="+mn-ea"/>
              <a:cs typeface="Montserrat Black"/>
            </a:endParaRPr>
          </a:p>
        </p:txBody>
      </p:sp>
      <p:sp>
        <p:nvSpPr>
          <p:cNvPr id="23" name="矩形: 圆角 40"/>
          <p:cNvSpPr/>
          <p:nvPr>
            <p:custDataLst>
              <p:tags r:id="rId15"/>
            </p:custDataLst>
          </p:nvPr>
        </p:nvSpPr>
        <p:spPr>
          <a:xfrm>
            <a:off x="4624705" y="1920875"/>
            <a:ext cx="3126740" cy="4547235"/>
          </a:xfrm>
          <a:prstGeom prst="roundRect">
            <a:avLst>
              <a:gd name="adj" fmla="val 2657"/>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lt1"/>
              </a:solidFill>
              <a:latin typeface="+mn-ea"/>
            </a:endParaRPr>
          </a:p>
        </p:txBody>
      </p:sp>
      <p:sp>
        <p:nvSpPr>
          <p:cNvPr id="24" name="任意多边形: 形状 41"/>
          <p:cNvSpPr/>
          <p:nvPr>
            <p:custDataLst>
              <p:tags r:id="rId16"/>
            </p:custDataLst>
          </p:nvPr>
        </p:nvSpPr>
        <p:spPr>
          <a:xfrm>
            <a:off x="4624705" y="1920875"/>
            <a:ext cx="3126740" cy="1473835"/>
          </a:xfrm>
          <a:custGeom>
            <a:avLst/>
            <a:gdLst>
              <a:gd name="connsiteX0" fmla="*/ 58479 w 2200939"/>
              <a:gd name="connsiteY0" fmla="*/ 0 h 1119815"/>
              <a:gd name="connsiteX1" fmla="*/ 2142460 w 2200939"/>
              <a:gd name="connsiteY1" fmla="*/ 0 h 1119815"/>
              <a:gd name="connsiteX2" fmla="*/ 2200939 w 2200939"/>
              <a:gd name="connsiteY2" fmla="*/ 58479 h 1119815"/>
              <a:gd name="connsiteX3" fmla="*/ 2200939 w 2200939"/>
              <a:gd name="connsiteY3" fmla="*/ 935665 h 1119815"/>
              <a:gd name="connsiteX4" fmla="*/ 532651 w 2200939"/>
              <a:gd name="connsiteY4" fmla="*/ 935665 h 1119815"/>
              <a:gd name="connsiteX5" fmla="*/ 240413 w 2200939"/>
              <a:gd name="connsiteY5" fmla="*/ 1119815 h 1119815"/>
              <a:gd name="connsiteX6" fmla="*/ 240413 w 2200939"/>
              <a:gd name="connsiteY6" fmla="*/ 935665 h 1119815"/>
              <a:gd name="connsiteX7" fmla="*/ 0 w 2200939"/>
              <a:gd name="connsiteY7" fmla="*/ 935665 h 1119815"/>
              <a:gd name="connsiteX8" fmla="*/ 0 w 2200939"/>
              <a:gd name="connsiteY8" fmla="*/ 58479 h 1119815"/>
              <a:gd name="connsiteX9" fmla="*/ 58479 w 2200939"/>
              <a:gd name="connsiteY9" fmla="*/ 0 h 111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0939" h="1119815">
                <a:moveTo>
                  <a:pt x="58479" y="0"/>
                </a:moveTo>
                <a:lnTo>
                  <a:pt x="2142460" y="0"/>
                </a:lnTo>
                <a:cubicBezTo>
                  <a:pt x="2174757" y="0"/>
                  <a:pt x="2200939" y="26182"/>
                  <a:pt x="2200939" y="58479"/>
                </a:cubicBezTo>
                <a:lnTo>
                  <a:pt x="2200939" y="935665"/>
                </a:lnTo>
                <a:lnTo>
                  <a:pt x="532651" y="935665"/>
                </a:lnTo>
                <a:lnTo>
                  <a:pt x="240413" y="1119815"/>
                </a:lnTo>
                <a:lnTo>
                  <a:pt x="240413" y="935665"/>
                </a:lnTo>
                <a:lnTo>
                  <a:pt x="0" y="935665"/>
                </a:lnTo>
                <a:lnTo>
                  <a:pt x="0" y="58479"/>
                </a:lnTo>
                <a:cubicBezTo>
                  <a:pt x="0" y="26182"/>
                  <a:pt x="26182" y="0"/>
                  <a:pt x="58479" y="0"/>
                </a:cubicBez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mn-ea"/>
            </a:endParaRPr>
          </a:p>
        </p:txBody>
      </p:sp>
      <p:sp>
        <p:nvSpPr>
          <p:cNvPr id="25" name="任意多边形: 形状 42"/>
          <p:cNvSpPr/>
          <p:nvPr>
            <p:custDataLst>
              <p:tags r:id="rId17"/>
            </p:custDataLst>
          </p:nvPr>
        </p:nvSpPr>
        <p:spPr>
          <a:xfrm>
            <a:off x="6609080" y="1907858"/>
            <a:ext cx="868113" cy="357606"/>
          </a:xfrm>
          <a:custGeom>
            <a:avLst/>
            <a:gdLst>
              <a:gd name="connsiteX0" fmla="*/ 0 w 659578"/>
              <a:gd name="connsiteY0" fmla="*/ 0 h 271463"/>
              <a:gd name="connsiteX1" fmla="*/ 615506 w 659578"/>
              <a:gd name="connsiteY1" fmla="*/ 0 h 271463"/>
              <a:gd name="connsiteX2" fmla="*/ 656857 w 659578"/>
              <a:gd name="connsiteY2" fmla="*/ 17128 h 271463"/>
              <a:gd name="connsiteX3" fmla="*/ 659578 w 659578"/>
              <a:gd name="connsiteY3" fmla="*/ 23698 h 271463"/>
              <a:gd name="connsiteX4" fmla="*/ 647227 w 659578"/>
              <a:gd name="connsiteY4" fmla="*/ 63489 h 271463"/>
              <a:gd name="connsiteX5" fmla="*/ 333467 w 659578"/>
              <a:gd name="connsiteY5" fmla="*/ 271463 h 271463"/>
              <a:gd name="connsiteX6" fmla="*/ 19708 w 659578"/>
              <a:gd name="connsiteY6" fmla="*/ 63489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578" h="271463">
                <a:moveTo>
                  <a:pt x="0" y="0"/>
                </a:moveTo>
                <a:lnTo>
                  <a:pt x="615506" y="0"/>
                </a:lnTo>
                <a:cubicBezTo>
                  <a:pt x="631655" y="0"/>
                  <a:pt x="646275" y="6546"/>
                  <a:pt x="656857" y="17128"/>
                </a:cubicBezTo>
                <a:lnTo>
                  <a:pt x="659578" y="23698"/>
                </a:lnTo>
                <a:lnTo>
                  <a:pt x="647227" y="63489"/>
                </a:lnTo>
                <a:cubicBezTo>
                  <a:pt x="595533" y="185707"/>
                  <a:pt x="474515" y="271463"/>
                  <a:pt x="333467" y="271463"/>
                </a:cubicBezTo>
                <a:cubicBezTo>
                  <a:pt x="192420" y="271463"/>
                  <a:pt x="71402" y="185707"/>
                  <a:pt x="19708" y="63489"/>
                </a:cubicBezTo>
                <a:close/>
              </a:path>
            </a:pathLst>
          </a:custGeom>
          <a:gradFill flip="none" rotWithShape="1">
            <a:gsLst>
              <a:gs pos="95575">
                <a:schemeClr val="bg1">
                  <a:alpha val="10000"/>
                </a:schemeClr>
              </a:gs>
              <a:gs pos="20000">
                <a:schemeClr val="accent2"/>
              </a:gs>
              <a:gs pos="0">
                <a:schemeClr val="accent2"/>
              </a:gs>
            </a:gsLst>
            <a:lin ang="81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a:bodyPr>
          <a:lstStyle/>
          <a:p>
            <a:pPr algn="ctr"/>
            <a:endParaRPr lang="zh-CN" altLang="en-US">
              <a:solidFill>
                <a:schemeClr val="lt1"/>
              </a:solidFill>
              <a:latin typeface="+mn-ea"/>
            </a:endParaRPr>
          </a:p>
        </p:txBody>
      </p:sp>
      <p:sp>
        <p:nvSpPr>
          <p:cNvPr id="28" name="序号1"/>
          <p:cNvSpPr txBox="1"/>
          <p:nvPr>
            <p:custDataLst>
              <p:tags r:id="rId18"/>
            </p:custDataLst>
          </p:nvPr>
        </p:nvSpPr>
        <p:spPr>
          <a:xfrm>
            <a:off x="4996180" y="1945005"/>
            <a:ext cx="2480945" cy="1219835"/>
          </a:xfrm>
          <a:prstGeom prst="rect">
            <a:avLst/>
          </a:prstGeom>
          <a:noFill/>
        </p:spPr>
        <p:txBody>
          <a:bodyPr wrap="square" rtlCol="0" anchor="ctr"/>
          <a:lstStyle/>
          <a:p>
            <a:pPr algn="ctr"/>
            <a:r>
              <a:rPr lang="en-US" sz="3600" b="1" spc="300">
                <a:solidFill>
                  <a:srgbClr val="FFFFFF"/>
                </a:solidFill>
                <a:latin typeface="+mn-ea"/>
                <a:cs typeface="Montserrat Black"/>
              </a:rPr>
              <a:t>Feelings(like)</a:t>
            </a:r>
            <a:endParaRPr lang="en-US" sz="3600" b="1" spc="300">
              <a:solidFill>
                <a:srgbClr val="FFFFFF"/>
              </a:solidFill>
              <a:latin typeface="+mn-ea"/>
              <a:cs typeface="Montserrat Black"/>
            </a:endParaRPr>
          </a:p>
        </p:txBody>
      </p:sp>
      <p:sp>
        <p:nvSpPr>
          <p:cNvPr id="31" name="任意多边形: 形状 42"/>
          <p:cNvSpPr/>
          <p:nvPr>
            <p:custDataLst>
              <p:tags r:id="rId19"/>
            </p:custDataLst>
          </p:nvPr>
        </p:nvSpPr>
        <p:spPr>
          <a:xfrm>
            <a:off x="10648950" y="1907858"/>
            <a:ext cx="868113" cy="357606"/>
          </a:xfrm>
          <a:custGeom>
            <a:avLst/>
            <a:gdLst>
              <a:gd name="connsiteX0" fmla="*/ 0 w 659578"/>
              <a:gd name="connsiteY0" fmla="*/ 0 h 271463"/>
              <a:gd name="connsiteX1" fmla="*/ 615506 w 659578"/>
              <a:gd name="connsiteY1" fmla="*/ 0 h 271463"/>
              <a:gd name="connsiteX2" fmla="*/ 656857 w 659578"/>
              <a:gd name="connsiteY2" fmla="*/ 17128 h 271463"/>
              <a:gd name="connsiteX3" fmla="*/ 659578 w 659578"/>
              <a:gd name="connsiteY3" fmla="*/ 23698 h 271463"/>
              <a:gd name="connsiteX4" fmla="*/ 647227 w 659578"/>
              <a:gd name="connsiteY4" fmla="*/ 63489 h 271463"/>
              <a:gd name="connsiteX5" fmla="*/ 333467 w 659578"/>
              <a:gd name="connsiteY5" fmla="*/ 271463 h 271463"/>
              <a:gd name="connsiteX6" fmla="*/ 19708 w 659578"/>
              <a:gd name="connsiteY6" fmla="*/ 63489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578" h="271463">
                <a:moveTo>
                  <a:pt x="0" y="0"/>
                </a:moveTo>
                <a:lnTo>
                  <a:pt x="615506" y="0"/>
                </a:lnTo>
                <a:cubicBezTo>
                  <a:pt x="631655" y="0"/>
                  <a:pt x="646275" y="6546"/>
                  <a:pt x="656857" y="17128"/>
                </a:cubicBezTo>
                <a:lnTo>
                  <a:pt x="659578" y="23698"/>
                </a:lnTo>
                <a:lnTo>
                  <a:pt x="647227" y="63489"/>
                </a:lnTo>
                <a:cubicBezTo>
                  <a:pt x="595533" y="185707"/>
                  <a:pt x="474515" y="271463"/>
                  <a:pt x="333467" y="271463"/>
                </a:cubicBezTo>
                <a:cubicBezTo>
                  <a:pt x="192420" y="271463"/>
                  <a:pt x="71402" y="185707"/>
                  <a:pt x="19708" y="63489"/>
                </a:cubicBezTo>
                <a:close/>
              </a:path>
            </a:pathLst>
          </a:custGeom>
          <a:gradFill flip="none" rotWithShape="1">
            <a:gsLst>
              <a:gs pos="95575">
                <a:schemeClr val="bg1">
                  <a:alpha val="10000"/>
                </a:schemeClr>
              </a:gs>
              <a:gs pos="20000">
                <a:schemeClr val="accent2"/>
              </a:gs>
              <a:gs pos="0">
                <a:schemeClr val="accent2"/>
              </a:gs>
            </a:gsLst>
            <a:lin ang="81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a:bodyPr>
          <a:lstStyle/>
          <a:p>
            <a:pPr algn="ctr"/>
            <a:endParaRPr lang="zh-CN" altLang="en-US">
              <a:solidFill>
                <a:schemeClr val="lt1"/>
              </a:solidFill>
              <a:latin typeface="+mn-ea"/>
            </a:endParaRPr>
          </a:p>
        </p:txBody>
      </p:sp>
      <p:sp>
        <p:nvSpPr>
          <p:cNvPr id="30" name="任意多边形: 形状 42"/>
          <p:cNvSpPr/>
          <p:nvPr>
            <p:custDataLst>
              <p:tags r:id="rId20"/>
            </p:custDataLst>
          </p:nvPr>
        </p:nvSpPr>
        <p:spPr>
          <a:xfrm>
            <a:off x="3239770" y="1907858"/>
            <a:ext cx="868113" cy="357606"/>
          </a:xfrm>
          <a:custGeom>
            <a:avLst/>
            <a:gdLst>
              <a:gd name="connsiteX0" fmla="*/ 0 w 659578"/>
              <a:gd name="connsiteY0" fmla="*/ 0 h 271463"/>
              <a:gd name="connsiteX1" fmla="*/ 615506 w 659578"/>
              <a:gd name="connsiteY1" fmla="*/ 0 h 271463"/>
              <a:gd name="connsiteX2" fmla="*/ 656857 w 659578"/>
              <a:gd name="connsiteY2" fmla="*/ 17128 h 271463"/>
              <a:gd name="connsiteX3" fmla="*/ 659578 w 659578"/>
              <a:gd name="connsiteY3" fmla="*/ 23698 h 271463"/>
              <a:gd name="connsiteX4" fmla="*/ 647227 w 659578"/>
              <a:gd name="connsiteY4" fmla="*/ 63489 h 271463"/>
              <a:gd name="connsiteX5" fmla="*/ 333467 w 659578"/>
              <a:gd name="connsiteY5" fmla="*/ 271463 h 271463"/>
              <a:gd name="connsiteX6" fmla="*/ 19708 w 659578"/>
              <a:gd name="connsiteY6" fmla="*/ 63489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578" h="271463">
                <a:moveTo>
                  <a:pt x="0" y="0"/>
                </a:moveTo>
                <a:lnTo>
                  <a:pt x="615506" y="0"/>
                </a:lnTo>
                <a:cubicBezTo>
                  <a:pt x="631655" y="0"/>
                  <a:pt x="646275" y="6546"/>
                  <a:pt x="656857" y="17128"/>
                </a:cubicBezTo>
                <a:lnTo>
                  <a:pt x="659578" y="23698"/>
                </a:lnTo>
                <a:lnTo>
                  <a:pt x="647227" y="63489"/>
                </a:lnTo>
                <a:cubicBezTo>
                  <a:pt x="595533" y="185707"/>
                  <a:pt x="474515" y="271463"/>
                  <a:pt x="333467" y="271463"/>
                </a:cubicBezTo>
                <a:cubicBezTo>
                  <a:pt x="192420" y="271463"/>
                  <a:pt x="71402" y="185707"/>
                  <a:pt x="19708" y="63489"/>
                </a:cubicBezTo>
                <a:close/>
              </a:path>
            </a:pathLst>
          </a:custGeom>
          <a:gradFill flip="none" rotWithShape="1">
            <a:gsLst>
              <a:gs pos="95575">
                <a:schemeClr val="bg1">
                  <a:alpha val="10000"/>
                </a:schemeClr>
              </a:gs>
              <a:gs pos="20000">
                <a:schemeClr val="accent2"/>
              </a:gs>
              <a:gs pos="0">
                <a:schemeClr val="accent2"/>
              </a:gs>
            </a:gsLst>
            <a:lin ang="81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85000"/>
          </a:bodyPr>
          <a:lstStyle/>
          <a:p>
            <a:pPr algn="ctr"/>
            <a:endParaRPr lang="zh-CN" altLang="en-US">
              <a:solidFill>
                <a:schemeClr val="lt1"/>
              </a:solidFill>
              <a:latin typeface="+mn-ea"/>
            </a:endParaRPr>
          </a:p>
        </p:txBody>
      </p:sp>
      <p:sp>
        <p:nvSpPr>
          <p:cNvPr id="49" name="序号1"/>
          <p:cNvSpPr txBox="1"/>
          <p:nvPr>
            <p:custDataLst>
              <p:tags r:id="rId21"/>
            </p:custDataLst>
          </p:nvPr>
        </p:nvSpPr>
        <p:spPr>
          <a:xfrm>
            <a:off x="8148320" y="1908175"/>
            <a:ext cx="3218815" cy="1219835"/>
          </a:xfrm>
          <a:prstGeom prst="rect">
            <a:avLst/>
          </a:prstGeom>
          <a:noFill/>
        </p:spPr>
        <p:txBody>
          <a:bodyPr wrap="square" rtlCol="0" anchor="ctr"/>
          <a:lstStyle/>
          <a:p>
            <a:pPr algn="ctr"/>
            <a:r>
              <a:rPr lang="en-US" sz="3600" b="1" spc="300">
                <a:solidFill>
                  <a:srgbClr val="FFFFFF"/>
                </a:solidFill>
                <a:latin typeface="+mn-ea"/>
                <a:cs typeface="Montserrat Black"/>
              </a:rPr>
              <a:t>Feelings (dislike)</a:t>
            </a:r>
            <a:endParaRPr lang="en-US" sz="3600" b="1" spc="300">
              <a:solidFill>
                <a:srgbClr val="FFFFFF"/>
              </a:solidFill>
              <a:latin typeface="+mn-ea"/>
              <a:cs typeface="Montserrat Black"/>
            </a:endParaRPr>
          </a:p>
        </p:txBody>
      </p:sp>
      <p:sp>
        <p:nvSpPr>
          <p:cNvPr id="32" name="文本框 31"/>
          <p:cNvSpPr txBox="1"/>
          <p:nvPr>
            <p:custDataLst>
              <p:tags r:id="rId22"/>
            </p:custDataLst>
          </p:nvPr>
        </p:nvSpPr>
        <p:spPr>
          <a:xfrm>
            <a:off x="685800" y="3378835"/>
            <a:ext cx="3639820" cy="3046095"/>
          </a:xfrm>
          <a:prstGeom prst="rect">
            <a:avLst/>
          </a:prstGeom>
          <a:noFill/>
        </p:spPr>
        <p:txBody>
          <a:bodyPr wrap="square" rtlCol="0" anchor="t">
            <a:spAutoFit/>
          </a:bodyPr>
          <a:lstStyle/>
          <a:p>
            <a:pPr lvl="0" indent="0" algn="l" fontAlgn="ctr">
              <a:lnSpc>
                <a:spcPct val="100000"/>
              </a:lnSpc>
              <a:spcBef>
                <a:spcPct val="0"/>
              </a:spcBef>
              <a:spcAft>
                <a:spcPct val="0"/>
              </a:spcAft>
              <a:buSzTx/>
              <a:buFont typeface="Wingdings" panose="05000000000000000000" charset="0"/>
              <a:buNone/>
            </a:pPr>
            <a:r>
              <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rPr>
              <a:t>spicy/super/typical/</a:t>
            </a:r>
            <a:endPar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endParaRPr>
          </a:p>
          <a:p>
            <a:pPr lvl="0" indent="0" algn="l" fontAlgn="ctr">
              <a:lnSpc>
                <a:spcPct val="100000"/>
              </a:lnSpc>
              <a:spcBef>
                <a:spcPct val="0"/>
              </a:spcBef>
              <a:spcAft>
                <a:spcPct val="0"/>
              </a:spcAft>
              <a:buSzTx/>
              <a:buFont typeface="Wingdings" panose="05000000000000000000" charset="0"/>
              <a:buNone/>
            </a:pPr>
            <a:r>
              <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rPr>
              <a:t>stinky/a horrible grey thing looks and smells like a burnt sports shoe/a strong smelling type of food/</a:t>
            </a:r>
            <a:endPar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endParaRPr>
          </a:p>
          <a:p>
            <a:pPr lvl="0" indent="0" algn="l" fontAlgn="ctr">
              <a:lnSpc>
                <a:spcPct val="100000"/>
              </a:lnSpc>
              <a:spcBef>
                <a:spcPct val="0"/>
              </a:spcBef>
              <a:spcAft>
                <a:spcPct val="0"/>
              </a:spcAft>
              <a:buSzTx/>
              <a:buFont typeface="Wingdings" panose="05000000000000000000" charset="0"/>
              <a:buNone/>
            </a:pPr>
            <a:r>
              <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rPr>
              <a:t>cross-cultural</a:t>
            </a:r>
            <a:endPar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endParaRPr>
          </a:p>
          <a:p>
            <a:pPr lvl="0" indent="0" algn="l" fontAlgn="ctr">
              <a:lnSpc>
                <a:spcPct val="100000"/>
              </a:lnSpc>
              <a:spcBef>
                <a:spcPct val="0"/>
              </a:spcBef>
              <a:spcAft>
                <a:spcPts val="800"/>
              </a:spcAft>
              <a:buSzTx/>
              <a:buFont typeface="Wingdings" panose="05000000000000000000" charset="0"/>
              <a:buNone/>
            </a:pPr>
            <a:endPar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endParaRPr>
          </a:p>
        </p:txBody>
      </p:sp>
      <p:sp>
        <p:nvSpPr>
          <p:cNvPr id="33" name="文本框 32"/>
          <p:cNvSpPr txBox="1"/>
          <p:nvPr>
            <p:custDataLst>
              <p:tags r:id="rId23"/>
            </p:custDataLst>
          </p:nvPr>
        </p:nvSpPr>
        <p:spPr>
          <a:xfrm>
            <a:off x="4696460" y="3397250"/>
            <a:ext cx="2970530" cy="3046095"/>
          </a:xfrm>
          <a:prstGeom prst="rect">
            <a:avLst/>
          </a:prstGeom>
          <a:noFill/>
        </p:spPr>
        <p:txBody>
          <a:bodyPr wrap="square" rtlCol="0" anchor="t">
            <a:spAutoFit/>
          </a:bodyPr>
          <a:lstStyle/>
          <a:p>
            <a:pPr lvl="0" indent="0" algn="l" fontAlgn="ctr">
              <a:lnSpc>
                <a:spcPct val="100000"/>
              </a:lnSpc>
              <a:spcBef>
                <a:spcPct val="0"/>
              </a:spcBef>
              <a:spcAft>
                <a:spcPts val="800"/>
              </a:spcAft>
              <a:buSzTx/>
              <a:buFont typeface="Wingdings" panose="05000000000000000000" charset="0"/>
              <a:buNone/>
            </a:pPr>
            <a:r>
              <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rPr>
              <a:t>have sweet memories of love/enjoy/come to love/amazed/take to doing/not so bad/fall in love with/feel at home with </a:t>
            </a:r>
            <a:endPar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endParaRPr>
          </a:p>
        </p:txBody>
      </p:sp>
      <p:sp>
        <p:nvSpPr>
          <p:cNvPr id="34" name="文本框 33"/>
          <p:cNvSpPr txBox="1"/>
          <p:nvPr>
            <p:custDataLst>
              <p:tags r:id="rId24"/>
            </p:custDataLst>
          </p:nvPr>
        </p:nvSpPr>
        <p:spPr>
          <a:xfrm>
            <a:off x="8338820" y="3603625"/>
            <a:ext cx="3001645" cy="2676525"/>
          </a:xfrm>
          <a:prstGeom prst="rect">
            <a:avLst/>
          </a:prstGeom>
          <a:noFill/>
        </p:spPr>
        <p:txBody>
          <a:bodyPr wrap="square" rtlCol="0" anchor="t">
            <a:spAutoFit/>
          </a:bodyPr>
          <a:lstStyle/>
          <a:p>
            <a:pPr lvl="0" indent="0" algn="l" fontAlgn="ctr">
              <a:lnSpc>
                <a:spcPct val="100000"/>
              </a:lnSpc>
              <a:spcBef>
                <a:spcPct val="0"/>
              </a:spcBef>
              <a:spcAft>
                <a:spcPts val="800"/>
              </a:spcAft>
              <a:buSzTx/>
              <a:buFont typeface="Wingdings" panose="05000000000000000000" charset="0"/>
              <a:buNone/>
            </a:pPr>
            <a:r>
              <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rPr>
              <a:t>dare not try/  surprised/shocked/amazed/do not take to doing/ gather all my courage to take a  bite</a:t>
            </a:r>
            <a:endParaRPr lang="en-US" altLang="zh-CN" sz="2400" b="1" spc="160">
              <a:ln w="3175">
                <a:noFill/>
                <a:prstDash val="dash"/>
              </a:ln>
              <a:solidFill>
                <a:schemeClr val="dk1">
                  <a:lumMod val="75000"/>
                  <a:lumOff val="25000"/>
                </a:schemeClr>
              </a:solidFill>
              <a:uFillTx/>
              <a:latin typeface="Times New Roman" panose="02020603050405020304" charset="0"/>
              <a:ea typeface="微软雅黑" panose="020B0503020204020204"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1"/>
            </p:custDataLst>
          </p:nvPr>
        </p:nvSpPr>
        <p:spPr>
          <a:xfrm>
            <a:off x="0" y="0"/>
            <a:ext cx="2058670" cy="654050"/>
          </a:xfrm>
          <a:solidFill>
            <a:schemeClr val="accent2">
              <a:lumMod val="50000"/>
            </a:schemeClr>
          </a:solidFill>
        </p:spPr>
        <p:txBody>
          <a:bodyPr>
            <a:normAutofit fontScale="90000"/>
          </a:bodyPr>
          <a:lstStyle/>
          <a:p>
            <a:r>
              <a:rPr lang="en-US" altLang="zh-CN" sz="4145">
                <a:solidFill>
                  <a:schemeClr val="bg1"/>
                </a:solidFill>
                <a:latin typeface="Times New Roman" panose="02020603050405020304" charset="0"/>
                <a:cs typeface="Times New Roman" panose="02020603050405020304" charset="0"/>
              </a:rPr>
              <a:t>phrases</a:t>
            </a:r>
            <a:endParaRPr lang="en-US" altLang="zh-CN" sz="4145">
              <a:solidFill>
                <a:schemeClr val="bg1"/>
              </a:solidFill>
              <a:latin typeface="Times New Roman" panose="02020603050405020304" charset="0"/>
              <a:cs typeface="Times New Roman" panose="02020603050405020304" charset="0"/>
            </a:endParaRPr>
          </a:p>
        </p:txBody>
      </p:sp>
      <p:sp>
        <p:nvSpPr>
          <p:cNvPr id="6" name="内容占位符 5"/>
          <p:cNvSpPr>
            <a:spLocks noGrp="1"/>
          </p:cNvSpPr>
          <p:nvPr>
            <p:ph sz="half" idx="1"/>
            <p:custDataLst>
              <p:tags r:id="rId2"/>
            </p:custDataLst>
          </p:nvPr>
        </p:nvSpPr>
        <p:spPr>
          <a:xfrm>
            <a:off x="669931" y="1059188"/>
            <a:ext cx="5283243" cy="5388907"/>
          </a:xfrm>
        </p:spPr>
        <p:txBody>
          <a:bodyPr>
            <a:noAutofit/>
          </a:bodyPr>
          <a:lstStyle/>
          <a:p>
            <a:r>
              <a:rPr lang="zh-CN" altLang="en-US" sz="2665" b="1">
                <a:latin typeface="Times New Roman" panose="02020603050405020304" charset="0"/>
                <a:cs typeface="Times New Roman" panose="02020603050405020304" charset="0"/>
              </a:rPr>
              <a:t>1. grow up</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2. thanks to</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3. take to doing</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4. go to the butcher’s</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5. had better (not) do</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6. suffer from</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7. according to</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8. encourage sb to do</a:t>
            </a:r>
            <a:endParaRPr lang="zh-CN" altLang="en-US" sz="2665" b="1">
              <a:latin typeface="Times New Roman" panose="02020603050405020304" charset="0"/>
              <a:cs typeface="Times New Roman" panose="02020603050405020304" charset="0"/>
            </a:endParaRPr>
          </a:p>
        </p:txBody>
      </p:sp>
      <p:sp>
        <p:nvSpPr>
          <p:cNvPr id="7" name="内容占位符 6"/>
          <p:cNvSpPr>
            <a:spLocks noGrp="1"/>
          </p:cNvSpPr>
          <p:nvPr>
            <p:ph sz="half" idx="2"/>
            <p:custDataLst>
              <p:tags r:id="rId3"/>
            </p:custDataLst>
          </p:nvPr>
        </p:nvSpPr>
        <p:spPr>
          <a:xfrm>
            <a:off x="6238877" y="1195501"/>
            <a:ext cx="5283243" cy="5388907"/>
          </a:xfrm>
        </p:spPr>
        <p:txBody>
          <a:bodyPr/>
          <a:lstStyle/>
          <a:p>
            <a:r>
              <a:rPr lang="zh-CN" altLang="en-US" sz="2665" b="1">
                <a:latin typeface="Times New Roman" panose="02020603050405020304" charset="0"/>
                <a:cs typeface="Times New Roman" panose="02020603050405020304" charset="0"/>
              </a:rPr>
              <a:t>9. a visit to sp.</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10. deal with</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11. come across</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12. gather all one’s courage to do …</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13. remind sb of</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14. fall in love with</a:t>
            </a:r>
            <a:endParaRPr lang="zh-CN" altLang="en-US" sz="2665" b="1">
              <a:latin typeface="Times New Roman" panose="02020603050405020304" charset="0"/>
              <a:cs typeface="Times New Roman" panose="02020603050405020304" charset="0"/>
            </a:endParaRPr>
          </a:p>
          <a:p>
            <a:r>
              <a:rPr lang="zh-CN" altLang="en-US" sz="2665" b="1">
                <a:latin typeface="Times New Roman" panose="02020603050405020304" charset="0"/>
                <a:cs typeface="Times New Roman" panose="02020603050405020304" charset="0"/>
              </a:rPr>
              <a:t>15. feel at home </a:t>
            </a:r>
            <a:endParaRPr lang="zh-CN" altLang="en-US" sz="2665" b="1">
              <a:latin typeface="Times New Roman" panose="02020603050405020304" charset="0"/>
              <a:cs typeface="Times New Roman" panose="02020603050405020304" charset="0"/>
            </a:endParaRPr>
          </a:p>
        </p:txBody>
      </p:sp>
    </p:spTree>
    <p:custDataLst>
      <p:tags r:id="rId4"/>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541020" y="610870"/>
            <a:ext cx="11650980" cy="4351655"/>
          </a:xfrm>
        </p:spPr>
        <p:txBody>
          <a:bodyPr>
            <a:noAutofit/>
          </a:bodyPr>
          <a:lstStyle/>
          <a:p>
            <a:pPr marL="0" indent="0">
              <a:buNone/>
            </a:pPr>
            <a:r>
              <a:rPr lang="zh-CN" altLang="en-US" b="1">
                <a:latin typeface="Times New Roman" panose="02020603050405020304" charset="0"/>
                <a:ea typeface="宋体" panose="02010600030101010101" pitchFamily="2" charset="-122"/>
                <a:cs typeface="Times New Roman" panose="02020603050405020304" charset="0"/>
              </a:rPr>
              <a:t>Practice:</a:t>
            </a:r>
            <a:endParaRPr lang="zh-CN" altLang="en-US" b="1">
              <a:latin typeface="Times New Roman" panose="02020603050405020304" charset="0"/>
              <a:ea typeface="宋体" panose="02010600030101010101" pitchFamily="2" charset="-122"/>
              <a:cs typeface="Times New Roman" panose="02020603050405020304" charset="0"/>
            </a:endParaRPr>
          </a:p>
          <a:p>
            <a:pPr marL="0" indent="0">
              <a:buNone/>
            </a:pPr>
            <a:r>
              <a:rPr lang="zh-CN" altLang="en-US" b="1">
                <a:latin typeface="Times New Roman" panose="02020603050405020304" charset="0"/>
                <a:ea typeface="宋体" panose="02010600030101010101" pitchFamily="2" charset="-122"/>
                <a:cs typeface="Times New Roman" panose="02020603050405020304" charset="0"/>
              </a:rPr>
              <a:t>1.__________(长大) in Zibo, I _________________(爱上了)the beautiful place which is well-known  _________its delicious barbecue. </a:t>
            </a:r>
            <a:endParaRPr lang="zh-CN" altLang="en-US" b="1">
              <a:latin typeface="Times New Roman" panose="02020603050405020304" charset="0"/>
              <a:ea typeface="宋体" panose="02010600030101010101" pitchFamily="2" charset="-122"/>
              <a:cs typeface="Times New Roman" panose="02020603050405020304" charset="0"/>
            </a:endParaRPr>
          </a:p>
          <a:p>
            <a:pPr marL="0" indent="0">
              <a:buNone/>
            </a:pPr>
            <a:r>
              <a:rPr lang="zh-CN" altLang="en-US" b="1">
                <a:latin typeface="Times New Roman" panose="02020603050405020304" charset="0"/>
                <a:ea typeface="宋体" panose="02010600030101010101" pitchFamily="2" charset="-122"/>
                <a:cs typeface="Times New Roman" panose="02020603050405020304" charset="0"/>
              </a:rPr>
              <a:t>2.What the teacher said that day reminds me _________ my dream and encourages me ________(go)all out to achieve it.  </a:t>
            </a:r>
            <a:endParaRPr lang="zh-CN" altLang="en-US" b="1">
              <a:latin typeface="Times New Roman" panose="02020603050405020304" charset="0"/>
              <a:ea typeface="宋体" panose="02010600030101010101" pitchFamily="2" charset="-122"/>
              <a:cs typeface="Times New Roman" panose="02020603050405020304" charset="0"/>
            </a:endParaRPr>
          </a:p>
          <a:p>
            <a:pPr marL="0" indent="0">
              <a:buNone/>
            </a:pPr>
            <a:r>
              <a:rPr lang="zh-CN" altLang="en-US" b="1">
                <a:latin typeface="Times New Roman" panose="02020603050405020304" charset="0"/>
                <a:ea typeface="宋体" panose="02010600030101010101" pitchFamily="2" charset="-122"/>
                <a:cs typeface="Times New Roman" panose="02020603050405020304" charset="0"/>
              </a:rPr>
              <a:t>3.You ______________(最好不要) go to the butcher’s ______I was once cheated.</a:t>
            </a:r>
            <a:endParaRPr lang="zh-CN" altLang="en-US" b="1">
              <a:latin typeface="Times New Roman" panose="02020603050405020304" charset="0"/>
              <a:ea typeface="宋体" panose="02010600030101010101" pitchFamily="2" charset="-122"/>
              <a:cs typeface="Times New Roman" panose="02020603050405020304" charset="0"/>
            </a:endParaRPr>
          </a:p>
          <a:p>
            <a:pPr marL="0" indent="0">
              <a:buNone/>
            </a:pPr>
            <a:r>
              <a:rPr lang="zh-CN" altLang="en-US" b="1">
                <a:latin typeface="Times New Roman" panose="02020603050405020304" charset="0"/>
                <a:ea typeface="宋体" panose="02010600030101010101" pitchFamily="2" charset="-122"/>
                <a:cs typeface="Times New Roman" panose="02020603050405020304" charset="0"/>
              </a:rPr>
              <a:t>4.The first time I came ______him, he was dealing ______ a case for a school ________ (belong) to a local company.  </a:t>
            </a:r>
            <a:endParaRPr lang="zh-CN" altLang="en-US" b="1">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
            </p:custDataLst>
          </p:nvPr>
        </p:nvSpPr>
        <p:spPr>
          <a:xfrm>
            <a:off x="447040" y="1135380"/>
            <a:ext cx="3223895" cy="349250"/>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Growing up</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5" name="文本框 4"/>
          <p:cNvSpPr txBox="1"/>
          <p:nvPr>
            <p:custDataLst>
              <p:tags r:id="rId3"/>
            </p:custDataLst>
          </p:nvPr>
        </p:nvSpPr>
        <p:spPr>
          <a:xfrm>
            <a:off x="4812030" y="1082675"/>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have fallen in love with</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6" name="文本框 5"/>
          <p:cNvSpPr txBox="1"/>
          <p:nvPr>
            <p:custDataLst>
              <p:tags r:id="rId4"/>
            </p:custDataLst>
          </p:nvPr>
        </p:nvSpPr>
        <p:spPr>
          <a:xfrm>
            <a:off x="4685665" y="1484630"/>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for</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7" name="文本框 6"/>
          <p:cNvSpPr txBox="1"/>
          <p:nvPr>
            <p:custDataLst>
              <p:tags r:id="rId5"/>
            </p:custDataLst>
          </p:nvPr>
        </p:nvSpPr>
        <p:spPr>
          <a:xfrm>
            <a:off x="7812405" y="2013585"/>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of</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8" name="文本框 7"/>
          <p:cNvSpPr txBox="1"/>
          <p:nvPr>
            <p:custDataLst>
              <p:tags r:id="rId6"/>
            </p:custDataLst>
          </p:nvPr>
        </p:nvSpPr>
        <p:spPr>
          <a:xfrm>
            <a:off x="2773045" y="2406650"/>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to go</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custDataLst>
              <p:tags r:id="rId7"/>
            </p:custDataLst>
          </p:nvPr>
        </p:nvSpPr>
        <p:spPr>
          <a:xfrm>
            <a:off x="1296035" y="2944495"/>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had better not</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custDataLst>
              <p:tags r:id="rId8"/>
            </p:custDataLst>
          </p:nvPr>
        </p:nvSpPr>
        <p:spPr>
          <a:xfrm>
            <a:off x="8596630" y="2944495"/>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where</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custDataLst>
              <p:tags r:id="rId9"/>
            </p:custDataLst>
          </p:nvPr>
        </p:nvSpPr>
        <p:spPr>
          <a:xfrm>
            <a:off x="3767455" y="3775075"/>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across</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custDataLst>
              <p:tags r:id="rId10"/>
            </p:custDataLst>
          </p:nvPr>
        </p:nvSpPr>
        <p:spPr>
          <a:xfrm>
            <a:off x="8133080" y="3826510"/>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with</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custDataLst>
              <p:tags r:id="rId11"/>
            </p:custDataLst>
          </p:nvPr>
        </p:nvSpPr>
        <p:spPr>
          <a:xfrm>
            <a:off x="1296035" y="4170680"/>
            <a:ext cx="3982720" cy="393065"/>
          </a:xfrm>
          <a:prstGeom prst="rect">
            <a:avLst/>
          </a:prstGeom>
          <a:noFill/>
          <a:ln w="9525">
            <a:noFill/>
          </a:ln>
        </p:spPr>
        <p:txBody>
          <a:bodyPr>
            <a:noAutofit/>
          </a:bodyPr>
          <a:lstStyle/>
          <a:p>
            <a:pPr indent="266700"/>
            <a:r>
              <a:rPr lang="en-US" altLang="en-US" sz="2800" b="1">
                <a:solidFill>
                  <a:srgbClr val="FF0000"/>
                </a:solidFill>
                <a:latin typeface="Times New Roman" panose="02020603050405020304" charset="0"/>
                <a:ea typeface="宋体" panose="02010600030101010101" pitchFamily="2" charset="-122"/>
                <a:cs typeface="Times New Roman" panose="02020603050405020304" charset="0"/>
              </a:rPr>
              <a:t>belonging</a:t>
            </a:r>
            <a:endParaRPr lang="en-US" altLang="en-US" sz="2800" b="1">
              <a:solidFill>
                <a:srgbClr val="FF0000"/>
              </a:solidFill>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2"/>
            </p:custDataLst>
          </p:nvPr>
        </p:nvSpPr>
        <p:spPr>
          <a:xfrm>
            <a:off x="209550" y="154940"/>
            <a:ext cx="2059940" cy="61087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Homework</a:t>
            </a:r>
            <a:endParaRPr lang="en-US" altLang="zh-CN" b="1">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801370" y="880110"/>
            <a:ext cx="10196195" cy="2245360"/>
          </a:xfrm>
          <a:prstGeom prst="rect">
            <a:avLst/>
          </a:prstGeom>
          <a:noFill/>
          <a:ln>
            <a:solidFill>
              <a:srgbClr val="6B341B"/>
            </a:solidFill>
          </a:ln>
        </p:spPr>
        <p:txBody>
          <a:bodyPr wrap="square" rtlCol="0" anchor="t">
            <a:spAutoFit/>
          </a:bodyPr>
          <a:lstStyle/>
          <a:p>
            <a:pPr algn="just"/>
            <a:r>
              <a:rPr sz="2800">
                <a:latin typeface="Times New Roman" panose="02020603050405020304" charset="0"/>
                <a:cs typeface="Times New Roman" panose="02020603050405020304" charset="0"/>
              </a:rPr>
              <a:t>假如你是李华，你的外国朋友Tom下周将来拜访中国，希望你给他推荐你最喜欢的中国美食。</a:t>
            </a:r>
            <a:endParaRPr sz="2800">
              <a:latin typeface="Times New Roman" panose="02020603050405020304" charset="0"/>
              <a:cs typeface="Times New Roman" panose="02020603050405020304" charset="0"/>
            </a:endParaRPr>
          </a:p>
          <a:p>
            <a:pPr algn="just"/>
            <a:r>
              <a:rPr sz="2800">
                <a:latin typeface="Times New Roman" panose="02020603050405020304" charset="0"/>
                <a:cs typeface="Times New Roman" panose="02020603050405020304" charset="0"/>
              </a:rPr>
              <a:t>1.对他的到来表示欢迎</a:t>
            </a:r>
            <a:endParaRPr sz="2800">
              <a:latin typeface="Times New Roman" panose="02020603050405020304" charset="0"/>
              <a:cs typeface="Times New Roman" panose="02020603050405020304" charset="0"/>
            </a:endParaRPr>
          </a:p>
          <a:p>
            <a:pPr algn="just"/>
            <a:r>
              <a:rPr sz="2800">
                <a:latin typeface="Times New Roman" panose="02020603050405020304" charset="0"/>
                <a:cs typeface="Times New Roman" panose="02020603050405020304" charset="0"/>
              </a:rPr>
              <a:t>2.从色、香、味等方面描写你最喜欢的食物</a:t>
            </a:r>
            <a:endParaRPr sz="2800">
              <a:latin typeface="Times New Roman" panose="02020603050405020304" charset="0"/>
              <a:cs typeface="Times New Roman" panose="02020603050405020304" charset="0"/>
            </a:endParaRPr>
          </a:p>
          <a:p>
            <a:pPr algn="just"/>
            <a:r>
              <a:rPr sz="2800">
                <a:latin typeface="Times New Roman" panose="02020603050405020304" charset="0"/>
                <a:cs typeface="Times New Roman" panose="02020603050405020304" charset="0"/>
              </a:rPr>
              <a:t>3.推荐理由</a:t>
            </a:r>
            <a:endParaRPr sz="2800">
              <a:latin typeface="Times New Roman" panose="02020603050405020304" charset="0"/>
              <a:cs typeface="Times New Roman" panose="02020603050405020304" charset="0"/>
            </a:endParaRPr>
          </a:p>
        </p:txBody>
      </p:sp>
      <p:pic>
        <p:nvPicPr>
          <p:cNvPr id="5" name="图片 4"/>
          <p:cNvPicPr>
            <a:picLocks noChangeAspect="1"/>
          </p:cNvPicPr>
          <p:nvPr>
            <p:custDataLst>
              <p:tags r:id="rId4"/>
            </p:custDataLst>
          </p:nvPr>
        </p:nvPicPr>
        <p:blipFill>
          <a:blip r:embed="rId5"/>
          <a:stretch>
            <a:fillRect/>
          </a:stretch>
        </p:blipFill>
        <p:spPr>
          <a:xfrm>
            <a:off x="1633220" y="3059430"/>
            <a:ext cx="8531860" cy="3589655"/>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239184" y="67733"/>
            <a:ext cx="10515600" cy="994833"/>
          </a:xfrm>
        </p:spPr>
        <p:txBody>
          <a:bodyPr vert="horz" lIns="121920" tIns="60960" rIns="121920" bIns="60960" rtlCol="0" anchor="ctr">
            <a:normAutofit fontScale="90000"/>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5865" b="1" i="0" u="none" strike="noStrike" kern="1200" cap="none" spc="0" normalizeH="0" baseline="0" noProof="0">
                <a:ln>
                  <a:noFill/>
                </a:ln>
                <a:solidFill>
                  <a:schemeClr val="accent2">
                    <a:lumMod val="75000"/>
                  </a:schemeClr>
                </a:solidFill>
                <a:effectLst/>
                <a:uLnTx/>
                <a:uFillTx/>
                <a:latin typeface="Times New Roman" panose="02020603050405020304" charset="0"/>
                <a:ea typeface="+mj-ea"/>
                <a:cs typeface="Times New Roman" panose="02020603050405020304" charset="0"/>
              </a:rPr>
              <a:t>Self-assessment</a:t>
            </a:r>
            <a:r>
              <a:rPr kumimoji="0" lang="zh-CN" altLang="en-US" b="1" i="0" u="none" strike="noStrike" kern="1200" cap="none" spc="0" normalizeH="0" baseline="0" noProof="0">
                <a:ln>
                  <a:noFill/>
                </a:ln>
                <a:solidFill>
                  <a:schemeClr val="accent2">
                    <a:lumMod val="75000"/>
                  </a:schemeClr>
                </a:solidFill>
                <a:effectLst/>
                <a:uLnTx/>
                <a:uFillTx/>
                <a:latin typeface="Times New Roman" panose="02020603050405020304" charset="0"/>
                <a:ea typeface="+mj-ea"/>
                <a:cs typeface="Times New Roman" panose="02020603050405020304" charset="0"/>
              </a:rPr>
              <a:t>（反思）</a:t>
            </a:r>
            <a:endParaRPr kumimoji="0" lang="zh-CN" altLang="en-US" b="1" i="0" u="none" strike="noStrike" kern="1200" cap="none" spc="0" normalizeH="0" baseline="0" noProof="0">
              <a:ln>
                <a:noFill/>
              </a:ln>
              <a:solidFill>
                <a:schemeClr val="accent2">
                  <a:lumMod val="75000"/>
                </a:schemeClr>
              </a:solidFill>
              <a:effectLst/>
              <a:uLnTx/>
              <a:uFillTx/>
              <a:latin typeface="Times New Roman" panose="02020603050405020304" charset="0"/>
              <a:ea typeface="+mj-ea"/>
              <a:cs typeface="Times New Roman" panose="02020603050405020304" charset="0"/>
            </a:endParaRPr>
          </a:p>
        </p:txBody>
      </p:sp>
      <p:graphicFrame>
        <p:nvGraphicFramePr>
          <p:cNvPr id="4" name="表格 3"/>
          <p:cNvGraphicFramePr>
            <a:graphicFrameLocks noGrp="1"/>
          </p:cNvGraphicFramePr>
          <p:nvPr>
            <p:custDataLst>
              <p:tags r:id="rId2"/>
            </p:custDataLst>
          </p:nvPr>
        </p:nvGraphicFramePr>
        <p:xfrm>
          <a:off x="649817" y="1830917"/>
          <a:ext cx="10676255" cy="3318510"/>
        </p:xfrm>
        <a:graphic>
          <a:graphicData uri="http://schemas.openxmlformats.org/drawingml/2006/table">
            <a:tbl>
              <a:tblPr firstRow="1" bandRow="1">
                <a:tableStyleId>{5C22544A-7EE6-4342-B048-85BDC9FD1C3A}</a:tableStyleId>
              </a:tblPr>
              <a:tblGrid>
                <a:gridCol w="7498715"/>
                <a:gridCol w="675640"/>
                <a:gridCol w="1083945"/>
                <a:gridCol w="1417955"/>
              </a:tblGrid>
              <a:tr h="829945">
                <a:tc>
                  <a:txBody>
                    <a:bodyPr wrap="square"/>
                    <a:lstStyle/>
                    <a:p>
                      <a:pPr algn="ctr">
                        <a:buNone/>
                      </a:pPr>
                      <a:endParaRPr lang="en-US" altLang="zh-CN" sz="1465">
                        <a:solidFill>
                          <a:schemeClr val="accent2">
                            <a:lumMod val="75000"/>
                          </a:schemeClr>
                        </a:solidFill>
                      </a:endParaRPr>
                    </a:p>
                    <a:p>
                      <a:pPr algn="ctr">
                        <a:buNone/>
                      </a:pPr>
                      <a:r>
                        <a:rPr lang="en-US" altLang="zh-CN" sz="3200">
                          <a:solidFill>
                            <a:schemeClr val="bg1"/>
                          </a:solidFill>
                        </a:rPr>
                        <a:t>Criteria(</a:t>
                      </a:r>
                      <a:r>
                        <a:rPr lang="zh-CN" altLang="en-US" sz="3200">
                          <a:solidFill>
                            <a:schemeClr val="bg1"/>
                          </a:solidFill>
                        </a:rPr>
                        <a:t>评价标准</a:t>
                      </a:r>
                      <a:r>
                        <a:rPr lang="en-US" altLang="zh-CN" sz="3200">
                          <a:solidFill>
                            <a:schemeClr val="bg1"/>
                          </a:solidFill>
                        </a:rPr>
                        <a:t>)</a:t>
                      </a:r>
                      <a:endParaRPr lang="en-US" altLang="zh-CN" sz="3200">
                        <a:solidFill>
                          <a:schemeClr val="bg1"/>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en-US" altLang="zh-CN" sz="2400">
                        <a:solidFill>
                          <a:schemeClr val="accent2">
                            <a:lumMod val="75000"/>
                          </a:schemeClr>
                        </a:solidFill>
                      </a:endParaRPr>
                    </a:p>
                  </a:txBody>
                  <a:tcPr marT="34290" marB="34290" vert="horz">
                    <a:solidFill>
                      <a:schemeClr val="accent2"/>
                    </a:solidFill>
                  </a:tcPr>
                </a:tc>
              </a:tr>
              <a:tr h="721360">
                <a:tc>
                  <a:txBody>
                    <a:bodyPr wrap="square"/>
                    <a:lstStyle/>
                    <a:p>
                      <a:pPr algn="l">
                        <a:buNone/>
                      </a:pPr>
                      <a:r>
                        <a:rPr lang="en-US" altLang="zh-CN" sz="2000" b="1">
                          <a:solidFill>
                            <a:schemeClr val="bg1"/>
                          </a:solidFill>
                          <a:latin typeface="Times New Roman" panose="02020603050405020304" charset="0"/>
                          <a:cs typeface="Times New Roman" panose="02020603050405020304" charset="0"/>
                        </a:rPr>
                        <a:t>1.Have you listened carefully and thought positively during the class?</a:t>
                      </a:r>
                      <a:endParaRPr lang="en-US" altLang="zh-CN" sz="2000" b="1">
                        <a:solidFill>
                          <a:schemeClr val="bg1"/>
                        </a:solidFill>
                        <a:latin typeface="Times New Roman" panose="02020603050405020304" charset="0"/>
                        <a:cs typeface="Times New Roman" panose="02020603050405020304" charset="0"/>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r>
              <a:tr h="1045845">
                <a:tc>
                  <a:txBody>
                    <a:bodyPr wrap="square"/>
                    <a:lstStyle/>
                    <a:p>
                      <a:pPr algn="l">
                        <a:buNone/>
                      </a:pPr>
                      <a:r>
                        <a:rPr lang="en-US" altLang="zh-CN" sz="2000" b="1">
                          <a:solidFill>
                            <a:schemeClr val="bg1"/>
                          </a:solidFill>
                          <a:latin typeface="Times New Roman" panose="02020603050405020304" charset="0"/>
                          <a:cs typeface="Times New Roman" panose="02020603050405020304" charset="0"/>
                          <a:sym typeface="+mn-ea"/>
                        </a:rPr>
                        <a:t>2.Have you answered the questions quickly and correctly?</a:t>
                      </a:r>
                      <a:endParaRPr lang="en-US" altLang="zh-CN" sz="2000" b="1">
                        <a:solidFill>
                          <a:schemeClr val="bg1"/>
                        </a:solidFill>
                        <a:latin typeface="Times New Roman" panose="02020603050405020304" charset="0"/>
                        <a:cs typeface="Times New Roman" panose="02020603050405020304" charset="0"/>
                      </a:endParaRPr>
                    </a:p>
                    <a:p>
                      <a:pPr algn="l">
                        <a:buNone/>
                      </a:pPr>
                      <a:endParaRPr lang="en-US" altLang="zh-CN" sz="2000" b="1">
                        <a:solidFill>
                          <a:schemeClr val="bg1"/>
                        </a:solidFill>
                        <a:latin typeface="Times New Roman" panose="02020603050405020304" charset="0"/>
                        <a:cs typeface="Times New Roman" panose="02020603050405020304" charset="0"/>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r>
              <a:tr h="721360">
                <a:tc>
                  <a:txBody>
                    <a:bodyPr wrap="square"/>
                    <a:lstStyle/>
                    <a:p>
                      <a:pPr algn="l">
                        <a:buNone/>
                      </a:pPr>
                      <a:r>
                        <a:rPr lang="en-US" altLang="zh-CN" sz="2000" b="1">
                          <a:solidFill>
                            <a:schemeClr val="bg1"/>
                          </a:solidFill>
                          <a:latin typeface="Times New Roman" panose="02020603050405020304" charset="0"/>
                          <a:cs typeface="Times New Roman" panose="02020603050405020304" charset="0"/>
                        </a:rPr>
                        <a:t>3.Do you think you will do well when encountering the cross-cultural cuisines?</a:t>
                      </a:r>
                      <a:endParaRPr lang="en-US" altLang="zh-CN" sz="2000" b="1">
                        <a:solidFill>
                          <a:schemeClr val="bg1"/>
                        </a:solidFill>
                        <a:latin typeface="Times New Roman" panose="02020603050405020304" charset="0"/>
                        <a:cs typeface="Times New Roman" panose="02020603050405020304" charset="0"/>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c>
                  <a:txBody>
                    <a:bodyPr wrap="square"/>
                    <a:lstStyle/>
                    <a:p>
                      <a:pPr algn="ctr">
                        <a:buNone/>
                      </a:pPr>
                      <a:endParaRPr lang="zh-CN" altLang="en-US" sz="1465">
                        <a:solidFill>
                          <a:schemeClr val="accent2">
                            <a:lumMod val="75000"/>
                          </a:schemeClr>
                        </a:solidFill>
                      </a:endParaRPr>
                    </a:p>
                  </a:txBody>
                  <a:tcPr marT="34290" marB="34290" vert="horz">
                    <a:solidFill>
                      <a:schemeClr val="accent2"/>
                    </a:solidFill>
                  </a:tcPr>
                </a:tc>
              </a:tr>
            </a:tbl>
          </a:graphicData>
        </a:graphic>
      </p:graphicFrame>
      <p:sp>
        <p:nvSpPr>
          <p:cNvPr id="3" name="五角星 2"/>
          <p:cNvSpPr/>
          <p:nvPr>
            <p:custDataLst>
              <p:tags r:id="rId3"/>
            </p:custDataLst>
          </p:nvPr>
        </p:nvSpPr>
        <p:spPr>
          <a:xfrm>
            <a:off x="8216900" y="2123017"/>
            <a:ext cx="455084" cy="2476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
        <p:nvSpPr>
          <p:cNvPr id="5" name="五角星 4"/>
          <p:cNvSpPr/>
          <p:nvPr>
            <p:custDataLst>
              <p:tags r:id="rId4"/>
            </p:custDataLst>
          </p:nvPr>
        </p:nvSpPr>
        <p:spPr>
          <a:xfrm>
            <a:off x="8997951" y="2123017"/>
            <a:ext cx="455084" cy="2476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
        <p:nvSpPr>
          <p:cNvPr id="6" name="五角星 5"/>
          <p:cNvSpPr/>
          <p:nvPr>
            <p:custDataLst>
              <p:tags r:id="rId5"/>
            </p:custDataLst>
          </p:nvPr>
        </p:nvSpPr>
        <p:spPr>
          <a:xfrm>
            <a:off x="9453033" y="2123017"/>
            <a:ext cx="457200" cy="2476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
        <p:nvSpPr>
          <p:cNvPr id="7" name="五角星 6"/>
          <p:cNvSpPr/>
          <p:nvPr>
            <p:custDataLst>
              <p:tags r:id="rId6"/>
            </p:custDataLst>
          </p:nvPr>
        </p:nvSpPr>
        <p:spPr>
          <a:xfrm>
            <a:off x="10007600" y="2123017"/>
            <a:ext cx="455084" cy="2476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
        <p:nvSpPr>
          <p:cNvPr id="8" name="五角星 7"/>
          <p:cNvSpPr/>
          <p:nvPr>
            <p:custDataLst>
              <p:tags r:id="rId7"/>
            </p:custDataLst>
          </p:nvPr>
        </p:nvSpPr>
        <p:spPr>
          <a:xfrm>
            <a:off x="10869084" y="2123017"/>
            <a:ext cx="457200" cy="2476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
        <p:nvSpPr>
          <p:cNvPr id="9" name="五角星 8"/>
          <p:cNvSpPr/>
          <p:nvPr>
            <p:custDataLst>
              <p:tags r:id="rId8"/>
            </p:custDataLst>
          </p:nvPr>
        </p:nvSpPr>
        <p:spPr>
          <a:xfrm>
            <a:off x="10462684" y="2123017"/>
            <a:ext cx="457200" cy="247651"/>
          </a:xfrm>
          <a:prstGeom prst="star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65" b="0" i="0" u="none" strike="noStrike" kern="1200" cap="none" spc="0" normalizeH="0" baseline="0" noProof="0">
              <a:ln>
                <a:noFill/>
              </a:ln>
              <a:solidFill>
                <a:schemeClr val="lt1"/>
              </a:solidFill>
              <a:effectLst/>
              <a:uLnTx/>
              <a:uFillTx/>
              <a:latin typeface="+mn-lt"/>
              <a:ea typeface="+mn-ea"/>
              <a:cs typeface="+mn-cs"/>
            </a:endParaRPr>
          </a:p>
        </p:txBody>
      </p:sp>
    </p:spTree>
    <p:custDataLst>
      <p:tags r:id="rId9"/>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5780F"/>
        </a:solidFill>
        <a:effectLst/>
      </p:bgPr>
    </p:bg>
    <p:spTree>
      <p:nvGrpSpPr>
        <p:cNvPr id="1" name=""/>
        <p:cNvGrpSpPr/>
        <p:nvPr/>
      </p:nvGrpSpPr>
      <p:grpSpPr>
        <a:xfrm>
          <a:off x="0" y="0"/>
          <a:ext cx="0" cy="0"/>
          <a:chOff x="0" y="0"/>
          <a:chExt cx="0" cy="0"/>
        </a:xfrm>
      </p:grpSpPr>
      <p:grpSp>
        <p:nvGrpSpPr>
          <p:cNvPr id="18" name="组合 17"/>
          <p:cNvGrpSpPr/>
          <p:nvPr>
            <p:custDataLst>
              <p:tags r:id="rId1"/>
            </p:custDataLst>
          </p:nvPr>
        </p:nvGrpSpPr>
        <p:grpSpPr>
          <a:xfrm>
            <a:off x="3115693" y="0"/>
            <a:ext cx="6045200" cy="6858000"/>
            <a:chOff x="3128041" y="0"/>
            <a:chExt cx="6045200" cy="6858000"/>
          </a:xfrm>
        </p:grpSpPr>
        <p:sp>
          <p:nvSpPr>
            <p:cNvPr id="16" name="矩形 15"/>
            <p:cNvSpPr/>
            <p:nvPr>
              <p:custDataLst>
                <p:tags r:id="rId2"/>
              </p:custDataLst>
            </p:nvPr>
          </p:nvSpPr>
          <p:spPr>
            <a:xfrm>
              <a:off x="4222398" y="0"/>
              <a:ext cx="3771900" cy="6858000"/>
            </a:xfrm>
            <a:prstGeom prst="rect">
              <a:avLst/>
            </a:prstGeom>
            <a:solidFill>
              <a:srgbClr val="6F4227"/>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3"/>
              </p:custDataLst>
            </p:nvPr>
          </p:nvSpPr>
          <p:spPr>
            <a:xfrm>
              <a:off x="4377229" y="316555"/>
              <a:ext cx="3462238" cy="337185"/>
            </a:xfrm>
            <a:prstGeom prst="rect">
              <a:avLst/>
            </a:prstGeom>
            <a:noFill/>
          </p:spPr>
          <p:txBody>
            <a:bodyPr wrap="square">
              <a:spAutoFit/>
            </a:bodyPr>
            <a:lstStyle/>
            <a:p>
              <a:pPr algn="dist"/>
              <a:r>
                <a:rPr lang="zh-CN" altLang="en-US"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外研版</a:t>
              </a:r>
              <a:r>
                <a:rPr lang="en-US" altLang="zh-CN"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 </a:t>
              </a:r>
              <a:r>
                <a:rPr lang="zh-CN" altLang="en-US"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必修二</a:t>
              </a:r>
              <a:r>
                <a:rPr lang="en-US" altLang="zh-CN"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 </a:t>
              </a:r>
              <a:r>
                <a:rPr lang="en-US" altLang="zh-CN" sz="1600">
                  <a:solidFill>
                    <a:schemeClr val="bg1"/>
                  </a:solidFill>
                  <a:latin typeface="Times New Roman" panose="02020603050405020304" charset="0"/>
                  <a:ea typeface="汉仪中宋简" panose="02010600000101010101" pitchFamily="2" charset="-122"/>
                  <a:cs typeface="Times New Roman" panose="02020603050405020304" charset="0"/>
                  <a:sym typeface="汉仪旗黑X1-75W" panose="00020600040101010101" pitchFamily="18" charset="-122"/>
                </a:rPr>
                <a:t>Unit1</a:t>
              </a:r>
              <a:endParaRPr lang="en-US" altLang="zh-CN" sz="1600">
                <a:solidFill>
                  <a:schemeClr val="bg1"/>
                </a:solidFill>
                <a:latin typeface="Times New Roman" panose="02020603050405020304" charset="0"/>
                <a:ea typeface="汉仪中宋简" panose="02010600000101010101" pitchFamily="2" charset="-122"/>
                <a:cs typeface="Times New Roman" panose="02020603050405020304" charset="0"/>
                <a:sym typeface="汉仪旗黑X1-75W" panose="00020600040101010101" pitchFamily="18" charset="-122"/>
              </a:endParaRPr>
            </a:p>
          </p:txBody>
        </p:sp>
        <p:sp>
          <p:nvSpPr>
            <p:cNvPr id="13" name="文本框 12"/>
            <p:cNvSpPr txBox="1"/>
            <p:nvPr>
              <p:custDataLst>
                <p:tags r:id="rId4"/>
              </p:custDataLst>
            </p:nvPr>
          </p:nvSpPr>
          <p:spPr>
            <a:xfrm>
              <a:off x="3128041" y="2535792"/>
              <a:ext cx="6045200" cy="1445260"/>
            </a:xfrm>
            <a:prstGeom prst="rect">
              <a:avLst/>
            </a:prstGeom>
            <a:noFill/>
          </p:spPr>
          <p:txBody>
            <a:bodyPr wrap="square">
              <a:spAutoFit/>
            </a:bodyPr>
            <a:lstStyle/>
            <a:p>
              <a:pPr algn="ctr"/>
              <a:r>
                <a:rPr lang="en-US" altLang="zh-CN" sz="88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Thanks!</a:t>
              </a:r>
              <a:endParaRPr lang="en-US" altLang="zh-CN" sz="88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endParaRPr>
            </a:p>
          </p:txBody>
        </p:sp>
      </p:grpSp>
      <p:sp>
        <p:nvSpPr>
          <p:cNvPr id="17" name="矩形 16"/>
          <p:cNvSpPr/>
          <p:nvPr>
            <p:custDataLst>
              <p:tags r:id="rId5"/>
            </p:custDataLst>
          </p:nvPr>
        </p:nvSpPr>
        <p:spPr>
          <a:xfrm>
            <a:off x="4038600" y="-609600"/>
            <a:ext cx="4114800" cy="8115300"/>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https://photo-static-api.fotomore.com/creative/vcg/400/new/VCG211318913676.jpg?uid=386&amp;timestamp=1701332240&amp;sign=a624bdb404436de29bd834cdb36c841e"/>
          <p:cNvPicPr>
            <a:picLocks noChangeAspect="1"/>
          </p:cNvPicPr>
          <p:nvPr>
            <p:custDataLst>
              <p:tags r:id="rId6"/>
            </p:custDataLst>
          </p:nvPr>
        </p:nvPicPr>
        <p:blipFill>
          <a:blip r:embed="rId7"/>
          <a:stretch>
            <a:fillRect/>
          </a:stretch>
        </p:blipFill>
        <p:spPr>
          <a:xfrm>
            <a:off x="0" y="2935605"/>
            <a:ext cx="4210050" cy="3922395"/>
          </a:xfrm>
          <a:prstGeom prst="rect">
            <a:avLst/>
          </a:prstGeom>
        </p:spPr>
      </p:pic>
      <p:pic>
        <p:nvPicPr>
          <p:cNvPr id="5" name="https://photo-static-api.fotomore.com/creative/vcg/400/new/VCG211293539740.jpg?uid=386&amp;timestamp=1701332274&amp;sign=ec2f80a83891a111a08d3ef9a1314e5a"/>
          <p:cNvPicPr>
            <a:picLocks noChangeAspect="1"/>
          </p:cNvPicPr>
          <p:nvPr>
            <p:custDataLst>
              <p:tags r:id="rId8"/>
            </p:custDataLst>
          </p:nvPr>
        </p:nvPicPr>
        <p:blipFill>
          <a:blip r:embed="rId9"/>
          <a:stretch>
            <a:fillRect/>
          </a:stretch>
        </p:blipFill>
        <p:spPr>
          <a:xfrm>
            <a:off x="0" y="0"/>
            <a:ext cx="4209415" cy="2935605"/>
          </a:xfrm>
          <a:prstGeom prst="rect">
            <a:avLst/>
          </a:prstGeom>
        </p:spPr>
      </p:pic>
      <p:pic>
        <p:nvPicPr>
          <p:cNvPr id="10" name="https://photo-static-api.fotomore.com/creative/vcg/veer/400/new/VCG41N474192637.jpg?uid=386&amp;timestamp=1701332430&amp;sign=b7f26cc80311da9e86dee3297ba8fcd0"/>
          <p:cNvPicPr>
            <a:picLocks noChangeAspect="1"/>
          </p:cNvPicPr>
          <p:nvPr>
            <p:custDataLst>
              <p:tags r:id="rId10"/>
            </p:custDataLst>
          </p:nvPr>
        </p:nvPicPr>
        <p:blipFill>
          <a:blip r:embed="rId11"/>
          <a:stretch>
            <a:fillRect/>
          </a:stretch>
        </p:blipFill>
        <p:spPr>
          <a:xfrm>
            <a:off x="7982585" y="0"/>
            <a:ext cx="4209415" cy="685800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3644900" y="381635"/>
            <a:ext cx="5496560" cy="460375"/>
          </a:xfrm>
          <a:prstGeom prst="rect">
            <a:avLst/>
          </a:prstGeom>
          <a:solidFill>
            <a:srgbClr val="3B3639"/>
          </a:solidFill>
          <a:ln>
            <a:noFill/>
          </a:ln>
        </p:spPr>
        <p:txBody>
          <a:bodyPr wrap="square" rtlCol="0">
            <a:spAutoFit/>
          </a:bodyPr>
          <a:lstStyle/>
          <a:p>
            <a:pPr algn="ctr"/>
            <a:r>
              <a:rPr lang="en-US" altLang="zh-CN" sz="24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Are you familiar with the following food ?</a:t>
            </a:r>
            <a:endParaRPr lang="en-US" altLang="zh-CN" sz="24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2" name="图片 1"/>
          <p:cNvPicPr>
            <a:picLocks noChangeAspect="1"/>
          </p:cNvPicPr>
          <p:nvPr>
            <p:custDataLst>
              <p:tags r:id="rId2"/>
            </p:custDataLst>
          </p:nvPr>
        </p:nvPicPr>
        <p:blipFill>
          <a:blip r:embed="rId3"/>
          <a:stretch>
            <a:fillRect/>
          </a:stretch>
        </p:blipFill>
        <p:spPr>
          <a:xfrm>
            <a:off x="186690" y="1003300"/>
            <a:ext cx="3764280" cy="237426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4544695" y="4029075"/>
            <a:ext cx="3399155" cy="2167890"/>
          </a:xfrm>
          <a:prstGeom prst="rect">
            <a:avLst/>
          </a:prstGeom>
        </p:spPr>
      </p:pic>
      <p:pic>
        <p:nvPicPr>
          <p:cNvPr id="4" name="图片 3"/>
          <p:cNvPicPr>
            <a:picLocks noChangeAspect="1"/>
          </p:cNvPicPr>
          <p:nvPr>
            <p:custDataLst>
              <p:tags r:id="rId6"/>
            </p:custDataLst>
          </p:nvPr>
        </p:nvPicPr>
        <p:blipFill>
          <a:blip r:embed="rId7"/>
          <a:stretch>
            <a:fillRect/>
          </a:stretch>
        </p:blipFill>
        <p:spPr>
          <a:xfrm>
            <a:off x="8502015" y="1008380"/>
            <a:ext cx="3531235" cy="2316480"/>
          </a:xfrm>
          <a:prstGeom prst="rect">
            <a:avLst/>
          </a:prstGeom>
        </p:spPr>
      </p:pic>
      <p:pic>
        <p:nvPicPr>
          <p:cNvPr id="5" name="图片 4"/>
          <p:cNvPicPr>
            <a:picLocks noChangeAspect="1"/>
          </p:cNvPicPr>
          <p:nvPr>
            <p:custDataLst>
              <p:tags r:id="rId8"/>
            </p:custDataLst>
          </p:nvPr>
        </p:nvPicPr>
        <p:blipFill>
          <a:blip r:embed="rId9"/>
          <a:stretch>
            <a:fillRect/>
          </a:stretch>
        </p:blipFill>
        <p:spPr>
          <a:xfrm>
            <a:off x="4526280" y="1003300"/>
            <a:ext cx="3400425" cy="2321560"/>
          </a:xfrm>
          <a:prstGeom prst="rect">
            <a:avLst/>
          </a:prstGeom>
        </p:spPr>
      </p:pic>
      <p:pic>
        <p:nvPicPr>
          <p:cNvPr id="7" name="图片 6"/>
          <p:cNvPicPr>
            <a:picLocks noChangeAspect="1"/>
          </p:cNvPicPr>
          <p:nvPr>
            <p:custDataLst>
              <p:tags r:id="rId10"/>
            </p:custDataLst>
          </p:nvPr>
        </p:nvPicPr>
        <p:blipFill>
          <a:blip r:embed="rId11"/>
          <a:stretch>
            <a:fillRect/>
          </a:stretch>
        </p:blipFill>
        <p:spPr>
          <a:xfrm>
            <a:off x="8502015" y="4029075"/>
            <a:ext cx="3532505" cy="2084070"/>
          </a:xfrm>
          <a:prstGeom prst="rect">
            <a:avLst/>
          </a:prstGeom>
        </p:spPr>
      </p:pic>
      <p:sp>
        <p:nvSpPr>
          <p:cNvPr id="8" name="文本框 7"/>
          <p:cNvSpPr txBox="1"/>
          <p:nvPr>
            <p:custDataLst>
              <p:tags r:id="rId12"/>
            </p:custDataLst>
          </p:nvPr>
        </p:nvSpPr>
        <p:spPr>
          <a:xfrm>
            <a:off x="300355" y="3432175"/>
            <a:ext cx="3071495" cy="553720"/>
          </a:xfrm>
          <a:prstGeom prst="rect">
            <a:avLst/>
          </a:prstGeom>
          <a:noFill/>
          <a:ln w="9525">
            <a:noFill/>
          </a:ln>
        </p:spPr>
        <p:txBody>
          <a:bodyPr>
            <a:noAutofit/>
          </a:bodyPr>
          <a:lstStyle/>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Beef noodles</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9" name="文本框 8"/>
          <p:cNvSpPr txBox="1"/>
          <p:nvPr>
            <p:custDataLst>
              <p:tags r:id="rId13"/>
            </p:custDataLst>
          </p:nvPr>
        </p:nvSpPr>
        <p:spPr>
          <a:xfrm>
            <a:off x="4690745" y="3328670"/>
            <a:ext cx="3071495" cy="553720"/>
          </a:xfrm>
          <a:prstGeom prst="rect">
            <a:avLst/>
          </a:prstGeom>
          <a:noFill/>
          <a:ln w="9525">
            <a:noFill/>
          </a:ln>
        </p:spPr>
        <p:txBody>
          <a:bodyPr>
            <a:noAutofit/>
          </a:bodyPr>
          <a:lstStyle/>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Hamburger</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custDataLst>
              <p:tags r:id="rId14"/>
            </p:custDataLst>
          </p:nvPr>
        </p:nvSpPr>
        <p:spPr>
          <a:xfrm>
            <a:off x="8502015" y="3324860"/>
            <a:ext cx="3555365" cy="553720"/>
          </a:xfrm>
          <a:prstGeom prst="rect">
            <a:avLst/>
          </a:prstGeom>
          <a:noFill/>
          <a:ln w="9525">
            <a:noFill/>
          </a:ln>
        </p:spPr>
        <p:txBody>
          <a:bodyPr>
            <a:noAutofit/>
          </a:bodyPr>
          <a:lstStyle/>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Braised pork</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custDataLst>
              <p:tags r:id="rId15"/>
            </p:custDataLst>
          </p:nvPr>
        </p:nvSpPr>
        <p:spPr>
          <a:xfrm>
            <a:off x="4882515" y="6196965"/>
            <a:ext cx="3071495" cy="553720"/>
          </a:xfrm>
          <a:prstGeom prst="rect">
            <a:avLst/>
          </a:prstGeom>
          <a:noFill/>
          <a:ln w="9525">
            <a:noFill/>
          </a:ln>
        </p:spPr>
        <p:txBody>
          <a:bodyPr>
            <a:noAutofit/>
          </a:bodyPr>
          <a:lstStyle/>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Fied pork</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custDataLst>
              <p:tags r:id="rId16"/>
            </p:custDataLst>
          </p:nvPr>
        </p:nvSpPr>
        <p:spPr>
          <a:xfrm>
            <a:off x="8502015" y="5786755"/>
            <a:ext cx="4473575" cy="1240790"/>
          </a:xfrm>
          <a:prstGeom prst="rect">
            <a:avLst/>
          </a:prstGeom>
          <a:noFill/>
          <a:ln w="9525">
            <a:noFill/>
          </a:ln>
        </p:spPr>
        <p:txBody>
          <a:bodyPr>
            <a:noAutofit/>
          </a:bodyPr>
          <a:lstStyle/>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Plain-frying      </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cauliflower</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p:txBody>
      </p:sp>
      <p:pic>
        <p:nvPicPr>
          <p:cNvPr id="6" name="图片 5"/>
          <p:cNvPicPr>
            <a:picLocks noChangeAspect="1"/>
          </p:cNvPicPr>
          <p:nvPr>
            <p:custDataLst>
              <p:tags r:id="rId17"/>
            </p:custDataLst>
          </p:nvPr>
        </p:nvPicPr>
        <p:blipFill>
          <a:blip r:embed="rId18"/>
          <a:stretch>
            <a:fillRect/>
          </a:stretch>
        </p:blipFill>
        <p:spPr>
          <a:xfrm>
            <a:off x="186690" y="4093210"/>
            <a:ext cx="3639820" cy="2103755"/>
          </a:xfrm>
          <a:prstGeom prst="rect">
            <a:avLst/>
          </a:prstGeom>
        </p:spPr>
      </p:pic>
      <p:sp>
        <p:nvSpPr>
          <p:cNvPr id="13" name="文本框 12"/>
          <p:cNvSpPr txBox="1"/>
          <p:nvPr>
            <p:custDataLst>
              <p:tags r:id="rId19"/>
            </p:custDataLst>
          </p:nvPr>
        </p:nvSpPr>
        <p:spPr>
          <a:xfrm>
            <a:off x="300355" y="6196965"/>
            <a:ext cx="3071495" cy="553720"/>
          </a:xfrm>
          <a:prstGeom prst="rect">
            <a:avLst/>
          </a:prstGeom>
          <a:noFill/>
          <a:ln w="9525">
            <a:noFill/>
          </a:ln>
        </p:spPr>
        <p:txBody>
          <a:bodyPr>
            <a:noAutofit/>
          </a:bodyPr>
          <a:lstStyle/>
          <a:p>
            <a:pPr indent="266700"/>
            <a:r>
              <a:rPr lang="en-US" altLang="en-US" sz="3735" b="1">
                <a:solidFill>
                  <a:schemeClr val="tx1"/>
                </a:solidFill>
                <a:latin typeface="Times New Roman" panose="02020603050405020304" charset="0"/>
                <a:ea typeface="宋体" panose="02010600030101010101" pitchFamily="2" charset="-122"/>
                <a:cs typeface="Times New Roman" panose="02020603050405020304" charset="0"/>
              </a:rPr>
              <a:t>French fries</a:t>
            </a:r>
            <a:endParaRPr lang="en-US" altLang="en-US" sz="3735"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4" name="矩形 13"/>
          <p:cNvSpPr/>
          <p:nvPr>
            <p:custDataLst>
              <p:tags r:id="rId20"/>
            </p:custDataLst>
          </p:nvPr>
        </p:nvSpPr>
        <p:spPr>
          <a:xfrm>
            <a:off x="0" y="9525"/>
            <a:ext cx="1853565" cy="429895"/>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Lead in</a:t>
            </a:r>
            <a:endParaRPr lang="zh-CN" altLang="en-US"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3402330" y="394335"/>
            <a:ext cx="4937125" cy="460375"/>
          </a:xfrm>
          <a:prstGeom prst="rect">
            <a:avLst/>
          </a:prstGeom>
          <a:solidFill>
            <a:srgbClr val="3B3639"/>
          </a:solidFill>
        </p:spPr>
        <p:txBody>
          <a:bodyPr wrap="square" rtlCol="0">
            <a:spAutoFit/>
          </a:bodyPr>
          <a:lstStyle/>
          <a:p>
            <a:pPr algn="ctr"/>
            <a:r>
              <a:rPr lang="en-US" altLang="zh-CN" sz="24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Divide these foods into two groups</a:t>
            </a:r>
            <a:endParaRPr lang="en-US" altLang="zh-CN" sz="2400" b="1">
              <a:solidFill>
                <a:schemeClr val="bg1"/>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12" name="矩形: 圆角 11"/>
          <p:cNvSpPr/>
          <p:nvPr>
            <p:custDataLst>
              <p:tags r:id="rId2"/>
            </p:custDataLst>
          </p:nvPr>
        </p:nvSpPr>
        <p:spPr>
          <a:xfrm>
            <a:off x="683260" y="1378585"/>
            <a:ext cx="4806315" cy="4179570"/>
          </a:xfrm>
          <a:prstGeom prst="roundRect">
            <a:avLst/>
          </a:prstGeom>
          <a:noFill/>
          <a:ln w="57150">
            <a:solidFill>
              <a:srgbClr val="013E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3"/>
            </p:custDataLst>
          </p:nvPr>
        </p:nvPicPr>
        <p:blipFill>
          <a:blip r:embed="rId4"/>
          <a:stretch>
            <a:fillRect/>
          </a:stretch>
        </p:blipFill>
        <p:spPr>
          <a:xfrm>
            <a:off x="979170" y="1671955"/>
            <a:ext cx="1804670" cy="1570990"/>
          </a:xfrm>
          <a:prstGeom prst="rect">
            <a:avLst/>
          </a:prstGeom>
        </p:spPr>
      </p:pic>
      <p:pic>
        <p:nvPicPr>
          <p:cNvPr id="3" name="图片 2"/>
          <p:cNvPicPr>
            <a:picLocks noChangeAspect="1"/>
          </p:cNvPicPr>
          <p:nvPr>
            <p:custDataLst>
              <p:tags r:id="rId5"/>
            </p:custDataLst>
          </p:nvPr>
        </p:nvPicPr>
        <p:blipFill>
          <a:blip r:embed="rId6"/>
          <a:stretch>
            <a:fillRect/>
          </a:stretch>
        </p:blipFill>
        <p:spPr>
          <a:xfrm>
            <a:off x="3336290" y="1671955"/>
            <a:ext cx="1845945" cy="1570990"/>
          </a:xfrm>
          <a:prstGeom prst="rect">
            <a:avLst/>
          </a:prstGeom>
        </p:spPr>
      </p:pic>
      <p:pic>
        <p:nvPicPr>
          <p:cNvPr id="4" name="图片 3"/>
          <p:cNvPicPr>
            <a:picLocks noChangeAspect="1"/>
          </p:cNvPicPr>
          <p:nvPr>
            <p:custDataLst>
              <p:tags r:id="rId7"/>
            </p:custDataLst>
          </p:nvPr>
        </p:nvPicPr>
        <p:blipFill>
          <a:blip r:embed="rId8"/>
          <a:stretch>
            <a:fillRect/>
          </a:stretch>
        </p:blipFill>
        <p:spPr>
          <a:xfrm>
            <a:off x="979170" y="3338830"/>
            <a:ext cx="1804670" cy="1861820"/>
          </a:xfrm>
          <a:prstGeom prst="rect">
            <a:avLst/>
          </a:prstGeom>
        </p:spPr>
      </p:pic>
      <p:pic>
        <p:nvPicPr>
          <p:cNvPr id="7" name="图片 6"/>
          <p:cNvPicPr>
            <a:picLocks noChangeAspect="1"/>
          </p:cNvPicPr>
          <p:nvPr>
            <p:custDataLst>
              <p:tags r:id="rId9"/>
            </p:custDataLst>
          </p:nvPr>
        </p:nvPicPr>
        <p:blipFill>
          <a:blip r:embed="rId10"/>
          <a:stretch>
            <a:fillRect/>
          </a:stretch>
        </p:blipFill>
        <p:spPr>
          <a:xfrm>
            <a:off x="3268345" y="3429000"/>
            <a:ext cx="1988185" cy="1861820"/>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
        <p:nvSpPr>
          <p:cNvPr id="5" name="矩形: 圆角 11"/>
          <p:cNvSpPr/>
          <p:nvPr>
            <p:custDataLst>
              <p:tags r:id="rId11"/>
            </p:custDataLst>
          </p:nvPr>
        </p:nvSpPr>
        <p:spPr>
          <a:xfrm>
            <a:off x="6557010" y="1378585"/>
            <a:ext cx="4806315" cy="4179570"/>
          </a:xfrm>
          <a:prstGeom prst="roundRect">
            <a:avLst/>
          </a:prstGeom>
          <a:noFill/>
          <a:ln w="57150">
            <a:solidFill>
              <a:srgbClr val="013E9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custDataLst>
              <p:tags r:id="rId12"/>
            </p:custDataLst>
          </p:nvPr>
        </p:nvPicPr>
        <p:blipFill>
          <a:blip r:embed="rId13"/>
          <a:stretch>
            <a:fillRect/>
          </a:stretch>
        </p:blipFill>
        <p:spPr>
          <a:xfrm>
            <a:off x="6832600" y="1671955"/>
            <a:ext cx="2000885" cy="1653540"/>
          </a:xfrm>
          <a:prstGeom prst="rect">
            <a:avLst/>
          </a:prstGeom>
        </p:spPr>
      </p:pic>
      <p:sp>
        <p:nvSpPr>
          <p:cNvPr id="10" name="文本框 9"/>
          <p:cNvSpPr txBox="1"/>
          <p:nvPr>
            <p:custDataLst>
              <p:tags r:id="rId14"/>
            </p:custDataLst>
          </p:nvPr>
        </p:nvSpPr>
        <p:spPr>
          <a:xfrm>
            <a:off x="1225550" y="6050915"/>
            <a:ext cx="3721100" cy="736600"/>
          </a:xfrm>
          <a:prstGeom prst="rect">
            <a:avLst/>
          </a:prstGeom>
          <a:solidFill>
            <a:schemeClr val="accent2">
              <a:lumMod val="75000"/>
            </a:schemeClr>
          </a:solidFill>
          <a:ln w="9525">
            <a:noFill/>
          </a:ln>
        </p:spPr>
        <p:txBody>
          <a:bodyPr>
            <a:noAutofit/>
          </a:bodyPr>
          <a:lstStyle/>
          <a:p>
            <a:pPr indent="266700"/>
            <a:r>
              <a:rPr lang="en-US" altLang="en-US" sz="2800" b="1">
                <a:solidFill>
                  <a:schemeClr val="bg1"/>
                </a:solidFill>
                <a:latin typeface="Times New Roman" panose="02020603050405020304" charset="0"/>
                <a:ea typeface="宋体" panose="02010600030101010101" pitchFamily="2" charset="-122"/>
                <a:cs typeface="Times New Roman" panose="02020603050405020304" charset="0"/>
              </a:rPr>
              <a:t>Chinese  cuisine</a:t>
            </a:r>
            <a:endParaRPr lang="en-US" altLang="en-US" sz="2800" b="1">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custDataLst>
              <p:tags r:id="rId15"/>
            </p:custDataLst>
          </p:nvPr>
        </p:nvSpPr>
        <p:spPr>
          <a:xfrm>
            <a:off x="7205980" y="5982970"/>
            <a:ext cx="3721100" cy="736600"/>
          </a:xfrm>
          <a:prstGeom prst="rect">
            <a:avLst/>
          </a:prstGeom>
          <a:solidFill>
            <a:schemeClr val="accent2">
              <a:lumMod val="75000"/>
            </a:schemeClr>
          </a:solidFill>
          <a:ln w="9525">
            <a:noFill/>
          </a:ln>
        </p:spPr>
        <p:txBody>
          <a:bodyPr>
            <a:noAutofit/>
          </a:bodyPr>
          <a:lstStyle/>
          <a:p>
            <a:pPr indent="266700"/>
            <a:r>
              <a:rPr lang="en-US" altLang="en-US" sz="2800" b="1">
                <a:solidFill>
                  <a:schemeClr val="bg1"/>
                </a:solidFill>
                <a:latin typeface="Times New Roman" panose="02020603050405020304" charset="0"/>
                <a:ea typeface="宋体" panose="02010600030101010101" pitchFamily="2" charset="-122"/>
                <a:cs typeface="Times New Roman" panose="02020603050405020304" charset="0"/>
              </a:rPr>
              <a:t>western  cuisine</a:t>
            </a:r>
            <a:endParaRPr lang="en-US" altLang="en-US" sz="2800" b="1">
              <a:solidFill>
                <a:schemeClr val="bg1"/>
              </a:solidFill>
              <a:latin typeface="Times New Roman" panose="02020603050405020304" charset="0"/>
              <a:ea typeface="宋体" panose="02010600030101010101" pitchFamily="2" charset="-122"/>
              <a:cs typeface="Times New Roman" panose="02020603050405020304" charset="0"/>
            </a:endParaRPr>
          </a:p>
        </p:txBody>
      </p:sp>
      <p:pic>
        <p:nvPicPr>
          <p:cNvPr id="9" name="图片 8"/>
          <p:cNvPicPr>
            <a:picLocks noChangeAspect="1"/>
          </p:cNvPicPr>
          <p:nvPr>
            <p:custDataLst>
              <p:tags r:id="rId16"/>
            </p:custDataLst>
          </p:nvPr>
        </p:nvPicPr>
        <p:blipFill>
          <a:blip r:embed="rId17"/>
          <a:stretch>
            <a:fillRect/>
          </a:stretch>
        </p:blipFill>
        <p:spPr>
          <a:xfrm>
            <a:off x="9209405" y="1671955"/>
            <a:ext cx="1963420" cy="16535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780F"/>
        </a:solidFill>
        <a:effectLst/>
      </p:bgPr>
    </p:bg>
    <p:spTree>
      <p:nvGrpSpPr>
        <p:cNvPr id="1" name=""/>
        <p:cNvGrpSpPr/>
        <p:nvPr/>
      </p:nvGrpSpPr>
      <p:grpSpPr>
        <a:xfrm>
          <a:off x="0" y="0"/>
          <a:ext cx="0" cy="0"/>
          <a:chOff x="0" y="0"/>
          <a:chExt cx="0" cy="0"/>
        </a:xfrm>
      </p:grpSpPr>
      <p:grpSp>
        <p:nvGrpSpPr>
          <p:cNvPr id="18" name="组合 17"/>
          <p:cNvGrpSpPr/>
          <p:nvPr>
            <p:custDataLst>
              <p:tags r:id="rId1"/>
            </p:custDataLst>
          </p:nvPr>
        </p:nvGrpSpPr>
        <p:grpSpPr>
          <a:xfrm>
            <a:off x="2977898" y="0"/>
            <a:ext cx="6045200" cy="6858000"/>
            <a:chOff x="2990246" y="0"/>
            <a:chExt cx="6045200" cy="6858000"/>
          </a:xfrm>
        </p:grpSpPr>
        <p:sp>
          <p:nvSpPr>
            <p:cNvPr id="16" name="矩形 15"/>
            <p:cNvSpPr/>
            <p:nvPr>
              <p:custDataLst>
                <p:tags r:id="rId2"/>
              </p:custDataLst>
            </p:nvPr>
          </p:nvSpPr>
          <p:spPr>
            <a:xfrm>
              <a:off x="4222398" y="0"/>
              <a:ext cx="3771900" cy="6858000"/>
            </a:xfrm>
            <a:prstGeom prst="rect">
              <a:avLst/>
            </a:prstGeom>
            <a:solidFill>
              <a:srgbClr val="6F4227"/>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3"/>
              </p:custDataLst>
            </p:nvPr>
          </p:nvSpPr>
          <p:spPr>
            <a:xfrm>
              <a:off x="4377229" y="316555"/>
              <a:ext cx="3462238" cy="337185"/>
            </a:xfrm>
            <a:prstGeom prst="rect">
              <a:avLst/>
            </a:prstGeom>
            <a:noFill/>
          </p:spPr>
          <p:txBody>
            <a:bodyPr wrap="square">
              <a:spAutoFit/>
            </a:bodyPr>
            <a:lstStyle/>
            <a:p>
              <a:pPr algn="dist"/>
              <a:r>
                <a:rPr lang="zh-CN" altLang="en-US"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外研版</a:t>
              </a:r>
              <a:r>
                <a:rPr lang="en-US" altLang="zh-CN"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 </a:t>
              </a:r>
              <a:r>
                <a:rPr lang="zh-CN" altLang="en-US"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必修二</a:t>
              </a:r>
              <a:r>
                <a:rPr lang="en-US" altLang="zh-CN" sz="1600">
                  <a:solidFill>
                    <a:schemeClr val="bg1"/>
                  </a:solidFill>
                  <a:latin typeface="汉仪中宋简" panose="02010600000101010101" pitchFamily="2" charset="-122"/>
                  <a:ea typeface="汉仪中宋简" panose="02010600000101010101" pitchFamily="2" charset="-122"/>
                  <a:cs typeface="阿里巴巴普惠体 B" panose="00020600040101010101" pitchFamily="18" charset="-122"/>
                  <a:sym typeface="汉仪旗黑X1-75W" panose="00020600040101010101" pitchFamily="18" charset="-122"/>
                </a:rPr>
                <a:t> </a:t>
              </a:r>
              <a:r>
                <a:rPr lang="en-US" altLang="zh-CN" sz="1600">
                  <a:solidFill>
                    <a:schemeClr val="bg1"/>
                  </a:solidFill>
                  <a:latin typeface="Times New Roman" panose="02020603050405020304" charset="0"/>
                  <a:ea typeface="汉仪中宋简" panose="02010600000101010101" pitchFamily="2" charset="-122"/>
                  <a:cs typeface="Times New Roman" panose="02020603050405020304" charset="0"/>
                  <a:sym typeface="汉仪旗黑X1-75W" panose="00020600040101010101" pitchFamily="18" charset="-122"/>
                </a:rPr>
                <a:t>Unit1</a:t>
              </a:r>
              <a:endParaRPr lang="en-US" altLang="zh-CN" sz="1600">
                <a:solidFill>
                  <a:schemeClr val="bg1"/>
                </a:solidFill>
                <a:latin typeface="Times New Roman" panose="02020603050405020304" charset="0"/>
                <a:ea typeface="汉仪中宋简" panose="02010600000101010101" pitchFamily="2" charset="-122"/>
                <a:cs typeface="Times New Roman" panose="02020603050405020304" charset="0"/>
                <a:sym typeface="汉仪旗黑X1-75W" panose="00020600040101010101" pitchFamily="18" charset="-122"/>
              </a:endParaRPr>
            </a:p>
          </p:txBody>
        </p:sp>
        <p:grpSp>
          <p:nvGrpSpPr>
            <p:cNvPr id="15" name="组合 14"/>
            <p:cNvGrpSpPr/>
            <p:nvPr>
              <p:custDataLst>
                <p:tags r:id="rId4"/>
              </p:custDataLst>
            </p:nvPr>
          </p:nvGrpSpPr>
          <p:grpSpPr>
            <a:xfrm>
              <a:off x="2990246" y="245982"/>
              <a:ext cx="6045200" cy="3247390"/>
              <a:chOff x="3570707" y="519475"/>
              <a:chExt cx="6045200" cy="3247390"/>
            </a:xfrm>
          </p:grpSpPr>
          <p:sp>
            <p:nvSpPr>
              <p:cNvPr id="11" name="文本框 10"/>
              <p:cNvSpPr txBox="1"/>
              <p:nvPr>
                <p:custDataLst>
                  <p:tags r:id="rId5"/>
                </p:custDataLst>
              </p:nvPr>
            </p:nvSpPr>
            <p:spPr>
              <a:xfrm>
                <a:off x="3957422" y="519475"/>
                <a:ext cx="3428365" cy="2214880"/>
              </a:xfrm>
              <a:prstGeom prst="rect">
                <a:avLst/>
              </a:prstGeom>
              <a:noFill/>
            </p:spPr>
            <p:txBody>
              <a:bodyPr wrap="square">
                <a:spAutoFit/>
              </a:bodyPr>
              <a:lstStyle/>
              <a:p>
                <a:pPr algn="ctr"/>
                <a:r>
                  <a:rPr kumimoji="0" lang="en-US" altLang="zh-CN" sz="13800" b="1" i="0" u="none" strike="noStrike" kern="1200" cap="none" spc="0" normalizeH="0" baseline="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A</a:t>
                </a:r>
                <a:r>
                  <a:rPr kumimoji="0" lang="en-US" altLang="zh-CN" sz="11500" b="0" i="0" u="none" strike="noStrike" kern="1200" cap="none" spc="0" normalizeH="0" baseline="0" noProof="0">
                    <a:ln>
                      <a:noFill/>
                    </a:ln>
                    <a:solidFill>
                      <a:schemeClr val="bg1"/>
                    </a:solidFill>
                    <a:effectLst/>
                    <a:uLnTx/>
                    <a:uFillTx/>
                    <a:latin typeface="汉仪迪升英雄体W" panose="00020600040101010101" pitchFamily="18" charset="-122"/>
                    <a:ea typeface="汉仪迪升英雄体W" panose="00020600040101010101" pitchFamily="18" charset="-122"/>
                    <a:cs typeface="阿里巴巴普惠体 B" panose="00020600040101010101" pitchFamily="18" charset="-122"/>
                    <a:sym typeface="汉仪旗黑X1-75W" panose="00020600040101010101" pitchFamily="18" charset="-122"/>
                  </a:rPr>
                  <a:t> </a:t>
                </a:r>
                <a:endParaRPr kumimoji="0" lang="en-US" altLang="zh-CN" sz="11500" b="0" i="0" u="none" strike="noStrike" kern="1200" cap="none" spc="0" normalizeH="0" baseline="0" noProof="0">
                  <a:ln>
                    <a:noFill/>
                  </a:ln>
                  <a:solidFill>
                    <a:schemeClr val="bg1"/>
                  </a:solidFill>
                  <a:effectLst/>
                  <a:uLnTx/>
                  <a:uFillTx/>
                  <a:latin typeface="汉仪迪升英雄体W" panose="00020600040101010101" pitchFamily="18" charset="-122"/>
                  <a:ea typeface="汉仪迪升英雄体W" panose="00020600040101010101" pitchFamily="18" charset="-122"/>
                  <a:cs typeface="阿里巴巴普惠体 B" panose="00020600040101010101" pitchFamily="18" charset="-122"/>
                  <a:sym typeface="汉仪旗黑X1-75W" panose="00020600040101010101" pitchFamily="18" charset="-122"/>
                </a:endParaRPr>
              </a:p>
            </p:txBody>
          </p:sp>
          <p:sp>
            <p:nvSpPr>
              <p:cNvPr id="13" name="文本框 12"/>
              <p:cNvSpPr txBox="1"/>
              <p:nvPr>
                <p:custDataLst>
                  <p:tags r:id="rId6"/>
                </p:custDataLst>
              </p:nvPr>
            </p:nvSpPr>
            <p:spPr>
              <a:xfrm>
                <a:off x="3570707" y="2321605"/>
                <a:ext cx="6045200" cy="1445260"/>
              </a:xfrm>
              <a:prstGeom prst="rect">
                <a:avLst/>
              </a:prstGeom>
              <a:noFill/>
            </p:spPr>
            <p:txBody>
              <a:bodyPr wrap="square">
                <a:spAutoFit/>
              </a:bodyPr>
              <a:lstStyle/>
              <a:p>
                <a:pPr algn="ctr"/>
                <a:r>
                  <a:rPr lang="en-US" altLang="zh-CN" sz="88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child of</a:t>
                </a:r>
                <a:endParaRPr lang="en-US" altLang="zh-CN" sz="88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endParaRPr>
              </a:p>
            </p:txBody>
          </p:sp>
        </p:grpSp>
      </p:grpSp>
      <p:sp>
        <p:nvSpPr>
          <p:cNvPr id="17" name="矩形 16"/>
          <p:cNvSpPr/>
          <p:nvPr>
            <p:custDataLst>
              <p:tags r:id="rId7"/>
            </p:custDataLst>
          </p:nvPr>
        </p:nvSpPr>
        <p:spPr>
          <a:xfrm>
            <a:off x="4038600" y="-609600"/>
            <a:ext cx="4114800" cy="8115300"/>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https://photo-static-api.fotomore.com/creative/vcg/400/new/VCG211318913676.jpg?uid=386&amp;timestamp=1701332240&amp;sign=a624bdb404436de29bd834cdb36c841e"/>
          <p:cNvPicPr>
            <a:picLocks noChangeAspect="1"/>
          </p:cNvPicPr>
          <p:nvPr>
            <p:custDataLst>
              <p:tags r:id="rId8"/>
            </p:custDataLst>
          </p:nvPr>
        </p:nvPicPr>
        <p:blipFill>
          <a:blip r:embed="rId9"/>
          <a:stretch>
            <a:fillRect/>
          </a:stretch>
        </p:blipFill>
        <p:spPr>
          <a:xfrm>
            <a:off x="0" y="2935605"/>
            <a:ext cx="4210050" cy="3922395"/>
          </a:xfrm>
          <a:prstGeom prst="rect">
            <a:avLst/>
          </a:prstGeom>
        </p:spPr>
      </p:pic>
      <p:pic>
        <p:nvPicPr>
          <p:cNvPr id="5" name="https://photo-static-api.fotomore.com/creative/vcg/400/new/VCG211293539740.jpg?uid=386&amp;timestamp=1701332274&amp;sign=ec2f80a83891a111a08d3ef9a1314e5a"/>
          <p:cNvPicPr>
            <a:picLocks noChangeAspect="1"/>
          </p:cNvPicPr>
          <p:nvPr>
            <p:custDataLst>
              <p:tags r:id="rId10"/>
            </p:custDataLst>
          </p:nvPr>
        </p:nvPicPr>
        <p:blipFill>
          <a:blip r:embed="rId11"/>
          <a:stretch>
            <a:fillRect/>
          </a:stretch>
        </p:blipFill>
        <p:spPr>
          <a:xfrm>
            <a:off x="0" y="0"/>
            <a:ext cx="4209415" cy="2935605"/>
          </a:xfrm>
          <a:prstGeom prst="rect">
            <a:avLst/>
          </a:prstGeom>
        </p:spPr>
      </p:pic>
      <p:pic>
        <p:nvPicPr>
          <p:cNvPr id="10" name="https://photo-static-api.fotomore.com/creative/vcg/veer/400/new/VCG41N474192637.jpg?uid=386&amp;timestamp=1701332430&amp;sign=b7f26cc80311da9e86dee3297ba8fcd0"/>
          <p:cNvPicPr>
            <a:picLocks noChangeAspect="1"/>
          </p:cNvPicPr>
          <p:nvPr>
            <p:custDataLst>
              <p:tags r:id="rId12"/>
            </p:custDataLst>
          </p:nvPr>
        </p:nvPicPr>
        <p:blipFill>
          <a:blip r:embed="rId13"/>
          <a:stretch>
            <a:fillRect/>
          </a:stretch>
        </p:blipFill>
        <p:spPr>
          <a:xfrm>
            <a:off x="7982585" y="0"/>
            <a:ext cx="4209415" cy="6858000"/>
          </a:xfrm>
          <a:prstGeom prst="rect">
            <a:avLst/>
          </a:prstGeom>
        </p:spPr>
      </p:pic>
      <p:sp>
        <p:nvSpPr>
          <p:cNvPr id="19" name="文本框 18"/>
          <p:cNvSpPr txBox="1"/>
          <p:nvPr>
            <p:custDataLst>
              <p:tags r:id="rId14"/>
            </p:custDataLst>
          </p:nvPr>
        </p:nvSpPr>
        <p:spPr>
          <a:xfrm>
            <a:off x="2883283" y="2935842"/>
            <a:ext cx="6045200" cy="2214880"/>
          </a:xfrm>
          <a:prstGeom prst="rect">
            <a:avLst/>
          </a:prstGeom>
          <a:noFill/>
        </p:spPr>
        <p:txBody>
          <a:bodyPr wrap="square">
            <a:spAutoFit/>
          </a:bodyPr>
          <a:lstStyle/>
          <a:p>
            <a:pPr algn="ctr"/>
            <a:r>
              <a:rPr lang="en-US" altLang="zh-CN" sz="13800" b="1"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two</a:t>
            </a:r>
            <a:endParaRPr lang="en-US" altLang="zh-CN" sz="13800" b="1"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endParaRPr>
          </a:p>
        </p:txBody>
      </p:sp>
      <p:sp>
        <p:nvSpPr>
          <p:cNvPr id="20" name="文本框 19"/>
          <p:cNvSpPr txBox="1"/>
          <p:nvPr>
            <p:custDataLst>
              <p:tags r:id="rId15"/>
            </p:custDataLst>
          </p:nvPr>
        </p:nvSpPr>
        <p:spPr>
          <a:xfrm>
            <a:off x="3104898" y="4689077"/>
            <a:ext cx="6045200" cy="1445260"/>
          </a:xfrm>
          <a:prstGeom prst="rect">
            <a:avLst/>
          </a:prstGeom>
          <a:noFill/>
        </p:spPr>
        <p:txBody>
          <a:bodyPr wrap="square">
            <a:spAutoFit/>
          </a:bodyPr>
          <a:lstStyle/>
          <a:p>
            <a:pPr algn="ctr"/>
            <a:r>
              <a:rPr lang="en-US" altLang="zh-CN" sz="88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rPr>
              <a:t>cuisines</a:t>
            </a:r>
            <a:endParaRPr lang="en-US" altLang="zh-CN" sz="8800" noProof="0">
              <a:ln>
                <a:noFill/>
              </a:ln>
              <a:solidFill>
                <a:schemeClr val="bg1"/>
              </a:solidFill>
              <a:effectLst/>
              <a:uLnTx/>
              <a:uFillTx/>
              <a:latin typeface="Times New Roman" panose="02020603050405020304" charset="0"/>
              <a:ea typeface="汉仪迪升英雄体W" panose="00020600040101010101" pitchFamily="18" charset="-122"/>
              <a:cs typeface="Times New Roman" panose="02020603050405020304" charset="0"/>
              <a:sym typeface="汉仪旗黑X1-75W" panose="00020600040101010101" pitchFamily="18"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p:cNvPicPr>
            <a:picLocks noChangeAspect="1"/>
          </p:cNvPicPr>
          <p:nvPr>
            <p:custDataLst>
              <p:tags r:id="rId1"/>
            </p:custDataLst>
          </p:nvPr>
        </p:nvPicPr>
        <p:blipFill>
          <a:blip r:embed="rId2"/>
          <a:srcRect t="16917"/>
          <a:stretch>
            <a:fillRect/>
          </a:stretch>
        </p:blipFill>
        <p:spPr>
          <a:xfrm>
            <a:off x="0" y="0"/>
            <a:ext cx="12192000" cy="6858000"/>
          </a:xfrm>
          <a:prstGeom prst="rect">
            <a:avLst/>
          </a:prstGeom>
          <a:noFill/>
          <a:ln w="9525">
            <a:noFill/>
          </a:ln>
        </p:spPr>
      </p:pic>
      <p:sp>
        <p:nvSpPr>
          <p:cNvPr id="8" name="内容占位符 2"/>
          <p:cNvSpPr>
            <a:spLocks noGrp="1"/>
          </p:cNvSpPr>
          <p:nvPr>
            <p:ph idx="1"/>
            <p:custDataLst>
              <p:tags r:id="rId3"/>
            </p:custDataLst>
          </p:nvPr>
        </p:nvSpPr>
        <p:spPr>
          <a:xfrm>
            <a:off x="-110490" y="711200"/>
            <a:ext cx="12630150" cy="1602105"/>
          </a:xfrm>
        </p:spPr>
        <p:txBody>
          <a:bodyPr vert="horz" wrap="square" lIns="91440" tIns="45720" rIns="91440" bIns="45720" anchor="t" anchorCtr="0"/>
          <a:lstStyle/>
          <a:p>
            <a:pPr marL="0" indent="457200" eaLnBrk="1" hangingPunct="1">
              <a:buNone/>
            </a:pPr>
            <a:r>
              <a:rPr lang="en-US" altLang="zh-CN" b="1">
                <a:latin typeface="Times New Roman" panose="02020603050405020304" charset="0"/>
                <a:cs typeface="Times New Roman" panose="02020603050405020304" charset="0"/>
              </a:rPr>
              <a:t>Look at the pictures and the title, and predict the main idea of this passage.</a:t>
            </a:r>
            <a:endParaRPr lang="zh-CN" altLang="en-US" b="1">
              <a:latin typeface="Times New Roman" panose="02020603050405020304" charset="0"/>
              <a:cs typeface="Times New Roman" panose="02020603050405020304" charset="0"/>
            </a:endParaRPr>
          </a:p>
          <a:p>
            <a:pPr marL="0" indent="0" eaLnBrk="1" hangingPunct="1">
              <a:buNone/>
            </a:pPr>
            <a:r>
              <a:rPr lang="en-US" altLang="zh-CN" sz="3065"/>
              <a:t> </a:t>
            </a:r>
            <a:endParaRPr lang="zh-CN" altLang="en-US" sz="3065"/>
          </a:p>
        </p:txBody>
      </p:sp>
      <p:sp>
        <p:nvSpPr>
          <p:cNvPr id="19" name="矩形 18"/>
          <p:cNvSpPr/>
          <p:nvPr>
            <p:custDataLst>
              <p:tags r:id="rId4"/>
            </p:custDataLst>
          </p:nvPr>
        </p:nvSpPr>
        <p:spPr>
          <a:xfrm>
            <a:off x="0" y="0"/>
            <a:ext cx="2568575"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Make a prediction</a:t>
            </a:r>
            <a:endParaRPr lang="en-US" altLang="zh-CN" b="1">
              <a:latin typeface="微软雅黑" panose="020B0503020204020204" charset="-122"/>
              <a:ea typeface="微软雅黑" panose="020B0503020204020204" charset="-122"/>
            </a:endParaRPr>
          </a:p>
        </p:txBody>
      </p:sp>
      <p:sp>
        <p:nvSpPr>
          <p:cNvPr id="2" name="矩形 1"/>
          <p:cNvSpPr/>
          <p:nvPr>
            <p:custDataLst>
              <p:tags r:id="rId5"/>
            </p:custDataLst>
          </p:nvPr>
        </p:nvSpPr>
        <p:spPr>
          <a:xfrm>
            <a:off x="2860675" y="1732915"/>
            <a:ext cx="5976620" cy="527050"/>
          </a:xfrm>
          <a:prstGeom prst="rect">
            <a:avLst/>
          </a:prstGeom>
          <a:solidFill>
            <a:srgbClr val="E2651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What does “ two cuisines” refer to? </a:t>
            </a:r>
            <a:endParaRPr lang="en-US" altLang="zh-CN" sz="2800">
              <a:latin typeface="Times New Roman" panose="02020603050405020304" charset="0"/>
              <a:cs typeface="Times New Roman" panose="02020603050405020304" charset="0"/>
            </a:endParaRPr>
          </a:p>
        </p:txBody>
      </p:sp>
      <p:cxnSp>
        <p:nvCxnSpPr>
          <p:cNvPr id="5" name="直接箭头连接符 4"/>
          <p:cNvCxnSpPr/>
          <p:nvPr>
            <p:custDataLst>
              <p:tags r:id="rId6"/>
            </p:custDataLst>
          </p:nvPr>
        </p:nvCxnSpPr>
        <p:spPr>
          <a:xfrm flipH="1">
            <a:off x="3946525" y="2263140"/>
            <a:ext cx="1494155" cy="746760"/>
          </a:xfrm>
          <a:prstGeom prst="straightConnector1">
            <a:avLst/>
          </a:prstGeom>
          <a:ln w="57150">
            <a:solidFill>
              <a:srgbClr val="E77A03"/>
            </a:solidFill>
            <a:tailEnd type="arrow"/>
          </a:ln>
        </p:spPr>
        <p:style>
          <a:lnRef idx="2">
            <a:schemeClr val="accent1"/>
          </a:lnRef>
          <a:fillRef idx="0">
            <a:srgbClr val="FFFFFF"/>
          </a:fillRef>
          <a:effectRef idx="0">
            <a:srgbClr val="FFFFFF"/>
          </a:effectRef>
          <a:fontRef idx="minor">
            <a:schemeClr val="tx1"/>
          </a:fontRef>
        </p:style>
      </p:cxnSp>
      <p:sp>
        <p:nvSpPr>
          <p:cNvPr id="6" name="圆角矩形 5"/>
          <p:cNvSpPr/>
          <p:nvPr>
            <p:custDataLst>
              <p:tags r:id="rId7"/>
            </p:custDataLst>
          </p:nvPr>
        </p:nvSpPr>
        <p:spPr>
          <a:xfrm>
            <a:off x="2149475" y="3094990"/>
            <a:ext cx="2829560" cy="662305"/>
          </a:xfrm>
          <a:prstGeom prst="roundRect">
            <a:avLst/>
          </a:prstGeom>
          <a:solidFill>
            <a:schemeClr val="bg1"/>
          </a:solidFill>
          <a:ln>
            <a:solidFill>
              <a:srgbClr val="E77A0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Chinese cuisine</a:t>
            </a:r>
            <a:endParaRPr lang="en-US" altLang="zh-CN" sz="2800">
              <a:solidFill>
                <a:schemeClr val="tx1"/>
              </a:solidFill>
              <a:latin typeface="Times New Roman" panose="02020603050405020304" charset="0"/>
              <a:cs typeface="Times New Roman" panose="02020603050405020304" charset="0"/>
            </a:endParaRPr>
          </a:p>
        </p:txBody>
      </p:sp>
      <p:cxnSp>
        <p:nvCxnSpPr>
          <p:cNvPr id="7" name="直接箭头连接符 6"/>
          <p:cNvCxnSpPr/>
          <p:nvPr>
            <p:custDataLst>
              <p:tags r:id="rId8"/>
            </p:custDataLst>
          </p:nvPr>
        </p:nvCxnSpPr>
        <p:spPr>
          <a:xfrm>
            <a:off x="6399530" y="2313305"/>
            <a:ext cx="1499870" cy="675005"/>
          </a:xfrm>
          <a:prstGeom prst="straightConnector1">
            <a:avLst/>
          </a:prstGeom>
          <a:ln w="57150">
            <a:solidFill>
              <a:srgbClr val="E77A03"/>
            </a:solidFill>
            <a:tailEnd type="arrow"/>
          </a:ln>
        </p:spPr>
        <p:style>
          <a:lnRef idx="2">
            <a:schemeClr val="accent1"/>
          </a:lnRef>
          <a:fillRef idx="0">
            <a:srgbClr val="FFFFFF"/>
          </a:fillRef>
          <a:effectRef idx="0">
            <a:srgbClr val="FFFFFF"/>
          </a:effectRef>
          <a:fontRef idx="minor">
            <a:schemeClr val="tx1"/>
          </a:fontRef>
        </p:style>
      </p:cxnSp>
      <p:sp>
        <p:nvSpPr>
          <p:cNvPr id="9" name="圆角矩形 8"/>
          <p:cNvSpPr/>
          <p:nvPr>
            <p:custDataLst>
              <p:tags r:id="rId9"/>
            </p:custDataLst>
          </p:nvPr>
        </p:nvSpPr>
        <p:spPr>
          <a:xfrm>
            <a:off x="6854825" y="3041650"/>
            <a:ext cx="2829560" cy="662305"/>
          </a:xfrm>
          <a:prstGeom prst="roundRect">
            <a:avLst/>
          </a:prstGeom>
          <a:solidFill>
            <a:schemeClr val="bg1"/>
          </a:solidFill>
          <a:ln>
            <a:solidFill>
              <a:srgbClr val="E77A0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tx1"/>
                </a:solidFill>
                <a:latin typeface="Times New Roman" panose="02020603050405020304" charset="0"/>
                <a:cs typeface="Times New Roman" panose="02020603050405020304" charset="0"/>
              </a:rPr>
              <a:t>British cuisine</a:t>
            </a:r>
            <a:endParaRPr lang="en-US" altLang="zh-CN" sz="2800">
              <a:solidFill>
                <a:schemeClr val="tx1"/>
              </a:solidFill>
              <a:latin typeface="Times New Roman" panose="02020603050405020304" charset="0"/>
              <a:cs typeface="Times New Roman" panose="02020603050405020304" charset="0"/>
            </a:endParaRPr>
          </a:p>
        </p:txBody>
      </p:sp>
      <p:sp>
        <p:nvSpPr>
          <p:cNvPr id="10" name="矩形 9"/>
          <p:cNvSpPr/>
          <p:nvPr>
            <p:custDataLst>
              <p:tags r:id="rId10"/>
            </p:custDataLst>
          </p:nvPr>
        </p:nvSpPr>
        <p:spPr>
          <a:xfrm>
            <a:off x="2461260" y="3842385"/>
            <a:ext cx="7668895" cy="649605"/>
          </a:xfrm>
          <a:prstGeom prst="rect">
            <a:avLst/>
          </a:prstGeom>
          <a:solidFill>
            <a:srgbClr val="E77A0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Who is the child?</a:t>
            </a:r>
            <a:endParaRPr lang="zh-CN" altLang="en-US" sz="2800">
              <a:latin typeface="Times New Roman" panose="02020603050405020304" charset="0"/>
              <a:cs typeface="Times New Roman" panose="02020603050405020304" charset="0"/>
            </a:endParaRPr>
          </a:p>
        </p:txBody>
      </p:sp>
      <p:sp>
        <p:nvSpPr>
          <p:cNvPr id="12" name="矩形 11"/>
          <p:cNvSpPr/>
          <p:nvPr>
            <p:custDataLst>
              <p:tags r:id="rId11"/>
            </p:custDataLst>
          </p:nvPr>
        </p:nvSpPr>
        <p:spPr>
          <a:xfrm>
            <a:off x="2461260" y="4844415"/>
            <a:ext cx="7668895" cy="649605"/>
          </a:xfrm>
          <a:prstGeom prst="rect">
            <a:avLst/>
          </a:prstGeom>
          <a:solidFill>
            <a:srgbClr val="E77A0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Why is she or he “a child of two cuisines”?</a:t>
            </a:r>
            <a:endParaRPr lang="en-US" altLang="zh-CN" sz="280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 grpId="0" animBg="1"/>
      <p:bldP spid="10" grpId="0" animBg="1"/>
      <p:bldP spid="6"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2"/>
            </p:custDataLst>
          </p:nvPr>
        </p:nvSpPr>
        <p:spPr>
          <a:xfrm>
            <a:off x="99695" y="77470"/>
            <a:ext cx="4845050"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Read for text type and main idea</a:t>
            </a:r>
            <a:endParaRPr lang="en-US" altLang="zh-CN" b="1">
              <a:latin typeface="微软雅黑" panose="020B0503020204020204" charset="-122"/>
              <a:ea typeface="微软雅黑" panose="020B0503020204020204" charset="-122"/>
            </a:endParaRPr>
          </a:p>
        </p:txBody>
      </p:sp>
      <p:sp>
        <p:nvSpPr>
          <p:cNvPr id="34" name="文本框 33"/>
          <p:cNvSpPr txBox="1"/>
          <p:nvPr>
            <p:custDataLst>
              <p:tags r:id="rId3"/>
            </p:custDataLst>
          </p:nvPr>
        </p:nvSpPr>
        <p:spPr>
          <a:xfrm>
            <a:off x="641985" y="534670"/>
            <a:ext cx="8820785" cy="829945"/>
          </a:xfrm>
          <a:prstGeom prst="rect">
            <a:avLst/>
          </a:prstGeom>
        </p:spPr>
        <p:txBody>
          <a:bodyPr wrap="square">
            <a:spAutoFit/>
            <a:extLst>
              <a:ext uri="{4A0BC546-FE56-4ADE-93B0-CB8AF2F6F144}">
                <wpsdc:textFrameExt xmlns:wpsdc="http://www.wps.cn/officeDocument/2022/drawingmlCustomData" type="text"/>
              </a:ext>
            </a:extLst>
          </a:bodyPr>
          <a:lstStyle/>
          <a:p>
            <a:pPr algn="ctr">
              <a:lnSpc>
                <a:spcPct val="150000"/>
              </a:lnSpc>
            </a:pPr>
            <a:r>
              <a:rPr lang="en-US" altLang="zh-CN" sz="32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1. What is the main idea of the passage? </a:t>
            </a:r>
            <a:endParaRPr lang="en-US" altLang="zh-CN" sz="32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37" name="íṧļídè"/>
          <p:cNvSpPr/>
          <p:nvPr>
            <p:custDataLst>
              <p:tags r:id="rId4"/>
            </p:custDataLst>
          </p:nvPr>
        </p:nvSpPr>
        <p:spPr>
          <a:xfrm>
            <a:off x="2723679" y="3792108"/>
            <a:ext cx="537820" cy="537824"/>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3200">
                <a:solidFill>
                  <a:schemeClr val="lt1"/>
                </a:solidFill>
                <a:latin typeface="Calibri" panose="020F0502020204030204"/>
                <a:ea typeface="宋体" panose="02010600030101010101" pitchFamily="2" charset="-122"/>
              </a:rPr>
              <a:t>A</a:t>
            </a:r>
            <a:endParaRPr lang="en-US" altLang="zh-CN" sz="3200">
              <a:solidFill>
                <a:schemeClr val="lt1"/>
              </a:solidFill>
              <a:latin typeface="Calibri" panose="020F0502020204030204"/>
              <a:ea typeface="宋体" panose="02010600030101010101" pitchFamily="2" charset="-122"/>
            </a:endParaRPr>
          </a:p>
        </p:txBody>
      </p:sp>
      <p:sp>
        <p:nvSpPr>
          <p:cNvPr id="38" name="iSļîḋê"/>
          <p:cNvSpPr/>
          <p:nvPr>
            <p:custDataLst>
              <p:tags r:id="rId5"/>
            </p:custDataLst>
          </p:nvPr>
        </p:nvSpPr>
        <p:spPr>
          <a:xfrm>
            <a:off x="5826818" y="3792108"/>
            <a:ext cx="537820" cy="537824"/>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2800">
                <a:solidFill>
                  <a:schemeClr val="lt1"/>
                </a:solidFill>
                <a:latin typeface="Calibri" panose="020F0502020204030204"/>
                <a:ea typeface="宋体" panose="02010600030101010101" pitchFamily="2" charset="-122"/>
              </a:rPr>
              <a:t>B</a:t>
            </a:r>
            <a:endParaRPr lang="en-US" altLang="zh-CN" sz="2800">
              <a:solidFill>
                <a:schemeClr val="lt1"/>
              </a:solidFill>
              <a:latin typeface="Calibri" panose="020F0502020204030204"/>
              <a:ea typeface="宋体" panose="02010600030101010101" pitchFamily="2" charset="-122"/>
            </a:endParaRPr>
          </a:p>
        </p:txBody>
      </p:sp>
      <p:sp>
        <p:nvSpPr>
          <p:cNvPr id="39" name="íṡḷíḍè"/>
          <p:cNvSpPr/>
          <p:nvPr>
            <p:custDataLst>
              <p:tags r:id="rId6"/>
            </p:custDataLst>
          </p:nvPr>
        </p:nvSpPr>
        <p:spPr>
          <a:xfrm>
            <a:off x="9038590" y="3792220"/>
            <a:ext cx="537845" cy="512445"/>
          </a:xfrm>
          <a:prstGeom prst="ellipse">
            <a:avLst/>
          </a:prstGeom>
          <a:solidFill>
            <a:srgbClr val="C0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3200">
                <a:solidFill>
                  <a:schemeClr val="lt1"/>
                </a:solidFill>
                <a:latin typeface="Calibri" panose="020F0502020204030204"/>
                <a:ea typeface="宋体" panose="02010600030101010101" pitchFamily="2" charset="-122"/>
              </a:rPr>
              <a:t>C</a:t>
            </a:r>
            <a:endParaRPr lang="en-US" altLang="zh-CN" sz="3200">
              <a:solidFill>
                <a:schemeClr val="lt1"/>
              </a:solidFill>
              <a:latin typeface="Calibri" panose="020F0502020204030204"/>
              <a:ea typeface="宋体" panose="02010600030101010101" pitchFamily="2" charset="-122"/>
            </a:endParaRPr>
          </a:p>
        </p:txBody>
      </p:sp>
      <p:cxnSp>
        <p:nvCxnSpPr>
          <p:cNvPr id="40" name="直接箭头连接符 39"/>
          <p:cNvCxnSpPr>
            <a:stCxn id="37" idx="6"/>
            <a:endCxn id="38" idx="2"/>
          </p:cNvCxnSpPr>
          <p:nvPr>
            <p:custDataLst>
              <p:tags r:id="rId7"/>
            </p:custDataLst>
          </p:nvPr>
        </p:nvCxnSpPr>
        <p:spPr>
          <a:xfrm>
            <a:off x="3261499" y="4061655"/>
            <a:ext cx="2565400" cy="0"/>
          </a:xfrm>
          <a:prstGeom prst="straightConnector1">
            <a:avLst/>
          </a:prstGeom>
          <a:ln w="3175" cap="rnd">
            <a:solidFill>
              <a:schemeClr val="bg1">
                <a:lumMod val="85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38" idx="6"/>
            <a:endCxn id="39" idx="2"/>
          </p:cNvCxnSpPr>
          <p:nvPr>
            <p:custDataLst>
              <p:tags r:id="rId8"/>
            </p:custDataLst>
          </p:nvPr>
        </p:nvCxnSpPr>
        <p:spPr>
          <a:xfrm flipV="1">
            <a:off x="6364638" y="4048955"/>
            <a:ext cx="2673985" cy="12700"/>
          </a:xfrm>
          <a:prstGeom prst="straightConnector1">
            <a:avLst/>
          </a:prstGeom>
          <a:ln w="3175" cap="rnd">
            <a:solidFill>
              <a:schemeClr val="bg1">
                <a:lumMod val="85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直接连接符 41"/>
          <p:cNvCxnSpPr>
            <a:endCxn id="37" idx="2"/>
          </p:cNvCxnSpPr>
          <p:nvPr>
            <p:custDataLst>
              <p:tags r:id="rId9"/>
            </p:custDataLst>
          </p:nvPr>
        </p:nvCxnSpPr>
        <p:spPr>
          <a:xfrm flipV="1">
            <a:off x="1833923" y="4061655"/>
            <a:ext cx="889756" cy="332"/>
          </a:xfrm>
          <a:prstGeom prst="line">
            <a:avLst/>
          </a:prstGeom>
          <a:ln w="3175" cap="rnd">
            <a:solidFill>
              <a:schemeClr val="bg1">
                <a:lumMod val="85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43" name="íSḷiḋè"/>
          <p:cNvSpPr txBox="1"/>
          <p:nvPr>
            <p:custDataLst>
              <p:tags r:id="rId10"/>
            </p:custDataLst>
          </p:nvPr>
        </p:nvSpPr>
        <p:spPr bwMode="auto">
          <a:xfrm>
            <a:off x="1416050" y="3270885"/>
            <a:ext cx="8160385" cy="5099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en-US" altLang="zh-CN" sz="3200" b="1">
                <a:solidFill>
                  <a:srgbClr val="6B341B"/>
                </a:solidFill>
                <a:latin typeface="Times New Roman" panose="02020603050405020304" charset="0"/>
                <a:ea typeface="汉仪旗黑X1-55W" panose="00020600040101010101" pitchFamily="18" charset="-122"/>
                <a:cs typeface="Times New Roman" panose="02020603050405020304" charset="0"/>
              </a:rPr>
              <a:t>2. What type of writing is this passage?</a:t>
            </a:r>
            <a:endParaRPr lang="en-US" altLang="zh-CN" sz="3200" b="1">
              <a:solidFill>
                <a:srgbClr val="6B341B"/>
              </a:solidFill>
              <a:latin typeface="Times New Roman" panose="02020603050405020304" charset="0"/>
              <a:ea typeface="汉仪旗黑X1-55W" panose="00020600040101010101" pitchFamily="18" charset="-122"/>
              <a:cs typeface="Times New Roman" panose="02020603050405020304" charset="0"/>
            </a:endParaRPr>
          </a:p>
        </p:txBody>
      </p:sp>
      <p:sp>
        <p:nvSpPr>
          <p:cNvPr id="48" name="íSḷiḋè"/>
          <p:cNvSpPr txBox="1"/>
          <p:nvPr>
            <p:custDataLst>
              <p:tags r:id="rId11"/>
            </p:custDataLst>
          </p:nvPr>
        </p:nvSpPr>
        <p:spPr bwMode="auto">
          <a:xfrm>
            <a:off x="1628140" y="4419600"/>
            <a:ext cx="3316605" cy="5099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Argumentation</a:t>
            </a:r>
            <a:endPar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a:p>
            <a:pPr eaLnBrk="1" hangingPunct="1">
              <a:lnSpc>
                <a:spcPct val="100000"/>
              </a:lnSpc>
              <a:spcBef>
                <a:spcPct val="0"/>
              </a:spcBef>
            </a:pPr>
            <a:r>
              <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      </a:t>
            </a:r>
            <a:r>
              <a:rPr lang="zh-CN" altLang="en-US"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议论文</a:t>
            </a:r>
            <a:endPar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a:p>
            <a:pPr eaLnBrk="1" hangingPunct="1">
              <a:lnSpc>
                <a:spcPct val="100000"/>
              </a:lnSpc>
              <a:spcBef>
                <a:spcPct val="0"/>
              </a:spcBef>
            </a:pPr>
            <a:r>
              <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     </a:t>
            </a:r>
            <a:endParaRPr lang="zh-CN" altLang="en-US"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p:txBody>
      </p:sp>
      <p:sp>
        <p:nvSpPr>
          <p:cNvPr id="50" name="íSḷiḋè"/>
          <p:cNvSpPr txBox="1"/>
          <p:nvPr>
            <p:custDataLst>
              <p:tags r:id="rId12"/>
            </p:custDataLst>
          </p:nvPr>
        </p:nvSpPr>
        <p:spPr bwMode="auto">
          <a:xfrm>
            <a:off x="5171440" y="4507230"/>
            <a:ext cx="2405380" cy="5099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Exposition</a:t>
            </a:r>
            <a:endPar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a:p>
            <a:pPr eaLnBrk="1" hangingPunct="1">
              <a:lnSpc>
                <a:spcPct val="100000"/>
              </a:lnSpc>
              <a:spcBef>
                <a:spcPct val="0"/>
              </a:spcBef>
            </a:pPr>
            <a:r>
              <a:rPr lang="en-US" altLang="zh-CN"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   </a:t>
            </a:r>
            <a:r>
              <a:rPr lang="zh-CN" altLang="en-US"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说明文</a:t>
            </a:r>
            <a:endParaRPr lang="zh-CN" altLang="en-US" sz="32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p:txBody>
      </p:sp>
      <p:sp>
        <p:nvSpPr>
          <p:cNvPr id="52" name="íSḷiḋè"/>
          <p:cNvSpPr txBox="1"/>
          <p:nvPr>
            <p:custDataLst>
              <p:tags r:id="rId13"/>
            </p:custDataLst>
          </p:nvPr>
        </p:nvSpPr>
        <p:spPr bwMode="auto">
          <a:xfrm>
            <a:off x="8092440" y="4509135"/>
            <a:ext cx="2430780" cy="5099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en-US" altLang="zh-CN" sz="36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Narration</a:t>
            </a:r>
            <a:endParaRPr lang="en-US" altLang="zh-CN" sz="36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a:p>
            <a:pPr eaLnBrk="1" hangingPunct="1">
              <a:lnSpc>
                <a:spcPct val="100000"/>
              </a:lnSpc>
              <a:spcBef>
                <a:spcPct val="0"/>
              </a:spcBef>
            </a:pPr>
            <a:r>
              <a:rPr lang="en-US" altLang="zh-CN" sz="36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  </a:t>
            </a:r>
            <a:r>
              <a:rPr lang="zh-CN" altLang="en-US" sz="36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rPr>
              <a:t>记叙文</a:t>
            </a:r>
            <a:endParaRPr lang="zh-CN" altLang="en-US" sz="3600" b="1">
              <a:solidFill>
                <a:schemeClr val="tx1">
                  <a:lumMod val="95000"/>
                  <a:lumOff val="5000"/>
                </a:schemeClr>
              </a:solidFill>
              <a:latin typeface="Times New Roman" panose="02020603050405020304" charset="0"/>
              <a:ea typeface="微软雅黑" panose="020B0503020204020204" charset="-122"/>
              <a:cs typeface="Times New Roman" panose="02020603050405020304" charset="0"/>
            </a:endParaRPr>
          </a:p>
        </p:txBody>
      </p:sp>
      <p:pic>
        <p:nvPicPr>
          <p:cNvPr id="44" name="图片 43"/>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8930005" y="3723640"/>
            <a:ext cx="914400" cy="914400"/>
          </a:xfrm>
          <a:prstGeom prst="rect">
            <a:avLst/>
          </a:prstGeom>
        </p:spPr>
      </p:pic>
      <p:sp>
        <p:nvSpPr>
          <p:cNvPr id="45" name="文本框 44"/>
          <p:cNvSpPr txBox="1"/>
          <p:nvPr>
            <p:custDataLst>
              <p:tags r:id="rId17"/>
            </p:custDataLst>
          </p:nvPr>
        </p:nvSpPr>
        <p:spPr>
          <a:xfrm>
            <a:off x="1495425" y="1327150"/>
            <a:ext cx="9398000" cy="1814830"/>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rPr>
              <a:t>1 How the family stays healthy by eating Chinese food.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2 What the family has done to promote Chinese food.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3 How the family cooks both Chinese and English food.</a:t>
            </a:r>
            <a:endParaRPr lang="zh-CN" altLang="en-US" sz="2800">
              <a:latin typeface="Times New Roman" panose="02020603050405020304" charset="0"/>
              <a:cs typeface="Times New Roman" panose="02020603050405020304" charset="0"/>
            </a:endParaRPr>
          </a:p>
          <a:p>
            <a:r>
              <a:rPr lang="zh-CN" altLang="en-US" sz="2800">
                <a:latin typeface="Times New Roman" panose="02020603050405020304" charset="0"/>
                <a:cs typeface="Times New Roman" panose="02020603050405020304" charset="0"/>
              </a:rPr>
              <a:t>4 How the family combines food from two cultures.</a:t>
            </a:r>
            <a:endParaRPr lang="zh-CN" altLang="en-US" sz="2800">
              <a:latin typeface="Times New Roman" panose="02020603050405020304" charset="0"/>
              <a:cs typeface="Times New Roman" panose="02020603050405020304" charset="0"/>
            </a:endParaRPr>
          </a:p>
        </p:txBody>
      </p:sp>
      <p:pic>
        <p:nvPicPr>
          <p:cNvPr id="46" name="图片 45"/>
          <p:cNvPicPr>
            <a:picLocks noChangeAspect="1"/>
          </p:cNvPicPr>
          <p:nvPr>
            <p:custDataLst>
              <p:tags r:id="rId18"/>
            </p:custDataLst>
          </p:nvPr>
        </p:nvPicPr>
        <p:blipFill>
          <a:blip r:embed="rId15">
            <a:extLst>
              <a:ext uri="{96DAC541-7B7A-43D3-8B79-37D633B846F1}">
                <asvg:svgBlip xmlns:asvg="http://schemas.microsoft.com/office/drawing/2016/SVG/main" r:embed="rId16"/>
              </a:ext>
            </a:extLst>
          </a:blip>
          <a:stretch>
            <a:fillRect/>
          </a:stretch>
        </p:blipFill>
        <p:spPr>
          <a:xfrm>
            <a:off x="1346835" y="2514600"/>
            <a:ext cx="914400" cy="914400"/>
          </a:xfrm>
          <a:prstGeom prst="rect">
            <a:avLst/>
          </a:prstGeom>
        </p:spPr>
      </p:pic>
      <p:sp>
        <p:nvSpPr>
          <p:cNvPr id="2" name="矩形 1"/>
          <p:cNvSpPr/>
          <p:nvPr>
            <p:custDataLst>
              <p:tags r:id="rId19"/>
            </p:custDataLst>
          </p:nvPr>
        </p:nvSpPr>
        <p:spPr>
          <a:xfrm>
            <a:off x="10841355" y="59055"/>
            <a:ext cx="1141095"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微软雅黑" panose="020B0503020204020204" charset="-122"/>
                <a:ea typeface="微软雅黑" panose="020B0503020204020204" charset="-122"/>
              </a:rPr>
              <a:t>3min</a:t>
            </a:r>
            <a:endParaRPr lang="en-US" b="1">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209550" y="154751"/>
            <a:ext cx="11772900" cy="6548498"/>
          </a:xfrm>
          <a:prstGeom prst="rect">
            <a:avLst/>
          </a:prstGeom>
          <a:noFill/>
          <a:ln w="22225">
            <a:solidFill>
              <a:srgbClr val="D578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2"/>
            </p:custDataLst>
          </p:nvPr>
        </p:nvSpPr>
        <p:spPr>
          <a:xfrm>
            <a:off x="209550" y="501015"/>
            <a:ext cx="4705985" cy="3594100"/>
          </a:xfrm>
          <a:prstGeom prst="rect">
            <a:avLst/>
          </a:prstGeom>
          <a:solidFill>
            <a:srgbClr val="6B341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indent="0" algn="just" fontAlgn="auto">
              <a:lnSpc>
                <a:spcPct val="150000"/>
              </a:lnSpc>
            </a:pPr>
            <a:r>
              <a:rPr lang="zh-CN" altLang="en-US" sz="2800">
                <a:latin typeface="Times New Roman" panose="02020603050405020304" charset="0"/>
                <a:cs typeface="Times New Roman" panose="02020603050405020304" charset="0"/>
              </a:rPr>
              <a:t>Growing up in England with a British father and a Chinese mother, I</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ve enjoyed food from both countries ever since I was able to hold a knife and fork – and chopsticks!</a:t>
            </a:r>
            <a:endParaRPr lang="zh-CN" altLang="en-US" sz="2800">
              <a:latin typeface="Times New Roman" panose="02020603050405020304" charset="0"/>
              <a:cs typeface="Times New Roman" panose="02020603050405020304" charset="0"/>
            </a:endParaRPr>
          </a:p>
        </p:txBody>
      </p:sp>
      <p:sp>
        <p:nvSpPr>
          <p:cNvPr id="9" name="矩形 8"/>
          <p:cNvSpPr/>
          <p:nvPr>
            <p:custDataLst>
              <p:tags r:id="rId3"/>
            </p:custDataLst>
          </p:nvPr>
        </p:nvSpPr>
        <p:spPr>
          <a:xfrm>
            <a:off x="99695" y="77470"/>
            <a:ext cx="4296410"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Read for detailed information</a:t>
            </a:r>
            <a:endParaRPr lang="zh-CN" altLang="en-US" b="1">
              <a:latin typeface="微软雅黑" panose="020B0503020204020204" charset="-122"/>
              <a:ea typeface="微软雅黑" panose="020B0503020204020204" charset="-122"/>
            </a:endParaRPr>
          </a:p>
        </p:txBody>
      </p:sp>
      <p:sp>
        <p:nvSpPr>
          <p:cNvPr id="30" name="矩形 29"/>
          <p:cNvSpPr/>
          <p:nvPr>
            <p:custDataLst>
              <p:tags r:id="rId4"/>
            </p:custDataLst>
          </p:nvPr>
        </p:nvSpPr>
        <p:spPr>
          <a:xfrm>
            <a:off x="1304925" y="1711960"/>
            <a:ext cx="3396615" cy="747395"/>
          </a:xfrm>
          <a:prstGeom prst="rect">
            <a:avLst/>
          </a:prstGeom>
          <a:noFill/>
          <a:ln w="381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1" name="矩形 30"/>
          <p:cNvSpPr/>
          <p:nvPr>
            <p:custDataLst>
              <p:tags r:id="rId5"/>
            </p:custDataLst>
          </p:nvPr>
        </p:nvSpPr>
        <p:spPr>
          <a:xfrm>
            <a:off x="209550" y="2217420"/>
            <a:ext cx="2172335" cy="747395"/>
          </a:xfrm>
          <a:prstGeom prst="rect">
            <a:avLst/>
          </a:prstGeom>
          <a:noFill/>
          <a:ln w="3810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文本框 31"/>
          <p:cNvSpPr txBox="1"/>
          <p:nvPr>
            <p:custDataLst>
              <p:tags r:id="rId6"/>
            </p:custDataLst>
          </p:nvPr>
        </p:nvSpPr>
        <p:spPr>
          <a:xfrm>
            <a:off x="5620385" y="439420"/>
            <a:ext cx="6096000" cy="1814830"/>
          </a:xfrm>
          <a:prstGeom prst="rect">
            <a:avLst/>
          </a:prstGeom>
          <a:solidFill>
            <a:schemeClr val="accent2"/>
          </a:solidFill>
          <a:ln w="57150">
            <a:noFill/>
          </a:ln>
        </p:spPr>
        <p:txBody>
          <a:bodyPr wrap="square" rtlCol="0" anchor="t">
            <a:spAutoFit/>
          </a:bodyPr>
          <a:lstStyle/>
          <a:p>
            <a:r>
              <a:rPr lang="zh-CN" altLang="en-US" sz="2800" b="1">
                <a:solidFill>
                  <a:schemeClr val="bg1"/>
                </a:solidFill>
                <a:latin typeface="Times New Roman" panose="02020603050405020304" charset="0"/>
                <a:cs typeface="Times New Roman" panose="02020603050405020304" charset="0"/>
              </a:rPr>
              <a:t> </a:t>
            </a:r>
            <a:r>
              <a:rPr lang="en-US" altLang="zh-CN" sz="2800" b="1">
                <a:solidFill>
                  <a:schemeClr val="bg1"/>
                </a:solidFill>
                <a:latin typeface="Times New Roman" panose="02020603050405020304" charset="0"/>
                <a:cs typeface="Times New Roman" panose="02020603050405020304" charset="0"/>
              </a:rPr>
              <a:t>T</a:t>
            </a:r>
            <a:r>
              <a:rPr lang="zh-CN" altLang="en-US" sz="2800" b="1">
                <a:solidFill>
                  <a:schemeClr val="bg1"/>
                </a:solidFill>
                <a:latin typeface="Times New Roman" panose="02020603050405020304" charset="0"/>
                <a:cs typeface="Times New Roman" panose="02020603050405020304" charset="0"/>
              </a:rPr>
              <a:t>he author </a:t>
            </a:r>
            <a:r>
              <a:rPr lang="en-US" altLang="zh-CN" sz="2800" b="1">
                <a:solidFill>
                  <a:schemeClr val="bg1"/>
                </a:solidFill>
                <a:latin typeface="Times New Roman" panose="02020603050405020304" charset="0"/>
                <a:cs typeface="Times New Roman" panose="02020603050405020304" charset="0"/>
              </a:rPr>
              <a:t>says</a:t>
            </a:r>
            <a:r>
              <a:rPr lang="zh-CN" altLang="en-US" sz="2800" b="1">
                <a:solidFill>
                  <a:schemeClr val="bg1"/>
                </a:solidFill>
                <a:latin typeface="Times New Roman" panose="02020603050405020304" charset="0"/>
                <a:cs typeface="Times New Roman" panose="02020603050405020304" charset="0"/>
              </a:rPr>
              <a:t> </a:t>
            </a:r>
            <a:r>
              <a:rPr lang="en-US" altLang="zh-CN" sz="2800" b="1">
                <a:solidFill>
                  <a:schemeClr val="bg1"/>
                </a:solidFill>
                <a:latin typeface="Times New Roman" panose="02020603050405020304" charset="0"/>
                <a:cs typeface="Times New Roman" panose="02020603050405020304" charset="0"/>
              </a:rPr>
              <a:t>“</a:t>
            </a:r>
            <a:r>
              <a:rPr lang="zh-CN" altLang="en-US" sz="2800" b="1">
                <a:solidFill>
                  <a:schemeClr val="bg1"/>
                </a:solidFill>
                <a:latin typeface="Times New Roman" panose="02020603050405020304" charset="0"/>
                <a:cs typeface="Times New Roman" panose="02020603050405020304" charset="0"/>
                <a:sym typeface="+mn-ea"/>
              </a:rPr>
              <a:t>I</a:t>
            </a:r>
            <a:r>
              <a:rPr lang="en-US" altLang="zh-CN" sz="2800" b="1">
                <a:solidFill>
                  <a:schemeClr val="bg1"/>
                </a:solidFill>
                <a:latin typeface="Times New Roman" panose="02020603050405020304" charset="0"/>
                <a:cs typeface="Times New Roman" panose="02020603050405020304" charset="0"/>
                <a:sym typeface="+mn-ea"/>
              </a:rPr>
              <a:t>’</a:t>
            </a:r>
            <a:r>
              <a:rPr lang="zh-CN" altLang="en-US" sz="2800" b="1">
                <a:solidFill>
                  <a:schemeClr val="bg1"/>
                </a:solidFill>
                <a:latin typeface="Times New Roman" panose="02020603050405020304" charset="0"/>
                <a:cs typeface="Times New Roman" panose="02020603050405020304" charset="0"/>
                <a:sym typeface="+mn-ea"/>
              </a:rPr>
              <a:t>ve enjoyed food from both countries</a:t>
            </a:r>
            <a:r>
              <a:rPr lang="en-US" altLang="zh-CN" sz="2800" b="1">
                <a:solidFill>
                  <a:schemeClr val="bg1"/>
                </a:solidFill>
                <a:latin typeface="Times New Roman" panose="02020603050405020304" charset="0"/>
                <a:cs typeface="Times New Roman" panose="02020603050405020304" charset="0"/>
              </a:rPr>
              <a:t>”, </a:t>
            </a:r>
            <a:r>
              <a:rPr lang="zh-CN" altLang="en-US" sz="2800" b="1">
                <a:solidFill>
                  <a:schemeClr val="bg1"/>
                </a:solidFill>
                <a:latin typeface="Times New Roman" panose="02020603050405020304" charset="0"/>
                <a:cs typeface="Times New Roman" panose="02020603050405020304" charset="0"/>
              </a:rPr>
              <a:t>and what will be talked about in the following paragraphs to prove his idea?</a:t>
            </a:r>
            <a:endParaRPr lang="zh-CN" altLang="en-US" sz="2800" b="1">
              <a:solidFill>
                <a:schemeClr val="bg1"/>
              </a:solidFill>
              <a:latin typeface="Times New Roman" panose="02020603050405020304" charset="0"/>
              <a:cs typeface="Times New Roman" panose="02020603050405020304" charset="0"/>
            </a:endParaRPr>
          </a:p>
        </p:txBody>
      </p:sp>
      <p:sp>
        <p:nvSpPr>
          <p:cNvPr id="34" name="文本框 33"/>
          <p:cNvSpPr txBox="1"/>
          <p:nvPr>
            <p:custDataLst>
              <p:tags r:id="rId7"/>
            </p:custDataLst>
          </p:nvPr>
        </p:nvSpPr>
        <p:spPr>
          <a:xfrm>
            <a:off x="5514975" y="2119630"/>
            <a:ext cx="6201410" cy="737235"/>
          </a:xfrm>
          <a:prstGeom prst="rect">
            <a:avLst/>
          </a:prstGeom>
        </p:spPr>
        <p:txBody>
          <a:bodyPr wrap="square">
            <a:spAutoFit/>
            <a:extLst>
              <a:ext uri="{4A0BC546-FE56-4ADE-93B0-CB8AF2F6F144}">
                <wpsdc:textFrameExt xmlns:wpsdc="http://www.wps.cn/officeDocument/2022/drawingmlCustomData" type="text"/>
              </a:ext>
            </a:extLst>
          </a:bodyPr>
          <a:lstStyle/>
          <a:p>
            <a:pPr algn="ctr">
              <a:lnSpc>
                <a:spcPct val="150000"/>
              </a:lnSpc>
            </a:pPr>
            <a:r>
              <a:rPr lang="en-US" altLang="zh-CN" sz="28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1. What kind of food will be mentioned?</a:t>
            </a:r>
            <a:endParaRPr lang="en-US" altLang="zh-CN" sz="28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35" name="文本框 34"/>
          <p:cNvSpPr txBox="1"/>
          <p:nvPr>
            <p:custDataLst>
              <p:tags r:id="rId8"/>
            </p:custDataLst>
          </p:nvPr>
        </p:nvSpPr>
        <p:spPr>
          <a:xfrm>
            <a:off x="5514975" y="2596515"/>
            <a:ext cx="6544945" cy="1383665"/>
          </a:xfrm>
          <a:prstGeom prst="rect">
            <a:avLst/>
          </a:prstGeom>
        </p:spPr>
        <p:txBody>
          <a:bodyPr wrap="square">
            <a:spAutoFit/>
            <a:extLst>
              <a:ext uri="{4A0BC546-FE56-4ADE-93B0-CB8AF2F6F144}">
                <wpsdc:textFrameExt xmlns:wpsdc="http://www.wps.cn/officeDocument/2022/drawingmlCustomData" type="text"/>
              </a:ext>
            </a:extLst>
          </a:bodyPr>
          <a:lstStyle/>
          <a:p>
            <a:pPr algn="l">
              <a:lnSpc>
                <a:spcPct val="150000"/>
              </a:lnSpc>
            </a:pPr>
            <a:r>
              <a:rPr lang="en-US" altLang="zh-CN" sz="28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2. What is the author's attitude towards each food mentioned in the passage?</a:t>
            </a:r>
            <a:endParaRPr lang="en-US" altLang="zh-CN" sz="28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36" name="文本框 35"/>
          <p:cNvSpPr txBox="1"/>
          <p:nvPr>
            <p:custDataLst>
              <p:tags r:id="rId9"/>
            </p:custDataLst>
          </p:nvPr>
        </p:nvSpPr>
        <p:spPr>
          <a:xfrm>
            <a:off x="5620385" y="3875405"/>
            <a:ext cx="6544945" cy="1383665"/>
          </a:xfrm>
          <a:prstGeom prst="rect">
            <a:avLst/>
          </a:prstGeom>
        </p:spPr>
        <p:txBody>
          <a:bodyPr wrap="square">
            <a:spAutoFit/>
            <a:extLst>
              <a:ext uri="{4A0BC546-FE56-4ADE-93B0-CB8AF2F6F144}">
                <wpsdc:textFrameExt xmlns:wpsdc="http://www.wps.cn/officeDocument/2022/drawingmlCustomData" type="text"/>
              </a:ext>
            </a:extLst>
          </a:bodyPr>
          <a:lstStyle/>
          <a:p>
            <a:pPr algn="l">
              <a:lnSpc>
                <a:spcPct val="150000"/>
              </a:lnSpc>
            </a:pPr>
            <a:r>
              <a:rPr lang="en-US" altLang="zh-CN" sz="28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rPr>
              <a:t>3. What are the attitudes of the parents towards each other's food?</a:t>
            </a:r>
            <a:endParaRPr lang="en-US" altLang="zh-CN" sz="2800" b="1">
              <a:solidFill>
                <a:srgbClr val="6B341B"/>
              </a:solidFill>
              <a:latin typeface="Times New Roman" panose="02020603050405020304" charset="0"/>
              <a:ea typeface="汉仪旗黑X1-55W" panose="00020600040101010101" pitchFamily="18" charset="-122"/>
              <a:cs typeface="Times New Roman" panose="02020603050405020304" charset="0"/>
              <a:sym typeface="汉仪旗黑X1-55W" panose="00020600040101010101" pitchFamily="18" charset="-122"/>
            </a:endParaRPr>
          </a:p>
        </p:txBody>
      </p:sp>
      <p:sp>
        <p:nvSpPr>
          <p:cNvPr id="100" name="文本框 99"/>
          <p:cNvSpPr txBox="1"/>
          <p:nvPr>
            <p:custDataLst>
              <p:tags r:id="rId10"/>
            </p:custDataLst>
          </p:nvPr>
        </p:nvSpPr>
        <p:spPr>
          <a:xfrm>
            <a:off x="209550" y="4322445"/>
            <a:ext cx="9923780" cy="3237653"/>
          </a:xfrm>
          <a:prstGeom prst="rect">
            <a:avLst/>
          </a:prstGeom>
          <a:noFill/>
          <a:ln w="9525">
            <a:noFill/>
          </a:ln>
        </p:spPr>
        <p:txBody>
          <a:bodyPr wrap="square">
            <a:noAutofit/>
          </a:bodyPr>
          <a:lstStyle/>
          <a:p>
            <a:r>
              <a:rPr lang="en-US" sz="2800" b="1">
                <a:solidFill>
                  <a:schemeClr val="accent2">
                    <a:lumMod val="75000"/>
                  </a:schemeClr>
                </a:solidFill>
                <a:latin typeface="Times New Roman" panose="02020603050405020304" charset="0"/>
                <a:ea typeface="宋体" panose="02010600030101010101" pitchFamily="2" charset="-122"/>
              </a:rPr>
              <a:t>1.Who is the child?
</a:t>
            </a:r>
            <a:endParaRPr lang="en-US" sz="2800" b="1">
              <a:solidFill>
                <a:schemeClr val="accent2">
                  <a:lumMod val="75000"/>
                </a:schemeClr>
              </a:solidFill>
              <a:latin typeface="Times New Roman" panose="02020603050405020304" charset="0"/>
              <a:ea typeface="宋体" panose="02010600030101010101" pitchFamily="2" charset="-122"/>
            </a:endParaRPr>
          </a:p>
          <a:p>
            <a:endParaRPr lang="en-US" sz="2800" b="1">
              <a:solidFill>
                <a:schemeClr val="accent2">
                  <a:lumMod val="75000"/>
                </a:schemeClr>
              </a:solidFill>
              <a:latin typeface="Times New Roman" panose="02020603050405020304" charset="0"/>
              <a:ea typeface="宋体" panose="02010600030101010101" pitchFamily="2" charset="-122"/>
            </a:endParaRPr>
          </a:p>
          <a:p>
            <a:endParaRPr lang="en-US" sz="2800" b="1">
              <a:solidFill>
                <a:schemeClr val="accent2">
                  <a:lumMod val="75000"/>
                </a:schemeClr>
              </a:solidFill>
              <a:latin typeface="Times New Roman" panose="02020603050405020304" charset="0"/>
              <a:ea typeface="宋体" panose="02010600030101010101" pitchFamily="2" charset="-122"/>
            </a:endParaRPr>
          </a:p>
          <a:p>
            <a:endParaRPr lang="en-US" altLang="en-US" sz="2800" b="1">
              <a:solidFill>
                <a:schemeClr val="accent2">
                  <a:lumMod val="75000"/>
                </a:schemeClr>
              </a:solidFill>
              <a:latin typeface="Times New Roman" panose="02020603050405020304" charset="0"/>
              <a:ea typeface="宋体" panose="02010600030101010101" pitchFamily="2" charset="-122"/>
            </a:endParaRPr>
          </a:p>
        </p:txBody>
      </p:sp>
      <p:sp>
        <p:nvSpPr>
          <p:cNvPr id="12" name="文本框 11"/>
          <p:cNvSpPr txBox="1"/>
          <p:nvPr>
            <p:custDataLst>
              <p:tags r:id="rId11"/>
            </p:custDataLst>
          </p:nvPr>
        </p:nvSpPr>
        <p:spPr>
          <a:xfrm>
            <a:off x="99695" y="4890135"/>
            <a:ext cx="11617325" cy="2794635"/>
          </a:xfrm>
          <a:prstGeom prst="rect">
            <a:avLst/>
          </a:prstGeom>
          <a:noFill/>
        </p:spPr>
        <p:txBody>
          <a:bodyPr wrap="square" rtlCol="0">
            <a:noAutofit/>
          </a:bodyPr>
          <a:lstStyle/>
          <a:p>
            <a:r>
              <a:rPr lang="en-US" altLang="zh-CN" sz="2800" b="1">
                <a:latin typeface="Times New Roman" panose="02020603050405020304" charset="0"/>
                <a:cs typeface="Times New Roman" panose="02020603050405020304" charset="0"/>
                <a:sym typeface="+mn-ea"/>
              </a:rPr>
              <a:t>The child is a kid growing up in </a:t>
            </a:r>
            <a:r>
              <a:rPr lang="en-US" altLang="zh-CN" sz="2800" b="1" u="sng">
                <a:latin typeface="Times New Roman" panose="02020603050405020304" charset="0"/>
                <a:cs typeface="Times New Roman" panose="02020603050405020304" charset="0"/>
                <a:sym typeface="+mn-ea"/>
              </a:rPr>
              <a:t> </a:t>
            </a:r>
            <a:endParaRPr lang="en-US" altLang="zh-CN" sz="2800" b="1" u="sng">
              <a:latin typeface="Times New Roman" panose="02020603050405020304" charset="0"/>
              <a:cs typeface="Times New Roman" panose="02020603050405020304" charset="0"/>
              <a:sym typeface="+mn-ea"/>
            </a:endParaRPr>
          </a:p>
          <a:p>
            <a:r>
              <a:rPr lang="en-US" altLang="zh-CN" sz="2800" b="1" u="sng">
                <a:latin typeface="Times New Roman" panose="02020603050405020304" charset="0"/>
                <a:cs typeface="Times New Roman" panose="02020603050405020304" charset="0"/>
                <a:sym typeface="+mn-ea"/>
              </a:rPr>
              <a:t>                  </a:t>
            </a:r>
            <a:r>
              <a:rPr lang="en-US" altLang="zh-CN" sz="2800" b="1">
                <a:latin typeface="Times New Roman" panose="02020603050405020304" charset="0"/>
                <a:cs typeface="Times New Roman" panose="02020603050405020304" charset="0"/>
                <a:sym typeface="+mn-ea"/>
              </a:rPr>
              <a:t>with a </a:t>
            </a:r>
            <a:r>
              <a:rPr lang="en-US" altLang="zh-CN" sz="2800" b="1" u="sng">
                <a:latin typeface="Times New Roman" panose="02020603050405020304" charset="0"/>
                <a:cs typeface="Times New Roman" panose="02020603050405020304" charset="0"/>
                <a:sym typeface="+mn-ea"/>
              </a:rPr>
              <a:t>                </a:t>
            </a:r>
            <a:r>
              <a:rPr lang="en-US" altLang="zh-CN" sz="2800" b="1">
                <a:latin typeface="Times New Roman" panose="02020603050405020304" charset="0"/>
                <a:cs typeface="Times New Roman" panose="02020603050405020304" charset="0"/>
                <a:sym typeface="+mn-ea"/>
              </a:rPr>
              <a:t>father and a </a:t>
            </a:r>
            <a:r>
              <a:rPr lang="en-US" altLang="zh-CN" sz="2800" b="1" u="sng">
                <a:latin typeface="Times New Roman" panose="02020603050405020304" charset="0"/>
                <a:cs typeface="Times New Roman" panose="02020603050405020304" charset="0"/>
                <a:sym typeface="+mn-ea"/>
              </a:rPr>
              <a:t>                 </a:t>
            </a:r>
            <a:r>
              <a:rPr lang="en-US" altLang="zh-CN" sz="2800" b="1">
                <a:latin typeface="Times New Roman" panose="02020603050405020304" charset="0"/>
                <a:cs typeface="Times New Roman" panose="02020603050405020304" charset="0"/>
                <a:sym typeface="+mn-ea"/>
              </a:rPr>
              <a:t>mother.</a:t>
            </a:r>
            <a:endParaRPr lang="en-US" altLang="zh-CN" sz="2800" b="1">
              <a:latin typeface="Times New Roman" panose="02020603050405020304" charset="0"/>
              <a:cs typeface="Times New Roman" panose="02020603050405020304" charset="0"/>
              <a:sym typeface="+mn-ea"/>
            </a:endParaRPr>
          </a:p>
        </p:txBody>
      </p:sp>
      <p:sp>
        <p:nvSpPr>
          <p:cNvPr id="10" name="文本框 9"/>
          <p:cNvSpPr txBox="1"/>
          <p:nvPr>
            <p:custDataLst>
              <p:tags r:id="rId12"/>
            </p:custDataLst>
          </p:nvPr>
        </p:nvSpPr>
        <p:spPr>
          <a:xfrm>
            <a:off x="209550" y="5352838"/>
            <a:ext cx="1665393" cy="501650"/>
          </a:xfrm>
          <a:prstGeom prst="rect">
            <a:avLst/>
          </a:prstGeom>
          <a:noFill/>
        </p:spPr>
        <p:txBody>
          <a:bodyPr wrap="square">
            <a:spAutoFit/>
          </a:bodyPr>
          <a:lstStyle/>
          <a:p>
            <a:r>
              <a:rPr lang="en-US" altLang="zh-CN" sz="2665" b="1">
                <a:solidFill>
                  <a:schemeClr val="accent2">
                    <a:lumMod val="75000"/>
                  </a:schemeClr>
                </a:solidFill>
                <a:latin typeface="Times New Roman" panose="02020603050405020304" charset="0"/>
                <a:cs typeface="Times New Roman" panose="02020603050405020304" charset="0"/>
              </a:rPr>
              <a:t>England</a:t>
            </a:r>
            <a:endParaRPr lang="en-US" altLang="zh-CN" sz="2665" b="1">
              <a:solidFill>
                <a:schemeClr val="accent2">
                  <a:lumMod val="75000"/>
                </a:schemeClr>
              </a:solidFill>
              <a:latin typeface="Times New Roman" panose="02020603050405020304" charset="0"/>
              <a:cs typeface="Times New Roman" panose="02020603050405020304" charset="0"/>
            </a:endParaRPr>
          </a:p>
        </p:txBody>
      </p:sp>
      <p:sp>
        <p:nvSpPr>
          <p:cNvPr id="3" name="文本框 2"/>
          <p:cNvSpPr txBox="1"/>
          <p:nvPr>
            <p:custDataLst>
              <p:tags r:id="rId13"/>
            </p:custDataLst>
          </p:nvPr>
        </p:nvSpPr>
        <p:spPr>
          <a:xfrm>
            <a:off x="2790435" y="5353268"/>
            <a:ext cx="1400941" cy="501650"/>
          </a:xfrm>
          <a:prstGeom prst="rect">
            <a:avLst/>
          </a:prstGeom>
          <a:noFill/>
        </p:spPr>
        <p:txBody>
          <a:bodyPr wrap="square">
            <a:spAutoFit/>
          </a:bodyPr>
          <a:lstStyle/>
          <a:p>
            <a:r>
              <a:rPr lang="en-US" altLang="zh-CN" sz="2665" b="1">
                <a:solidFill>
                  <a:schemeClr val="accent2">
                    <a:lumMod val="75000"/>
                  </a:schemeClr>
                </a:solidFill>
                <a:latin typeface="Times New Roman" panose="02020603050405020304" charset="0"/>
                <a:cs typeface="Times New Roman" panose="02020603050405020304" charset="0"/>
              </a:rPr>
              <a:t>British</a:t>
            </a:r>
            <a:endParaRPr lang="en-US" altLang="zh-CN" sz="2665" b="1">
              <a:solidFill>
                <a:schemeClr val="accent2">
                  <a:lumMod val="75000"/>
                </a:schemeClr>
              </a:solidFill>
              <a:latin typeface="Times New Roman" panose="02020603050405020304" charset="0"/>
              <a:cs typeface="Times New Roman" panose="02020603050405020304" charset="0"/>
            </a:endParaRPr>
          </a:p>
        </p:txBody>
      </p:sp>
      <p:sp>
        <p:nvSpPr>
          <p:cNvPr id="2" name="文本框 1"/>
          <p:cNvSpPr txBox="1"/>
          <p:nvPr>
            <p:custDataLst>
              <p:tags r:id="rId14"/>
            </p:custDataLst>
          </p:nvPr>
        </p:nvSpPr>
        <p:spPr>
          <a:xfrm>
            <a:off x="6143202" y="5259070"/>
            <a:ext cx="1665393" cy="501650"/>
          </a:xfrm>
          <a:prstGeom prst="rect">
            <a:avLst/>
          </a:prstGeom>
          <a:noFill/>
        </p:spPr>
        <p:txBody>
          <a:bodyPr wrap="square">
            <a:spAutoFit/>
          </a:bodyPr>
          <a:lstStyle/>
          <a:p>
            <a:r>
              <a:rPr lang="en-US" altLang="zh-CN" sz="2665" b="1">
                <a:solidFill>
                  <a:schemeClr val="accent2">
                    <a:lumMod val="75000"/>
                  </a:schemeClr>
                </a:solidFill>
                <a:latin typeface="Times New Roman" panose="02020603050405020304" charset="0"/>
                <a:cs typeface="Times New Roman" panose="02020603050405020304" charset="0"/>
              </a:rPr>
              <a:t>Chinese</a:t>
            </a:r>
            <a:endParaRPr lang="en-US" altLang="zh-CN" sz="2665" b="1">
              <a:solidFill>
                <a:schemeClr val="accent2">
                  <a:lumMod val="75000"/>
                </a:schemeClr>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3" grpId="0"/>
      <p:bldP spid="2" grpId="0"/>
      <p:bldP spid="30" grpId="0" animBg="1"/>
      <p:bldP spid="31" grpId="0" animBg="1"/>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图片 12"/>
          <p:cNvPicPr>
            <a:picLocks noChangeAspect="1"/>
          </p:cNvPicPr>
          <p:nvPr>
            <p:custDataLst>
              <p:tags r:id="rId1"/>
            </p:custDataLst>
          </p:nvPr>
        </p:nvPicPr>
        <p:blipFill>
          <a:blip r:embed="rId2"/>
          <a:stretch>
            <a:fillRect/>
          </a:stretch>
        </p:blipFill>
        <p:spPr>
          <a:xfrm>
            <a:off x="10224347" y="5061373"/>
            <a:ext cx="1916853" cy="1728893"/>
          </a:xfrm>
          <a:prstGeom prst="rect">
            <a:avLst/>
          </a:prstGeom>
          <a:noFill/>
          <a:ln w="9525">
            <a:noFill/>
          </a:ln>
        </p:spPr>
      </p:pic>
      <p:grpSp>
        <p:nvGrpSpPr>
          <p:cNvPr id="2" name="组合 1"/>
          <p:cNvGrpSpPr/>
          <p:nvPr>
            <p:custDataLst>
              <p:tags r:id="rId3"/>
            </p:custDataLst>
          </p:nvPr>
        </p:nvGrpSpPr>
        <p:grpSpPr>
          <a:xfrm>
            <a:off x="0" y="581660"/>
            <a:ext cx="12040235" cy="727075"/>
            <a:chOff x="120" y="966"/>
            <a:chExt cx="13596" cy="1086"/>
          </a:xfrm>
          <a:solidFill>
            <a:srgbClr val="6B341B"/>
          </a:solidFill>
        </p:grpSpPr>
        <p:grpSp>
          <p:nvGrpSpPr>
            <p:cNvPr id="4" name="组合 3"/>
            <p:cNvGrpSpPr/>
            <p:nvPr>
              <p:custDataLst>
                <p:tags r:id="rId4"/>
              </p:custDataLst>
            </p:nvPr>
          </p:nvGrpSpPr>
          <p:grpSpPr>
            <a:xfrm>
              <a:off x="120" y="966"/>
              <a:ext cx="13597" cy="1086"/>
              <a:chOff x="405930" y="289652"/>
              <a:chExt cx="2539219" cy="456730"/>
            </a:xfrm>
            <a:grpFill/>
          </p:grpSpPr>
          <p:sp>
            <p:nvSpPr>
              <p:cNvPr id="6" name="矩形: 圆角 5"/>
              <p:cNvSpPr/>
              <p:nvPr>
                <p:custDataLst>
                  <p:tags r:id="rId5"/>
                </p:custDataLst>
              </p:nvPr>
            </p:nvSpPr>
            <p:spPr>
              <a:xfrm>
                <a:off x="405930" y="289652"/>
                <a:ext cx="2539219" cy="456730"/>
              </a:xfrm>
              <a:prstGeom prst="roundRect">
                <a:avLst>
                  <a:gd name="adj" fmla="val 15530"/>
                </a:avLst>
              </a:prstGeom>
              <a:grp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矩形: 圆角 6"/>
              <p:cNvSpPr/>
              <p:nvPr>
                <p:custDataLst>
                  <p:tags r:id="rId6"/>
                </p:custDataLst>
              </p:nvPr>
            </p:nvSpPr>
            <p:spPr>
              <a:xfrm>
                <a:off x="419870" y="320822"/>
                <a:ext cx="2513244" cy="403665"/>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矩形: 圆角 7"/>
              <p:cNvSpPr/>
              <p:nvPr>
                <p:custDataLst>
                  <p:tags r:id="rId7"/>
                </p:custDataLst>
              </p:nvPr>
            </p:nvSpPr>
            <p:spPr>
              <a:xfrm>
                <a:off x="439654" y="346748"/>
                <a:ext cx="2472039" cy="351493"/>
              </a:xfrm>
              <a:prstGeom prst="roundRect">
                <a:avLst/>
              </a:prstGeom>
              <a:grpFill/>
              <a:ln>
                <a:solidFill>
                  <a:srgbClr val="885D1D"/>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0" name="文本框 9"/>
            <p:cNvSpPr txBox="1"/>
            <p:nvPr>
              <p:custDataLst>
                <p:tags r:id="rId8"/>
              </p:custDataLst>
            </p:nvPr>
          </p:nvSpPr>
          <p:spPr>
            <a:xfrm>
              <a:off x="509" y="1187"/>
              <a:ext cx="12506" cy="751"/>
            </a:xfrm>
            <a:prstGeom prst="rect">
              <a:avLst/>
            </a:prstGeom>
            <a:grpFill/>
          </p:spPr>
          <p:txBody>
            <a:bodyPr wrap="square">
              <a:noAutofit/>
            </a:bodyPr>
            <a:lstStyle/>
            <a:p>
              <a:pPr lvl="0" algn="l">
                <a:lnSpc>
                  <a:spcPct val="90000"/>
                </a:lnSpc>
                <a:buClrTx/>
                <a:buSzTx/>
                <a:buFontTx/>
              </a:pPr>
              <a:r>
                <a:rPr lang="zh-CN" altLang="en-US" sz="2665" b="1">
                  <a:solidFill>
                    <a:schemeClr val="bg1"/>
                  </a:solidFill>
                  <a:latin typeface="Times New Roman" panose="02020603050405020304" charset="0"/>
                  <a:ea typeface="黑体" panose="02010609060101010101" charset="-122"/>
                  <a:cs typeface="Times New Roman" panose="02020603050405020304" charset="0"/>
                  <a:sym typeface="+mn-ea"/>
                </a:rPr>
                <a:t>Fill in the blanks and choose the correct symbols.</a:t>
              </a:r>
              <a:endParaRPr lang="zh-CN" altLang="en-US" sz="2665" b="1">
                <a:solidFill>
                  <a:schemeClr val="bg1"/>
                </a:solidFill>
                <a:latin typeface="Times New Roman" panose="02020603050405020304" charset="0"/>
                <a:ea typeface="黑体" panose="02010609060101010101" charset="-122"/>
                <a:cs typeface="Times New Roman" panose="02020603050405020304" charset="0"/>
                <a:sym typeface="+mn-ea"/>
              </a:endParaRPr>
            </a:p>
          </p:txBody>
        </p:sp>
      </p:grpSp>
      <p:pic>
        <p:nvPicPr>
          <p:cNvPr id="11" name="图片 10"/>
          <p:cNvPicPr>
            <a:picLocks noChangeAspect="1"/>
          </p:cNvPicPr>
          <p:nvPr>
            <p:custDataLst>
              <p:tags r:id="rId9"/>
            </p:custDataLst>
          </p:nvPr>
        </p:nvPicPr>
        <p:blipFill>
          <a:blip r:embed="rId10">
            <a:lum bright="-12000" contrast="11999"/>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344170" y="1550035"/>
            <a:ext cx="9791065" cy="41217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矩形 8"/>
          <p:cNvSpPr/>
          <p:nvPr>
            <p:custDataLst>
              <p:tags r:id="rId12"/>
            </p:custDataLst>
          </p:nvPr>
        </p:nvSpPr>
        <p:spPr>
          <a:xfrm>
            <a:off x="0" y="-6985"/>
            <a:ext cx="3860800" cy="361950"/>
          </a:xfrm>
          <a:prstGeom prst="rect">
            <a:avLst/>
          </a:prstGeom>
          <a:solidFill>
            <a:srgbClr val="6B3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latin typeface="微软雅黑" panose="020B0503020204020204" charset="-122"/>
                <a:ea typeface="微软雅黑" panose="020B0503020204020204" charset="-122"/>
              </a:rPr>
              <a:t>Read for detailed information</a:t>
            </a:r>
            <a:endParaRPr lang="en-US" altLang="zh-CN" b="1">
              <a:latin typeface="微软雅黑" panose="020B0503020204020204" charset="-122"/>
              <a:ea typeface="微软雅黑" panose="020B0503020204020204" charset="-122"/>
            </a:endParaRPr>
          </a:p>
        </p:txBody>
      </p:sp>
      <p:sp>
        <p:nvSpPr>
          <p:cNvPr id="5" name="线形标注 2 4"/>
          <p:cNvSpPr/>
          <p:nvPr>
            <p:custDataLst>
              <p:tags r:id="rId13"/>
            </p:custDataLst>
          </p:nvPr>
        </p:nvSpPr>
        <p:spPr>
          <a:xfrm>
            <a:off x="6870065" y="3521146"/>
            <a:ext cx="2514600" cy="2150991"/>
          </a:xfrm>
          <a:prstGeom prst="borderCallout2">
            <a:avLst>
              <a:gd name="adj1" fmla="val -1736"/>
              <a:gd name="adj2" fmla="val 53805"/>
              <a:gd name="adj3" fmla="val -4814"/>
              <a:gd name="adj4" fmla="val 71444"/>
              <a:gd name="adj5" fmla="val -34421"/>
              <a:gd name="adj6" fmla="val 8946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bg1"/>
                </a:solidFill>
                <a:latin typeface="Times New Roman" panose="02020603050405020304" charset="0"/>
                <a:cs typeface="Times New Roman" panose="02020603050405020304" charset="0"/>
              </a:rPr>
              <a:t>Not applicable (</a:t>
            </a:r>
            <a:r>
              <a:rPr lang="zh-CN" altLang="en-US" sz="2800" b="1" smtClean="0">
                <a:solidFill>
                  <a:schemeClr val="bg1"/>
                </a:solidFill>
                <a:latin typeface="Times New Roman" panose="02020603050405020304" charset="0"/>
                <a:cs typeface="Times New Roman" panose="02020603050405020304" charset="0"/>
              </a:rPr>
              <a:t>对我不适用，常用于表格中，相当于汉语中的“无”</a:t>
            </a:r>
            <a:r>
              <a:rPr lang="en-US" sz="2800" b="1" smtClean="0">
                <a:solidFill>
                  <a:schemeClr val="bg1"/>
                </a:solidFill>
                <a:latin typeface="Times New Roman" panose="02020603050405020304" charset="0"/>
                <a:cs typeface="Times New Roman" panose="02020603050405020304" charset="0"/>
              </a:rPr>
              <a:t>)</a:t>
            </a:r>
            <a:endParaRPr lang="en-US" sz="2800" b="1" smtClean="0">
              <a:solidFill>
                <a:schemeClr val="bg1"/>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p="http://schemas.openxmlformats.org/presentationml/2006/main">
  <p:tag name="AS_UNIQUEID" val="3257"/>
</p:tagLst>
</file>

<file path=ppt/tags/tag10.xml><?xml version="1.0" encoding="utf-8"?>
<p:tagLst xmlns:p="http://schemas.openxmlformats.org/presentationml/2006/main">
  <p:tag name="AS_UNIQUEID" val="3267"/>
</p:tagLst>
</file>

<file path=ppt/tags/tag100.xml><?xml version="1.0" encoding="utf-8"?>
<p:tagLst xmlns:p="http://schemas.openxmlformats.org/presentationml/2006/main">
  <p:tag name="AS_UNIQUEID" val="3376"/>
  <p:tag name="KSO_WM_BEAUTIFY_FLAG" val=""/>
</p:tagLst>
</file>

<file path=ppt/tags/tag101.xml><?xml version="1.0" encoding="utf-8"?>
<p:tagLst xmlns:p="http://schemas.openxmlformats.org/presentationml/2006/main">
  <p:tag name="AS_UNIQUEID" val="3377"/>
</p:tagLst>
</file>

<file path=ppt/tags/tag102.xml><?xml version="1.0" encoding="utf-8"?>
<p:tagLst xmlns:p="http://schemas.openxmlformats.org/presentationml/2006/main">
  <p:tag name="AS_UNIQUEID" val="3378"/>
</p:tagLst>
</file>

<file path=ppt/tags/tag103.xml><?xml version="1.0" encoding="utf-8"?>
<p:tagLst xmlns:p="http://schemas.openxmlformats.org/presentationml/2006/main">
  <p:tag name="AS_UNIQUEID" val="3379"/>
</p:tagLst>
</file>

<file path=ppt/tags/tag104.xml><?xml version="1.0" encoding="utf-8"?>
<p:tagLst xmlns:p="http://schemas.openxmlformats.org/presentationml/2006/main">
  <p:tag name="AS_UNIQUEID" val="3380"/>
</p:tagLst>
</file>

<file path=ppt/tags/tag105.xml><?xml version="1.0" encoding="utf-8"?>
<p:tagLst xmlns:p="http://schemas.openxmlformats.org/presentationml/2006/main">
  <p:tag name="AS_UNIQUEID" val="3381"/>
</p:tagLst>
</file>

<file path=ppt/tags/tag106.xml><?xml version="1.0" encoding="utf-8"?>
<p:tagLst xmlns:p="http://schemas.openxmlformats.org/presentationml/2006/main">
  <p:tag name="AS_UNIQUEID" val="3382"/>
</p:tagLst>
</file>

<file path=ppt/tags/tag107.xml><?xml version="1.0" encoding="utf-8"?>
<p:tagLst xmlns:p="http://schemas.openxmlformats.org/presentationml/2006/main">
  <p:tag name="AS_UNIQUEID" val="3383"/>
</p:tagLst>
</file>

<file path=ppt/tags/tag108.xml><?xml version="1.0" encoding="utf-8"?>
<p:tagLst xmlns:p="http://schemas.openxmlformats.org/presentationml/2006/main">
  <p:tag name="AS_UNIQUEID" val="3384"/>
</p:tagLst>
</file>

<file path=ppt/tags/tag109.xml><?xml version="1.0" encoding="utf-8"?>
<p:tagLst xmlns:p="http://schemas.openxmlformats.org/presentationml/2006/main">
  <p:tag name="AS_UNIQUEID" val="3385"/>
</p:tagLst>
</file>

<file path=ppt/tags/tag11.xml><?xml version="1.0" encoding="utf-8"?>
<p:tagLst xmlns:p="http://schemas.openxmlformats.org/presentationml/2006/main">
  <p:tag name="AS_UNIQUEID" val="3269"/>
</p:tagLst>
</file>

<file path=ppt/tags/tag110.xml><?xml version="1.0" encoding="utf-8"?>
<p:tagLst xmlns:p="http://schemas.openxmlformats.org/presentationml/2006/main">
  <p:tag name="AS_UNIQUEID" val="3386"/>
</p:tagLst>
</file>

<file path=ppt/tags/tag111.xml><?xml version="1.0" encoding="utf-8"?>
<p:tagLst xmlns:p="http://schemas.openxmlformats.org/presentationml/2006/main">
  <p:tag name="AS_UNIQUEID" val="3387"/>
</p:tagLst>
</file>

<file path=ppt/tags/tag112.xml><?xml version="1.0" encoding="utf-8"?>
<p:tagLst xmlns:p="http://schemas.openxmlformats.org/presentationml/2006/main">
  <p:tag name="AS_UNIQUEID" val="3388"/>
</p:tagLst>
</file>

<file path=ppt/tags/tag113.xml><?xml version="1.0" encoding="utf-8"?>
<p:tagLst xmlns:p="http://schemas.openxmlformats.org/presentationml/2006/main">
  <p:tag name="AS_UNIQUEID" val="3389"/>
  <p:tag name="KSO_WM_BEAUTIFY_FLAG" val=""/>
</p:tagLst>
</file>

<file path=ppt/tags/tag114.xml><?xml version="1.0" encoding="utf-8"?>
<p:tagLst xmlns:p="http://schemas.openxmlformats.org/presentationml/2006/main">
  <p:tag name="AS_UNIQUEID" val="3391"/>
  <p:tag name="KSO_WM_BEAUTIFY_FLAG" val=""/>
</p:tagLst>
</file>

<file path=ppt/tags/tag115.xml><?xml version="1.0" encoding="utf-8"?>
<p:tagLst xmlns:p="http://schemas.openxmlformats.org/presentationml/2006/main">
  <p:tag name="AS_UNIQUEID" val="3392"/>
  <p:tag name="KSO_WM_BEAUTIFY_FLAG" val=""/>
</p:tagLst>
</file>

<file path=ppt/tags/tag116.xml><?xml version="1.0" encoding="utf-8"?>
<p:tagLst xmlns:p="http://schemas.openxmlformats.org/presentationml/2006/main">
  <p:tag name="AS_UNIQUEID" val="3393"/>
</p:tagLst>
</file>

<file path=ppt/tags/tag117.xml><?xml version="1.0" encoding="utf-8"?>
<p:tagLst xmlns:p="http://schemas.openxmlformats.org/presentationml/2006/main">
  <p:tag name="AS_UNIQUEID" val="3394"/>
</p:tagLst>
</file>

<file path=ppt/tags/tag118.xml><?xml version="1.0" encoding="utf-8"?>
<p:tagLst xmlns:p="http://schemas.openxmlformats.org/presentationml/2006/main">
  <p:tag name="AS_UNIQUEID" val="3395"/>
</p:tagLst>
</file>

<file path=ppt/tags/tag119.xml><?xml version="1.0" encoding="utf-8"?>
<p:tagLst xmlns:p="http://schemas.openxmlformats.org/presentationml/2006/main">
  <p:tag name="AS_UNIQUEID" val="3396"/>
</p:tagLst>
</file>

<file path=ppt/tags/tag12.xml><?xml version="1.0" encoding="utf-8"?>
<p:tagLst xmlns:p="http://schemas.openxmlformats.org/presentationml/2006/main">
  <p:tag name="AS_UNIQUEID" val="3270"/>
</p:tagLst>
</file>

<file path=ppt/tags/tag120.xml><?xml version="1.0" encoding="utf-8"?>
<p:tagLst xmlns:p="http://schemas.openxmlformats.org/presentationml/2006/main">
  <p:tag name="AS_UNIQUEID" val="3397"/>
  <p:tag name="KSO_WM_BEAUTIFY_FLAG" val=""/>
</p:tagLst>
</file>

<file path=ppt/tags/tag121.xml><?xml version="1.0" encoding="utf-8"?>
<p:tagLst xmlns:p="http://schemas.openxmlformats.org/presentationml/2006/main">
  <p:tag name="AS_UNIQUEID" val="3398"/>
</p:tagLst>
</file>

<file path=ppt/tags/tag122.xml><?xml version="1.0" encoding="utf-8"?>
<p:tagLst xmlns:p="http://schemas.openxmlformats.org/presentationml/2006/main">
  <p:tag name="AS_UNIQUEID" val="3399"/>
</p:tagLst>
</file>

<file path=ppt/tags/tag123.xml><?xml version="1.0" encoding="utf-8"?>
<p:tagLst xmlns:p="http://schemas.openxmlformats.org/presentationml/2006/main">
  <p:tag name="AS_UNIQUEID" val="3400"/>
  <p:tag name="KSO_WM_BEAUTIFY_FLAG" val=""/>
</p:tagLst>
</file>

<file path=ppt/tags/tag124.xml><?xml version="1.0" encoding="utf-8"?>
<p:tagLst xmlns:p="http://schemas.openxmlformats.org/presentationml/2006/main">
  <p:tag name="AS_UNIQUEID" val="3401"/>
</p:tagLst>
</file>

<file path=ppt/tags/tag125.xml><?xml version="1.0" encoding="utf-8"?>
<p:tagLst xmlns:p="http://schemas.openxmlformats.org/presentationml/2006/main">
  <p:tag name="AS_UNIQUEID" val="3403"/>
</p:tagLst>
</file>

<file path=ppt/tags/tag126.xml><?xml version="1.0" encoding="utf-8"?>
<p:tagLst xmlns:p="http://schemas.openxmlformats.org/presentationml/2006/main">
  <p:tag name="AS_UNIQUEID" val="3404"/>
</p:tagLst>
</file>

<file path=ppt/tags/tag127.xml><?xml version="1.0" encoding="utf-8"?>
<p:tagLst xmlns:p="http://schemas.openxmlformats.org/presentationml/2006/main">
  <p:tag name="AS_UNIQUEID" val="3405"/>
</p:tagLst>
</file>

<file path=ppt/tags/tag128.xml><?xml version="1.0" encoding="utf-8"?>
<p:tagLst xmlns:p="http://schemas.openxmlformats.org/presentationml/2006/main">
  <p:tag name="AS_UNIQUEID" val="3406"/>
</p:tagLst>
</file>

<file path=ppt/tags/tag129.xml><?xml version="1.0" encoding="utf-8"?>
<p:tagLst xmlns:p="http://schemas.openxmlformats.org/presentationml/2006/main">
  <p:tag name="AS_UNIQUEID" val="3407"/>
</p:tagLst>
</file>

<file path=ppt/tags/tag13.xml><?xml version="1.0" encoding="utf-8"?>
<p:tagLst xmlns:p="http://schemas.openxmlformats.org/presentationml/2006/main">
  <p:tag name="AS_UNIQUEID" val="3271"/>
</p:tagLst>
</file>

<file path=ppt/tags/tag130.xml><?xml version="1.0" encoding="utf-8"?>
<p:tagLst xmlns:p="http://schemas.openxmlformats.org/presentationml/2006/main">
  <p:tag name="AS_UNIQUEID" val="3408"/>
</p:tagLst>
</file>

<file path=ppt/tags/tag131.xml><?xml version="1.0" encoding="utf-8"?>
<p:tagLst xmlns:p="http://schemas.openxmlformats.org/presentationml/2006/main">
  <p:tag name="AS_UNIQUEID" val="3409"/>
</p:tagLst>
</file>

<file path=ppt/tags/tag132.xml><?xml version="1.0" encoding="utf-8"?>
<p:tagLst xmlns:p="http://schemas.openxmlformats.org/presentationml/2006/main">
  <p:tag name="AS_UNIQUEID" val="3410"/>
</p:tagLst>
</file>

<file path=ppt/tags/tag133.xml><?xml version="1.0" encoding="utf-8"?>
<p:tagLst xmlns:p="http://schemas.openxmlformats.org/presentationml/2006/main">
  <p:tag name="AS_UNIQUEID" val="3411"/>
</p:tagLst>
</file>

<file path=ppt/tags/tag134.xml><?xml version="1.0" encoding="utf-8"?>
<p:tagLst xmlns:p="http://schemas.openxmlformats.org/presentationml/2006/main">
  <p:tag name="AS_UNIQUEID" val="3412"/>
</p:tagLst>
</file>

<file path=ppt/tags/tag135.xml><?xml version="1.0" encoding="utf-8"?>
<p:tagLst xmlns:p="http://schemas.openxmlformats.org/presentationml/2006/main">
  <p:tag name="AS_UNIQUEID" val="3413"/>
  <p:tag name="KSO_WM_BEAUTIFY_FLAG" val=""/>
</p:tagLst>
</file>

<file path=ppt/tags/tag136.xml><?xml version="1.0" encoding="utf-8"?>
<p:tagLst xmlns:p="http://schemas.openxmlformats.org/presentationml/2006/main">
  <p:tag name="AS_UNIQUEID" val="3414"/>
  <p:tag name="KSO_WM_BEAUTIFY_FLAG" val=""/>
</p:tagLst>
</file>

<file path=ppt/tags/tag137.xml><?xml version="1.0" encoding="utf-8"?>
<p:tagLst xmlns:p="http://schemas.openxmlformats.org/presentationml/2006/main">
  <p:tag name="AS_UNIQUEID" val="3419"/>
</p:tagLst>
</file>

<file path=ppt/tags/tag138.xml><?xml version="1.0" encoding="utf-8"?>
<p:tagLst xmlns:p="http://schemas.openxmlformats.org/presentationml/2006/main">
  <p:tag name="AS_UNIQUEID" val="3420"/>
</p:tagLst>
</file>

<file path=ppt/tags/tag139.xml><?xml version="1.0" encoding="utf-8"?>
<p:tagLst xmlns:p="http://schemas.openxmlformats.org/presentationml/2006/main">
  <p:tag name="AS_UNIQUEID" val="3421"/>
  <p:tag name="KSO_WM_BEAUTIFY_FLAG" val=""/>
</p:tagLst>
</file>

<file path=ppt/tags/tag14.xml><?xml version="1.0" encoding="utf-8"?>
<p:tagLst xmlns:p="http://schemas.openxmlformats.org/presentationml/2006/main">
  <p:tag name="AS_UNIQUEID" val="3272"/>
</p:tagLst>
</file>

<file path=ppt/tags/tag140.xml><?xml version="1.0" encoding="utf-8"?>
<p:tagLst xmlns:p="http://schemas.openxmlformats.org/presentationml/2006/main">
  <p:tag name="AS_UNIQUEID" val="3422"/>
</p:tagLst>
</file>

<file path=ppt/tags/tag141.xml><?xml version="1.0" encoding="utf-8"?>
<p:tagLst xmlns:p="http://schemas.openxmlformats.org/presentationml/2006/main">
  <p:tag name="AS_UNIQUEID" val="3423"/>
</p:tagLst>
</file>

<file path=ppt/tags/tag142.xml><?xml version="1.0" encoding="utf-8"?>
<p:tagLst xmlns:p="http://schemas.openxmlformats.org/presentationml/2006/main">
  <p:tag name="AS_UNIQUEID" val="3424"/>
</p:tagLst>
</file>

<file path=ppt/tags/tag143.xml><?xml version="1.0" encoding="utf-8"?>
<p:tagLst xmlns:p="http://schemas.openxmlformats.org/presentationml/2006/main">
  <p:tag name="AS_UNIQUEID" val="3425"/>
</p:tagLst>
</file>

<file path=ppt/tags/tag144.xml><?xml version="1.0" encoding="utf-8"?>
<p:tagLst xmlns:p="http://schemas.openxmlformats.org/presentationml/2006/main">
  <p:tag name="AS_UNIQUEID" val="3426"/>
</p:tagLst>
</file>

<file path=ppt/tags/tag145.xml><?xml version="1.0" encoding="utf-8"?>
<p:tagLst xmlns:p="http://schemas.openxmlformats.org/presentationml/2006/main">
  <p:tag name="AS_UNIQUEID" val="3427"/>
  <p:tag name="KSO_WM_BEAUTIFY_FLAG" val=""/>
</p:tagLst>
</file>

<file path=ppt/tags/tag146.xml><?xml version="1.0" encoding="utf-8"?>
<p:tagLst xmlns:p="http://schemas.openxmlformats.org/presentationml/2006/main">
  <p:tag name="AS_UNIQUEID" val="3428"/>
  <p:tag name="KSO_WM_BEAUTIFY_FLAG" val=""/>
</p:tagLst>
</file>

<file path=ppt/tags/tag147.xml><?xml version="1.0" encoding="utf-8"?>
<p:tagLst xmlns:p="http://schemas.openxmlformats.org/presentationml/2006/main">
  <p:tag name="AS_UNIQUEID" val="3416"/>
</p:tagLst>
</file>

<file path=ppt/tags/tag148.xml><?xml version="1.0" encoding="utf-8"?>
<p:tagLst xmlns:p="http://schemas.openxmlformats.org/presentationml/2006/main">
  <p:tag name="AS_UNIQUEID" val="3417"/>
</p:tagLst>
</file>

<file path=ppt/tags/tag149.xml><?xml version="1.0" encoding="utf-8"?>
<p:tagLst xmlns:p="http://schemas.openxmlformats.org/presentationml/2006/main">
  <p:tag name="AS_UNIQUEID" val="3430"/>
</p:tagLst>
</file>

<file path=ppt/tags/tag15.xml><?xml version="1.0" encoding="utf-8"?>
<p:tagLst xmlns:p="http://schemas.openxmlformats.org/presentationml/2006/main">
  <p:tag name="AS_UNIQUEID" val="3273"/>
</p:tagLst>
</file>

<file path=ppt/tags/tag150.xml><?xml version="1.0" encoding="utf-8"?>
<p:tagLst xmlns:p="http://schemas.openxmlformats.org/presentationml/2006/main">
  <p:tag name="AS_UNIQUEID" val="3431"/>
  <p:tag name="KSO_WM_BEAUTIFY_FLAG" val=""/>
</p:tagLst>
</file>

<file path=ppt/tags/tag151.xml><?xml version="1.0" encoding="utf-8"?>
<p:tagLst xmlns:p="http://schemas.openxmlformats.org/presentationml/2006/main">
  <p:tag name="AS_UNIQUEID" val="3432"/>
</p:tagLst>
</file>

<file path=ppt/tags/tag152.xml><?xml version="1.0" encoding="utf-8"?>
<p:tagLst xmlns:p="http://schemas.openxmlformats.org/presentationml/2006/main">
  <p:tag name="AS_UNIQUEID" val="3433"/>
  <p:tag name="KSO_WM_BEAUTIFY_FLAG" val=""/>
</p:tagLst>
</file>

<file path=ppt/tags/tag153.xml><?xml version="1.0" encoding="utf-8"?>
<p:tagLst xmlns:p="http://schemas.openxmlformats.org/presentationml/2006/main">
  <p:tag name="AS_UNIQUEID" val="3434"/>
  <p:tag name="KSO_WM_BEAUTIFY_FLAG" val=""/>
</p:tagLst>
</file>

<file path=ppt/tags/tag154.xml><?xml version="1.0" encoding="utf-8"?>
<p:tagLst xmlns:p="http://schemas.openxmlformats.org/presentationml/2006/main">
  <p:tag name="AS_UNIQUEID" val="3435"/>
  <p:tag name="KSO_WM_BEAUTIFY_FLAG" val=""/>
</p:tagLst>
</file>

<file path=ppt/tags/tag155.xml><?xml version="1.0" encoding="utf-8"?>
<p:tagLst xmlns:p="http://schemas.openxmlformats.org/presentationml/2006/main">
  <p:tag name="AS_UNIQUEID" val="3436"/>
  <p:tag name="KSO_WM_BEAUTIFY_FLAG" val=""/>
</p:tagLst>
</file>

<file path=ppt/tags/tag156.xml><?xml version="1.0" encoding="utf-8"?>
<p:tagLst xmlns:p="http://schemas.openxmlformats.org/presentationml/2006/main">
  <p:tag name="AS_UNIQUEID" val="3437"/>
  <p:tag name="KSO_WM_BEAUTIFY_FLAG" val=""/>
</p:tagLst>
</file>

<file path=ppt/tags/tag157.xml><?xml version="1.0" encoding="utf-8"?>
<p:tagLst xmlns:p="http://schemas.openxmlformats.org/presentationml/2006/main">
  <p:tag name="AS_UNIQUEID" val="3438"/>
  <p:tag name="KSO_WM_BEAUTIFY_FLAG" val=""/>
</p:tagLst>
</file>

<file path=ppt/tags/tag158.xml><?xml version="1.0" encoding="utf-8"?>
<p:tagLst xmlns:p="http://schemas.openxmlformats.org/presentationml/2006/main">
  <p:tag name="AS_UNIQUEID" val="3439"/>
  <p:tag name="KSO_WM_BEAUTIFY_FLAG" val=""/>
</p:tagLst>
</file>

<file path=ppt/tags/tag159.xml><?xml version="1.0" encoding="utf-8"?>
<p:tagLst xmlns:p="http://schemas.openxmlformats.org/presentationml/2006/main">
  <p:tag name="AS_UNIQUEID" val="3440"/>
  <p:tag name="KSO_WM_BEAUTIFY_FLAG" val=""/>
</p:tagLst>
</file>

<file path=ppt/tags/tag16.xml><?xml version="1.0" encoding="utf-8"?>
<p:tagLst xmlns:p="http://schemas.openxmlformats.org/presentationml/2006/main">
  <p:tag name="AS_UNIQUEID" val="3275"/>
</p:tagLst>
</file>

<file path=ppt/tags/tag160.xml><?xml version="1.0" encoding="utf-8"?>
<p:tagLst xmlns:p="http://schemas.openxmlformats.org/presentationml/2006/main">
  <p:tag name="AS_UNIQUEID" val="3441"/>
  <p:tag name="KSO_WM_BEAUTIFY_FLAG" val=""/>
</p:tagLst>
</file>

<file path=ppt/tags/tag161.xml><?xml version="1.0" encoding="utf-8"?>
<p:tagLst xmlns:p="http://schemas.openxmlformats.org/presentationml/2006/main">
  <p:tag name="AS_UNIQUEID" val="3442"/>
  <p:tag name="KSO_WM_BEAUTIFY_FLAG" val=""/>
</p:tagLst>
</file>

<file path=ppt/tags/tag162.xml><?xml version="1.0" encoding="utf-8"?>
<p:tagLst xmlns:p="http://schemas.openxmlformats.org/presentationml/2006/main">
  <p:tag name="AS_UNIQUEID" val="3443"/>
  <p:tag name="KSO_WM_BEAUTIFY_FLAG" val=""/>
</p:tagLst>
</file>

<file path=ppt/tags/tag163.xml><?xml version="1.0" encoding="utf-8"?>
<p:tagLst xmlns:p="http://schemas.openxmlformats.org/presentationml/2006/main">
  <p:tag name="AS_UNIQUEID" val="3444"/>
</p:tagLst>
</file>

<file path=ppt/tags/tag164.xml><?xml version="1.0" encoding="utf-8"?>
<p:tagLst xmlns:p="http://schemas.openxmlformats.org/presentationml/2006/main">
  <p:tag name="AS_UNIQUEID" val="3445"/>
  <p:tag name="KSO_WM_BEAUTIFY_FLAG" val=""/>
</p:tagLst>
</file>

<file path=ppt/tags/tag165.xml><?xml version="1.0" encoding="utf-8"?>
<p:tagLst xmlns:p="http://schemas.openxmlformats.org/presentationml/2006/main">
  <p:tag name="AS_UNIQUEID" val="3446"/>
  <p:tag name="KSO_WM_BEAUTIFY_FLAG" val=""/>
</p:tagLst>
</file>

<file path=ppt/tags/tag166.xml><?xml version="1.0" encoding="utf-8"?>
<p:tagLst xmlns:p="http://schemas.openxmlformats.org/presentationml/2006/main">
  <p:tag name="AS_UNIQUEID" val="3448"/>
</p:tagLst>
</file>

<file path=ppt/tags/tag167.xml><?xml version="1.0" encoding="utf-8"?>
<p:tagLst xmlns:p="http://schemas.openxmlformats.org/presentationml/2006/main">
  <p:tag name="AS_UNIQUEID" val="3449"/>
</p:tagLst>
</file>

<file path=ppt/tags/tag168.xml><?xml version="1.0" encoding="utf-8"?>
<p:tagLst xmlns:p="http://schemas.openxmlformats.org/presentationml/2006/main">
  <p:tag name="AS_UNIQUEID" val="3450"/>
  <p:tag name="KSO_WM_BEAUTIFY_FLAG" val=""/>
</p:tagLst>
</file>

<file path=ppt/tags/tag169.xml><?xml version="1.0" encoding="utf-8"?>
<p:tagLst xmlns:p="http://schemas.openxmlformats.org/presentationml/2006/main">
  <p:tag name="AS_UNIQUEID" val="3451"/>
</p:tagLst>
</file>

<file path=ppt/tags/tag17.xml><?xml version="1.0" encoding="utf-8"?>
<p:tagLst xmlns:p="http://schemas.openxmlformats.org/presentationml/2006/main">
  <p:tag name="AS_UNIQUEID" val="3276"/>
</p:tagLst>
</file>

<file path=ppt/tags/tag170.xml><?xml version="1.0" encoding="utf-8"?>
<p:tagLst xmlns:p="http://schemas.openxmlformats.org/presentationml/2006/main">
  <p:tag name="AS_UNIQUEID" val="3452"/>
</p:tagLst>
</file>

<file path=ppt/tags/tag171.xml><?xml version="1.0" encoding="utf-8"?>
<p:tagLst xmlns:p="http://schemas.openxmlformats.org/presentationml/2006/main">
  <p:tag name="AS_UNIQUEID" val="3453"/>
</p:tagLst>
</file>

<file path=ppt/tags/tag172.xml><?xml version="1.0" encoding="utf-8"?>
<p:tagLst xmlns:p="http://schemas.openxmlformats.org/presentationml/2006/main">
  <p:tag name="AS_UNIQUEID" val="3454"/>
</p:tagLst>
</file>

<file path=ppt/tags/tag173.xml><?xml version="1.0" encoding="utf-8"?>
<p:tagLst xmlns:p="http://schemas.openxmlformats.org/presentationml/2006/main">
  <p:tag name="AS_UNIQUEID" val="3455"/>
</p:tagLst>
</file>

<file path=ppt/tags/tag174.xml><?xml version="1.0" encoding="utf-8"?>
<p:tagLst xmlns:p="http://schemas.openxmlformats.org/presentationml/2006/main">
  <p:tag name="AS_UNIQUEID" val="3456"/>
</p:tagLst>
</file>

<file path=ppt/tags/tag175.xml><?xml version="1.0" encoding="utf-8"?>
<p:tagLst xmlns:p="http://schemas.openxmlformats.org/presentationml/2006/main">
  <p:tag name="AS_UNIQUEID" val="3246"/>
</p:tagLst>
</file>

<file path=ppt/tags/tag176.xml><?xml version="1.0" encoding="utf-8"?>
<p:tagLst xmlns:p="http://schemas.openxmlformats.org/presentationml/2006/main">
  <p:tag name="AS_UNIQUEID" val="3247"/>
  <p:tag name="KSO_WM_BEAUTIFY_FLAG" val=""/>
</p:tagLst>
</file>

<file path=ppt/tags/tag177.xml><?xml version="1.0" encoding="utf-8"?>
<p:tagLst xmlns:p="http://schemas.openxmlformats.org/presentationml/2006/main">
  <p:tag name="AS_UNIQUEID" val="2071"/>
  <p:tag name="KSO_WM_BEAUTIFY_FLAG" val=""/>
</p:tagLst>
</file>

<file path=ppt/tags/tag178.xml><?xml version="1.0" encoding="utf-8"?>
<p:tagLst xmlns:p="http://schemas.openxmlformats.org/presentationml/2006/main">
  <p:tag name="AS_UNIQUEID" val="2071"/>
  <p:tag name="KSO_WM_BEAUTIFY_FLAG" val=""/>
</p:tagLst>
</file>

<file path=ppt/tags/tag179.xml><?xml version="1.0" encoding="utf-8"?>
<p:tagLst xmlns:p="http://schemas.openxmlformats.org/presentationml/2006/main">
  <p:tag name="AS_UNIQUEID" val="2071"/>
  <p:tag name="KSO_WM_BEAUTIFY_FLAG" val=""/>
</p:tagLst>
</file>

<file path=ppt/tags/tag18.xml><?xml version="1.0" encoding="utf-8"?>
<p:tagLst xmlns:p="http://schemas.openxmlformats.org/presentationml/2006/main">
  <p:tag name="AS_UNIQUEID" val="3277"/>
</p:tagLst>
</file>

<file path=ppt/tags/tag180.xml><?xml version="1.0" encoding="utf-8"?>
<p:tagLst xmlns:p="http://schemas.openxmlformats.org/presentationml/2006/main">
  <p:tag name="AS_UNIQUEID" val="204"/>
  <p:tag name="KSO_WM_BEAUTIFY_FLAG" val=""/>
  <p:tag name="KSO_WM_UNIT_PLACING_PICTURE_USER_VIEWPORT" val="{&quot;height&quot;:3033.7496062992127,&quot;width&quot;:2527.5007874015746}"/>
</p:tagLst>
</file>

<file path=ppt/tags/tag181.xml><?xml version="1.0" encoding="utf-8"?>
<p:tagLst xmlns:p="http://schemas.openxmlformats.org/presentationml/2006/main">
  <p:tag name="AS_UNIQUEID" val="3255"/>
</p:tagLst>
</file>

<file path=ppt/tags/tag182.xml><?xml version="1.0" encoding="utf-8"?>
<p:tagLst xmlns:p="http://schemas.openxmlformats.org/presentationml/2006/main">
  <p:tag name="AS_UNIQUEID" val="2155"/>
</p:tagLst>
</file>

<file path=ppt/tags/tag183.xml><?xml version="1.0" encoding="utf-8"?>
<p:tagLst xmlns:p="http://schemas.openxmlformats.org/presentationml/2006/main">
  <p:tag name="AS_UNIQUEID" val="2156"/>
  <p:tag name="KSO_WM_BEAUTIFY_FLAG" val=""/>
</p:tagLst>
</file>

<file path=ppt/tags/tag184.xml><?xml version="1.0" encoding="utf-8"?>
<p:tagLst xmlns:p="http://schemas.openxmlformats.org/presentationml/2006/main">
  <p:tag name="AS_UNIQUEID" val="2157"/>
  <p:tag name="KSO_WM_BEAUTIFY_FLAG" val=""/>
</p:tagLst>
</file>

<file path=ppt/tags/tag185.xml><?xml version="1.0" encoding="utf-8"?>
<p:tagLst xmlns:p="http://schemas.openxmlformats.org/presentationml/2006/main">
  <p:tag name="AS_UNIQUEID" val="2158"/>
  <p:tag name="KSO_WM_BEAUTIFY_FLAG" val=""/>
</p:tagLst>
</file>

<file path=ppt/tags/tag186.xml><?xml version="1.0" encoding="utf-8"?>
<p:tagLst xmlns:p="http://schemas.openxmlformats.org/presentationml/2006/main">
  <p:tag name="AS_UNIQUEID" val="2160"/>
</p:tagLst>
</file>

<file path=ppt/tags/tag187.xml><?xml version="1.0" encoding="utf-8"?>
<p:tagLst xmlns:p="http://schemas.openxmlformats.org/presentationml/2006/main">
  <p:tag name="AS_UNIQUEID" val="2153"/>
</p:tagLst>
</file>

<file path=ppt/tags/tag188.xml><?xml version="1.0" encoding="utf-8"?>
<p:tagLst xmlns:p="http://schemas.openxmlformats.org/presentationml/2006/main">
  <p:tag name="AS_UNIQUEID" val="3458"/>
  <p:tag name="KSO_WM_BEAUTIFY_FLAG" val=""/>
</p:tagLst>
</file>

<file path=ppt/tags/tag189.xml><?xml version="1.0" encoding="utf-8"?>
<p:tagLst xmlns:p="http://schemas.openxmlformats.org/presentationml/2006/main">
  <p:tag name="AS_UNIQUEID" val="50"/>
  <p:tag name="KSO_WM_BEAUTIFY_FLAG" val=""/>
</p:tagLst>
</file>

<file path=ppt/tags/tag19.xml><?xml version="1.0" encoding="utf-8"?>
<p:tagLst xmlns:p="http://schemas.openxmlformats.org/presentationml/2006/main">
  <p:tag name="AS_UNIQUEID" val="3278"/>
</p:tagLst>
</file>

<file path=ppt/tags/tag190.xml><?xml version="1.0" encoding="utf-8"?>
<p:tagLst xmlns:p="http://schemas.openxmlformats.org/presentationml/2006/main">
  <p:tag name="AS_UNIQUEID" val="3460"/>
</p:tagLst>
</file>

<file path=ppt/tags/tag191.xml><?xml version="1.0" encoding="utf-8"?>
<p:tagLst xmlns:p="http://schemas.openxmlformats.org/presentationml/2006/main">
  <p:tag name="AS_UNIQUEID" val="3461"/>
  <p:tag name="TABLE_ENDDRAG_ORIGIN_RECT" val="960*393"/>
  <p:tag name="TABLE_ENDDRAG_RECT" val="0*0*960*393"/>
</p:tagLst>
</file>

<file path=ppt/tags/tag192.xml><?xml version="1.0" encoding="utf-8"?>
<p:tagLst xmlns:p="http://schemas.openxmlformats.org/presentationml/2006/main">
  <p:tag name="AS_UNIQUEID" val="3462"/>
</p:tagLst>
</file>

<file path=ppt/tags/tag193.xml><?xml version="1.0" encoding="utf-8"?>
<p:tagLst xmlns:p="http://schemas.openxmlformats.org/presentationml/2006/main">
  <p:tag name="AS_UNIQUEID" val="3463"/>
</p:tagLst>
</file>

<file path=ppt/tags/tag194.xml><?xml version="1.0" encoding="utf-8"?>
<p:tagLst xmlns:p="http://schemas.openxmlformats.org/presentationml/2006/main">
  <p:tag name="AS_UNIQUEID" val="3464"/>
</p:tagLst>
</file>

<file path=ppt/tags/tag195.xml><?xml version="1.0" encoding="utf-8"?>
<p:tagLst xmlns:p="http://schemas.openxmlformats.org/presentationml/2006/main">
  <p:tag name="AS_UNIQUEID" val="3465"/>
  <p:tag name="KSO_WM_BEAUTIFY_FLAG" val=""/>
</p:tagLst>
</file>

<file path=ppt/tags/tag196.xml><?xml version="1.0" encoding="utf-8"?>
<p:tagLst xmlns:p="http://schemas.openxmlformats.org/presentationml/2006/main">
  <p:tag name="AS_UNIQUEID" val="3466"/>
</p:tagLst>
</file>

<file path=ppt/tags/tag197.xml><?xml version="1.0" encoding="utf-8"?>
<p:tagLst xmlns:p="http://schemas.openxmlformats.org/presentationml/2006/main">
  <p:tag name="AS_UNIQUEID" val="3467"/>
  <p:tag name="KSO_WM_BEAUTIFY_FLAG" val=""/>
</p:tagLst>
</file>

<file path=ppt/tags/tag198.xml><?xml version="1.0" encoding="utf-8"?>
<p:tagLst xmlns:p="http://schemas.openxmlformats.org/presentationml/2006/main">
  <p:tag name="AS_UNIQUEID" val="3468"/>
  <p:tag name="KSO_WM_BEAUTIFY_FLAG" val=""/>
</p:tagLst>
</file>

<file path=ppt/tags/tag199.xml><?xml version="1.0" encoding="utf-8"?>
<p:tagLst xmlns:p="http://schemas.openxmlformats.org/presentationml/2006/main">
  <p:tag name="AS_UNIQUEID" val="3469"/>
</p:tagLst>
</file>

<file path=ppt/tags/tag2.xml><?xml version="1.0" encoding="utf-8"?>
<p:tagLst xmlns:p="http://schemas.openxmlformats.org/presentationml/2006/main">
  <p:tag name="AS_UNIQUEID" val="3258"/>
</p:tagLst>
</file>

<file path=ppt/tags/tag20.xml><?xml version="1.0" encoding="utf-8"?>
<p:tagLst xmlns:p="http://schemas.openxmlformats.org/presentationml/2006/main">
  <p:tag name="AS_UNIQUEID" val="3279"/>
</p:tagLst>
</file>

<file path=ppt/tags/tag200.xml><?xml version="1.0" encoding="utf-8"?>
<p:tagLst xmlns:p="http://schemas.openxmlformats.org/presentationml/2006/main">
  <p:tag name="AS_UNIQUEID" val="3470"/>
</p:tagLst>
</file>

<file path=ppt/tags/tag201.xml><?xml version="1.0" encoding="utf-8"?>
<p:tagLst xmlns:p="http://schemas.openxmlformats.org/presentationml/2006/main">
  <p:tag name="AS_UNIQUEID" val="3471"/>
</p:tagLst>
</file>

<file path=ppt/tags/tag202.xml><?xml version="1.0" encoding="utf-8"?>
<p:tagLst xmlns:p="http://schemas.openxmlformats.org/presentationml/2006/main">
  <p:tag name="AS_UNIQUEID" val="3472"/>
</p:tagLst>
</file>

<file path=ppt/tags/tag203.xml><?xml version="1.0" encoding="utf-8"?>
<p:tagLst xmlns:p="http://schemas.openxmlformats.org/presentationml/2006/main">
  <p:tag name="AS_UNIQUEID" val="3473"/>
</p:tagLst>
</file>

<file path=ppt/tags/tag204.xml><?xml version="1.0" encoding="utf-8"?>
<p:tagLst xmlns:p="http://schemas.openxmlformats.org/presentationml/2006/main">
  <p:tag name="AS_UNIQUEID" val="3474"/>
</p:tagLst>
</file>

<file path=ppt/tags/tag205.xml><?xml version="1.0" encoding="utf-8"?>
<p:tagLst xmlns:p="http://schemas.openxmlformats.org/presentationml/2006/main">
  <p:tag name="AS_UNIQUEID" val="3479"/>
</p:tagLst>
</file>

<file path=ppt/tags/tag206.xml><?xml version="1.0" encoding="utf-8"?>
<p:tagLst xmlns:p="http://schemas.openxmlformats.org/presentationml/2006/main">
  <p:tag name="AS_UNIQUEID" val="3480"/>
  <p:tag name="TABLE_ENDDRAG_ORIGIN_RECT" val="960*393"/>
  <p:tag name="TABLE_ENDDRAG_RECT" val="0*0*960*393"/>
</p:tagLst>
</file>

<file path=ppt/tags/tag207.xml><?xml version="1.0" encoding="utf-8"?>
<p:tagLst xmlns:p="http://schemas.openxmlformats.org/presentationml/2006/main">
  <p:tag name="AS_UNIQUEID" val="3481"/>
</p:tagLst>
</file>

<file path=ppt/tags/tag208.xml><?xml version="1.0" encoding="utf-8"?>
<p:tagLst xmlns:p="http://schemas.openxmlformats.org/presentationml/2006/main">
  <p:tag name="AS_UNIQUEID" val="3482"/>
</p:tagLst>
</file>

<file path=ppt/tags/tag209.xml><?xml version="1.0" encoding="utf-8"?>
<p:tagLst xmlns:p="http://schemas.openxmlformats.org/presentationml/2006/main">
  <p:tag name="AS_UNIQUEID" val="3483"/>
</p:tagLst>
</file>

<file path=ppt/tags/tag21.xml><?xml version="1.0" encoding="utf-8"?>
<p:tagLst xmlns:p="http://schemas.openxmlformats.org/presentationml/2006/main">
  <p:tag name="AS_UNIQUEID" val="3280"/>
</p:tagLst>
</file>

<file path=ppt/tags/tag210.xml><?xml version="1.0" encoding="utf-8"?>
<p:tagLst xmlns:p="http://schemas.openxmlformats.org/presentationml/2006/main">
  <p:tag name="AS_UNIQUEID" val="3484"/>
</p:tagLst>
</file>

<file path=ppt/tags/tag211.xml><?xml version="1.0" encoding="utf-8"?>
<p:tagLst xmlns:p="http://schemas.openxmlformats.org/presentationml/2006/main">
  <p:tag name="AS_UNIQUEID" val="3485"/>
  <p:tag name="KSO_WM_BEAUTIFY_FLAG" val=""/>
</p:tagLst>
</file>

<file path=ppt/tags/tag212.xml><?xml version="1.0" encoding="utf-8"?>
<p:tagLst xmlns:p="http://schemas.openxmlformats.org/presentationml/2006/main">
  <p:tag name="AS_UNIQUEID" val="3486"/>
</p:tagLst>
</file>

<file path=ppt/tags/tag213.xml><?xml version="1.0" encoding="utf-8"?>
<p:tagLst xmlns:p="http://schemas.openxmlformats.org/presentationml/2006/main">
  <p:tag name="AS_UNIQUEID" val="3487"/>
</p:tagLst>
</file>

<file path=ppt/tags/tag214.xml><?xml version="1.0" encoding="utf-8"?>
<p:tagLst xmlns:p="http://schemas.openxmlformats.org/presentationml/2006/main">
  <p:tag name="AS_UNIQUEID" val="3488"/>
  <p:tag name="KSO_WM_BEAUTIFY_FLAG" val=""/>
</p:tagLst>
</file>

<file path=ppt/tags/tag215.xml><?xml version="1.0" encoding="utf-8"?>
<p:tagLst xmlns:p="http://schemas.openxmlformats.org/presentationml/2006/main">
  <p:tag name="AS_UNIQUEID" val="3489"/>
  <p:tag name="KSO_WM_BEAUTIFY_FLAG" val=""/>
</p:tagLst>
</file>

<file path=ppt/tags/tag216.xml><?xml version="1.0" encoding="utf-8"?>
<p:tagLst xmlns:p="http://schemas.openxmlformats.org/presentationml/2006/main">
  <p:tag name="AS_UNIQUEID" val="3490"/>
  <p:tag name="KSO_WM_BEAUTIFY_FLAG" val=""/>
</p:tagLst>
</file>

<file path=ppt/tags/tag217.xml><?xml version="1.0" encoding="utf-8"?>
<p:tagLst xmlns:p="http://schemas.openxmlformats.org/presentationml/2006/main">
  <p:tag name="AS_UNIQUEID" val="3491"/>
  <p:tag name="KSO_WM_BEAUTIFY_FLAG" val=""/>
</p:tagLst>
</file>

<file path=ppt/tags/tag218.xml><?xml version="1.0" encoding="utf-8"?>
<p:tagLst xmlns:p="http://schemas.openxmlformats.org/presentationml/2006/main">
  <p:tag name="AS_UNIQUEID" val="3492"/>
  <p:tag name="KSO_WM_BEAUTIFY_FLAG" val=""/>
</p:tagLst>
</file>

<file path=ppt/tags/tag219.xml><?xml version="1.0" encoding="utf-8"?>
<p:tagLst xmlns:p="http://schemas.openxmlformats.org/presentationml/2006/main">
  <p:tag name="AS_UNIQUEID" val="3493"/>
  <p:tag name="KSO_WM_BEAUTIFY_FLAG" val=""/>
</p:tagLst>
</file>

<file path=ppt/tags/tag22.xml><?xml version="1.0" encoding="utf-8"?>
<p:tagLst xmlns:p="http://schemas.openxmlformats.org/presentationml/2006/main">
  <p:tag name="AS_UNIQUEID" val="3282"/>
</p:tagLst>
</file>

<file path=ppt/tags/tag220.xml><?xml version="1.0" encoding="utf-8"?>
<p:tagLst xmlns:p="http://schemas.openxmlformats.org/presentationml/2006/main">
  <p:tag name="AS_UNIQUEID" val="3476"/>
</p:tagLst>
</file>

<file path=ppt/tags/tag221.xml><?xml version="1.0" encoding="utf-8"?>
<p:tagLst xmlns:p="http://schemas.openxmlformats.org/presentationml/2006/main">
  <p:tag name="AS_UNIQUEID" val="3477"/>
</p:tagLst>
</file>

<file path=ppt/tags/tag222.xml><?xml version="1.0" encoding="utf-8"?>
<p:tagLst xmlns:p="http://schemas.openxmlformats.org/presentationml/2006/main">
  <p:tag name="AS_UNIQUEID" val="900"/>
</p:tagLst>
</file>

<file path=ppt/tags/tag223.xml><?xml version="1.0" encoding="utf-8"?>
<p:tagLst xmlns:p="http://schemas.openxmlformats.org/presentationml/2006/main">
  <p:tag name="AS_UNIQUEID" val="901"/>
</p:tagLst>
</file>

<file path=ppt/tags/tag224.xml><?xml version="1.0" encoding="utf-8"?>
<p:tagLst xmlns:p="http://schemas.openxmlformats.org/presentationml/2006/main">
  <p:tag name="AS_UNIQUEID" val="902"/>
</p:tagLst>
</file>

<file path=ppt/tags/tag225.xml><?xml version="1.0" encoding="utf-8"?>
<p:tagLst xmlns:p="http://schemas.openxmlformats.org/presentationml/2006/main">
  <p:tag name="AS_UNIQUEID" val="903"/>
</p:tagLst>
</file>

<file path=ppt/tags/tag226.xml><?xml version="1.0" encoding="utf-8"?>
<p:tagLst xmlns:p="http://schemas.openxmlformats.org/presentationml/2006/main">
  <p:tag name="AS_UNIQUEID" val="904"/>
</p:tagLst>
</file>

<file path=ppt/tags/tag227.xml><?xml version="1.0" encoding="utf-8"?>
<p:tagLst xmlns:p="http://schemas.openxmlformats.org/presentationml/2006/main">
  <p:tag name="AS_UNIQUEID" val="905"/>
</p:tagLst>
</file>

<file path=ppt/tags/tag228.xml><?xml version="1.0" encoding="utf-8"?>
<p:tagLst xmlns:p="http://schemas.openxmlformats.org/presentationml/2006/main">
  <p:tag name="AS_UNIQUEID" val="906"/>
</p:tagLst>
</file>

<file path=ppt/tags/tag229.xml><?xml version="1.0" encoding="utf-8"?>
<p:tagLst xmlns:p="http://schemas.openxmlformats.org/presentationml/2006/main">
  <p:tag name="AS_UNIQUEID" val="907"/>
</p:tagLst>
</file>

<file path=ppt/tags/tag23.xml><?xml version="1.0" encoding="utf-8"?>
<p:tagLst xmlns:p="http://schemas.openxmlformats.org/presentationml/2006/main">
  <p:tag name="AS_UNIQUEID" val="3283"/>
</p:tagLst>
</file>

<file path=ppt/tags/tag230.xml><?xml version="1.0" encoding="utf-8"?>
<p:tagLst xmlns:p="http://schemas.openxmlformats.org/presentationml/2006/main">
  <p:tag name="AS_UNIQUEID" val="896"/>
</p:tagLst>
</file>

<file path=ppt/tags/tag231.xml><?xml version="1.0" encoding="utf-8"?>
<p:tagLst xmlns:p="http://schemas.openxmlformats.org/presentationml/2006/main">
  <p:tag name="AS_UNIQUEID" val="897"/>
</p:tagLst>
</file>

<file path=ppt/tags/tag232.xml><?xml version="1.0" encoding="utf-8"?>
<p:tagLst xmlns:p="http://schemas.openxmlformats.org/presentationml/2006/main">
  <p:tag name="AS_UNIQUEID" val="898"/>
</p:tagLst>
</file>

<file path=ppt/tags/tag233.xml><?xml version="1.0" encoding="utf-8"?>
<p:tagLst xmlns:p="http://schemas.openxmlformats.org/presentationml/2006/main">
  <p:tag name="AS_UNIQUEID" val="3497"/>
</p:tagLst>
</file>

<file path=ppt/tags/tag234.xml><?xml version="1.0" encoding="utf-8"?>
<p:tagLst xmlns:p="http://schemas.openxmlformats.org/presentationml/2006/main">
  <p:tag name="AS_UNIQUEID" val="3498"/>
</p:tagLst>
</file>

<file path=ppt/tags/tag235.xml><?xml version="1.0" encoding="utf-8"?>
<p:tagLst xmlns:p="http://schemas.openxmlformats.org/presentationml/2006/main">
  <p:tag name="AS_UNIQUEID" val="3499"/>
  <p:tag name="KSO_WM_DIAGRAM_COLOR_MATCH_VALUE" val="{&quot;shape&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i*1_1"/>
  <p:tag name="KSO_WM_UNIT_INDEX" val="1_1"/>
  <p:tag name="KSO_WM_UNIT_LAYERLEVEL" val="1_1"/>
  <p:tag name="KSO_WM_UNIT_TYPE" val="m_i"/>
</p:tagLst>
</file>

<file path=ppt/tags/tag236.xml><?xml version="1.0" encoding="utf-8"?>
<p:tagLst xmlns:p="http://schemas.openxmlformats.org/presentationml/2006/main">
  <p:tag name="AS_UNIQUEID" val="3500"/>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i*1_1_3"/>
  <p:tag name="KSO_WM_UNIT_INDEX" val="1_1_3"/>
  <p:tag name="KSO_WM_UNIT_LAYERLEVEL" val="1_1_1"/>
  <p:tag name="KSO_WM_UNIT_LINE_FORE_SCHEMECOLOR_INDEX" val="5"/>
  <p:tag name="KSO_WM_UNIT_TYPE" val="m_h_i"/>
</p:tagLst>
</file>

<file path=ppt/tags/tag237.xml><?xml version="1.0" encoding="utf-8"?>
<p:tagLst xmlns:p="http://schemas.openxmlformats.org/presentationml/2006/main">
  <p:tag name="AS_UNIQUEID" val="3501"/>
  <p:tag name="KSO_WM_DIAGRAM_COLOR_MATCH_VALUE" val="{&quot;shape&quot;:{&quot;fill&quot;:{&quot;gradient&quot;:[{&quot;brightness&quot;:0,&quot;colorType&quot;:1,&quot;foreColorIndex&quot;:5,&quot;pos&quot;:1,&quot;transparency&quot;:0},{&quot;brightness&quot;:0,&quot;colorType&quot;:1,&quot;foreColorIndex&quot;:5,&quot;pos&quot;:0.4099999964237213,&quot;transparency&quot;:0},{&quot;brightness&quot;:0.4000000059604645,&quot;colorType&quot;:1,&quot;foreColorIndex&quot;:5,&quot;pos&quot;:0,&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FILL_FORE_SCHEMECOLOR_INDEX" val="5"/>
  <p:tag name="KSO_WM_UNIT_HIGHLIGHT" val="0"/>
  <p:tag name="KSO_WM_UNIT_ID" val="diagram20231554_3*m_h_i*1_1_1"/>
  <p:tag name="KSO_WM_UNIT_INDEX" val="1_1_1"/>
  <p:tag name="KSO_WM_UNIT_LAYERLEVEL" val="1_1_1"/>
  <p:tag name="KSO_WM_UNIT_TYPE" val="m_h_i"/>
</p:tagLst>
</file>

<file path=ppt/tags/tag238.xml><?xml version="1.0" encoding="utf-8"?>
<p:tagLst xmlns:p="http://schemas.openxmlformats.org/presentationml/2006/main">
  <p:tag name="AS_UNIQUEID" val="350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a*1_1_1"/>
  <p:tag name="KSO_WM_UNIT_ISCONTENTSTITLE" val="0"/>
  <p:tag name="KSO_WM_UNIT_ISNUMDGMTITLE" val="0"/>
  <p:tag name="KSO_WM_UNIT_LAYERLEVEL" val="1_1_1"/>
  <p:tag name="KSO_WM_UNIT_NOCLEAR" val="0"/>
  <p:tag name="KSO_WM_UNIT_PRESET_TEXT" val="添加标题"/>
  <p:tag name="KSO_WM_UNIT_VALUE" val="10"/>
</p:tagLst>
</file>

<file path=ppt/tags/tag239.xml><?xml version="1.0" encoding="utf-8"?>
<p:tagLst xmlns:p="http://schemas.openxmlformats.org/presentationml/2006/main">
  <p:tag name="AS_UNIQUEID" val="350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f*1_1_1"/>
  <p:tag name="KSO_WM_UNIT_INDEX" val="1_1_1"/>
  <p:tag name="KSO_WM_UNIT_LAYERLEVEL" val="1_1_1"/>
  <p:tag name="KSO_WM_UNIT_NOCLEAR" val="0"/>
  <p:tag name="KSO_WM_UNIT_PRESET_TEXT" val="单击此处输入(你的)智能图形项正文"/>
  <p:tag name="KSO_WM_UNIT_SUBTYPE" val="a"/>
  <p:tag name="KSO_WM_UNIT_TYPE" val="m_h_f"/>
  <p:tag name="KSO_WM_UNIT_VALUE" val="60"/>
</p:tagLst>
</file>

<file path=ppt/tags/tag24.xml><?xml version="1.0" encoding="utf-8"?>
<p:tagLst xmlns:p="http://schemas.openxmlformats.org/presentationml/2006/main">
  <p:tag name="AS_UNIQUEID" val="3284"/>
</p:tagLst>
</file>

<file path=ppt/tags/tag240.xml><?xml version="1.0" encoding="utf-8"?>
<p:tagLst xmlns:p="http://schemas.openxmlformats.org/presentationml/2006/main">
  <p:tag name="AS_UNIQUEID" val="3504"/>
  <p:tag name="KSO_WM_DIAGRAM_COLOR_MATCH_VALUE" val="{&quot;shape&quot;:{&quot;fill&quot;:{&quot;gradient&quot;:[{&quot;brightness&quot;:0,&quot;colorType&quot;:1,&quot;foreColorIndex&quot;:6,&quot;pos&quot;:1,&quot;transparency&quot;:0},{&quot;brightness&quot;:0,&quot;colorType&quot;:1,&quot;foreColorIndex&quot;:6,&quot;pos&quot;:0.4099999964237213,&quot;transparency&quot;:0},{&quot;brightness&quot;:0.4000000059604645,&quot;colorType&quot;:1,&quot;foreColorIndex&quot;:6,&quot;pos&quot;:0,&quot;transparency&quot;:0}],&quot;type&quot;:3},&quot;glow&quot;:{&quot;colorType&quot;:0},&quot;line&quot;:{&quot;type&quot;:0},&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FILL_FORE_SCHEMECOLOR_INDEX" val="6"/>
  <p:tag name="KSO_WM_UNIT_HIGHLIGHT" val="0"/>
  <p:tag name="KSO_WM_UNIT_ID" val="diagram20231554_3*m_h_i*1_2_1"/>
  <p:tag name="KSO_WM_UNIT_INDEX" val="1_2_1"/>
  <p:tag name="KSO_WM_UNIT_LAYERLEVEL" val="1_1_1"/>
  <p:tag name="KSO_WM_UNIT_TYPE" val="m_h_i"/>
</p:tagLst>
</file>

<file path=ppt/tags/tag241.xml><?xml version="1.0" encoding="utf-8"?>
<p:tagLst xmlns:p="http://schemas.openxmlformats.org/presentationml/2006/main">
  <p:tag name="AS_UNIQUEID" val="3505"/>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i*1_2_3"/>
  <p:tag name="KSO_WM_UNIT_INDEX" val="1_2_3"/>
  <p:tag name="KSO_WM_UNIT_LAYERLEVEL" val="1_1_1"/>
  <p:tag name="KSO_WM_UNIT_LINE_FORE_SCHEMECOLOR_INDEX" val="6"/>
  <p:tag name="KSO_WM_UNIT_TYPE" val="m_h_i"/>
</p:tagLst>
</file>

<file path=ppt/tags/tag242.xml><?xml version="1.0" encoding="utf-8"?>
<p:tagLst xmlns:p="http://schemas.openxmlformats.org/presentationml/2006/main">
  <p:tag name="AS_UNIQUEID" val="35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f*1_2_1"/>
  <p:tag name="KSO_WM_UNIT_LAYERLEVEL" val="1_1_1"/>
  <p:tag name="KSO_WM_UNIT_NOCLEAR" val="0"/>
  <p:tag name="KSO_WM_UNIT_PRESET_TEXT" val="单击此处输入(你的)智能图形项正文"/>
  <p:tag name="KSO_WM_UNIT_SUBTYPE" val="a"/>
  <p:tag name="KSO_WM_UNIT_VALUE" val="60"/>
</p:tagLst>
</file>

<file path=ppt/tags/tag243.xml><?xml version="1.0" encoding="utf-8"?>
<p:tagLst xmlns:p="http://schemas.openxmlformats.org/presentationml/2006/main">
  <p:tag name="AS_UNIQUEID" val="350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a*1_2_1"/>
  <p:tag name="KSO_WM_UNIT_ISCONTENTSTITLE" val="0"/>
  <p:tag name="KSO_WM_UNIT_ISNUMDGMTITLE" val="0"/>
  <p:tag name="KSO_WM_UNIT_LAYERLEVEL" val="1_1_1"/>
  <p:tag name="KSO_WM_UNIT_NOCLEAR" val="0"/>
  <p:tag name="KSO_WM_UNIT_PRESET_TEXT" val="添加标题"/>
  <p:tag name="KSO_WM_UNIT_VALUE" val="10"/>
</p:tagLst>
</file>

<file path=ppt/tags/tag244.xml><?xml version="1.0" encoding="utf-8"?>
<p:tagLst xmlns:p="http://schemas.openxmlformats.org/presentationml/2006/main">
  <p:tag name="AS_UNIQUEID" val="3508"/>
  <p:tag name="KSO_WM_DIAGRAM_COLOR_MATCH_VALUE" val="{&quot;shape&quot;:{&quot;fill&quot;:{&quot;gradient&quot;:[{&quot;brightness&quot;:0,&quot;colorType&quot;:1,&quot;foreColorIndex&quot;:7,&quot;pos&quot;:1,&quot;transparency&quot;:0},{&quot;brightness&quot;:0,&quot;colorType&quot;:1,&quot;foreColorIndex&quot;:7,&quot;pos&quot;:0.4099999964237213,&quot;transparency&quot;:0},{&quot;brightness&quot;:0.4000000059604645,&quot;colorType&quot;:1,&quot;foreColorIndex&quot;:7,&quot;pos&quot;:0,&quot;transparency&quot;:0}],&quot;type&quot;:3},&quot;glow&quot;:{&quot;colorType&quot;:0},&quot;line&quot;:{&quot;type&quot;:0},&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FILL_FORE_SCHEMECOLOR_INDEX" val="7"/>
  <p:tag name="KSO_WM_UNIT_HIGHLIGHT" val="0"/>
  <p:tag name="KSO_WM_UNIT_ID" val="diagram20231554_3*m_h_i*1_3_1"/>
  <p:tag name="KSO_WM_UNIT_INDEX" val="1_3_1"/>
  <p:tag name="KSO_WM_UNIT_LAYERLEVEL" val="1_1_1"/>
  <p:tag name="KSO_WM_UNIT_TYPE" val="m_h_i"/>
</p:tagLst>
</file>

<file path=ppt/tags/tag245.xml><?xml version="1.0" encoding="utf-8"?>
<p:tagLst xmlns:p="http://schemas.openxmlformats.org/presentationml/2006/main">
  <p:tag name="AS_UNIQUEID" val="3509"/>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i*1_3_3"/>
  <p:tag name="KSO_WM_UNIT_INDEX" val="1_3_3"/>
  <p:tag name="KSO_WM_UNIT_LAYERLEVEL" val="1_1_1"/>
  <p:tag name="KSO_WM_UNIT_LINE_FORE_SCHEMECOLOR_INDEX" val="7"/>
  <p:tag name="KSO_WM_UNIT_TYPE" val="m_h_i"/>
</p:tagLst>
</file>

<file path=ppt/tags/tag246.xml><?xml version="1.0" encoding="utf-8"?>
<p:tagLst xmlns:p="http://schemas.openxmlformats.org/presentationml/2006/main">
  <p:tag name="AS_UNIQUEID" val="3510"/>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a*1_3_1"/>
  <p:tag name="KSO_WM_UNIT_ISCONTENTSTITLE" val="0"/>
  <p:tag name="KSO_WM_UNIT_ISNUMDGMTITLE" val="0"/>
  <p:tag name="KSO_WM_UNIT_LAYERLEVEL" val="1_1_1"/>
  <p:tag name="KSO_WM_UNIT_NOCLEAR" val="0"/>
  <p:tag name="KSO_WM_UNIT_PRESET_TEXT" val="添加标题"/>
  <p:tag name="KSO_WM_UNIT_VALUE" val="10"/>
</p:tagLst>
</file>

<file path=ppt/tags/tag247.xml><?xml version="1.0" encoding="utf-8"?>
<p:tagLst xmlns:p="http://schemas.openxmlformats.org/presentationml/2006/main">
  <p:tag name="AS_UNIQUEID" val="35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4"/>
  <p:tag name="KSO_WM_DIAGRAM_GROUP_CODE" val="m1-1"/>
  <p:tag name="KSO_WM_DIAGRAM_MAX_ITEMCNT" val="6"/>
  <p:tag name="KSO_WM_DIAGRAM_MIN_ITEMCNT" val="2"/>
  <p:tag name="KSO_WM_DIAGRAM_VERSION" val="3"/>
  <p:tag name="KSO_WM_DIAGRAM_VIRTUALLY_FRAME" val="{&quot;height&quot;:300.69370078740155,&quot;width&quot;:856.2374015748031}"/>
  <p:tag name="KSO_WM_TAG_VERSION" val="3.0"/>
  <p:tag name="KSO_WM_TEMPLATE_CATEGORY" val="diagram"/>
  <p:tag name="KSO_WM_TEMPLATE_INDEX" val="20231554"/>
  <p:tag name="KSO_WM_UNIT_COMPATIBLE" val="0"/>
  <p:tag name="KSO_WM_UNIT_DIAGRAM_ISNUMVISUAL" val="0"/>
  <p:tag name="KSO_WM_UNIT_DIAGRAM_ISREFERUNIT" val="0"/>
  <p:tag name="KSO_WM_UNIT_HIGHLIGHT" val="0"/>
  <p:tag name="KSO_WM_UNIT_ID" val="diagram20231554_3*m_h_f*1_3_1"/>
  <p:tag name="KSO_WM_UNIT_INDEX" val="1_3_1"/>
  <p:tag name="KSO_WM_UNIT_LAYERLEVEL" val="1_1_1"/>
  <p:tag name="KSO_WM_UNIT_NOCLEAR" val="0"/>
  <p:tag name="KSO_WM_UNIT_PRESET_TEXT" val="单击此处输入(你的)智能图形项正文"/>
  <p:tag name="KSO_WM_UNIT_SUBTYPE" val="a"/>
  <p:tag name="KSO_WM_UNIT_TYPE" val="m_h_f"/>
  <p:tag name="KSO_WM_UNIT_VALUE" val="60"/>
</p:tagLst>
</file>

<file path=ppt/tags/tag248.xml><?xml version="1.0" encoding="utf-8"?>
<p:tagLst xmlns:p="http://schemas.openxmlformats.org/presentationml/2006/main">
  <p:tag name="AS_UNIQUEID" val="3512"/>
</p:tagLst>
</file>

<file path=ppt/tags/tag249.xml><?xml version="1.0" encoding="utf-8"?>
<p:tagLst xmlns:p="http://schemas.openxmlformats.org/presentationml/2006/main">
  <p:tag name="AS_UNIQUEID" val="3513"/>
</p:tagLst>
</file>

<file path=ppt/tags/tag25.xml><?xml version="1.0" encoding="utf-8"?>
<p:tagLst xmlns:p="http://schemas.openxmlformats.org/presentationml/2006/main">
  <p:tag name="AS_UNIQUEID" val="3285"/>
</p:tagLst>
</file>

<file path=ppt/tags/tag250.xml><?xml version="1.0" encoding="utf-8"?>
<p:tagLst xmlns:p="http://schemas.openxmlformats.org/presentationml/2006/main">
  <p:tag name="AS_UNIQUEID" val="3518"/>
</p:tagLst>
</file>

<file path=ppt/tags/tag251.xml><?xml version="1.0" encoding="utf-8"?>
<p:tagLst xmlns:p="http://schemas.openxmlformats.org/presentationml/2006/main">
  <p:tag name="AS_UNIQUEID" val="3519"/>
</p:tagLst>
</file>

<file path=ppt/tags/tag252.xml><?xml version="1.0" encoding="utf-8"?>
<p:tagLst xmlns:p="http://schemas.openxmlformats.org/presentationml/2006/main">
  <p:tag name="AS_UNIQUEID" val="3520"/>
</p:tagLst>
</file>

<file path=ppt/tags/tag253.xml><?xml version="1.0" encoding="utf-8"?>
<p:tagLst xmlns:p="http://schemas.openxmlformats.org/presentationml/2006/main">
  <p:tag name="AS_UNIQUEID" val="3521"/>
</p:tagLst>
</file>

<file path=ppt/tags/tag254.xml><?xml version="1.0" encoding="utf-8"?>
<p:tagLst xmlns:p="http://schemas.openxmlformats.org/presentationml/2006/main">
  <p:tag name="AS_UNIQUEID" val="3522"/>
  <p:tag name="KSO_WM_BEAUTIFY_FLAG" val=""/>
</p:tagLst>
</file>

<file path=ppt/tags/tag255.xml><?xml version="1.0" encoding="utf-8"?>
<p:tagLst xmlns:p="http://schemas.openxmlformats.org/presentationml/2006/main">
  <p:tag name="AS_UNIQUEID" val="3523"/>
  <p:tag name="KSO_WM_BEAUTIFY_FLAG" val=""/>
</p:tagLst>
</file>

<file path=ppt/tags/tag256.xml><?xml version="1.0" encoding="utf-8"?>
<p:tagLst xmlns:p="http://schemas.openxmlformats.org/presentationml/2006/main">
  <p:tag name="AS_UNIQUEID" val="3515"/>
</p:tagLst>
</file>

<file path=ppt/tags/tag257.xml><?xml version="1.0" encoding="utf-8"?>
<p:tagLst xmlns:p="http://schemas.openxmlformats.org/presentationml/2006/main">
  <p:tag name="AS_UNIQUEID" val="3516"/>
</p:tagLst>
</file>

<file path=ppt/tags/tag258.xml><?xml version="1.0" encoding="utf-8"?>
<p:tagLst xmlns:p="http://schemas.openxmlformats.org/presentationml/2006/main">
  <p:tag name="AS_UNIQUEID" val="3525"/>
</p:tagLst>
</file>

<file path=ppt/tags/tag259.xml><?xml version="1.0" encoding="utf-8"?>
<p:tagLst xmlns:p="http://schemas.openxmlformats.org/presentationml/2006/main">
  <p:tag name="AS_UNIQUEID" val="3526"/>
</p:tagLst>
</file>

<file path=ppt/tags/tag26.xml><?xml version="1.0" encoding="utf-8"?>
<p:tagLst xmlns:p="http://schemas.openxmlformats.org/presentationml/2006/main">
  <p:tag name="AS_UNIQUEID" val="3286"/>
</p:tagLst>
</file>

<file path=ppt/tags/tag260.xml><?xml version="1.0" encoding="utf-8"?>
<p:tagLst xmlns:p="http://schemas.openxmlformats.org/presentationml/2006/main">
  <p:tag name="AS_UNIQUEID" val="156"/>
  <p:tag name="KSO_WM_BEAUTIFY_FLAG" val=""/>
  <p:tag name="KSO_WM_TAG_VERSION" val="1.0"/>
  <p:tag name="KSO_WM_TEMPLATE_CATEGORY" val="diagram"/>
  <p:tag name="KSO_WM_TEMPLATE_INDEX" val="20189634"/>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diagram20189634_1*i*1"/>
  <p:tag name="KSO_WM_UNIT_INDEX" val="1"/>
  <p:tag name="KSO_WM_UNIT_LAYERLEVEL" val="1"/>
  <p:tag name="KSO_WM_UNIT_TEXT_FILL_FORE_SCHEMECOLOR_INDEX" val="2"/>
  <p:tag name="KSO_WM_UNIT_TEXT_FILL_FORE_SCHEMECOLOR_INDEX_BRIGHTNESS" val="0"/>
  <p:tag name="KSO_WM_UNIT_TEXT_FILL_TYPE" val="1"/>
  <p:tag name="KSO_WM_UNIT_TYPE" val="i"/>
</p:tagLst>
</file>

<file path=ppt/tags/tag261.xml><?xml version="1.0" encoding="utf-8"?>
<p:tagLst xmlns:p="http://schemas.openxmlformats.org/presentationml/2006/main">
  <p:tag name="AS_UNIQUEID" val="157"/>
  <p:tag name="KSO_WM_BEAUTIFY_FLAG" val=""/>
  <p:tag name="KSO_WM_TAG_VERSION" val="1.0"/>
  <p:tag name="KSO_WM_TEMPLATE_CATEGORY" val="diagram"/>
  <p:tag name="KSO_WM_TEMPLATE_INDEX" val="20189634"/>
  <p:tag name="KSO_WM_UNIT_COMPATIBLE" val="0"/>
  <p:tag name="KSO_WM_UNIT_DIAGRAM_ISNUMVISUAL" val="0"/>
  <p:tag name="KSO_WM_UNIT_DIAGRAM_ISREFERUNIT" val="0"/>
  <p:tag name="KSO_WM_UNIT_HIGHLIGHT" val="0"/>
  <p:tag name="KSO_WM_UNIT_ID" val="diagram20189634_1*f*1"/>
  <p:tag name="KSO_WM_UNIT_LAYERLEVEL" val="1"/>
  <p:tag name="KSO_WM_UNIT_NOCLEAR" val="0"/>
  <p:tag name="KSO_WM_UNIT_PRESET_TEXT" val="单击此处添加文本具体内容，简明扼要的阐述您的观点。根据需要可酌情增减文字，以便观者准确的理解您传达的思想。"/>
  <p:tag name="KSO_WM_UNIT_SUBTYPE" val="a"/>
  <p:tag name="KSO_WM_UNIT_TEXT_FILL_FORE_SCHEMECOLOR_INDEX" val="13"/>
  <p:tag name="KSO_WM_UNIT_TEXT_FILL_FORE_SCHEMECOLOR_INDEX_BRIGHTNESS" val="0.25"/>
  <p:tag name="KSO_WM_UNIT_TEXT_FILL_TYPE" val="1"/>
  <p:tag name="KSO_WM_UNIT_VALUE" val="162"/>
</p:tagLst>
</file>

<file path=ppt/tags/tag262.xml><?xml version="1.0" encoding="utf-8"?>
<p:tagLst xmlns:p="http://schemas.openxmlformats.org/presentationml/2006/main">
  <p:tag name="AS_UNIQUEID" val="3528"/>
</p:tagLst>
</file>

<file path=ppt/tags/tag263.xml><?xml version="1.0" encoding="utf-8"?>
<p:tagLst xmlns:p="http://schemas.openxmlformats.org/presentationml/2006/main">
  <p:tag name="AS_UNIQUEID" val="3529"/>
  <p:tag name="KSO_WM_BEAUTIFY_FLAG" val=""/>
</p:tagLst>
</file>

<file path=ppt/tags/tag264.xml><?xml version="1.0" encoding="utf-8"?>
<p:tagLst xmlns:p="http://schemas.openxmlformats.org/presentationml/2006/main">
  <p:tag name="AS_UNIQUEID" val="3530"/>
  <p:tag name="KSO_WM_BEAUTIFY_FLAG" val=""/>
</p:tagLst>
</file>

<file path=ppt/tags/tag265.xml><?xml version="1.0" encoding="utf-8"?>
<p:tagLst xmlns:p="http://schemas.openxmlformats.org/presentationml/2006/main">
  <p:tag name="AS_UNIQUEID" val="3531"/>
</p:tagLst>
</file>

<file path=ppt/tags/tag266.xml><?xml version="1.0" encoding="utf-8"?>
<p:tagLst xmlns:p="http://schemas.openxmlformats.org/presentationml/2006/main">
  <p:tag name="AS_UNIQUEID" val="3533"/>
</p:tagLst>
</file>

<file path=ppt/tags/tag267.xml><?xml version="1.0" encoding="utf-8"?>
<p:tagLst xmlns:p="http://schemas.openxmlformats.org/presentationml/2006/main">
  <p:tag name="AS_UNIQUEID" val="3534"/>
  <p:tag name="KSO_WM_BEAUTIFY_FLAG" val=""/>
</p:tagLst>
</file>

<file path=ppt/tags/tag268.xml><?xml version="1.0" encoding="utf-8"?>
<p:tagLst xmlns:p="http://schemas.openxmlformats.org/presentationml/2006/main">
  <p:tag name="AS_UNIQUEID" val="3535"/>
  <p:tag name="KSO_WM_BEAUTIFY_FLAG" val=""/>
</p:tagLst>
</file>

<file path=ppt/tags/tag269.xml><?xml version="1.0" encoding="utf-8"?>
<p:tagLst xmlns:p="http://schemas.openxmlformats.org/presentationml/2006/main">
  <p:tag name="AS_UNIQUEID" val="3536"/>
  <p:tag name="KSO_WM_BEAUTIFY_FLAG" val=""/>
</p:tagLst>
</file>

<file path=ppt/tags/tag27.xml><?xml version="1.0" encoding="utf-8"?>
<p:tagLst xmlns:p="http://schemas.openxmlformats.org/presentationml/2006/main">
  <p:tag name="AS_UNIQUEID" val="3287"/>
</p:tagLst>
</file>

<file path=ppt/tags/tag270.xml><?xml version="1.0" encoding="utf-8"?>
<p:tagLst xmlns:p="http://schemas.openxmlformats.org/presentationml/2006/main">
  <p:tag name="AS_UNIQUEID" val="3538"/>
</p:tagLst>
</file>

<file path=ppt/tags/tag271.xml><?xml version="1.0" encoding="utf-8"?>
<p:tagLst xmlns:p="http://schemas.openxmlformats.org/presentationml/2006/main">
  <p:tag name="AS_UNIQUEID" val="3539"/>
  <p:tag name="KSO_WM_BEAUTIFY_FLAG" val=""/>
</p:tagLst>
</file>

<file path=ppt/tags/tag272.xml><?xml version="1.0" encoding="utf-8"?>
<p:tagLst xmlns:p="http://schemas.openxmlformats.org/presentationml/2006/main">
  <p:tag name="AS_UNIQUEID" val="3540"/>
</p:tagLst>
</file>

<file path=ppt/tags/tag273.xml><?xml version="1.0" encoding="utf-8"?>
<p:tagLst xmlns:p="http://schemas.openxmlformats.org/presentationml/2006/main">
  <p:tag name="AS_UNIQUEID" val="3541"/>
  <p:tag name="KSO_WM_BEAUTIFY_FLAG" val=""/>
</p:tagLst>
</file>

<file path=ppt/tags/tag274.xml><?xml version="1.0" encoding="utf-8"?>
<p:tagLst xmlns:p="http://schemas.openxmlformats.org/presentationml/2006/main">
  <p:tag name="AS_UNIQUEID" val="3543"/>
</p:tagLst>
</file>

<file path=ppt/tags/tag275.xml><?xml version="1.0" encoding="utf-8"?>
<p:tagLst xmlns:p="http://schemas.openxmlformats.org/presentationml/2006/main">
  <p:tag name="AS_UNIQUEID" val="3544"/>
</p:tagLst>
</file>

<file path=ppt/tags/tag276.xml><?xml version="1.0" encoding="utf-8"?>
<p:tagLst xmlns:p="http://schemas.openxmlformats.org/presentationml/2006/main">
  <p:tag name="AS_UNIQUEID" val="3545"/>
  <p:tag name="KSO_WM_BEAUTIFY_FLAG" val=""/>
</p:tagLst>
</file>

<file path=ppt/tags/tag277.xml><?xml version="1.0" encoding="utf-8"?>
<p:tagLst xmlns:p="http://schemas.openxmlformats.org/presentationml/2006/main">
  <p:tag name="AS_UNIQUEID" val="3546"/>
  <p:tag name="KSO_WM_BEAUTIFY_FLAG" val=""/>
</p:tagLst>
</file>

<file path=ppt/tags/tag278.xml><?xml version="1.0" encoding="utf-8"?>
<p:tagLst xmlns:p="http://schemas.openxmlformats.org/presentationml/2006/main">
  <p:tag name="AS_UNIQUEID" val="3547"/>
  <p:tag name="KSO_WM_BEAUTIFY_FLAG" val=""/>
</p:tagLst>
</file>

<file path=ppt/tags/tag279.xml><?xml version="1.0" encoding="utf-8"?>
<p:tagLst xmlns:p="http://schemas.openxmlformats.org/presentationml/2006/main">
  <p:tag name="AS_UNIQUEID" val="3548"/>
</p:tagLst>
</file>

<file path=ppt/tags/tag28.xml><?xml version="1.0" encoding="utf-8"?>
<p:tagLst xmlns:p="http://schemas.openxmlformats.org/presentationml/2006/main">
  <p:tag name="AS_UNIQUEID" val="3288"/>
</p:tagLst>
</file>

<file path=ppt/tags/tag280.xml><?xml version="1.0" encoding="utf-8"?>
<p:tagLst xmlns:p="http://schemas.openxmlformats.org/presentationml/2006/main">
  <p:tag name="AS_UNIQUEID" val="3549"/>
  <p:tag name="KSO_WM_BEAUTIFY_FLAG" val=""/>
</p:tagLst>
</file>

<file path=ppt/tags/tag281.xml><?xml version="1.0" encoding="utf-8"?>
<p:tagLst xmlns:p="http://schemas.openxmlformats.org/presentationml/2006/main">
  <p:tag name="AS_UNIQUEID" val="3550"/>
  <p:tag name="KSO_WM_BEAUTIFY_FLAG" val=""/>
</p:tagLst>
</file>

<file path=ppt/tags/tag282.xml><?xml version="1.0" encoding="utf-8"?>
<p:tagLst xmlns:p="http://schemas.openxmlformats.org/presentationml/2006/main">
  <p:tag name="AS_UNIQUEID" val="3551"/>
  <p:tag name="KSO_WM_BEAUTIFY_FLAG" val=""/>
</p:tagLst>
</file>

<file path=ppt/tags/tag283.xml><?xml version="1.0" encoding="utf-8"?>
<p:tagLst xmlns:p="http://schemas.openxmlformats.org/presentationml/2006/main">
  <p:tag name="AS_UNIQUEID" val="3552"/>
</p:tagLst>
</file>

<file path=ppt/tags/tag284.xml><?xml version="1.0" encoding="utf-8"?>
<p:tagLst xmlns:p="http://schemas.openxmlformats.org/presentationml/2006/main">
  <p:tag name="AS_UNIQUEID" val="3553"/>
  <p:tag name="KSO_WM_BEAUTIFY_FLAG" val=""/>
</p:tagLst>
</file>

<file path=ppt/tags/tag285.xml><?xml version="1.0" encoding="utf-8"?>
<p:tagLst xmlns:p="http://schemas.openxmlformats.org/presentationml/2006/main">
  <p:tag name="AS_UNIQUEID" val="3554"/>
  <p:tag name="KSO_WM_BEAUTIFY_FLAG" val=""/>
</p:tagLst>
</file>

<file path=ppt/tags/tag286.xml><?xml version="1.0" encoding="utf-8"?>
<p:tagLst xmlns:p="http://schemas.openxmlformats.org/presentationml/2006/main">
  <p:tag name="AS_UNIQUEID" val="3555"/>
  <p:tag name="KSO_WM_BEAUTIFY_FLAG" val=""/>
</p:tagLst>
</file>

<file path=ppt/tags/tag287.xml><?xml version="1.0" encoding="utf-8"?>
<p:tagLst xmlns:p="http://schemas.openxmlformats.org/presentationml/2006/main">
  <p:tag name="AS_UNIQUEID" val="3556"/>
</p:tagLst>
</file>

<file path=ppt/tags/tag288.xml><?xml version="1.0" encoding="utf-8"?>
<p:tagLst xmlns:p="http://schemas.openxmlformats.org/presentationml/2006/main">
  <p:tag name="AS_UNIQUEID" val="3557"/>
  <p:tag name="KSO_WM_BEAUTIFY_FLAG" val=""/>
</p:tagLst>
</file>

<file path=ppt/tags/tag289.xml><?xml version="1.0" encoding="utf-8"?>
<p:tagLst xmlns:p="http://schemas.openxmlformats.org/presentationml/2006/main">
  <p:tag name="AS_UNIQUEID" val="3559"/>
</p:tagLst>
</file>

<file path=ppt/tags/tag29.xml><?xml version="1.0" encoding="utf-8"?>
<p:tagLst xmlns:p="http://schemas.openxmlformats.org/presentationml/2006/main">
  <p:tag name="AS_UNIQUEID" val="3289"/>
</p:tagLst>
</file>

<file path=ppt/tags/tag290.xml><?xml version="1.0" encoding="utf-8"?>
<p:tagLst xmlns:p="http://schemas.openxmlformats.org/presentationml/2006/main">
  <p:tag name="AS_UNIQUEID" val="3560"/>
  <p:tag name="KSO_WM_BEAUTIFY_FLAG" val=""/>
</p:tagLst>
</file>

<file path=ppt/tags/tag291.xml><?xml version="1.0" encoding="utf-8"?>
<p:tagLst xmlns:p="http://schemas.openxmlformats.org/presentationml/2006/main">
  <p:tag name="AS_UNIQUEID" val="3561"/>
  <p:tag name="KSO_WM_BEAUTIFY_FLAG" val=""/>
</p:tagLst>
</file>

<file path=ppt/tags/tag292.xml><?xml version="1.0" encoding="utf-8"?>
<p:tagLst xmlns:p="http://schemas.openxmlformats.org/presentationml/2006/main">
  <p:tag name="AS_UNIQUEID" val="3562"/>
  <p:tag name="KSO_WM_BEAUTIFY_FLAG" val=""/>
</p:tagLst>
</file>

<file path=ppt/tags/tag293.xml><?xml version="1.0" encoding="utf-8"?>
<p:tagLst xmlns:p="http://schemas.openxmlformats.org/presentationml/2006/main">
  <p:tag name="AS_UNIQUEID" val="3563"/>
  <p:tag name="KSO_WM_BEAUTIFY_FLAG" val=""/>
</p:tagLst>
</file>

<file path=ppt/tags/tag294.xml><?xml version="1.0" encoding="utf-8"?>
<p:tagLst xmlns:p="http://schemas.openxmlformats.org/presentationml/2006/main">
  <p:tag name="AS_UNIQUEID" val="3564"/>
  <p:tag name="KSO_WM_BEAUTIFY_FLAG" val=""/>
</p:tagLst>
</file>

<file path=ppt/tags/tag295.xml><?xml version="1.0" encoding="utf-8"?>
<p:tagLst xmlns:p="http://schemas.openxmlformats.org/presentationml/2006/main">
  <p:tag name="AS_UNIQUEID" val="3565"/>
  <p:tag name="KSO_WM_BEAUTIFY_FLAG" val=""/>
</p:tagLst>
</file>

<file path=ppt/tags/tag296.xml><?xml version="1.0" encoding="utf-8"?>
<p:tagLst xmlns:p="http://schemas.openxmlformats.org/presentationml/2006/main">
  <p:tag name="AS_UNIQUEID" val="3566"/>
  <p:tag name="KSO_WM_BEAUTIFY_FLAG" val=""/>
</p:tagLst>
</file>

<file path=ppt/tags/tag297.xml><?xml version="1.0" encoding="utf-8"?>
<p:tagLst xmlns:p="http://schemas.openxmlformats.org/presentationml/2006/main">
  <p:tag name="AS_UNIQUEID" val="3567"/>
  <p:tag name="KSO_WM_BEAUTIFY_FLAG" val=""/>
</p:tagLst>
</file>

<file path=ppt/tags/tag298.xml><?xml version="1.0" encoding="utf-8"?>
<p:tagLst xmlns:p="http://schemas.openxmlformats.org/presentationml/2006/main">
  <p:tag name="AS_UNIQUEID" val="3568"/>
  <p:tag name="KSO_WM_BEAUTIFY_FLAG" val=""/>
</p:tagLst>
</file>

<file path=ppt/tags/tag299.xml><?xml version="1.0" encoding="utf-8"?>
<p:tagLst xmlns:p="http://schemas.openxmlformats.org/presentationml/2006/main">
  <p:tag name="AS_UNIQUEID" val="3569"/>
  <p:tag name="KSO_WM_BEAUTIFY_FLAG" val=""/>
</p:tagLst>
</file>

<file path=ppt/tags/tag3.xml><?xml version="1.0" encoding="utf-8"?>
<p:tagLst xmlns:p="http://schemas.openxmlformats.org/presentationml/2006/main">
  <p:tag name="AS_UNIQUEID" val="3259"/>
</p:tagLst>
</file>

<file path=ppt/tags/tag30.xml><?xml version="1.0" encoding="utf-8"?>
<p:tagLst xmlns:p="http://schemas.openxmlformats.org/presentationml/2006/main">
  <p:tag name="AS_UNIQUEID" val="3291"/>
</p:tagLst>
</file>

<file path=ppt/tags/tag300.xml><?xml version="1.0" encoding="utf-8"?>
<p:tagLst xmlns:p="http://schemas.openxmlformats.org/presentationml/2006/main">
  <p:tag name="AS_UNIQUEID" val="3628"/>
</p:tagLst>
</file>

<file path=ppt/tags/tag301.xml><?xml version="1.0" encoding="utf-8"?>
<p:tagLst xmlns:p="http://schemas.openxmlformats.org/presentationml/2006/main">
  <p:tag name="AS_UNIQUEID" val="3571"/>
  <p:tag name="KSO_WM_BEAUTIFY_FLAG" val=""/>
</p:tagLst>
</file>

<file path=ppt/tags/tag302.xml><?xml version="1.0" encoding="utf-8"?>
<p:tagLst xmlns:p="http://schemas.openxmlformats.org/presentationml/2006/main">
  <p:tag name="AS_UNIQUEID" val="3573"/>
</p:tagLst>
</file>

<file path=ppt/tags/tag303.xml><?xml version="1.0" encoding="utf-8"?>
<p:tagLst xmlns:p="http://schemas.openxmlformats.org/presentationml/2006/main">
  <p:tag name="AS_UNIQUEID" val="3574"/>
</p:tagLst>
</file>

<file path=ppt/tags/tag304.xml><?xml version="1.0" encoding="utf-8"?>
<p:tagLst xmlns:p="http://schemas.openxmlformats.org/presentationml/2006/main">
  <p:tag name="AS_UNIQUEID" val="3575"/>
</p:tagLst>
</file>

<file path=ppt/tags/tag305.xml><?xml version="1.0" encoding="utf-8"?>
<p:tagLst xmlns:p="http://schemas.openxmlformats.org/presentationml/2006/main">
  <p:tag name="AS_UNIQUEID" val="3576"/>
</p:tagLst>
</file>

<file path=ppt/tags/tag306.xml><?xml version="1.0" encoding="utf-8"?>
<p:tagLst xmlns:p="http://schemas.openxmlformats.org/presentationml/2006/main">
  <p:tag name="AS_UNIQUEID" val="3577"/>
</p:tagLst>
</file>

<file path=ppt/tags/tag307.xml><?xml version="1.0" encoding="utf-8"?>
<p:tagLst xmlns:p="http://schemas.openxmlformats.org/presentationml/2006/main">
  <p:tag name="AS_UNIQUEID" val="3578"/>
</p:tagLst>
</file>

<file path=ppt/tags/tag308.xml><?xml version="1.0" encoding="utf-8"?>
<p:tagLst xmlns:p="http://schemas.openxmlformats.org/presentationml/2006/main">
  <p:tag name="AS_UNIQUEID" val="3579"/>
</p:tagLst>
</file>

<file path=ppt/tags/tag309.xml><?xml version="1.0" encoding="utf-8"?>
<p:tagLst xmlns:p="http://schemas.openxmlformats.org/presentationml/2006/main">
  <p:tag name="AS_UNIQUEID" val="3580"/>
  <p:tag name="KSO_WM_BEAUTIFY_FLAG" val=""/>
</p:tagLst>
</file>

<file path=ppt/tags/tag31.xml><?xml version="1.0" encoding="utf-8"?>
<p:tagLst xmlns:p="http://schemas.openxmlformats.org/presentationml/2006/main">
  <p:tag name="AS_UNIQUEID" val="3292"/>
</p:tagLst>
</file>

<file path=ppt/tags/tag310.xml><?xml version="1.0" encoding="utf-8"?>
<p:tagLst xmlns:p="http://schemas.openxmlformats.org/presentationml/2006/main">
  <p:tag name="AS_UNIQUEID" val="3581"/>
</p:tagLst>
</file>

<file path=ppt/tags/tag311.xml><?xml version="1.0" encoding="utf-8"?>
<p:tagLst xmlns:p="http://schemas.openxmlformats.org/presentationml/2006/main">
  <p:tag name="AS_UNIQUEID" val="3582"/>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HIGHLIGHT" val="0"/>
  <p:tag name="KSO_WM_UNIT_ID" val="diagram20231292_2*l_h_i*1_3_2"/>
  <p:tag name="KSO_WM_UNIT_INDEX" val="1_3_2"/>
  <p:tag name="KSO_WM_UNIT_LAYERLEVEL" val="1_1_1"/>
  <p:tag name="KSO_WM_UNIT_LINE_FORE_SCHEMECOLOR_INDEX" val="7"/>
  <p:tag name="KSO_WM_UNIT_TYPE" val="l_h_i"/>
</p:tagLst>
</file>

<file path=ppt/tags/tag312.xml><?xml version="1.0" encoding="utf-8"?>
<p:tagLst xmlns:p="http://schemas.openxmlformats.org/presentationml/2006/main">
  <p:tag name="AS_UNIQUEID" val="3583"/>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FILL_FORE_SCHEMECOLOR_INDEX" val="7"/>
  <p:tag name="KSO_WM_UNIT_HIGHLIGHT" val="0"/>
  <p:tag name="KSO_WM_UNIT_ID" val="diagram20231292_2*l_h_i*1_3_3"/>
  <p:tag name="KSO_WM_UNIT_INDEX" val="1_3_3"/>
  <p:tag name="KSO_WM_UNIT_LAYERLEVEL" val="1_1_1"/>
  <p:tag name="KSO_WM_UNIT_TYPE" val="l_h_i"/>
</p:tagLst>
</file>

<file path=ppt/tags/tag313.xml><?xml version="1.0" encoding="utf-8"?>
<p:tagLst xmlns:p="http://schemas.openxmlformats.org/presentationml/2006/main">
  <p:tag name="AS_UNIQUEID" val="358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HIGHLIGHT" val="0"/>
  <p:tag name="KSO_WM_UNIT_ID" val="diagram20231292_2*l_h_i*1_1_2"/>
  <p:tag name="KSO_WM_UNIT_INDEX" val="1_1_2"/>
  <p:tag name="KSO_WM_UNIT_LAYERLEVEL" val="1_1_1"/>
  <p:tag name="KSO_WM_UNIT_LINE_FORE_SCHEMECOLOR_INDEX" val="5"/>
  <p:tag name="KSO_WM_UNIT_TYPE" val="l_h_i"/>
</p:tagLst>
</file>

<file path=ppt/tags/tag314.xml><?xml version="1.0" encoding="utf-8"?>
<p:tagLst xmlns:p="http://schemas.openxmlformats.org/presentationml/2006/main">
  <p:tag name="AS_UNIQUEID" val="358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FILL_FORE_SCHEMECOLOR_INDEX" val="5"/>
  <p:tag name="KSO_WM_UNIT_HIGHLIGHT" val="0"/>
  <p:tag name="KSO_WM_UNIT_ID" val="diagram20231292_2*l_h_i*1_1_3"/>
  <p:tag name="KSO_WM_UNIT_INDEX" val="1_1_3"/>
  <p:tag name="KSO_WM_UNIT_LAYERLEVEL" val="1_1_1"/>
  <p:tag name="KSO_WM_UNIT_TYPE" val="l_h_i"/>
</p:tagLst>
</file>

<file path=ppt/tags/tag315.xml><?xml version="1.0" encoding="utf-8"?>
<p:tagLst xmlns:p="http://schemas.openxmlformats.org/presentationml/2006/main">
  <p:tag name="AS_UNIQUEID" val="35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HIGHLIGHT" val="0"/>
  <p:tag name="KSO_WM_UNIT_ID" val="diagram20231292_2*l_h_i*1_1_1"/>
  <p:tag name="KSO_WM_UNIT_INDEX" val="1_1_1"/>
  <p:tag name="KSO_WM_UNIT_LAYERLEVEL" val="1_1_1"/>
  <p:tag name="KSO_WM_UNIT_SUBTYPE" val="d"/>
  <p:tag name="KSO_WM_UNIT_TYPE" val="l_h_i"/>
</p:tagLst>
</file>

<file path=ppt/tags/tag316.xml><?xml version="1.0" encoding="utf-8"?>
<p:tagLst xmlns:p="http://schemas.openxmlformats.org/presentationml/2006/main">
  <p:tag name="AS_UNIQUEID" val="3587"/>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HIGHLIGHT" val="0"/>
  <p:tag name="KSO_WM_UNIT_ID" val="diagram20231292_2*l_h_i*1_2_2"/>
  <p:tag name="KSO_WM_UNIT_INDEX" val="1_2_2"/>
  <p:tag name="KSO_WM_UNIT_LAYERLEVEL" val="1_1_1"/>
  <p:tag name="KSO_WM_UNIT_LINE_FORE_SCHEMECOLOR_INDEX" val="6"/>
  <p:tag name="KSO_WM_UNIT_TYPE" val="l_h_i"/>
</p:tagLst>
</file>

<file path=ppt/tags/tag317.xml><?xml version="1.0" encoding="utf-8"?>
<p:tagLst xmlns:p="http://schemas.openxmlformats.org/presentationml/2006/main">
  <p:tag name="AS_UNIQUEID" val="358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FILL_FORE_SCHEMECOLOR_INDEX" val="6"/>
  <p:tag name="KSO_WM_UNIT_HIGHLIGHT" val="0"/>
  <p:tag name="KSO_WM_UNIT_ID" val="diagram20231292_2*l_h_i*1_2_3"/>
  <p:tag name="KSO_WM_UNIT_INDEX" val="1_2_3"/>
  <p:tag name="KSO_WM_UNIT_LAYERLEVEL" val="1_1_1"/>
  <p:tag name="KSO_WM_UNIT_TYPE" val="l_h_i"/>
</p:tagLst>
</file>

<file path=ppt/tags/tag318.xml><?xml version="1.0" encoding="utf-8"?>
<p:tagLst xmlns:p="http://schemas.openxmlformats.org/presentationml/2006/main">
  <p:tag name="AS_UNIQUEID" val="3589"/>
  <p:tag name="KSO_WM_DIAGRAM_COLOR_MATCH_VALUE" val="{&quot;shape&quot;:{&quot;fill&quot;:{&quot;gradient&quot;:[{&quot;brightness&quot;:0,&quot;colorType&quot;:1,&quot;foreColorIndex&quot;:14,&quot;pos&quot;:0.9557499885559082,&quot;transparency&quot;:0.8999999761581421},{&quot;brightness&quot;:0,&quot;colorType&quot;:1,&quot;foreColorIndex&quot;:6,&quot;pos&quot;:0.20000000298023224,&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FILL_FORE_SCHEMECOLOR_INDEX" val="6"/>
  <p:tag name="KSO_WM_UNIT_HIGHLIGHT" val="0"/>
  <p:tag name="KSO_WM_UNIT_ID" val="diagram20231292_2*l_h_i*1_2_5"/>
  <p:tag name="KSO_WM_UNIT_INDEX" val="1_2_5"/>
  <p:tag name="KSO_WM_UNIT_LAYERLEVEL" val="1_1_1"/>
  <p:tag name="KSO_WM_UNIT_TYPE" val="l_h_i"/>
</p:tagLst>
</file>

<file path=ppt/tags/tag319.xml><?xml version="1.0" encoding="utf-8"?>
<p:tagLst xmlns:p="http://schemas.openxmlformats.org/presentationml/2006/main">
  <p:tag name="AS_UNIQUEID" val="3590"/>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HIGHLIGHT" val="0"/>
  <p:tag name="KSO_WM_UNIT_ID" val="diagram20231292_2*l_h_i*1_2_1"/>
  <p:tag name="KSO_WM_UNIT_INDEX" val="1_2_1"/>
  <p:tag name="KSO_WM_UNIT_LAYERLEVEL" val="1_1_1"/>
  <p:tag name="KSO_WM_UNIT_SUBTYPE" val="d"/>
  <p:tag name="KSO_WM_UNIT_TYPE" val="l_h_i"/>
</p:tagLst>
</file>

<file path=ppt/tags/tag32.xml><?xml version="1.0" encoding="utf-8"?>
<p:tagLst xmlns:p="http://schemas.openxmlformats.org/presentationml/2006/main">
  <p:tag name="AS_UNIQUEID" val="3293"/>
</p:tagLst>
</file>

<file path=ppt/tags/tag320.xml><?xml version="1.0" encoding="utf-8"?>
<p:tagLst xmlns:p="http://schemas.openxmlformats.org/presentationml/2006/main">
  <p:tag name="AS_UNIQUEID" val="3591"/>
  <p:tag name="KSO_WM_BEAUTIFY_FLAG" val=""/>
  <p:tag name="KSO_WM_DIAGRAM_COLOR_MATCH_VALUE" val="{&quot;shape&quot;:{&quot;fill&quot;:{&quot;gradient&quot;:[{&quot;brightness&quot;:0,&quot;colorType&quot;:1,&quot;foreColorIndex&quot;:14,&quot;pos&quot;:0.9557499885559082,&quot;transparency&quot;:0.8999999761581421},{&quot;brightness&quot;:0,&quot;colorType&quot;:1,&quot;foreColorIndex&quot;:6,&quot;pos&quot;:0.20000000298023224,&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FILL_FORE_SCHEMECOLOR_INDEX" val="6"/>
  <p:tag name="KSO_WM_UNIT_HIGHLIGHT" val="0"/>
  <p:tag name="KSO_WM_UNIT_ID" val="diagram20231292_2*l_h_i*1_2_5"/>
  <p:tag name="KSO_WM_UNIT_INDEX" val="1_2_5"/>
  <p:tag name="KSO_WM_UNIT_LAYERLEVEL" val="1_1_1"/>
  <p:tag name="KSO_WM_UNIT_TYPE" val="l_h_i"/>
</p:tagLst>
</file>

<file path=ppt/tags/tag321.xml><?xml version="1.0" encoding="utf-8"?>
<p:tagLst xmlns:p="http://schemas.openxmlformats.org/presentationml/2006/main">
  <p:tag name="AS_UNIQUEID" val="3592"/>
  <p:tag name="KSO_WM_BEAUTIFY_FLAG" val=""/>
  <p:tag name="KSO_WM_DIAGRAM_COLOR_MATCH_VALUE" val="{&quot;shape&quot;:{&quot;fill&quot;:{&quot;gradient&quot;:[{&quot;brightness&quot;:0,&quot;colorType&quot;:1,&quot;foreColorIndex&quot;:14,&quot;pos&quot;:0.9557499885559082,&quot;transparency&quot;:0.8999999761581421},{&quot;brightness&quot;:0,&quot;colorType&quot;:1,&quot;foreColorIndex&quot;:6,&quot;pos&quot;:0.20000000298023224,&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FILL_FORE_SCHEMECOLOR_INDEX" val="6"/>
  <p:tag name="KSO_WM_UNIT_HIGHLIGHT" val="0"/>
  <p:tag name="KSO_WM_UNIT_ID" val="diagram20231292_2*l_h_i*1_2_5"/>
  <p:tag name="KSO_WM_UNIT_INDEX" val="1_2_5"/>
  <p:tag name="KSO_WM_UNIT_LAYERLEVEL" val="1_1_1"/>
  <p:tag name="KSO_WM_UNIT_TYPE" val="l_h_i"/>
</p:tagLst>
</file>

<file path=ppt/tags/tag322.xml><?xml version="1.0" encoding="utf-8"?>
<p:tagLst xmlns:p="http://schemas.openxmlformats.org/presentationml/2006/main">
  <p:tag name="AS_UNIQUEID" val="35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GROUP_CODE" val="l1-1"/>
  <p:tag name="KSO_WM_DIAGRAM_MAX_ITEMCNT" val="6"/>
  <p:tag name="KSO_WM_DIAGRAM_MIN_ITEMCNT" val="2"/>
  <p:tag name="KSO_WM_DIAGRAM_VERSION" val="3"/>
  <p:tag name="KSO_WM_DIAGRAM_VIRTUALLY_FRAME" val="{&quot;height&quot;:373.25543307086616,&quot;width&quot;:777.2515748031497}"/>
  <p:tag name="KSO_WM_TAG_VERSION" val="3.0"/>
  <p:tag name="KSO_WM_TEMPLATE_CATEGORY" val="diagram"/>
  <p:tag name="KSO_WM_TEMPLATE_INDEX" val="20231292"/>
  <p:tag name="KSO_WM_UNIT_COMPATIBLE" val="0"/>
  <p:tag name="KSO_WM_UNIT_DIAGRAM_ISNUMVISUAL" val="0"/>
  <p:tag name="KSO_WM_UNIT_DIAGRAM_ISREFERUNIT" val="0"/>
  <p:tag name="KSO_WM_UNIT_HIGHLIGHT" val="0"/>
  <p:tag name="KSO_WM_UNIT_ID" val="diagram20231292_2*l_h_i*1_3_1"/>
  <p:tag name="KSO_WM_UNIT_INDEX" val="1_3_1"/>
  <p:tag name="KSO_WM_UNIT_LAYERLEVEL" val="1_1_1"/>
  <p:tag name="KSO_WM_UNIT_SUBTYPE" val="d"/>
  <p:tag name="KSO_WM_UNIT_TYPE" val="l_h_i"/>
</p:tagLst>
</file>

<file path=ppt/tags/tag323.xml><?xml version="1.0" encoding="utf-8"?>
<p:tagLst xmlns:p="http://schemas.openxmlformats.org/presentationml/2006/main">
  <p:tag name="AS_UNIQUEID" val="3594"/>
</p:tagLst>
</file>

<file path=ppt/tags/tag324.xml><?xml version="1.0" encoding="utf-8"?>
<p:tagLst xmlns:p="http://schemas.openxmlformats.org/presentationml/2006/main">
  <p:tag name="AS_UNIQUEID" val="3595"/>
</p:tagLst>
</file>

<file path=ppt/tags/tag325.xml><?xml version="1.0" encoding="utf-8"?>
<p:tagLst xmlns:p="http://schemas.openxmlformats.org/presentationml/2006/main">
  <p:tag name="AS_UNIQUEID" val="3596"/>
</p:tagLst>
</file>

<file path=ppt/tags/tag326.xml><?xml version="1.0" encoding="utf-8"?>
<p:tagLst xmlns:p="http://schemas.openxmlformats.org/presentationml/2006/main">
  <p:tag name="AS_UNIQUEID" val="3598"/>
</p:tagLst>
</file>

<file path=ppt/tags/tag327.xml><?xml version="1.0" encoding="utf-8"?>
<p:tagLst xmlns:p="http://schemas.openxmlformats.org/presentationml/2006/main">
  <p:tag name="AS_UNIQUEID" val="3599"/>
</p:tagLst>
</file>

<file path=ppt/tags/tag328.xml><?xml version="1.0" encoding="utf-8"?>
<p:tagLst xmlns:p="http://schemas.openxmlformats.org/presentationml/2006/main">
  <p:tag name="AS_UNIQUEID" val="3600"/>
</p:tagLst>
</file>

<file path=ppt/tags/tag329.xml><?xml version="1.0" encoding="utf-8"?>
<p:tagLst xmlns:p="http://schemas.openxmlformats.org/presentationml/2006/main">
  <p:tag name="KSO_WM_BEAUTIFY_FLAG" val="#wm#"/>
  <p:tag name="KSO_WM_TEMPLATE_CATEGORY" val="custom"/>
  <p:tag name="KSO_WM_TEMPLATE_INDEX" val="20204422"/>
</p:tagLst>
</file>

<file path=ppt/tags/tag33.xml><?xml version="1.0" encoding="utf-8"?>
<p:tagLst xmlns:p="http://schemas.openxmlformats.org/presentationml/2006/main">
  <p:tag name="AS_UNIQUEID" val="3294"/>
</p:tagLst>
</file>

<file path=ppt/tags/tag330.xml><?xml version="1.0" encoding="utf-8"?>
<p:tagLst xmlns:p="http://schemas.openxmlformats.org/presentationml/2006/main">
  <p:tag name="AS_UNIQUEID" val="3602"/>
</p:tagLst>
</file>

<file path=ppt/tags/tag331.xml><?xml version="1.0" encoding="utf-8"?>
<p:tagLst xmlns:p="http://schemas.openxmlformats.org/presentationml/2006/main">
  <p:tag name="AS_UNIQUEID" val="3603"/>
</p:tagLst>
</file>

<file path=ppt/tags/tag332.xml><?xml version="1.0" encoding="utf-8"?>
<p:tagLst xmlns:p="http://schemas.openxmlformats.org/presentationml/2006/main">
  <p:tag name="AS_UNIQUEID" val="3604"/>
</p:tagLst>
</file>

<file path=ppt/tags/tag333.xml><?xml version="1.0" encoding="utf-8"?>
<p:tagLst xmlns:p="http://schemas.openxmlformats.org/presentationml/2006/main">
  <p:tag name="AS_UNIQUEID" val="3605"/>
  <p:tag name="KSO_WM_BEAUTIFY_FLAG" val=""/>
</p:tagLst>
</file>

<file path=ppt/tags/tag334.xml><?xml version="1.0" encoding="utf-8"?>
<p:tagLst xmlns:p="http://schemas.openxmlformats.org/presentationml/2006/main">
  <p:tag name="AS_UNIQUEID" val="3606"/>
  <p:tag name="KSO_WM_BEAUTIFY_FLAG" val=""/>
</p:tagLst>
</file>

<file path=ppt/tags/tag335.xml><?xml version="1.0" encoding="utf-8"?>
<p:tagLst xmlns:p="http://schemas.openxmlformats.org/presentationml/2006/main">
  <p:tag name="AS_UNIQUEID" val="3607"/>
  <p:tag name="KSO_WM_BEAUTIFY_FLAG" val=""/>
</p:tagLst>
</file>

<file path=ppt/tags/tag336.xml><?xml version="1.0" encoding="utf-8"?>
<p:tagLst xmlns:p="http://schemas.openxmlformats.org/presentationml/2006/main">
  <p:tag name="AS_UNIQUEID" val="3608"/>
  <p:tag name="KSO_WM_BEAUTIFY_FLAG" val=""/>
</p:tagLst>
</file>

<file path=ppt/tags/tag337.xml><?xml version="1.0" encoding="utf-8"?>
<p:tagLst xmlns:p="http://schemas.openxmlformats.org/presentationml/2006/main">
  <p:tag name="AS_UNIQUEID" val="3609"/>
  <p:tag name="KSO_WM_BEAUTIFY_FLAG" val=""/>
</p:tagLst>
</file>

<file path=ppt/tags/tag338.xml><?xml version="1.0" encoding="utf-8"?>
<p:tagLst xmlns:p="http://schemas.openxmlformats.org/presentationml/2006/main">
  <p:tag name="AS_UNIQUEID" val="3610"/>
  <p:tag name="KSO_WM_BEAUTIFY_FLAG" val=""/>
</p:tagLst>
</file>

<file path=ppt/tags/tag339.xml><?xml version="1.0" encoding="utf-8"?>
<p:tagLst xmlns:p="http://schemas.openxmlformats.org/presentationml/2006/main">
  <p:tag name="AS_UNIQUEID" val="3611"/>
  <p:tag name="KSO_WM_BEAUTIFY_FLAG" val=""/>
</p:tagLst>
</file>

<file path=ppt/tags/tag34.xml><?xml version="1.0" encoding="utf-8"?>
<p:tagLst xmlns:p="http://schemas.openxmlformats.org/presentationml/2006/main">
  <p:tag name="AS_UNIQUEID" val="3296"/>
</p:tagLst>
</file>

<file path=ppt/tags/tag340.xml><?xml version="1.0" encoding="utf-8"?>
<p:tagLst xmlns:p="http://schemas.openxmlformats.org/presentationml/2006/main">
  <p:tag name="AS_UNIQUEID" val="3612"/>
  <p:tag name="KSO_WM_BEAUTIFY_FLAG" val=""/>
</p:tagLst>
</file>

<file path=ppt/tags/tag341.xml><?xml version="1.0" encoding="utf-8"?>
<p:tagLst xmlns:p="http://schemas.openxmlformats.org/presentationml/2006/main">
  <p:tag name="AS_UNIQUEID" val="3614"/>
</p:tagLst>
</file>

<file path=ppt/tags/tag342.xml><?xml version="1.0" encoding="utf-8"?>
<p:tagLst xmlns:p="http://schemas.openxmlformats.org/presentationml/2006/main">
  <p:tag name="AS_UNIQUEID" val="3615"/>
  <p:tag name="KSO_WM_BEAUTIFY_FLAG" val=""/>
</p:tagLst>
</file>

<file path=ppt/tags/tag343.xml><?xml version="1.0" encoding="utf-8"?>
<p:tagLst xmlns:p="http://schemas.openxmlformats.org/presentationml/2006/main">
  <p:tag name="AS_UNIQUEID" val="3616"/>
</p:tagLst>
</file>

<file path=ppt/tags/tag344.xml><?xml version="1.0" encoding="utf-8"?>
<p:tagLst xmlns:p="http://schemas.openxmlformats.org/presentationml/2006/main">
  <p:tag name="AS_UNIQUEID" val="3617"/>
  <p:tag name="KSO_WM_BEAUTIFY_FLAG" val=""/>
</p:tagLst>
</file>

<file path=ppt/tags/tag345.xml><?xml version="1.0" encoding="utf-8"?>
<p:tagLst xmlns:p="http://schemas.openxmlformats.org/presentationml/2006/main">
  <p:tag name="AS_UNIQUEID" val="3202"/>
</p:tagLst>
</file>

<file path=ppt/tags/tag346.xml><?xml version="1.0" encoding="utf-8"?>
<p:tagLst xmlns:p="http://schemas.openxmlformats.org/presentationml/2006/main">
  <p:tag name="AS_UNIQUEID" val="3203"/>
</p:tagLst>
</file>

<file path=ppt/tags/tag347.xml><?xml version="1.0" encoding="utf-8"?>
<p:tagLst xmlns:p="http://schemas.openxmlformats.org/presentationml/2006/main">
  <p:tag name="AS_UNIQUEID" val="3204"/>
</p:tagLst>
</file>

<file path=ppt/tags/tag348.xml><?xml version="1.0" encoding="utf-8"?>
<p:tagLst xmlns:p="http://schemas.openxmlformats.org/presentationml/2006/main">
  <p:tag name="AS_UNIQUEID" val="3205"/>
  <p:tag name="KSO_WM_BEAUTIFY_FLAG" val=""/>
</p:tagLst>
</file>

<file path=ppt/tags/tag349.xml><?xml version="1.0" encoding="utf-8"?>
<p:tagLst xmlns:p="http://schemas.openxmlformats.org/presentationml/2006/main">
  <p:tag name="AS_UNIQUEID" val="3206"/>
  <p:tag name="KSO_WM_BEAUTIFY_FLAG" val=""/>
</p:tagLst>
</file>

<file path=ppt/tags/tag35.xml><?xml version="1.0" encoding="utf-8"?>
<p:tagLst xmlns:p="http://schemas.openxmlformats.org/presentationml/2006/main">
  <p:tag name="AS_UNIQUEID" val="3297"/>
</p:tagLst>
</file>

<file path=ppt/tags/tag350.xml><?xml version="1.0" encoding="utf-8"?>
<p:tagLst xmlns:p="http://schemas.openxmlformats.org/presentationml/2006/main">
  <p:tag name="AS_UNIQUEID" val="3207"/>
  <p:tag name="KSO_WM_BEAUTIFY_FLAG" val=""/>
</p:tagLst>
</file>

<file path=ppt/tags/tag351.xml><?xml version="1.0" encoding="utf-8"?>
<p:tagLst xmlns:p="http://schemas.openxmlformats.org/presentationml/2006/main">
  <p:tag name="AS_UNIQUEID" val="3208"/>
  <p:tag name="KSO_WM_BEAUTIFY_FLAG" val=""/>
</p:tagLst>
</file>

<file path=ppt/tags/tag352.xml><?xml version="1.0" encoding="utf-8"?>
<p:tagLst xmlns:p="http://schemas.openxmlformats.org/presentationml/2006/main">
  <p:tag name="AS_UNIQUEID" val="3209"/>
  <p:tag name="KSO_WM_BEAUTIFY_FLAG" val=""/>
</p:tagLst>
</file>

<file path=ppt/tags/tag353.xml><?xml version="1.0" encoding="utf-8"?>
<p:tagLst xmlns:p="http://schemas.openxmlformats.org/presentationml/2006/main">
  <p:tag name="KSO_WM_BEAUTIFY_FLAG" val="#wm#"/>
  <p:tag name="KSO_WM_TEMPLATE_CATEGORY" val="custom"/>
  <p:tag name="KSO_WM_TEMPLATE_INDEX" val="20205176"/>
</p:tagLst>
</file>

<file path=ppt/tags/tag354.xml><?xml version="1.0" encoding="utf-8"?>
<p:tagLst xmlns:p="http://schemas.openxmlformats.org/presentationml/2006/main">
  <p:tag name="AS_UNIQUEID" val="3620"/>
</p:tagLst>
</file>

<file path=ppt/tags/tag355.xml><?xml version="1.0" encoding="utf-8"?>
<p:tagLst xmlns:p="http://schemas.openxmlformats.org/presentationml/2006/main">
  <p:tag name="AS_UNIQUEID" val="3621"/>
</p:tagLst>
</file>

<file path=ppt/tags/tag356.xml><?xml version="1.0" encoding="utf-8"?>
<p:tagLst xmlns:p="http://schemas.openxmlformats.org/presentationml/2006/main">
  <p:tag name="AS_UNIQUEID" val="3622"/>
</p:tagLst>
</file>

<file path=ppt/tags/tag357.xml><?xml version="1.0" encoding="utf-8"?>
<p:tagLst xmlns:p="http://schemas.openxmlformats.org/presentationml/2006/main">
  <p:tag name="AS_UNIQUEID" val="3623"/>
</p:tagLst>
</file>

<file path=ppt/tags/tag358.xml><?xml version="1.0" encoding="utf-8"?>
<p:tagLst xmlns:p="http://schemas.openxmlformats.org/presentationml/2006/main">
  <p:tag name="AS_UNIQUEID" val="3624"/>
</p:tagLst>
</file>

<file path=ppt/tags/tag359.xml><?xml version="1.0" encoding="utf-8"?>
<p:tagLst xmlns:p="http://schemas.openxmlformats.org/presentationml/2006/main">
  <p:tag name="AS_UNIQUEID" val="3625"/>
</p:tagLst>
</file>

<file path=ppt/tags/tag36.xml><?xml version="1.0" encoding="utf-8"?>
<p:tagLst xmlns:p="http://schemas.openxmlformats.org/presentationml/2006/main">
  <p:tag name="AS_UNIQUEID" val="3298"/>
</p:tagLst>
</file>

<file path=ppt/tags/tag360.xml><?xml version="1.0" encoding="utf-8"?>
<p:tagLst xmlns:p="http://schemas.openxmlformats.org/presentationml/2006/main">
  <p:tag name="AS_UNIQUEID" val="3626"/>
</p:tagLst>
</file>

<file path=ppt/tags/tag361.xml><?xml version="1.0" encoding="utf-8"?>
<p:tagLst xmlns:p="http://schemas.openxmlformats.org/presentationml/2006/main">
  <p:tag name="AS_UNIQUEID" val="3627"/>
</p:tagLst>
</file>

<file path=ppt/tags/tag362.xml><?xml version="1.0" encoding="utf-8"?>
<p:tagLst xmlns:p="http://schemas.openxmlformats.org/presentationml/2006/main">
  <p:tag name="AS_UNIQUEID" val="3333"/>
</p:tagLst>
</file>

<file path=ppt/tags/tag363.xml><?xml version="1.0" encoding="utf-8"?>
<p:tagLst xmlns:p="http://schemas.openxmlformats.org/presentationml/2006/main">
  <p:tag name="AS_UNIQUEID" val="3334"/>
</p:tagLst>
</file>

<file path=ppt/tags/tag364.xml><?xml version="1.0" encoding="utf-8"?>
<p:tagLst xmlns:p="http://schemas.openxmlformats.org/presentationml/2006/main">
  <p:tag name="AS_UNIQUEID" val="3335"/>
</p:tagLst>
</file>

<file path=ppt/tags/tag365.xml><?xml version="1.0" encoding="utf-8"?>
<p:tagLst xmlns:p="http://schemas.openxmlformats.org/presentationml/2006/main">
  <p:tag name="AS_UNIQUEID" val="3336"/>
</p:tagLst>
</file>

<file path=ppt/tags/tag366.xml><?xml version="1.0" encoding="utf-8"?>
<p:tagLst xmlns:p="http://schemas.openxmlformats.org/presentationml/2006/main">
  <p:tag name="AS_UNIQUEID" val="3337"/>
</p:tagLst>
</file>

<file path=ppt/tags/tag367.xml><?xml version="1.0" encoding="utf-8"?>
<p:tagLst xmlns:p="http://schemas.openxmlformats.org/presentationml/2006/main">
  <p:tag name="AS_UNIQUEID" val="3338"/>
</p:tagLst>
</file>

<file path=ppt/tags/tag368.xml><?xml version="1.0" encoding="utf-8"?>
<p:tagLst xmlns:p="http://schemas.openxmlformats.org/presentationml/2006/main">
  <p:tag name="AS_OS" val="Unix 3.10 unknown"/>
  <p:tag name="AS_RELEASE_DATE" val="2023.03.31"/>
  <p:tag name="AS_TITLE" val="Aspose.Slides for Java"/>
  <p:tag name="AS_VERSION" val="23.3"/>
  <p:tag name="COMMONDATA" val="eyJjb3VudCI6MTAsImhkaWQiOiIzZTVjNzJkY2Y0NjZmMmU0MmRhNWExOTc0YTJiNzg0YyIsInVzZXJDb3VudCI6NX0="/>
  <p:tag name="KSO_WPP_MARK_KEY" val="04d335c5-b464-4b63-95e0-641ae5c8671c"/>
  <p:tag name="RESOURCE_RECORD_KEY" val="{&quot;29&quot;:[20750916,20750907,20742492,20742480,20736166],&quot;70&quot;:[3318551,3315701]}"/>
</p:tagLst>
</file>

<file path=ppt/tags/tag37.xml><?xml version="1.0" encoding="utf-8"?>
<p:tagLst xmlns:p="http://schemas.openxmlformats.org/presentationml/2006/main">
  <p:tag name="AS_UNIQUEID" val="3300"/>
</p:tagLst>
</file>

<file path=ppt/tags/tag38.xml><?xml version="1.0" encoding="utf-8"?>
<p:tagLst xmlns:p="http://schemas.openxmlformats.org/presentationml/2006/main">
  <p:tag name="AS_UNIQUEID" val="3301"/>
</p:tagLst>
</file>

<file path=ppt/tags/tag39.xml><?xml version="1.0" encoding="utf-8"?>
<p:tagLst xmlns:p="http://schemas.openxmlformats.org/presentationml/2006/main">
  <p:tag name="AS_UNIQUEID" val="3302"/>
</p:tagLst>
</file>

<file path=ppt/tags/tag4.xml><?xml version="1.0" encoding="utf-8"?>
<p:tagLst xmlns:p="http://schemas.openxmlformats.org/presentationml/2006/main">
  <p:tag name="AS_UNIQUEID" val="3260"/>
</p:tagLst>
</file>

<file path=ppt/tags/tag40.xml><?xml version="1.0" encoding="utf-8"?>
<p:tagLst xmlns:p="http://schemas.openxmlformats.org/presentationml/2006/main">
  <p:tag name="AS_UNIQUEID" val="3303"/>
</p:tagLst>
</file>

<file path=ppt/tags/tag41.xml><?xml version="1.0" encoding="utf-8"?>
<p:tagLst xmlns:p="http://schemas.openxmlformats.org/presentationml/2006/main">
  <p:tag name="AS_UNIQUEID" val="3304"/>
</p:tagLst>
</file>

<file path=ppt/tags/tag42.xml><?xml version="1.0" encoding="utf-8"?>
<p:tagLst xmlns:p="http://schemas.openxmlformats.org/presentationml/2006/main">
  <p:tag name="AS_UNIQUEID" val="3305"/>
</p:tagLst>
</file>

<file path=ppt/tags/tag43.xml><?xml version="1.0" encoding="utf-8"?>
<p:tagLst xmlns:p="http://schemas.openxmlformats.org/presentationml/2006/main">
  <p:tag name="AS_UNIQUEID" val="3307"/>
</p:tagLst>
</file>

<file path=ppt/tags/tag44.xml><?xml version="1.0" encoding="utf-8"?>
<p:tagLst xmlns:p="http://schemas.openxmlformats.org/presentationml/2006/main">
  <p:tag name="AS_UNIQUEID" val="3308"/>
</p:tagLst>
</file>

<file path=ppt/tags/tag45.xml><?xml version="1.0" encoding="utf-8"?>
<p:tagLst xmlns:p="http://schemas.openxmlformats.org/presentationml/2006/main">
  <p:tag name="AS_UNIQUEID" val="3309"/>
</p:tagLst>
</file>

<file path=ppt/tags/tag46.xml><?xml version="1.0" encoding="utf-8"?>
<p:tagLst xmlns:p="http://schemas.openxmlformats.org/presentationml/2006/main">
  <p:tag name="AS_UNIQUEID" val="3310"/>
</p:tagLst>
</file>

<file path=ppt/tags/tag47.xml><?xml version="1.0" encoding="utf-8"?>
<p:tagLst xmlns:p="http://schemas.openxmlformats.org/presentationml/2006/main">
  <p:tag name="AS_UNIQUEID" val="3311"/>
</p:tagLst>
</file>

<file path=ppt/tags/tag48.xml><?xml version="1.0" encoding="utf-8"?>
<p:tagLst xmlns:p="http://schemas.openxmlformats.org/presentationml/2006/main">
  <p:tag name="AS_UNIQUEID" val="3312"/>
</p:tagLst>
</file>

<file path=ppt/tags/tag49.xml><?xml version="1.0" encoding="utf-8"?>
<p:tagLst xmlns:p="http://schemas.openxmlformats.org/presentationml/2006/main">
  <p:tag name="AS_UNIQUEID" val="3314"/>
</p:tagLst>
</file>

<file path=ppt/tags/tag5.xml><?xml version="1.0" encoding="utf-8"?>
<p:tagLst xmlns:p="http://schemas.openxmlformats.org/presentationml/2006/main">
  <p:tag name="AS_UNIQUEID" val="3261"/>
</p:tagLst>
</file>

<file path=ppt/tags/tag50.xml><?xml version="1.0" encoding="utf-8"?>
<p:tagLst xmlns:p="http://schemas.openxmlformats.org/presentationml/2006/main">
  <p:tag name="AS_UNIQUEID" val="3315"/>
</p:tagLst>
</file>

<file path=ppt/tags/tag51.xml><?xml version="1.0" encoding="utf-8"?>
<p:tagLst xmlns:p="http://schemas.openxmlformats.org/presentationml/2006/main">
  <p:tag name="AS_UNIQUEID" val="3316"/>
</p:tagLst>
</file>

<file path=ppt/tags/tag52.xml><?xml version="1.0" encoding="utf-8"?>
<p:tagLst xmlns:p="http://schemas.openxmlformats.org/presentationml/2006/main">
  <p:tag name="AS_UNIQUEID" val="3317"/>
</p:tagLst>
</file>

<file path=ppt/tags/tag53.xml><?xml version="1.0" encoding="utf-8"?>
<p:tagLst xmlns:p="http://schemas.openxmlformats.org/presentationml/2006/main">
  <p:tag name="AS_UNIQUEID" val="3318"/>
</p:tagLst>
</file>

<file path=ppt/tags/tag54.xml><?xml version="1.0" encoding="utf-8"?>
<p:tagLst xmlns:p="http://schemas.openxmlformats.org/presentationml/2006/main">
  <p:tag name="AS_UNIQUEID" val="3320"/>
</p:tagLst>
</file>

<file path=ppt/tags/tag55.xml><?xml version="1.0" encoding="utf-8"?>
<p:tagLst xmlns:p="http://schemas.openxmlformats.org/presentationml/2006/main">
  <p:tag name="AS_UNIQUEID" val="3321"/>
</p:tagLst>
</file>

<file path=ppt/tags/tag56.xml><?xml version="1.0" encoding="utf-8"?>
<p:tagLst xmlns:p="http://schemas.openxmlformats.org/presentationml/2006/main">
  <p:tag name="AS_UNIQUEID" val="3322"/>
</p:tagLst>
</file>

<file path=ppt/tags/tag57.xml><?xml version="1.0" encoding="utf-8"?>
<p:tagLst xmlns:p="http://schemas.openxmlformats.org/presentationml/2006/main">
  <p:tag name="AS_UNIQUEID" val="3323"/>
</p:tagLst>
</file>

<file path=ppt/tags/tag58.xml><?xml version="1.0" encoding="utf-8"?>
<p:tagLst xmlns:p="http://schemas.openxmlformats.org/presentationml/2006/main">
  <p:tag name="AS_UNIQUEID" val="3324"/>
</p:tagLst>
</file>

<file path=ppt/tags/tag59.xml><?xml version="1.0" encoding="utf-8"?>
<p:tagLst xmlns:p="http://schemas.openxmlformats.org/presentationml/2006/main">
  <p:tag name="AS_UNIQUEID" val="3326"/>
</p:tagLst>
</file>

<file path=ppt/tags/tag6.xml><?xml version="1.0" encoding="utf-8"?>
<p:tagLst xmlns:p="http://schemas.openxmlformats.org/presentationml/2006/main">
  <p:tag name="AS_UNIQUEID" val="3263"/>
</p:tagLst>
</file>

<file path=ppt/tags/tag60.xml><?xml version="1.0" encoding="utf-8"?>
<p:tagLst xmlns:p="http://schemas.openxmlformats.org/presentationml/2006/main">
  <p:tag name="AS_UNIQUEID" val="3327"/>
</p:tagLst>
</file>

<file path=ppt/tags/tag61.xml><?xml version="1.0" encoding="utf-8"?>
<p:tagLst xmlns:p="http://schemas.openxmlformats.org/presentationml/2006/main">
  <p:tag name="AS_UNIQUEID" val="3328"/>
</p:tagLst>
</file>

<file path=ppt/tags/tag62.xml><?xml version="1.0" encoding="utf-8"?>
<p:tagLst xmlns:p="http://schemas.openxmlformats.org/presentationml/2006/main">
  <p:tag name="AS_UNIQUEID" val="3329"/>
</p:tagLst>
</file>

<file path=ppt/tags/tag63.xml><?xml version="1.0" encoding="utf-8"?>
<p:tagLst xmlns:p="http://schemas.openxmlformats.org/presentationml/2006/main">
  <p:tag name="AS_UNIQUEID" val="3330"/>
</p:tagLst>
</file>

<file path=ppt/tags/tag64.xml><?xml version="1.0" encoding="utf-8"?>
<p:tagLst xmlns:p="http://schemas.openxmlformats.org/presentationml/2006/main">
  <p:tag name="AS_UNIQUEID" val="3331"/>
</p:tagLst>
</file>

<file path=ppt/tags/tag65.xml><?xml version="1.0" encoding="utf-8"?>
<p:tagLst xmlns:p="http://schemas.openxmlformats.org/presentationml/2006/main">
  <p:tag name="AS_UNIQUEID" val="3344"/>
</p:tagLst>
</file>

<file path=ppt/tags/tag66.xml><?xml version="1.0" encoding="utf-8"?>
<p:tagLst xmlns:p="http://schemas.openxmlformats.org/presentationml/2006/main">
  <p:tag name="AS_UNIQUEID" val="3345"/>
</p:tagLst>
</file>

<file path=ppt/tags/tag67.xml><?xml version="1.0" encoding="utf-8"?>
<p:tagLst xmlns:p="http://schemas.openxmlformats.org/presentationml/2006/main">
  <p:tag name="AS_UNIQUEID" val="3346"/>
</p:tagLst>
</file>

<file path=ppt/tags/tag68.xml><?xml version="1.0" encoding="utf-8"?>
<p:tagLst xmlns:p="http://schemas.openxmlformats.org/presentationml/2006/main">
  <p:tag name="AS_UNIQUEID" val="3347"/>
</p:tagLst>
</file>

<file path=ppt/tags/tag69.xml><?xml version="1.0" encoding="utf-8"?>
<p:tagLst xmlns:p="http://schemas.openxmlformats.org/presentationml/2006/main">
  <p:tag name="AS_UNIQUEID" val="3348"/>
</p:tagLst>
</file>

<file path=ppt/tags/tag7.xml><?xml version="1.0" encoding="utf-8"?>
<p:tagLst xmlns:p="http://schemas.openxmlformats.org/presentationml/2006/main">
  <p:tag name="AS_UNIQUEID" val="3264"/>
</p:tagLst>
</file>

<file path=ppt/tags/tag70.xml><?xml version="1.0" encoding="utf-8"?>
<p:tagLst xmlns:p="http://schemas.openxmlformats.org/presentationml/2006/main">
  <p:tag name="AS_UNIQUEID" val="3349"/>
</p:tagLst>
</file>

<file path=ppt/tags/tag71.xml><?xml version="1.0" encoding="utf-8"?>
<p:tagLst xmlns:p="http://schemas.openxmlformats.org/presentationml/2006/main">
  <p:tag name="AS_UNIQUEID" val="3350"/>
</p:tagLst>
</file>

<file path=ppt/tags/tag72.xml><?xml version="1.0" encoding="utf-8"?>
<p:tagLst xmlns:p="http://schemas.openxmlformats.org/presentationml/2006/main">
  <p:tag name="AS_UNIQUEID" val="3351"/>
</p:tagLst>
</file>

<file path=ppt/tags/tag73.xml><?xml version="1.0" encoding="utf-8"?>
<p:tagLst xmlns:p="http://schemas.openxmlformats.org/presentationml/2006/main">
  <p:tag name="AS_UNIQUEID" val="3352"/>
</p:tagLst>
</file>

<file path=ppt/tags/tag74.xml><?xml version="1.0" encoding="utf-8"?>
<p:tagLst xmlns:p="http://schemas.openxmlformats.org/presentationml/2006/main">
  <p:tag name="AS_UNIQUEID" val="3353"/>
</p:tagLst>
</file>

<file path=ppt/tags/tag75.xml><?xml version="1.0" encoding="utf-8"?>
<p:tagLst xmlns:p="http://schemas.openxmlformats.org/presentationml/2006/main">
  <p:tag name="AS_UNIQUEID" val="3354"/>
</p:tagLst>
</file>

<file path=ppt/tags/tag76.xml><?xml version="1.0" encoding="utf-8"?>
<p:tagLst xmlns:p="http://schemas.openxmlformats.org/presentationml/2006/main">
  <p:tag name="AS_UNIQUEID" val="3355"/>
</p:tagLst>
</file>

<file path=ppt/tags/tag77.xml><?xml version="1.0" encoding="utf-8"?>
<p:tagLst xmlns:p="http://schemas.openxmlformats.org/presentationml/2006/main">
  <p:tag name="AS_UNIQUEID" val="3356"/>
</p:tagLst>
</file>

<file path=ppt/tags/tag78.xml><?xml version="1.0" encoding="utf-8"?>
<p:tagLst xmlns:p="http://schemas.openxmlformats.org/presentationml/2006/main">
  <p:tag name="AS_UNIQUEID" val="3357"/>
</p:tagLst>
</file>

<file path=ppt/tags/tag79.xml><?xml version="1.0" encoding="utf-8"?>
<p:tagLst xmlns:p="http://schemas.openxmlformats.org/presentationml/2006/main">
  <p:tag name="AS_UNIQUEID" val="3358"/>
</p:tagLst>
</file>

<file path=ppt/tags/tag8.xml><?xml version="1.0" encoding="utf-8"?>
<p:tagLst xmlns:p="http://schemas.openxmlformats.org/presentationml/2006/main">
  <p:tag name="AS_UNIQUEID" val="3265"/>
</p:tagLst>
</file>

<file path=ppt/tags/tag80.xml><?xml version="1.0" encoding="utf-8"?>
<p:tagLst xmlns:p="http://schemas.openxmlformats.org/presentationml/2006/main">
  <p:tag name="AS_UNIQUEID" val="3359"/>
</p:tagLst>
</file>

<file path=ppt/tags/tag81.xml><?xml version="1.0" encoding="utf-8"?>
<p:tagLst xmlns:p="http://schemas.openxmlformats.org/presentationml/2006/main">
  <p:tag name="AS_UNIQUEID" val="3360"/>
</p:tagLst>
</file>

<file path=ppt/tags/tag82.xml><?xml version="1.0" encoding="utf-8"?>
<p:tagLst xmlns:p="http://schemas.openxmlformats.org/presentationml/2006/main">
  <p:tag name="AS_UNIQUEID" val="3361"/>
</p:tagLst>
</file>

<file path=ppt/tags/tag83.xml><?xml version="1.0" encoding="utf-8"?>
<p:tagLst xmlns:p="http://schemas.openxmlformats.org/presentationml/2006/main">
  <p:tag name="AS_UNIQUEID" val="3362"/>
</p:tagLst>
</file>

<file path=ppt/tags/tag84.xml><?xml version="1.0" encoding="utf-8"?>
<p:tagLst xmlns:p="http://schemas.openxmlformats.org/presentationml/2006/main">
  <p:tag name="AS_UNIQUEID" val="3363"/>
</p:tagLst>
</file>

<file path=ppt/tags/tag85.xml><?xml version="1.0" encoding="utf-8"?>
<p:tagLst xmlns:p="http://schemas.openxmlformats.org/presentationml/2006/main">
  <p:tag name="AS_UNIQUEID" val="3364"/>
</p:tagLst>
</file>

<file path=ppt/tags/tag86.xml><?xml version="1.0" encoding="utf-8"?>
<p:tagLst xmlns:p="http://schemas.openxmlformats.org/presentationml/2006/main">
  <p:tag name="AS_UNIQUEID" val="3365"/>
</p:tagLst>
</file>

<file path=ppt/tags/tag87.xml><?xml version="1.0" encoding="utf-8"?>
<p:tagLst xmlns:p="http://schemas.openxmlformats.org/presentationml/2006/main">
  <p:tag name="AS_UNIQUEID" val="3366"/>
</p:tagLst>
</file>

<file path=ppt/tags/tag88.xml><?xml version="1.0" encoding="utf-8"?>
<p:tagLst xmlns:p="http://schemas.openxmlformats.org/presentationml/2006/main">
  <p:tag name="AS_UNIQUEID" val="3367"/>
</p:tagLst>
</file>

<file path=ppt/tags/tag89.xml><?xml version="1.0" encoding="utf-8"?>
<p:tagLst xmlns:p="http://schemas.openxmlformats.org/presentationml/2006/main">
  <p:tag name="AS_UNIQUEID" val="3368"/>
</p:tagLst>
</file>

<file path=ppt/tags/tag9.xml><?xml version="1.0" encoding="utf-8"?>
<p:tagLst xmlns:p="http://schemas.openxmlformats.org/presentationml/2006/main">
  <p:tag name="AS_UNIQUEID" val="3266"/>
</p:tagLst>
</file>

<file path=ppt/tags/tag90.xml><?xml version="1.0" encoding="utf-8"?>
<p:tagLst xmlns:p="http://schemas.openxmlformats.org/presentationml/2006/main">
  <p:tag name="AS_UNIQUEID" val="3369"/>
</p:tagLst>
</file>

<file path=ppt/tags/tag91.xml><?xml version="1.0" encoding="utf-8"?>
<p:tagLst xmlns:p="http://schemas.openxmlformats.org/presentationml/2006/main">
  <p:tag name="AS_UNIQUEID" val="3370"/>
</p:tagLst>
</file>

<file path=ppt/tags/tag92.xml><?xml version="1.0" encoding="utf-8"?>
<p:tagLst xmlns:p="http://schemas.openxmlformats.org/presentationml/2006/main">
  <p:tag name="AS_UNIQUEID" val="3371"/>
</p:tagLst>
</file>

<file path=ppt/tags/tag93.xml><?xml version="1.0" encoding="utf-8"?>
<p:tagLst xmlns:p="http://schemas.openxmlformats.org/presentationml/2006/main">
  <p:tag name="AS_UNIQUEID" val="3340"/>
</p:tagLst>
</file>

<file path=ppt/tags/tag94.xml><?xml version="1.0" encoding="utf-8"?>
<p:tagLst xmlns:p="http://schemas.openxmlformats.org/presentationml/2006/main">
  <p:tag name="AS_UNIQUEID" val="3341"/>
</p:tagLst>
</file>

<file path=ppt/tags/tag95.xml><?xml version="1.0" encoding="utf-8"?>
<p:tagLst xmlns:p="http://schemas.openxmlformats.org/presentationml/2006/main">
  <p:tag name="AS_UNIQUEID" val="3342"/>
</p:tagLst>
</file>

<file path=ppt/tags/tag96.xml><?xml version="1.0" encoding="utf-8"?>
<p:tagLst xmlns:p="http://schemas.openxmlformats.org/presentationml/2006/main">
  <p:tag name="AS_UNIQUEID" val="204"/>
  <p:tag name="KSO_WM_BEAUTIFY_FLAG" val=""/>
  <p:tag name="KSO_WM_UNIT_PLACING_PICTURE_USER_VIEWPORT" val="{&quot;height&quot;:3033.7496062992127,&quot;width&quot;:2527.5007874015746}"/>
</p:tagLst>
</file>

<file path=ppt/tags/tag97.xml><?xml version="1.0" encoding="utf-8"?>
<p:tagLst xmlns:p="http://schemas.openxmlformats.org/presentationml/2006/main">
  <p:tag name="AS_UNIQUEID" val="3240"/>
</p:tagLst>
</file>

<file path=ppt/tags/tag98.xml><?xml version="1.0" encoding="utf-8"?>
<p:tagLst xmlns:p="http://schemas.openxmlformats.org/presentationml/2006/main">
  <p:tag name="AS_UNIQUEID" val="3373"/>
  <p:tag name="KSO_WM_BEAUTIFY_FLAG" val=""/>
</p:tagLst>
</file>

<file path=ppt/tags/tag99.xml><?xml version="1.0" encoding="utf-8"?>
<p:tagLst xmlns:p="http://schemas.openxmlformats.org/presentationml/2006/main">
  <p:tag name="AS_UNIQUEID" val="3374"/>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微软雅黑"/>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w="9525">
          <a:noFill/>
        </a:ln>
      </a:spPr>
      <a:bodyPr>
        <a:noAutofit/>
      </a:bodyPr>
      <a:lstStyle>
        <a:defPPr indent="266700">
          <a:defRPr lang="en-US" sz="3735" b="1">
            <a:solidFill>
              <a:schemeClr val="tx1"/>
            </a:solidFill>
            <a:latin typeface="Times New Roman" panose="02020603050405020304" charset="0"/>
            <a:ea typeface="宋体" panose="02010600030101010101" pitchFamily="2" charset="-122"/>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8234</Words>
  <Application>WPS 演示</Application>
  <PresentationFormat/>
  <Paragraphs>408</Paragraphs>
  <Slides>27</Slides>
  <Notes>5</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27</vt:i4>
      </vt:variant>
    </vt:vector>
  </HeadingPairs>
  <TitlesOfParts>
    <vt:vector size="50" baseType="lpstr">
      <vt:lpstr>Arial</vt:lpstr>
      <vt:lpstr>宋体</vt:lpstr>
      <vt:lpstr>Wingdings</vt:lpstr>
      <vt:lpstr>Times New Roman</vt:lpstr>
      <vt:lpstr>Arial Black</vt:lpstr>
      <vt:lpstr>Arial</vt:lpstr>
      <vt:lpstr>黑体</vt:lpstr>
      <vt:lpstr>微软雅黑</vt:lpstr>
      <vt:lpstr>汉仪中宋简</vt:lpstr>
      <vt:lpstr>阿里巴巴普惠体 B</vt:lpstr>
      <vt:lpstr>汉仪旗黑X1-75W</vt:lpstr>
      <vt:lpstr>汉仪迪升英雄体W</vt:lpstr>
      <vt:lpstr>汉仪旗黑X1-55W</vt:lpstr>
      <vt:lpstr>Calibri</vt:lpstr>
      <vt:lpstr>Arial Unicode MS</vt:lpstr>
      <vt:lpstr>等线</vt:lpstr>
      <vt:lpstr>Helvetica Neue Medium</vt:lpstr>
      <vt:lpstr>+中文正文</vt:lpstr>
      <vt:lpstr>AMGDT</vt:lpstr>
      <vt:lpstr>Wingdings</vt:lpstr>
      <vt:lpstr>Cambria</vt:lpstr>
      <vt:lpstr>Montserrat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phrases</vt:lpstr>
      <vt:lpstr>PowerPoint 演示文稿</vt:lpstr>
      <vt:lpstr>PowerPoint 演示文稿</vt:lpstr>
      <vt:lpstr>Self-assessment（反思）</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云锦</cp:lastModifiedBy>
  <cp:revision>2</cp:revision>
  <cp:lastPrinted>2025-02-08T10:43:00Z</cp:lastPrinted>
  <dcterms:created xsi:type="dcterms:W3CDTF">2025-02-08T10:43:00Z</dcterms:created>
  <dcterms:modified xsi:type="dcterms:W3CDTF">2025-02-11T07:50:59Z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71009544E47840A3AC461AE8FB279399_13</vt:lpwstr>
  </property>
  <property fmtid="{D5CDD505-2E9C-101B-9397-08002B2CF9AE}" pid="7" name="KSOProductBuildVer">
    <vt:lpwstr>2052-12.1.0.19770</vt:lpwstr>
  </property>
</Properties>
</file>