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1675" r:id="rId3"/>
    <p:sldId id="1676" r:id="rId4"/>
    <p:sldId id="1677" r:id="rId5"/>
    <p:sldId id="1678" r:id="rId6"/>
    <p:sldId id="1679" r:id="rId7"/>
    <p:sldId id="1680" r:id="rId8"/>
    <p:sldId id="1681" r:id="rId9"/>
    <p:sldId id="1682" r:id="rId10"/>
    <p:sldId id="1683" r:id="rId11"/>
    <p:sldId id="1684" r:id="rId12"/>
  </p:sldIdLst>
  <p:sldSz cx="12192000" cy="6858000"/>
  <p:notesSz cx="6858000" cy="9144000"/>
  <p:embeddedFontLst>
    <p:embeddedFont>
      <p:font typeface="Bahnschrift Light SemiCondensed" panose="020B0502040204020203" pitchFamily="34" charset="0"/>
      <p:regular r:id="rId18"/>
    </p:embeddedFont>
    <p:embeddedFont>
      <p:font typeface="微软雅黑" panose="020B0503020204020204" pitchFamily="34" charset="-122"/>
      <p:regular r:id="rId19"/>
    </p:embeddedFont>
    <p:embeddedFont>
      <p:font typeface="楷体" panose="02010609060101010101" pitchFamily="49" charset="-122"/>
      <p:regular r:id="rId20"/>
    </p:embeddedFont>
    <p:embeddedFont>
      <p:font typeface="Britannic Bold" panose="020B0903060703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等线" panose="02010600030101010101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3CD"/>
    <a:srgbClr val="CCECFF"/>
    <a:srgbClr val="737294"/>
    <a:srgbClr val="918485"/>
    <a:srgbClr val="609568"/>
    <a:srgbClr val="956251"/>
    <a:srgbClr val="DF5327"/>
    <a:srgbClr val="8D5947"/>
    <a:srgbClr val="E7691F"/>
    <a:srgbClr val="EE8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4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39" y="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6DE676-5527-4ECC-999D-1AF99104FB96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AF9F2AF-5138-4005-B596-D79D383D6362}">
      <dgm:prSet phldrT="[文本]" phldr="1"/>
      <dgm:spPr/>
      <dgm:t>
        <a:bodyPr/>
        <a:lstStyle/>
        <a:p>
          <a:endParaRPr lang="zh-CN" altLang="en-US" dirty="0"/>
        </a:p>
      </dgm:t>
    </dgm:pt>
    <dgm:pt modelId="{4294D251-2D9D-44C1-80EC-81FF639F2BD0}" cxnId="{0AC8A1B1-9FB0-4012-B450-A77C1193B97D}" type="parTrans">
      <dgm:prSet/>
      <dgm:spPr/>
      <dgm:t>
        <a:bodyPr/>
        <a:lstStyle/>
        <a:p>
          <a:endParaRPr lang="zh-CN" altLang="en-US"/>
        </a:p>
      </dgm:t>
    </dgm:pt>
    <dgm:pt modelId="{F8907A61-6448-4D99-A201-FED7BC899AC1}" cxnId="{0AC8A1B1-9FB0-4012-B450-A77C1193B97D}" type="sibTrans">
      <dgm:prSet/>
      <dgm:spPr/>
      <dgm:t>
        <a:bodyPr/>
        <a:lstStyle/>
        <a:p>
          <a:endParaRPr lang="zh-CN" altLang="en-US"/>
        </a:p>
      </dgm:t>
    </dgm:pt>
    <dgm:pt modelId="{C58BA5EA-551D-4F92-82C4-F9B7FE032C11}">
      <dgm:prSet phldrT="[文本]" phldr="1"/>
      <dgm:spPr/>
      <dgm:t>
        <a:bodyPr/>
        <a:lstStyle/>
        <a:p>
          <a:endParaRPr lang="zh-CN" altLang="en-US"/>
        </a:p>
      </dgm:t>
    </dgm:pt>
    <dgm:pt modelId="{6C0A3860-E73E-4647-9A34-9FCFE4F3AB1A}" cxnId="{A85FDF70-4305-4A6E-B99E-D5A7F14A4F95}" type="parTrans">
      <dgm:prSet/>
      <dgm:spPr/>
      <dgm:t>
        <a:bodyPr/>
        <a:lstStyle/>
        <a:p>
          <a:endParaRPr lang="zh-CN" altLang="en-US"/>
        </a:p>
      </dgm:t>
    </dgm:pt>
    <dgm:pt modelId="{B05B0F52-546C-428F-B6CF-520F28A23F14}" cxnId="{A85FDF70-4305-4A6E-B99E-D5A7F14A4F95}" type="sibTrans">
      <dgm:prSet/>
      <dgm:spPr/>
      <dgm:t>
        <a:bodyPr/>
        <a:lstStyle/>
        <a:p>
          <a:endParaRPr lang="zh-CN" altLang="en-US"/>
        </a:p>
      </dgm:t>
    </dgm:pt>
    <dgm:pt modelId="{7BAE083B-84C6-4A91-987B-2189C507ED35}">
      <dgm:prSet phldrT="[文本]" phldr="1"/>
      <dgm:spPr/>
      <dgm:t>
        <a:bodyPr/>
        <a:lstStyle/>
        <a:p>
          <a:endParaRPr lang="zh-CN" altLang="en-US"/>
        </a:p>
      </dgm:t>
    </dgm:pt>
    <dgm:pt modelId="{9D54E1A2-CB94-4230-9F71-71AAC1AE953F}" cxnId="{1F7C5A48-CFE9-4E83-BB0B-E81FA17CD3E6}" type="parTrans">
      <dgm:prSet/>
      <dgm:spPr/>
      <dgm:t>
        <a:bodyPr/>
        <a:lstStyle/>
        <a:p>
          <a:endParaRPr lang="zh-CN" altLang="en-US"/>
        </a:p>
      </dgm:t>
    </dgm:pt>
    <dgm:pt modelId="{949B85E0-C0D5-4DCF-9D16-4FD94B73AC8A}" cxnId="{1F7C5A48-CFE9-4E83-BB0B-E81FA17CD3E6}" type="sibTrans">
      <dgm:prSet/>
      <dgm:spPr/>
      <dgm:t>
        <a:bodyPr/>
        <a:lstStyle/>
        <a:p>
          <a:endParaRPr lang="zh-CN" altLang="en-US"/>
        </a:p>
      </dgm:t>
    </dgm:pt>
    <dgm:pt modelId="{7A8D5E10-333D-4F67-BC7F-C1F1E77610DB}">
      <dgm:prSet phldrT="[文本]" phldr="1"/>
      <dgm:spPr>
        <a:solidFill>
          <a:srgbClr val="FFFF00"/>
        </a:solidFill>
      </dgm:spPr>
      <dgm:t>
        <a:bodyPr/>
        <a:lstStyle/>
        <a:p>
          <a:endParaRPr lang="zh-CN" altLang="en-US"/>
        </a:p>
      </dgm:t>
    </dgm:pt>
    <dgm:pt modelId="{4968F7EA-E0F2-44E3-80AD-903805E19590}" cxnId="{D979D414-ADF2-4D79-ACD2-0D09F5098FF9}" type="parTrans">
      <dgm:prSet/>
      <dgm:spPr/>
      <dgm:t>
        <a:bodyPr/>
        <a:lstStyle/>
        <a:p>
          <a:endParaRPr lang="zh-CN" altLang="en-US"/>
        </a:p>
      </dgm:t>
    </dgm:pt>
    <dgm:pt modelId="{58146AD1-A7D5-4BB7-9F16-9E47F490D143}" cxnId="{D979D414-ADF2-4D79-ACD2-0D09F5098FF9}" type="sibTrans">
      <dgm:prSet/>
      <dgm:spPr/>
      <dgm:t>
        <a:bodyPr/>
        <a:lstStyle/>
        <a:p>
          <a:endParaRPr lang="zh-CN" altLang="en-US"/>
        </a:p>
      </dgm:t>
    </dgm:pt>
    <dgm:pt modelId="{93388B90-63F9-445D-82D2-A9F4B9E745F2}">
      <dgm:prSet phldrT="[文本]" phldr="1"/>
      <dgm:spPr/>
      <dgm:t>
        <a:bodyPr/>
        <a:lstStyle/>
        <a:p>
          <a:endParaRPr lang="zh-CN" altLang="en-US" dirty="0"/>
        </a:p>
      </dgm:t>
    </dgm:pt>
    <dgm:pt modelId="{503AA0FC-A41B-49B9-88A1-82C34DB87281}" cxnId="{36AA4A09-3218-4D29-A0E9-7B3F7B845CC4}" type="parTrans">
      <dgm:prSet/>
      <dgm:spPr/>
      <dgm:t>
        <a:bodyPr/>
        <a:lstStyle/>
        <a:p>
          <a:endParaRPr lang="zh-CN" altLang="en-US"/>
        </a:p>
      </dgm:t>
    </dgm:pt>
    <dgm:pt modelId="{A302A48D-2D1B-47F1-8928-FD06F50E5B08}" cxnId="{36AA4A09-3218-4D29-A0E9-7B3F7B845CC4}" type="sibTrans">
      <dgm:prSet/>
      <dgm:spPr/>
      <dgm:t>
        <a:bodyPr/>
        <a:lstStyle/>
        <a:p>
          <a:endParaRPr lang="zh-CN" altLang="en-US"/>
        </a:p>
      </dgm:t>
    </dgm:pt>
    <dgm:pt modelId="{E0F3D7C6-1681-41D7-91CF-0D915438163D}">
      <dgm:prSet/>
      <dgm:spPr/>
      <dgm:t>
        <a:bodyPr/>
        <a:lstStyle/>
        <a:p>
          <a:endParaRPr lang="zh-CN" altLang="en-US"/>
        </a:p>
      </dgm:t>
    </dgm:pt>
    <dgm:pt modelId="{3A6BCDE4-0E4D-442D-8100-A0494D9B63E4}" cxnId="{40593674-18AD-4355-8836-3877B727165D}" type="parTrans">
      <dgm:prSet/>
      <dgm:spPr/>
      <dgm:t>
        <a:bodyPr/>
        <a:lstStyle/>
        <a:p>
          <a:endParaRPr lang="zh-CN" altLang="en-US"/>
        </a:p>
      </dgm:t>
    </dgm:pt>
    <dgm:pt modelId="{7C41994F-CC2B-45E7-96FE-A0BEA2A1E81A}" cxnId="{40593674-18AD-4355-8836-3877B727165D}" type="sibTrans">
      <dgm:prSet/>
      <dgm:spPr/>
      <dgm:t>
        <a:bodyPr/>
        <a:lstStyle/>
        <a:p>
          <a:endParaRPr lang="zh-CN" altLang="en-US"/>
        </a:p>
      </dgm:t>
    </dgm:pt>
    <dgm:pt modelId="{02DABDF4-BD23-4680-BB60-7E88B5A59746}">
      <dgm:prSet/>
      <dgm:spPr>
        <a:solidFill>
          <a:srgbClr val="FFC000"/>
        </a:solidFill>
      </dgm:spPr>
      <dgm:t>
        <a:bodyPr/>
        <a:lstStyle/>
        <a:p>
          <a:endParaRPr lang="zh-CN" altLang="en-US"/>
        </a:p>
      </dgm:t>
    </dgm:pt>
    <dgm:pt modelId="{AA6EFB87-26D0-40DF-8849-F6A173EDB867}" cxnId="{93E0BA39-6A40-4AA8-BA48-B486A2D93CF2}" type="parTrans">
      <dgm:prSet/>
      <dgm:spPr/>
      <dgm:t>
        <a:bodyPr/>
        <a:lstStyle/>
        <a:p>
          <a:endParaRPr lang="zh-CN" altLang="en-US"/>
        </a:p>
      </dgm:t>
    </dgm:pt>
    <dgm:pt modelId="{50B868DC-AB34-4196-8429-A121C4E5EA14}" cxnId="{93E0BA39-6A40-4AA8-BA48-B486A2D93CF2}" type="sibTrans">
      <dgm:prSet/>
      <dgm:spPr/>
      <dgm:t>
        <a:bodyPr/>
        <a:lstStyle/>
        <a:p>
          <a:endParaRPr lang="zh-CN" altLang="en-US"/>
        </a:p>
      </dgm:t>
    </dgm:pt>
    <dgm:pt modelId="{2F2C8F5B-DB2A-4464-9619-CDF308A04D31}" type="pres">
      <dgm:prSet presAssocID="{F66DE676-5527-4ECC-999D-1AF99104FB9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DAF8B04-245A-44EA-8CA1-0EEE77FB068A}" type="pres">
      <dgm:prSet presAssocID="{FAF9F2AF-5138-4005-B596-D79D383D6362}" presName="centerShape" presStyleLbl="node0" presStyleIdx="0" presStyleCnt="1" custScaleX="169058"/>
      <dgm:spPr/>
      <dgm:t>
        <a:bodyPr/>
        <a:lstStyle/>
        <a:p>
          <a:endParaRPr lang="zh-CN" altLang="en-US"/>
        </a:p>
      </dgm:t>
    </dgm:pt>
    <dgm:pt modelId="{DE844B7B-2319-46C6-86AB-8CA18FE093F1}" type="pres">
      <dgm:prSet presAssocID="{6C0A3860-E73E-4647-9A34-9FCFE4F3AB1A}" presName="parTrans" presStyleLbl="sibTrans2D1" presStyleIdx="0" presStyleCnt="6"/>
      <dgm:spPr/>
      <dgm:t>
        <a:bodyPr/>
        <a:lstStyle/>
        <a:p>
          <a:endParaRPr lang="zh-CN" altLang="en-US"/>
        </a:p>
      </dgm:t>
    </dgm:pt>
    <dgm:pt modelId="{8E590CCA-31E4-48A0-8A72-348085CB840D}" type="pres">
      <dgm:prSet presAssocID="{6C0A3860-E73E-4647-9A34-9FCFE4F3AB1A}" presName="connectorText" presStyleLbl="sibTrans2D1" presStyleIdx="0" presStyleCnt="6"/>
      <dgm:spPr/>
      <dgm:t>
        <a:bodyPr/>
        <a:lstStyle/>
        <a:p>
          <a:endParaRPr lang="zh-CN" altLang="en-US"/>
        </a:p>
      </dgm:t>
    </dgm:pt>
    <dgm:pt modelId="{FAFC8EA4-CDF3-4148-BB5B-4B386710FAD9}" type="pres">
      <dgm:prSet presAssocID="{C58BA5EA-551D-4F92-82C4-F9B7FE032C1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DA2172-7D38-43A6-9081-07E09CE4AD96}" type="pres">
      <dgm:prSet presAssocID="{9D54E1A2-CB94-4230-9F71-71AAC1AE953F}" presName="parTrans" presStyleLbl="sibTrans2D1" presStyleIdx="1" presStyleCnt="6"/>
      <dgm:spPr/>
      <dgm:t>
        <a:bodyPr/>
        <a:lstStyle/>
        <a:p>
          <a:endParaRPr lang="zh-CN" altLang="en-US"/>
        </a:p>
      </dgm:t>
    </dgm:pt>
    <dgm:pt modelId="{BB9CF7FA-085B-43F7-94EB-607FC1B90591}" type="pres">
      <dgm:prSet presAssocID="{9D54E1A2-CB94-4230-9F71-71AAC1AE953F}" presName="connectorText" presStyleLbl="sibTrans2D1" presStyleIdx="1" presStyleCnt="6"/>
      <dgm:spPr/>
      <dgm:t>
        <a:bodyPr/>
        <a:lstStyle/>
        <a:p>
          <a:endParaRPr lang="zh-CN" altLang="en-US"/>
        </a:p>
      </dgm:t>
    </dgm:pt>
    <dgm:pt modelId="{3C70B15C-8AC8-4DCE-8E11-434B9A7A38C1}" type="pres">
      <dgm:prSet presAssocID="{7BAE083B-84C6-4A91-987B-2189C507ED35}" presName="node" presStyleLbl="node1" presStyleIdx="1" presStyleCnt="6" custScaleX="122438" custRadScaleRad="112479" custRadScaleInc="423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67F1F1-E149-492A-8E5F-2A49FC247007}" type="pres">
      <dgm:prSet presAssocID="{4968F7EA-E0F2-44E3-80AD-903805E19590}" presName="parTrans" presStyleLbl="sibTrans2D1" presStyleIdx="2" presStyleCnt="6"/>
      <dgm:spPr/>
      <dgm:t>
        <a:bodyPr/>
        <a:lstStyle/>
        <a:p>
          <a:endParaRPr lang="zh-CN" altLang="en-US"/>
        </a:p>
      </dgm:t>
    </dgm:pt>
    <dgm:pt modelId="{9D24EFCE-ABD0-4E3D-90D2-33DC072DF820}" type="pres">
      <dgm:prSet presAssocID="{4968F7EA-E0F2-44E3-80AD-903805E19590}" presName="connectorText" presStyleLbl="sibTrans2D1" presStyleIdx="2" presStyleCnt="6"/>
      <dgm:spPr/>
      <dgm:t>
        <a:bodyPr/>
        <a:lstStyle/>
        <a:p>
          <a:endParaRPr lang="zh-CN" altLang="en-US"/>
        </a:p>
      </dgm:t>
    </dgm:pt>
    <dgm:pt modelId="{E2967813-6B7A-46A8-ABBE-127402CE2B6E}" type="pres">
      <dgm:prSet presAssocID="{7A8D5E10-333D-4F67-BC7F-C1F1E77610DB}" presName="node" presStyleLbl="node1" presStyleIdx="2" presStyleCnt="6" custScaleX="155911" custRadScaleRad="116665" custRadScaleInc="-1704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933B95-AD4D-462D-A848-92573D7E5B68}" type="pres">
      <dgm:prSet presAssocID="{503AA0FC-A41B-49B9-88A1-82C34DB87281}" presName="parTrans" presStyleLbl="sibTrans2D1" presStyleIdx="3" presStyleCnt="6"/>
      <dgm:spPr/>
      <dgm:t>
        <a:bodyPr/>
        <a:lstStyle/>
        <a:p>
          <a:endParaRPr lang="zh-CN" altLang="en-US"/>
        </a:p>
      </dgm:t>
    </dgm:pt>
    <dgm:pt modelId="{EA37E81B-E831-47CA-A7C8-453D55CF0A0A}" type="pres">
      <dgm:prSet presAssocID="{503AA0FC-A41B-49B9-88A1-82C34DB87281}" presName="connectorText" presStyleLbl="sibTrans2D1" presStyleIdx="3" presStyleCnt="6"/>
      <dgm:spPr/>
      <dgm:t>
        <a:bodyPr/>
        <a:lstStyle/>
        <a:p>
          <a:endParaRPr lang="zh-CN" altLang="en-US"/>
        </a:p>
      </dgm:t>
    </dgm:pt>
    <dgm:pt modelId="{032DBCA5-2C3B-4F4E-B2E0-F8466A577173}" type="pres">
      <dgm:prSet presAssocID="{93388B90-63F9-445D-82D2-A9F4B9E745F2}" presName="node" presStyleLbl="node1" presStyleIdx="3" presStyleCnt="6" custScaleX="17626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FF0799A-F1F8-4FE3-8DB5-69680817EF7F}" type="pres">
      <dgm:prSet presAssocID="{3A6BCDE4-0E4D-442D-8100-A0494D9B63E4}" presName="parTrans" presStyleLbl="sibTrans2D1" presStyleIdx="4" presStyleCnt="6"/>
      <dgm:spPr/>
      <dgm:t>
        <a:bodyPr/>
        <a:lstStyle/>
        <a:p>
          <a:endParaRPr lang="zh-CN" altLang="en-US"/>
        </a:p>
      </dgm:t>
    </dgm:pt>
    <dgm:pt modelId="{8458FC50-E619-4FA7-B3E3-12C84F79E8AE}" type="pres">
      <dgm:prSet presAssocID="{3A6BCDE4-0E4D-442D-8100-A0494D9B63E4}" presName="connectorText" presStyleLbl="sibTrans2D1" presStyleIdx="4" presStyleCnt="6"/>
      <dgm:spPr/>
      <dgm:t>
        <a:bodyPr/>
        <a:lstStyle/>
        <a:p>
          <a:endParaRPr lang="zh-CN" altLang="en-US"/>
        </a:p>
      </dgm:t>
    </dgm:pt>
    <dgm:pt modelId="{38E62B8F-681A-4DEB-A450-29C36E90545B}" type="pres">
      <dgm:prSet presAssocID="{E0F3D7C6-1681-41D7-91CF-0D915438163D}" presName="node" presStyleLbl="node1" presStyleIdx="4" presStyleCnt="6" custScaleX="136499" custRadScaleRad="113832" custRadScaleInc="1462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95F157-A4F9-45A2-B6B8-1E5A75DC3D48}" type="pres">
      <dgm:prSet presAssocID="{AA6EFB87-26D0-40DF-8849-F6A173EDB867}" presName="parTrans" presStyleLbl="sibTrans2D1" presStyleIdx="5" presStyleCnt="6"/>
      <dgm:spPr/>
      <dgm:t>
        <a:bodyPr/>
        <a:lstStyle/>
        <a:p>
          <a:endParaRPr lang="zh-CN" altLang="en-US"/>
        </a:p>
      </dgm:t>
    </dgm:pt>
    <dgm:pt modelId="{CCFD6244-4126-4872-BEA9-AD476EF6F8F9}" type="pres">
      <dgm:prSet presAssocID="{AA6EFB87-26D0-40DF-8849-F6A173EDB867}" presName="connectorText" presStyleLbl="sibTrans2D1" presStyleIdx="5" presStyleCnt="6"/>
      <dgm:spPr/>
      <dgm:t>
        <a:bodyPr/>
        <a:lstStyle/>
        <a:p>
          <a:endParaRPr lang="zh-CN" altLang="en-US"/>
        </a:p>
      </dgm:t>
    </dgm:pt>
    <dgm:pt modelId="{D6B8A583-7BBC-47C0-AB50-1DBC0944815F}" type="pres">
      <dgm:prSet presAssocID="{02DABDF4-BD23-4680-BB60-7E88B5A59746}" presName="node" presStyleLbl="node1" presStyleIdx="5" presStyleCnt="6" custScaleX="144737" custRadScaleRad="126355" custRadScaleInc="-1555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3E0BA39-6A40-4AA8-BA48-B486A2D93CF2}" srcId="{FAF9F2AF-5138-4005-B596-D79D383D6362}" destId="{02DABDF4-BD23-4680-BB60-7E88B5A59746}" srcOrd="5" destOrd="0" parTransId="{AA6EFB87-26D0-40DF-8849-F6A173EDB867}" sibTransId="{50B868DC-AB34-4196-8429-A121C4E5EA14}"/>
    <dgm:cxn modelId="{1F887975-43BC-4EDC-AC8C-F994F2707E5A}" type="presOf" srcId="{AA6EFB87-26D0-40DF-8849-F6A173EDB867}" destId="{CCFD6244-4126-4872-BEA9-AD476EF6F8F9}" srcOrd="1" destOrd="0" presId="urn:microsoft.com/office/officeart/2005/8/layout/radial5"/>
    <dgm:cxn modelId="{BC3E6CF5-B8B7-4A4A-A5E2-71CE38111A5D}" type="presOf" srcId="{7BAE083B-84C6-4A91-987B-2189C507ED35}" destId="{3C70B15C-8AC8-4DCE-8E11-434B9A7A38C1}" srcOrd="0" destOrd="0" presId="urn:microsoft.com/office/officeart/2005/8/layout/radial5"/>
    <dgm:cxn modelId="{D979D414-ADF2-4D79-ACD2-0D09F5098FF9}" srcId="{FAF9F2AF-5138-4005-B596-D79D383D6362}" destId="{7A8D5E10-333D-4F67-BC7F-C1F1E77610DB}" srcOrd="2" destOrd="0" parTransId="{4968F7EA-E0F2-44E3-80AD-903805E19590}" sibTransId="{58146AD1-A7D5-4BB7-9F16-9E47F490D143}"/>
    <dgm:cxn modelId="{1F7C5A48-CFE9-4E83-BB0B-E81FA17CD3E6}" srcId="{FAF9F2AF-5138-4005-B596-D79D383D6362}" destId="{7BAE083B-84C6-4A91-987B-2189C507ED35}" srcOrd="1" destOrd="0" parTransId="{9D54E1A2-CB94-4230-9F71-71AAC1AE953F}" sibTransId="{949B85E0-C0D5-4DCF-9D16-4FD94B73AC8A}"/>
    <dgm:cxn modelId="{7E03AC3E-7183-43F4-8C1C-DF29E5FC9573}" type="presOf" srcId="{4968F7EA-E0F2-44E3-80AD-903805E19590}" destId="{DF67F1F1-E149-492A-8E5F-2A49FC247007}" srcOrd="0" destOrd="0" presId="urn:microsoft.com/office/officeart/2005/8/layout/radial5"/>
    <dgm:cxn modelId="{C0F77665-4A43-4B44-BDC1-711578A348B3}" type="presOf" srcId="{C58BA5EA-551D-4F92-82C4-F9B7FE032C11}" destId="{FAFC8EA4-CDF3-4148-BB5B-4B386710FAD9}" srcOrd="0" destOrd="0" presId="urn:microsoft.com/office/officeart/2005/8/layout/radial5"/>
    <dgm:cxn modelId="{B1D8686A-46E3-4613-8731-C2D8795E2B7A}" type="presOf" srcId="{503AA0FC-A41B-49B9-88A1-82C34DB87281}" destId="{EA37E81B-E831-47CA-A7C8-453D55CF0A0A}" srcOrd="1" destOrd="0" presId="urn:microsoft.com/office/officeart/2005/8/layout/radial5"/>
    <dgm:cxn modelId="{289599B7-73DD-4478-8FA2-6EF0BD4E117B}" type="presOf" srcId="{9D54E1A2-CB94-4230-9F71-71AAC1AE953F}" destId="{BB9CF7FA-085B-43F7-94EB-607FC1B90591}" srcOrd="1" destOrd="0" presId="urn:microsoft.com/office/officeart/2005/8/layout/radial5"/>
    <dgm:cxn modelId="{35D3F90F-55CB-4C23-B165-B8253E5DA35E}" type="presOf" srcId="{7A8D5E10-333D-4F67-BC7F-C1F1E77610DB}" destId="{E2967813-6B7A-46A8-ABBE-127402CE2B6E}" srcOrd="0" destOrd="0" presId="urn:microsoft.com/office/officeart/2005/8/layout/radial5"/>
    <dgm:cxn modelId="{36AA4A09-3218-4D29-A0E9-7B3F7B845CC4}" srcId="{FAF9F2AF-5138-4005-B596-D79D383D6362}" destId="{93388B90-63F9-445D-82D2-A9F4B9E745F2}" srcOrd="3" destOrd="0" parTransId="{503AA0FC-A41B-49B9-88A1-82C34DB87281}" sibTransId="{A302A48D-2D1B-47F1-8928-FD06F50E5B08}"/>
    <dgm:cxn modelId="{95EC0F6B-373E-4807-98D7-D1D092708BA9}" type="presOf" srcId="{4968F7EA-E0F2-44E3-80AD-903805E19590}" destId="{9D24EFCE-ABD0-4E3D-90D2-33DC072DF820}" srcOrd="1" destOrd="0" presId="urn:microsoft.com/office/officeart/2005/8/layout/radial5"/>
    <dgm:cxn modelId="{AEE1E58E-742A-4205-93F5-5A41F23A8D34}" type="presOf" srcId="{93388B90-63F9-445D-82D2-A9F4B9E745F2}" destId="{032DBCA5-2C3B-4F4E-B2E0-F8466A577173}" srcOrd="0" destOrd="0" presId="urn:microsoft.com/office/officeart/2005/8/layout/radial5"/>
    <dgm:cxn modelId="{40593674-18AD-4355-8836-3877B727165D}" srcId="{FAF9F2AF-5138-4005-B596-D79D383D6362}" destId="{E0F3D7C6-1681-41D7-91CF-0D915438163D}" srcOrd="4" destOrd="0" parTransId="{3A6BCDE4-0E4D-442D-8100-A0494D9B63E4}" sibTransId="{7C41994F-CC2B-45E7-96FE-A0BEA2A1E81A}"/>
    <dgm:cxn modelId="{8B1EA34B-5F0D-4A41-9D74-4C9881E9EDCC}" type="presOf" srcId="{503AA0FC-A41B-49B9-88A1-82C34DB87281}" destId="{31933B95-AD4D-462D-A848-92573D7E5B68}" srcOrd="0" destOrd="0" presId="urn:microsoft.com/office/officeart/2005/8/layout/radial5"/>
    <dgm:cxn modelId="{3B6ED652-A3EC-4F15-A2A4-3B1512AACA61}" type="presOf" srcId="{6C0A3860-E73E-4647-9A34-9FCFE4F3AB1A}" destId="{8E590CCA-31E4-48A0-8A72-348085CB840D}" srcOrd="1" destOrd="0" presId="urn:microsoft.com/office/officeart/2005/8/layout/radial5"/>
    <dgm:cxn modelId="{0AC8A1B1-9FB0-4012-B450-A77C1193B97D}" srcId="{F66DE676-5527-4ECC-999D-1AF99104FB96}" destId="{FAF9F2AF-5138-4005-B596-D79D383D6362}" srcOrd="0" destOrd="0" parTransId="{4294D251-2D9D-44C1-80EC-81FF639F2BD0}" sibTransId="{F8907A61-6448-4D99-A201-FED7BC899AC1}"/>
    <dgm:cxn modelId="{78BA6761-6EEB-48EA-86D9-42ADCB62859E}" type="presOf" srcId="{AA6EFB87-26D0-40DF-8849-F6A173EDB867}" destId="{2595F157-A4F9-45A2-B6B8-1E5A75DC3D48}" srcOrd="0" destOrd="0" presId="urn:microsoft.com/office/officeart/2005/8/layout/radial5"/>
    <dgm:cxn modelId="{760914C8-6E14-4981-B22F-AA49299F12A4}" type="presOf" srcId="{6C0A3860-E73E-4647-9A34-9FCFE4F3AB1A}" destId="{DE844B7B-2319-46C6-86AB-8CA18FE093F1}" srcOrd="0" destOrd="0" presId="urn:microsoft.com/office/officeart/2005/8/layout/radial5"/>
    <dgm:cxn modelId="{C7C65F12-CAFA-4B40-9C69-6A2E4C006895}" type="presOf" srcId="{3A6BCDE4-0E4D-442D-8100-A0494D9B63E4}" destId="{0FF0799A-F1F8-4FE3-8DB5-69680817EF7F}" srcOrd="0" destOrd="0" presId="urn:microsoft.com/office/officeart/2005/8/layout/radial5"/>
    <dgm:cxn modelId="{CC88301A-457D-43B1-BB72-279FFD940F83}" type="presOf" srcId="{3A6BCDE4-0E4D-442D-8100-A0494D9B63E4}" destId="{8458FC50-E619-4FA7-B3E3-12C84F79E8AE}" srcOrd="1" destOrd="0" presId="urn:microsoft.com/office/officeart/2005/8/layout/radial5"/>
    <dgm:cxn modelId="{09ECD218-A698-4340-9CB3-7C12BE0A34AE}" type="presOf" srcId="{F66DE676-5527-4ECC-999D-1AF99104FB96}" destId="{2F2C8F5B-DB2A-4464-9619-CDF308A04D31}" srcOrd="0" destOrd="0" presId="urn:microsoft.com/office/officeart/2005/8/layout/radial5"/>
    <dgm:cxn modelId="{AD78204C-0DDC-4681-A0AD-41B9475746DC}" type="presOf" srcId="{FAF9F2AF-5138-4005-B596-D79D383D6362}" destId="{0DAF8B04-245A-44EA-8CA1-0EEE77FB068A}" srcOrd="0" destOrd="0" presId="urn:microsoft.com/office/officeart/2005/8/layout/radial5"/>
    <dgm:cxn modelId="{7B848D1E-1A95-4659-9E43-6D1479A6EBF8}" type="presOf" srcId="{E0F3D7C6-1681-41D7-91CF-0D915438163D}" destId="{38E62B8F-681A-4DEB-A450-29C36E90545B}" srcOrd="0" destOrd="0" presId="urn:microsoft.com/office/officeart/2005/8/layout/radial5"/>
    <dgm:cxn modelId="{A85FDF70-4305-4A6E-B99E-D5A7F14A4F95}" srcId="{FAF9F2AF-5138-4005-B596-D79D383D6362}" destId="{C58BA5EA-551D-4F92-82C4-F9B7FE032C11}" srcOrd="0" destOrd="0" parTransId="{6C0A3860-E73E-4647-9A34-9FCFE4F3AB1A}" sibTransId="{B05B0F52-546C-428F-B6CF-520F28A23F14}"/>
    <dgm:cxn modelId="{FE4C3126-CC16-4BEA-88BC-75F4E88D8E94}" type="presOf" srcId="{02DABDF4-BD23-4680-BB60-7E88B5A59746}" destId="{D6B8A583-7BBC-47C0-AB50-1DBC0944815F}" srcOrd="0" destOrd="0" presId="urn:microsoft.com/office/officeart/2005/8/layout/radial5"/>
    <dgm:cxn modelId="{B5989C56-7DA8-4CB6-8F88-35C7C1417918}" type="presOf" srcId="{9D54E1A2-CB94-4230-9F71-71AAC1AE953F}" destId="{50DA2172-7D38-43A6-9081-07E09CE4AD96}" srcOrd="0" destOrd="0" presId="urn:microsoft.com/office/officeart/2005/8/layout/radial5"/>
    <dgm:cxn modelId="{5B5BF5AB-29FF-4F9A-84A2-D746191EBB33}" type="presParOf" srcId="{2F2C8F5B-DB2A-4464-9619-CDF308A04D31}" destId="{0DAF8B04-245A-44EA-8CA1-0EEE77FB068A}" srcOrd="0" destOrd="0" presId="urn:microsoft.com/office/officeart/2005/8/layout/radial5"/>
    <dgm:cxn modelId="{7CD0636F-0BC1-4622-8EF2-95621B3F9822}" type="presParOf" srcId="{2F2C8F5B-DB2A-4464-9619-CDF308A04D31}" destId="{DE844B7B-2319-46C6-86AB-8CA18FE093F1}" srcOrd="1" destOrd="0" presId="urn:microsoft.com/office/officeart/2005/8/layout/radial5"/>
    <dgm:cxn modelId="{99DC21FD-140F-4C8E-91FD-95368C7FB023}" type="presParOf" srcId="{DE844B7B-2319-46C6-86AB-8CA18FE093F1}" destId="{8E590CCA-31E4-48A0-8A72-348085CB840D}" srcOrd="0" destOrd="0" presId="urn:microsoft.com/office/officeart/2005/8/layout/radial5"/>
    <dgm:cxn modelId="{D609CFD4-5E52-4B2B-8EA1-81BC0A2AC024}" type="presParOf" srcId="{2F2C8F5B-DB2A-4464-9619-CDF308A04D31}" destId="{FAFC8EA4-CDF3-4148-BB5B-4B386710FAD9}" srcOrd="2" destOrd="0" presId="urn:microsoft.com/office/officeart/2005/8/layout/radial5"/>
    <dgm:cxn modelId="{B68B6A69-F967-43AE-9CB6-7FD1BFE28995}" type="presParOf" srcId="{2F2C8F5B-DB2A-4464-9619-CDF308A04D31}" destId="{50DA2172-7D38-43A6-9081-07E09CE4AD96}" srcOrd="3" destOrd="0" presId="urn:microsoft.com/office/officeart/2005/8/layout/radial5"/>
    <dgm:cxn modelId="{7472F8BC-D206-4573-A71A-E58F4578E6AE}" type="presParOf" srcId="{50DA2172-7D38-43A6-9081-07E09CE4AD96}" destId="{BB9CF7FA-085B-43F7-94EB-607FC1B90591}" srcOrd="0" destOrd="0" presId="urn:microsoft.com/office/officeart/2005/8/layout/radial5"/>
    <dgm:cxn modelId="{0F8007F0-9E93-4074-9F53-3168DE91D5E7}" type="presParOf" srcId="{2F2C8F5B-DB2A-4464-9619-CDF308A04D31}" destId="{3C70B15C-8AC8-4DCE-8E11-434B9A7A38C1}" srcOrd="4" destOrd="0" presId="urn:microsoft.com/office/officeart/2005/8/layout/radial5"/>
    <dgm:cxn modelId="{81354ED1-7048-44D5-9B28-D8FEE68560E2}" type="presParOf" srcId="{2F2C8F5B-DB2A-4464-9619-CDF308A04D31}" destId="{DF67F1F1-E149-492A-8E5F-2A49FC247007}" srcOrd="5" destOrd="0" presId="urn:microsoft.com/office/officeart/2005/8/layout/radial5"/>
    <dgm:cxn modelId="{D5CC1560-DE47-4B72-B2B8-AF94AB2168CE}" type="presParOf" srcId="{DF67F1F1-E149-492A-8E5F-2A49FC247007}" destId="{9D24EFCE-ABD0-4E3D-90D2-33DC072DF820}" srcOrd="0" destOrd="0" presId="urn:microsoft.com/office/officeart/2005/8/layout/radial5"/>
    <dgm:cxn modelId="{5D0E6F6B-DC3A-41DC-9BED-6E5EE13E3E2C}" type="presParOf" srcId="{2F2C8F5B-DB2A-4464-9619-CDF308A04D31}" destId="{E2967813-6B7A-46A8-ABBE-127402CE2B6E}" srcOrd="6" destOrd="0" presId="urn:microsoft.com/office/officeart/2005/8/layout/radial5"/>
    <dgm:cxn modelId="{E3EC9097-9DF0-41FA-8AA5-7FA88BFA5389}" type="presParOf" srcId="{2F2C8F5B-DB2A-4464-9619-CDF308A04D31}" destId="{31933B95-AD4D-462D-A848-92573D7E5B68}" srcOrd="7" destOrd="0" presId="urn:microsoft.com/office/officeart/2005/8/layout/radial5"/>
    <dgm:cxn modelId="{87382C65-1A4C-4CE4-B975-19F6E1495829}" type="presParOf" srcId="{31933B95-AD4D-462D-A848-92573D7E5B68}" destId="{EA37E81B-E831-47CA-A7C8-453D55CF0A0A}" srcOrd="0" destOrd="0" presId="urn:microsoft.com/office/officeart/2005/8/layout/radial5"/>
    <dgm:cxn modelId="{9E3FF44A-8770-4EFF-BFC3-C74E9DF4514E}" type="presParOf" srcId="{2F2C8F5B-DB2A-4464-9619-CDF308A04D31}" destId="{032DBCA5-2C3B-4F4E-B2E0-F8466A577173}" srcOrd="8" destOrd="0" presId="urn:microsoft.com/office/officeart/2005/8/layout/radial5"/>
    <dgm:cxn modelId="{CB9825B1-63F7-4921-96AC-2836FE3D1362}" type="presParOf" srcId="{2F2C8F5B-DB2A-4464-9619-CDF308A04D31}" destId="{0FF0799A-F1F8-4FE3-8DB5-69680817EF7F}" srcOrd="9" destOrd="0" presId="urn:microsoft.com/office/officeart/2005/8/layout/radial5"/>
    <dgm:cxn modelId="{EA603579-2811-4FB2-BE8F-B150A0255B44}" type="presParOf" srcId="{0FF0799A-F1F8-4FE3-8DB5-69680817EF7F}" destId="{8458FC50-E619-4FA7-B3E3-12C84F79E8AE}" srcOrd="0" destOrd="0" presId="urn:microsoft.com/office/officeart/2005/8/layout/radial5"/>
    <dgm:cxn modelId="{C8FBA684-E279-4E95-B549-C26AD0FE90DB}" type="presParOf" srcId="{2F2C8F5B-DB2A-4464-9619-CDF308A04D31}" destId="{38E62B8F-681A-4DEB-A450-29C36E90545B}" srcOrd="10" destOrd="0" presId="urn:microsoft.com/office/officeart/2005/8/layout/radial5"/>
    <dgm:cxn modelId="{C75DB552-8130-4D15-9C73-04F42CB5F454}" type="presParOf" srcId="{2F2C8F5B-DB2A-4464-9619-CDF308A04D31}" destId="{2595F157-A4F9-45A2-B6B8-1E5A75DC3D48}" srcOrd="11" destOrd="0" presId="urn:microsoft.com/office/officeart/2005/8/layout/radial5"/>
    <dgm:cxn modelId="{3881CB54-5913-48F3-A0DC-DF15BD0F36DD}" type="presParOf" srcId="{2595F157-A4F9-45A2-B6B8-1E5A75DC3D48}" destId="{CCFD6244-4126-4872-BEA9-AD476EF6F8F9}" srcOrd="0" destOrd="0" presId="urn:microsoft.com/office/officeart/2005/8/layout/radial5"/>
    <dgm:cxn modelId="{0861710A-EB22-4FE9-B153-2B5B25F70838}" type="presParOf" srcId="{2F2C8F5B-DB2A-4464-9619-CDF308A04D31}" destId="{D6B8A583-7BBC-47C0-AB50-1DBC0944815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D4B40B-3AFD-4D59-9F60-5DE9B877E35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AE290BC2-5763-45B9-AAEC-A717C36D3D67}">
      <dgm:prSet phldrT="[文本]"/>
      <dgm:spPr/>
      <dgm:t>
        <a:bodyPr/>
        <a:lstStyle/>
        <a:p>
          <a:r>
            <a:rPr lang="en-US" altLang="zh-CN" b="1" dirty="0">
              <a:solidFill>
                <a:schemeClr val="bg1"/>
              </a:solidFill>
            </a:rPr>
            <a:t>True spirit of celebration?</a:t>
          </a:r>
          <a:endParaRPr lang="zh-CN" altLang="en-US" dirty="0"/>
        </a:p>
      </dgm:t>
    </dgm:pt>
    <dgm:pt modelId="{B55ABD94-6910-43C6-BD09-861D69066328}" cxnId="{8C9B09B3-8148-444A-896D-90B9B3B81B44}" type="parTrans">
      <dgm:prSet/>
      <dgm:spPr/>
      <dgm:t>
        <a:bodyPr/>
        <a:lstStyle/>
        <a:p>
          <a:endParaRPr lang="zh-CN" altLang="en-US"/>
        </a:p>
      </dgm:t>
    </dgm:pt>
    <dgm:pt modelId="{C2CD0A05-F103-4320-B5A2-56F9A883540F}" cxnId="{8C9B09B3-8148-444A-896D-90B9B3B81B44}" type="sibTrans">
      <dgm:prSet/>
      <dgm:spPr/>
      <dgm:t>
        <a:bodyPr/>
        <a:lstStyle/>
        <a:p>
          <a:endParaRPr lang="zh-CN" altLang="en-US"/>
        </a:p>
      </dgm:t>
    </dgm:pt>
    <dgm:pt modelId="{220184B8-0996-4FC4-A0DC-45868DA49422}">
      <dgm:prSet phldrT="[文本]"/>
      <dgm:spPr/>
      <dgm:t>
        <a:bodyPr/>
        <a:lstStyle/>
        <a:p>
          <a:r>
            <a:rPr lang="en-US" altLang="zh-CN" b="1" dirty="0">
              <a:solidFill>
                <a:schemeClr val="bg1"/>
              </a:solidFill>
            </a:rPr>
            <a:t>Activities of celebration?</a:t>
          </a:r>
          <a:endParaRPr lang="zh-CN" altLang="en-US" dirty="0"/>
        </a:p>
      </dgm:t>
    </dgm:pt>
    <dgm:pt modelId="{3832C465-6B20-42DE-94B6-D246E1870FB5}" cxnId="{1759EE25-46AE-402F-A9AC-9F985BB30257}" type="parTrans">
      <dgm:prSet/>
      <dgm:spPr/>
      <dgm:t>
        <a:bodyPr/>
        <a:lstStyle/>
        <a:p>
          <a:endParaRPr lang="zh-CN" altLang="en-US"/>
        </a:p>
      </dgm:t>
    </dgm:pt>
    <dgm:pt modelId="{F5DDACAA-E11C-464D-8330-B3B4B2FD9D4A}" cxnId="{1759EE25-46AE-402F-A9AC-9F985BB30257}" type="sibTrans">
      <dgm:prSet/>
      <dgm:spPr/>
      <dgm:t>
        <a:bodyPr/>
        <a:lstStyle/>
        <a:p>
          <a:endParaRPr lang="zh-CN" altLang="en-US"/>
        </a:p>
      </dgm:t>
    </dgm:pt>
    <dgm:pt modelId="{EBC075A1-72C6-4C73-8E52-279BC0C03695}">
      <dgm:prSet phldrT="[文本]"/>
      <dgm:spPr/>
      <dgm:t>
        <a:bodyPr/>
        <a:lstStyle/>
        <a:p>
          <a:r>
            <a:rPr lang="en-US" altLang="zh-CN" b="1" dirty="0">
              <a:solidFill>
                <a:schemeClr val="bg1"/>
              </a:solidFill>
            </a:rPr>
            <a:t>Your way of celebration?</a:t>
          </a:r>
          <a:endParaRPr lang="zh-CN" altLang="en-US" dirty="0"/>
        </a:p>
      </dgm:t>
    </dgm:pt>
    <dgm:pt modelId="{6AD9C974-206E-4FD8-8EBC-4F81AE8902E5}" cxnId="{ECC2C5A8-829A-41CF-B976-AF32E6362E6C}" type="parTrans">
      <dgm:prSet/>
      <dgm:spPr/>
      <dgm:t>
        <a:bodyPr/>
        <a:lstStyle/>
        <a:p>
          <a:endParaRPr lang="zh-CN" altLang="en-US"/>
        </a:p>
      </dgm:t>
    </dgm:pt>
    <dgm:pt modelId="{F422869B-DA6B-4604-B82A-E8A0298AE5B7}" cxnId="{ECC2C5A8-829A-41CF-B976-AF32E6362E6C}" type="sibTrans">
      <dgm:prSet/>
      <dgm:spPr/>
      <dgm:t>
        <a:bodyPr/>
        <a:lstStyle/>
        <a:p>
          <a:endParaRPr lang="zh-CN" altLang="en-US"/>
        </a:p>
      </dgm:t>
    </dgm:pt>
    <dgm:pt modelId="{EE6608C7-4533-4284-9FDA-0CA7ED482128}" type="pres">
      <dgm:prSet presAssocID="{1DD4B40B-3AFD-4D59-9F60-5DE9B877E3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1E7349E7-D4C1-4B62-AEEC-EB4B1C478E81}" type="pres">
      <dgm:prSet presAssocID="{1DD4B40B-3AFD-4D59-9F60-5DE9B877E35D}" presName="Name1" presStyleCnt="0"/>
      <dgm:spPr/>
    </dgm:pt>
    <dgm:pt modelId="{B416991B-C13F-4DA5-816D-54B69245A1BD}" type="pres">
      <dgm:prSet presAssocID="{1DD4B40B-3AFD-4D59-9F60-5DE9B877E35D}" presName="cycle" presStyleCnt="0"/>
      <dgm:spPr/>
    </dgm:pt>
    <dgm:pt modelId="{76014BE8-7FCC-4B53-B0D5-315576370B70}" type="pres">
      <dgm:prSet presAssocID="{1DD4B40B-3AFD-4D59-9F60-5DE9B877E35D}" presName="srcNode" presStyleLbl="node1" presStyleIdx="0" presStyleCnt="3"/>
      <dgm:spPr/>
    </dgm:pt>
    <dgm:pt modelId="{669C1337-A1A2-49AC-85CF-D05163903BBE}" type="pres">
      <dgm:prSet presAssocID="{1DD4B40B-3AFD-4D59-9F60-5DE9B877E35D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B965D3C5-0170-48AE-A0CF-3EC654A291E5}" type="pres">
      <dgm:prSet presAssocID="{1DD4B40B-3AFD-4D59-9F60-5DE9B877E35D}" presName="extraNode" presStyleLbl="node1" presStyleIdx="0" presStyleCnt="3"/>
      <dgm:spPr/>
    </dgm:pt>
    <dgm:pt modelId="{6AFF06F8-E0DA-459A-B236-D60B7733F3DF}" type="pres">
      <dgm:prSet presAssocID="{1DD4B40B-3AFD-4D59-9F60-5DE9B877E35D}" presName="dstNode" presStyleLbl="node1" presStyleIdx="0" presStyleCnt="3"/>
      <dgm:spPr/>
    </dgm:pt>
    <dgm:pt modelId="{B8D000ED-78BA-43BB-A1EC-48D5B4A0AE93}" type="pres">
      <dgm:prSet presAssocID="{AE290BC2-5763-45B9-AAEC-A717C36D3D6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5BE35C-ACB5-4A32-B026-6FC95456C9DE}" type="pres">
      <dgm:prSet presAssocID="{AE290BC2-5763-45B9-AAEC-A717C36D3D67}" presName="accent_1" presStyleCnt="0"/>
      <dgm:spPr/>
    </dgm:pt>
    <dgm:pt modelId="{C4642732-E960-43BB-BB1B-8652E36ECF33}" type="pres">
      <dgm:prSet presAssocID="{AE290BC2-5763-45B9-AAEC-A717C36D3D67}" presName="accentRepeatNode" presStyleLbl="solidFgAcc1" presStyleIdx="0" presStyleCnt="3"/>
      <dgm:spPr/>
    </dgm:pt>
    <dgm:pt modelId="{B33AA982-40D6-4EB2-A14E-A634F585826D}" type="pres">
      <dgm:prSet presAssocID="{220184B8-0996-4FC4-A0DC-45868DA4942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097D39-5F16-4667-BC66-D9AA5BFEB666}" type="pres">
      <dgm:prSet presAssocID="{220184B8-0996-4FC4-A0DC-45868DA49422}" presName="accent_2" presStyleCnt="0"/>
      <dgm:spPr/>
    </dgm:pt>
    <dgm:pt modelId="{B53AA51F-AE86-4F6C-BBF5-C2EF69AE3B71}" type="pres">
      <dgm:prSet presAssocID="{220184B8-0996-4FC4-A0DC-45868DA49422}" presName="accentRepeatNode" presStyleLbl="solidFgAcc1" presStyleIdx="1" presStyleCnt="3"/>
      <dgm:spPr/>
    </dgm:pt>
    <dgm:pt modelId="{683B6D39-A24C-4186-BE39-2C22163752D8}" type="pres">
      <dgm:prSet presAssocID="{EBC075A1-72C6-4C73-8E52-279BC0C0369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07B365-713B-4826-907B-BDC5B5DDA82A}" type="pres">
      <dgm:prSet presAssocID="{EBC075A1-72C6-4C73-8E52-279BC0C03695}" presName="accent_3" presStyleCnt="0"/>
      <dgm:spPr/>
    </dgm:pt>
    <dgm:pt modelId="{AB5E8401-F5C3-424E-8E8C-F6D517828AF1}" type="pres">
      <dgm:prSet presAssocID="{EBC075A1-72C6-4C73-8E52-279BC0C03695}" presName="accentRepeatNode" presStyleLbl="solidFgAcc1" presStyleIdx="2" presStyleCnt="3"/>
      <dgm:spPr/>
    </dgm:pt>
  </dgm:ptLst>
  <dgm:cxnLst>
    <dgm:cxn modelId="{8C9B09B3-8148-444A-896D-90B9B3B81B44}" srcId="{1DD4B40B-3AFD-4D59-9F60-5DE9B877E35D}" destId="{AE290BC2-5763-45B9-AAEC-A717C36D3D67}" srcOrd="0" destOrd="0" parTransId="{B55ABD94-6910-43C6-BD09-861D69066328}" sibTransId="{C2CD0A05-F103-4320-B5A2-56F9A883540F}"/>
    <dgm:cxn modelId="{B5EB6ED9-9AE5-4EB0-9039-371CAD46BDE4}" type="presOf" srcId="{C2CD0A05-F103-4320-B5A2-56F9A883540F}" destId="{669C1337-A1A2-49AC-85CF-D05163903BBE}" srcOrd="0" destOrd="0" presId="urn:microsoft.com/office/officeart/2008/layout/VerticalCurvedList"/>
    <dgm:cxn modelId="{984608EA-7F0A-41B9-AE61-3562F90D1C8A}" type="presOf" srcId="{EBC075A1-72C6-4C73-8E52-279BC0C03695}" destId="{683B6D39-A24C-4186-BE39-2C22163752D8}" srcOrd="0" destOrd="0" presId="urn:microsoft.com/office/officeart/2008/layout/VerticalCurvedList"/>
    <dgm:cxn modelId="{421D95FE-47FB-4DA4-BDBD-A366C7A8936E}" type="presOf" srcId="{1DD4B40B-3AFD-4D59-9F60-5DE9B877E35D}" destId="{EE6608C7-4533-4284-9FDA-0CA7ED482128}" srcOrd="0" destOrd="0" presId="urn:microsoft.com/office/officeart/2008/layout/VerticalCurvedList"/>
    <dgm:cxn modelId="{BA61527D-A11D-45A0-AB1D-C9D801629EAF}" type="presOf" srcId="{AE290BC2-5763-45B9-AAEC-A717C36D3D67}" destId="{B8D000ED-78BA-43BB-A1EC-48D5B4A0AE93}" srcOrd="0" destOrd="0" presId="urn:microsoft.com/office/officeart/2008/layout/VerticalCurvedList"/>
    <dgm:cxn modelId="{561B8966-8021-4C83-AB4B-4A097488DF51}" type="presOf" srcId="{220184B8-0996-4FC4-A0DC-45868DA49422}" destId="{B33AA982-40D6-4EB2-A14E-A634F585826D}" srcOrd="0" destOrd="0" presId="urn:microsoft.com/office/officeart/2008/layout/VerticalCurvedList"/>
    <dgm:cxn modelId="{1759EE25-46AE-402F-A9AC-9F985BB30257}" srcId="{1DD4B40B-3AFD-4D59-9F60-5DE9B877E35D}" destId="{220184B8-0996-4FC4-A0DC-45868DA49422}" srcOrd="1" destOrd="0" parTransId="{3832C465-6B20-42DE-94B6-D246E1870FB5}" sibTransId="{F5DDACAA-E11C-464D-8330-B3B4B2FD9D4A}"/>
    <dgm:cxn modelId="{ECC2C5A8-829A-41CF-B976-AF32E6362E6C}" srcId="{1DD4B40B-3AFD-4D59-9F60-5DE9B877E35D}" destId="{EBC075A1-72C6-4C73-8E52-279BC0C03695}" srcOrd="2" destOrd="0" parTransId="{6AD9C974-206E-4FD8-8EBC-4F81AE8902E5}" sibTransId="{F422869B-DA6B-4604-B82A-E8A0298AE5B7}"/>
    <dgm:cxn modelId="{B3A5F6B7-9850-4E51-801B-5FF1448289B7}" type="presParOf" srcId="{EE6608C7-4533-4284-9FDA-0CA7ED482128}" destId="{1E7349E7-D4C1-4B62-AEEC-EB4B1C478E81}" srcOrd="0" destOrd="0" presId="urn:microsoft.com/office/officeart/2008/layout/VerticalCurvedList"/>
    <dgm:cxn modelId="{11E9C029-EE12-40FD-8607-CF55CC481A1D}" type="presParOf" srcId="{1E7349E7-D4C1-4B62-AEEC-EB4B1C478E81}" destId="{B416991B-C13F-4DA5-816D-54B69245A1BD}" srcOrd="0" destOrd="0" presId="urn:microsoft.com/office/officeart/2008/layout/VerticalCurvedList"/>
    <dgm:cxn modelId="{021DDD9B-2733-4E5A-90A8-4642A79EA745}" type="presParOf" srcId="{B416991B-C13F-4DA5-816D-54B69245A1BD}" destId="{76014BE8-7FCC-4B53-B0D5-315576370B70}" srcOrd="0" destOrd="0" presId="urn:microsoft.com/office/officeart/2008/layout/VerticalCurvedList"/>
    <dgm:cxn modelId="{ED8D11AF-CA1D-43E4-99BC-ADD9583DB827}" type="presParOf" srcId="{B416991B-C13F-4DA5-816D-54B69245A1BD}" destId="{669C1337-A1A2-49AC-85CF-D05163903BBE}" srcOrd="1" destOrd="0" presId="urn:microsoft.com/office/officeart/2008/layout/VerticalCurvedList"/>
    <dgm:cxn modelId="{3EB466A8-56B9-4F7C-A27C-4EB16F3E0432}" type="presParOf" srcId="{B416991B-C13F-4DA5-816D-54B69245A1BD}" destId="{B965D3C5-0170-48AE-A0CF-3EC654A291E5}" srcOrd="2" destOrd="0" presId="urn:microsoft.com/office/officeart/2008/layout/VerticalCurvedList"/>
    <dgm:cxn modelId="{FA63E075-755B-41FB-BE01-B6E0097DA33F}" type="presParOf" srcId="{B416991B-C13F-4DA5-816D-54B69245A1BD}" destId="{6AFF06F8-E0DA-459A-B236-D60B7733F3DF}" srcOrd="3" destOrd="0" presId="urn:microsoft.com/office/officeart/2008/layout/VerticalCurvedList"/>
    <dgm:cxn modelId="{79A991A2-C387-447D-9653-65AE5C6EED1B}" type="presParOf" srcId="{1E7349E7-D4C1-4B62-AEEC-EB4B1C478E81}" destId="{B8D000ED-78BA-43BB-A1EC-48D5B4A0AE93}" srcOrd="1" destOrd="0" presId="urn:microsoft.com/office/officeart/2008/layout/VerticalCurvedList"/>
    <dgm:cxn modelId="{A856DD49-6367-453D-A1DC-8BE6C2D23EC8}" type="presParOf" srcId="{1E7349E7-D4C1-4B62-AEEC-EB4B1C478E81}" destId="{675BE35C-ACB5-4A32-B026-6FC95456C9DE}" srcOrd="2" destOrd="0" presId="urn:microsoft.com/office/officeart/2008/layout/VerticalCurvedList"/>
    <dgm:cxn modelId="{41EB5B25-A5DE-4D22-B072-EC04FB5BD761}" type="presParOf" srcId="{675BE35C-ACB5-4A32-B026-6FC95456C9DE}" destId="{C4642732-E960-43BB-BB1B-8652E36ECF33}" srcOrd="0" destOrd="0" presId="urn:microsoft.com/office/officeart/2008/layout/VerticalCurvedList"/>
    <dgm:cxn modelId="{BF51AC7C-64C2-4548-9F3F-FD4C31760364}" type="presParOf" srcId="{1E7349E7-D4C1-4B62-AEEC-EB4B1C478E81}" destId="{B33AA982-40D6-4EB2-A14E-A634F585826D}" srcOrd="3" destOrd="0" presId="urn:microsoft.com/office/officeart/2008/layout/VerticalCurvedList"/>
    <dgm:cxn modelId="{0B9464DE-B136-4964-9E09-0661399E695B}" type="presParOf" srcId="{1E7349E7-D4C1-4B62-AEEC-EB4B1C478E81}" destId="{7B097D39-5F16-4667-BC66-D9AA5BFEB666}" srcOrd="4" destOrd="0" presId="urn:microsoft.com/office/officeart/2008/layout/VerticalCurvedList"/>
    <dgm:cxn modelId="{0B381ADA-3A80-4446-A1F8-210BE848A160}" type="presParOf" srcId="{7B097D39-5F16-4667-BC66-D9AA5BFEB666}" destId="{B53AA51F-AE86-4F6C-BBF5-C2EF69AE3B71}" srcOrd="0" destOrd="0" presId="urn:microsoft.com/office/officeart/2008/layout/VerticalCurvedList"/>
    <dgm:cxn modelId="{F5C19673-2347-4AA2-98A9-FF9592A2805A}" type="presParOf" srcId="{1E7349E7-D4C1-4B62-AEEC-EB4B1C478E81}" destId="{683B6D39-A24C-4186-BE39-2C22163752D8}" srcOrd="5" destOrd="0" presId="urn:microsoft.com/office/officeart/2008/layout/VerticalCurvedList"/>
    <dgm:cxn modelId="{35F7A7B9-AE68-4121-9F18-B767F7E66CEF}" type="presParOf" srcId="{1E7349E7-D4C1-4B62-AEEC-EB4B1C478E81}" destId="{4807B365-713B-4826-907B-BDC5B5DDA82A}" srcOrd="6" destOrd="0" presId="urn:microsoft.com/office/officeart/2008/layout/VerticalCurvedList"/>
    <dgm:cxn modelId="{25D665EC-50A4-4655-8B43-E88378A206D2}" type="presParOf" srcId="{4807B365-713B-4826-907B-BDC5B5DDA82A}" destId="{AB5E8401-F5C3-424E-8E8C-F6D517828A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802286" cy="3455780"/>
        <a:chOff x="0" y="0"/>
        <a:chExt cx="5802286" cy="3455780"/>
      </a:xfrm>
    </dsp:grpSpPr>
    <dsp:sp modelId="{0DAF8B04-245A-44EA-8CA1-0EEE77FB068A}">
      <dsp:nvSpPr>
        <dsp:cNvPr id="3" name="椭圆 2"/>
        <dsp:cNvSpPr/>
      </dsp:nvSpPr>
      <dsp:spPr bwMode="white">
        <a:xfrm>
          <a:off x="2446435" y="1273182"/>
          <a:ext cx="909416" cy="90941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sp:txBody>
      <dsp:txXfrm>
        <a:off x="2446435" y="1273182"/>
        <a:ext cx="909416" cy="909416"/>
      </dsp:txXfrm>
    </dsp:sp>
    <dsp:sp modelId="{DE844B7B-2319-46C6-86AB-8CA18FE093F1}">
      <dsp:nvSpPr>
        <dsp:cNvPr id="4" name="右箭头 3"/>
        <dsp:cNvSpPr/>
      </dsp:nvSpPr>
      <dsp:spPr bwMode="white">
        <a:xfrm rot="16199999">
          <a:off x="2804745" y="936698"/>
          <a:ext cx="192796" cy="30920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6199999">
        <a:off x="2804745" y="936698"/>
        <a:ext cx="192796" cy="309201"/>
      </dsp:txXfrm>
    </dsp:sp>
    <dsp:sp modelId="{FAFC8EA4-CDF3-4148-BB5B-4B386710FAD9}">
      <dsp:nvSpPr>
        <dsp:cNvPr id="5" name="椭圆 4"/>
        <dsp:cNvSpPr/>
      </dsp:nvSpPr>
      <dsp:spPr bwMode="white">
        <a:xfrm>
          <a:off x="2446435" y="0"/>
          <a:ext cx="909416" cy="90941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446435" y="0"/>
        <a:ext cx="909416" cy="909416"/>
      </dsp:txXfrm>
    </dsp:sp>
    <dsp:sp modelId="{50DA2172-7D38-43A6-9081-07E09CE4AD96}">
      <dsp:nvSpPr>
        <dsp:cNvPr id="6" name="右箭头 5"/>
        <dsp:cNvSpPr/>
      </dsp:nvSpPr>
      <dsp:spPr bwMode="white">
        <a:xfrm rot="-1723697">
          <a:off x="3390536" y="1229124"/>
          <a:ext cx="277003" cy="30920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-1723697">
        <a:off x="3390536" y="1229124"/>
        <a:ext cx="277003" cy="309201"/>
      </dsp:txXfrm>
    </dsp:sp>
    <dsp:sp modelId="{3C70B15C-8AC8-4DCE-8E11-434B9A7A38C1}">
      <dsp:nvSpPr>
        <dsp:cNvPr id="7" name="椭圆 6"/>
        <dsp:cNvSpPr/>
      </dsp:nvSpPr>
      <dsp:spPr bwMode="white">
        <a:xfrm>
          <a:off x="3702223" y="584852"/>
          <a:ext cx="909416" cy="90941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702223" y="584852"/>
        <a:ext cx="909416" cy="909416"/>
      </dsp:txXfrm>
    </dsp:sp>
    <dsp:sp modelId="{DF67F1F1-E149-492A-8E5F-2A49FC247007}">
      <dsp:nvSpPr>
        <dsp:cNvPr id="8" name="右箭头 7"/>
        <dsp:cNvSpPr/>
      </dsp:nvSpPr>
      <dsp:spPr bwMode="white">
        <a:xfrm rot="1493243">
          <a:off x="3422230" y="1885836"/>
          <a:ext cx="305249" cy="30920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493243">
        <a:off x="3422230" y="1885836"/>
        <a:ext cx="305249" cy="309201"/>
      </dsp:txXfrm>
    </dsp:sp>
    <dsp:sp modelId="{E2967813-6B7A-46A8-ABBE-127402CE2B6E}">
      <dsp:nvSpPr>
        <dsp:cNvPr id="9" name="椭圆 8"/>
        <dsp:cNvSpPr/>
      </dsp:nvSpPr>
      <dsp:spPr bwMode="white">
        <a:xfrm>
          <a:off x="3793858" y="1898275"/>
          <a:ext cx="909416" cy="909416"/>
        </a:xfrm>
        <a:prstGeom prst="ellipse">
          <a:avLst/>
        </a:prstGeom>
        <a:solidFill>
          <a:srgbClr val="FFFF00"/>
        </a:solidFill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793858" y="1898275"/>
        <a:ext cx="909416" cy="909416"/>
      </dsp:txXfrm>
    </dsp:sp>
    <dsp:sp modelId="{31933B95-AD4D-462D-A848-92573D7E5B68}">
      <dsp:nvSpPr>
        <dsp:cNvPr id="10" name="右箭头 9"/>
        <dsp:cNvSpPr/>
      </dsp:nvSpPr>
      <dsp:spPr bwMode="white">
        <a:xfrm rot="5400000">
          <a:off x="2804745" y="2209880"/>
          <a:ext cx="192796" cy="30920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400000">
        <a:off x="2804745" y="2209880"/>
        <a:ext cx="192796" cy="309201"/>
      </dsp:txXfrm>
    </dsp:sp>
    <dsp:sp modelId="{032DBCA5-2C3B-4F4E-B2E0-F8466A577173}">
      <dsp:nvSpPr>
        <dsp:cNvPr id="11" name="椭圆 10"/>
        <dsp:cNvSpPr/>
      </dsp:nvSpPr>
      <dsp:spPr bwMode="white">
        <a:xfrm>
          <a:off x="2446435" y="2546364"/>
          <a:ext cx="909416" cy="90941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sp:txBody>
      <dsp:txXfrm>
        <a:off x="2446435" y="2546364"/>
        <a:ext cx="909416" cy="909416"/>
      </dsp:txXfrm>
    </dsp:sp>
    <dsp:sp modelId="{0FF0799A-F1F8-4FE3-8DB5-69680817EF7F}">
      <dsp:nvSpPr>
        <dsp:cNvPr id="12" name="右箭头 11"/>
        <dsp:cNvSpPr/>
      </dsp:nvSpPr>
      <dsp:spPr bwMode="white">
        <a:xfrm rot="9263322">
          <a:off x="2104631" y="1886527"/>
          <a:ext cx="286133" cy="30920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9263322">
        <a:off x="2104631" y="1886527"/>
        <a:ext cx="286133" cy="309201"/>
      </dsp:txXfrm>
    </dsp:sp>
    <dsp:sp modelId="{38E62B8F-681A-4DEB-A450-29C36E90545B}">
      <dsp:nvSpPr>
        <dsp:cNvPr id="13" name="椭圆 12"/>
        <dsp:cNvSpPr/>
      </dsp:nvSpPr>
      <dsp:spPr bwMode="white">
        <a:xfrm>
          <a:off x="1139543" y="1899657"/>
          <a:ext cx="909416" cy="90941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20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139543" y="1899657"/>
        <a:ext cx="909416" cy="909416"/>
      </dsp:txXfrm>
    </dsp:sp>
    <dsp:sp modelId="{2595F157-A4F9-45A2-B6B8-1E5A75DC3D48}">
      <dsp:nvSpPr>
        <dsp:cNvPr id="14" name="右箭头 13"/>
        <dsp:cNvSpPr/>
      </dsp:nvSpPr>
      <dsp:spPr bwMode="white">
        <a:xfrm rot="12319956">
          <a:off x="1988809" y="1229124"/>
          <a:ext cx="370636" cy="30920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12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2319956">
        <a:off x="1988809" y="1229124"/>
        <a:ext cx="370636" cy="309201"/>
      </dsp:txXfrm>
    </dsp:sp>
    <dsp:sp modelId="{D6B8A583-7BBC-47C0-AB50-1DBC0944815F}">
      <dsp:nvSpPr>
        <dsp:cNvPr id="15" name="椭圆 14"/>
        <dsp:cNvSpPr/>
      </dsp:nvSpPr>
      <dsp:spPr bwMode="white">
        <a:xfrm>
          <a:off x="992402" y="584852"/>
          <a:ext cx="909416" cy="909416"/>
        </a:xfrm>
        <a:prstGeom prst="ellipse">
          <a:avLst/>
        </a:prstGeom>
        <a:solidFill>
          <a:srgbClr val="FFC000"/>
        </a:solidFill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20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992402" y="584852"/>
        <a:ext cx="909416" cy="909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999386" cy="3077520"/>
        <a:chOff x="0" y="0"/>
        <a:chExt cx="4999386" cy="3077520"/>
      </a:xfrm>
    </dsp:grpSpPr>
    <dsp:sp modelId="{669C1337-A1A2-49AC-85CF-D05163903BBE}">
      <dsp:nvSpPr>
        <dsp:cNvPr id="4" name="空心弧 3"/>
        <dsp:cNvSpPr/>
      </dsp:nvSpPr>
      <dsp:spPr bwMode="white">
        <a:xfrm>
          <a:off x="-3451244" y="-547333"/>
          <a:ext cx="4172187" cy="4172187"/>
        </a:xfrm>
        <a:prstGeom prst="blockArc">
          <a:avLst>
            <a:gd name="adj1" fmla="val 18900000"/>
            <a:gd name="adj2" fmla="val 2700000"/>
            <a:gd name="adj3" fmla="val 435"/>
          </a:avLst>
        </a:prstGeom>
      </dsp:spPr>
      <dsp:style>
        <a:lnRef idx="2">
          <a:schemeClr val="accent5"/>
        </a:lnRef>
        <a:fillRef idx="0">
          <a:schemeClr val="accent4">
            <a:tint val="90000"/>
          </a:schemeClr>
        </a:fillRef>
        <a:effectRef idx="0">
          <a:scrgbClr r="0" g="0" b="0"/>
        </a:effectRef>
        <a:fontRef idx="minor"/>
      </dsp:style>
      <dsp:txXfrm>
        <a:off x="-3451244" y="-547333"/>
        <a:ext cx="4172187" cy="4172187"/>
      </dsp:txXfrm>
    </dsp:sp>
    <dsp:sp modelId="{B8D000ED-78BA-43BB-A1EC-48D5B4A0AE93}">
      <dsp:nvSpPr>
        <dsp:cNvPr id="7" name="矩形 6"/>
        <dsp:cNvSpPr/>
      </dsp:nvSpPr>
      <dsp:spPr bwMode="white">
        <a:xfrm>
          <a:off x="469630" y="307752"/>
          <a:ext cx="4529756" cy="615504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88556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 dirty="0">
              <a:solidFill>
                <a:schemeClr val="bg1"/>
              </a:solidFill>
            </a:rPr>
            <a:t>True spirit of celebration?</a:t>
          </a:r>
          <a:endParaRPr lang="zh-CN" altLang="en-US" dirty="0"/>
        </a:p>
      </dsp:txBody>
      <dsp:txXfrm>
        <a:off x="469630" y="307752"/>
        <a:ext cx="4529756" cy="615504"/>
      </dsp:txXfrm>
    </dsp:sp>
    <dsp:sp modelId="{C4642732-E960-43BB-BB1B-8652E36ECF33}">
      <dsp:nvSpPr>
        <dsp:cNvPr id="8" name="椭圆 7"/>
        <dsp:cNvSpPr/>
      </dsp:nvSpPr>
      <dsp:spPr bwMode="white">
        <a:xfrm>
          <a:off x="84940" y="230814"/>
          <a:ext cx="769380" cy="769380"/>
        </a:xfrm>
        <a:prstGeom prst="ellipse">
          <a:avLst/>
        </a:prstGeom>
      </dsp:spPr>
      <dsp:style>
        <a:lnRef idx="2">
          <a:schemeClr val="accent4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84940" y="230814"/>
        <a:ext cx="769380" cy="769380"/>
      </dsp:txXfrm>
    </dsp:sp>
    <dsp:sp modelId="{B33AA982-40D6-4EB2-A14E-A634F585826D}">
      <dsp:nvSpPr>
        <dsp:cNvPr id="9" name="矩形 8"/>
        <dsp:cNvSpPr/>
      </dsp:nvSpPr>
      <dsp:spPr bwMode="white">
        <a:xfrm>
          <a:off x="693365" y="1231008"/>
          <a:ext cx="4306021" cy="615504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600000"/>
            <a:satOff val="-23332"/>
            <a:lumOff val="11569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88556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 dirty="0">
              <a:solidFill>
                <a:schemeClr val="bg1"/>
              </a:solidFill>
            </a:rPr>
            <a:t>Activities of celebration?</a:t>
          </a:r>
          <a:endParaRPr lang="zh-CN" altLang="en-US" dirty="0"/>
        </a:p>
      </dsp:txBody>
      <dsp:txXfrm>
        <a:off x="693365" y="1231008"/>
        <a:ext cx="4306021" cy="615504"/>
      </dsp:txXfrm>
    </dsp:sp>
    <dsp:sp modelId="{B53AA51F-AE86-4F6C-BBF5-C2EF69AE3B71}">
      <dsp:nvSpPr>
        <dsp:cNvPr id="10" name="椭圆 9"/>
        <dsp:cNvSpPr/>
      </dsp:nvSpPr>
      <dsp:spPr bwMode="white">
        <a:xfrm>
          <a:off x="308675" y="1154070"/>
          <a:ext cx="769380" cy="769380"/>
        </a:xfrm>
        <a:prstGeom prst="ellipse">
          <a:avLst/>
        </a:prstGeom>
      </dsp:spPr>
      <dsp:style>
        <a:lnRef idx="2">
          <a:schemeClr val="accent4">
            <a:hueOff val="600000"/>
            <a:satOff val="-23332"/>
            <a:lumOff val="11569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308675" y="1154070"/>
        <a:ext cx="769380" cy="769380"/>
      </dsp:txXfrm>
    </dsp:sp>
    <dsp:sp modelId="{683B6D39-A24C-4186-BE39-2C22163752D8}">
      <dsp:nvSpPr>
        <dsp:cNvPr id="11" name="矩形 10"/>
        <dsp:cNvSpPr/>
      </dsp:nvSpPr>
      <dsp:spPr bwMode="white">
        <a:xfrm>
          <a:off x="469630" y="2154264"/>
          <a:ext cx="4529756" cy="615504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1200000"/>
            <a:satOff val="-46666"/>
            <a:lumOff val="2313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88556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 dirty="0">
              <a:solidFill>
                <a:schemeClr val="bg1"/>
              </a:solidFill>
            </a:rPr>
            <a:t>Your way of celebration?</a:t>
          </a:r>
          <a:endParaRPr lang="zh-CN" altLang="en-US" dirty="0"/>
        </a:p>
      </dsp:txBody>
      <dsp:txXfrm>
        <a:off x="469630" y="2154264"/>
        <a:ext cx="4529756" cy="615504"/>
      </dsp:txXfrm>
    </dsp:sp>
    <dsp:sp modelId="{AB5E8401-F5C3-424E-8E8C-F6D517828AF1}">
      <dsp:nvSpPr>
        <dsp:cNvPr id="12" name="椭圆 11"/>
        <dsp:cNvSpPr/>
      </dsp:nvSpPr>
      <dsp:spPr bwMode="white">
        <a:xfrm>
          <a:off x="84940" y="2077326"/>
          <a:ext cx="769380" cy="769380"/>
        </a:xfrm>
        <a:prstGeom prst="ellipse">
          <a:avLst/>
        </a:prstGeom>
      </dsp:spPr>
      <dsp:style>
        <a:lnRef idx="2">
          <a:schemeClr val="accent4">
            <a:hueOff val="1200000"/>
            <a:satOff val="-46666"/>
            <a:lumOff val="23137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84940" y="2077326"/>
        <a:ext cx="769380" cy="769380"/>
      </dsp:txXfrm>
    </dsp:sp>
    <dsp:sp modelId="{76014BE8-7FCC-4B53-B0D5-315576370B70}">
      <dsp:nvSpPr>
        <dsp:cNvPr id="3" name="矩形 2" hidden="1"/>
        <dsp:cNvSpPr/>
      </dsp:nvSpPr>
      <dsp:spPr bwMode="white">
        <a:xfrm>
          <a:off x="79212" y="58397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79212" y="58397"/>
        <a:ext cx="36000" cy="36000"/>
      </dsp:txXfrm>
    </dsp:sp>
    <dsp:sp modelId="{B965D3C5-0170-48AE-A0CF-3EC654A291E5}">
      <dsp:nvSpPr>
        <dsp:cNvPr id="5" name="矩形 4" hidden="1"/>
        <dsp:cNvSpPr/>
      </dsp:nvSpPr>
      <dsp:spPr bwMode="white">
        <a:xfrm>
          <a:off x="684943" y="1520760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684943" y="1520760"/>
        <a:ext cx="36000" cy="36000"/>
      </dsp:txXfrm>
    </dsp:sp>
    <dsp:sp modelId="{6AFF06F8-E0DA-459A-B236-D60B7733F3DF}">
      <dsp:nvSpPr>
        <dsp:cNvPr id="6" name="矩形 5" hidden="1"/>
        <dsp:cNvSpPr/>
      </dsp:nvSpPr>
      <dsp:spPr bwMode="white">
        <a:xfrm>
          <a:off x="79212" y="2983123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79212" y="2983123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1C566-63F5-4996-958B-8D2C45675D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51871-2641-41A6-A66D-F76AAA33A9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276903" y="1553378"/>
            <a:ext cx="9636084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24428" y="982871"/>
            <a:ext cx="7141030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12192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3970" y="2754982"/>
            <a:ext cx="10521950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5937" y="1266290"/>
            <a:ext cx="5638015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3"/>
            <a:ext cx="11446569" cy="7296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7053" y="1021973"/>
            <a:ext cx="11446569" cy="5203951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042374" y="427522"/>
            <a:ext cx="726206" cy="6111633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2980" y="427521"/>
            <a:ext cx="9609394" cy="6111633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 rot="5400000" flipH="1">
            <a:off x="11215478" y="-176568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矩形 12"/>
          <p:cNvSpPr/>
          <p:nvPr userDrawn="1"/>
        </p:nvSpPr>
        <p:spPr>
          <a:xfrm rot="5400000">
            <a:off x="-3339001" y="3339001"/>
            <a:ext cx="6858002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 rot="5400000">
            <a:off x="-3252065" y="3249000"/>
            <a:ext cx="6858002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5400000">
            <a:off x="-3159001" y="3158999"/>
            <a:ext cx="6858002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A_矩形 28"/>
          <p:cNvSpPr/>
          <p:nvPr userDrawn="1">
            <p:custDataLst>
              <p:tags r:id="rId2"/>
            </p:custDataLst>
          </p:nvPr>
        </p:nvSpPr>
        <p:spPr>
          <a:xfrm>
            <a:off x="-4" y="3438046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PA_矩形 32"/>
          <p:cNvSpPr/>
          <p:nvPr userDrawn="1">
            <p:custDataLst>
              <p:tags r:id="rId3"/>
            </p:custDataLst>
          </p:nvPr>
        </p:nvSpPr>
        <p:spPr>
          <a:xfrm>
            <a:off x="1329365" y="1344962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PA_矩形 27"/>
          <p:cNvSpPr/>
          <p:nvPr userDrawn="1">
            <p:custDataLst>
              <p:tags r:id="rId4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58585" y="1918817"/>
            <a:ext cx="5674821" cy="945374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96237" y="3339379"/>
            <a:ext cx="6599518" cy="665570"/>
          </a:xfrm>
        </p:spPr>
        <p:txBody>
          <a:bodyPr>
            <a:noAutofit/>
          </a:bodyPr>
          <a:lstStyle>
            <a:lvl1pPr marL="0" indent="0" algn="ctr">
              <a:buNone/>
              <a:defRPr lang="en-GB" altLang="en-US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2" grpId="0" animBg="1"/>
      <p:bldP spid="3" grpId="0" build="p">
        <p:tmplLst>
          <p:tmpl lvl="1">
            <p:tnLst>
              <p:par>
                <p:cTn presetID="16" presetClass="entr" presetSubtype="37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50654"/>
            <a:ext cx="11446567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50654"/>
            <a:ext cx="11446567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36" y="150654"/>
            <a:ext cx="12192936" cy="684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27935"/>
            <a:ext cx="11446567" cy="729670"/>
          </a:xfrm>
        </p:spPr>
        <p:txBody>
          <a:bodyPr>
            <a:normAutofit/>
          </a:bodyPr>
          <a:lstStyle>
            <a:lvl1pPr algn="ctr">
              <a:defRPr sz="4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2290"/>
            <a:ext cx="11446569" cy="7280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27053" y="1060323"/>
            <a:ext cx="5668947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4678" y="1060323"/>
            <a:ext cx="5668946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2" name="矩形 11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7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27054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7053" y="1878971"/>
            <a:ext cx="5668946" cy="431069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04677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04677" y="1861925"/>
            <a:ext cx="5668946" cy="43277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0" name="矩形 9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-469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469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3B80-B0CF-4B0D-9833-5F5D06800D3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DC03-4CE9-4684-A0B9-47EBE8FF52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9.jpeg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6"/>
          <p:cNvSpPr txBox="1"/>
          <p:nvPr/>
        </p:nvSpPr>
        <p:spPr>
          <a:xfrm>
            <a:off x="1745584" y="365627"/>
            <a:ext cx="8700825" cy="30543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4000" kern="1200" dirty="0" smtClean="0">
                <a:solidFill>
                  <a:schemeClr val="accent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rgbClr val="549E39">
                    <a:alpha val="30000"/>
                  </a:srgbClr>
                </a:solidFill>
              </a:rPr>
              <a:t>B2U2</a:t>
            </a:r>
            <a:endParaRPr lang="en-US">
              <a:solidFill>
                <a:srgbClr val="549E39">
                  <a:alpha val="30000"/>
                </a:srgbClr>
              </a:solidFill>
            </a:endParaRPr>
          </a:p>
        </p:txBody>
      </p:sp>
      <p:sp>
        <p:nvSpPr>
          <p:cNvPr id="6" name="PA_矩形 28"/>
          <p:cNvSpPr/>
          <p:nvPr>
            <p:custDataLst>
              <p:tags r:id="rId1"/>
            </p:custDataLst>
          </p:nvPr>
        </p:nvSpPr>
        <p:spPr>
          <a:xfrm>
            <a:off x="-4" y="3438046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PA_矩形 32"/>
          <p:cNvSpPr/>
          <p:nvPr>
            <p:custDataLst>
              <p:tags r:id="rId2"/>
            </p:custDataLst>
          </p:nvPr>
        </p:nvSpPr>
        <p:spPr>
          <a:xfrm>
            <a:off x="1329364" y="1344961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PA_矩形 27"/>
          <p:cNvSpPr/>
          <p:nvPr>
            <p:custDataLst>
              <p:tags r:id="rId3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3036502" y="2008977"/>
            <a:ext cx="6118985" cy="844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549E39"/>
                </a:solidFill>
              </a:rPr>
              <a:t>Understanding ideas</a:t>
            </a:r>
            <a:endParaRPr lang="en-GB" dirty="0">
              <a:solidFill>
                <a:srgbClr val="549E39"/>
              </a:solidFill>
            </a:endParaRPr>
          </a:p>
        </p:txBody>
      </p:sp>
      <p:sp>
        <p:nvSpPr>
          <p:cNvPr id="10" name="副标题 2"/>
          <p:cNvSpPr txBox="1"/>
          <p:nvPr/>
        </p:nvSpPr>
        <p:spPr>
          <a:xfrm>
            <a:off x="2553086" y="2899502"/>
            <a:ext cx="7085815" cy="1279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altLang="en-US" sz="3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 </a:t>
            </a:r>
            <a:endParaRPr lang="en-US" altLang="zh-CN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 CHRISTMAS</a:t>
            </a:r>
            <a:endParaRPr lang="en-US" altLang="zh-CN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Think &amp; Share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5833740" cy="51211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Discussion: Work in pairs.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A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Would you like to read the book </a:t>
            </a:r>
            <a:r>
              <a:rPr lang="en-US" altLang="zh-C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Letters from Father Christmas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? What attracts you the most?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B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true spirit of the Spring Festival? Can you think of a way </a:t>
            </a:r>
            <a:r>
              <a:rPr lang="en-US" altLang="zh-CN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that you can stick to for decades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celebrate it with your family? 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5962994" y="46648"/>
          <a:ext cx="5802286" cy="3455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445730" y="230329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Title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37467" y="851758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Author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03968" y="1984910"/>
            <a:ext cx="1330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Writing purpose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03755" y="2799945"/>
            <a:ext cx="172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Background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13415" y="2169576"/>
            <a:ext cx="172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Contents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36322" y="839027"/>
            <a:ext cx="172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Evaluation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48207" y="1459321"/>
            <a:ext cx="123186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prstClr val="white"/>
                </a:solidFill>
              </a:rPr>
              <a:t>Book review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graphicFrame>
        <p:nvGraphicFramePr>
          <p:cNvPr id="15" name="图示 14"/>
          <p:cNvGraphicFramePr/>
          <p:nvPr/>
        </p:nvGraphicFramePr>
        <p:xfrm>
          <a:off x="6580837" y="3402875"/>
          <a:ext cx="4999386" cy="307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6543537" y="3733352"/>
            <a:ext cx="865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Why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93908" y="4699993"/>
            <a:ext cx="870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How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gimg2.baidu.com/image_search/src=http%3A%2F%2Fwww.mphome.cn%2Fup%2Fimg%2F4%2Fb13066784928966.jpg&amp;refer=http%3A%2F%2Fwww.mphome.cn&amp;app=2002&amp;size=f9999,10000&amp;q=a80&amp;n=0&amp;g=0n&amp;fmt=jpeg?sec=1624609091&amp;t=bbd3aa2ad5cc5363ca926091b96cc9e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13" y="5405264"/>
            <a:ext cx="861036" cy="9267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868394" y="5160772"/>
            <a:ext cx="4357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</a:rPr>
              <a:t>Review &amp; Celebrate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47260" y="323767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white"/>
                </a:solidFill>
              </a:rPr>
              <a:t>Activities of celebration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0" grpId="0"/>
      <p:bldP spid="11" grpId="0"/>
      <p:bldP spid="12" grpId="0"/>
      <p:bldP spid="13" grpId="0"/>
      <p:bldP spid="14" grpId="0"/>
      <p:bldGraphic spid="15" grpId="0">
        <p:bldAsOne/>
      </p:bldGraphic>
      <p:bldP spid="16" grpId="0"/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Pre-reding</a:t>
            </a:r>
            <a:endParaRPr lang="en-GB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information can you get by </a:t>
            </a:r>
            <a:r>
              <a:rPr lang="en-US" sz="2800" b="1" dirty="0">
                <a:solidFill>
                  <a:srgbClr val="C00000"/>
                </a:solidFill>
              </a:rPr>
              <a:t>viewing</a:t>
            </a:r>
            <a:r>
              <a:rPr lang="en-US" sz="2800" dirty="0"/>
              <a:t> page 14 and 15?</a:t>
            </a:r>
            <a:endParaRPr lang="en-US" sz="2800" dirty="0"/>
          </a:p>
        </p:txBody>
      </p:sp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20" y="795229"/>
            <a:ext cx="4411589" cy="564673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762260" y="96977"/>
            <a:ext cx="5794469" cy="7080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sz="2665" b="1" dirty="0">
                <a:solidFill>
                  <a:prstClr val="black"/>
                </a:solidFill>
                <a:cs typeface="Calibri" panose="020F0502020204030204" pitchFamily="34" charset="0"/>
                <a:sym typeface="+mn-ea"/>
              </a:rPr>
              <a:t>What is the genre/type of this passage?</a:t>
            </a:r>
            <a:endParaRPr lang="en-US" altLang="zh-CN" sz="2665" b="1" dirty="0">
              <a:solidFill>
                <a:prstClr val="black"/>
              </a:solidFill>
              <a:cs typeface="Calibri" panose="020F0502020204030204" pitchFamily="34" charset="0"/>
              <a:sym typeface="+mn-ea"/>
            </a:endParaRP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09" y="1091320"/>
            <a:ext cx="4477203" cy="5750719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9432696" y="894203"/>
            <a:ext cx="1267098" cy="4529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92046" y="754377"/>
            <a:ext cx="23342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BOOK REVIEW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4" t="3046" r="13899" b="61172"/>
          <a:stretch>
            <a:fillRect/>
          </a:stretch>
        </p:blipFill>
        <p:spPr>
          <a:xfrm>
            <a:off x="6235381" y="763699"/>
            <a:ext cx="4000742" cy="59264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84609" y="4122606"/>
            <a:ext cx="3951514" cy="14093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84609" y="5524658"/>
            <a:ext cx="3951514" cy="7661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屏幕剪辑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20084" r="59698" b="27897"/>
          <a:stretch>
            <a:fillRect/>
          </a:stretch>
        </p:blipFill>
        <p:spPr>
          <a:xfrm>
            <a:off x="3252630" y="140373"/>
            <a:ext cx="3002776" cy="6520673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5122677" y="4632759"/>
            <a:ext cx="109413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575608" y="5203171"/>
            <a:ext cx="15797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40179" y="5486200"/>
            <a:ext cx="175395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312173" y="6043549"/>
            <a:ext cx="1904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359852" y="6339641"/>
            <a:ext cx="22338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255406" y="213872"/>
            <a:ext cx="38753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</a:rPr>
              <a:t>Title of the book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56843" y="2995047"/>
            <a:ext cx="30171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Author of the book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217549" y="2561049"/>
            <a:ext cx="84277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2800" b="1" dirty="0">
                <a:solidFill>
                  <a:srgbClr val="7030A0"/>
                </a:solidFill>
                <a:cs typeface="Calibri" panose="020F0502020204030204" pitchFamily="34" charset="0"/>
                <a:sym typeface="+mn-ea"/>
              </a:rPr>
              <a:t>What else do you expect to read in this </a:t>
            </a:r>
            <a:r>
              <a:rPr lang="en-US" altLang="zh-CN" sz="2800" b="1" dirty="0">
                <a:solidFill>
                  <a:srgbClr val="C00000"/>
                </a:solidFill>
                <a:cs typeface="Calibri" panose="020F0502020204030204" pitchFamily="34" charset="0"/>
                <a:sym typeface="+mn-ea"/>
              </a:rPr>
              <a:t>book review</a:t>
            </a:r>
            <a:r>
              <a:rPr lang="en-US" altLang="zh-CN" sz="2800" b="1" dirty="0">
                <a:solidFill>
                  <a:srgbClr val="7030A0"/>
                </a:solidFill>
                <a:cs typeface="Calibri" panose="020F0502020204030204" pitchFamily="34" charset="0"/>
                <a:sym typeface="+mn-ea"/>
              </a:rPr>
              <a:t>?</a:t>
            </a:r>
            <a:endParaRPr lang="en-US" altLang="zh-CN" sz="2800" b="1" dirty="0">
              <a:solidFill>
                <a:srgbClr val="7030A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217549" y="3777936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Background  information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17549" y="4410529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Contents of the letters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217549" y="3170756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Author’s writing purpose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217549" y="5043627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Reader’s evaluation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217549" y="5678889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…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281004" y="6279945"/>
            <a:ext cx="3951514" cy="314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254689" y="5676510"/>
            <a:ext cx="17215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Editor of the book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5" grpId="0" animBg="1"/>
      <p:bldP spid="25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21" grpId="0" animBg="1"/>
      <p:bldP spid="21" grpId="1" animBg="1"/>
      <p:bldP spid="22" grpId="0" animBg="1"/>
      <p:bldP spid="22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While-reading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Read the passage and match each part to the main idea.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4000" dirty="0"/>
              <a:t> </a:t>
            </a:r>
            <a:endParaRPr lang="zh-CN" altLang="en-US" sz="4000" dirty="0"/>
          </a:p>
        </p:txBody>
      </p:sp>
      <p:pic>
        <p:nvPicPr>
          <p:cNvPr id="4" name="图片 3" descr="B2_U2_P14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5583" y="1852882"/>
            <a:ext cx="2702737" cy="415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3811629" y="2402290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Background information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11628" y="3188704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Contents of the letters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11629" y="4774246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Author’s writing purpose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24638" y="3972085"/>
            <a:ext cx="4456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2060"/>
                </a:solidFill>
                <a:cs typeface="Calibri" panose="020F0502020204030204" pitchFamily="34" charset="0"/>
                <a:sym typeface="+mn-ea"/>
              </a:rPr>
              <a:t>Reader’s evaluation</a:t>
            </a:r>
            <a:endParaRPr lang="en-US" altLang="zh-CN" sz="2800" b="1" dirty="0">
              <a:solidFill>
                <a:srgbClr val="002060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0564" y="2310086"/>
            <a:ext cx="1586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</a:rPr>
              <a:t>Para.1-2</a:t>
            </a:r>
            <a:endParaRPr lang="zh-CN" altLang="en-US" sz="3200" b="1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4320" y="3105278"/>
            <a:ext cx="1252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</a:rPr>
              <a:t>Para.3</a:t>
            </a:r>
            <a:endParaRPr lang="zh-CN" altLang="en-US" sz="3200" b="1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0564" y="3922516"/>
            <a:ext cx="1252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</a:rPr>
              <a:t>Para.4</a:t>
            </a:r>
            <a:endParaRPr lang="zh-CN" altLang="en-US" sz="3200" b="1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0564" y="4730541"/>
            <a:ext cx="1252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</a:rPr>
              <a:t>Para.5</a:t>
            </a:r>
            <a:endParaRPr lang="zh-CN" altLang="en-US" sz="3200" b="1" dirty="0">
              <a:solidFill>
                <a:prstClr val="black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192561" y="2684810"/>
            <a:ext cx="1532479" cy="24053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2" idx="3"/>
            <a:endCxn id="8" idx="1"/>
          </p:cNvCxnSpPr>
          <p:nvPr/>
        </p:nvCxnSpPr>
        <p:spPr>
          <a:xfrm flipV="1">
            <a:off x="1907163" y="2663900"/>
            <a:ext cx="1904466" cy="7337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3" idx="3"/>
            <a:endCxn id="9" idx="1"/>
          </p:cNvCxnSpPr>
          <p:nvPr/>
        </p:nvCxnSpPr>
        <p:spPr>
          <a:xfrm flipV="1">
            <a:off x="1903407" y="3450314"/>
            <a:ext cx="1908221" cy="76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endCxn id="11" idx="1"/>
          </p:cNvCxnSpPr>
          <p:nvPr/>
        </p:nvCxnSpPr>
        <p:spPr>
          <a:xfrm flipV="1">
            <a:off x="1869937" y="4233695"/>
            <a:ext cx="1954701" cy="8176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While-reading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dirty="0"/>
              <a:t>Read para.1-2 and find out </a:t>
            </a:r>
            <a:r>
              <a:rPr lang="en-US" altLang="zh-CN" b="1" dirty="0">
                <a:solidFill>
                  <a:srgbClr val="C00000"/>
                </a:solidFill>
              </a:rPr>
              <a:t>why</a:t>
            </a:r>
            <a:r>
              <a:rPr lang="en-US" altLang="zh-CN" dirty="0"/>
              <a:t> Tolkien wrote these letters.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sz="4000" dirty="0"/>
              <a:t> </a:t>
            </a:r>
            <a:endParaRPr lang="zh-CN" altLang="en-US" sz="4000" dirty="0"/>
          </a:p>
        </p:txBody>
      </p:sp>
      <p:sp>
        <p:nvSpPr>
          <p:cNvPr id="7" name="文本框 6"/>
          <p:cNvSpPr txBox="1"/>
          <p:nvPr/>
        </p:nvSpPr>
        <p:spPr>
          <a:xfrm>
            <a:off x="500200" y="2212574"/>
            <a:ext cx="7865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indent="-28829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70C0"/>
                </a:solidFill>
              </a:rPr>
              <a:t>Parents try to keep the magic of Father Christmas alive for their children; 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marL="288290" indent="-28829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70C0"/>
                </a:solidFill>
              </a:rPr>
              <a:t>Tolkien’s way was writing letters to his children in the name of Father Christmas.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8" name="图片 7" descr="B2_U2_P14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5583" y="1852882"/>
            <a:ext cx="2702737" cy="415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While-reading</a:t>
            </a:r>
            <a:endParaRPr lang="en-US" altLang="zh-CN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3979381" cy="51211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 dirty="0"/>
              <a:t>Read para. 3-4 and c</a:t>
            </a:r>
            <a:r>
              <a:rPr lang="en-US" sz="2800" dirty="0"/>
              <a:t>omplete the notes with expressions from the passage. 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/>
          <a:stretch>
            <a:fillRect/>
          </a:stretch>
        </p:blipFill>
        <p:spPr bwMode="auto">
          <a:xfrm>
            <a:off x="4551400" y="688596"/>
            <a:ext cx="7185670" cy="526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" y="5070917"/>
            <a:ext cx="4391543" cy="118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4513215" y="573488"/>
            <a:ext cx="3148149" cy="5379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13215" y="3033207"/>
            <a:ext cx="3148149" cy="5379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56361" y="1534293"/>
            <a:ext cx="276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a North Pole stamp</a:t>
            </a:r>
            <a:endParaRPr lang="zh-CN" alt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13366" y="1995958"/>
            <a:ext cx="392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a handwritten letter from Father Christmas</a:t>
            </a:r>
            <a:endParaRPr lang="zh-CN" alt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7126" y="2400342"/>
            <a:ext cx="587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Calibri" panose="020F0502020204030204" pitchFamily="34" charset="0"/>
              </a:rPr>
              <a:t>…were also beautifully illustrated…</a:t>
            </a:r>
            <a:endParaRPr lang="zh-CN" altLang="en-US" sz="24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10463" r="9694" b="13497"/>
          <a:stretch>
            <a:fillRect/>
          </a:stretch>
        </p:blipFill>
        <p:spPr>
          <a:xfrm rot="5400000">
            <a:off x="-612501" y="1233859"/>
            <a:ext cx="5861072" cy="40341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440" r="56210" b="9667"/>
          <a:stretch>
            <a:fillRect/>
          </a:stretch>
        </p:blipFill>
        <p:spPr>
          <a:xfrm rot="16200000">
            <a:off x="6897206" y="1481698"/>
            <a:ext cx="3619299" cy="57165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15222" r="6273" b="13795"/>
          <a:stretch>
            <a:fillRect/>
          </a:stretch>
        </p:blipFill>
        <p:spPr>
          <a:xfrm rot="16200000">
            <a:off x="-1061789" y="1397498"/>
            <a:ext cx="6751827" cy="4058525"/>
          </a:xfrm>
          <a:prstGeom prst="rect">
            <a:avLst/>
          </a:prstGeom>
        </p:spPr>
      </p:pic>
      <p:sp>
        <p:nvSpPr>
          <p:cNvPr id="17" name="TextBox 10"/>
          <p:cNvSpPr txBox="1"/>
          <p:nvPr/>
        </p:nvSpPr>
        <p:spPr>
          <a:xfrm>
            <a:off x="427056" y="2923847"/>
            <a:ext cx="3898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cs typeface="Calibri" panose="020F0502020204030204" pitchFamily="34" charset="0"/>
              </a:rPr>
              <a:t>What can you infer from the details of the stamp, the illustrations, and the handwriting?</a:t>
            </a:r>
            <a:endParaRPr lang="zh-CN" altLang="en-US" sz="28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8240157" y="3125154"/>
            <a:ext cx="4068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Father Christmas’s life and </a:t>
            </a:r>
            <a:endParaRPr lang="en-US" altLang="zh-CN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adventures at the North Pole</a:t>
            </a:r>
            <a:endParaRPr lang="zh-CN" alt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180141" y="3993884"/>
            <a:ext cx="328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climbed the North Pole</a:t>
            </a:r>
            <a:endParaRPr lang="zh-CN" alt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4650893" y="4484404"/>
            <a:ext cx="290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fell through the roof</a:t>
            </a:r>
            <a:endParaRPr lang="zh-CN" alt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4650892" y="5439980"/>
            <a:ext cx="3481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how he could not stop</a:t>
            </a:r>
            <a:b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</a:br>
            <a:r>
              <a:rPr lang="en-US" altLang="zh-CN" sz="2400" b="1" dirty="0">
                <a:solidFill>
                  <a:srgbClr val="0070C0"/>
                </a:solidFill>
                <a:cs typeface="Calibri" panose="020F0502020204030204" pitchFamily="34" charset="0"/>
              </a:rPr>
              <a:t>his helpers playing games</a:t>
            </a:r>
            <a:endParaRPr lang="zh-CN" alt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4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prstClr val="white"/>
                </a:solidFill>
              </a:rPr>
              <a:t>Activity 4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44619" y="2977115"/>
            <a:ext cx="77400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</a:rPr>
              <a:t>illustrate /ˈ</a:t>
            </a:r>
            <a:r>
              <a:rPr lang="en-US" altLang="zh-CN" sz="2400" b="1" dirty="0" err="1">
                <a:solidFill>
                  <a:prstClr val="black"/>
                </a:solidFill>
              </a:rPr>
              <a:t>ɪləstreɪt</a:t>
            </a:r>
            <a:r>
              <a:rPr lang="en-US" altLang="zh-CN" sz="2400" b="1" dirty="0">
                <a:solidFill>
                  <a:prstClr val="black"/>
                </a:solidFill>
              </a:rPr>
              <a:t>/ </a:t>
            </a:r>
            <a:r>
              <a:rPr lang="en-US" altLang="zh-CN" sz="2400" b="1" i="1" dirty="0" err="1">
                <a:solidFill>
                  <a:prstClr val="black"/>
                </a:solidFill>
              </a:rPr>
              <a:t>vt.</a:t>
            </a:r>
            <a:endParaRPr lang="en-US" altLang="zh-CN" sz="2400" b="1" i="1" dirty="0">
              <a:solidFill>
                <a:prstClr val="black"/>
              </a:solidFill>
            </a:endParaRPr>
          </a:p>
          <a:p>
            <a:pPr marL="215900" indent="-215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</a:rPr>
              <a:t>to use pictures, photographs, diagrams, etc. in a book, etc.</a:t>
            </a:r>
            <a:endParaRPr lang="en-US" altLang="zh-CN" sz="2400" b="1" dirty="0">
              <a:solidFill>
                <a:prstClr val="black"/>
              </a:solidFill>
            </a:endParaRPr>
          </a:p>
          <a:p>
            <a:r>
              <a:rPr lang="zh-CN" altLang="en-US" sz="2400" b="1" dirty="0">
                <a:solidFill>
                  <a:prstClr val="black"/>
                </a:solidFill>
              </a:rPr>
              <a:t>加插图于；给（书等）做图表</a:t>
            </a:r>
            <a:endParaRPr lang="en-US" altLang="zh-CN" sz="2400" b="1" dirty="0">
              <a:solidFill>
                <a:prstClr val="black"/>
              </a:solidFill>
            </a:endParaRPr>
          </a:p>
          <a:p>
            <a:pPr marL="215900" indent="-215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</a:rPr>
              <a:t>to make the meaning of </a:t>
            </a:r>
            <a:r>
              <a:rPr lang="en-US" altLang="zh-CN" sz="2400" b="1" dirty="0" err="1">
                <a:solidFill>
                  <a:prstClr val="black"/>
                </a:solidFill>
              </a:rPr>
              <a:t>sth</a:t>
            </a:r>
            <a:r>
              <a:rPr lang="en-US" altLang="zh-CN" sz="2400" b="1" dirty="0">
                <a:solidFill>
                  <a:prstClr val="black"/>
                </a:solidFill>
              </a:rPr>
              <a:t>. clearer by using examples, pictures, etc.</a:t>
            </a:r>
            <a:r>
              <a:rPr lang="zh-CN" altLang="en-US" sz="2400" b="1" dirty="0">
                <a:solidFill>
                  <a:prstClr val="black"/>
                </a:solidFill>
              </a:rPr>
              <a:t>（用示例、图画等）说明，解释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10" grpId="0"/>
      <p:bldP spid="11" grpId="0"/>
      <p:bldP spid="17" grpId="0" animBg="1"/>
      <p:bldP spid="17" grpId="1"/>
      <p:bldP spid="20" grpId="0"/>
      <p:bldP spid="21" grpId="0"/>
      <p:bldP spid="22" grpId="0"/>
      <p:bldP spid="23" grpId="0"/>
      <p:bldP spid="24" grpId="0" animBg="1"/>
      <p:bldP spid="12" grpId="0" animBg="1"/>
      <p:bldP spid="12" grpId="1" animBg="1" build="allAtOnce"/>
      <p:bldP spid="12" grpId="2" animBg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144" r="3565" b="2000"/>
          <a:stretch>
            <a:fillRect/>
          </a:stretch>
        </p:blipFill>
        <p:spPr>
          <a:xfrm>
            <a:off x="6513231" y="176348"/>
            <a:ext cx="4656910" cy="6505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5142" r="13330" b="46118"/>
          <a:stretch>
            <a:fillRect/>
          </a:stretch>
        </p:blipFill>
        <p:spPr>
          <a:xfrm>
            <a:off x="703424" y="1669002"/>
            <a:ext cx="5446915" cy="5012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4" y="1669002"/>
            <a:ext cx="5446915" cy="501265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While-reading</a:t>
            </a:r>
            <a:endParaRPr lang="en-GB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Who wrote this letter?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While-reading</a:t>
            </a:r>
            <a:endParaRPr lang="en-GB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4130110" y="223101"/>
            <a:ext cx="7198862" cy="5847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How long </a:t>
            </a:r>
            <a:r>
              <a:rPr lang="en-US" dirty="0"/>
              <a:t>did Tolkien keep writing letters?</a:t>
            </a:r>
            <a:endParaRPr lang="en-US" dirty="0"/>
          </a:p>
          <a:p>
            <a:endParaRPr lang="en-GB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8191" r="4692" b="5469"/>
          <a:stretch>
            <a:fillRect/>
          </a:stretch>
        </p:blipFill>
        <p:spPr>
          <a:xfrm rot="16200000">
            <a:off x="5962984" y="1597555"/>
            <a:ext cx="5743598" cy="4464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1" t="4826" b="11270"/>
          <a:stretch>
            <a:fillRect/>
          </a:stretch>
        </p:blipFill>
        <p:spPr>
          <a:xfrm rot="16200000">
            <a:off x="6174005" y="963747"/>
            <a:ext cx="5175376" cy="51753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15222" r="6273" b="13795"/>
          <a:stretch>
            <a:fillRect/>
          </a:stretch>
        </p:blipFill>
        <p:spPr>
          <a:xfrm rot="16200000">
            <a:off x="986010" y="2109309"/>
            <a:ext cx="5743597" cy="34524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4" t="8348" b="10255"/>
          <a:stretch>
            <a:fillRect/>
          </a:stretch>
        </p:blipFill>
        <p:spPr>
          <a:xfrm rot="16200000">
            <a:off x="842621" y="963747"/>
            <a:ext cx="5175375" cy="51753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42618" y="4516164"/>
            <a:ext cx="10506764" cy="21852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</a:rPr>
              <a:t>From the first note to Tolkien’s eldest son in 1920 to the final letter to his daughter in 1943, how do you understand the title of the passage?</a:t>
            </a:r>
            <a:endParaRPr lang="en-US" altLang="zh-CN" sz="3200" b="1" dirty="0">
              <a:solidFill>
                <a:prstClr val="black"/>
              </a:solidFill>
            </a:endParaRPr>
          </a:p>
          <a:p>
            <a:pPr algn="ctr"/>
            <a:r>
              <a:rPr lang="en-US" altLang="zh-CN" sz="4000" b="1" dirty="0">
                <a:solidFill>
                  <a:srgbClr val="C00000"/>
                </a:solidFill>
              </a:rPr>
              <a:t>THE REAL FATHER CHRISTMAS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While-reading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Which of the sentences best explains the title of the passage?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" t="2769" r="6371" b="4117"/>
          <a:stretch>
            <a:fillRect/>
          </a:stretch>
        </p:blipFill>
        <p:spPr>
          <a:xfrm rot="5400000">
            <a:off x="8032297" y="2165731"/>
            <a:ext cx="4069288" cy="323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/>
          <p:cNvSpPr txBox="1"/>
          <p:nvPr/>
        </p:nvSpPr>
        <p:spPr>
          <a:xfrm>
            <a:off x="427056" y="1746488"/>
            <a:ext cx="7642746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altLang="zh-CN" sz="2800" dirty="0">
                <a:solidFill>
                  <a:prstClr val="black"/>
                </a:solidFill>
                <a:cs typeface="Calibri" panose="020F0502020204030204" pitchFamily="34" charset="0"/>
                <a:sym typeface="+mn-ea"/>
              </a:rPr>
              <a:t>The real Father Christmas was actually Tolkien himself.</a:t>
            </a:r>
            <a:endParaRPr lang="en-US" altLang="zh-CN" sz="2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360045" indent="-360045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altLang="zh-CN" sz="2800" dirty="0">
                <a:solidFill>
                  <a:prstClr val="black"/>
                </a:solidFill>
                <a:cs typeface="Calibri" panose="020F0502020204030204" pitchFamily="34" charset="0"/>
                <a:sym typeface="+mn-ea"/>
              </a:rPr>
              <a:t>Tolkien is the real Father Christmas, because he wrote letters using the name “Father Christmas”.</a:t>
            </a:r>
            <a:endParaRPr lang="en-US" altLang="zh-CN" sz="2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360045" indent="-360045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 altLang="zh-CN" sz="2800" dirty="0">
                <a:solidFill>
                  <a:prstClr val="black"/>
                </a:solidFill>
                <a:cs typeface="Calibri" panose="020F0502020204030204" pitchFamily="34" charset="0"/>
                <a:sym typeface="+mn-ea"/>
              </a:rPr>
              <a:t>Tolkien’s love and care for his children make him very like Father Christmas. </a:t>
            </a:r>
            <a:endParaRPr lang="en-US" altLang="zh-CN" sz="28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7056" y="3693111"/>
            <a:ext cx="7704890" cy="9875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prstClr val="white"/>
                </a:solidFill>
              </a:rPr>
              <a:t>Activity 3</a:t>
            </a:r>
            <a:endParaRPr lang="zh-CN" altLang="en-US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While-reading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Read para. 5 and find out how “we” find the book.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You may use “</a:t>
            </a:r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Not only…, but also…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”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" t="2769" r="6371" b="4117"/>
          <a:stretch>
            <a:fillRect/>
          </a:stretch>
        </p:blipFill>
        <p:spPr>
          <a:xfrm rot="5400000">
            <a:off x="8032297" y="2165731"/>
            <a:ext cx="4069288" cy="323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/>
          <p:cNvSpPr txBox="1"/>
          <p:nvPr/>
        </p:nvSpPr>
        <p:spPr>
          <a:xfrm>
            <a:off x="427056" y="2129264"/>
            <a:ext cx="7642746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290" indent="-28829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Not only can we enjoy the adventures, but also we can share the true spirit of giving at Christmas time.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marL="288290" indent="-28829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We are touched by Tolkien’s special way to express his love for his children.</a:t>
            </a:r>
            <a:endParaRPr lang="en-US" altLang="zh-CN" sz="28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集体备课模板">
      <a:majorFont>
        <a:latin typeface="Britannic Bold"/>
        <a:ea typeface="楷体"/>
        <a:cs typeface=""/>
      </a:majorFont>
      <a:minorFont>
        <a:latin typeface="Calibri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2629</Words>
  <Application>WPS 演示</Application>
  <PresentationFormat>宽屏</PresentationFormat>
  <Paragraphs>148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Bahnschrift Light SemiCondensed</vt:lpstr>
      <vt:lpstr>微软雅黑</vt:lpstr>
      <vt:lpstr>楷体</vt:lpstr>
      <vt:lpstr>Britannic Bold</vt:lpstr>
      <vt:lpstr>Calibri</vt:lpstr>
      <vt:lpstr>Arial Unicode MS</vt:lpstr>
      <vt:lpstr>等线</vt:lpstr>
      <vt:lpstr>1_Office 主题​​</vt:lpstr>
      <vt:lpstr>PowerPoint 演示文稿</vt:lpstr>
      <vt:lpstr>Pre-reding</vt:lpstr>
      <vt:lpstr>While-reading</vt:lpstr>
      <vt:lpstr>While-reading</vt:lpstr>
      <vt:lpstr>While-reading</vt:lpstr>
      <vt:lpstr>While-reading</vt:lpstr>
      <vt:lpstr>While-reading</vt:lpstr>
      <vt:lpstr>While-reading</vt:lpstr>
      <vt:lpstr>While-reading</vt:lpstr>
      <vt:lpstr>Think &amp; Share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Whishile.King&amp;Ethan</dc:creator>
  <cp:lastModifiedBy>Administrator</cp:lastModifiedBy>
  <cp:revision>165</cp:revision>
  <dcterms:created xsi:type="dcterms:W3CDTF">2017-09-20T03:55:00Z</dcterms:created>
  <dcterms:modified xsi:type="dcterms:W3CDTF">2025-02-14T04:43:58Z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AC31C74C4E2B454CA07B46E667E68D33</vt:lpwstr>
  </property>
  <property fmtid="{D5CDD505-2E9C-101B-9397-08002B2CF9AE}" pid="3" name="KSOProductBuildVer">
    <vt:lpwstr>2052-11.8.2.12094</vt:lpwstr>
  </property>
</Properties>
</file>