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93" r:id="rId5"/>
    <p:sldId id="294" r:id="rId6"/>
    <p:sldId id="259" r:id="rId7"/>
    <p:sldId id="260" r:id="rId8"/>
    <p:sldId id="261" r:id="rId9"/>
    <p:sldId id="262" r:id="rId10"/>
    <p:sldId id="263" r:id="rId11"/>
    <p:sldId id="266" r:id="rId12"/>
    <p:sldId id="265" r:id="rId13"/>
    <p:sldId id="276" r:id="rId14"/>
    <p:sldId id="264" r:id="rId15"/>
    <p:sldId id="277" r:id="rId16"/>
    <p:sldId id="267" r:id="rId17"/>
    <p:sldId id="278" r:id="rId18"/>
    <p:sldId id="268" r:id="rId19"/>
    <p:sldId id="290" r:id="rId20"/>
    <p:sldId id="291" r:id="rId21"/>
    <p:sldId id="292" r:id="rId22"/>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5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varScale="1">
        <p:scale>
          <a:sx n="125" d="100"/>
          <a:sy n="125" d="100"/>
        </p:scale>
        <p:origin x="-90" y="-114"/>
      </p:cViewPr>
      <p:guideLst>
        <p:guide orient="horz" pos="2160"/>
        <p:guide pos="385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tags" Target="tags/tag23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tags" Target="../tags/tag62.xml"/><Relationship Id="rId18" Type="http://schemas.openxmlformats.org/officeDocument/2006/relationships/image" Target="file:///D:\qq&#25991;&#20214;\712321467\Image\C2C\Image2\%7b75232B38-A165-1FB7-499C-2E1C792CACB5%7d.png" TargetMode="External"/><Relationship Id="rId17" Type="http://schemas.openxmlformats.org/officeDocument/2006/relationships/image" Target="../media/image1.png"/><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alpha val="59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a:p>
        </p:txBody>
      </p:sp>
      <p:pic>
        <p:nvPicPr>
          <p:cNvPr id="7" name="图片 1073743875" descr="学科网 zxxk.com"/>
          <p:cNvPicPr>
            <a:picLocks noChangeAspect="1"/>
          </p:cNvPicPr>
          <p:nvPr/>
        </p:nvPicPr>
        <p:blipFill>
          <a:blip r:embed="rId17" r:link="rId18"/>
          <a:stretch>
            <a:fillRect/>
          </a:stretch>
        </p:blipFill>
        <p:spPr>
          <a:xfrm>
            <a:off x="838200" y="365125"/>
            <a:ext cx="9525" cy="9525"/>
          </a:xfrm>
          <a:prstGeom prst="rect">
            <a:avLst/>
          </a:prstGeom>
          <a:noFill/>
          <a:ln>
            <a:noFill/>
            <a:miter lim="800000"/>
            <a:headEnd/>
            <a:tailEnd/>
          </a:ln>
        </p:spPr>
      </p:pic>
    </p:spTree>
    <p:custDataLst>
      <p:tags r:id="rId19"/>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image" Target="../media/image21.png"/><Relationship Id="rId5" Type="http://schemas.openxmlformats.org/officeDocument/2006/relationships/tags" Target="../tags/tag100.xml"/><Relationship Id="rId41" Type="http://schemas.openxmlformats.org/officeDocument/2006/relationships/slideLayout" Target="../slideLayouts/slideLayout7.xml"/><Relationship Id="rId40" Type="http://schemas.openxmlformats.org/officeDocument/2006/relationships/audio" Target="../media/audio3.wav"/><Relationship Id="rId4" Type="http://schemas.openxmlformats.org/officeDocument/2006/relationships/image" Target="../media/image19.png"/><Relationship Id="rId39" Type="http://schemas.openxmlformats.org/officeDocument/2006/relationships/image" Target="../media/image20.png"/><Relationship Id="rId38" Type="http://schemas.openxmlformats.org/officeDocument/2006/relationships/tags" Target="../tags/tag130.xml"/><Relationship Id="rId37" Type="http://schemas.openxmlformats.org/officeDocument/2006/relationships/image" Target="../media/image8.png"/><Relationship Id="rId36" Type="http://schemas.openxmlformats.org/officeDocument/2006/relationships/tags" Target="../tags/tag129.xml"/><Relationship Id="rId35" Type="http://schemas.openxmlformats.org/officeDocument/2006/relationships/tags" Target="../tags/tag128.xml"/><Relationship Id="rId34" Type="http://schemas.openxmlformats.org/officeDocument/2006/relationships/tags" Target="../tags/tag127.xml"/><Relationship Id="rId33" Type="http://schemas.openxmlformats.org/officeDocument/2006/relationships/tags" Target="../tags/tag126.xml"/><Relationship Id="rId32" Type="http://schemas.openxmlformats.org/officeDocument/2006/relationships/tags" Target="../tags/tag125.xml"/><Relationship Id="rId31" Type="http://schemas.openxmlformats.org/officeDocument/2006/relationships/tags" Target="../tags/tag124.xml"/><Relationship Id="rId30" Type="http://schemas.openxmlformats.org/officeDocument/2006/relationships/tags" Target="../tags/tag123.xml"/><Relationship Id="rId3" Type="http://schemas.openxmlformats.org/officeDocument/2006/relationships/tags" Target="../tags/tag99.xml"/><Relationship Id="rId29" Type="http://schemas.openxmlformats.org/officeDocument/2006/relationships/tags" Target="../tags/tag122.xml"/><Relationship Id="rId28" Type="http://schemas.openxmlformats.org/officeDocument/2006/relationships/tags" Target="../tags/tag121.xml"/><Relationship Id="rId27" Type="http://schemas.openxmlformats.org/officeDocument/2006/relationships/tags" Target="../tags/tag120.xml"/><Relationship Id="rId26" Type="http://schemas.openxmlformats.org/officeDocument/2006/relationships/tags" Target="../tags/tag119.xml"/><Relationship Id="rId25" Type="http://schemas.openxmlformats.org/officeDocument/2006/relationships/tags" Target="../tags/tag118.xml"/><Relationship Id="rId24" Type="http://schemas.openxmlformats.org/officeDocument/2006/relationships/tags" Target="../tags/tag117.xml"/><Relationship Id="rId23" Type="http://schemas.openxmlformats.org/officeDocument/2006/relationships/tags" Target="../tags/tag116.xml"/><Relationship Id="rId22" Type="http://schemas.openxmlformats.org/officeDocument/2006/relationships/tags" Target="../tags/tag115.xml"/><Relationship Id="rId21" Type="http://schemas.openxmlformats.org/officeDocument/2006/relationships/tags" Target="../tags/tag114.xml"/><Relationship Id="rId20" Type="http://schemas.openxmlformats.org/officeDocument/2006/relationships/tags" Target="../tags/tag113.xml"/><Relationship Id="rId2" Type="http://schemas.openxmlformats.org/officeDocument/2006/relationships/tags" Target="../tags/tag98.xml"/><Relationship Id="rId19" Type="http://schemas.openxmlformats.org/officeDocument/2006/relationships/tags" Target="../tags/tag112.xml"/><Relationship Id="rId18" Type="http://schemas.openxmlformats.org/officeDocument/2006/relationships/tags" Target="../tags/tag111.xml"/><Relationship Id="rId17" Type="http://schemas.openxmlformats.org/officeDocument/2006/relationships/image" Target="../media/image22.png"/><Relationship Id="rId16" Type="http://schemas.openxmlformats.org/officeDocument/2006/relationships/tags" Target="../tags/tag110.xml"/><Relationship Id="rId15" Type="http://schemas.openxmlformats.org/officeDocument/2006/relationships/tags" Target="../tags/tag109.xml"/><Relationship Id="rId14" Type="http://schemas.openxmlformats.org/officeDocument/2006/relationships/tags" Target="../tags/tag108.xml"/><Relationship Id="rId13" Type="http://schemas.openxmlformats.org/officeDocument/2006/relationships/tags" Target="../tags/tag107.xml"/><Relationship Id="rId12" Type="http://schemas.openxmlformats.org/officeDocument/2006/relationships/tags" Target="../tags/tag106.xml"/><Relationship Id="rId11" Type="http://schemas.openxmlformats.org/officeDocument/2006/relationships/tags" Target="../tags/tag105.xml"/><Relationship Id="rId10" Type="http://schemas.openxmlformats.org/officeDocument/2006/relationships/tags" Target="../tags/tag104.xml"/><Relationship Id="rId1" Type="http://schemas.openxmlformats.org/officeDocument/2006/relationships/tags" Target="../tags/tag97.xml"/></Relationships>
</file>

<file path=ppt/slides/_rels/slide11.xml.rels><?xml version="1.0" encoding="UTF-8" standalone="yes"?>
<Relationships xmlns="http://schemas.openxmlformats.org/package/2006/relationships"><Relationship Id="rId9" Type="http://schemas.openxmlformats.org/officeDocument/2006/relationships/tags" Target="../tags/tag137.xml"/><Relationship Id="rId8" Type="http://schemas.openxmlformats.org/officeDocument/2006/relationships/tags" Target="../tags/tag136.xml"/><Relationship Id="rId7" Type="http://schemas.openxmlformats.org/officeDocument/2006/relationships/tags" Target="../tags/tag135.xml"/><Relationship Id="rId6" Type="http://schemas.openxmlformats.org/officeDocument/2006/relationships/image" Target="../media/image17.png"/><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image" Target="../media/image8.png"/><Relationship Id="rId2" Type="http://schemas.openxmlformats.org/officeDocument/2006/relationships/tags" Target="../tags/tag132.xml"/><Relationship Id="rId17" Type="http://schemas.openxmlformats.org/officeDocument/2006/relationships/slideLayout" Target="../slideLayouts/slideLayout7.xml"/><Relationship Id="rId16" Type="http://schemas.openxmlformats.org/officeDocument/2006/relationships/tags" Target="../tags/tag143.xml"/><Relationship Id="rId15" Type="http://schemas.openxmlformats.org/officeDocument/2006/relationships/tags" Target="../tags/tag142.xml"/><Relationship Id="rId14" Type="http://schemas.openxmlformats.org/officeDocument/2006/relationships/tags" Target="../tags/tag141.xml"/><Relationship Id="rId13" Type="http://schemas.openxmlformats.org/officeDocument/2006/relationships/tags" Target="../tags/tag140.xml"/><Relationship Id="rId12" Type="http://schemas.openxmlformats.org/officeDocument/2006/relationships/tags" Target="../tags/tag139.xml"/><Relationship Id="rId11" Type="http://schemas.openxmlformats.org/officeDocument/2006/relationships/tags" Target="../tags/tag138.xml"/><Relationship Id="rId10" Type="http://schemas.openxmlformats.org/officeDocument/2006/relationships/image" Target="../media/image18.png"/><Relationship Id="rId1" Type="http://schemas.openxmlformats.org/officeDocument/2006/relationships/tags" Target="../tags/tag131.xml"/></Relationships>
</file>

<file path=ppt/slides/_rels/slide12.xml.rels><?xml version="1.0" encoding="UTF-8" standalone="yes"?>
<Relationships xmlns="http://schemas.openxmlformats.org/package/2006/relationships"><Relationship Id="rId9" Type="http://schemas.openxmlformats.org/officeDocument/2006/relationships/tags" Target="../tags/tag150.xml"/><Relationship Id="rId8" Type="http://schemas.openxmlformats.org/officeDocument/2006/relationships/tags" Target="../tags/tag149.xml"/><Relationship Id="rId7" Type="http://schemas.openxmlformats.org/officeDocument/2006/relationships/tags" Target="../tags/tag148.xml"/><Relationship Id="rId6" Type="http://schemas.openxmlformats.org/officeDocument/2006/relationships/tags" Target="../tags/tag147.xml"/><Relationship Id="rId5" Type="http://schemas.openxmlformats.org/officeDocument/2006/relationships/image" Target="../media/image23.png"/><Relationship Id="rId4" Type="http://schemas.openxmlformats.org/officeDocument/2006/relationships/tags" Target="../tags/tag146.xml"/><Relationship Id="rId34" Type="http://schemas.openxmlformats.org/officeDocument/2006/relationships/slideLayout" Target="../slideLayouts/slideLayout7.xml"/><Relationship Id="rId33" Type="http://schemas.openxmlformats.org/officeDocument/2006/relationships/tags" Target="../tags/tag173.xml"/><Relationship Id="rId32" Type="http://schemas.openxmlformats.org/officeDocument/2006/relationships/tags" Target="../tags/tag172.xml"/><Relationship Id="rId31" Type="http://schemas.openxmlformats.org/officeDocument/2006/relationships/tags" Target="../tags/tag171.xml"/><Relationship Id="rId30" Type="http://schemas.openxmlformats.org/officeDocument/2006/relationships/image" Target="../media/image20.png"/><Relationship Id="rId3" Type="http://schemas.openxmlformats.org/officeDocument/2006/relationships/image" Target="../media/image19.png"/><Relationship Id="rId29" Type="http://schemas.openxmlformats.org/officeDocument/2006/relationships/tags" Target="../tags/tag170.xml"/><Relationship Id="rId28" Type="http://schemas.openxmlformats.org/officeDocument/2006/relationships/tags" Target="../tags/tag169.xml"/><Relationship Id="rId27" Type="http://schemas.openxmlformats.org/officeDocument/2006/relationships/tags" Target="../tags/tag168.xml"/><Relationship Id="rId26" Type="http://schemas.openxmlformats.org/officeDocument/2006/relationships/tags" Target="../tags/tag167.xml"/><Relationship Id="rId25" Type="http://schemas.openxmlformats.org/officeDocument/2006/relationships/tags" Target="../tags/tag166.xml"/><Relationship Id="rId24" Type="http://schemas.openxmlformats.org/officeDocument/2006/relationships/tags" Target="../tags/tag165.xml"/><Relationship Id="rId23" Type="http://schemas.openxmlformats.org/officeDocument/2006/relationships/tags" Target="../tags/tag164.xml"/><Relationship Id="rId22" Type="http://schemas.openxmlformats.org/officeDocument/2006/relationships/tags" Target="../tags/tag163.xml"/><Relationship Id="rId21" Type="http://schemas.openxmlformats.org/officeDocument/2006/relationships/tags" Target="../tags/tag162.xml"/><Relationship Id="rId20" Type="http://schemas.openxmlformats.org/officeDocument/2006/relationships/tags" Target="../tags/tag161.xml"/><Relationship Id="rId2" Type="http://schemas.openxmlformats.org/officeDocument/2006/relationships/tags" Target="../tags/tag145.xml"/><Relationship Id="rId19" Type="http://schemas.openxmlformats.org/officeDocument/2006/relationships/tags" Target="../tags/tag160.xml"/><Relationship Id="rId18" Type="http://schemas.openxmlformats.org/officeDocument/2006/relationships/tags" Target="../tags/tag159.xml"/><Relationship Id="rId17" Type="http://schemas.openxmlformats.org/officeDocument/2006/relationships/tags" Target="../tags/tag158.xml"/><Relationship Id="rId16" Type="http://schemas.openxmlformats.org/officeDocument/2006/relationships/tags" Target="../tags/tag157.xml"/><Relationship Id="rId15" Type="http://schemas.openxmlformats.org/officeDocument/2006/relationships/tags" Target="../tags/tag156.xml"/><Relationship Id="rId14" Type="http://schemas.openxmlformats.org/officeDocument/2006/relationships/tags" Target="../tags/tag155.xml"/><Relationship Id="rId13" Type="http://schemas.openxmlformats.org/officeDocument/2006/relationships/tags" Target="../tags/tag154.xml"/><Relationship Id="rId12" Type="http://schemas.openxmlformats.org/officeDocument/2006/relationships/tags" Target="../tags/tag153.xml"/><Relationship Id="rId11" Type="http://schemas.openxmlformats.org/officeDocument/2006/relationships/tags" Target="../tags/tag152.xml"/><Relationship Id="rId10" Type="http://schemas.openxmlformats.org/officeDocument/2006/relationships/tags" Target="../tags/tag151.xml"/><Relationship Id="rId1" Type="http://schemas.openxmlformats.org/officeDocument/2006/relationships/tags" Target="../tags/tag144.xml"/></Relationships>
</file>

<file path=ppt/slides/_rels/slide13.xml.rels><?xml version="1.0" encoding="UTF-8" standalone="yes"?>
<Relationships xmlns="http://schemas.openxmlformats.org/package/2006/relationships"><Relationship Id="rId9" Type="http://schemas.openxmlformats.org/officeDocument/2006/relationships/tags" Target="../tags/tag180.xml"/><Relationship Id="rId8" Type="http://schemas.openxmlformats.org/officeDocument/2006/relationships/tags" Target="../tags/tag179.xml"/><Relationship Id="rId7" Type="http://schemas.openxmlformats.org/officeDocument/2006/relationships/tags" Target="../tags/tag178.xml"/><Relationship Id="rId6" Type="http://schemas.openxmlformats.org/officeDocument/2006/relationships/image" Target="../media/image17.png"/><Relationship Id="rId5" Type="http://schemas.openxmlformats.org/officeDocument/2006/relationships/tags" Target="../tags/tag177.xml"/><Relationship Id="rId4" Type="http://schemas.openxmlformats.org/officeDocument/2006/relationships/tags" Target="../tags/tag176.xml"/><Relationship Id="rId3" Type="http://schemas.openxmlformats.org/officeDocument/2006/relationships/image" Target="../media/image8.png"/><Relationship Id="rId2" Type="http://schemas.openxmlformats.org/officeDocument/2006/relationships/tags" Target="../tags/tag175.xml"/><Relationship Id="rId17" Type="http://schemas.openxmlformats.org/officeDocument/2006/relationships/slideLayout" Target="../slideLayouts/slideLayout7.xml"/><Relationship Id="rId16" Type="http://schemas.openxmlformats.org/officeDocument/2006/relationships/tags" Target="../tags/tag186.xml"/><Relationship Id="rId15" Type="http://schemas.openxmlformats.org/officeDocument/2006/relationships/tags" Target="../tags/tag185.xml"/><Relationship Id="rId14" Type="http://schemas.openxmlformats.org/officeDocument/2006/relationships/tags" Target="../tags/tag184.xml"/><Relationship Id="rId13" Type="http://schemas.openxmlformats.org/officeDocument/2006/relationships/tags" Target="../tags/tag183.xml"/><Relationship Id="rId12" Type="http://schemas.openxmlformats.org/officeDocument/2006/relationships/tags" Target="../tags/tag182.xml"/><Relationship Id="rId11" Type="http://schemas.openxmlformats.org/officeDocument/2006/relationships/tags" Target="../tags/tag181.xml"/><Relationship Id="rId10" Type="http://schemas.openxmlformats.org/officeDocument/2006/relationships/image" Target="../media/image18.png"/><Relationship Id="rId1" Type="http://schemas.openxmlformats.org/officeDocument/2006/relationships/tags" Target="../tags/tag174.xml"/></Relationships>
</file>

<file path=ppt/slides/_rels/slide14.xml.rels><?xml version="1.0" encoding="UTF-8" standalone="yes"?>
<Relationships xmlns="http://schemas.openxmlformats.org/package/2006/relationships"><Relationship Id="rId9" Type="http://schemas.openxmlformats.org/officeDocument/2006/relationships/tags" Target="../tags/tag193.xml"/><Relationship Id="rId8" Type="http://schemas.openxmlformats.org/officeDocument/2006/relationships/tags" Target="../tags/tag192.xml"/><Relationship Id="rId7" Type="http://schemas.openxmlformats.org/officeDocument/2006/relationships/image" Target="../media/image20.png"/><Relationship Id="rId6" Type="http://schemas.openxmlformats.org/officeDocument/2006/relationships/tags" Target="../tags/tag191.xml"/><Relationship Id="rId5" Type="http://schemas.openxmlformats.org/officeDocument/2006/relationships/tags" Target="../tags/tag190.xml"/><Relationship Id="rId4" Type="http://schemas.openxmlformats.org/officeDocument/2006/relationships/tags" Target="../tags/tag189.xml"/><Relationship Id="rId3" Type="http://schemas.openxmlformats.org/officeDocument/2006/relationships/image" Target="../media/image17.png"/><Relationship Id="rId2" Type="http://schemas.openxmlformats.org/officeDocument/2006/relationships/tags" Target="../tags/tag188.xml"/><Relationship Id="rId10" Type="http://schemas.openxmlformats.org/officeDocument/2006/relationships/slideLayout" Target="../slideLayouts/slideLayout7.xml"/><Relationship Id="rId1" Type="http://schemas.openxmlformats.org/officeDocument/2006/relationships/tags" Target="../tags/tag187.xml"/></Relationships>
</file>

<file path=ppt/slides/_rels/slide15.xml.rels><?xml version="1.0" encoding="UTF-8" standalone="yes"?>
<Relationships xmlns="http://schemas.openxmlformats.org/package/2006/relationships"><Relationship Id="rId9" Type="http://schemas.openxmlformats.org/officeDocument/2006/relationships/tags" Target="../tags/tag200.xml"/><Relationship Id="rId8" Type="http://schemas.openxmlformats.org/officeDocument/2006/relationships/tags" Target="../tags/tag199.xml"/><Relationship Id="rId7" Type="http://schemas.openxmlformats.org/officeDocument/2006/relationships/tags" Target="../tags/tag198.xml"/><Relationship Id="rId6" Type="http://schemas.openxmlformats.org/officeDocument/2006/relationships/image" Target="../media/image17.png"/><Relationship Id="rId5" Type="http://schemas.openxmlformats.org/officeDocument/2006/relationships/tags" Target="../tags/tag197.xml"/><Relationship Id="rId4" Type="http://schemas.openxmlformats.org/officeDocument/2006/relationships/tags" Target="../tags/tag196.xml"/><Relationship Id="rId3" Type="http://schemas.openxmlformats.org/officeDocument/2006/relationships/image" Target="../media/image8.png"/><Relationship Id="rId2" Type="http://schemas.openxmlformats.org/officeDocument/2006/relationships/tags" Target="../tags/tag195.xml"/><Relationship Id="rId17" Type="http://schemas.openxmlformats.org/officeDocument/2006/relationships/slideLayout" Target="../slideLayouts/slideLayout7.xml"/><Relationship Id="rId16" Type="http://schemas.openxmlformats.org/officeDocument/2006/relationships/tags" Target="../tags/tag206.xml"/><Relationship Id="rId15" Type="http://schemas.openxmlformats.org/officeDocument/2006/relationships/tags" Target="../tags/tag205.xml"/><Relationship Id="rId14" Type="http://schemas.openxmlformats.org/officeDocument/2006/relationships/tags" Target="../tags/tag204.xml"/><Relationship Id="rId13" Type="http://schemas.openxmlformats.org/officeDocument/2006/relationships/tags" Target="../tags/tag203.xml"/><Relationship Id="rId12" Type="http://schemas.openxmlformats.org/officeDocument/2006/relationships/tags" Target="../tags/tag202.xml"/><Relationship Id="rId11" Type="http://schemas.openxmlformats.org/officeDocument/2006/relationships/tags" Target="../tags/tag201.xml"/><Relationship Id="rId10" Type="http://schemas.openxmlformats.org/officeDocument/2006/relationships/image" Target="../media/image18.png"/><Relationship Id="rId1" Type="http://schemas.openxmlformats.org/officeDocument/2006/relationships/tags" Target="../tags/tag194.xml"/></Relationships>
</file>

<file path=ppt/slides/_rels/slide16.xml.rels><?xml version="1.0" encoding="UTF-8" standalone="yes"?>
<Relationships xmlns="http://schemas.openxmlformats.org/package/2006/relationships"><Relationship Id="rId9" Type="http://schemas.openxmlformats.org/officeDocument/2006/relationships/tags" Target="../tags/tag214.xml"/><Relationship Id="rId8" Type="http://schemas.openxmlformats.org/officeDocument/2006/relationships/tags" Target="../tags/tag213.xml"/><Relationship Id="rId7" Type="http://schemas.openxmlformats.org/officeDocument/2006/relationships/tags" Target="../tags/tag212.xml"/><Relationship Id="rId6" Type="http://schemas.openxmlformats.org/officeDocument/2006/relationships/tags" Target="../tags/tag211.xml"/><Relationship Id="rId5" Type="http://schemas.openxmlformats.org/officeDocument/2006/relationships/tags" Target="../tags/tag210.xml"/><Relationship Id="rId4" Type="http://schemas.openxmlformats.org/officeDocument/2006/relationships/tags" Target="../tags/tag209.xml"/><Relationship Id="rId3" Type="http://schemas.openxmlformats.org/officeDocument/2006/relationships/image" Target="../media/image17.png"/><Relationship Id="rId2" Type="http://schemas.openxmlformats.org/officeDocument/2006/relationships/tags" Target="../tags/tag208.xml"/><Relationship Id="rId18" Type="http://schemas.openxmlformats.org/officeDocument/2006/relationships/slideLayout" Target="../slideLayouts/slideLayout7.xml"/><Relationship Id="rId17" Type="http://schemas.openxmlformats.org/officeDocument/2006/relationships/tags" Target="../tags/tag221.xml"/><Relationship Id="rId16" Type="http://schemas.openxmlformats.org/officeDocument/2006/relationships/tags" Target="../tags/tag220.xml"/><Relationship Id="rId15" Type="http://schemas.openxmlformats.org/officeDocument/2006/relationships/tags" Target="../tags/tag219.xml"/><Relationship Id="rId14" Type="http://schemas.openxmlformats.org/officeDocument/2006/relationships/tags" Target="../tags/tag218.xml"/><Relationship Id="rId13" Type="http://schemas.openxmlformats.org/officeDocument/2006/relationships/tags" Target="../tags/tag217.xml"/><Relationship Id="rId12" Type="http://schemas.openxmlformats.org/officeDocument/2006/relationships/tags" Target="../tags/tag216.xml"/><Relationship Id="rId11" Type="http://schemas.openxmlformats.org/officeDocument/2006/relationships/image" Target="../media/image20.png"/><Relationship Id="rId10" Type="http://schemas.openxmlformats.org/officeDocument/2006/relationships/tags" Target="../tags/tag215.xml"/><Relationship Id="rId1" Type="http://schemas.openxmlformats.org/officeDocument/2006/relationships/tags" Target="../tags/tag207.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25.jpeg"/><Relationship Id="rId6" Type="http://schemas.openxmlformats.org/officeDocument/2006/relationships/tags" Target="../tags/tag225.xml"/><Relationship Id="rId5" Type="http://schemas.openxmlformats.org/officeDocument/2006/relationships/image" Target="../media/image24.png"/><Relationship Id="rId4" Type="http://schemas.openxmlformats.org/officeDocument/2006/relationships/tags" Target="../tags/tag224.xml"/><Relationship Id="rId3" Type="http://schemas.openxmlformats.org/officeDocument/2006/relationships/image" Target="../media/image17.png"/><Relationship Id="rId2" Type="http://schemas.openxmlformats.org/officeDocument/2006/relationships/tags" Target="../tags/tag223.xml"/><Relationship Id="rId1" Type="http://schemas.openxmlformats.org/officeDocument/2006/relationships/tags" Target="../tags/tag2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230.xml"/><Relationship Id="rId7" Type="http://schemas.openxmlformats.org/officeDocument/2006/relationships/image" Target="../media/image27.png"/><Relationship Id="rId6" Type="http://schemas.openxmlformats.org/officeDocument/2006/relationships/tags" Target="../tags/tag229.xml"/><Relationship Id="rId5" Type="http://schemas.openxmlformats.org/officeDocument/2006/relationships/image" Target="../media/image26.png"/><Relationship Id="rId4" Type="http://schemas.openxmlformats.org/officeDocument/2006/relationships/tags" Target="../tags/tag228.xml"/><Relationship Id="rId3" Type="http://schemas.openxmlformats.org/officeDocument/2006/relationships/image" Target="../media/image17.png"/><Relationship Id="rId2" Type="http://schemas.openxmlformats.org/officeDocument/2006/relationships/tags" Target="../tags/tag227.xml"/><Relationship Id="rId1" Type="http://schemas.openxmlformats.org/officeDocument/2006/relationships/tags" Target="../tags/tag226.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image" Target="../media/image5.png"/><Relationship Id="rId2" Type="http://schemas.microsoft.com/office/2007/relationships/media" Target="file:///F:\We%20will%20rock%20you.mp4" TargetMode="External"/><Relationship Id="rId1" Type="http://schemas.openxmlformats.org/officeDocument/2006/relationships/video" Target="file:///F:\We%20will%20rock%20you.mp4" TargetMode="External"/></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69.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tags" Target="../tags/tag68.xml"/><Relationship Id="rId2" Type="http://schemas.openxmlformats.org/officeDocument/2006/relationships/image" Target="../media/image7.jpeg"/><Relationship Id="rId1" Type="http://schemas.openxmlformats.org/officeDocument/2006/relationships/tags" Target="../tags/tag67.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7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image" Target="../media/image10.png"/><Relationship Id="rId2" Type="http://schemas.openxmlformats.org/officeDocument/2006/relationships/tags" Target="../tags/tag71.xml"/><Relationship Id="rId1" Type="http://schemas.openxmlformats.org/officeDocument/2006/relationships/tags" Target="../tags/tag70.xml"/></Relationships>
</file>

<file path=ppt/slides/_rels/slide6.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image" Target="../media/image14.png"/><Relationship Id="rId3" Type="http://schemas.openxmlformats.org/officeDocument/2006/relationships/tags" Target="../tags/tag74.xml"/><Relationship Id="rId2" Type="http://schemas.openxmlformats.org/officeDocument/2006/relationships/image" Target="../media/image8.png"/><Relationship Id="rId12" Type="http://schemas.openxmlformats.org/officeDocument/2006/relationships/slideLayout" Target="../slideLayouts/slideLayout7.xml"/><Relationship Id="rId11" Type="http://schemas.openxmlformats.org/officeDocument/2006/relationships/audio" Target="../media/audio1.wav"/><Relationship Id="rId10" Type="http://schemas.openxmlformats.org/officeDocument/2006/relationships/image" Target="../media/image16.png"/><Relationship Id="rId1" Type="http://schemas.openxmlformats.org/officeDocument/2006/relationships/tags" Target="../tags/tag73.xml"/></Relationships>
</file>

<file path=ppt/slides/_rels/slide7.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image" Target="../media/image17.png"/><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image" Target="../media/image8.png"/><Relationship Id="rId2" Type="http://schemas.openxmlformats.org/officeDocument/2006/relationships/tags" Target="../tags/tag80.xml"/><Relationship Id="rId17" Type="http://schemas.openxmlformats.org/officeDocument/2006/relationships/slideLayout" Target="../slideLayouts/slideLayout7.xml"/><Relationship Id="rId16" Type="http://schemas.openxmlformats.org/officeDocument/2006/relationships/tags" Target="../tags/tag91.xml"/><Relationship Id="rId15" Type="http://schemas.openxmlformats.org/officeDocument/2006/relationships/tags" Target="../tags/tag90.xml"/><Relationship Id="rId14" Type="http://schemas.openxmlformats.org/officeDocument/2006/relationships/tags" Target="../tags/tag89.xml"/><Relationship Id="rId13" Type="http://schemas.openxmlformats.org/officeDocument/2006/relationships/tags" Target="../tags/tag88.xml"/><Relationship Id="rId12" Type="http://schemas.openxmlformats.org/officeDocument/2006/relationships/tags" Target="../tags/tag87.xml"/><Relationship Id="rId11" Type="http://schemas.openxmlformats.org/officeDocument/2006/relationships/tags" Target="../tags/tag86.xml"/><Relationship Id="rId10" Type="http://schemas.openxmlformats.org/officeDocument/2006/relationships/image" Target="../media/image18.png"/><Relationship Id="rId1" Type="http://schemas.openxmlformats.org/officeDocument/2006/relationships/tags" Target="../tags/tag79.xml"/></Relationships>
</file>

<file path=ppt/slides/_rels/slide8.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image" Target="../media/image20.png"/><Relationship Id="rId7" Type="http://schemas.openxmlformats.org/officeDocument/2006/relationships/tags" Target="../tags/tag95.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image" Target="../media/image8.png"/><Relationship Id="rId10" Type="http://schemas.openxmlformats.org/officeDocument/2006/relationships/slideLayout" Target="../slideLayouts/slideLayout7.xml"/><Relationship Id="rId1" Type="http://schemas.openxmlformats.org/officeDocument/2006/relationships/tags" Target="../tags/tag9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png"/><Relationship Id="rId1" Type="http://schemas.openxmlformats.org/officeDocument/2006/relationships/tags" Target="../tags/tag9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p:cNvSpPr/>
          <p:nvPr>
            <p:custDataLst>
              <p:tags r:id="rId2"/>
            </p:custDataLst>
          </p:nvPr>
        </p:nvSpPr>
        <p:spPr>
          <a:xfrm>
            <a:off x="4814570" y="3116580"/>
            <a:ext cx="3737610" cy="2357120"/>
          </a:xfrm>
          <a:prstGeom prst="rect">
            <a:avLst/>
          </a:prstGeom>
          <a:noFill/>
          <a:ln>
            <a:noFill/>
          </a:ln>
        </p:spPr>
        <p:txBody>
          <a:bodyPr wrap="square" rtlCol="0" anchor="t">
            <a:prstTxWarp prst="textWave1">
              <a:avLst/>
            </a:prstTxWarp>
            <a:noAutofit/>
          </a:bodyPr>
          <a:lstStyle/>
          <a:p>
            <a:pPr algn="ctr"/>
            <a:r>
              <a:rPr lang="en-US" altLang="zh-CN" sz="4400" b="1">
                <a:ln>
                  <a:solidFill>
                    <a:schemeClr val="accent4">
                      <a:lumMod val="75000"/>
                    </a:schemeClr>
                  </a:solidFill>
                </a:ln>
                <a:solidFill>
                  <a:schemeClr val="bg2"/>
                </a:solidFill>
                <a:effectLst>
                  <a:glow rad="139700">
                    <a:schemeClr val="accent4">
                      <a:satMod val="175000"/>
                      <a:alpha val="40000"/>
                    </a:schemeClr>
                  </a:glow>
                  <a:innerShdw blurRad="63500" dist="50800" dir="8100000">
                    <a:prstClr val="black">
                      <a:alpha val="50000"/>
                    </a:prstClr>
                  </a:innerShdw>
                </a:effectLst>
                <a:latin typeface="Times New Roman" panose="02020603050405020304" charset="0"/>
                <a:cs typeface="Times New Roman" panose="02020603050405020304" charset="0"/>
              </a:rPr>
              <a:t>the</a:t>
            </a:r>
            <a:endParaRPr lang="en-US" altLang="zh-CN" sz="4400" b="1">
              <a:ln>
                <a:solidFill>
                  <a:schemeClr val="accent4">
                    <a:lumMod val="75000"/>
                  </a:schemeClr>
                </a:solidFill>
              </a:ln>
              <a:solidFill>
                <a:schemeClr val="bg2"/>
              </a:solidFill>
              <a:effectLst>
                <a:glow rad="139700">
                  <a:schemeClr val="accent4">
                    <a:satMod val="175000"/>
                    <a:alpha val="40000"/>
                  </a:schemeClr>
                </a:glow>
                <a:innerShdw blurRad="63500" dist="50800" dir="8100000">
                  <a:prstClr val="black">
                    <a:alpha val="50000"/>
                  </a:prstClr>
                </a:innerShdw>
              </a:effectLst>
              <a:latin typeface="Times New Roman" panose="02020603050405020304" charset="0"/>
              <a:cs typeface="Times New Roman" panose="02020603050405020304" charset="0"/>
            </a:endParaRPr>
          </a:p>
          <a:p>
            <a:pPr algn="ctr"/>
            <a:r>
              <a:rPr lang="en-US" altLang="zh-CN" sz="4400" b="1">
                <a:ln>
                  <a:solidFill>
                    <a:schemeClr val="accent4">
                      <a:lumMod val="75000"/>
                    </a:schemeClr>
                  </a:solidFill>
                </a:ln>
                <a:solidFill>
                  <a:schemeClr val="bg2"/>
                </a:solidFill>
                <a:effectLst>
                  <a:glow rad="139700">
                    <a:schemeClr val="accent4">
                      <a:satMod val="175000"/>
                      <a:alpha val="40000"/>
                    </a:schemeClr>
                  </a:glow>
                  <a:innerShdw blurRad="63500" dist="50800" dir="8100000">
                    <a:prstClr val="black">
                      <a:alpha val="50000"/>
                    </a:prstClr>
                  </a:innerShdw>
                </a:effectLst>
                <a:latin typeface="Times New Roman" panose="02020603050405020304" charset="0"/>
                <a:cs typeface="Times New Roman" panose="02020603050405020304" charset="0"/>
              </a:rPr>
              <a:t> World</a:t>
            </a:r>
            <a:endParaRPr lang="en-US" altLang="zh-CN" sz="4400" b="1">
              <a:ln>
                <a:solidFill>
                  <a:schemeClr val="accent4">
                    <a:lumMod val="75000"/>
                  </a:schemeClr>
                </a:solidFill>
              </a:ln>
              <a:solidFill>
                <a:schemeClr val="bg2"/>
              </a:solidFill>
              <a:effectLst>
                <a:glow rad="139700">
                  <a:schemeClr val="accent4">
                    <a:satMod val="175000"/>
                    <a:alpha val="40000"/>
                  </a:schemeClr>
                </a:glow>
                <a:innerShdw blurRad="63500" dist="50800" dir="8100000">
                  <a:prstClr val="black">
                    <a:alpha val="50000"/>
                  </a:prstClr>
                </a:innerShdw>
              </a:effectLst>
              <a:latin typeface="Times New Roman" panose="02020603050405020304" charset="0"/>
              <a:cs typeface="Times New Roman" panose="02020603050405020304" charset="0"/>
            </a:endParaRPr>
          </a:p>
        </p:txBody>
      </p:sp>
      <p:sp>
        <p:nvSpPr>
          <p:cNvPr id="2" name="矩形 1"/>
          <p:cNvSpPr/>
          <p:nvPr/>
        </p:nvSpPr>
        <p:spPr>
          <a:xfrm>
            <a:off x="2755900" y="610235"/>
            <a:ext cx="4846955" cy="2426970"/>
          </a:xfrm>
          <a:prstGeom prst="rect">
            <a:avLst/>
          </a:prstGeom>
          <a:noFill/>
          <a:ln>
            <a:noFill/>
          </a:ln>
        </p:spPr>
        <p:txBody>
          <a:bodyPr wrap="square" rtlCol="0" anchor="t">
            <a:prstTxWarp prst="textWave1">
              <a:avLst/>
            </a:prstTxWarp>
            <a:noAutofit/>
          </a:bodyPr>
          <a:lstStyle/>
          <a:p>
            <a:pPr algn="ctr"/>
            <a:r>
              <a:rPr lang="en-US" altLang="zh-CN" sz="4400" b="1">
                <a:ln>
                  <a:solidFill>
                    <a:schemeClr val="accent4">
                      <a:lumMod val="75000"/>
                    </a:schemeClr>
                  </a:solidFill>
                </a:ln>
                <a:solidFill>
                  <a:schemeClr val="bg2"/>
                </a:solidFill>
                <a:effectLst>
                  <a:glow rad="139700">
                    <a:schemeClr val="accent4">
                      <a:satMod val="175000"/>
                      <a:alpha val="40000"/>
                    </a:schemeClr>
                  </a:glow>
                  <a:innerShdw blurRad="63500" dist="50800" dir="8100000">
                    <a:prstClr val="black">
                      <a:alpha val="50000"/>
                    </a:prstClr>
                  </a:innerShdw>
                </a:effectLst>
                <a:latin typeface="Times New Roman" panose="02020603050405020304" charset="0"/>
                <a:cs typeface="Times New Roman" panose="02020603050405020304" charset="0"/>
              </a:rPr>
              <a:t>A Game for</a:t>
            </a:r>
            <a:endParaRPr lang="en-US" altLang="zh-CN" sz="4400" b="1">
              <a:ln>
                <a:solidFill>
                  <a:schemeClr val="accent4">
                    <a:lumMod val="75000"/>
                  </a:schemeClr>
                </a:solidFill>
              </a:ln>
              <a:solidFill>
                <a:schemeClr val="bg2"/>
              </a:solidFill>
              <a:effectLst>
                <a:glow rad="139700">
                  <a:schemeClr val="accent4">
                    <a:satMod val="175000"/>
                    <a:alpha val="40000"/>
                  </a:schemeClr>
                </a:glow>
                <a:innerShdw blurRad="63500" dist="50800" dir="8100000">
                  <a:prstClr val="black">
                    <a:alpha val="50000"/>
                  </a:prstClr>
                </a:innerShdw>
              </a:effectLst>
              <a:latin typeface="Times New Roman" panose="02020603050405020304" charset="0"/>
              <a:cs typeface="Times New Roman" panose="02020603050405020304" charset="0"/>
            </a:endParaRPr>
          </a:p>
        </p:txBody>
      </p:sp>
      <p:pic>
        <p:nvPicPr>
          <p:cNvPr id="10" name="图片 9"/>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flipH="1">
            <a:off x="3456305" y="2736215"/>
            <a:ext cx="1790065" cy="1790065"/>
          </a:xfrm>
          <a:prstGeom prst="rect">
            <a:avLst/>
          </a:prstGeom>
        </p:spPr>
      </p:pic>
      <p:pic>
        <p:nvPicPr>
          <p:cNvPr id="11" name="图片 10"/>
          <p:cNvPicPr>
            <a:picLocks noChangeAspect="1"/>
          </p:cNvPicPr>
          <p:nvPr/>
        </p:nvPicPr>
        <p:blipFill>
          <a:blip r:embed="rId5">
            <a:clrChange>
              <a:clrFrom>
                <a:srgbClr val="FFFFFF">
                  <a:alpha val="100000"/>
                </a:srgbClr>
              </a:clrFrom>
              <a:clrTo>
                <a:srgbClr val="FFFFFF">
                  <a:alpha val="100000"/>
                  <a:alpha val="0"/>
                </a:srgbClr>
              </a:clrTo>
            </a:clrChange>
            <a:lum bright="70000" contrast="-70000"/>
          </a:blip>
          <a:stretch>
            <a:fillRect/>
          </a:stretch>
        </p:blipFill>
        <p:spPr>
          <a:xfrm rot="420000">
            <a:off x="6905625" y="718185"/>
            <a:ext cx="1597025" cy="1058545"/>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876425" y="1121410"/>
            <a:ext cx="3624580" cy="645160"/>
          </a:xfrm>
          <a:prstGeom prst="rect">
            <a:avLst/>
          </a:prstGeom>
          <a:noFill/>
        </p:spPr>
        <p:txBody>
          <a:bodyPr wrap="square" rtlCol="0">
            <a:spAutoFit/>
          </a:bodyPr>
          <a:lstStyle/>
          <a:p>
            <a:r>
              <a:rPr lang="en-US" altLang="zh-CN" sz="3600" i="1" u="sng"/>
              <a:t> Fast reading</a:t>
            </a:r>
            <a:endParaRPr lang="en-US" altLang="zh-CN" sz="3600" i="1" u="sng"/>
          </a:p>
        </p:txBody>
      </p:sp>
      <p:grpSp>
        <p:nvGrpSpPr>
          <p:cNvPr id="7" name="组合 6"/>
          <p:cNvGrpSpPr/>
          <p:nvPr/>
        </p:nvGrpSpPr>
        <p:grpSpPr>
          <a:xfrm>
            <a:off x="-20320" y="74930"/>
            <a:ext cx="4775200" cy="820420"/>
            <a:chOff x="6369" y="6406"/>
            <a:chExt cx="8321" cy="1890"/>
          </a:xfrm>
        </p:grpSpPr>
        <p:sp>
          <p:nvSpPr>
            <p:cNvPr id="4" name="文本框 3"/>
            <p:cNvSpPr txBox="1"/>
            <p:nvPr>
              <p:custDataLst>
                <p:tags r:id="rId2"/>
              </p:custDataLst>
            </p:nvPr>
          </p:nvSpPr>
          <p:spPr>
            <a:xfrm>
              <a:off x="7327" y="6879"/>
              <a:ext cx="7363" cy="122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noAutofit/>
            </a:bodyPr>
            <a:lstStyle/>
            <a:p>
              <a:pPr algn="ctr"/>
              <a:r>
                <a:rPr lang="en-US" altLang="zh-CN" sz="3200">
                  <a:latin typeface="Times New Roman" panose="02020603050405020304" charset="0"/>
                  <a:cs typeface="Times New Roman" panose="02020603050405020304" charset="0"/>
                </a:rPr>
                <a:t>Individual training</a:t>
              </a:r>
              <a:endParaRPr lang="en-US" altLang="zh-CN" sz="3200">
                <a:latin typeface="Times New Roman" panose="02020603050405020304" charset="0"/>
                <a:cs typeface="Times New Roman" panose="02020603050405020304" charset="0"/>
              </a:endParaRPr>
            </a:p>
          </p:txBody>
        </p:sp>
        <p:pic>
          <p:nvPicPr>
            <p:cNvPr id="10" name="图片 9"/>
            <p:cNvPicPr>
              <a:picLocks noChangeAspect="1"/>
            </p:cNvPicPr>
            <p:nvPr>
              <p:custDataLst>
                <p:tags r:id="rId3"/>
              </p:custDataLst>
            </p:nvPr>
          </p:nvPicPr>
          <p:blipFill>
            <a:blip r:embed="rId4"/>
            <a:srcRect r="11722"/>
            <a:stretch>
              <a:fillRect/>
            </a:stretch>
          </p:blipFill>
          <p:spPr>
            <a:xfrm>
              <a:off x="6369" y="6406"/>
              <a:ext cx="1799" cy="1890"/>
            </a:xfrm>
            <a:prstGeom prst="rect">
              <a:avLst/>
            </a:prstGeom>
          </p:spPr>
        </p:pic>
      </p:grpSp>
      <p:sp>
        <p:nvSpPr>
          <p:cNvPr id="5" name="文本框 4"/>
          <p:cNvSpPr txBox="1"/>
          <p:nvPr/>
        </p:nvSpPr>
        <p:spPr>
          <a:xfrm>
            <a:off x="1990090" y="1766570"/>
            <a:ext cx="8272145" cy="583565"/>
          </a:xfrm>
          <a:prstGeom prst="rect">
            <a:avLst/>
          </a:prstGeom>
          <a:noFill/>
        </p:spPr>
        <p:txBody>
          <a:bodyPr wrap="square" rtlCol="0" anchor="t">
            <a:spAutoFit/>
          </a:bodyPr>
          <a:lstStyle/>
          <a:p>
            <a:r>
              <a:rPr lang="en-US" altLang="zh-CN" sz="3200">
                <a:latin typeface="Times New Roman" panose="02020603050405020304" charset="0"/>
                <a:cs typeface="Times New Roman" panose="02020603050405020304" charset="0"/>
                <a:sym typeface="+mn-ea"/>
              </a:rPr>
              <a:t>2. Choose the right structure of this passage</a:t>
            </a:r>
            <a:endParaRPr lang="en-US" altLang="zh-CN" sz="3200">
              <a:latin typeface="Times New Roman" panose="02020603050405020304" charset="0"/>
              <a:cs typeface="Times New Roman" panose="02020603050405020304" charset="0"/>
              <a:sym typeface="+mn-ea"/>
            </a:endParaRPr>
          </a:p>
        </p:txBody>
      </p:sp>
      <p:grpSp>
        <p:nvGrpSpPr>
          <p:cNvPr id="21" name="组合 20"/>
          <p:cNvGrpSpPr/>
          <p:nvPr/>
        </p:nvGrpSpPr>
        <p:grpSpPr>
          <a:xfrm>
            <a:off x="1125220" y="3116580"/>
            <a:ext cx="1978660" cy="2707005"/>
            <a:chOff x="658" y="3871"/>
            <a:chExt cx="4230" cy="5488"/>
          </a:xfrm>
        </p:grpSpPr>
        <p:pic>
          <p:nvPicPr>
            <p:cNvPr id="6" name="图片 5"/>
            <p:cNvPicPr>
              <a:picLocks noChangeAspect="1"/>
            </p:cNvPicPr>
            <p:nvPr>
              <p:custDataLst>
                <p:tags r:id="rId5"/>
              </p:custDataLst>
            </p:nvPr>
          </p:nvPicPr>
          <p:blipFill>
            <a:blip r:embed="rId6"/>
            <a:srcRect r="11722"/>
            <a:stretch>
              <a:fillRect/>
            </a:stretch>
          </p:blipFill>
          <p:spPr>
            <a:xfrm>
              <a:off x="2229" y="3871"/>
              <a:ext cx="1455" cy="1529"/>
            </a:xfrm>
            <a:prstGeom prst="rect">
              <a:avLst/>
            </a:prstGeom>
          </p:spPr>
        </p:pic>
        <p:cxnSp>
          <p:nvCxnSpPr>
            <p:cNvPr id="9" name="直接连接符 8"/>
            <p:cNvCxnSpPr/>
            <p:nvPr/>
          </p:nvCxnSpPr>
          <p:spPr>
            <a:xfrm flipH="1">
              <a:off x="1397" y="5068"/>
              <a:ext cx="1164" cy="11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7"/>
              </p:custDataLst>
            </p:nvPr>
          </p:nvCxnSpPr>
          <p:spPr>
            <a:xfrm flipH="1">
              <a:off x="2875" y="5230"/>
              <a:ext cx="80" cy="1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8"/>
              </p:custDataLst>
            </p:nvPr>
          </p:nvCxnSpPr>
          <p:spPr>
            <a:xfrm>
              <a:off x="3331" y="5131"/>
              <a:ext cx="661" cy="1038"/>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custDataLst>
                <p:tags r:id="rId9"/>
              </p:custDataLst>
            </p:nvPr>
          </p:nvPicPr>
          <p:blipFill>
            <a:blip r:embed="rId6"/>
            <a:srcRect r="11722"/>
            <a:stretch>
              <a:fillRect/>
            </a:stretch>
          </p:blipFill>
          <p:spPr>
            <a:xfrm>
              <a:off x="658" y="5851"/>
              <a:ext cx="1455" cy="1529"/>
            </a:xfrm>
            <a:prstGeom prst="rect">
              <a:avLst/>
            </a:prstGeom>
          </p:spPr>
        </p:pic>
        <p:pic>
          <p:nvPicPr>
            <p:cNvPr id="14" name="图片 13"/>
            <p:cNvPicPr>
              <a:picLocks noChangeAspect="1"/>
            </p:cNvPicPr>
            <p:nvPr>
              <p:custDataLst>
                <p:tags r:id="rId10"/>
              </p:custDataLst>
            </p:nvPr>
          </p:nvPicPr>
          <p:blipFill>
            <a:blip r:embed="rId6"/>
            <a:srcRect r="11722"/>
            <a:stretch>
              <a:fillRect/>
            </a:stretch>
          </p:blipFill>
          <p:spPr>
            <a:xfrm>
              <a:off x="2113" y="5851"/>
              <a:ext cx="1455" cy="1529"/>
            </a:xfrm>
            <a:prstGeom prst="rect">
              <a:avLst/>
            </a:prstGeom>
          </p:spPr>
        </p:pic>
        <p:pic>
          <p:nvPicPr>
            <p:cNvPr id="15" name="图片 14"/>
            <p:cNvPicPr>
              <a:picLocks noChangeAspect="1"/>
            </p:cNvPicPr>
            <p:nvPr>
              <p:custDataLst>
                <p:tags r:id="rId11"/>
              </p:custDataLst>
            </p:nvPr>
          </p:nvPicPr>
          <p:blipFill>
            <a:blip r:embed="rId6"/>
            <a:srcRect r="11722"/>
            <a:stretch>
              <a:fillRect/>
            </a:stretch>
          </p:blipFill>
          <p:spPr>
            <a:xfrm>
              <a:off x="3434" y="5851"/>
              <a:ext cx="1455" cy="1529"/>
            </a:xfrm>
            <a:prstGeom prst="rect">
              <a:avLst/>
            </a:prstGeom>
          </p:spPr>
        </p:pic>
        <p:cxnSp>
          <p:nvCxnSpPr>
            <p:cNvPr id="17" name="直接连接符 16"/>
            <p:cNvCxnSpPr/>
            <p:nvPr>
              <p:custDataLst>
                <p:tags r:id="rId12"/>
              </p:custDataLst>
            </p:nvPr>
          </p:nvCxnSpPr>
          <p:spPr>
            <a:xfrm flipH="1">
              <a:off x="3134" y="7281"/>
              <a:ext cx="1164" cy="11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13"/>
              </p:custDataLst>
            </p:nvPr>
          </p:nvCxnSpPr>
          <p:spPr>
            <a:xfrm flipH="1">
              <a:off x="2611" y="7281"/>
              <a:ext cx="80" cy="1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14"/>
              </p:custDataLst>
            </p:nvPr>
          </p:nvCxnSpPr>
          <p:spPr>
            <a:xfrm>
              <a:off x="1397" y="7281"/>
              <a:ext cx="770" cy="1137"/>
            </a:xfrm>
            <a:prstGeom prst="line">
              <a:avLst/>
            </a:prstGeom>
          </p:spPr>
          <p:style>
            <a:lnRef idx="1">
              <a:schemeClr val="accent1"/>
            </a:lnRef>
            <a:fillRef idx="0">
              <a:schemeClr val="accent1"/>
            </a:fillRef>
            <a:effectRef idx="0">
              <a:schemeClr val="accent1"/>
            </a:effectRef>
            <a:fontRef idx="minor">
              <a:schemeClr val="tx1"/>
            </a:fontRef>
          </p:style>
        </p:cxnSp>
        <p:pic>
          <p:nvPicPr>
            <p:cNvPr id="20" name="图片 19"/>
            <p:cNvPicPr>
              <a:picLocks noChangeAspect="1"/>
            </p:cNvPicPr>
            <p:nvPr>
              <p:custDataLst>
                <p:tags r:id="rId15"/>
              </p:custDataLst>
            </p:nvPr>
          </p:nvPicPr>
          <p:blipFill>
            <a:blip r:embed="rId6"/>
            <a:srcRect r="11722"/>
            <a:stretch>
              <a:fillRect/>
            </a:stretch>
          </p:blipFill>
          <p:spPr>
            <a:xfrm>
              <a:off x="1876" y="7831"/>
              <a:ext cx="1455" cy="1529"/>
            </a:xfrm>
            <a:prstGeom prst="rect">
              <a:avLst/>
            </a:prstGeom>
          </p:spPr>
        </p:pic>
      </p:grpSp>
      <p:grpSp>
        <p:nvGrpSpPr>
          <p:cNvPr id="31" name="组合 30"/>
          <p:cNvGrpSpPr/>
          <p:nvPr/>
        </p:nvGrpSpPr>
        <p:grpSpPr>
          <a:xfrm>
            <a:off x="3696970" y="2983865"/>
            <a:ext cx="1804035" cy="2812415"/>
            <a:chOff x="5822" y="4699"/>
            <a:chExt cx="2841" cy="4429"/>
          </a:xfrm>
        </p:grpSpPr>
        <p:pic>
          <p:nvPicPr>
            <p:cNvPr id="22" name="图片 21"/>
            <p:cNvPicPr>
              <a:picLocks noChangeAspect="1"/>
            </p:cNvPicPr>
            <p:nvPr>
              <p:custDataLst>
                <p:tags r:id="rId16"/>
              </p:custDataLst>
            </p:nvPr>
          </p:nvPicPr>
          <p:blipFill>
            <a:blip r:embed="rId17"/>
            <a:srcRect r="11722"/>
            <a:stretch>
              <a:fillRect/>
            </a:stretch>
          </p:blipFill>
          <p:spPr>
            <a:xfrm>
              <a:off x="5822" y="6369"/>
              <a:ext cx="1072" cy="1188"/>
            </a:xfrm>
            <a:prstGeom prst="rect">
              <a:avLst/>
            </a:prstGeom>
          </p:spPr>
        </p:pic>
        <p:sp>
          <p:nvSpPr>
            <p:cNvPr id="23" name="任意多边形 22"/>
            <p:cNvSpPr/>
            <p:nvPr/>
          </p:nvSpPr>
          <p:spPr>
            <a:xfrm>
              <a:off x="6508" y="5039"/>
              <a:ext cx="1411" cy="1586"/>
            </a:xfrm>
            <a:custGeom>
              <a:avLst/>
              <a:gdLst>
                <a:gd name="connisteX0" fmla="*/ 0 w 895863"/>
                <a:gd name="connsiteY0" fmla="*/ 1007398 h 1007398"/>
                <a:gd name="connisteX1" fmla="*/ 648970 w 895863"/>
                <a:gd name="connsiteY1" fmla="*/ 58708 h 1007398"/>
                <a:gd name="connisteX2" fmla="*/ 868680 w 895863"/>
                <a:gd name="connsiteY2" fmla="*/ 159038 h 1007398"/>
                <a:gd name="connisteX3" fmla="*/ 888365 w 895863"/>
                <a:gd name="connsiteY3" fmla="*/ 159038 h 1007398"/>
                <a:gd name="connisteX4" fmla="*/ 878205 w 895863"/>
                <a:gd name="connsiteY4" fmla="*/ 119033 h 1007398"/>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895863" h="1007399">
                  <a:moveTo>
                    <a:pt x="0" y="1007399"/>
                  </a:moveTo>
                  <a:cubicBezTo>
                    <a:pt x="125095" y="815629"/>
                    <a:pt x="474980" y="228254"/>
                    <a:pt x="648970" y="58709"/>
                  </a:cubicBezTo>
                  <a:cubicBezTo>
                    <a:pt x="822960" y="-110836"/>
                    <a:pt x="821055" y="138719"/>
                    <a:pt x="868680" y="159039"/>
                  </a:cubicBezTo>
                  <a:cubicBezTo>
                    <a:pt x="916305" y="179359"/>
                    <a:pt x="886460" y="167294"/>
                    <a:pt x="888365" y="159039"/>
                  </a:cubicBezTo>
                  <a:cubicBezTo>
                    <a:pt x="890270" y="150784"/>
                    <a:pt x="880745" y="127289"/>
                    <a:pt x="878205" y="11903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6649" y="6212"/>
              <a:ext cx="1258" cy="728"/>
            </a:xfrm>
            <a:custGeom>
              <a:avLst/>
              <a:gdLst>
                <a:gd name="connisteX0" fmla="*/ 0 w 798830"/>
                <a:gd name="connsiteY0" fmla="*/ 462296 h 462296"/>
                <a:gd name="connisteX1" fmla="*/ 579120 w 798830"/>
                <a:gd name="connsiteY1" fmla="*/ 42561 h 462296"/>
                <a:gd name="connisteX2" fmla="*/ 798830 w 798830"/>
                <a:gd name="connsiteY2" fmla="*/ 32401 h 462296"/>
              </a:gdLst>
              <a:ahLst/>
              <a:cxnLst>
                <a:cxn ang="0">
                  <a:pos x="connisteX0" y="connsiteY0"/>
                </a:cxn>
                <a:cxn ang="0">
                  <a:pos x="connisteX1" y="connsiteY1"/>
                </a:cxn>
                <a:cxn ang="0">
                  <a:pos x="connisteX2" y="connsiteY2"/>
                </a:cxn>
              </a:cxnLst>
              <a:rect l="l" t="t" r="r" b="b"/>
              <a:pathLst>
                <a:path w="798830" h="462296">
                  <a:moveTo>
                    <a:pt x="0" y="462296"/>
                  </a:moveTo>
                  <a:cubicBezTo>
                    <a:pt x="111125" y="378476"/>
                    <a:pt x="419100" y="128286"/>
                    <a:pt x="579120" y="42561"/>
                  </a:cubicBezTo>
                  <a:cubicBezTo>
                    <a:pt x="739140" y="-43164"/>
                    <a:pt x="766445" y="26051"/>
                    <a:pt x="798830" y="3240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6665" y="7087"/>
              <a:ext cx="1281" cy="391"/>
            </a:xfrm>
            <a:custGeom>
              <a:avLst/>
              <a:gdLst>
                <a:gd name="connisteX0" fmla="*/ 0 w 813673"/>
                <a:gd name="connsiteY0" fmla="*/ 6629 h 248574"/>
                <a:gd name="connisteX1" fmla="*/ 638810 w 813673"/>
                <a:gd name="connsiteY1" fmla="*/ 26314 h 248574"/>
                <a:gd name="connisteX2" fmla="*/ 798830 w 813673"/>
                <a:gd name="connsiteY2" fmla="*/ 226339 h 248574"/>
                <a:gd name="connisteX3" fmla="*/ 798830 w 813673"/>
                <a:gd name="connsiteY3" fmla="*/ 236499 h 248574"/>
              </a:gdLst>
              <a:ahLst/>
              <a:cxnLst>
                <a:cxn ang="0">
                  <a:pos x="connisteX0" y="connsiteY0"/>
                </a:cxn>
                <a:cxn ang="0">
                  <a:pos x="connisteX1" y="connsiteY1"/>
                </a:cxn>
                <a:cxn ang="0">
                  <a:pos x="connisteX2" y="connsiteY2"/>
                </a:cxn>
                <a:cxn ang="0">
                  <a:pos x="connisteX3" y="connsiteY3"/>
                </a:cxn>
              </a:cxnLst>
              <a:rect l="l" t="t" r="r" b="b"/>
              <a:pathLst>
                <a:path w="813674" h="248574">
                  <a:moveTo>
                    <a:pt x="0" y="6629"/>
                  </a:moveTo>
                  <a:cubicBezTo>
                    <a:pt x="124460" y="6629"/>
                    <a:pt x="478790" y="-17501"/>
                    <a:pt x="638810" y="26314"/>
                  </a:cubicBezTo>
                  <a:cubicBezTo>
                    <a:pt x="798830" y="70129"/>
                    <a:pt x="767080" y="184429"/>
                    <a:pt x="798830" y="226339"/>
                  </a:cubicBezTo>
                  <a:cubicBezTo>
                    <a:pt x="830580" y="268249"/>
                    <a:pt x="802005" y="238404"/>
                    <a:pt x="798830" y="23649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6539" y="7443"/>
              <a:ext cx="1242" cy="1266"/>
            </a:xfrm>
            <a:custGeom>
              <a:avLst/>
              <a:gdLst>
                <a:gd name="connisteX0" fmla="*/ 0 w 788670"/>
                <a:gd name="connsiteY0" fmla="*/ 0 h 803890"/>
                <a:gd name="connisteX1" fmla="*/ 488950 w 788670"/>
                <a:gd name="connsiteY1" fmla="*/ 758825 h 803890"/>
                <a:gd name="connisteX2" fmla="*/ 788670 w 788670"/>
                <a:gd name="connsiteY2" fmla="*/ 659130 h 803890"/>
              </a:gdLst>
              <a:ahLst/>
              <a:cxnLst>
                <a:cxn ang="0">
                  <a:pos x="connisteX0" y="connsiteY0"/>
                </a:cxn>
                <a:cxn ang="0">
                  <a:pos x="connisteX1" y="connsiteY1"/>
                </a:cxn>
                <a:cxn ang="0">
                  <a:pos x="connisteX2" y="connsiteY2"/>
                </a:cxn>
              </a:cxnLst>
              <a:rect l="l" t="t" r="r" b="b"/>
              <a:pathLst>
                <a:path w="788670" h="803891">
                  <a:moveTo>
                    <a:pt x="0" y="0"/>
                  </a:moveTo>
                  <a:cubicBezTo>
                    <a:pt x="92075" y="153670"/>
                    <a:pt x="331470" y="626745"/>
                    <a:pt x="488950" y="758825"/>
                  </a:cubicBezTo>
                  <a:cubicBezTo>
                    <a:pt x="646430" y="890905"/>
                    <a:pt x="738505" y="694055"/>
                    <a:pt x="788670" y="65913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p:cNvPicPr>
              <a:picLocks noChangeAspect="1"/>
            </p:cNvPicPr>
            <p:nvPr>
              <p:custDataLst>
                <p:tags r:id="rId18"/>
              </p:custDataLst>
            </p:nvPr>
          </p:nvPicPr>
          <p:blipFill>
            <a:blip r:embed="rId17"/>
            <a:srcRect r="11722"/>
            <a:stretch>
              <a:fillRect/>
            </a:stretch>
          </p:blipFill>
          <p:spPr>
            <a:xfrm>
              <a:off x="7591" y="4699"/>
              <a:ext cx="1072" cy="1188"/>
            </a:xfrm>
            <a:prstGeom prst="rect">
              <a:avLst/>
            </a:prstGeom>
          </p:spPr>
        </p:pic>
        <p:pic>
          <p:nvPicPr>
            <p:cNvPr id="28" name="图片 27"/>
            <p:cNvPicPr>
              <a:picLocks noChangeAspect="1"/>
            </p:cNvPicPr>
            <p:nvPr>
              <p:custDataLst>
                <p:tags r:id="rId19"/>
              </p:custDataLst>
            </p:nvPr>
          </p:nvPicPr>
          <p:blipFill>
            <a:blip r:embed="rId17"/>
            <a:srcRect r="11722"/>
            <a:stretch>
              <a:fillRect/>
            </a:stretch>
          </p:blipFill>
          <p:spPr>
            <a:xfrm>
              <a:off x="7591" y="5752"/>
              <a:ext cx="1072" cy="1188"/>
            </a:xfrm>
            <a:prstGeom prst="rect">
              <a:avLst/>
            </a:prstGeom>
          </p:spPr>
        </p:pic>
        <p:pic>
          <p:nvPicPr>
            <p:cNvPr id="29" name="图片 28"/>
            <p:cNvPicPr>
              <a:picLocks noChangeAspect="1"/>
            </p:cNvPicPr>
            <p:nvPr>
              <p:custDataLst>
                <p:tags r:id="rId20"/>
              </p:custDataLst>
            </p:nvPr>
          </p:nvPicPr>
          <p:blipFill>
            <a:blip r:embed="rId17"/>
            <a:srcRect r="11722"/>
            <a:stretch>
              <a:fillRect/>
            </a:stretch>
          </p:blipFill>
          <p:spPr>
            <a:xfrm>
              <a:off x="7591" y="6812"/>
              <a:ext cx="1072" cy="1188"/>
            </a:xfrm>
            <a:prstGeom prst="rect">
              <a:avLst/>
            </a:prstGeom>
          </p:spPr>
        </p:pic>
        <p:pic>
          <p:nvPicPr>
            <p:cNvPr id="30" name="图片 29"/>
            <p:cNvPicPr>
              <a:picLocks noChangeAspect="1"/>
            </p:cNvPicPr>
            <p:nvPr>
              <p:custDataLst>
                <p:tags r:id="rId21"/>
              </p:custDataLst>
            </p:nvPr>
          </p:nvPicPr>
          <p:blipFill>
            <a:blip r:embed="rId17"/>
            <a:srcRect r="11722"/>
            <a:stretch>
              <a:fillRect/>
            </a:stretch>
          </p:blipFill>
          <p:spPr>
            <a:xfrm>
              <a:off x="7488" y="7940"/>
              <a:ext cx="1072" cy="1188"/>
            </a:xfrm>
            <a:prstGeom prst="rect">
              <a:avLst/>
            </a:prstGeom>
          </p:spPr>
        </p:pic>
      </p:grpSp>
      <p:cxnSp>
        <p:nvCxnSpPr>
          <p:cNvPr id="40" name="直接连接符 39"/>
          <p:cNvCxnSpPr>
            <a:stCxn id="38" idx="2"/>
          </p:cNvCxnSpPr>
          <p:nvPr>
            <p:custDataLst>
              <p:tags r:id="rId22"/>
            </p:custDataLst>
          </p:nvPr>
        </p:nvCxnSpPr>
        <p:spPr>
          <a:xfrm flipH="1">
            <a:off x="7597140" y="5553075"/>
            <a:ext cx="146050" cy="441325"/>
          </a:xfrm>
          <a:prstGeom prst="line">
            <a:avLst/>
          </a:prstGeom>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6606540" y="2983865"/>
            <a:ext cx="1477010" cy="3439795"/>
            <a:chOff x="10404" y="4699"/>
            <a:chExt cx="2326" cy="5417"/>
          </a:xfrm>
        </p:grpSpPr>
        <p:pic>
          <p:nvPicPr>
            <p:cNvPr id="32" name="图片 31"/>
            <p:cNvPicPr>
              <a:picLocks noChangeAspect="1"/>
            </p:cNvPicPr>
            <p:nvPr>
              <p:custDataLst>
                <p:tags r:id="rId23"/>
              </p:custDataLst>
            </p:nvPr>
          </p:nvPicPr>
          <p:blipFill>
            <a:blip r:embed="rId17"/>
            <a:srcRect r="11722"/>
            <a:stretch>
              <a:fillRect/>
            </a:stretch>
          </p:blipFill>
          <p:spPr>
            <a:xfrm>
              <a:off x="11109" y="4699"/>
              <a:ext cx="1072" cy="1188"/>
            </a:xfrm>
            <a:prstGeom prst="rect">
              <a:avLst/>
            </a:prstGeom>
          </p:spPr>
        </p:pic>
        <p:cxnSp>
          <p:nvCxnSpPr>
            <p:cNvPr id="33" name="直接连接符 32"/>
            <p:cNvCxnSpPr/>
            <p:nvPr/>
          </p:nvCxnSpPr>
          <p:spPr>
            <a:xfrm flipH="1">
              <a:off x="11609" y="5752"/>
              <a:ext cx="20" cy="770"/>
            </a:xfrm>
            <a:prstGeom prst="line">
              <a:avLst/>
            </a:prstGeom>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p:custDataLst>
                <p:tags r:id="rId24"/>
              </p:custDataLst>
            </p:nvPr>
          </p:nvPicPr>
          <p:blipFill>
            <a:blip r:embed="rId17"/>
            <a:srcRect r="11722"/>
            <a:stretch>
              <a:fillRect/>
            </a:stretch>
          </p:blipFill>
          <p:spPr>
            <a:xfrm>
              <a:off x="11034" y="6186"/>
              <a:ext cx="1072" cy="1188"/>
            </a:xfrm>
            <a:prstGeom prst="rect">
              <a:avLst/>
            </a:prstGeom>
          </p:spPr>
        </p:pic>
        <p:cxnSp>
          <p:nvCxnSpPr>
            <p:cNvPr id="35" name="直接连接符 34"/>
            <p:cNvCxnSpPr/>
            <p:nvPr>
              <p:custDataLst>
                <p:tags r:id="rId25"/>
              </p:custDataLst>
            </p:nvPr>
          </p:nvCxnSpPr>
          <p:spPr>
            <a:xfrm flipH="1">
              <a:off x="10832" y="7087"/>
              <a:ext cx="553" cy="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custDataLst>
                <p:tags r:id="rId26"/>
              </p:custDataLst>
            </p:nvPr>
          </p:nvCxnSpPr>
          <p:spPr>
            <a:xfrm>
              <a:off x="11838" y="7175"/>
              <a:ext cx="393" cy="692"/>
            </a:xfrm>
            <a:prstGeom prst="line">
              <a:avLst/>
            </a:prstGeom>
          </p:spPr>
          <p:style>
            <a:lnRef idx="1">
              <a:schemeClr val="accent1"/>
            </a:lnRef>
            <a:fillRef idx="0">
              <a:schemeClr val="accent1"/>
            </a:fillRef>
            <a:effectRef idx="0">
              <a:schemeClr val="accent1"/>
            </a:effectRef>
            <a:fontRef idx="minor">
              <a:schemeClr val="tx1"/>
            </a:fontRef>
          </p:style>
        </p:cxnSp>
        <p:pic>
          <p:nvPicPr>
            <p:cNvPr id="37" name="图片 36"/>
            <p:cNvPicPr>
              <a:picLocks noChangeAspect="1"/>
            </p:cNvPicPr>
            <p:nvPr>
              <p:custDataLst>
                <p:tags r:id="rId27"/>
              </p:custDataLst>
            </p:nvPr>
          </p:nvPicPr>
          <p:blipFill>
            <a:blip r:embed="rId17"/>
            <a:srcRect r="11722"/>
            <a:stretch>
              <a:fillRect/>
            </a:stretch>
          </p:blipFill>
          <p:spPr>
            <a:xfrm>
              <a:off x="10404" y="7557"/>
              <a:ext cx="1072" cy="1188"/>
            </a:xfrm>
            <a:prstGeom prst="rect">
              <a:avLst/>
            </a:prstGeom>
          </p:spPr>
        </p:pic>
        <p:pic>
          <p:nvPicPr>
            <p:cNvPr id="38" name="图片 37"/>
            <p:cNvPicPr>
              <a:picLocks noChangeAspect="1"/>
            </p:cNvPicPr>
            <p:nvPr>
              <p:custDataLst>
                <p:tags r:id="rId28"/>
              </p:custDataLst>
            </p:nvPr>
          </p:nvPicPr>
          <p:blipFill>
            <a:blip r:embed="rId17"/>
            <a:srcRect r="11722"/>
            <a:stretch>
              <a:fillRect/>
            </a:stretch>
          </p:blipFill>
          <p:spPr>
            <a:xfrm>
              <a:off x="11658" y="7557"/>
              <a:ext cx="1072" cy="1188"/>
            </a:xfrm>
            <a:prstGeom prst="rect">
              <a:avLst/>
            </a:prstGeom>
          </p:spPr>
        </p:pic>
        <p:cxnSp>
          <p:nvCxnSpPr>
            <p:cNvPr id="39" name="直接连接符 38"/>
            <p:cNvCxnSpPr/>
            <p:nvPr>
              <p:custDataLst>
                <p:tags r:id="rId29"/>
              </p:custDataLst>
            </p:nvPr>
          </p:nvCxnSpPr>
          <p:spPr>
            <a:xfrm>
              <a:off x="10972" y="8536"/>
              <a:ext cx="395" cy="904"/>
            </a:xfrm>
            <a:prstGeom prst="line">
              <a:avLst/>
            </a:prstGeom>
          </p:spPr>
          <p:style>
            <a:lnRef idx="1">
              <a:schemeClr val="accent1"/>
            </a:lnRef>
            <a:fillRef idx="0">
              <a:schemeClr val="accent1"/>
            </a:fillRef>
            <a:effectRef idx="0">
              <a:schemeClr val="accent1"/>
            </a:effectRef>
            <a:fontRef idx="minor">
              <a:schemeClr val="tx1"/>
            </a:fontRef>
          </p:style>
        </p:cxnSp>
        <p:pic>
          <p:nvPicPr>
            <p:cNvPr id="41" name="图片 40"/>
            <p:cNvPicPr>
              <a:picLocks noChangeAspect="1"/>
            </p:cNvPicPr>
            <p:nvPr>
              <p:custDataLst>
                <p:tags r:id="rId30"/>
              </p:custDataLst>
            </p:nvPr>
          </p:nvPicPr>
          <p:blipFill>
            <a:blip r:embed="rId17"/>
            <a:srcRect r="11722"/>
            <a:stretch>
              <a:fillRect/>
            </a:stretch>
          </p:blipFill>
          <p:spPr>
            <a:xfrm>
              <a:off x="11122" y="8928"/>
              <a:ext cx="1072" cy="1188"/>
            </a:xfrm>
            <a:prstGeom prst="rect">
              <a:avLst/>
            </a:prstGeom>
          </p:spPr>
        </p:pic>
      </p:grpSp>
      <p:grpSp>
        <p:nvGrpSpPr>
          <p:cNvPr id="50" name="组合 49"/>
          <p:cNvGrpSpPr/>
          <p:nvPr/>
        </p:nvGrpSpPr>
        <p:grpSpPr>
          <a:xfrm>
            <a:off x="9917430" y="2940685"/>
            <a:ext cx="687705" cy="3721735"/>
            <a:chOff x="15618" y="4631"/>
            <a:chExt cx="1083" cy="5861"/>
          </a:xfrm>
        </p:grpSpPr>
        <p:pic>
          <p:nvPicPr>
            <p:cNvPr id="44" name="图片 43"/>
            <p:cNvPicPr>
              <a:picLocks noChangeAspect="1"/>
            </p:cNvPicPr>
            <p:nvPr>
              <p:custDataLst>
                <p:tags r:id="rId31"/>
              </p:custDataLst>
            </p:nvPr>
          </p:nvPicPr>
          <p:blipFill>
            <a:blip r:embed="rId17"/>
            <a:srcRect r="11722"/>
            <a:stretch>
              <a:fillRect/>
            </a:stretch>
          </p:blipFill>
          <p:spPr>
            <a:xfrm>
              <a:off x="15618" y="4631"/>
              <a:ext cx="1072" cy="1188"/>
            </a:xfrm>
            <a:prstGeom prst="rect">
              <a:avLst/>
            </a:prstGeom>
          </p:spPr>
        </p:pic>
        <p:pic>
          <p:nvPicPr>
            <p:cNvPr id="45" name="图片 44"/>
            <p:cNvPicPr>
              <a:picLocks noChangeAspect="1"/>
            </p:cNvPicPr>
            <p:nvPr>
              <p:custDataLst>
                <p:tags r:id="rId32"/>
              </p:custDataLst>
            </p:nvPr>
          </p:nvPicPr>
          <p:blipFill>
            <a:blip r:embed="rId17"/>
            <a:srcRect r="11722"/>
            <a:stretch>
              <a:fillRect/>
            </a:stretch>
          </p:blipFill>
          <p:spPr>
            <a:xfrm>
              <a:off x="15618" y="5752"/>
              <a:ext cx="1072" cy="1188"/>
            </a:xfrm>
            <a:prstGeom prst="rect">
              <a:avLst/>
            </a:prstGeom>
          </p:spPr>
        </p:pic>
        <p:pic>
          <p:nvPicPr>
            <p:cNvPr id="46" name="图片 45"/>
            <p:cNvPicPr>
              <a:picLocks noChangeAspect="1"/>
            </p:cNvPicPr>
            <p:nvPr>
              <p:custDataLst>
                <p:tags r:id="rId33"/>
              </p:custDataLst>
            </p:nvPr>
          </p:nvPicPr>
          <p:blipFill>
            <a:blip r:embed="rId17"/>
            <a:srcRect r="11722"/>
            <a:stretch>
              <a:fillRect/>
            </a:stretch>
          </p:blipFill>
          <p:spPr>
            <a:xfrm>
              <a:off x="15618" y="6837"/>
              <a:ext cx="1072" cy="1188"/>
            </a:xfrm>
            <a:prstGeom prst="rect">
              <a:avLst/>
            </a:prstGeom>
          </p:spPr>
        </p:pic>
        <p:pic>
          <p:nvPicPr>
            <p:cNvPr id="47" name="图片 46"/>
            <p:cNvPicPr>
              <a:picLocks noChangeAspect="1"/>
            </p:cNvPicPr>
            <p:nvPr>
              <p:custDataLst>
                <p:tags r:id="rId34"/>
              </p:custDataLst>
            </p:nvPr>
          </p:nvPicPr>
          <p:blipFill>
            <a:blip r:embed="rId17"/>
            <a:srcRect r="11722"/>
            <a:stretch>
              <a:fillRect/>
            </a:stretch>
          </p:blipFill>
          <p:spPr>
            <a:xfrm>
              <a:off x="15629" y="7867"/>
              <a:ext cx="1072" cy="1188"/>
            </a:xfrm>
            <a:prstGeom prst="rect">
              <a:avLst/>
            </a:prstGeom>
          </p:spPr>
        </p:pic>
        <p:pic>
          <p:nvPicPr>
            <p:cNvPr id="48" name="图片 47"/>
            <p:cNvPicPr>
              <a:picLocks noChangeAspect="1"/>
            </p:cNvPicPr>
            <p:nvPr>
              <p:custDataLst>
                <p:tags r:id="rId35"/>
              </p:custDataLst>
            </p:nvPr>
          </p:nvPicPr>
          <p:blipFill>
            <a:blip r:embed="rId17"/>
            <a:srcRect r="11722"/>
            <a:stretch>
              <a:fillRect/>
            </a:stretch>
          </p:blipFill>
          <p:spPr>
            <a:xfrm>
              <a:off x="15618" y="8928"/>
              <a:ext cx="1072" cy="1188"/>
            </a:xfrm>
            <a:prstGeom prst="rect">
              <a:avLst/>
            </a:prstGeom>
          </p:spPr>
        </p:pic>
        <p:cxnSp>
          <p:nvCxnSpPr>
            <p:cNvPr id="49" name="直接连接符 48"/>
            <p:cNvCxnSpPr>
              <a:stCxn id="45" idx="0"/>
            </p:cNvCxnSpPr>
            <p:nvPr/>
          </p:nvCxnSpPr>
          <p:spPr>
            <a:xfrm flipH="1">
              <a:off x="16115" y="5752"/>
              <a:ext cx="39" cy="4741"/>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52" name="图片 51"/>
          <p:cNvPicPr>
            <a:picLocks noChangeAspect="1"/>
          </p:cNvPicPr>
          <p:nvPr>
            <p:custDataLst>
              <p:tags r:id="rId36"/>
            </p:custDataLst>
          </p:nvPr>
        </p:nvPicPr>
        <p:blipFill>
          <a:blip r:embed="rId37">
            <a:extLst>
              <a:ext uri="{28A0092B-C50C-407E-A947-70E740481C1C}">
                <a14:useLocalDpi xmlns:a14="http://schemas.microsoft.com/office/drawing/2010/main" val="0"/>
              </a:ext>
            </a:extLst>
          </a:blip>
          <a:stretch>
            <a:fillRect/>
          </a:stretch>
        </p:blipFill>
        <p:spPr>
          <a:xfrm rot="6677128">
            <a:off x="724535" y="2674620"/>
            <a:ext cx="1287145" cy="1661795"/>
          </a:xfrm>
          <a:prstGeom prst="rect">
            <a:avLst/>
          </a:prstGeom>
        </p:spPr>
      </p:pic>
      <p:pic>
        <p:nvPicPr>
          <p:cNvPr id="2" name="图片 1"/>
          <p:cNvPicPr>
            <a:picLocks noChangeAspect="1"/>
          </p:cNvPicPr>
          <p:nvPr>
            <p:custDataLst>
              <p:tags r:id="rId38"/>
            </p:custDataLst>
          </p:nvPr>
        </p:nvPicPr>
        <p:blipFill>
          <a:blip r:embed="rId39"/>
          <a:srcRect r="11722"/>
          <a:stretch>
            <a:fillRect/>
          </a:stretch>
        </p:blipFill>
        <p:spPr>
          <a:xfrm>
            <a:off x="9333865" y="1863090"/>
            <a:ext cx="463550" cy="48704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2000" fill="hold">
                                          <p:stCondLst>
                                            <p:cond delay="0"/>
                                          </p:stCondLst>
                                        </p:cTn>
                                        <p:tgtEl>
                                          <p:spTgt spid="52"/>
                                        </p:tgtEl>
                                        <p:attrNameLst>
                                          <p:attrName>style.visibility</p:attrName>
                                        </p:attrNameLst>
                                      </p:cBhvr>
                                      <p:to>
                                        <p:strVal val="visible"/>
                                      </p:to>
                                    </p:set>
                                    <p:anim calcmode="lin" valueType="num">
                                      <p:cBhvr additive="base">
                                        <p:cTn id="14" dur="2000" fill="hold"/>
                                        <p:tgtEl>
                                          <p:spTgt spid="52"/>
                                        </p:tgtEl>
                                        <p:attrNameLst>
                                          <p:attrName>ppt_x</p:attrName>
                                        </p:attrNameLst>
                                      </p:cBhvr>
                                      <p:tavLst>
                                        <p:tav tm="0">
                                          <p:val>
                                            <p:strVal val="#ppt_x"/>
                                          </p:val>
                                        </p:tav>
                                        <p:tav tm="100000">
                                          <p:val>
                                            <p:strVal val="#ppt_x"/>
                                          </p:val>
                                        </p:tav>
                                      </p:tavLst>
                                    </p:anim>
                                    <p:anim calcmode="lin" valueType="num">
                                      <p:cBhvr additive="base">
                                        <p:cTn id="15" dur="2000" fill="hold"/>
                                        <p:tgtEl>
                                          <p:spTgt spid="52"/>
                                        </p:tgtEl>
                                        <p:attrNameLst>
                                          <p:attrName>ppt_y</p:attrName>
                                        </p:attrNameLst>
                                      </p:cBhvr>
                                      <p:tavLst>
                                        <p:tav tm="0">
                                          <p:val>
                                            <p:strVal val="1+#ppt_h/2"/>
                                          </p:val>
                                        </p:tav>
                                        <p:tav tm="100000">
                                          <p:val>
                                            <p:strVal val="#ppt_y"/>
                                          </p:val>
                                        </p:tav>
                                      </p:tavLst>
                                    </p:anim>
                                  </p:childTnLst>
                                  <p:subTnLst>
                                    <p:audio>
                                      <p:cMediaNode>
                                        <p:cTn display="1" masterRel="sameClick">
                                          <p:stCondLst>
                                            <p:cond evt="begin" delay="0">
                                              <p:tn val="12"/>
                                            </p:cond>
                                          </p:stCondLst>
                                          <p:endCondLst>
                                            <p:cond evt="onStopAudio" delay="0">
                                              <p:tgtEl>
                                                <p:sldTgt/>
                                              </p:tgtEl>
                                            </p:cond>
                                          </p:endCondLst>
                                        </p:cTn>
                                        <p:tgtEl>
                                          <p:sndTgt r:embed="rId40"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529590" y="128905"/>
            <a:ext cx="11552555" cy="6131560"/>
            <a:chOff x="834" y="203"/>
            <a:chExt cx="18193" cy="9656"/>
          </a:xfrm>
        </p:grpSpPr>
        <p:sp>
          <p:nvSpPr>
            <p:cNvPr id="26" name="圆角矩形 25"/>
            <p:cNvSpPr/>
            <p:nvPr>
              <p:custDataLst>
                <p:tags r:id="rId1"/>
              </p:custDataLst>
            </p:nvPr>
          </p:nvSpPr>
          <p:spPr>
            <a:xfrm>
              <a:off x="834" y="657"/>
              <a:ext cx="17532" cy="9203"/>
            </a:xfrm>
            <a:prstGeom prst="roundRect">
              <a:avLst/>
            </a:prstGeom>
            <a:solidFill>
              <a:schemeClr val="accent1">
                <a:lumMod val="75000"/>
                <a:alpha val="91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rot="6677128">
              <a:off x="16706" y="-92"/>
              <a:ext cx="2027" cy="2617"/>
            </a:xfrm>
            <a:prstGeom prst="rect">
              <a:avLst/>
            </a:prstGeom>
          </p:spPr>
        </p:pic>
      </p:grpSp>
      <p:grpSp>
        <p:nvGrpSpPr>
          <p:cNvPr id="7" name="组合 6"/>
          <p:cNvGrpSpPr/>
          <p:nvPr/>
        </p:nvGrpSpPr>
        <p:grpSpPr>
          <a:xfrm>
            <a:off x="737870" y="1270000"/>
            <a:ext cx="4803775" cy="1009650"/>
            <a:chOff x="6369" y="6406"/>
            <a:chExt cx="8321" cy="1890"/>
          </a:xfrm>
        </p:grpSpPr>
        <p:sp>
          <p:nvSpPr>
            <p:cNvPr id="4" name="文本框 3"/>
            <p:cNvSpPr txBox="1"/>
            <p:nvPr>
              <p:custDataLst>
                <p:tags r:id="rId4"/>
              </p:custDataLst>
            </p:nvPr>
          </p:nvSpPr>
          <p:spPr>
            <a:xfrm>
              <a:off x="7327" y="6879"/>
              <a:ext cx="7363" cy="122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noAutofit/>
            </a:bodyPr>
            <a:lstStyle/>
            <a:p>
              <a:pPr algn="ctr"/>
              <a:r>
                <a:rPr lang="en-US" altLang="zh-CN" sz="3200">
                  <a:latin typeface="Times New Roman" panose="02020603050405020304" charset="0"/>
                  <a:cs typeface="Times New Roman" panose="02020603050405020304" charset="0"/>
                </a:rPr>
                <a:t>Individual training</a:t>
              </a:r>
              <a:endParaRPr lang="en-US" altLang="zh-CN" sz="3200">
                <a:latin typeface="Times New Roman" panose="02020603050405020304" charset="0"/>
                <a:cs typeface="Times New Roman" panose="02020603050405020304" charset="0"/>
              </a:endParaRPr>
            </a:p>
          </p:txBody>
        </p:sp>
        <p:pic>
          <p:nvPicPr>
            <p:cNvPr id="10" name="图片 9"/>
            <p:cNvPicPr>
              <a:picLocks noChangeAspect="1"/>
            </p:cNvPicPr>
            <p:nvPr>
              <p:custDataLst>
                <p:tags r:id="rId5"/>
              </p:custDataLst>
            </p:nvPr>
          </p:nvPicPr>
          <p:blipFill>
            <a:blip r:embed="rId6"/>
            <a:srcRect r="11722"/>
            <a:stretch>
              <a:fillRect/>
            </a:stretch>
          </p:blipFill>
          <p:spPr>
            <a:xfrm>
              <a:off x="6369" y="6406"/>
              <a:ext cx="1799" cy="1890"/>
            </a:xfrm>
            <a:prstGeom prst="rect">
              <a:avLst/>
            </a:prstGeom>
          </p:spPr>
        </p:pic>
      </p:grpSp>
      <p:grpSp>
        <p:nvGrpSpPr>
          <p:cNvPr id="8" name="组合 7"/>
          <p:cNvGrpSpPr/>
          <p:nvPr/>
        </p:nvGrpSpPr>
        <p:grpSpPr>
          <a:xfrm>
            <a:off x="737870" y="3350260"/>
            <a:ext cx="4803775" cy="1009650"/>
            <a:chOff x="6369" y="6406"/>
            <a:chExt cx="8321" cy="1890"/>
          </a:xfrm>
        </p:grpSpPr>
        <p:sp>
          <p:nvSpPr>
            <p:cNvPr id="9" name="文本框 8"/>
            <p:cNvSpPr txBox="1"/>
            <p:nvPr>
              <p:custDataLst>
                <p:tags r:id="rId7"/>
              </p:custDataLst>
            </p:nvPr>
          </p:nvSpPr>
          <p:spPr>
            <a:xfrm>
              <a:off x="7327" y="6879"/>
              <a:ext cx="7363" cy="122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noAutofit/>
            </a:bodyPr>
            <a:lstStyle/>
            <a:p>
              <a:pPr algn="ctr"/>
              <a:r>
                <a:rPr lang="en-US" altLang="zh-CN" sz="3200">
                  <a:latin typeface="Times New Roman" panose="02020603050405020304" charset="0"/>
                  <a:cs typeface="Times New Roman" panose="02020603050405020304" charset="0"/>
                </a:rPr>
                <a:t>Team battling</a:t>
              </a:r>
              <a:endParaRPr lang="en-US" altLang="zh-CN" sz="3200">
                <a:latin typeface="Times New Roman" panose="02020603050405020304" charset="0"/>
                <a:cs typeface="Times New Roman" panose="02020603050405020304" charset="0"/>
              </a:endParaRPr>
            </a:p>
          </p:txBody>
        </p:sp>
        <p:pic>
          <p:nvPicPr>
            <p:cNvPr id="11" name="图片 10"/>
            <p:cNvPicPr>
              <a:picLocks noChangeAspect="1"/>
            </p:cNvPicPr>
            <p:nvPr>
              <p:custDataLst>
                <p:tags r:id="rId8"/>
              </p:custDataLst>
            </p:nvPr>
          </p:nvPicPr>
          <p:blipFill>
            <a:blip r:embed="rId6"/>
            <a:srcRect r="11722"/>
            <a:stretch>
              <a:fillRect/>
            </a:stretch>
          </p:blipFill>
          <p:spPr>
            <a:xfrm>
              <a:off x="6369" y="6406"/>
              <a:ext cx="1799" cy="1890"/>
            </a:xfrm>
            <a:prstGeom prst="rect">
              <a:avLst/>
            </a:prstGeom>
          </p:spPr>
        </p:pic>
      </p:grpSp>
      <p:grpSp>
        <p:nvGrpSpPr>
          <p:cNvPr id="17" name="组合 16"/>
          <p:cNvGrpSpPr/>
          <p:nvPr/>
        </p:nvGrpSpPr>
        <p:grpSpPr>
          <a:xfrm>
            <a:off x="5885815" y="800735"/>
            <a:ext cx="3429635" cy="1029970"/>
            <a:chOff x="9269" y="1261"/>
            <a:chExt cx="5401" cy="1622"/>
          </a:xfrm>
        </p:grpSpPr>
        <p:sp>
          <p:nvSpPr>
            <p:cNvPr id="12" name="文本框 11"/>
            <p:cNvSpPr txBox="1"/>
            <p:nvPr/>
          </p:nvSpPr>
          <p:spPr>
            <a:xfrm>
              <a:off x="10346" y="1616"/>
              <a:ext cx="4324" cy="1113"/>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altLang="zh-CN" sz="4000">
                  <a:latin typeface="Times New Roman" panose="02020603050405020304" charset="0"/>
                  <a:cs typeface="Times New Roman" panose="02020603050405020304" charset="0"/>
                </a:rPr>
                <a:t>fast reading</a:t>
              </a:r>
              <a:endParaRPr lang="en-US" altLang="zh-CN" sz="4000">
                <a:latin typeface="Times New Roman" panose="02020603050405020304" charset="0"/>
                <a:cs typeface="Times New Roman" panose="02020603050405020304" charset="0"/>
              </a:endParaRPr>
            </a:p>
          </p:txBody>
        </p:sp>
        <p:pic>
          <p:nvPicPr>
            <p:cNvPr id="16" name="图片 15"/>
            <p:cNvPicPr>
              <a:picLocks noChangeAspect="1"/>
            </p:cNvPicPr>
            <p:nvPr>
              <p:custDataLst>
                <p:tags r:id="rId9"/>
              </p:custDataLst>
            </p:nvPr>
          </p:nvPicPr>
          <p:blipFill>
            <a:blip r:embed="rId10">
              <a:extLst>
                <a:ext uri="{28A0092B-C50C-407E-A947-70E740481C1C}">
                  <a14:useLocalDpi xmlns:a14="http://schemas.microsoft.com/office/drawing/2010/main" val="0"/>
                </a:ext>
              </a:extLst>
            </a:blip>
            <a:stretch>
              <a:fillRect/>
            </a:stretch>
          </p:blipFill>
          <p:spPr>
            <a:xfrm flipH="1">
              <a:off x="9269" y="1261"/>
              <a:ext cx="1622" cy="1622"/>
            </a:xfrm>
            <a:prstGeom prst="rect">
              <a:avLst/>
            </a:prstGeom>
          </p:spPr>
        </p:pic>
      </p:grpSp>
      <p:grpSp>
        <p:nvGrpSpPr>
          <p:cNvPr id="21" name="组合 20"/>
          <p:cNvGrpSpPr/>
          <p:nvPr/>
        </p:nvGrpSpPr>
        <p:grpSpPr>
          <a:xfrm>
            <a:off x="5886450" y="3228340"/>
            <a:ext cx="4477385" cy="1029970"/>
            <a:chOff x="9269" y="3146"/>
            <a:chExt cx="7051" cy="1622"/>
          </a:xfrm>
        </p:grpSpPr>
        <p:sp>
          <p:nvSpPr>
            <p:cNvPr id="13" name="文本框 12"/>
            <p:cNvSpPr txBox="1"/>
            <p:nvPr>
              <p:custDataLst>
                <p:tags r:id="rId11"/>
              </p:custDataLst>
            </p:nvPr>
          </p:nvSpPr>
          <p:spPr>
            <a:xfrm>
              <a:off x="10346" y="3401"/>
              <a:ext cx="5974" cy="1113"/>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altLang="zh-CN" sz="4000">
                  <a:latin typeface="Times New Roman" panose="02020603050405020304" charset="0"/>
                  <a:cs typeface="Times New Roman" panose="02020603050405020304" charset="0"/>
                </a:rPr>
                <a:t>careful reading</a:t>
              </a:r>
              <a:endParaRPr lang="en-US" altLang="zh-CN" sz="4000">
                <a:latin typeface="Times New Roman" panose="02020603050405020304" charset="0"/>
                <a:cs typeface="Times New Roman" panose="02020603050405020304" charset="0"/>
              </a:endParaRPr>
            </a:p>
          </p:txBody>
        </p:sp>
        <p:pic>
          <p:nvPicPr>
            <p:cNvPr id="18" name="图片 17"/>
            <p:cNvPicPr>
              <a:picLocks noChangeAspect="1"/>
            </p:cNvPicPr>
            <p:nvPr>
              <p:custDataLst>
                <p:tags r:id="rId12"/>
              </p:custDataLst>
            </p:nvPr>
          </p:nvPicPr>
          <p:blipFill>
            <a:blip r:embed="rId10">
              <a:extLst>
                <a:ext uri="{28A0092B-C50C-407E-A947-70E740481C1C}">
                  <a14:useLocalDpi xmlns:a14="http://schemas.microsoft.com/office/drawing/2010/main" val="0"/>
                </a:ext>
              </a:extLst>
            </a:blip>
            <a:stretch>
              <a:fillRect/>
            </a:stretch>
          </p:blipFill>
          <p:spPr>
            <a:xfrm flipH="1">
              <a:off x="9269" y="3146"/>
              <a:ext cx="1622" cy="1622"/>
            </a:xfrm>
            <a:prstGeom prst="rect">
              <a:avLst/>
            </a:prstGeom>
          </p:spPr>
        </p:pic>
      </p:grpSp>
      <p:grpSp>
        <p:nvGrpSpPr>
          <p:cNvPr id="22" name="组合 21"/>
          <p:cNvGrpSpPr/>
          <p:nvPr/>
        </p:nvGrpSpPr>
        <p:grpSpPr>
          <a:xfrm>
            <a:off x="5886450" y="2046605"/>
            <a:ext cx="4646295" cy="1029970"/>
            <a:chOff x="9269" y="5031"/>
            <a:chExt cx="7317" cy="1622"/>
          </a:xfrm>
        </p:grpSpPr>
        <p:sp>
          <p:nvSpPr>
            <p:cNvPr id="14" name="文本框 13"/>
            <p:cNvSpPr txBox="1"/>
            <p:nvPr>
              <p:custDataLst>
                <p:tags r:id="rId13"/>
              </p:custDataLst>
            </p:nvPr>
          </p:nvSpPr>
          <p:spPr>
            <a:xfrm>
              <a:off x="10346" y="5186"/>
              <a:ext cx="6241" cy="11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altLang="zh-CN" sz="4000">
                  <a:latin typeface="Times New Roman" panose="02020603050405020304" charset="0"/>
                  <a:cs typeface="Times New Roman" panose="02020603050405020304" charset="0"/>
                </a:rPr>
                <a:t>structure filling</a:t>
              </a:r>
              <a:endParaRPr lang="en-US" altLang="zh-CN" sz="4000">
                <a:latin typeface="Times New Roman" panose="02020603050405020304" charset="0"/>
                <a:cs typeface="Times New Roman" panose="02020603050405020304" charset="0"/>
              </a:endParaRPr>
            </a:p>
          </p:txBody>
        </p:sp>
        <p:pic>
          <p:nvPicPr>
            <p:cNvPr id="19" name="图片 18"/>
            <p:cNvPicPr>
              <a:picLocks noChangeAspect="1"/>
            </p:cNvPicPr>
            <p:nvPr>
              <p:custDataLst>
                <p:tags r:id="rId14"/>
              </p:custDataLst>
            </p:nvPr>
          </p:nvPicPr>
          <p:blipFill>
            <a:blip r:embed="rId10">
              <a:extLst>
                <a:ext uri="{28A0092B-C50C-407E-A947-70E740481C1C}">
                  <a14:useLocalDpi xmlns:a14="http://schemas.microsoft.com/office/drawing/2010/main" val="0"/>
                </a:ext>
              </a:extLst>
            </a:blip>
            <a:stretch>
              <a:fillRect/>
            </a:stretch>
          </p:blipFill>
          <p:spPr>
            <a:xfrm flipH="1">
              <a:off x="9269" y="5031"/>
              <a:ext cx="1622" cy="1622"/>
            </a:xfrm>
            <a:prstGeom prst="rect">
              <a:avLst/>
            </a:prstGeom>
          </p:spPr>
        </p:pic>
      </p:grpSp>
      <p:grpSp>
        <p:nvGrpSpPr>
          <p:cNvPr id="23" name="组合 22"/>
          <p:cNvGrpSpPr/>
          <p:nvPr/>
        </p:nvGrpSpPr>
        <p:grpSpPr>
          <a:xfrm>
            <a:off x="5885815" y="4265295"/>
            <a:ext cx="3429635" cy="1029970"/>
            <a:chOff x="9269" y="6717"/>
            <a:chExt cx="5401" cy="1622"/>
          </a:xfrm>
        </p:grpSpPr>
        <p:sp>
          <p:nvSpPr>
            <p:cNvPr id="15" name="文本框 14"/>
            <p:cNvSpPr txBox="1"/>
            <p:nvPr>
              <p:custDataLst>
                <p:tags r:id="rId15"/>
              </p:custDataLst>
            </p:nvPr>
          </p:nvSpPr>
          <p:spPr>
            <a:xfrm>
              <a:off x="10346" y="7049"/>
              <a:ext cx="4324" cy="1113"/>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altLang="zh-CN" sz="4000">
                  <a:latin typeface="Times New Roman" panose="02020603050405020304" charset="0"/>
                  <a:cs typeface="Times New Roman" panose="02020603050405020304" charset="0"/>
                </a:rPr>
                <a:t>idea sharing</a:t>
              </a:r>
              <a:endParaRPr lang="en-US" altLang="zh-CN" sz="4000">
                <a:latin typeface="Times New Roman" panose="02020603050405020304" charset="0"/>
                <a:cs typeface="Times New Roman" panose="02020603050405020304" charset="0"/>
              </a:endParaRPr>
            </a:p>
          </p:txBody>
        </p:sp>
        <p:pic>
          <p:nvPicPr>
            <p:cNvPr id="20" name="图片 19"/>
            <p:cNvPicPr>
              <a:picLocks noChangeAspect="1"/>
            </p:cNvPicPr>
            <p:nvPr>
              <p:custDataLst>
                <p:tags r:id="rId16"/>
              </p:custDataLst>
            </p:nvPr>
          </p:nvPicPr>
          <p:blipFill>
            <a:blip r:embed="rId10">
              <a:extLst>
                <a:ext uri="{28A0092B-C50C-407E-A947-70E740481C1C}">
                  <a14:useLocalDpi xmlns:a14="http://schemas.microsoft.com/office/drawing/2010/main" val="0"/>
                </a:ext>
              </a:extLst>
            </a:blip>
            <a:stretch>
              <a:fillRect/>
            </a:stretch>
          </p:blipFill>
          <p:spPr>
            <a:xfrm flipH="1">
              <a:off x="9269" y="6717"/>
              <a:ext cx="1622" cy="1622"/>
            </a:xfrm>
            <a:prstGeom prst="rect">
              <a:avLst/>
            </a:prstGeom>
          </p:spPr>
        </p:pic>
      </p:gr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0320" y="74930"/>
            <a:ext cx="4775200" cy="820420"/>
            <a:chOff x="6369" y="6406"/>
            <a:chExt cx="8321" cy="1890"/>
          </a:xfrm>
        </p:grpSpPr>
        <p:sp>
          <p:nvSpPr>
            <p:cNvPr id="9" name="文本框 8"/>
            <p:cNvSpPr txBox="1"/>
            <p:nvPr>
              <p:custDataLst>
                <p:tags r:id="rId1"/>
              </p:custDataLst>
            </p:nvPr>
          </p:nvSpPr>
          <p:spPr>
            <a:xfrm>
              <a:off x="7327" y="6879"/>
              <a:ext cx="7363" cy="122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noAutofit/>
            </a:bodyPr>
            <a:lstStyle/>
            <a:p>
              <a:pPr algn="ctr"/>
              <a:r>
                <a:rPr lang="en-US" altLang="zh-CN" sz="3200">
                  <a:latin typeface="Times New Roman" panose="02020603050405020304" charset="0"/>
                  <a:cs typeface="Times New Roman" panose="02020603050405020304" charset="0"/>
                </a:rPr>
                <a:t>Individual training</a:t>
              </a:r>
              <a:endParaRPr lang="en-US" altLang="zh-CN" sz="3200">
                <a:latin typeface="Times New Roman" panose="02020603050405020304" charset="0"/>
                <a:cs typeface="Times New Roman" panose="02020603050405020304" charset="0"/>
              </a:endParaRPr>
            </a:p>
          </p:txBody>
        </p:sp>
        <p:pic>
          <p:nvPicPr>
            <p:cNvPr id="11" name="图片 10"/>
            <p:cNvPicPr>
              <a:picLocks noChangeAspect="1"/>
            </p:cNvPicPr>
            <p:nvPr>
              <p:custDataLst>
                <p:tags r:id="rId2"/>
              </p:custDataLst>
            </p:nvPr>
          </p:nvPicPr>
          <p:blipFill>
            <a:blip r:embed="rId3"/>
            <a:srcRect r="11722"/>
            <a:stretch>
              <a:fillRect/>
            </a:stretch>
          </p:blipFill>
          <p:spPr>
            <a:xfrm>
              <a:off x="6369" y="6406"/>
              <a:ext cx="1799" cy="1890"/>
            </a:xfrm>
            <a:prstGeom prst="rect">
              <a:avLst/>
            </a:prstGeom>
          </p:spPr>
        </p:pic>
      </p:grpSp>
      <p:grpSp>
        <p:nvGrpSpPr>
          <p:cNvPr id="21" name="组合 20"/>
          <p:cNvGrpSpPr/>
          <p:nvPr/>
        </p:nvGrpSpPr>
        <p:grpSpPr>
          <a:xfrm rot="21180000">
            <a:off x="10890250" y="370840"/>
            <a:ext cx="970915" cy="1917700"/>
            <a:chOff x="658" y="3871"/>
            <a:chExt cx="4230" cy="5488"/>
          </a:xfrm>
        </p:grpSpPr>
        <p:pic>
          <p:nvPicPr>
            <p:cNvPr id="12" name="图片 11"/>
            <p:cNvPicPr>
              <a:picLocks noChangeAspect="1"/>
            </p:cNvPicPr>
            <p:nvPr>
              <p:custDataLst>
                <p:tags r:id="rId4"/>
              </p:custDataLst>
            </p:nvPr>
          </p:nvPicPr>
          <p:blipFill>
            <a:blip r:embed="rId5"/>
            <a:srcRect r="11722"/>
            <a:stretch>
              <a:fillRect/>
            </a:stretch>
          </p:blipFill>
          <p:spPr>
            <a:xfrm>
              <a:off x="2229" y="3871"/>
              <a:ext cx="1455" cy="1529"/>
            </a:xfrm>
            <a:prstGeom prst="rect">
              <a:avLst/>
            </a:prstGeom>
          </p:spPr>
        </p:pic>
        <p:cxnSp>
          <p:nvCxnSpPr>
            <p:cNvPr id="13" name="直接连接符 12"/>
            <p:cNvCxnSpPr/>
            <p:nvPr>
              <p:custDataLst>
                <p:tags r:id="rId6"/>
              </p:custDataLst>
            </p:nvPr>
          </p:nvCxnSpPr>
          <p:spPr>
            <a:xfrm flipH="1">
              <a:off x="1397" y="5068"/>
              <a:ext cx="1164" cy="11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7"/>
              </p:custDataLst>
            </p:nvPr>
          </p:nvCxnSpPr>
          <p:spPr>
            <a:xfrm flipH="1">
              <a:off x="2875" y="5230"/>
              <a:ext cx="80" cy="1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8"/>
              </p:custDataLst>
            </p:nvPr>
          </p:nvCxnSpPr>
          <p:spPr>
            <a:xfrm>
              <a:off x="3331" y="5131"/>
              <a:ext cx="661" cy="1038"/>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custDataLst>
                <p:tags r:id="rId9"/>
              </p:custDataLst>
            </p:nvPr>
          </p:nvPicPr>
          <p:blipFill>
            <a:blip r:embed="rId5"/>
            <a:srcRect r="11722"/>
            <a:stretch>
              <a:fillRect/>
            </a:stretch>
          </p:blipFill>
          <p:spPr>
            <a:xfrm>
              <a:off x="658" y="5851"/>
              <a:ext cx="1455" cy="1529"/>
            </a:xfrm>
            <a:prstGeom prst="rect">
              <a:avLst/>
            </a:prstGeom>
          </p:spPr>
        </p:pic>
        <p:pic>
          <p:nvPicPr>
            <p:cNvPr id="17" name="图片 16"/>
            <p:cNvPicPr>
              <a:picLocks noChangeAspect="1"/>
            </p:cNvPicPr>
            <p:nvPr>
              <p:custDataLst>
                <p:tags r:id="rId10"/>
              </p:custDataLst>
            </p:nvPr>
          </p:nvPicPr>
          <p:blipFill>
            <a:blip r:embed="rId5"/>
            <a:srcRect r="11722"/>
            <a:stretch>
              <a:fillRect/>
            </a:stretch>
          </p:blipFill>
          <p:spPr>
            <a:xfrm>
              <a:off x="2113" y="5851"/>
              <a:ext cx="1455" cy="1529"/>
            </a:xfrm>
            <a:prstGeom prst="rect">
              <a:avLst/>
            </a:prstGeom>
          </p:spPr>
        </p:pic>
        <p:pic>
          <p:nvPicPr>
            <p:cNvPr id="18" name="图片 17"/>
            <p:cNvPicPr>
              <a:picLocks noChangeAspect="1"/>
            </p:cNvPicPr>
            <p:nvPr>
              <p:custDataLst>
                <p:tags r:id="rId11"/>
              </p:custDataLst>
            </p:nvPr>
          </p:nvPicPr>
          <p:blipFill>
            <a:blip r:embed="rId5"/>
            <a:srcRect r="11722"/>
            <a:stretch>
              <a:fillRect/>
            </a:stretch>
          </p:blipFill>
          <p:spPr>
            <a:xfrm>
              <a:off x="3434" y="5851"/>
              <a:ext cx="1455" cy="1529"/>
            </a:xfrm>
            <a:prstGeom prst="rect">
              <a:avLst/>
            </a:prstGeom>
          </p:spPr>
        </p:pic>
        <p:cxnSp>
          <p:nvCxnSpPr>
            <p:cNvPr id="19" name="直接连接符 18"/>
            <p:cNvCxnSpPr/>
            <p:nvPr>
              <p:custDataLst>
                <p:tags r:id="rId12"/>
              </p:custDataLst>
            </p:nvPr>
          </p:nvCxnSpPr>
          <p:spPr>
            <a:xfrm flipH="1">
              <a:off x="3134" y="7281"/>
              <a:ext cx="1164" cy="11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custDataLst>
                <p:tags r:id="rId13"/>
              </p:custDataLst>
            </p:nvPr>
          </p:nvCxnSpPr>
          <p:spPr>
            <a:xfrm flipH="1">
              <a:off x="2611" y="7281"/>
              <a:ext cx="80" cy="1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custDataLst>
                <p:tags r:id="rId14"/>
              </p:custDataLst>
            </p:nvPr>
          </p:nvCxnSpPr>
          <p:spPr>
            <a:xfrm>
              <a:off x="1397" y="7281"/>
              <a:ext cx="770" cy="1137"/>
            </a:xfrm>
            <a:prstGeom prst="line">
              <a:avLst/>
            </a:prstGeom>
          </p:spPr>
          <p:style>
            <a:lnRef idx="1">
              <a:schemeClr val="accent1"/>
            </a:lnRef>
            <a:fillRef idx="0">
              <a:schemeClr val="accent1"/>
            </a:fillRef>
            <a:effectRef idx="0">
              <a:schemeClr val="accent1"/>
            </a:effectRef>
            <a:fontRef idx="minor">
              <a:schemeClr val="tx1"/>
            </a:fontRef>
          </p:style>
        </p:cxnSp>
        <p:pic>
          <p:nvPicPr>
            <p:cNvPr id="23" name="图片 22"/>
            <p:cNvPicPr>
              <a:picLocks noChangeAspect="1"/>
            </p:cNvPicPr>
            <p:nvPr>
              <p:custDataLst>
                <p:tags r:id="rId15"/>
              </p:custDataLst>
            </p:nvPr>
          </p:nvPicPr>
          <p:blipFill>
            <a:blip r:embed="rId5"/>
            <a:srcRect r="11722"/>
            <a:stretch>
              <a:fillRect/>
            </a:stretch>
          </p:blipFill>
          <p:spPr>
            <a:xfrm>
              <a:off x="1876" y="7831"/>
              <a:ext cx="1455" cy="1529"/>
            </a:xfrm>
            <a:prstGeom prst="rect">
              <a:avLst/>
            </a:prstGeom>
          </p:spPr>
        </p:pic>
      </p:grpSp>
      <p:sp>
        <p:nvSpPr>
          <p:cNvPr id="24" name="文本框 23"/>
          <p:cNvSpPr txBox="1"/>
          <p:nvPr/>
        </p:nvSpPr>
        <p:spPr>
          <a:xfrm>
            <a:off x="2626360" y="869315"/>
            <a:ext cx="6431915" cy="9817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noAutofit/>
          </a:bodyPr>
          <a:lstStyle/>
          <a:p>
            <a:r>
              <a:rPr lang="en-US" altLang="zh-CN" sz="2400">
                <a:latin typeface="Times New Roman" panose="02020603050405020304" charset="0"/>
                <a:cs typeface="Times New Roman" panose="02020603050405020304" charset="0"/>
              </a:rPr>
              <a:t>Football enjoys popularity all over the world and it has a history that goes back to_______________.</a:t>
            </a:r>
            <a:endParaRPr lang="en-US" altLang="zh-CN" sz="2400">
              <a:latin typeface="Times New Roman" panose="02020603050405020304" charset="0"/>
              <a:cs typeface="Times New Roman" panose="02020603050405020304" charset="0"/>
            </a:endParaRPr>
          </a:p>
        </p:txBody>
      </p:sp>
      <p:sp>
        <p:nvSpPr>
          <p:cNvPr id="28" name="文本框 27"/>
          <p:cNvSpPr txBox="1"/>
          <p:nvPr>
            <p:custDataLst>
              <p:tags r:id="rId16"/>
            </p:custDataLst>
          </p:nvPr>
        </p:nvSpPr>
        <p:spPr>
          <a:xfrm>
            <a:off x="570865" y="2908935"/>
            <a:ext cx="2893695" cy="21831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oAutofit/>
          </a:bodyPr>
          <a:lstStyle/>
          <a:p>
            <a:r>
              <a:rPr lang="en-US" altLang="zh-CN" sz="2000">
                <a:solidFill>
                  <a:srgbClr val="FF0000"/>
                </a:solidFill>
                <a:latin typeface="Times New Roman" panose="02020603050405020304" charset="0"/>
                <a:cs typeface="Times New Roman" panose="02020603050405020304" charset="0"/>
              </a:rPr>
              <a:t>Reason 1</a:t>
            </a:r>
            <a:endParaRPr lang="en-US" altLang="zh-CN" sz="2000">
              <a:solidFill>
                <a:srgbClr val="FF0000"/>
              </a:solidFill>
              <a:latin typeface="Times New Roman" panose="02020603050405020304" charset="0"/>
              <a:cs typeface="Times New Roman" panose="02020603050405020304" charset="0"/>
            </a:endParaRPr>
          </a:p>
          <a:p>
            <a:r>
              <a:rPr lang="en-US" altLang="zh-CN" sz="2000">
                <a:latin typeface="Times New Roman" panose="02020603050405020304" charset="0"/>
                <a:cs typeface="Times New Roman" panose="02020603050405020304" charset="0"/>
              </a:rPr>
              <a:t>It is________.</a:t>
            </a:r>
            <a:endParaRPr lang="en-US" altLang="zh-CN" sz="2000">
              <a:latin typeface="Times New Roman" panose="02020603050405020304" charset="0"/>
              <a:cs typeface="Times New Roman" panose="02020603050405020304" charset="0"/>
            </a:endParaRPr>
          </a:p>
          <a:p>
            <a:r>
              <a:rPr lang="en-US" altLang="zh-CN" sz="2000">
                <a:solidFill>
                  <a:srgbClr val="FF0000"/>
                </a:solidFill>
                <a:latin typeface="Times New Roman" panose="02020603050405020304" charset="0"/>
                <a:cs typeface="Times New Roman" panose="02020603050405020304" charset="0"/>
              </a:rPr>
              <a:t>Example</a:t>
            </a:r>
            <a:endParaRPr lang="en-US" altLang="zh-CN" sz="2000">
              <a:solidFill>
                <a:srgbClr val="FF0000"/>
              </a:solidFill>
              <a:latin typeface="Times New Roman" panose="02020603050405020304" charset="0"/>
              <a:cs typeface="Times New Roman" panose="02020603050405020304" charset="0"/>
            </a:endParaRPr>
          </a:p>
          <a:p>
            <a:r>
              <a:rPr lang="en-US" altLang="zh-CN" sz="2000">
                <a:latin typeface="Times New Roman" panose="02020603050405020304" charset="0"/>
                <a:cs typeface="Times New Roman" panose="02020603050405020304" charset="0"/>
              </a:rPr>
              <a:t>The young Pele </a:t>
            </a:r>
            <a:endParaRPr lang="en-US" altLang="zh-CN" sz="2000">
              <a:latin typeface="Times New Roman" panose="02020603050405020304" charset="0"/>
              <a:cs typeface="Times New Roman" panose="02020603050405020304" charset="0"/>
            </a:endParaRPr>
          </a:p>
          <a:p>
            <a:r>
              <a:rPr lang="en-US" altLang="zh-CN" sz="2000">
                <a:latin typeface="Times New Roman" panose="02020603050405020304" charset="0"/>
                <a:cs typeface="Times New Roman" panose="02020603050405020304" charset="0"/>
              </a:rPr>
              <a:t>played football</a:t>
            </a:r>
            <a:endParaRPr lang="en-US" altLang="zh-CN" sz="2000">
              <a:latin typeface="Times New Roman" panose="02020603050405020304" charset="0"/>
              <a:cs typeface="Times New Roman" panose="02020603050405020304" charset="0"/>
            </a:endParaRPr>
          </a:p>
          <a:p>
            <a:r>
              <a:rPr lang="en-US" altLang="zh-CN" sz="2000">
                <a:latin typeface="Times New Roman" panose="02020603050405020304" charset="0"/>
                <a:cs typeface="Times New Roman" panose="02020603050405020304" charset="0"/>
              </a:rPr>
              <a:t> to his heart’s content with_________.</a:t>
            </a:r>
            <a:endParaRPr lang="en-US" altLang="zh-CN" sz="2000">
              <a:latin typeface="Times New Roman" panose="02020603050405020304" charset="0"/>
              <a:cs typeface="Times New Roman" panose="02020603050405020304" charset="0"/>
            </a:endParaRPr>
          </a:p>
        </p:txBody>
      </p:sp>
      <p:sp>
        <p:nvSpPr>
          <p:cNvPr id="30" name="文本框 29"/>
          <p:cNvSpPr txBox="1"/>
          <p:nvPr>
            <p:custDataLst>
              <p:tags r:id="rId17"/>
            </p:custDataLst>
          </p:nvPr>
        </p:nvSpPr>
        <p:spPr>
          <a:xfrm>
            <a:off x="4053205" y="2900680"/>
            <a:ext cx="3075940" cy="199580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oAutofit/>
          </a:bodyPr>
          <a:lstStyle/>
          <a:p>
            <a:r>
              <a:rPr lang="en-US" altLang="zh-CN" sz="2000">
                <a:solidFill>
                  <a:srgbClr val="FF0000"/>
                </a:solidFill>
                <a:latin typeface="Times New Roman" panose="02020603050405020304" charset="0"/>
                <a:cs typeface="Times New Roman" panose="02020603050405020304" charset="0"/>
              </a:rPr>
              <a:t>Reason 2</a:t>
            </a:r>
            <a:endParaRPr lang="en-US" altLang="zh-CN" sz="2000">
              <a:solidFill>
                <a:srgbClr val="FF0000"/>
              </a:solidFill>
              <a:latin typeface="Times New Roman" panose="02020603050405020304" charset="0"/>
              <a:cs typeface="Times New Roman" panose="02020603050405020304" charset="0"/>
            </a:endParaRPr>
          </a:p>
          <a:p>
            <a:r>
              <a:rPr lang="en-US" altLang="zh-CN" sz="2000">
                <a:latin typeface="Times New Roman" panose="02020603050405020304" charset="0"/>
                <a:cs typeface="Times New Roman" panose="02020603050405020304" charset="0"/>
              </a:rPr>
              <a:t>It is a game with________.</a:t>
            </a:r>
            <a:endParaRPr lang="en-US" altLang="zh-CN" sz="2000">
              <a:latin typeface="Times New Roman" panose="02020603050405020304" charset="0"/>
              <a:cs typeface="Times New Roman" panose="02020603050405020304" charset="0"/>
            </a:endParaRPr>
          </a:p>
          <a:p>
            <a:r>
              <a:rPr lang="en-US" altLang="zh-CN" sz="2000">
                <a:solidFill>
                  <a:srgbClr val="FF0000"/>
                </a:solidFill>
                <a:latin typeface="Times New Roman" panose="02020603050405020304" charset="0"/>
                <a:cs typeface="Times New Roman" panose="02020603050405020304" charset="0"/>
              </a:rPr>
              <a:t>Example</a:t>
            </a:r>
            <a:endParaRPr lang="en-US" altLang="zh-CN" sz="2000">
              <a:solidFill>
                <a:srgbClr val="FF0000"/>
              </a:solidFill>
              <a:latin typeface="Times New Roman" panose="02020603050405020304" charset="0"/>
              <a:cs typeface="Times New Roman" panose="02020603050405020304" charset="0"/>
            </a:endParaRPr>
          </a:p>
          <a:p>
            <a:r>
              <a:rPr lang="en-US" altLang="zh-CN" sz="2000">
                <a:latin typeface="Times New Roman" panose="02020603050405020304" charset="0"/>
                <a:cs typeface="Times New Roman" panose="02020603050405020304" charset="0"/>
              </a:rPr>
              <a:t>It is amazing to see how professional players use their bodies to_________.</a:t>
            </a:r>
            <a:endParaRPr lang="en-US" altLang="zh-CN" sz="2000">
              <a:latin typeface="Times New Roman" panose="02020603050405020304" charset="0"/>
              <a:cs typeface="Times New Roman" panose="02020603050405020304" charset="0"/>
            </a:endParaRPr>
          </a:p>
        </p:txBody>
      </p:sp>
      <p:grpSp>
        <p:nvGrpSpPr>
          <p:cNvPr id="33" name="组合 32"/>
          <p:cNvGrpSpPr/>
          <p:nvPr/>
        </p:nvGrpSpPr>
        <p:grpSpPr>
          <a:xfrm>
            <a:off x="1783080" y="1860550"/>
            <a:ext cx="8528685" cy="1058545"/>
            <a:chOff x="1996" y="2946"/>
            <a:chExt cx="14137" cy="2610"/>
          </a:xfrm>
        </p:grpSpPr>
        <p:cxnSp>
          <p:nvCxnSpPr>
            <p:cNvPr id="25" name="直接连接符 24"/>
            <p:cNvCxnSpPr/>
            <p:nvPr/>
          </p:nvCxnSpPr>
          <p:spPr>
            <a:xfrm flipH="1">
              <a:off x="8491" y="2946"/>
              <a:ext cx="0" cy="1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1996" y="3983"/>
              <a:ext cx="14121"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custDataLst>
                <p:tags r:id="rId18"/>
              </p:custDataLst>
            </p:nvPr>
          </p:nvCxnSpPr>
          <p:spPr>
            <a:xfrm flipH="1">
              <a:off x="1996" y="3984"/>
              <a:ext cx="47" cy="15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19"/>
              </p:custDataLst>
            </p:nvPr>
          </p:nvCxnSpPr>
          <p:spPr>
            <a:xfrm flipH="1">
              <a:off x="8491" y="3985"/>
              <a:ext cx="0" cy="1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custDataLst>
                <p:tags r:id="rId20"/>
              </p:custDataLst>
            </p:nvPr>
          </p:nvCxnSpPr>
          <p:spPr>
            <a:xfrm>
              <a:off x="16117" y="3938"/>
              <a:ext cx="16" cy="1602"/>
            </a:xfrm>
            <a:prstGeom prst="line">
              <a:avLst/>
            </a:prstGeom>
          </p:spPr>
          <p:style>
            <a:lnRef idx="1">
              <a:schemeClr val="accent1"/>
            </a:lnRef>
            <a:fillRef idx="0">
              <a:schemeClr val="accent1"/>
            </a:fillRef>
            <a:effectRef idx="0">
              <a:schemeClr val="accent1"/>
            </a:effectRef>
            <a:fontRef idx="minor">
              <a:schemeClr val="tx1"/>
            </a:fontRef>
          </p:style>
        </p:cxnSp>
      </p:grpSp>
      <p:sp>
        <p:nvSpPr>
          <p:cNvPr id="32" name="文本框 31"/>
          <p:cNvSpPr txBox="1"/>
          <p:nvPr>
            <p:custDataLst>
              <p:tags r:id="rId21"/>
            </p:custDataLst>
          </p:nvPr>
        </p:nvSpPr>
        <p:spPr>
          <a:xfrm>
            <a:off x="8326755" y="2929255"/>
            <a:ext cx="3075940" cy="249110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oAutofit/>
          </a:bodyPr>
          <a:lstStyle/>
          <a:p>
            <a:r>
              <a:rPr lang="en-US" altLang="zh-CN" sz="2000">
                <a:solidFill>
                  <a:srgbClr val="FF0000"/>
                </a:solidFill>
                <a:latin typeface="Times New Roman" panose="02020603050405020304" charset="0"/>
                <a:cs typeface="Times New Roman" panose="02020603050405020304" charset="0"/>
              </a:rPr>
              <a:t>Reason 3</a:t>
            </a:r>
            <a:endParaRPr lang="en-US" altLang="zh-CN" sz="2000">
              <a:solidFill>
                <a:srgbClr val="FF0000"/>
              </a:solidFill>
              <a:latin typeface="Times New Roman" panose="02020603050405020304" charset="0"/>
              <a:cs typeface="Times New Roman" panose="02020603050405020304" charset="0"/>
            </a:endParaRPr>
          </a:p>
          <a:p>
            <a:r>
              <a:rPr lang="en-US" altLang="zh-CN" sz="2000">
                <a:latin typeface="Times New Roman" panose="02020603050405020304" charset="0"/>
                <a:cs typeface="Times New Roman" panose="02020603050405020304" charset="0"/>
              </a:rPr>
              <a:t>It breaks down walls and________</a:t>
            </a:r>
            <a:endParaRPr lang="en-US" altLang="zh-CN" sz="2000">
              <a:latin typeface="Times New Roman" panose="02020603050405020304" charset="0"/>
              <a:cs typeface="Times New Roman" panose="02020603050405020304" charset="0"/>
            </a:endParaRPr>
          </a:p>
          <a:p>
            <a:r>
              <a:rPr lang="en-US" altLang="zh-CN" sz="2000">
                <a:solidFill>
                  <a:srgbClr val="FF0000"/>
                </a:solidFill>
                <a:latin typeface="Times New Roman" panose="02020603050405020304" charset="0"/>
                <a:cs typeface="Times New Roman" panose="02020603050405020304" charset="0"/>
              </a:rPr>
              <a:t>Example</a:t>
            </a:r>
            <a:endParaRPr lang="en-US" altLang="zh-CN" sz="2000">
              <a:solidFill>
                <a:srgbClr val="FF0000"/>
              </a:solidFill>
              <a:latin typeface="Times New Roman" panose="02020603050405020304" charset="0"/>
              <a:cs typeface="Times New Roman" panose="02020603050405020304" charset="0"/>
            </a:endParaRPr>
          </a:p>
          <a:p>
            <a:r>
              <a:rPr lang="en-US" altLang="zh-CN" sz="2000">
                <a:latin typeface="Times New Roman" panose="02020603050405020304" charset="0"/>
                <a:cs typeface="Times New Roman" panose="02020603050405020304" charset="0"/>
              </a:rPr>
              <a:t>British and German soldiers put down their guns and________ on Christmas Day 1914</a:t>
            </a:r>
            <a:endParaRPr lang="en-US" altLang="zh-CN" sz="2000">
              <a:latin typeface="Times New Roman" panose="02020603050405020304" charset="0"/>
              <a:cs typeface="Times New Roman" panose="02020603050405020304" charset="0"/>
            </a:endParaRPr>
          </a:p>
        </p:txBody>
      </p:sp>
      <p:grpSp>
        <p:nvGrpSpPr>
          <p:cNvPr id="34" name="组合 33"/>
          <p:cNvGrpSpPr/>
          <p:nvPr/>
        </p:nvGrpSpPr>
        <p:grpSpPr>
          <a:xfrm rot="10800000">
            <a:off x="1663065" y="4896970"/>
            <a:ext cx="8588375" cy="1237096"/>
            <a:chOff x="1996" y="3480"/>
            <a:chExt cx="14137" cy="3514"/>
          </a:xfrm>
        </p:grpSpPr>
        <p:cxnSp>
          <p:nvCxnSpPr>
            <p:cNvPr id="35" name="直接连接符 34"/>
            <p:cNvCxnSpPr/>
            <p:nvPr>
              <p:custDataLst>
                <p:tags r:id="rId22"/>
              </p:custDataLst>
            </p:nvPr>
          </p:nvCxnSpPr>
          <p:spPr>
            <a:xfrm flipH="1">
              <a:off x="9452" y="3480"/>
              <a:ext cx="0" cy="1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custDataLst>
                <p:tags r:id="rId23"/>
              </p:custDataLst>
            </p:nvPr>
          </p:nvCxnSpPr>
          <p:spPr>
            <a:xfrm flipV="1">
              <a:off x="2012" y="4522"/>
              <a:ext cx="14121"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custDataLst>
                <p:tags r:id="rId24"/>
              </p:custDataLst>
            </p:nvPr>
          </p:nvCxnSpPr>
          <p:spPr>
            <a:xfrm flipH="1">
              <a:off x="1996" y="4525"/>
              <a:ext cx="47" cy="1572"/>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custDataLst>
                <p:tags r:id="rId25"/>
              </p:custDataLst>
            </p:nvPr>
          </p:nvCxnSpPr>
          <p:spPr>
            <a:xfrm flipH="1">
              <a:off x="9452" y="4332"/>
              <a:ext cx="1" cy="26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custDataLst>
                <p:tags r:id="rId26"/>
              </p:custDataLst>
            </p:nvPr>
          </p:nvCxnSpPr>
          <p:spPr>
            <a:xfrm>
              <a:off x="16101" y="4524"/>
              <a:ext cx="16" cy="1602"/>
            </a:xfrm>
            <a:prstGeom prst="line">
              <a:avLst/>
            </a:prstGeom>
          </p:spPr>
          <p:style>
            <a:lnRef idx="1">
              <a:schemeClr val="accent1"/>
            </a:lnRef>
            <a:fillRef idx="0">
              <a:schemeClr val="accent1"/>
            </a:fillRef>
            <a:effectRef idx="0">
              <a:schemeClr val="accent1"/>
            </a:effectRef>
            <a:fontRef idx="minor">
              <a:schemeClr val="tx1"/>
            </a:fontRef>
          </p:style>
        </p:cxnSp>
      </p:grpSp>
      <p:sp>
        <p:nvSpPr>
          <p:cNvPr id="40" name="文本框 39"/>
          <p:cNvSpPr txBox="1"/>
          <p:nvPr>
            <p:custDataLst>
              <p:tags r:id="rId27"/>
            </p:custDataLst>
          </p:nvPr>
        </p:nvSpPr>
        <p:spPr>
          <a:xfrm>
            <a:off x="3590925" y="5946140"/>
            <a:ext cx="4502785" cy="5232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noAutofit/>
          </a:bodyPr>
          <a:lstStyle/>
          <a:p>
            <a:r>
              <a:rPr lang="en-US" altLang="zh-CN" sz="2400">
                <a:latin typeface="Times New Roman" panose="02020603050405020304" charset="0"/>
                <a:cs typeface="Times New Roman" panose="02020603050405020304" charset="0"/>
              </a:rPr>
              <a:t>Football is much more than a sport.</a:t>
            </a:r>
            <a:endParaRPr lang="en-US" altLang="zh-CN" sz="2400">
              <a:latin typeface="Times New Roman" panose="02020603050405020304" charset="0"/>
              <a:cs typeface="Times New Roman" panose="02020603050405020304" charset="0"/>
            </a:endParaRPr>
          </a:p>
        </p:txBody>
      </p:sp>
      <p:sp>
        <p:nvSpPr>
          <p:cNvPr id="2" name="文本框 1"/>
          <p:cNvSpPr txBox="1"/>
          <p:nvPr/>
        </p:nvSpPr>
        <p:spPr>
          <a:xfrm>
            <a:off x="2223135" y="3548380"/>
            <a:ext cx="2531745" cy="52197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altLang="zh-CN" sz="2800">
                <a:latin typeface="Times New Roman" panose="02020603050405020304" charset="0"/>
                <a:cs typeface="Times New Roman" panose="02020603050405020304" charset="0"/>
              </a:rPr>
              <a:t>Another factor...</a:t>
            </a:r>
            <a:endParaRPr lang="en-US" altLang="zh-CN" sz="2800">
              <a:latin typeface="Times New Roman" panose="02020603050405020304" charset="0"/>
              <a:cs typeface="Times New Roman" panose="02020603050405020304" charset="0"/>
            </a:endParaRPr>
          </a:p>
        </p:txBody>
      </p:sp>
      <p:sp>
        <p:nvSpPr>
          <p:cNvPr id="3" name="文本框 2"/>
          <p:cNvSpPr txBox="1"/>
          <p:nvPr>
            <p:custDataLst>
              <p:tags r:id="rId28"/>
            </p:custDataLst>
          </p:nvPr>
        </p:nvSpPr>
        <p:spPr>
          <a:xfrm>
            <a:off x="6358255" y="3548380"/>
            <a:ext cx="2531745" cy="52197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altLang="zh-CN" sz="2800">
                <a:latin typeface="Times New Roman" panose="02020603050405020304" charset="0"/>
                <a:cs typeface="Times New Roman" panose="02020603050405020304" charset="0"/>
              </a:rPr>
              <a:t>What’s more...</a:t>
            </a:r>
            <a:endParaRPr lang="en-US" altLang="zh-CN" sz="2800">
              <a:latin typeface="Times New Roman" panose="02020603050405020304" charset="0"/>
              <a:cs typeface="Times New Roman" panose="02020603050405020304" charset="0"/>
            </a:endParaRPr>
          </a:p>
        </p:txBody>
      </p:sp>
      <p:sp>
        <p:nvSpPr>
          <p:cNvPr id="10" name="文本框 9"/>
          <p:cNvSpPr txBox="1"/>
          <p:nvPr/>
        </p:nvSpPr>
        <p:spPr>
          <a:xfrm>
            <a:off x="4214495" y="4766945"/>
            <a:ext cx="7279005" cy="14452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altLang="zh-CN" sz="4400">
                <a:latin typeface="Times New Roman" panose="02020603050405020304" charset="0"/>
                <a:cs typeface="Times New Roman" panose="02020603050405020304" charset="0"/>
              </a:rPr>
              <a:t>Tip 2: We can use this </a:t>
            </a:r>
            <a:r>
              <a:rPr lang="en-US" altLang="zh-CN" sz="4400">
                <a:solidFill>
                  <a:srgbClr val="FF0000"/>
                </a:solidFill>
                <a:latin typeface="Times New Roman" panose="02020603050405020304" charset="0"/>
                <a:cs typeface="Times New Roman" panose="02020603050405020304" charset="0"/>
              </a:rPr>
              <a:t>structure</a:t>
            </a:r>
            <a:r>
              <a:rPr lang="en-US" altLang="zh-CN" sz="4400">
                <a:latin typeface="Times New Roman" panose="02020603050405020304" charset="0"/>
                <a:cs typeface="Times New Roman" panose="02020603050405020304" charset="0"/>
              </a:rPr>
              <a:t> to </a:t>
            </a:r>
            <a:r>
              <a:rPr lang="en-US" altLang="zh-CN" sz="4400">
                <a:solidFill>
                  <a:srgbClr val="FF0000"/>
                </a:solidFill>
                <a:latin typeface="Times New Roman" panose="02020603050405020304" charset="0"/>
                <a:cs typeface="Times New Roman" panose="02020603050405020304" charset="0"/>
              </a:rPr>
              <a:t>introduce </a:t>
            </a:r>
            <a:r>
              <a:rPr lang="en-US" altLang="zh-CN" sz="4400">
                <a:latin typeface="Times New Roman" panose="02020603050405020304" charset="0"/>
                <a:cs typeface="Times New Roman" panose="02020603050405020304" charset="0"/>
              </a:rPr>
              <a:t>other things.</a:t>
            </a:r>
            <a:endParaRPr lang="en-US" altLang="zh-CN" sz="4400">
              <a:solidFill>
                <a:srgbClr val="FF0000"/>
              </a:solidFill>
              <a:latin typeface="Times New Roman" panose="02020603050405020304" charset="0"/>
              <a:cs typeface="Times New Roman" panose="02020603050405020304" charset="0"/>
            </a:endParaRPr>
          </a:p>
        </p:txBody>
      </p:sp>
      <p:pic>
        <p:nvPicPr>
          <p:cNvPr id="5" name="图片 4"/>
          <p:cNvPicPr>
            <a:picLocks noChangeAspect="1"/>
          </p:cNvPicPr>
          <p:nvPr>
            <p:custDataLst>
              <p:tags r:id="rId29"/>
            </p:custDataLst>
          </p:nvPr>
        </p:nvPicPr>
        <p:blipFill>
          <a:blip r:embed="rId30"/>
          <a:srcRect r="11722"/>
          <a:stretch>
            <a:fillRect/>
          </a:stretch>
        </p:blipFill>
        <p:spPr>
          <a:xfrm>
            <a:off x="7267575" y="1185545"/>
            <a:ext cx="463550" cy="487045"/>
          </a:xfrm>
          <a:prstGeom prst="rect">
            <a:avLst/>
          </a:prstGeom>
        </p:spPr>
      </p:pic>
      <p:pic>
        <p:nvPicPr>
          <p:cNvPr id="6" name="图片 5"/>
          <p:cNvPicPr>
            <a:picLocks noChangeAspect="1"/>
          </p:cNvPicPr>
          <p:nvPr>
            <p:custDataLst>
              <p:tags r:id="rId31"/>
            </p:custDataLst>
          </p:nvPr>
        </p:nvPicPr>
        <p:blipFill>
          <a:blip r:embed="rId30"/>
          <a:srcRect r="11722"/>
          <a:stretch>
            <a:fillRect/>
          </a:stretch>
        </p:blipFill>
        <p:spPr>
          <a:xfrm>
            <a:off x="1348105" y="3061335"/>
            <a:ext cx="463550" cy="487045"/>
          </a:xfrm>
          <a:prstGeom prst="rect">
            <a:avLst/>
          </a:prstGeom>
        </p:spPr>
      </p:pic>
      <p:pic>
        <p:nvPicPr>
          <p:cNvPr id="7" name="图片 6"/>
          <p:cNvPicPr>
            <a:picLocks noChangeAspect="1"/>
          </p:cNvPicPr>
          <p:nvPr>
            <p:custDataLst>
              <p:tags r:id="rId32"/>
            </p:custDataLst>
          </p:nvPr>
        </p:nvPicPr>
        <p:blipFill>
          <a:blip r:embed="rId30"/>
          <a:srcRect r="11722"/>
          <a:stretch>
            <a:fillRect/>
          </a:stretch>
        </p:blipFill>
        <p:spPr>
          <a:xfrm>
            <a:off x="6089650" y="3065145"/>
            <a:ext cx="463550" cy="487045"/>
          </a:xfrm>
          <a:prstGeom prst="rect">
            <a:avLst/>
          </a:prstGeom>
        </p:spPr>
      </p:pic>
      <p:pic>
        <p:nvPicPr>
          <p:cNvPr id="41" name="图片 40"/>
          <p:cNvPicPr>
            <a:picLocks noChangeAspect="1"/>
          </p:cNvPicPr>
          <p:nvPr>
            <p:custDataLst>
              <p:tags r:id="rId33"/>
            </p:custDataLst>
          </p:nvPr>
        </p:nvPicPr>
        <p:blipFill>
          <a:blip r:embed="rId30"/>
          <a:srcRect r="11722"/>
          <a:stretch>
            <a:fillRect/>
          </a:stretch>
        </p:blipFill>
        <p:spPr>
          <a:xfrm>
            <a:off x="9074785" y="3429000"/>
            <a:ext cx="463550" cy="487045"/>
          </a:xfrm>
          <a:prstGeom prst="rect">
            <a:avLst/>
          </a:prstGeom>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529590" y="128905"/>
            <a:ext cx="11552555" cy="6131560"/>
            <a:chOff x="834" y="203"/>
            <a:chExt cx="18193" cy="9656"/>
          </a:xfrm>
        </p:grpSpPr>
        <p:sp>
          <p:nvSpPr>
            <p:cNvPr id="26" name="圆角矩形 25"/>
            <p:cNvSpPr/>
            <p:nvPr>
              <p:custDataLst>
                <p:tags r:id="rId1"/>
              </p:custDataLst>
            </p:nvPr>
          </p:nvSpPr>
          <p:spPr>
            <a:xfrm>
              <a:off x="834" y="657"/>
              <a:ext cx="17532" cy="9203"/>
            </a:xfrm>
            <a:prstGeom prst="roundRect">
              <a:avLst/>
            </a:prstGeom>
            <a:solidFill>
              <a:schemeClr val="accent1">
                <a:lumMod val="75000"/>
                <a:alpha val="91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rot="6677128">
              <a:off x="16706" y="-92"/>
              <a:ext cx="2027" cy="2617"/>
            </a:xfrm>
            <a:prstGeom prst="rect">
              <a:avLst/>
            </a:prstGeom>
          </p:spPr>
        </p:pic>
      </p:grpSp>
      <p:grpSp>
        <p:nvGrpSpPr>
          <p:cNvPr id="7" name="组合 6"/>
          <p:cNvGrpSpPr/>
          <p:nvPr/>
        </p:nvGrpSpPr>
        <p:grpSpPr>
          <a:xfrm>
            <a:off x="737870" y="1270000"/>
            <a:ext cx="4803775" cy="1009650"/>
            <a:chOff x="6369" y="6406"/>
            <a:chExt cx="8321" cy="1890"/>
          </a:xfrm>
        </p:grpSpPr>
        <p:sp>
          <p:nvSpPr>
            <p:cNvPr id="4" name="文本框 3"/>
            <p:cNvSpPr txBox="1"/>
            <p:nvPr>
              <p:custDataLst>
                <p:tags r:id="rId4"/>
              </p:custDataLst>
            </p:nvPr>
          </p:nvSpPr>
          <p:spPr>
            <a:xfrm>
              <a:off x="7327" y="6879"/>
              <a:ext cx="7363" cy="122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noAutofit/>
            </a:bodyPr>
            <a:lstStyle/>
            <a:p>
              <a:pPr algn="ctr"/>
              <a:r>
                <a:rPr lang="en-US" altLang="zh-CN" sz="3200">
                  <a:latin typeface="Times New Roman" panose="02020603050405020304" charset="0"/>
                  <a:cs typeface="Times New Roman" panose="02020603050405020304" charset="0"/>
                </a:rPr>
                <a:t>Individual training</a:t>
              </a:r>
              <a:endParaRPr lang="en-US" altLang="zh-CN" sz="3200">
                <a:latin typeface="Times New Roman" panose="02020603050405020304" charset="0"/>
                <a:cs typeface="Times New Roman" panose="02020603050405020304" charset="0"/>
              </a:endParaRPr>
            </a:p>
          </p:txBody>
        </p:sp>
        <p:pic>
          <p:nvPicPr>
            <p:cNvPr id="10" name="图片 9"/>
            <p:cNvPicPr>
              <a:picLocks noChangeAspect="1"/>
            </p:cNvPicPr>
            <p:nvPr>
              <p:custDataLst>
                <p:tags r:id="rId5"/>
              </p:custDataLst>
            </p:nvPr>
          </p:nvPicPr>
          <p:blipFill>
            <a:blip r:embed="rId6"/>
            <a:srcRect r="11722"/>
            <a:stretch>
              <a:fillRect/>
            </a:stretch>
          </p:blipFill>
          <p:spPr>
            <a:xfrm>
              <a:off x="6369" y="6406"/>
              <a:ext cx="1799" cy="1890"/>
            </a:xfrm>
            <a:prstGeom prst="rect">
              <a:avLst/>
            </a:prstGeom>
          </p:spPr>
        </p:pic>
      </p:grpSp>
      <p:grpSp>
        <p:nvGrpSpPr>
          <p:cNvPr id="8" name="组合 7"/>
          <p:cNvGrpSpPr/>
          <p:nvPr/>
        </p:nvGrpSpPr>
        <p:grpSpPr>
          <a:xfrm>
            <a:off x="737870" y="3350260"/>
            <a:ext cx="4803775" cy="1009650"/>
            <a:chOff x="6369" y="6406"/>
            <a:chExt cx="8321" cy="1890"/>
          </a:xfrm>
        </p:grpSpPr>
        <p:sp>
          <p:nvSpPr>
            <p:cNvPr id="9" name="文本框 8"/>
            <p:cNvSpPr txBox="1"/>
            <p:nvPr>
              <p:custDataLst>
                <p:tags r:id="rId7"/>
              </p:custDataLst>
            </p:nvPr>
          </p:nvSpPr>
          <p:spPr>
            <a:xfrm>
              <a:off x="7327" y="6879"/>
              <a:ext cx="7363" cy="122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noAutofit/>
            </a:bodyPr>
            <a:lstStyle/>
            <a:p>
              <a:pPr algn="ctr"/>
              <a:r>
                <a:rPr lang="en-US" altLang="zh-CN" sz="3200">
                  <a:latin typeface="Times New Roman" panose="02020603050405020304" charset="0"/>
                  <a:cs typeface="Times New Roman" panose="02020603050405020304" charset="0"/>
                </a:rPr>
                <a:t>Team battling</a:t>
              </a:r>
              <a:endParaRPr lang="en-US" altLang="zh-CN" sz="3200">
                <a:latin typeface="Times New Roman" panose="02020603050405020304" charset="0"/>
                <a:cs typeface="Times New Roman" panose="02020603050405020304" charset="0"/>
              </a:endParaRPr>
            </a:p>
          </p:txBody>
        </p:sp>
        <p:pic>
          <p:nvPicPr>
            <p:cNvPr id="11" name="图片 10"/>
            <p:cNvPicPr>
              <a:picLocks noChangeAspect="1"/>
            </p:cNvPicPr>
            <p:nvPr>
              <p:custDataLst>
                <p:tags r:id="rId8"/>
              </p:custDataLst>
            </p:nvPr>
          </p:nvPicPr>
          <p:blipFill>
            <a:blip r:embed="rId6"/>
            <a:srcRect r="11722"/>
            <a:stretch>
              <a:fillRect/>
            </a:stretch>
          </p:blipFill>
          <p:spPr>
            <a:xfrm>
              <a:off x="6369" y="6406"/>
              <a:ext cx="1799" cy="1890"/>
            </a:xfrm>
            <a:prstGeom prst="rect">
              <a:avLst/>
            </a:prstGeom>
          </p:spPr>
        </p:pic>
      </p:grpSp>
      <p:grpSp>
        <p:nvGrpSpPr>
          <p:cNvPr id="17" name="组合 16"/>
          <p:cNvGrpSpPr/>
          <p:nvPr/>
        </p:nvGrpSpPr>
        <p:grpSpPr>
          <a:xfrm>
            <a:off x="5885815" y="800735"/>
            <a:ext cx="3429635" cy="1029970"/>
            <a:chOff x="9269" y="1261"/>
            <a:chExt cx="5401" cy="1622"/>
          </a:xfrm>
        </p:grpSpPr>
        <p:sp>
          <p:nvSpPr>
            <p:cNvPr id="12" name="文本框 11"/>
            <p:cNvSpPr txBox="1"/>
            <p:nvPr/>
          </p:nvSpPr>
          <p:spPr>
            <a:xfrm>
              <a:off x="10346" y="1616"/>
              <a:ext cx="4324" cy="1113"/>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altLang="zh-CN" sz="4000">
                  <a:latin typeface="Times New Roman" panose="02020603050405020304" charset="0"/>
                  <a:cs typeface="Times New Roman" panose="02020603050405020304" charset="0"/>
                </a:rPr>
                <a:t>fast reading</a:t>
              </a:r>
              <a:endParaRPr lang="en-US" altLang="zh-CN" sz="4000">
                <a:latin typeface="Times New Roman" panose="02020603050405020304" charset="0"/>
                <a:cs typeface="Times New Roman" panose="02020603050405020304" charset="0"/>
              </a:endParaRPr>
            </a:p>
          </p:txBody>
        </p:sp>
        <p:pic>
          <p:nvPicPr>
            <p:cNvPr id="16" name="图片 15"/>
            <p:cNvPicPr>
              <a:picLocks noChangeAspect="1"/>
            </p:cNvPicPr>
            <p:nvPr>
              <p:custDataLst>
                <p:tags r:id="rId9"/>
              </p:custDataLst>
            </p:nvPr>
          </p:nvPicPr>
          <p:blipFill>
            <a:blip r:embed="rId10">
              <a:extLst>
                <a:ext uri="{28A0092B-C50C-407E-A947-70E740481C1C}">
                  <a14:useLocalDpi xmlns:a14="http://schemas.microsoft.com/office/drawing/2010/main" val="0"/>
                </a:ext>
              </a:extLst>
            </a:blip>
            <a:stretch>
              <a:fillRect/>
            </a:stretch>
          </p:blipFill>
          <p:spPr>
            <a:xfrm flipH="1">
              <a:off x="9269" y="1261"/>
              <a:ext cx="1622" cy="1622"/>
            </a:xfrm>
            <a:prstGeom prst="rect">
              <a:avLst/>
            </a:prstGeom>
          </p:spPr>
        </p:pic>
      </p:grpSp>
      <p:grpSp>
        <p:nvGrpSpPr>
          <p:cNvPr id="21" name="组合 20"/>
          <p:cNvGrpSpPr/>
          <p:nvPr/>
        </p:nvGrpSpPr>
        <p:grpSpPr>
          <a:xfrm>
            <a:off x="5886450" y="3228340"/>
            <a:ext cx="4477385" cy="1029970"/>
            <a:chOff x="9269" y="3146"/>
            <a:chExt cx="7051" cy="1622"/>
          </a:xfrm>
        </p:grpSpPr>
        <p:sp>
          <p:nvSpPr>
            <p:cNvPr id="13" name="文本框 12"/>
            <p:cNvSpPr txBox="1"/>
            <p:nvPr>
              <p:custDataLst>
                <p:tags r:id="rId11"/>
              </p:custDataLst>
            </p:nvPr>
          </p:nvSpPr>
          <p:spPr>
            <a:xfrm>
              <a:off x="10346" y="3401"/>
              <a:ext cx="5974" cy="11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altLang="zh-CN" sz="4000">
                  <a:latin typeface="Times New Roman" panose="02020603050405020304" charset="0"/>
                  <a:cs typeface="Times New Roman" panose="02020603050405020304" charset="0"/>
                </a:rPr>
                <a:t>careful reading</a:t>
              </a:r>
              <a:endParaRPr lang="en-US" altLang="zh-CN" sz="4000">
                <a:latin typeface="Times New Roman" panose="02020603050405020304" charset="0"/>
                <a:cs typeface="Times New Roman" panose="02020603050405020304" charset="0"/>
              </a:endParaRPr>
            </a:p>
          </p:txBody>
        </p:sp>
        <p:pic>
          <p:nvPicPr>
            <p:cNvPr id="18" name="图片 17"/>
            <p:cNvPicPr>
              <a:picLocks noChangeAspect="1"/>
            </p:cNvPicPr>
            <p:nvPr>
              <p:custDataLst>
                <p:tags r:id="rId12"/>
              </p:custDataLst>
            </p:nvPr>
          </p:nvPicPr>
          <p:blipFill>
            <a:blip r:embed="rId10">
              <a:extLst>
                <a:ext uri="{28A0092B-C50C-407E-A947-70E740481C1C}">
                  <a14:useLocalDpi xmlns:a14="http://schemas.microsoft.com/office/drawing/2010/main" val="0"/>
                </a:ext>
              </a:extLst>
            </a:blip>
            <a:stretch>
              <a:fillRect/>
            </a:stretch>
          </p:blipFill>
          <p:spPr>
            <a:xfrm flipH="1">
              <a:off x="9269" y="3146"/>
              <a:ext cx="1622" cy="1622"/>
            </a:xfrm>
            <a:prstGeom prst="rect">
              <a:avLst/>
            </a:prstGeom>
          </p:spPr>
        </p:pic>
      </p:grpSp>
      <p:grpSp>
        <p:nvGrpSpPr>
          <p:cNvPr id="22" name="组合 21"/>
          <p:cNvGrpSpPr/>
          <p:nvPr/>
        </p:nvGrpSpPr>
        <p:grpSpPr>
          <a:xfrm>
            <a:off x="5886450" y="2046605"/>
            <a:ext cx="4646295" cy="1029970"/>
            <a:chOff x="9269" y="5031"/>
            <a:chExt cx="7317" cy="1622"/>
          </a:xfrm>
        </p:grpSpPr>
        <p:sp>
          <p:nvSpPr>
            <p:cNvPr id="14" name="文本框 13"/>
            <p:cNvSpPr txBox="1"/>
            <p:nvPr>
              <p:custDataLst>
                <p:tags r:id="rId13"/>
              </p:custDataLst>
            </p:nvPr>
          </p:nvSpPr>
          <p:spPr>
            <a:xfrm>
              <a:off x="10346" y="5186"/>
              <a:ext cx="6241" cy="1113"/>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altLang="zh-CN" sz="4000">
                  <a:latin typeface="Times New Roman" panose="02020603050405020304" charset="0"/>
                  <a:cs typeface="Times New Roman" panose="02020603050405020304" charset="0"/>
                </a:rPr>
                <a:t>structure filling</a:t>
              </a:r>
              <a:endParaRPr lang="en-US" altLang="zh-CN" sz="4000">
                <a:latin typeface="Times New Roman" panose="02020603050405020304" charset="0"/>
                <a:cs typeface="Times New Roman" panose="02020603050405020304" charset="0"/>
              </a:endParaRPr>
            </a:p>
          </p:txBody>
        </p:sp>
        <p:pic>
          <p:nvPicPr>
            <p:cNvPr id="19" name="图片 18"/>
            <p:cNvPicPr>
              <a:picLocks noChangeAspect="1"/>
            </p:cNvPicPr>
            <p:nvPr>
              <p:custDataLst>
                <p:tags r:id="rId14"/>
              </p:custDataLst>
            </p:nvPr>
          </p:nvPicPr>
          <p:blipFill>
            <a:blip r:embed="rId10">
              <a:extLst>
                <a:ext uri="{28A0092B-C50C-407E-A947-70E740481C1C}">
                  <a14:useLocalDpi xmlns:a14="http://schemas.microsoft.com/office/drawing/2010/main" val="0"/>
                </a:ext>
              </a:extLst>
            </a:blip>
            <a:stretch>
              <a:fillRect/>
            </a:stretch>
          </p:blipFill>
          <p:spPr>
            <a:xfrm flipH="1">
              <a:off x="9269" y="5031"/>
              <a:ext cx="1622" cy="1622"/>
            </a:xfrm>
            <a:prstGeom prst="rect">
              <a:avLst/>
            </a:prstGeom>
          </p:spPr>
        </p:pic>
      </p:grpSp>
      <p:grpSp>
        <p:nvGrpSpPr>
          <p:cNvPr id="23" name="组合 22"/>
          <p:cNvGrpSpPr/>
          <p:nvPr/>
        </p:nvGrpSpPr>
        <p:grpSpPr>
          <a:xfrm>
            <a:off x="5885815" y="4265295"/>
            <a:ext cx="3429635" cy="1029970"/>
            <a:chOff x="9269" y="6717"/>
            <a:chExt cx="5401" cy="1622"/>
          </a:xfrm>
        </p:grpSpPr>
        <p:sp>
          <p:nvSpPr>
            <p:cNvPr id="15" name="文本框 14"/>
            <p:cNvSpPr txBox="1"/>
            <p:nvPr>
              <p:custDataLst>
                <p:tags r:id="rId15"/>
              </p:custDataLst>
            </p:nvPr>
          </p:nvSpPr>
          <p:spPr>
            <a:xfrm>
              <a:off x="10346" y="7049"/>
              <a:ext cx="4324" cy="1113"/>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altLang="zh-CN" sz="4000">
                  <a:latin typeface="Times New Roman" panose="02020603050405020304" charset="0"/>
                  <a:cs typeface="Times New Roman" panose="02020603050405020304" charset="0"/>
                </a:rPr>
                <a:t>idea sharing</a:t>
              </a:r>
              <a:endParaRPr lang="en-US" altLang="zh-CN" sz="4000">
                <a:latin typeface="Times New Roman" panose="02020603050405020304" charset="0"/>
                <a:cs typeface="Times New Roman" panose="02020603050405020304" charset="0"/>
              </a:endParaRPr>
            </a:p>
          </p:txBody>
        </p:sp>
        <p:pic>
          <p:nvPicPr>
            <p:cNvPr id="20" name="图片 19"/>
            <p:cNvPicPr>
              <a:picLocks noChangeAspect="1"/>
            </p:cNvPicPr>
            <p:nvPr>
              <p:custDataLst>
                <p:tags r:id="rId16"/>
              </p:custDataLst>
            </p:nvPr>
          </p:nvPicPr>
          <p:blipFill>
            <a:blip r:embed="rId10">
              <a:extLst>
                <a:ext uri="{28A0092B-C50C-407E-A947-70E740481C1C}">
                  <a14:useLocalDpi xmlns:a14="http://schemas.microsoft.com/office/drawing/2010/main" val="0"/>
                </a:ext>
              </a:extLst>
            </a:blip>
            <a:stretch>
              <a:fillRect/>
            </a:stretch>
          </p:blipFill>
          <p:spPr>
            <a:xfrm flipH="1">
              <a:off x="9269" y="6717"/>
              <a:ext cx="1622" cy="1622"/>
            </a:xfrm>
            <a:prstGeom prst="rect">
              <a:avLst/>
            </a:prstGeom>
          </p:spPr>
        </p:pic>
      </p:grpSp>
    </p:spTree>
  </p:cSld>
  <p:clrMapOvr>
    <a:masterClrMapping/>
  </p:clrMapOvr>
  <p:transition spd="slow">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94615"/>
            <a:ext cx="4803775" cy="1009650"/>
            <a:chOff x="6369" y="6406"/>
            <a:chExt cx="8321" cy="1890"/>
          </a:xfrm>
        </p:grpSpPr>
        <p:sp>
          <p:nvSpPr>
            <p:cNvPr id="9" name="文本框 8"/>
            <p:cNvSpPr txBox="1"/>
            <p:nvPr>
              <p:custDataLst>
                <p:tags r:id="rId1"/>
              </p:custDataLst>
            </p:nvPr>
          </p:nvSpPr>
          <p:spPr>
            <a:xfrm>
              <a:off x="7327" y="6879"/>
              <a:ext cx="7363" cy="122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noAutofit/>
            </a:bodyPr>
            <a:lstStyle/>
            <a:p>
              <a:pPr algn="ctr"/>
              <a:r>
                <a:rPr lang="en-US" altLang="zh-CN" sz="3200">
                  <a:latin typeface="Times New Roman" panose="02020603050405020304" charset="0"/>
                  <a:cs typeface="Times New Roman" panose="02020603050405020304" charset="0"/>
                </a:rPr>
                <a:t>Team battling</a:t>
              </a:r>
              <a:endParaRPr lang="en-US" altLang="zh-CN" sz="3200">
                <a:latin typeface="Times New Roman" panose="02020603050405020304" charset="0"/>
                <a:cs typeface="Times New Roman" panose="02020603050405020304" charset="0"/>
              </a:endParaRPr>
            </a:p>
          </p:txBody>
        </p:sp>
        <p:pic>
          <p:nvPicPr>
            <p:cNvPr id="11" name="图片 10"/>
            <p:cNvPicPr>
              <a:picLocks noChangeAspect="1"/>
            </p:cNvPicPr>
            <p:nvPr>
              <p:custDataLst>
                <p:tags r:id="rId2"/>
              </p:custDataLst>
            </p:nvPr>
          </p:nvPicPr>
          <p:blipFill>
            <a:blip r:embed="rId3"/>
            <a:srcRect r="11722"/>
            <a:stretch>
              <a:fillRect/>
            </a:stretch>
          </p:blipFill>
          <p:spPr>
            <a:xfrm>
              <a:off x="6369" y="6406"/>
              <a:ext cx="1799" cy="1890"/>
            </a:xfrm>
            <a:prstGeom prst="rect">
              <a:avLst/>
            </a:prstGeom>
          </p:spPr>
        </p:pic>
      </p:grpSp>
      <p:sp>
        <p:nvSpPr>
          <p:cNvPr id="3" name="文本框 2"/>
          <p:cNvSpPr txBox="1"/>
          <p:nvPr>
            <p:custDataLst>
              <p:tags r:id="rId4"/>
            </p:custDataLst>
          </p:nvPr>
        </p:nvSpPr>
        <p:spPr>
          <a:xfrm>
            <a:off x="290830" y="894080"/>
            <a:ext cx="3624580" cy="645160"/>
          </a:xfrm>
          <a:prstGeom prst="rect">
            <a:avLst/>
          </a:prstGeom>
          <a:noFill/>
        </p:spPr>
        <p:txBody>
          <a:bodyPr wrap="square" rtlCol="0">
            <a:spAutoFit/>
          </a:bodyPr>
          <a:lstStyle/>
          <a:p>
            <a:r>
              <a:rPr lang="en-US" altLang="zh-CN" sz="3600" i="1" u="sng"/>
              <a:t> Careful reading</a:t>
            </a:r>
            <a:endParaRPr lang="en-US" altLang="zh-CN" sz="3600" i="1" u="sng"/>
          </a:p>
        </p:txBody>
      </p:sp>
      <p:sp>
        <p:nvSpPr>
          <p:cNvPr id="5" name="文本框 4"/>
          <p:cNvSpPr txBox="1"/>
          <p:nvPr>
            <p:custDataLst>
              <p:tags r:id="rId5"/>
            </p:custDataLst>
          </p:nvPr>
        </p:nvSpPr>
        <p:spPr>
          <a:xfrm>
            <a:off x="608965" y="1619885"/>
            <a:ext cx="9669145" cy="1076325"/>
          </a:xfrm>
          <a:prstGeom prst="rect">
            <a:avLst/>
          </a:prstGeom>
          <a:noFill/>
        </p:spPr>
        <p:txBody>
          <a:bodyPr wrap="square" rtlCol="0" anchor="t">
            <a:spAutoFit/>
          </a:bodyPr>
          <a:lstStyle/>
          <a:p>
            <a:r>
              <a:rPr lang="en-US" altLang="zh-CN" sz="3200">
                <a:latin typeface="Times New Roman" panose="02020603050405020304" charset="0"/>
                <a:cs typeface="Times New Roman" panose="02020603050405020304" charset="0"/>
                <a:sym typeface="+mn-ea"/>
              </a:rPr>
              <a:t>Work in groups to find the answers of the following questions.</a:t>
            </a:r>
            <a:endParaRPr lang="en-US" altLang="zh-CN" sz="3200">
              <a:latin typeface="Times New Roman" panose="02020603050405020304" charset="0"/>
              <a:cs typeface="Times New Roman" panose="02020603050405020304" charset="0"/>
              <a:sym typeface="+mn-ea"/>
            </a:endParaRPr>
          </a:p>
        </p:txBody>
      </p:sp>
      <p:sp>
        <p:nvSpPr>
          <p:cNvPr id="2" name="文本框 1"/>
          <p:cNvSpPr txBox="1"/>
          <p:nvPr/>
        </p:nvSpPr>
        <p:spPr>
          <a:xfrm>
            <a:off x="1327785" y="2879725"/>
            <a:ext cx="8576310" cy="228219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noAutofit/>
          </a:bodyPr>
          <a:lstStyle/>
          <a:p>
            <a:pPr indent="0" fontAlgn="auto">
              <a:lnSpc>
                <a:spcPct val="150000"/>
              </a:lnSpc>
            </a:pPr>
            <a:r>
              <a:rPr lang="en-US" altLang="zh-CN" sz="2800" b="1">
                <a:latin typeface="Times New Roman" panose="02020603050405020304" charset="0"/>
                <a:cs typeface="Times New Roman" panose="02020603050405020304" charset="0"/>
              </a:rPr>
              <a:t>1. What is the history of football?</a:t>
            </a:r>
            <a:endParaRPr lang="en-US" altLang="zh-CN" sz="2800" b="1">
              <a:latin typeface="Times New Roman" panose="02020603050405020304" charset="0"/>
              <a:cs typeface="Times New Roman" panose="02020603050405020304" charset="0"/>
            </a:endParaRPr>
          </a:p>
          <a:p>
            <a:pPr indent="0" fontAlgn="auto">
              <a:lnSpc>
                <a:spcPct val="150000"/>
              </a:lnSpc>
            </a:pPr>
            <a:r>
              <a:rPr lang="en-US" altLang="zh-CN" sz="2800" b="1">
                <a:latin typeface="Times New Roman" panose="02020603050405020304" charset="0"/>
                <a:cs typeface="Times New Roman" panose="02020603050405020304" charset="0"/>
              </a:rPr>
              <a:t>2. What is special about </a:t>
            </a:r>
            <a:r>
              <a:rPr lang="en-US" altLang="zh-CN" sz="2800" b="1" i="1">
                <a:latin typeface="Times New Roman" panose="02020603050405020304" charset="0"/>
                <a:cs typeface="Times New Roman" panose="02020603050405020304" charset="0"/>
              </a:rPr>
              <a:t>cuju </a:t>
            </a:r>
            <a:r>
              <a:rPr lang="en-US" altLang="zh-CN" sz="2800" b="1">
                <a:latin typeface="Times New Roman" panose="02020603050405020304" charset="0"/>
                <a:cs typeface="Times New Roman" panose="02020603050405020304" charset="0"/>
              </a:rPr>
              <a:t>in ancient China?</a:t>
            </a:r>
            <a:endParaRPr lang="en-US" altLang="zh-CN" sz="2800" b="1">
              <a:latin typeface="Times New Roman" panose="02020603050405020304" charset="0"/>
              <a:cs typeface="Times New Roman" panose="02020603050405020304" charset="0"/>
            </a:endParaRPr>
          </a:p>
          <a:p>
            <a:pPr indent="0" fontAlgn="auto">
              <a:lnSpc>
                <a:spcPct val="150000"/>
              </a:lnSpc>
            </a:pPr>
            <a:r>
              <a:rPr lang="en-US" altLang="zh-CN" sz="2800" b="1">
                <a:latin typeface="Times New Roman" panose="02020603050405020304" charset="0"/>
                <a:cs typeface="Times New Roman" panose="02020603050405020304" charset="0"/>
              </a:rPr>
              <a:t>3. What is the basis of the popularity of football?</a:t>
            </a:r>
            <a:endParaRPr lang="en-US" altLang="zh-CN" sz="2800" b="1">
              <a:latin typeface="Times New Roman" panose="02020603050405020304" charset="0"/>
              <a:cs typeface="Times New Roman" panose="02020603050405020304" charset="0"/>
            </a:endParaRPr>
          </a:p>
          <a:p>
            <a:pPr indent="0" fontAlgn="auto">
              <a:lnSpc>
                <a:spcPct val="150000"/>
              </a:lnSpc>
            </a:pPr>
            <a:endParaRPr lang="en-US" altLang="zh-CN" sz="2800" b="1">
              <a:latin typeface="Times New Roman" panose="02020603050405020304" charset="0"/>
              <a:cs typeface="Times New Roman" panose="02020603050405020304" charset="0"/>
              <a:sym typeface="+mn-ea"/>
            </a:endParaRPr>
          </a:p>
        </p:txBody>
      </p:sp>
      <p:pic>
        <p:nvPicPr>
          <p:cNvPr id="4" name="图片 3"/>
          <p:cNvPicPr>
            <a:picLocks noChangeAspect="1"/>
          </p:cNvPicPr>
          <p:nvPr>
            <p:custDataLst>
              <p:tags r:id="rId6"/>
            </p:custDataLst>
          </p:nvPr>
        </p:nvPicPr>
        <p:blipFill>
          <a:blip r:embed="rId7"/>
          <a:srcRect r="11722"/>
          <a:stretch>
            <a:fillRect/>
          </a:stretch>
        </p:blipFill>
        <p:spPr>
          <a:xfrm>
            <a:off x="6568440" y="2879725"/>
            <a:ext cx="463550" cy="487045"/>
          </a:xfrm>
          <a:prstGeom prst="rect">
            <a:avLst/>
          </a:prstGeom>
        </p:spPr>
      </p:pic>
      <p:pic>
        <p:nvPicPr>
          <p:cNvPr id="6" name="图片 5"/>
          <p:cNvPicPr>
            <a:picLocks noChangeAspect="1"/>
          </p:cNvPicPr>
          <p:nvPr>
            <p:custDataLst>
              <p:tags r:id="rId8"/>
            </p:custDataLst>
          </p:nvPr>
        </p:nvPicPr>
        <p:blipFill>
          <a:blip r:embed="rId7"/>
          <a:srcRect r="11722"/>
          <a:stretch>
            <a:fillRect/>
          </a:stretch>
        </p:blipFill>
        <p:spPr>
          <a:xfrm>
            <a:off x="8605520" y="3503295"/>
            <a:ext cx="463550" cy="487045"/>
          </a:xfrm>
          <a:prstGeom prst="rect">
            <a:avLst/>
          </a:prstGeom>
        </p:spPr>
      </p:pic>
      <p:pic>
        <p:nvPicPr>
          <p:cNvPr id="7" name="图片 6"/>
          <p:cNvPicPr>
            <a:picLocks noChangeAspect="1"/>
          </p:cNvPicPr>
          <p:nvPr>
            <p:custDataLst>
              <p:tags r:id="rId9"/>
            </p:custDataLst>
          </p:nvPr>
        </p:nvPicPr>
        <p:blipFill>
          <a:blip r:embed="rId7"/>
          <a:srcRect r="11722"/>
          <a:stretch>
            <a:fillRect/>
          </a:stretch>
        </p:blipFill>
        <p:spPr>
          <a:xfrm>
            <a:off x="8804910" y="4187825"/>
            <a:ext cx="463550" cy="487045"/>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529590" y="128905"/>
            <a:ext cx="11552555" cy="6131560"/>
            <a:chOff x="834" y="203"/>
            <a:chExt cx="18193" cy="9656"/>
          </a:xfrm>
        </p:grpSpPr>
        <p:sp>
          <p:nvSpPr>
            <p:cNvPr id="26" name="圆角矩形 25"/>
            <p:cNvSpPr/>
            <p:nvPr>
              <p:custDataLst>
                <p:tags r:id="rId1"/>
              </p:custDataLst>
            </p:nvPr>
          </p:nvSpPr>
          <p:spPr>
            <a:xfrm>
              <a:off x="834" y="657"/>
              <a:ext cx="17532" cy="9203"/>
            </a:xfrm>
            <a:prstGeom prst="roundRect">
              <a:avLst/>
            </a:prstGeom>
            <a:solidFill>
              <a:schemeClr val="accent1">
                <a:lumMod val="75000"/>
                <a:alpha val="91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rot="6677128">
              <a:off x="16706" y="-92"/>
              <a:ext cx="2027" cy="2617"/>
            </a:xfrm>
            <a:prstGeom prst="rect">
              <a:avLst/>
            </a:prstGeom>
          </p:spPr>
        </p:pic>
      </p:grpSp>
      <p:grpSp>
        <p:nvGrpSpPr>
          <p:cNvPr id="7" name="组合 6"/>
          <p:cNvGrpSpPr/>
          <p:nvPr/>
        </p:nvGrpSpPr>
        <p:grpSpPr>
          <a:xfrm>
            <a:off x="737870" y="1270000"/>
            <a:ext cx="4803775" cy="1009650"/>
            <a:chOff x="6369" y="6406"/>
            <a:chExt cx="8321" cy="1890"/>
          </a:xfrm>
        </p:grpSpPr>
        <p:sp>
          <p:nvSpPr>
            <p:cNvPr id="4" name="文本框 3"/>
            <p:cNvSpPr txBox="1"/>
            <p:nvPr>
              <p:custDataLst>
                <p:tags r:id="rId4"/>
              </p:custDataLst>
            </p:nvPr>
          </p:nvSpPr>
          <p:spPr>
            <a:xfrm>
              <a:off x="7327" y="6879"/>
              <a:ext cx="7363" cy="122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noAutofit/>
            </a:bodyPr>
            <a:lstStyle/>
            <a:p>
              <a:pPr algn="ctr"/>
              <a:r>
                <a:rPr lang="en-US" altLang="zh-CN" sz="3200">
                  <a:latin typeface="Times New Roman" panose="02020603050405020304" charset="0"/>
                  <a:cs typeface="Times New Roman" panose="02020603050405020304" charset="0"/>
                </a:rPr>
                <a:t>Individual training</a:t>
              </a:r>
              <a:endParaRPr lang="en-US" altLang="zh-CN" sz="3200">
                <a:latin typeface="Times New Roman" panose="02020603050405020304" charset="0"/>
                <a:cs typeface="Times New Roman" panose="02020603050405020304" charset="0"/>
              </a:endParaRPr>
            </a:p>
          </p:txBody>
        </p:sp>
        <p:pic>
          <p:nvPicPr>
            <p:cNvPr id="10" name="图片 9"/>
            <p:cNvPicPr>
              <a:picLocks noChangeAspect="1"/>
            </p:cNvPicPr>
            <p:nvPr>
              <p:custDataLst>
                <p:tags r:id="rId5"/>
              </p:custDataLst>
            </p:nvPr>
          </p:nvPicPr>
          <p:blipFill>
            <a:blip r:embed="rId6"/>
            <a:srcRect r="11722"/>
            <a:stretch>
              <a:fillRect/>
            </a:stretch>
          </p:blipFill>
          <p:spPr>
            <a:xfrm>
              <a:off x="6369" y="6406"/>
              <a:ext cx="1799" cy="1890"/>
            </a:xfrm>
            <a:prstGeom prst="rect">
              <a:avLst/>
            </a:prstGeom>
          </p:spPr>
        </p:pic>
      </p:grpSp>
      <p:grpSp>
        <p:nvGrpSpPr>
          <p:cNvPr id="8" name="组合 7"/>
          <p:cNvGrpSpPr/>
          <p:nvPr/>
        </p:nvGrpSpPr>
        <p:grpSpPr>
          <a:xfrm>
            <a:off x="737870" y="3350260"/>
            <a:ext cx="4803775" cy="1009650"/>
            <a:chOff x="6369" y="6406"/>
            <a:chExt cx="8321" cy="1890"/>
          </a:xfrm>
        </p:grpSpPr>
        <p:sp>
          <p:nvSpPr>
            <p:cNvPr id="9" name="文本框 8"/>
            <p:cNvSpPr txBox="1"/>
            <p:nvPr>
              <p:custDataLst>
                <p:tags r:id="rId7"/>
              </p:custDataLst>
            </p:nvPr>
          </p:nvSpPr>
          <p:spPr>
            <a:xfrm>
              <a:off x="7327" y="6879"/>
              <a:ext cx="7363" cy="122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noAutofit/>
            </a:bodyPr>
            <a:lstStyle/>
            <a:p>
              <a:pPr algn="ctr"/>
              <a:r>
                <a:rPr lang="en-US" altLang="zh-CN" sz="3200">
                  <a:latin typeface="Times New Roman" panose="02020603050405020304" charset="0"/>
                  <a:cs typeface="Times New Roman" panose="02020603050405020304" charset="0"/>
                </a:rPr>
                <a:t>Team battling</a:t>
              </a:r>
              <a:endParaRPr lang="en-US" altLang="zh-CN" sz="3200">
                <a:latin typeface="Times New Roman" panose="02020603050405020304" charset="0"/>
                <a:cs typeface="Times New Roman" panose="02020603050405020304" charset="0"/>
              </a:endParaRPr>
            </a:p>
          </p:txBody>
        </p:sp>
        <p:pic>
          <p:nvPicPr>
            <p:cNvPr id="11" name="图片 10"/>
            <p:cNvPicPr>
              <a:picLocks noChangeAspect="1"/>
            </p:cNvPicPr>
            <p:nvPr>
              <p:custDataLst>
                <p:tags r:id="rId8"/>
              </p:custDataLst>
            </p:nvPr>
          </p:nvPicPr>
          <p:blipFill>
            <a:blip r:embed="rId6"/>
            <a:srcRect r="11722"/>
            <a:stretch>
              <a:fillRect/>
            </a:stretch>
          </p:blipFill>
          <p:spPr>
            <a:xfrm>
              <a:off x="6369" y="6406"/>
              <a:ext cx="1799" cy="1890"/>
            </a:xfrm>
            <a:prstGeom prst="rect">
              <a:avLst/>
            </a:prstGeom>
          </p:spPr>
        </p:pic>
      </p:grpSp>
      <p:grpSp>
        <p:nvGrpSpPr>
          <p:cNvPr id="17" name="组合 16"/>
          <p:cNvGrpSpPr/>
          <p:nvPr/>
        </p:nvGrpSpPr>
        <p:grpSpPr>
          <a:xfrm>
            <a:off x="5885815" y="800735"/>
            <a:ext cx="3429635" cy="1029970"/>
            <a:chOff x="9269" y="1261"/>
            <a:chExt cx="5401" cy="1622"/>
          </a:xfrm>
        </p:grpSpPr>
        <p:sp>
          <p:nvSpPr>
            <p:cNvPr id="12" name="文本框 11"/>
            <p:cNvSpPr txBox="1"/>
            <p:nvPr/>
          </p:nvSpPr>
          <p:spPr>
            <a:xfrm>
              <a:off x="10346" y="1616"/>
              <a:ext cx="4324" cy="1113"/>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altLang="zh-CN" sz="4000">
                  <a:latin typeface="Times New Roman" panose="02020603050405020304" charset="0"/>
                  <a:cs typeface="Times New Roman" panose="02020603050405020304" charset="0"/>
                </a:rPr>
                <a:t>fast reading</a:t>
              </a:r>
              <a:endParaRPr lang="en-US" altLang="zh-CN" sz="4000">
                <a:latin typeface="Times New Roman" panose="02020603050405020304" charset="0"/>
                <a:cs typeface="Times New Roman" panose="02020603050405020304" charset="0"/>
              </a:endParaRPr>
            </a:p>
          </p:txBody>
        </p:sp>
        <p:pic>
          <p:nvPicPr>
            <p:cNvPr id="16" name="图片 15"/>
            <p:cNvPicPr>
              <a:picLocks noChangeAspect="1"/>
            </p:cNvPicPr>
            <p:nvPr>
              <p:custDataLst>
                <p:tags r:id="rId9"/>
              </p:custDataLst>
            </p:nvPr>
          </p:nvPicPr>
          <p:blipFill>
            <a:blip r:embed="rId10">
              <a:extLst>
                <a:ext uri="{28A0092B-C50C-407E-A947-70E740481C1C}">
                  <a14:useLocalDpi xmlns:a14="http://schemas.microsoft.com/office/drawing/2010/main" val="0"/>
                </a:ext>
              </a:extLst>
            </a:blip>
            <a:stretch>
              <a:fillRect/>
            </a:stretch>
          </p:blipFill>
          <p:spPr>
            <a:xfrm flipH="1">
              <a:off x="9269" y="1261"/>
              <a:ext cx="1622" cy="1622"/>
            </a:xfrm>
            <a:prstGeom prst="rect">
              <a:avLst/>
            </a:prstGeom>
          </p:spPr>
        </p:pic>
      </p:grpSp>
      <p:grpSp>
        <p:nvGrpSpPr>
          <p:cNvPr id="21" name="组合 20"/>
          <p:cNvGrpSpPr/>
          <p:nvPr/>
        </p:nvGrpSpPr>
        <p:grpSpPr>
          <a:xfrm>
            <a:off x="5886450" y="3228340"/>
            <a:ext cx="4477385" cy="1029970"/>
            <a:chOff x="9269" y="3146"/>
            <a:chExt cx="7051" cy="1622"/>
          </a:xfrm>
        </p:grpSpPr>
        <p:sp>
          <p:nvSpPr>
            <p:cNvPr id="13" name="文本框 12"/>
            <p:cNvSpPr txBox="1"/>
            <p:nvPr>
              <p:custDataLst>
                <p:tags r:id="rId11"/>
              </p:custDataLst>
            </p:nvPr>
          </p:nvSpPr>
          <p:spPr>
            <a:xfrm>
              <a:off x="10346" y="3401"/>
              <a:ext cx="5974" cy="1113"/>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altLang="zh-CN" sz="4000">
                  <a:latin typeface="Times New Roman" panose="02020603050405020304" charset="0"/>
                  <a:cs typeface="Times New Roman" panose="02020603050405020304" charset="0"/>
                </a:rPr>
                <a:t>careful reading</a:t>
              </a:r>
              <a:endParaRPr lang="en-US" altLang="zh-CN" sz="4000">
                <a:latin typeface="Times New Roman" panose="02020603050405020304" charset="0"/>
                <a:cs typeface="Times New Roman" panose="02020603050405020304" charset="0"/>
              </a:endParaRPr>
            </a:p>
          </p:txBody>
        </p:sp>
        <p:pic>
          <p:nvPicPr>
            <p:cNvPr id="18" name="图片 17"/>
            <p:cNvPicPr>
              <a:picLocks noChangeAspect="1"/>
            </p:cNvPicPr>
            <p:nvPr>
              <p:custDataLst>
                <p:tags r:id="rId12"/>
              </p:custDataLst>
            </p:nvPr>
          </p:nvPicPr>
          <p:blipFill>
            <a:blip r:embed="rId10">
              <a:extLst>
                <a:ext uri="{28A0092B-C50C-407E-A947-70E740481C1C}">
                  <a14:useLocalDpi xmlns:a14="http://schemas.microsoft.com/office/drawing/2010/main" val="0"/>
                </a:ext>
              </a:extLst>
            </a:blip>
            <a:stretch>
              <a:fillRect/>
            </a:stretch>
          </p:blipFill>
          <p:spPr>
            <a:xfrm flipH="1">
              <a:off x="9269" y="3146"/>
              <a:ext cx="1622" cy="1622"/>
            </a:xfrm>
            <a:prstGeom prst="rect">
              <a:avLst/>
            </a:prstGeom>
          </p:spPr>
        </p:pic>
      </p:grpSp>
      <p:grpSp>
        <p:nvGrpSpPr>
          <p:cNvPr id="22" name="组合 21"/>
          <p:cNvGrpSpPr/>
          <p:nvPr/>
        </p:nvGrpSpPr>
        <p:grpSpPr>
          <a:xfrm>
            <a:off x="5886450" y="2046605"/>
            <a:ext cx="4646295" cy="1029970"/>
            <a:chOff x="9269" y="5031"/>
            <a:chExt cx="7317" cy="1622"/>
          </a:xfrm>
        </p:grpSpPr>
        <p:sp>
          <p:nvSpPr>
            <p:cNvPr id="14" name="文本框 13"/>
            <p:cNvSpPr txBox="1"/>
            <p:nvPr>
              <p:custDataLst>
                <p:tags r:id="rId13"/>
              </p:custDataLst>
            </p:nvPr>
          </p:nvSpPr>
          <p:spPr>
            <a:xfrm>
              <a:off x="10346" y="5186"/>
              <a:ext cx="6241" cy="1113"/>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altLang="zh-CN" sz="4000">
                  <a:latin typeface="Times New Roman" panose="02020603050405020304" charset="0"/>
                  <a:cs typeface="Times New Roman" panose="02020603050405020304" charset="0"/>
                </a:rPr>
                <a:t>structure filling</a:t>
              </a:r>
              <a:endParaRPr lang="en-US" altLang="zh-CN" sz="4000">
                <a:latin typeface="Times New Roman" panose="02020603050405020304" charset="0"/>
                <a:cs typeface="Times New Roman" panose="02020603050405020304" charset="0"/>
              </a:endParaRPr>
            </a:p>
          </p:txBody>
        </p:sp>
        <p:pic>
          <p:nvPicPr>
            <p:cNvPr id="19" name="图片 18"/>
            <p:cNvPicPr>
              <a:picLocks noChangeAspect="1"/>
            </p:cNvPicPr>
            <p:nvPr>
              <p:custDataLst>
                <p:tags r:id="rId14"/>
              </p:custDataLst>
            </p:nvPr>
          </p:nvPicPr>
          <p:blipFill>
            <a:blip r:embed="rId10">
              <a:extLst>
                <a:ext uri="{28A0092B-C50C-407E-A947-70E740481C1C}">
                  <a14:useLocalDpi xmlns:a14="http://schemas.microsoft.com/office/drawing/2010/main" val="0"/>
                </a:ext>
              </a:extLst>
            </a:blip>
            <a:stretch>
              <a:fillRect/>
            </a:stretch>
          </p:blipFill>
          <p:spPr>
            <a:xfrm flipH="1">
              <a:off x="9269" y="5031"/>
              <a:ext cx="1622" cy="1622"/>
            </a:xfrm>
            <a:prstGeom prst="rect">
              <a:avLst/>
            </a:prstGeom>
          </p:spPr>
        </p:pic>
      </p:grpSp>
      <p:grpSp>
        <p:nvGrpSpPr>
          <p:cNvPr id="23" name="组合 22"/>
          <p:cNvGrpSpPr/>
          <p:nvPr/>
        </p:nvGrpSpPr>
        <p:grpSpPr>
          <a:xfrm>
            <a:off x="5885815" y="4265295"/>
            <a:ext cx="3429635" cy="1029970"/>
            <a:chOff x="9269" y="6717"/>
            <a:chExt cx="5401" cy="1622"/>
          </a:xfrm>
        </p:grpSpPr>
        <p:sp>
          <p:nvSpPr>
            <p:cNvPr id="15" name="文本框 14"/>
            <p:cNvSpPr txBox="1"/>
            <p:nvPr>
              <p:custDataLst>
                <p:tags r:id="rId15"/>
              </p:custDataLst>
            </p:nvPr>
          </p:nvSpPr>
          <p:spPr>
            <a:xfrm>
              <a:off x="10346" y="7049"/>
              <a:ext cx="4324" cy="11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altLang="zh-CN" sz="4000">
                  <a:latin typeface="Times New Roman" panose="02020603050405020304" charset="0"/>
                  <a:cs typeface="Times New Roman" panose="02020603050405020304" charset="0"/>
                </a:rPr>
                <a:t>idea sharing</a:t>
              </a:r>
              <a:endParaRPr lang="en-US" altLang="zh-CN" sz="4000">
                <a:latin typeface="Times New Roman" panose="02020603050405020304" charset="0"/>
                <a:cs typeface="Times New Roman" panose="02020603050405020304" charset="0"/>
              </a:endParaRPr>
            </a:p>
          </p:txBody>
        </p:sp>
        <p:pic>
          <p:nvPicPr>
            <p:cNvPr id="20" name="图片 19"/>
            <p:cNvPicPr>
              <a:picLocks noChangeAspect="1"/>
            </p:cNvPicPr>
            <p:nvPr>
              <p:custDataLst>
                <p:tags r:id="rId16"/>
              </p:custDataLst>
            </p:nvPr>
          </p:nvPicPr>
          <p:blipFill>
            <a:blip r:embed="rId10">
              <a:extLst>
                <a:ext uri="{28A0092B-C50C-407E-A947-70E740481C1C}">
                  <a14:useLocalDpi xmlns:a14="http://schemas.microsoft.com/office/drawing/2010/main" val="0"/>
                </a:ext>
              </a:extLst>
            </a:blip>
            <a:stretch>
              <a:fillRect/>
            </a:stretch>
          </p:blipFill>
          <p:spPr>
            <a:xfrm flipH="1">
              <a:off x="9269" y="6717"/>
              <a:ext cx="1622" cy="1622"/>
            </a:xfrm>
            <a:prstGeom prst="rect">
              <a:avLst/>
            </a:prstGeom>
          </p:spPr>
        </p:pic>
      </p:grpSp>
    </p:spTree>
  </p:cSld>
  <p:clrMapOvr>
    <a:masterClrMapping/>
  </p:clrMapOvr>
  <p:transition spd="slow">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94615"/>
            <a:ext cx="4803775" cy="1009650"/>
            <a:chOff x="6369" y="6406"/>
            <a:chExt cx="8321" cy="1890"/>
          </a:xfrm>
        </p:grpSpPr>
        <p:sp>
          <p:nvSpPr>
            <p:cNvPr id="9" name="文本框 8"/>
            <p:cNvSpPr txBox="1"/>
            <p:nvPr>
              <p:custDataLst>
                <p:tags r:id="rId1"/>
              </p:custDataLst>
            </p:nvPr>
          </p:nvSpPr>
          <p:spPr>
            <a:xfrm>
              <a:off x="7327" y="6879"/>
              <a:ext cx="7363" cy="122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noAutofit/>
            </a:bodyPr>
            <a:lstStyle/>
            <a:p>
              <a:pPr algn="ctr"/>
              <a:r>
                <a:rPr lang="en-US" altLang="zh-CN" sz="3200">
                  <a:latin typeface="Times New Roman" panose="02020603050405020304" charset="0"/>
                  <a:cs typeface="Times New Roman" panose="02020603050405020304" charset="0"/>
                </a:rPr>
                <a:t>Team battling</a:t>
              </a:r>
              <a:endParaRPr lang="en-US" altLang="zh-CN" sz="3200">
                <a:latin typeface="Times New Roman" panose="02020603050405020304" charset="0"/>
                <a:cs typeface="Times New Roman" panose="02020603050405020304" charset="0"/>
              </a:endParaRPr>
            </a:p>
          </p:txBody>
        </p:sp>
        <p:pic>
          <p:nvPicPr>
            <p:cNvPr id="11" name="图片 10"/>
            <p:cNvPicPr>
              <a:picLocks noChangeAspect="1"/>
            </p:cNvPicPr>
            <p:nvPr>
              <p:custDataLst>
                <p:tags r:id="rId2"/>
              </p:custDataLst>
            </p:nvPr>
          </p:nvPicPr>
          <p:blipFill>
            <a:blip r:embed="rId3"/>
            <a:srcRect r="11722"/>
            <a:stretch>
              <a:fillRect/>
            </a:stretch>
          </p:blipFill>
          <p:spPr>
            <a:xfrm>
              <a:off x="6369" y="6406"/>
              <a:ext cx="1799" cy="1890"/>
            </a:xfrm>
            <a:prstGeom prst="rect">
              <a:avLst/>
            </a:prstGeom>
          </p:spPr>
        </p:pic>
      </p:grpSp>
      <p:sp>
        <p:nvSpPr>
          <p:cNvPr id="3" name="文本框 2"/>
          <p:cNvSpPr txBox="1"/>
          <p:nvPr>
            <p:custDataLst>
              <p:tags r:id="rId4"/>
            </p:custDataLst>
          </p:nvPr>
        </p:nvSpPr>
        <p:spPr>
          <a:xfrm>
            <a:off x="866140" y="812800"/>
            <a:ext cx="3624580" cy="645160"/>
          </a:xfrm>
          <a:prstGeom prst="rect">
            <a:avLst/>
          </a:prstGeom>
          <a:noFill/>
        </p:spPr>
        <p:txBody>
          <a:bodyPr wrap="square" rtlCol="0">
            <a:spAutoFit/>
          </a:bodyPr>
          <a:lstStyle/>
          <a:p>
            <a:r>
              <a:rPr lang="en-US" altLang="zh-CN" sz="3600" i="1" u="sng"/>
              <a:t> Idea sharing</a:t>
            </a:r>
            <a:endParaRPr lang="en-US" altLang="zh-CN" sz="3600" i="1" u="sng"/>
          </a:p>
        </p:txBody>
      </p:sp>
      <p:sp>
        <p:nvSpPr>
          <p:cNvPr id="2" name="矩形 1"/>
          <p:cNvSpPr/>
          <p:nvPr/>
        </p:nvSpPr>
        <p:spPr>
          <a:xfrm>
            <a:off x="708025" y="1457960"/>
            <a:ext cx="9900920" cy="1076325"/>
          </a:xfrm>
          <a:prstGeom prst="rect">
            <a:avLst/>
          </a:prstGeom>
          <a:noFill/>
          <a:ln>
            <a:noFill/>
          </a:ln>
        </p:spPr>
        <p:txBody>
          <a:bodyPr wrap="square" rtlCol="0" anchor="t">
            <a:spAutoFit/>
          </a:bodyPr>
          <a:lstStyle/>
          <a:p>
            <a:pPr algn="l"/>
            <a:r>
              <a:rPr lang="en-US" altLang="zh-CN" sz="3200">
                <a:solidFill>
                  <a:schemeClr val="tx1"/>
                </a:solidFill>
                <a:effectLst/>
                <a:latin typeface="Times New Roman" panose="02020603050405020304" charset="0"/>
                <a:cs typeface="Times New Roman" panose="02020603050405020304" charset="0"/>
              </a:rPr>
              <a:t>What kind of sport is popular in China? Please use the same structure to introduce it.</a:t>
            </a:r>
            <a:endParaRPr lang="en-US" altLang="zh-CN" sz="3200">
              <a:solidFill>
                <a:schemeClr val="tx1"/>
              </a:solidFill>
              <a:effectLst/>
              <a:latin typeface="Times New Roman" panose="02020603050405020304" charset="0"/>
              <a:cs typeface="Times New Roman" panose="02020603050405020304" charset="0"/>
            </a:endParaRPr>
          </a:p>
        </p:txBody>
      </p:sp>
      <p:sp>
        <p:nvSpPr>
          <p:cNvPr id="24" name="文本框 23"/>
          <p:cNvSpPr txBox="1"/>
          <p:nvPr>
            <p:custDataLst>
              <p:tags r:id="rId5"/>
            </p:custDataLst>
          </p:nvPr>
        </p:nvSpPr>
        <p:spPr>
          <a:xfrm>
            <a:off x="2051685" y="2447290"/>
            <a:ext cx="8088630" cy="9817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noAutofit/>
          </a:bodyPr>
          <a:lstStyle/>
          <a:p>
            <a:r>
              <a:rPr lang="en-US" altLang="zh-CN" sz="2400">
                <a:latin typeface="Times New Roman" panose="02020603050405020304" charset="0"/>
                <a:cs typeface="Times New Roman" panose="02020603050405020304" charset="0"/>
              </a:rPr>
              <a:t>______enjoys popularity in China and it has a history that goes back to_______________.</a:t>
            </a:r>
            <a:endParaRPr lang="en-US" altLang="zh-CN" sz="2400">
              <a:latin typeface="Times New Roman" panose="02020603050405020304" charset="0"/>
              <a:cs typeface="Times New Roman" panose="02020603050405020304" charset="0"/>
            </a:endParaRPr>
          </a:p>
        </p:txBody>
      </p:sp>
      <p:sp>
        <p:nvSpPr>
          <p:cNvPr id="28" name="文本框 27"/>
          <p:cNvSpPr txBox="1"/>
          <p:nvPr>
            <p:custDataLst>
              <p:tags r:id="rId6"/>
            </p:custDataLst>
          </p:nvPr>
        </p:nvSpPr>
        <p:spPr>
          <a:xfrm>
            <a:off x="776605" y="3927475"/>
            <a:ext cx="2893695" cy="85598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oAutofit/>
          </a:bodyPr>
          <a:lstStyle/>
          <a:p>
            <a:r>
              <a:rPr lang="en-US" altLang="zh-CN" sz="2000">
                <a:solidFill>
                  <a:srgbClr val="FF0000"/>
                </a:solidFill>
                <a:latin typeface="Times New Roman" panose="02020603050405020304" charset="0"/>
                <a:cs typeface="Times New Roman" panose="02020603050405020304" charset="0"/>
              </a:rPr>
              <a:t>Reason 1</a:t>
            </a:r>
            <a:endParaRPr lang="en-US" altLang="zh-CN" sz="2000">
              <a:solidFill>
                <a:srgbClr val="FF0000"/>
              </a:solidFill>
              <a:latin typeface="Times New Roman" panose="02020603050405020304" charset="0"/>
              <a:cs typeface="Times New Roman" panose="02020603050405020304" charset="0"/>
            </a:endParaRPr>
          </a:p>
          <a:p>
            <a:r>
              <a:rPr lang="en-US" altLang="zh-CN" sz="2000">
                <a:latin typeface="Times New Roman" panose="02020603050405020304" charset="0"/>
                <a:cs typeface="Times New Roman" panose="02020603050405020304" charset="0"/>
              </a:rPr>
              <a:t>It is________.</a:t>
            </a:r>
            <a:endParaRPr lang="en-US" altLang="zh-CN" sz="2000">
              <a:latin typeface="Times New Roman" panose="02020603050405020304" charset="0"/>
              <a:cs typeface="Times New Roman" panose="02020603050405020304" charset="0"/>
            </a:endParaRPr>
          </a:p>
          <a:p>
            <a:endParaRPr lang="en-US" altLang="zh-CN" sz="2000">
              <a:latin typeface="Times New Roman" panose="02020603050405020304" charset="0"/>
              <a:cs typeface="Times New Roman" panose="02020603050405020304" charset="0"/>
            </a:endParaRPr>
          </a:p>
        </p:txBody>
      </p:sp>
      <p:sp>
        <p:nvSpPr>
          <p:cNvPr id="30" name="文本框 29"/>
          <p:cNvSpPr txBox="1"/>
          <p:nvPr>
            <p:custDataLst>
              <p:tags r:id="rId7"/>
            </p:custDataLst>
          </p:nvPr>
        </p:nvSpPr>
        <p:spPr>
          <a:xfrm>
            <a:off x="4120515" y="3927475"/>
            <a:ext cx="3075940" cy="87757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oAutofit/>
          </a:bodyPr>
          <a:lstStyle/>
          <a:p>
            <a:r>
              <a:rPr lang="en-US" altLang="zh-CN" sz="2000">
                <a:solidFill>
                  <a:srgbClr val="FF0000"/>
                </a:solidFill>
                <a:latin typeface="Times New Roman" panose="02020603050405020304" charset="0"/>
                <a:cs typeface="Times New Roman" panose="02020603050405020304" charset="0"/>
              </a:rPr>
              <a:t>Reason 2</a:t>
            </a:r>
            <a:endParaRPr lang="en-US" altLang="zh-CN" sz="2000">
              <a:solidFill>
                <a:srgbClr val="FF0000"/>
              </a:solidFill>
              <a:latin typeface="Times New Roman" panose="02020603050405020304" charset="0"/>
              <a:cs typeface="Times New Roman" panose="02020603050405020304" charset="0"/>
            </a:endParaRPr>
          </a:p>
          <a:p>
            <a:r>
              <a:rPr lang="en-US" altLang="zh-CN" sz="2000">
                <a:latin typeface="Times New Roman" panose="02020603050405020304" charset="0"/>
                <a:cs typeface="Times New Roman" panose="02020603050405020304" charset="0"/>
              </a:rPr>
              <a:t>It is a game with________.</a:t>
            </a:r>
            <a:endParaRPr lang="en-US" altLang="zh-CN" sz="2000">
              <a:latin typeface="Times New Roman" panose="02020603050405020304" charset="0"/>
              <a:cs typeface="Times New Roman" panose="02020603050405020304" charset="0"/>
            </a:endParaRPr>
          </a:p>
          <a:p>
            <a:endParaRPr lang="en-US" altLang="zh-CN" sz="2000">
              <a:latin typeface="Times New Roman" panose="02020603050405020304" charset="0"/>
              <a:cs typeface="Times New Roman" panose="02020603050405020304" charset="0"/>
            </a:endParaRPr>
          </a:p>
        </p:txBody>
      </p:sp>
      <p:sp>
        <p:nvSpPr>
          <p:cNvPr id="32" name="文本框 31"/>
          <p:cNvSpPr txBox="1"/>
          <p:nvPr>
            <p:custDataLst>
              <p:tags r:id="rId8"/>
            </p:custDataLst>
          </p:nvPr>
        </p:nvSpPr>
        <p:spPr>
          <a:xfrm>
            <a:off x="7927975" y="3927475"/>
            <a:ext cx="3804285" cy="85598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oAutofit/>
          </a:bodyPr>
          <a:lstStyle/>
          <a:p>
            <a:r>
              <a:rPr lang="en-US" altLang="zh-CN" sz="2000">
                <a:solidFill>
                  <a:srgbClr val="FF0000"/>
                </a:solidFill>
                <a:latin typeface="Times New Roman" panose="02020603050405020304" charset="0"/>
                <a:cs typeface="Times New Roman" panose="02020603050405020304" charset="0"/>
              </a:rPr>
              <a:t>Reason 3</a:t>
            </a:r>
            <a:endParaRPr lang="en-US" altLang="zh-CN" sz="2000">
              <a:solidFill>
                <a:srgbClr val="FF0000"/>
              </a:solidFill>
              <a:latin typeface="Times New Roman" panose="02020603050405020304" charset="0"/>
              <a:cs typeface="Times New Roman" panose="02020603050405020304" charset="0"/>
            </a:endParaRPr>
          </a:p>
          <a:p>
            <a:r>
              <a:rPr lang="en-US" altLang="zh-CN" sz="2000">
                <a:latin typeface="Times New Roman" panose="02020603050405020304" charset="0"/>
                <a:cs typeface="Times New Roman" panose="02020603050405020304" charset="0"/>
              </a:rPr>
              <a:t>It breaks down walls and________.</a:t>
            </a:r>
            <a:endParaRPr lang="en-US" altLang="zh-CN" sz="2000">
              <a:latin typeface="Times New Roman" panose="02020603050405020304" charset="0"/>
              <a:cs typeface="Times New Roman" panose="02020603050405020304" charset="0"/>
            </a:endParaRPr>
          </a:p>
          <a:p>
            <a:endParaRPr lang="en-US" altLang="zh-CN" sz="2000">
              <a:latin typeface="Times New Roman" panose="02020603050405020304" charset="0"/>
              <a:cs typeface="Times New Roman" panose="02020603050405020304" charset="0"/>
            </a:endParaRPr>
          </a:p>
        </p:txBody>
      </p:sp>
      <p:cxnSp>
        <p:nvCxnSpPr>
          <p:cNvPr id="4" name="直接箭头连接符 3"/>
          <p:cNvCxnSpPr/>
          <p:nvPr/>
        </p:nvCxnSpPr>
        <p:spPr>
          <a:xfrm flipH="1">
            <a:off x="3075305" y="3441065"/>
            <a:ext cx="1497330" cy="4692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a:endCxn id="30" idx="0"/>
          </p:cNvCxnSpPr>
          <p:nvPr/>
        </p:nvCxnSpPr>
        <p:spPr>
          <a:xfrm>
            <a:off x="5601335" y="3441065"/>
            <a:ext cx="57150" cy="4864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a:off x="6869430" y="3441065"/>
            <a:ext cx="1967230" cy="4991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2835275" y="4819015"/>
            <a:ext cx="1657985" cy="9188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a:stCxn id="30" idx="2"/>
          </p:cNvCxnSpPr>
          <p:nvPr/>
        </p:nvCxnSpPr>
        <p:spPr>
          <a:xfrm flipH="1">
            <a:off x="5481320" y="4805045"/>
            <a:ext cx="177165" cy="9626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a:off x="6789420" y="4798695"/>
            <a:ext cx="2406650" cy="9290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文本框 39"/>
          <p:cNvSpPr txBox="1"/>
          <p:nvPr>
            <p:custDataLst>
              <p:tags r:id="rId9"/>
            </p:custDataLst>
          </p:nvPr>
        </p:nvSpPr>
        <p:spPr>
          <a:xfrm>
            <a:off x="3590925" y="5773420"/>
            <a:ext cx="4502785" cy="5232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noAutofit/>
          </a:bodyPr>
          <a:lstStyle/>
          <a:p>
            <a:r>
              <a:rPr lang="en-US" altLang="zh-CN" sz="2400">
                <a:latin typeface="Times New Roman" panose="02020603050405020304" charset="0"/>
                <a:cs typeface="Times New Roman" panose="02020603050405020304" charset="0"/>
              </a:rPr>
              <a:t>_______ is much more than a sport.</a:t>
            </a:r>
            <a:endParaRPr lang="en-US" altLang="zh-CN" sz="2400">
              <a:latin typeface="Times New Roman" panose="02020603050405020304" charset="0"/>
              <a:cs typeface="Times New Roman" panose="02020603050405020304" charset="0"/>
            </a:endParaRPr>
          </a:p>
        </p:txBody>
      </p:sp>
      <p:pic>
        <p:nvPicPr>
          <p:cNvPr id="13" name="图片 12"/>
          <p:cNvPicPr>
            <a:picLocks noChangeAspect="1"/>
          </p:cNvPicPr>
          <p:nvPr>
            <p:custDataLst>
              <p:tags r:id="rId10"/>
            </p:custDataLst>
          </p:nvPr>
        </p:nvPicPr>
        <p:blipFill>
          <a:blip r:embed="rId11"/>
          <a:srcRect r="11722"/>
          <a:stretch>
            <a:fillRect/>
          </a:stretch>
        </p:blipFill>
        <p:spPr>
          <a:xfrm>
            <a:off x="6585585" y="1960245"/>
            <a:ext cx="463550" cy="487045"/>
          </a:xfrm>
          <a:prstGeom prst="rect">
            <a:avLst/>
          </a:prstGeom>
        </p:spPr>
      </p:pic>
      <p:pic>
        <p:nvPicPr>
          <p:cNvPr id="14" name="图片 13"/>
          <p:cNvPicPr>
            <a:picLocks noChangeAspect="1"/>
          </p:cNvPicPr>
          <p:nvPr>
            <p:custDataLst>
              <p:tags r:id="rId12"/>
            </p:custDataLst>
          </p:nvPr>
        </p:nvPicPr>
        <p:blipFill>
          <a:blip r:embed="rId11"/>
          <a:srcRect r="11722"/>
          <a:stretch>
            <a:fillRect/>
          </a:stretch>
        </p:blipFill>
        <p:spPr>
          <a:xfrm>
            <a:off x="6122035" y="1960245"/>
            <a:ext cx="463550" cy="487045"/>
          </a:xfrm>
          <a:prstGeom prst="rect">
            <a:avLst/>
          </a:prstGeom>
        </p:spPr>
      </p:pic>
      <p:pic>
        <p:nvPicPr>
          <p:cNvPr id="15" name="图片 14"/>
          <p:cNvPicPr>
            <a:picLocks noChangeAspect="1"/>
          </p:cNvPicPr>
          <p:nvPr>
            <p:custDataLst>
              <p:tags r:id="rId13"/>
            </p:custDataLst>
          </p:nvPr>
        </p:nvPicPr>
        <p:blipFill>
          <a:blip r:embed="rId11"/>
          <a:srcRect r="11722"/>
          <a:stretch>
            <a:fillRect/>
          </a:stretch>
        </p:blipFill>
        <p:spPr>
          <a:xfrm>
            <a:off x="5658485" y="1960245"/>
            <a:ext cx="463550" cy="487045"/>
          </a:xfrm>
          <a:prstGeom prst="rect">
            <a:avLst/>
          </a:prstGeom>
        </p:spPr>
      </p:pic>
      <p:sp>
        <p:nvSpPr>
          <p:cNvPr id="16" name="文本框 15"/>
          <p:cNvSpPr txBox="1"/>
          <p:nvPr>
            <p:custDataLst>
              <p:tags r:id="rId14"/>
            </p:custDataLst>
          </p:nvPr>
        </p:nvSpPr>
        <p:spPr>
          <a:xfrm>
            <a:off x="2040890" y="4580890"/>
            <a:ext cx="2531745" cy="52197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altLang="zh-CN" sz="2800">
                <a:latin typeface="Times New Roman" panose="02020603050405020304" charset="0"/>
                <a:cs typeface="Times New Roman" panose="02020603050405020304" charset="0"/>
              </a:rPr>
              <a:t>Another factor...</a:t>
            </a:r>
            <a:endParaRPr lang="en-US" altLang="zh-CN" sz="2800">
              <a:latin typeface="Times New Roman" panose="02020603050405020304" charset="0"/>
              <a:cs typeface="Times New Roman" panose="02020603050405020304" charset="0"/>
            </a:endParaRPr>
          </a:p>
        </p:txBody>
      </p:sp>
      <p:sp>
        <p:nvSpPr>
          <p:cNvPr id="17" name="文本框 16"/>
          <p:cNvSpPr txBox="1"/>
          <p:nvPr>
            <p:custDataLst>
              <p:tags r:id="rId15"/>
            </p:custDataLst>
          </p:nvPr>
        </p:nvSpPr>
        <p:spPr>
          <a:xfrm>
            <a:off x="6122035" y="4596130"/>
            <a:ext cx="2531745" cy="52197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altLang="zh-CN" sz="2800">
                <a:latin typeface="Times New Roman" panose="02020603050405020304" charset="0"/>
                <a:cs typeface="Times New Roman" panose="02020603050405020304" charset="0"/>
              </a:rPr>
              <a:t>What’s more...</a:t>
            </a:r>
            <a:endParaRPr lang="en-US" altLang="zh-CN" sz="2800">
              <a:latin typeface="Times New Roman" panose="02020603050405020304" charset="0"/>
              <a:cs typeface="Times New Roman" panose="02020603050405020304" charset="0"/>
            </a:endParaRPr>
          </a:p>
        </p:txBody>
      </p:sp>
      <p:pic>
        <p:nvPicPr>
          <p:cNvPr id="19" name="图片 18"/>
          <p:cNvPicPr>
            <a:picLocks noChangeAspect="1"/>
          </p:cNvPicPr>
          <p:nvPr>
            <p:custDataLst>
              <p:tags r:id="rId16"/>
            </p:custDataLst>
          </p:nvPr>
        </p:nvPicPr>
        <p:blipFill>
          <a:blip r:embed="rId11"/>
          <a:srcRect r="11722"/>
          <a:stretch>
            <a:fillRect/>
          </a:stretch>
        </p:blipFill>
        <p:spPr>
          <a:xfrm>
            <a:off x="7049135" y="1960245"/>
            <a:ext cx="463550" cy="487045"/>
          </a:xfrm>
          <a:prstGeom prst="rect">
            <a:avLst/>
          </a:prstGeom>
        </p:spPr>
      </p:pic>
      <p:pic>
        <p:nvPicPr>
          <p:cNvPr id="20" name="图片 19"/>
          <p:cNvPicPr>
            <a:picLocks noChangeAspect="1"/>
          </p:cNvPicPr>
          <p:nvPr>
            <p:custDataLst>
              <p:tags r:id="rId17"/>
            </p:custDataLst>
          </p:nvPr>
        </p:nvPicPr>
        <p:blipFill>
          <a:blip r:embed="rId11"/>
          <a:srcRect r="11722"/>
          <a:stretch>
            <a:fillRect/>
          </a:stretch>
        </p:blipFill>
        <p:spPr>
          <a:xfrm>
            <a:off x="7512685" y="1960245"/>
            <a:ext cx="463550" cy="48704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0953750" cy="688022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0" y="-94615"/>
            <a:ext cx="3037792" cy="1009650"/>
            <a:chOff x="6369" y="6406"/>
            <a:chExt cx="5262" cy="1890"/>
          </a:xfrm>
        </p:grpSpPr>
        <p:sp>
          <p:nvSpPr>
            <p:cNvPr id="9" name="文本框 8"/>
            <p:cNvSpPr txBox="1"/>
            <p:nvPr>
              <p:custDataLst>
                <p:tags r:id="rId1"/>
              </p:custDataLst>
            </p:nvPr>
          </p:nvSpPr>
          <p:spPr>
            <a:xfrm>
              <a:off x="7327" y="6879"/>
              <a:ext cx="4304" cy="122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noAutofit/>
            </a:bodyPr>
            <a:lstStyle/>
            <a:p>
              <a:pPr algn="ctr"/>
              <a:r>
                <a:rPr lang="en-US" altLang="zh-CN" sz="3200">
                  <a:latin typeface="Times New Roman" panose="02020603050405020304" charset="0"/>
                  <a:cs typeface="Times New Roman" panose="02020603050405020304" charset="0"/>
                </a:rPr>
                <a:t>Summary</a:t>
              </a:r>
              <a:endParaRPr lang="en-US" altLang="zh-CN" sz="3200">
                <a:latin typeface="Times New Roman" panose="02020603050405020304" charset="0"/>
                <a:cs typeface="Times New Roman" panose="02020603050405020304" charset="0"/>
              </a:endParaRPr>
            </a:p>
          </p:txBody>
        </p:sp>
        <p:pic>
          <p:nvPicPr>
            <p:cNvPr id="11" name="图片 10"/>
            <p:cNvPicPr>
              <a:picLocks noChangeAspect="1"/>
            </p:cNvPicPr>
            <p:nvPr>
              <p:custDataLst>
                <p:tags r:id="rId2"/>
              </p:custDataLst>
            </p:nvPr>
          </p:nvPicPr>
          <p:blipFill>
            <a:blip r:embed="rId3"/>
            <a:srcRect r="11722"/>
            <a:stretch>
              <a:fillRect/>
            </a:stretch>
          </p:blipFill>
          <p:spPr>
            <a:xfrm>
              <a:off x="6369" y="6406"/>
              <a:ext cx="1799" cy="1890"/>
            </a:xfrm>
            <a:prstGeom prst="rect">
              <a:avLst/>
            </a:prstGeom>
          </p:spPr>
        </p:pic>
      </p:grpSp>
      <p:grpSp>
        <p:nvGrpSpPr>
          <p:cNvPr id="13" name="组合 12"/>
          <p:cNvGrpSpPr/>
          <p:nvPr/>
        </p:nvGrpSpPr>
        <p:grpSpPr>
          <a:xfrm>
            <a:off x="2393315" y="-20320"/>
            <a:ext cx="10637520" cy="6919595"/>
            <a:chOff x="3769" y="0"/>
            <a:chExt cx="16752" cy="10897"/>
          </a:xfrm>
        </p:grpSpPr>
        <p:sp>
          <p:nvSpPr>
            <p:cNvPr id="6" name="圆角矩形 5"/>
            <p:cNvSpPr/>
            <p:nvPr/>
          </p:nvSpPr>
          <p:spPr>
            <a:xfrm>
              <a:off x="5173" y="0"/>
              <a:ext cx="15348" cy="10897"/>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custDataLst>
                <p:tags r:id="rId4"/>
              </p:custDataLst>
            </p:nvPr>
          </p:nvPicPr>
          <p:blipFill>
            <a:blip r:embed="rId5"/>
            <a:srcRect r="11722"/>
            <a:stretch>
              <a:fillRect/>
            </a:stretch>
          </p:blipFill>
          <p:spPr>
            <a:xfrm>
              <a:off x="3769" y="6701"/>
              <a:ext cx="1721" cy="1808"/>
            </a:xfrm>
            <a:prstGeom prst="rect">
              <a:avLst/>
            </a:prstGeom>
          </p:spPr>
        </p:pic>
        <p:sp>
          <p:nvSpPr>
            <p:cNvPr id="10" name="文本框 9"/>
            <p:cNvSpPr txBox="1"/>
            <p:nvPr/>
          </p:nvSpPr>
          <p:spPr>
            <a:xfrm>
              <a:off x="9905" y="1503"/>
              <a:ext cx="6873" cy="1113"/>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altLang="zh-CN" sz="4000">
                  <a:solidFill>
                    <a:srgbClr val="FF0000"/>
                  </a:solidFill>
                  <a:latin typeface="Times New Roman" panose="02020603050405020304" charset="0"/>
                  <a:cs typeface="Times New Roman" panose="02020603050405020304" charset="0"/>
                </a:rPr>
                <a:t>Team cooperation</a:t>
              </a:r>
              <a:endParaRPr lang="en-US" altLang="zh-CN" sz="4000">
                <a:solidFill>
                  <a:srgbClr val="FF0000"/>
                </a:solidFill>
                <a:latin typeface="Times New Roman" panose="02020603050405020304" charset="0"/>
                <a:cs typeface="Times New Roman" panose="02020603050405020304" charset="0"/>
              </a:endParaRPr>
            </a:p>
          </p:txBody>
        </p:sp>
        <p:sp>
          <p:nvSpPr>
            <p:cNvPr id="12" name="文本框 11"/>
            <p:cNvSpPr txBox="1"/>
            <p:nvPr>
              <p:custDataLst>
                <p:tags r:id="rId6"/>
              </p:custDataLst>
            </p:nvPr>
          </p:nvSpPr>
          <p:spPr>
            <a:xfrm>
              <a:off x="6992" y="2616"/>
              <a:ext cx="12208" cy="1113"/>
            </a:xfrm>
            <a:prstGeom prst="rect">
              <a:avLst/>
            </a:prstGeom>
            <a:noFill/>
            <a:extLst>
              <a:ext uri="{909E8E84-426E-40DD-AFC4-6F175D3DCCD1}">
                <a14:hiddenFill xmlns:a14="http://schemas.microsoft.com/office/drawing/2010/main">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14:hiddenFill>
              </a:ext>
            </a:extLst>
          </p:spPr>
          <p:style>
            <a:lnRef idx="0">
              <a:schemeClr val="accent4"/>
            </a:lnRef>
            <a:fillRef idx="3">
              <a:schemeClr val="accent4"/>
            </a:fillRef>
            <a:effectRef idx="3">
              <a:schemeClr val="accent4"/>
            </a:effectRef>
            <a:fontRef idx="minor">
              <a:schemeClr val="lt1"/>
            </a:fontRef>
          </p:style>
          <p:txBody>
            <a:bodyPr wrap="square" rtlCol="0">
              <a:spAutoFit/>
            </a:bodyPr>
            <a:lstStyle/>
            <a:p>
              <a:pPr marL="457200" lvl="1" indent="457200"/>
              <a:endParaRPr lang="en-US" altLang="zh-CN" sz="4000"/>
            </a:p>
          </p:txBody>
        </p:sp>
      </p:grpSp>
      <p:pic>
        <p:nvPicPr>
          <p:cNvPr id="2" name="图片 1"/>
          <p:cNvPicPr>
            <a:picLocks noChangeAspect="1"/>
          </p:cNvPicPr>
          <p:nvPr/>
        </p:nvPicPr>
        <p:blipFill>
          <a:blip r:embed="rId7"/>
          <a:stretch>
            <a:fillRect/>
          </a:stretch>
        </p:blipFill>
        <p:spPr>
          <a:xfrm>
            <a:off x="5775960" y="2360295"/>
            <a:ext cx="5080000" cy="3022600"/>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43470" y="311908"/>
            <a:ext cx="7529195" cy="768350"/>
          </a:xfrm>
          <a:prstGeom prst="rect">
            <a:avLst/>
          </a:prstGeom>
          <a:noFill/>
        </p:spPr>
        <p:txBody>
          <a:bodyPr wrap="square" rtlCol="0">
            <a:spAutoFit/>
          </a:bodyPr>
          <a:lstStyle/>
          <a:p>
            <a:r>
              <a:rPr lang="en-US" altLang="zh-CN" sz="4400" i="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Let’s finish the poem together!</a:t>
            </a:r>
            <a:endParaRPr lang="en-US" altLang="zh-CN" sz="4400" i="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
        <p:nvSpPr>
          <p:cNvPr id="3" name="文本框 2"/>
          <p:cNvSpPr txBox="1"/>
          <p:nvPr/>
        </p:nvSpPr>
        <p:spPr>
          <a:xfrm>
            <a:off x="2054994" y="1144119"/>
            <a:ext cx="9085580" cy="1266190"/>
          </a:xfrm>
          <a:prstGeom prst="rect">
            <a:avLst/>
          </a:prstGeom>
          <a:noFill/>
        </p:spPr>
        <p:txBody>
          <a:bodyPr wrap="square" rtlCol="0">
            <a:noAutofit/>
          </a:bodyPr>
          <a:lstStyle/>
          <a:p>
            <a:pPr indent="0" fontAlgn="auto">
              <a:lnSpc>
                <a:spcPct val="200000"/>
              </a:lnSpc>
            </a:pPr>
            <a:r>
              <a:rPr lang="en-US" altLang="zh-CN" sz="2800">
                <a:latin typeface="Comic Sans MS" panose="030F0702030302020204" charset="0"/>
                <a:cs typeface="Comic Sans MS" panose="030F0702030302020204" charset="0"/>
              </a:rPr>
              <a:t>We are class ___________, we are_________</a:t>
            </a:r>
            <a:endParaRPr lang="en-US" altLang="zh-CN" sz="2800">
              <a:latin typeface="Comic Sans MS" panose="030F0702030302020204" charset="0"/>
              <a:cs typeface="Comic Sans MS" panose="030F0702030302020204" charset="0"/>
            </a:endParaRPr>
          </a:p>
          <a:p>
            <a:pPr indent="0" fontAlgn="auto">
              <a:lnSpc>
                <a:spcPct val="200000"/>
              </a:lnSpc>
            </a:pPr>
            <a:r>
              <a:rPr lang="en-US" altLang="zh-CN" sz="2800">
                <a:latin typeface="Comic Sans MS" panose="030F0702030302020204" charset="0"/>
                <a:cs typeface="Comic Sans MS" panose="030F0702030302020204" charset="0"/>
              </a:rPr>
              <a:t>We </a:t>
            </a:r>
            <a:r>
              <a:rPr lang="en-US" altLang="zh-CN" sz="2800">
                <a:solidFill>
                  <a:srgbClr val="FF0000"/>
                </a:solidFill>
                <a:latin typeface="Comic Sans MS" panose="030F0702030302020204" charset="0"/>
                <a:cs typeface="Comic Sans MS" panose="030F0702030302020204" charset="0"/>
              </a:rPr>
              <a:t>f</a:t>
            </a:r>
            <a:r>
              <a:rPr lang="en-US" altLang="zh-CN" sz="2800">
                <a:latin typeface="Comic Sans MS" panose="030F0702030302020204" charset="0"/>
                <a:cs typeface="Comic Sans MS" panose="030F0702030302020204" charset="0"/>
              </a:rPr>
              <a:t>ight for </a:t>
            </a:r>
            <a:r>
              <a:rPr lang="en-US" altLang="zh-CN" sz="2800">
                <a:solidFill>
                  <a:srgbClr val="FF0000"/>
                </a:solidFill>
                <a:latin typeface="Comic Sans MS" panose="030F0702030302020204" charset="0"/>
                <a:cs typeface="Comic Sans MS" panose="030F0702030302020204" charset="0"/>
              </a:rPr>
              <a:t>our</a:t>
            </a:r>
            <a:r>
              <a:rPr lang="en-US" altLang="zh-CN" sz="2800">
                <a:latin typeface="Comic Sans MS" panose="030F0702030302020204" charset="0"/>
                <a:cs typeface="Comic Sans MS" panose="030F0702030302020204" charset="0"/>
              </a:rPr>
              <a:t> T</a:t>
            </a:r>
            <a:r>
              <a:rPr lang="en-US" altLang="zh-CN" sz="2800">
                <a:solidFill>
                  <a:srgbClr val="FF0000"/>
                </a:solidFill>
                <a:latin typeface="Comic Sans MS" panose="030F0702030302020204" charset="0"/>
                <a:cs typeface="Comic Sans MS" panose="030F0702030302020204" charset="0"/>
              </a:rPr>
              <a:t>eam</a:t>
            </a:r>
            <a:endParaRPr lang="en-US" altLang="zh-CN" sz="2800">
              <a:solidFill>
                <a:srgbClr val="FF0000"/>
              </a:solidFill>
              <a:latin typeface="Comic Sans MS" panose="030F0702030302020204" charset="0"/>
              <a:cs typeface="Comic Sans MS" panose="030F0702030302020204" charset="0"/>
            </a:endParaRPr>
          </a:p>
          <a:p>
            <a:pPr indent="0" fontAlgn="auto">
              <a:lnSpc>
                <a:spcPct val="200000"/>
              </a:lnSpc>
            </a:pPr>
            <a:r>
              <a:rPr lang="en-US" altLang="zh-CN" sz="2800">
                <a:latin typeface="Comic Sans MS" panose="030F0702030302020204" charset="0"/>
                <a:cs typeface="Comic Sans MS" panose="030F0702030302020204" charset="0"/>
              </a:rPr>
              <a:t>We </a:t>
            </a:r>
            <a:r>
              <a:rPr lang="en-US" altLang="zh-CN" sz="2800">
                <a:solidFill>
                  <a:srgbClr val="FF0000"/>
                </a:solidFill>
                <a:latin typeface="Comic Sans MS" panose="030F0702030302020204" charset="0"/>
                <a:cs typeface="Comic Sans MS" panose="030F0702030302020204" charset="0"/>
              </a:rPr>
              <a:t>f</a:t>
            </a:r>
            <a:r>
              <a:rPr lang="en-US" altLang="zh-CN" sz="2800">
                <a:latin typeface="Comic Sans MS" panose="030F0702030302020204" charset="0"/>
                <a:cs typeface="Comic Sans MS" panose="030F0702030302020204" charset="0"/>
              </a:rPr>
              <a:t>ight for </a:t>
            </a:r>
            <a:r>
              <a:rPr lang="en-US" altLang="zh-CN" sz="2800">
                <a:solidFill>
                  <a:srgbClr val="FF0000"/>
                </a:solidFill>
                <a:latin typeface="Comic Sans MS" panose="030F0702030302020204" charset="0"/>
                <a:cs typeface="Comic Sans MS" panose="030F0702030302020204" charset="0"/>
              </a:rPr>
              <a:t>our </a:t>
            </a:r>
            <a:r>
              <a:rPr lang="en-US" altLang="zh-CN" sz="2800">
                <a:latin typeface="Comic Sans MS" panose="030F0702030302020204" charset="0"/>
                <a:cs typeface="Comic Sans MS" panose="030F0702030302020204" charset="0"/>
              </a:rPr>
              <a:t>Dr________</a:t>
            </a:r>
            <a:endParaRPr lang="en-US" altLang="zh-CN" sz="2800">
              <a:latin typeface="Comic Sans MS" panose="030F0702030302020204" charset="0"/>
              <a:cs typeface="Comic Sans MS" panose="030F0702030302020204" charset="0"/>
            </a:endParaRPr>
          </a:p>
          <a:p>
            <a:pPr indent="0" fontAlgn="auto">
              <a:lnSpc>
                <a:spcPct val="200000"/>
              </a:lnSpc>
            </a:pPr>
            <a:r>
              <a:rPr lang="en-US" altLang="zh-CN" sz="2800">
                <a:latin typeface="Comic Sans MS" panose="030F0702030302020204" charset="0"/>
                <a:cs typeface="Comic Sans MS" panose="030F0702030302020204" charset="0"/>
              </a:rPr>
              <a:t>We </a:t>
            </a:r>
            <a:r>
              <a:rPr lang="en-US" altLang="zh-CN" sz="2800">
                <a:solidFill>
                  <a:srgbClr val="FF0000"/>
                </a:solidFill>
                <a:latin typeface="Comic Sans MS" panose="030F0702030302020204" charset="0"/>
                <a:cs typeface="Comic Sans MS" panose="030F0702030302020204" charset="0"/>
              </a:rPr>
              <a:t>f</a:t>
            </a:r>
            <a:r>
              <a:rPr lang="en-US" altLang="zh-CN" sz="2800">
                <a:latin typeface="Comic Sans MS" panose="030F0702030302020204" charset="0"/>
                <a:cs typeface="Comic Sans MS" panose="030F0702030302020204" charset="0"/>
              </a:rPr>
              <a:t>ight for </a:t>
            </a:r>
            <a:r>
              <a:rPr lang="en-US" altLang="zh-CN" sz="2800">
                <a:solidFill>
                  <a:srgbClr val="FF0000"/>
                </a:solidFill>
                <a:latin typeface="Comic Sans MS" panose="030F0702030302020204" charset="0"/>
                <a:cs typeface="Comic Sans MS" panose="030F0702030302020204" charset="0"/>
              </a:rPr>
              <a:t>our</a:t>
            </a:r>
            <a:r>
              <a:rPr lang="en-US" altLang="zh-CN" sz="2800">
                <a:latin typeface="Comic Sans MS" panose="030F0702030302020204" charset="0"/>
                <a:cs typeface="Comic Sans MS" panose="030F0702030302020204" charset="0"/>
              </a:rPr>
              <a:t> success of ice-cr________</a:t>
            </a:r>
            <a:endParaRPr lang="en-US" altLang="zh-CN" sz="2800">
              <a:latin typeface="Comic Sans MS" panose="030F0702030302020204" charset="0"/>
              <a:cs typeface="Comic Sans MS" panose="030F0702030302020204" charset="0"/>
            </a:endParaRPr>
          </a:p>
          <a:p>
            <a:pPr indent="0" fontAlgn="auto">
              <a:lnSpc>
                <a:spcPct val="200000"/>
              </a:lnSpc>
            </a:pPr>
            <a:r>
              <a:rPr lang="en-US" altLang="zh-CN" sz="2800">
                <a:latin typeface="Comic Sans MS" panose="030F0702030302020204" charset="0"/>
                <a:cs typeface="Comic Sans MS" panose="030F0702030302020204" charset="0"/>
              </a:rPr>
              <a:t>We are class__________, we are___________</a:t>
            </a:r>
            <a:endParaRPr lang="en-US" altLang="zh-CN" sz="2800">
              <a:latin typeface="Comic Sans MS" panose="030F0702030302020204" charset="0"/>
              <a:cs typeface="Comic Sans MS" panose="030F0702030302020204" charset="0"/>
            </a:endParaRPr>
          </a:p>
          <a:p>
            <a:pPr indent="0" fontAlgn="auto">
              <a:lnSpc>
                <a:spcPct val="200000"/>
              </a:lnSpc>
            </a:pPr>
            <a:r>
              <a:rPr lang="en-US" altLang="zh-CN" sz="2800">
                <a:latin typeface="Comic Sans MS" panose="030F0702030302020204" charset="0"/>
                <a:cs typeface="Comic Sans MS" panose="030F0702030302020204" charset="0"/>
              </a:rPr>
              <a:t>We are always </a:t>
            </a:r>
            <a:r>
              <a:rPr lang="en-US" altLang="zh-CN" sz="2800">
                <a:solidFill>
                  <a:srgbClr val="FF0000"/>
                </a:solidFill>
                <a:latin typeface="Comic Sans MS" panose="030F0702030302020204" charset="0"/>
                <a:cs typeface="Comic Sans MS" panose="030F0702030302020204" charset="0"/>
              </a:rPr>
              <a:t>on the move!</a:t>
            </a:r>
            <a:endParaRPr lang="en-US" altLang="zh-CN" sz="2800">
              <a:solidFill>
                <a:srgbClr val="FF0000"/>
              </a:solidFill>
              <a:latin typeface="Comic Sans MS" panose="030F0702030302020204" charset="0"/>
              <a:cs typeface="Comic Sans MS" panose="030F0702030302020204"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94615"/>
            <a:ext cx="3306240" cy="1009650"/>
            <a:chOff x="6369" y="6406"/>
            <a:chExt cx="5727" cy="1890"/>
          </a:xfrm>
        </p:grpSpPr>
        <p:sp>
          <p:nvSpPr>
            <p:cNvPr id="9" name="文本框 8"/>
            <p:cNvSpPr txBox="1"/>
            <p:nvPr>
              <p:custDataLst>
                <p:tags r:id="rId1"/>
              </p:custDataLst>
            </p:nvPr>
          </p:nvSpPr>
          <p:spPr>
            <a:xfrm>
              <a:off x="7327" y="6879"/>
              <a:ext cx="4769" cy="122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noAutofit/>
            </a:bodyPr>
            <a:lstStyle/>
            <a:p>
              <a:pPr algn="ctr"/>
              <a:r>
                <a:rPr lang="en-US" altLang="zh-CN" sz="3200">
                  <a:latin typeface="Times New Roman" panose="02020603050405020304" charset="0"/>
                  <a:cs typeface="Times New Roman" panose="02020603050405020304" charset="0"/>
                </a:rPr>
                <a:t>Homework</a:t>
              </a:r>
              <a:endParaRPr lang="en-US" altLang="zh-CN" sz="3200">
                <a:latin typeface="Times New Roman" panose="02020603050405020304" charset="0"/>
                <a:cs typeface="Times New Roman" panose="02020603050405020304" charset="0"/>
              </a:endParaRPr>
            </a:p>
          </p:txBody>
        </p:sp>
        <p:pic>
          <p:nvPicPr>
            <p:cNvPr id="11" name="图片 10"/>
            <p:cNvPicPr>
              <a:picLocks noChangeAspect="1"/>
            </p:cNvPicPr>
            <p:nvPr>
              <p:custDataLst>
                <p:tags r:id="rId2"/>
              </p:custDataLst>
            </p:nvPr>
          </p:nvPicPr>
          <p:blipFill>
            <a:blip r:embed="rId3"/>
            <a:srcRect r="11722"/>
            <a:stretch>
              <a:fillRect/>
            </a:stretch>
          </p:blipFill>
          <p:spPr>
            <a:xfrm>
              <a:off x="6369" y="6406"/>
              <a:ext cx="1799" cy="1890"/>
            </a:xfrm>
            <a:prstGeom prst="rect">
              <a:avLst/>
            </a:prstGeom>
          </p:spPr>
        </p:pic>
      </p:grpSp>
      <p:grpSp>
        <p:nvGrpSpPr>
          <p:cNvPr id="3" name="组合 2"/>
          <p:cNvGrpSpPr/>
          <p:nvPr/>
        </p:nvGrpSpPr>
        <p:grpSpPr>
          <a:xfrm>
            <a:off x="1934210" y="1786931"/>
            <a:ext cx="8060690" cy="1349375"/>
            <a:chOff x="3046" y="2567"/>
            <a:chExt cx="12694" cy="2125"/>
          </a:xfrm>
        </p:grpSpPr>
        <p:pic>
          <p:nvPicPr>
            <p:cNvPr id="15" name="图片 14"/>
            <p:cNvPicPr>
              <a:picLocks noChangeAspect="1"/>
            </p:cNvPicPr>
            <p:nvPr>
              <p:custDataLst>
                <p:tags r:id="rId4"/>
              </p:custDataLst>
            </p:nvPr>
          </p:nvPicPr>
          <p:blipFill>
            <a:blip r:embed="rId5"/>
            <a:srcRect r="11722"/>
            <a:stretch>
              <a:fillRect/>
            </a:stretch>
          </p:blipFill>
          <p:spPr>
            <a:xfrm>
              <a:off x="3046" y="2567"/>
              <a:ext cx="1166" cy="1225"/>
            </a:xfrm>
            <a:prstGeom prst="rect">
              <a:avLst/>
            </a:prstGeom>
          </p:spPr>
        </p:pic>
        <p:sp>
          <p:nvSpPr>
            <p:cNvPr id="2" name="文本框 1"/>
            <p:cNvSpPr txBox="1"/>
            <p:nvPr/>
          </p:nvSpPr>
          <p:spPr>
            <a:xfrm>
              <a:off x="4119" y="2997"/>
              <a:ext cx="11621" cy="1695"/>
            </a:xfrm>
            <a:prstGeom prst="rect">
              <a:avLst/>
            </a:prstGeom>
            <a:noFill/>
          </p:spPr>
          <p:txBody>
            <a:bodyPr wrap="square" rtlCol="0">
              <a:spAutoFit/>
            </a:bodyPr>
            <a:lstStyle/>
            <a:p>
              <a:r>
                <a:rPr lang="en-US" altLang="zh-CN" sz="3200">
                  <a:solidFill>
                    <a:srgbClr val="FF0000"/>
                  </a:solidFill>
                  <a:latin typeface="Times New Roman" panose="02020603050405020304" charset="0"/>
                  <a:cs typeface="Times New Roman" panose="02020603050405020304" charset="0"/>
                </a:rPr>
                <a:t>Read </a:t>
              </a:r>
              <a:r>
                <a:rPr lang="en-US" altLang="zh-CN" sz="3200">
                  <a:latin typeface="Times New Roman" panose="02020603050405020304" charset="0"/>
                  <a:cs typeface="Times New Roman" panose="02020603050405020304" charset="0"/>
                </a:rPr>
                <a:t>the additional reading material about </a:t>
              </a:r>
              <a:r>
                <a:rPr lang="en-US" altLang="zh-CN" sz="3200" i="1" err="1">
                  <a:latin typeface="Times New Roman" panose="02020603050405020304" charset="0"/>
                  <a:cs typeface="Times New Roman" panose="02020603050405020304" charset="0"/>
                </a:rPr>
                <a:t>cuju</a:t>
              </a:r>
              <a:endParaRPr lang="en-US" altLang="zh-CN" sz="3200" i="1">
                <a:latin typeface="Times New Roman" panose="02020603050405020304" charset="0"/>
                <a:cs typeface="Times New Roman" panose="02020603050405020304" charset="0"/>
              </a:endParaRPr>
            </a:p>
          </p:txBody>
        </p:sp>
      </p:grpSp>
      <p:grpSp>
        <p:nvGrpSpPr>
          <p:cNvPr id="4" name="组合 3"/>
          <p:cNvGrpSpPr/>
          <p:nvPr/>
        </p:nvGrpSpPr>
        <p:grpSpPr>
          <a:xfrm>
            <a:off x="1934210" y="3418840"/>
            <a:ext cx="9079230" cy="1841500"/>
            <a:chOff x="3046" y="2567"/>
            <a:chExt cx="12694" cy="2900"/>
          </a:xfrm>
        </p:grpSpPr>
        <p:pic>
          <p:nvPicPr>
            <p:cNvPr id="5" name="图片 4"/>
            <p:cNvPicPr>
              <a:picLocks noChangeAspect="1"/>
            </p:cNvPicPr>
            <p:nvPr>
              <p:custDataLst>
                <p:tags r:id="rId6"/>
              </p:custDataLst>
            </p:nvPr>
          </p:nvPicPr>
          <p:blipFill>
            <a:blip r:embed="rId7"/>
            <a:srcRect r="11722"/>
            <a:stretch>
              <a:fillRect/>
            </a:stretch>
          </p:blipFill>
          <p:spPr>
            <a:xfrm>
              <a:off x="3046" y="2567"/>
              <a:ext cx="1076" cy="1130"/>
            </a:xfrm>
            <a:prstGeom prst="rect">
              <a:avLst/>
            </a:prstGeom>
          </p:spPr>
        </p:pic>
        <p:sp>
          <p:nvSpPr>
            <p:cNvPr id="6" name="文本框 5"/>
            <p:cNvSpPr txBox="1"/>
            <p:nvPr>
              <p:custDataLst>
                <p:tags r:id="rId8"/>
              </p:custDataLst>
            </p:nvPr>
          </p:nvSpPr>
          <p:spPr>
            <a:xfrm>
              <a:off x="4119" y="2997"/>
              <a:ext cx="11621" cy="2470"/>
            </a:xfrm>
            <a:prstGeom prst="rect">
              <a:avLst/>
            </a:prstGeom>
            <a:noFill/>
          </p:spPr>
          <p:txBody>
            <a:bodyPr wrap="square" rtlCol="0">
              <a:spAutoFit/>
            </a:bodyPr>
            <a:lstStyle/>
            <a:p>
              <a:r>
                <a:rPr lang="en-US" altLang="zh-CN" sz="3200">
                  <a:solidFill>
                    <a:srgbClr val="FF0000"/>
                  </a:solidFill>
                  <a:latin typeface="Times New Roman" panose="02020603050405020304" charset="0"/>
                  <a:cs typeface="Times New Roman" panose="02020603050405020304" charset="0"/>
                </a:rPr>
                <a:t>Write</a:t>
              </a:r>
              <a:r>
                <a:rPr lang="en-US" altLang="zh-CN" sz="3200">
                  <a:latin typeface="Times New Roman" panose="02020603050405020304" charset="0"/>
                  <a:cs typeface="Times New Roman" panose="02020603050405020304" charset="0"/>
                </a:rPr>
                <a:t> a passage about a sport in China according to your structure.(pay attention to the conjunctions)</a:t>
              </a:r>
              <a:endParaRPr lang="en-US" altLang="zh-CN" sz="3200" i="1">
                <a:latin typeface="Times New Roman" panose="02020603050405020304" charset="0"/>
                <a:cs typeface="Times New Roman" panose="02020603050405020304" charset="0"/>
              </a:endParaRPr>
            </a:p>
          </p:txBody>
        </p:sp>
      </p:gr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We will rock you.mp4">
            <a:hlinkClick r:id="" action="ppaction://media"/>
          </p:cNvPr>
          <p:cNvPicPr>
            <a:picLocks noRot="1" noChangeAspect="1"/>
          </p:cNvPicPr>
          <p:nvPr>
            <a:videoFile r:link="rId1"/>
            <p:extLst>
              <p:ext uri="{DAA4B4D4-6D71-4841-9C94-3DE7FCFB9230}">
                <p14:media xmlns:p14="http://schemas.microsoft.com/office/powerpoint/2010/main" r:link="rId2"/>
              </p:ext>
            </p:extLst>
          </p:nvPr>
        </p:nvPicPr>
        <p:blipFill>
          <a:blip r:embed="rId3"/>
          <a:stretch>
            <a:fillRect/>
          </a:stretch>
        </p:blipFill>
        <p:spPr>
          <a:xfrm>
            <a:off x="960120" y="314324"/>
            <a:ext cx="10774680" cy="6223635"/>
          </a:xfrm>
          <a:prstGeom prst="rect">
            <a:avLst/>
          </a:prstGeom>
        </p:spPr>
      </p:pic>
      <p:pic>
        <p:nvPicPr>
          <p:cNvPr id="3" name="Picture 3"/>
          <p:cNvPicPr>
            <a:picLocks noChangeAspect="1"/>
          </p:cNvPicPr>
          <p:nvPr/>
        </p:nvPicPr>
        <p:blipFill>
          <a:blip r:embed="rId4"/>
          <a:stretch>
            <a:fillRect/>
          </a:stretch>
        </p:blipFill>
        <p:spPr>
          <a:xfrm flipH="1">
            <a:off x="12433300" y="10528300"/>
            <a:ext cx="0" cy="0"/>
          </a:xfrm>
          <a:prstGeom prst="rect">
            <a:avLst/>
          </a:prstGeom>
          <a:ln>
            <a:noFill/>
          </a:ln>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p:cNvSpPr/>
          <p:nvPr>
            <p:custDataLst>
              <p:tags r:id="rId2"/>
            </p:custDataLst>
          </p:nvPr>
        </p:nvSpPr>
        <p:spPr>
          <a:xfrm>
            <a:off x="4814570" y="3116580"/>
            <a:ext cx="3737610" cy="2357120"/>
          </a:xfrm>
          <a:prstGeom prst="rect">
            <a:avLst/>
          </a:prstGeom>
          <a:noFill/>
          <a:ln>
            <a:noFill/>
          </a:ln>
        </p:spPr>
        <p:txBody>
          <a:bodyPr wrap="square" rtlCol="0" anchor="t">
            <a:prstTxWarp prst="textWave1">
              <a:avLst/>
            </a:prstTxWarp>
            <a:noAutofit/>
          </a:bodyPr>
          <a:lstStyle/>
          <a:p>
            <a:pPr algn="ctr"/>
            <a:r>
              <a:rPr lang="en-US" altLang="zh-CN" sz="4400" b="1">
                <a:ln>
                  <a:solidFill>
                    <a:schemeClr val="accent4">
                      <a:lumMod val="75000"/>
                    </a:schemeClr>
                  </a:solidFill>
                </a:ln>
                <a:solidFill>
                  <a:schemeClr val="bg2"/>
                </a:solidFill>
                <a:effectLst>
                  <a:glow rad="139700">
                    <a:schemeClr val="accent4">
                      <a:satMod val="175000"/>
                      <a:alpha val="40000"/>
                    </a:schemeClr>
                  </a:glow>
                  <a:innerShdw blurRad="63500" dist="50800" dir="8100000">
                    <a:prstClr val="black">
                      <a:alpha val="50000"/>
                    </a:prstClr>
                  </a:innerShdw>
                </a:effectLst>
                <a:latin typeface="Times New Roman" panose="02020603050405020304" charset="0"/>
                <a:cs typeface="Times New Roman" panose="02020603050405020304" charset="0"/>
              </a:rPr>
              <a:t>the</a:t>
            </a:r>
            <a:endParaRPr lang="en-US" altLang="zh-CN" sz="4400" b="1">
              <a:ln>
                <a:solidFill>
                  <a:schemeClr val="accent4">
                    <a:lumMod val="75000"/>
                  </a:schemeClr>
                </a:solidFill>
              </a:ln>
              <a:solidFill>
                <a:schemeClr val="bg2"/>
              </a:solidFill>
              <a:effectLst>
                <a:glow rad="139700">
                  <a:schemeClr val="accent4">
                    <a:satMod val="175000"/>
                    <a:alpha val="40000"/>
                  </a:schemeClr>
                </a:glow>
                <a:innerShdw blurRad="63500" dist="50800" dir="8100000">
                  <a:prstClr val="black">
                    <a:alpha val="50000"/>
                  </a:prstClr>
                </a:innerShdw>
              </a:effectLst>
              <a:latin typeface="Times New Roman" panose="02020603050405020304" charset="0"/>
              <a:cs typeface="Times New Roman" panose="02020603050405020304" charset="0"/>
            </a:endParaRPr>
          </a:p>
          <a:p>
            <a:pPr algn="ctr"/>
            <a:r>
              <a:rPr lang="en-US" altLang="zh-CN" sz="4400" b="1">
                <a:ln>
                  <a:solidFill>
                    <a:schemeClr val="accent4">
                      <a:lumMod val="75000"/>
                    </a:schemeClr>
                  </a:solidFill>
                </a:ln>
                <a:solidFill>
                  <a:schemeClr val="bg2"/>
                </a:solidFill>
                <a:effectLst>
                  <a:glow rad="139700">
                    <a:schemeClr val="accent4">
                      <a:satMod val="175000"/>
                      <a:alpha val="40000"/>
                    </a:schemeClr>
                  </a:glow>
                  <a:innerShdw blurRad="63500" dist="50800" dir="8100000">
                    <a:prstClr val="black">
                      <a:alpha val="50000"/>
                    </a:prstClr>
                  </a:innerShdw>
                </a:effectLst>
                <a:latin typeface="Times New Roman" panose="02020603050405020304" charset="0"/>
                <a:cs typeface="Times New Roman" panose="02020603050405020304" charset="0"/>
              </a:rPr>
              <a:t> World</a:t>
            </a:r>
            <a:endParaRPr lang="en-US" altLang="zh-CN" sz="4400" b="1">
              <a:ln>
                <a:solidFill>
                  <a:schemeClr val="accent4">
                    <a:lumMod val="75000"/>
                  </a:schemeClr>
                </a:solidFill>
              </a:ln>
              <a:solidFill>
                <a:schemeClr val="bg2"/>
              </a:solidFill>
              <a:effectLst>
                <a:glow rad="139700">
                  <a:schemeClr val="accent4">
                    <a:satMod val="175000"/>
                    <a:alpha val="40000"/>
                  </a:schemeClr>
                </a:glow>
                <a:innerShdw blurRad="63500" dist="50800" dir="8100000">
                  <a:prstClr val="black">
                    <a:alpha val="50000"/>
                  </a:prstClr>
                </a:innerShdw>
              </a:effectLst>
              <a:latin typeface="Times New Roman" panose="02020603050405020304" charset="0"/>
              <a:cs typeface="Times New Roman" panose="02020603050405020304" charset="0"/>
            </a:endParaRPr>
          </a:p>
        </p:txBody>
      </p:sp>
      <p:sp>
        <p:nvSpPr>
          <p:cNvPr id="2" name="矩形 1"/>
          <p:cNvSpPr/>
          <p:nvPr/>
        </p:nvSpPr>
        <p:spPr>
          <a:xfrm>
            <a:off x="2755900" y="610235"/>
            <a:ext cx="4846955" cy="2426970"/>
          </a:xfrm>
          <a:prstGeom prst="rect">
            <a:avLst/>
          </a:prstGeom>
          <a:noFill/>
          <a:ln>
            <a:noFill/>
          </a:ln>
        </p:spPr>
        <p:txBody>
          <a:bodyPr wrap="square" rtlCol="0" anchor="t">
            <a:prstTxWarp prst="textWave1">
              <a:avLst/>
            </a:prstTxWarp>
            <a:noAutofit/>
          </a:bodyPr>
          <a:lstStyle/>
          <a:p>
            <a:pPr algn="ctr"/>
            <a:r>
              <a:rPr lang="en-US" altLang="zh-CN" sz="4400" b="1">
                <a:ln>
                  <a:solidFill>
                    <a:schemeClr val="accent4">
                      <a:lumMod val="75000"/>
                    </a:schemeClr>
                  </a:solidFill>
                </a:ln>
                <a:solidFill>
                  <a:schemeClr val="bg2"/>
                </a:solidFill>
                <a:effectLst>
                  <a:glow rad="139700">
                    <a:schemeClr val="accent4">
                      <a:satMod val="175000"/>
                      <a:alpha val="40000"/>
                    </a:schemeClr>
                  </a:glow>
                  <a:innerShdw blurRad="63500" dist="50800" dir="8100000">
                    <a:prstClr val="black">
                      <a:alpha val="50000"/>
                    </a:prstClr>
                  </a:innerShdw>
                </a:effectLst>
                <a:latin typeface="Times New Roman" panose="02020603050405020304" charset="0"/>
                <a:cs typeface="Times New Roman" panose="02020603050405020304" charset="0"/>
              </a:rPr>
              <a:t>A Game for</a:t>
            </a:r>
            <a:endParaRPr lang="en-US" altLang="zh-CN" sz="4400" b="1">
              <a:ln>
                <a:solidFill>
                  <a:schemeClr val="accent4">
                    <a:lumMod val="75000"/>
                  </a:schemeClr>
                </a:solidFill>
              </a:ln>
              <a:solidFill>
                <a:schemeClr val="bg2"/>
              </a:solidFill>
              <a:effectLst>
                <a:glow rad="139700">
                  <a:schemeClr val="accent4">
                    <a:satMod val="175000"/>
                    <a:alpha val="40000"/>
                  </a:schemeClr>
                </a:glow>
                <a:innerShdw blurRad="63500" dist="50800" dir="8100000">
                  <a:prstClr val="black">
                    <a:alpha val="50000"/>
                  </a:prstClr>
                </a:innerShdw>
              </a:effectLst>
              <a:latin typeface="Times New Roman" panose="02020603050405020304" charset="0"/>
              <a:cs typeface="Times New Roman" panose="02020603050405020304" charset="0"/>
            </a:endParaRPr>
          </a:p>
        </p:txBody>
      </p:sp>
      <p:pic>
        <p:nvPicPr>
          <p:cNvPr id="10" name="图片 9"/>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flipH="1">
            <a:off x="3456305" y="2736215"/>
            <a:ext cx="1790065" cy="1790065"/>
          </a:xfrm>
          <a:prstGeom prst="rect">
            <a:avLst/>
          </a:prstGeom>
        </p:spPr>
      </p:pic>
      <p:pic>
        <p:nvPicPr>
          <p:cNvPr id="11" name="图片 10"/>
          <p:cNvPicPr>
            <a:picLocks noChangeAspect="1"/>
          </p:cNvPicPr>
          <p:nvPr/>
        </p:nvPicPr>
        <p:blipFill>
          <a:blip r:embed="rId5">
            <a:clrChange>
              <a:clrFrom>
                <a:srgbClr val="FFFFFF">
                  <a:alpha val="100000"/>
                </a:srgbClr>
              </a:clrFrom>
              <a:clrTo>
                <a:srgbClr val="FFFFFF">
                  <a:alpha val="100000"/>
                  <a:alpha val="0"/>
                </a:srgbClr>
              </a:clrTo>
            </a:clrChange>
            <a:lum bright="70000" contrast="-70000"/>
          </a:blip>
          <a:stretch>
            <a:fillRect/>
          </a:stretch>
        </p:blipFill>
        <p:spPr>
          <a:xfrm rot="420000">
            <a:off x="6905625" y="718185"/>
            <a:ext cx="1597025" cy="1058545"/>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179705" y="147955"/>
            <a:ext cx="12012295" cy="645160"/>
          </a:xfrm>
          <a:prstGeom prst="rect">
            <a:avLst/>
          </a:prstGeom>
          <a:solidFill>
            <a:schemeClr val="accent5">
              <a:lumMod val="75000"/>
            </a:schemeClr>
          </a:solidFill>
          <a:effectLst>
            <a:softEdge rad="63500"/>
          </a:effectLst>
        </p:spPr>
        <p:txBody>
          <a:bodyPr wrap="square" rtlCol="0">
            <a:spAutoFit/>
          </a:bodyPr>
          <a:lstStyle/>
          <a:p>
            <a:r>
              <a:rPr lang="en-US" altLang="zh-CN" sz="3600">
                <a:latin typeface="Times New Roman" panose="02020603050405020304" charset="0"/>
                <a:cs typeface="Times New Roman" panose="02020603050405020304" charset="0"/>
              </a:rPr>
              <a:t>It is so exciting that football </a:t>
            </a:r>
            <a:r>
              <a:rPr lang="en-US" altLang="zh-CN" sz="3600">
                <a:solidFill>
                  <a:schemeClr val="bg1"/>
                </a:solidFill>
                <a:latin typeface="Times New Roman" panose="02020603050405020304" charset="0"/>
                <a:cs typeface="Times New Roman" panose="02020603050405020304" charset="0"/>
              </a:rPr>
              <a:t>enjoys popularity</a:t>
            </a:r>
            <a:r>
              <a:rPr lang="en-US" altLang="zh-CN" sz="3600">
                <a:latin typeface="Times New Roman" panose="02020603050405020304" charset="0"/>
                <a:cs typeface="Times New Roman" panose="02020603050405020304" charset="0"/>
              </a:rPr>
              <a:t> all over the world.</a:t>
            </a:r>
            <a:endParaRPr lang="en-US" altLang="zh-CN" sz="3600">
              <a:latin typeface="Times New Roman" panose="02020603050405020304" charset="0"/>
              <a:cs typeface="Times New Roman" panose="02020603050405020304" charset="0"/>
            </a:endParaRPr>
          </a:p>
        </p:txBody>
      </p:sp>
      <p:pic>
        <p:nvPicPr>
          <p:cNvPr id="2" name="图片 1"/>
          <p:cNvPicPr>
            <a:picLocks noChangeAspect="1"/>
          </p:cNvPicPr>
          <p:nvPr/>
        </p:nvPicPr>
        <p:blipFill>
          <a:blip r:embed="rId2"/>
          <a:srcRect l="1444" t="12722" r="14352" b="2944"/>
          <a:stretch>
            <a:fillRect/>
          </a:stretch>
        </p:blipFill>
        <p:spPr>
          <a:xfrm>
            <a:off x="290830" y="814070"/>
            <a:ext cx="2887345" cy="2891790"/>
          </a:xfrm>
          <a:prstGeom prst="ellipse">
            <a:avLst/>
          </a:prstGeom>
        </p:spPr>
      </p:pic>
      <p:pic>
        <p:nvPicPr>
          <p:cNvPr id="3" name="图片 2"/>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rot="6677128">
            <a:off x="10717768" y="4945224"/>
            <a:ext cx="1287367" cy="1661824"/>
          </a:xfrm>
          <a:prstGeom prst="rect">
            <a:avLst/>
          </a:prstGeom>
        </p:spPr>
      </p:pic>
      <p:pic>
        <p:nvPicPr>
          <p:cNvPr id="4" name="图片 3"/>
          <p:cNvPicPr>
            <a:picLocks noChangeAspect="1"/>
          </p:cNvPicPr>
          <p:nvPr/>
        </p:nvPicPr>
        <p:blipFill>
          <a:blip r:embed="rId5"/>
          <a:stretch>
            <a:fillRect/>
          </a:stretch>
        </p:blipFill>
        <p:spPr>
          <a:xfrm>
            <a:off x="179705" y="3705860"/>
            <a:ext cx="3333750" cy="2971800"/>
          </a:xfrm>
          <a:prstGeom prst="rect">
            <a:avLst/>
          </a:prstGeom>
        </p:spPr>
      </p:pic>
      <p:sp>
        <p:nvSpPr>
          <p:cNvPr id="12" name="文本框 11"/>
          <p:cNvSpPr txBox="1"/>
          <p:nvPr>
            <p:custDataLst>
              <p:tags r:id="rId6"/>
            </p:custDataLst>
          </p:nvPr>
        </p:nvSpPr>
        <p:spPr>
          <a:xfrm>
            <a:off x="3068955" y="1917700"/>
            <a:ext cx="8729345" cy="132207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sz="4000">
                <a:latin typeface="Times New Roman" panose="02020603050405020304" charset="0"/>
                <a:cs typeface="Times New Roman" panose="02020603050405020304" charset="0"/>
              </a:rPr>
              <a:t>Especially in the World Cup, 2022, in Qatar</a:t>
            </a:r>
            <a:endParaRPr lang="en-US" altLang="zh-CN" sz="4000">
              <a:latin typeface="Times New Roman" panose="02020603050405020304" charset="0"/>
              <a:cs typeface="Times New Roman" panose="02020603050405020304" charset="0"/>
            </a:endParaRPr>
          </a:p>
        </p:txBody>
      </p:sp>
      <p:sp>
        <p:nvSpPr>
          <p:cNvPr id="9" name="文本框 8"/>
          <p:cNvSpPr txBox="1"/>
          <p:nvPr/>
        </p:nvSpPr>
        <p:spPr>
          <a:xfrm>
            <a:off x="3694747" y="4072572"/>
            <a:ext cx="7477760" cy="5835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altLang="zh-CN" sz="3200">
                <a:solidFill>
                  <a:srgbClr val="FF0000"/>
                </a:solidFill>
                <a:latin typeface="Times New Roman" panose="02020603050405020304" charset="0"/>
                <a:cs typeface="Times New Roman" panose="02020603050405020304" charset="0"/>
              </a:rPr>
              <a:t>5,000,000,000</a:t>
            </a:r>
            <a:r>
              <a:rPr lang="en-US" altLang="zh-CN" sz="3200">
                <a:latin typeface="Times New Roman" panose="02020603050405020304" charset="0"/>
                <a:cs typeface="Times New Roman" panose="02020603050405020304" charset="0"/>
              </a:rPr>
              <a:t> participate, watch and follow</a:t>
            </a:r>
            <a:endParaRPr lang="en-US" altLang="zh-CN" sz="3200">
              <a:latin typeface="Times New Roman" panose="02020603050405020304" charset="0"/>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0" y="-137795"/>
            <a:ext cx="6691630" cy="1200150"/>
            <a:chOff x="6369" y="6406"/>
            <a:chExt cx="10538" cy="1890"/>
          </a:xfrm>
        </p:grpSpPr>
        <p:sp>
          <p:nvSpPr>
            <p:cNvPr id="4" name="文本框 3"/>
            <p:cNvSpPr txBox="1"/>
            <p:nvPr>
              <p:custDataLst>
                <p:tags r:id="rId1"/>
              </p:custDataLst>
            </p:nvPr>
          </p:nvSpPr>
          <p:spPr>
            <a:xfrm>
              <a:off x="7327" y="6879"/>
              <a:ext cx="9581" cy="122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noAutofit/>
            </a:bodyPr>
            <a:lstStyle/>
            <a:p>
              <a:pPr algn="ctr"/>
              <a:r>
                <a:rPr lang="en-US" altLang="zh-CN" sz="4000">
                  <a:latin typeface="Times New Roman" panose="02020603050405020304" charset="0"/>
                  <a:cs typeface="Times New Roman" panose="02020603050405020304" charset="0"/>
                </a:rPr>
                <a:t>quiz about football</a:t>
              </a:r>
              <a:endParaRPr lang="en-US" altLang="zh-CN" sz="4000">
                <a:latin typeface="Times New Roman" panose="02020603050405020304" charset="0"/>
                <a:cs typeface="Times New Roman" panose="02020603050405020304" charset="0"/>
              </a:endParaRPr>
            </a:p>
          </p:txBody>
        </p:sp>
        <p:pic>
          <p:nvPicPr>
            <p:cNvPr id="10" name="图片 9"/>
            <p:cNvPicPr>
              <a:picLocks noChangeAspect="1"/>
            </p:cNvPicPr>
            <p:nvPr>
              <p:custDataLst>
                <p:tags r:id="rId2"/>
              </p:custDataLst>
            </p:nvPr>
          </p:nvPicPr>
          <p:blipFill>
            <a:blip r:embed="rId3"/>
            <a:srcRect r="11722"/>
            <a:stretch>
              <a:fillRect/>
            </a:stretch>
          </p:blipFill>
          <p:spPr>
            <a:xfrm>
              <a:off x="6369" y="6406"/>
              <a:ext cx="1799" cy="1890"/>
            </a:xfrm>
            <a:prstGeom prst="rect">
              <a:avLst/>
            </a:prstGeom>
          </p:spPr>
        </p:pic>
      </p:grpSp>
      <p:pic>
        <p:nvPicPr>
          <p:cNvPr id="2" name="图片 1"/>
          <p:cNvPicPr>
            <a:picLocks noChangeAspect="1"/>
          </p:cNvPicPr>
          <p:nvPr/>
        </p:nvPicPr>
        <p:blipFill>
          <a:blip r:embed="rId4"/>
          <a:srcRect b="5714"/>
          <a:stretch>
            <a:fillRect/>
          </a:stretch>
        </p:blipFill>
        <p:spPr>
          <a:xfrm>
            <a:off x="498475" y="1398905"/>
            <a:ext cx="1813560" cy="2640330"/>
          </a:xfrm>
          <a:prstGeom prst="rect">
            <a:avLst/>
          </a:prstGeom>
        </p:spPr>
      </p:pic>
      <p:pic>
        <p:nvPicPr>
          <p:cNvPr id="3" name="图片 2"/>
          <p:cNvPicPr>
            <a:picLocks noChangeAspect="1"/>
          </p:cNvPicPr>
          <p:nvPr/>
        </p:nvPicPr>
        <p:blipFill>
          <a:blip r:embed="rId5"/>
          <a:srcRect b="14879"/>
          <a:stretch>
            <a:fillRect/>
          </a:stretch>
        </p:blipFill>
        <p:spPr>
          <a:xfrm>
            <a:off x="1122680" y="2348230"/>
            <a:ext cx="2093595" cy="3165475"/>
          </a:xfrm>
          <a:prstGeom prst="rect">
            <a:avLst/>
          </a:prstGeom>
        </p:spPr>
      </p:pic>
      <p:grpSp>
        <p:nvGrpSpPr>
          <p:cNvPr id="9" name="组合 8"/>
          <p:cNvGrpSpPr/>
          <p:nvPr/>
        </p:nvGrpSpPr>
        <p:grpSpPr>
          <a:xfrm>
            <a:off x="3733165" y="2011045"/>
            <a:ext cx="3235325" cy="2645410"/>
            <a:chOff x="5879" y="3167"/>
            <a:chExt cx="5095" cy="4166"/>
          </a:xfrm>
        </p:grpSpPr>
        <p:sp>
          <p:nvSpPr>
            <p:cNvPr id="5" name="矩形 4"/>
            <p:cNvSpPr/>
            <p:nvPr/>
          </p:nvSpPr>
          <p:spPr>
            <a:xfrm>
              <a:off x="5879" y="3167"/>
              <a:ext cx="3424" cy="4167"/>
            </a:xfrm>
            <a:prstGeom prst="rect">
              <a:avLst/>
            </a:prstGeom>
          </p:spPr>
          <p:style>
            <a:lnRef idx="0">
              <a:schemeClr val="accent4"/>
            </a:lnRef>
            <a:fillRef idx="3">
              <a:schemeClr val="accent4"/>
            </a:fillRef>
            <a:effectRef idx="3">
              <a:schemeClr val="accent4"/>
            </a:effectRef>
            <a:fontRef idx="minor">
              <a:schemeClr val="lt1"/>
            </a:fontRef>
          </p:style>
          <p:txBody>
            <a:bodyPr wrap="none" rtlCol="0" anchor="t">
              <a:spAutoFit/>
            </a:bodyPr>
            <a:lstStyle/>
            <a:p>
              <a:pPr algn="ctr"/>
              <a:r>
                <a:rPr lang="en-US" altLang="zh-CN" sz="16600" b="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11</a:t>
              </a:r>
              <a:endParaRPr lang="en-US" altLang="zh-CN" sz="16600" b="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
          <p:nvSpPr>
            <p:cNvPr id="6" name="右箭头 5"/>
            <p:cNvSpPr/>
            <p:nvPr/>
          </p:nvSpPr>
          <p:spPr>
            <a:xfrm>
              <a:off x="9384" y="4744"/>
              <a:ext cx="1591" cy="74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grpSp>
      <p:pic>
        <p:nvPicPr>
          <p:cNvPr id="8" name="图片 7"/>
          <p:cNvPicPr>
            <a:picLocks noChangeAspect="1"/>
          </p:cNvPicPr>
          <p:nvPr/>
        </p:nvPicPr>
        <p:blipFill>
          <a:blip r:embed="rId6"/>
          <a:stretch>
            <a:fillRect/>
          </a:stretch>
        </p:blipFill>
        <p:spPr>
          <a:xfrm>
            <a:off x="7020560" y="2011045"/>
            <a:ext cx="5074920" cy="2854960"/>
          </a:xfrm>
          <a:prstGeom prst="rect">
            <a:avLst/>
          </a:prstGeom>
        </p:spPr>
      </p:pic>
      <p:sp>
        <p:nvSpPr>
          <p:cNvPr id="12" name="文本框 11"/>
          <p:cNvSpPr txBox="1"/>
          <p:nvPr>
            <p:custDataLst>
              <p:tags r:id="rId7"/>
            </p:custDataLst>
          </p:nvPr>
        </p:nvSpPr>
        <p:spPr>
          <a:xfrm>
            <a:off x="8587105" y="5087620"/>
            <a:ext cx="2687955" cy="1052830"/>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wrap="square" rtlCol="0">
            <a:noAutofit/>
          </a:bodyPr>
          <a:lstStyle/>
          <a:p>
            <a:pPr algn="ctr"/>
            <a:r>
              <a:rPr lang="en-US" altLang="zh-CN" sz="6000">
                <a:latin typeface="Times New Roman" panose="02020603050405020304" charset="0"/>
                <a:cs typeface="Times New Roman" panose="02020603050405020304" charset="0"/>
              </a:rPr>
              <a:t>team</a:t>
            </a:r>
            <a:endParaRPr lang="en-US" altLang="zh-CN" sz="6000">
              <a:latin typeface="Times New Roman" panose="02020603050405020304" charset="0"/>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rot="6677128">
            <a:off x="4718050" y="1746250"/>
            <a:ext cx="2380615" cy="3074035"/>
          </a:xfrm>
          <a:prstGeom prst="rect">
            <a:avLst/>
          </a:prstGeom>
        </p:spPr>
      </p:pic>
      <p:pic>
        <p:nvPicPr>
          <p:cNvPr id="5" name="图片 4"/>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121285"/>
            <a:ext cx="1494790" cy="1494790"/>
          </a:xfrm>
          <a:prstGeom prst="rect">
            <a:avLst/>
          </a:prstGeom>
        </p:spPr>
      </p:pic>
      <p:pic>
        <p:nvPicPr>
          <p:cNvPr id="2" name="图片 1"/>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0" y="5236845"/>
            <a:ext cx="1494790" cy="1494790"/>
          </a:xfrm>
          <a:prstGeom prst="rect">
            <a:avLst/>
          </a:prstGeom>
        </p:spPr>
      </p:pic>
      <p:pic>
        <p:nvPicPr>
          <p:cNvPr id="3" name="图片 2"/>
          <p:cNvPicPr>
            <a:picLocks noChangeAspect="1"/>
          </p:cNvPicPr>
          <p:nvPr>
            <p:custDataLst>
              <p:tags r:id="rId6"/>
            </p:custDataLst>
          </p:nvPr>
        </p:nvPicPr>
        <p:blipFill>
          <a:blip r:embed="rId4">
            <a:extLst>
              <a:ext uri="{28A0092B-C50C-407E-A947-70E740481C1C}">
                <a14:useLocalDpi xmlns:a14="http://schemas.microsoft.com/office/drawing/2010/main" val="0"/>
              </a:ext>
            </a:extLst>
          </a:blip>
          <a:stretch>
            <a:fillRect/>
          </a:stretch>
        </p:blipFill>
        <p:spPr>
          <a:xfrm>
            <a:off x="10321925" y="5236845"/>
            <a:ext cx="1494790" cy="1494790"/>
          </a:xfrm>
          <a:prstGeom prst="rect">
            <a:avLst/>
          </a:prstGeom>
        </p:spPr>
      </p:pic>
      <p:pic>
        <p:nvPicPr>
          <p:cNvPr id="4" name="图片 3"/>
          <p:cNvPicPr>
            <a:picLocks noChangeAspect="1"/>
          </p:cNvPicPr>
          <p:nvPr>
            <p:custDataLst>
              <p:tags r:id="rId7"/>
            </p:custDataLst>
          </p:nvPr>
        </p:nvPicPr>
        <p:blipFill>
          <a:blip r:embed="rId4">
            <a:extLst>
              <a:ext uri="{28A0092B-C50C-407E-A947-70E740481C1C}">
                <a14:useLocalDpi xmlns:a14="http://schemas.microsoft.com/office/drawing/2010/main" val="0"/>
              </a:ext>
            </a:extLst>
          </a:blip>
          <a:stretch>
            <a:fillRect/>
          </a:stretch>
        </p:blipFill>
        <p:spPr>
          <a:xfrm>
            <a:off x="10321925" y="121285"/>
            <a:ext cx="1494790" cy="1494790"/>
          </a:xfrm>
          <a:prstGeom prst="rect">
            <a:avLst/>
          </a:prstGeom>
        </p:spPr>
      </p:pic>
      <p:sp>
        <p:nvSpPr>
          <p:cNvPr id="6" name="文本框 5"/>
          <p:cNvSpPr txBox="1"/>
          <p:nvPr>
            <p:custDataLst>
              <p:tags r:id="rId8"/>
            </p:custDataLst>
          </p:nvPr>
        </p:nvSpPr>
        <p:spPr>
          <a:xfrm>
            <a:off x="4515485" y="447675"/>
            <a:ext cx="2786380" cy="645160"/>
          </a:xfrm>
          <a:prstGeom prst="rect">
            <a:avLst/>
          </a:prstGeom>
          <a:solidFill>
            <a:schemeClr val="accent5">
              <a:lumMod val="75000"/>
            </a:schemeClr>
          </a:solidFill>
          <a:effectLst>
            <a:softEdge rad="63500"/>
          </a:effectLst>
        </p:spPr>
        <p:txBody>
          <a:bodyPr wrap="square" rtlCol="0">
            <a:spAutoFit/>
          </a:bodyPr>
          <a:lstStyle/>
          <a:p>
            <a:r>
              <a:rPr lang="en-US" altLang="zh-CN" sz="3600">
                <a:latin typeface="Times New Roman" panose="02020603050405020304" charset="0"/>
                <a:cs typeface="Times New Roman" panose="02020603050405020304" charset="0"/>
              </a:rPr>
              <a:t>Team battles</a:t>
            </a:r>
            <a:endParaRPr lang="en-US" altLang="zh-CN" sz="3600">
              <a:latin typeface="Times New Roman" panose="02020603050405020304" charset="0"/>
              <a:cs typeface="Times New Roman" panose="02020603050405020304" charset="0"/>
            </a:endParaRPr>
          </a:p>
        </p:txBody>
      </p:sp>
      <p:pic>
        <p:nvPicPr>
          <p:cNvPr id="11" name="图片 10"/>
          <p:cNvPicPr>
            <a:picLocks noChangeAspect="1"/>
          </p:cNvPicPr>
          <p:nvPr/>
        </p:nvPicPr>
        <p:blipFill>
          <a:blip r:embed="rId9"/>
          <a:stretch>
            <a:fillRect/>
          </a:stretch>
        </p:blipFill>
        <p:spPr>
          <a:xfrm>
            <a:off x="1494790" y="1235710"/>
            <a:ext cx="2936875" cy="3914775"/>
          </a:xfrm>
          <a:prstGeom prst="ellipse">
            <a:avLst/>
          </a:prstGeom>
        </p:spPr>
      </p:pic>
      <p:pic>
        <p:nvPicPr>
          <p:cNvPr id="12" name="图片 11"/>
          <p:cNvPicPr>
            <a:picLocks noChangeAspect="1"/>
          </p:cNvPicPr>
          <p:nvPr/>
        </p:nvPicPr>
        <p:blipFill>
          <a:blip r:embed="rId10"/>
          <a:stretch>
            <a:fillRect/>
          </a:stretch>
        </p:blipFill>
        <p:spPr>
          <a:xfrm>
            <a:off x="7107555" y="1235710"/>
            <a:ext cx="3037840" cy="4050030"/>
          </a:xfrm>
          <a:prstGeom prst="ellipse">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4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4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400" accel="50000" fill="hold">
                                          <p:stCondLst>
                                            <p:cond delay="400"/>
                                          </p:stCondLst>
                                        </p:cTn>
                                        <p:tgtEl>
                                          <p:spTgt spid="7"/>
                                        </p:tgtEl>
                                        <p:attrNameLst>
                                          <p:attrName>ppt_w</p:attrName>
                                        </p:attrNameLst>
                                      </p:cBhvr>
                                      <p:tavLst>
                                        <p:tav tm="0">
                                          <p:val>
                                            <p:strVal val="#ppt_w*.05"/>
                                          </p:val>
                                        </p:tav>
                                        <p:tav tm="100000">
                                          <p:val>
                                            <p:strVal val="#ppt_w"/>
                                          </p:val>
                                        </p:tav>
                                      </p:tavLst>
                                    </p:anim>
                                    <p:anim calcmode="lin" valueType="num">
                                      <p:cBhvr>
                                        <p:cTn id="10" dur="800" fill="hold"/>
                                        <p:tgtEl>
                                          <p:spTgt spid="7"/>
                                        </p:tgtEl>
                                        <p:attrNameLst>
                                          <p:attrName>ppt_h</p:attrName>
                                        </p:attrNameLst>
                                      </p:cBhvr>
                                      <p:tavLst>
                                        <p:tav tm="0">
                                          <p:val>
                                            <p:strVal val="#ppt_h"/>
                                          </p:val>
                                        </p:tav>
                                        <p:tav tm="100000">
                                          <p:val>
                                            <p:strVal val="#ppt_h"/>
                                          </p:val>
                                        </p:tav>
                                      </p:tavLst>
                                    </p:anim>
                                    <p:anim calcmode="lin" valueType="num">
                                      <p:cBhvr>
                                        <p:cTn id="11" dur="4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4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400" accel="50000" fill="hold">
                                          <p:stCondLst>
                                            <p:cond delay="400"/>
                                          </p:stCondLst>
                                        </p:cTn>
                                        <p:tgtEl>
                                          <p:spTgt spid="7"/>
                                        </p:tgtEl>
                                        <p:attrNameLst>
                                          <p:attrName>ppt_y</p:attrName>
                                        </p:attrNameLst>
                                      </p:cBhvr>
                                      <p:tavLst>
                                        <p:tav tm="0">
                                          <p:val>
                                            <p:strVal val="#ppt_y+.1"/>
                                          </p:val>
                                        </p:tav>
                                        <p:tav tm="100000">
                                          <p:val>
                                            <p:strVal val="#ppt_y"/>
                                          </p:val>
                                        </p:tav>
                                      </p:tavLst>
                                    </p:anim>
                                    <p:animEffect transition="in" filter="fade">
                                      <p:cBhvr>
                                        <p:cTn id="14" dur="800" decel="50000">
                                          <p:stCondLst>
                                            <p:cond delay="0"/>
                                          </p:stCondLst>
                                        </p:cTn>
                                        <p:tgtEl>
                                          <p:spTgt spid="7"/>
                                        </p:tgtEl>
                                      </p:cBhvr>
                                    </p:animEffect>
                                  </p:childTnLst>
                                  <p:subTnLst>
                                    <p:audio>
                                      <p:cMediaNode>
                                        <p:cTn display="1" masterRel="sameClick">
                                          <p:stCondLst>
                                            <p:cond evt="begin" delay="0">
                                              <p:tn val="5"/>
                                            </p:cond>
                                          </p:stCondLst>
                                          <p:endCondLst>
                                            <p:cond evt="onStopAudio" delay="0">
                                              <p:tgtEl>
                                                <p:sldTgt/>
                                              </p:tgtEl>
                                            </p:cond>
                                          </p:endCondLst>
                                        </p:cTn>
                                        <p:tgtEl>
                                          <p:sndTgt r:embed="rId11" name="explode.wav"/>
                                        </p:tgtEl>
                                      </p:cMediaNode>
                                    </p:audio>
                                  </p:sub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529590" y="128905"/>
            <a:ext cx="11552555" cy="6131560"/>
            <a:chOff x="834" y="203"/>
            <a:chExt cx="18193" cy="9656"/>
          </a:xfrm>
        </p:grpSpPr>
        <p:sp>
          <p:nvSpPr>
            <p:cNvPr id="26" name="圆角矩形 25"/>
            <p:cNvSpPr/>
            <p:nvPr>
              <p:custDataLst>
                <p:tags r:id="rId1"/>
              </p:custDataLst>
            </p:nvPr>
          </p:nvSpPr>
          <p:spPr>
            <a:xfrm>
              <a:off x="834" y="657"/>
              <a:ext cx="17532" cy="9203"/>
            </a:xfrm>
            <a:prstGeom prst="roundRect">
              <a:avLst/>
            </a:prstGeom>
            <a:solidFill>
              <a:schemeClr val="accent1">
                <a:lumMod val="75000"/>
                <a:alpha val="91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rot="6677128">
              <a:off x="16706" y="-92"/>
              <a:ext cx="2027" cy="2617"/>
            </a:xfrm>
            <a:prstGeom prst="rect">
              <a:avLst/>
            </a:prstGeom>
          </p:spPr>
        </p:pic>
      </p:grpSp>
      <p:grpSp>
        <p:nvGrpSpPr>
          <p:cNvPr id="7" name="组合 6"/>
          <p:cNvGrpSpPr/>
          <p:nvPr/>
        </p:nvGrpSpPr>
        <p:grpSpPr>
          <a:xfrm>
            <a:off x="737870" y="1270000"/>
            <a:ext cx="4803775" cy="1009650"/>
            <a:chOff x="6369" y="6406"/>
            <a:chExt cx="8321" cy="1890"/>
          </a:xfrm>
        </p:grpSpPr>
        <p:sp>
          <p:nvSpPr>
            <p:cNvPr id="4" name="文本框 3"/>
            <p:cNvSpPr txBox="1"/>
            <p:nvPr>
              <p:custDataLst>
                <p:tags r:id="rId4"/>
              </p:custDataLst>
            </p:nvPr>
          </p:nvSpPr>
          <p:spPr>
            <a:xfrm>
              <a:off x="7327" y="6879"/>
              <a:ext cx="7363" cy="122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noAutofit/>
            </a:bodyPr>
            <a:lstStyle/>
            <a:p>
              <a:pPr algn="ctr"/>
              <a:r>
                <a:rPr lang="en-US" altLang="zh-CN" sz="3200">
                  <a:latin typeface="Times New Roman" panose="02020603050405020304" charset="0"/>
                  <a:cs typeface="Times New Roman" panose="02020603050405020304" charset="0"/>
                </a:rPr>
                <a:t>Individual training</a:t>
              </a:r>
              <a:endParaRPr lang="en-US" altLang="zh-CN" sz="3200">
                <a:latin typeface="Times New Roman" panose="02020603050405020304" charset="0"/>
                <a:cs typeface="Times New Roman" panose="02020603050405020304" charset="0"/>
              </a:endParaRPr>
            </a:p>
          </p:txBody>
        </p:sp>
        <p:pic>
          <p:nvPicPr>
            <p:cNvPr id="10" name="图片 9"/>
            <p:cNvPicPr>
              <a:picLocks noChangeAspect="1"/>
            </p:cNvPicPr>
            <p:nvPr>
              <p:custDataLst>
                <p:tags r:id="rId5"/>
              </p:custDataLst>
            </p:nvPr>
          </p:nvPicPr>
          <p:blipFill>
            <a:blip r:embed="rId6"/>
            <a:srcRect r="11722"/>
            <a:stretch>
              <a:fillRect/>
            </a:stretch>
          </p:blipFill>
          <p:spPr>
            <a:xfrm>
              <a:off x="6369" y="6406"/>
              <a:ext cx="1799" cy="1890"/>
            </a:xfrm>
            <a:prstGeom prst="rect">
              <a:avLst/>
            </a:prstGeom>
          </p:spPr>
        </p:pic>
      </p:grpSp>
      <p:grpSp>
        <p:nvGrpSpPr>
          <p:cNvPr id="8" name="组合 7"/>
          <p:cNvGrpSpPr/>
          <p:nvPr/>
        </p:nvGrpSpPr>
        <p:grpSpPr>
          <a:xfrm>
            <a:off x="737870" y="3350260"/>
            <a:ext cx="4803775" cy="1009650"/>
            <a:chOff x="6369" y="6406"/>
            <a:chExt cx="8321" cy="1890"/>
          </a:xfrm>
        </p:grpSpPr>
        <p:sp>
          <p:nvSpPr>
            <p:cNvPr id="9" name="文本框 8"/>
            <p:cNvSpPr txBox="1"/>
            <p:nvPr>
              <p:custDataLst>
                <p:tags r:id="rId7"/>
              </p:custDataLst>
            </p:nvPr>
          </p:nvSpPr>
          <p:spPr>
            <a:xfrm>
              <a:off x="7327" y="6879"/>
              <a:ext cx="7363" cy="122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noAutofit/>
            </a:bodyPr>
            <a:lstStyle/>
            <a:p>
              <a:pPr algn="ctr"/>
              <a:r>
                <a:rPr lang="en-US" altLang="zh-CN" sz="3200">
                  <a:latin typeface="Times New Roman" panose="02020603050405020304" charset="0"/>
                  <a:cs typeface="Times New Roman" panose="02020603050405020304" charset="0"/>
                </a:rPr>
                <a:t>Team battling</a:t>
              </a:r>
              <a:endParaRPr lang="en-US" altLang="zh-CN" sz="3200">
                <a:latin typeface="Times New Roman" panose="02020603050405020304" charset="0"/>
                <a:cs typeface="Times New Roman" panose="02020603050405020304" charset="0"/>
              </a:endParaRPr>
            </a:p>
          </p:txBody>
        </p:sp>
        <p:pic>
          <p:nvPicPr>
            <p:cNvPr id="11" name="图片 10"/>
            <p:cNvPicPr>
              <a:picLocks noChangeAspect="1"/>
            </p:cNvPicPr>
            <p:nvPr>
              <p:custDataLst>
                <p:tags r:id="rId8"/>
              </p:custDataLst>
            </p:nvPr>
          </p:nvPicPr>
          <p:blipFill>
            <a:blip r:embed="rId6"/>
            <a:srcRect r="11722"/>
            <a:stretch>
              <a:fillRect/>
            </a:stretch>
          </p:blipFill>
          <p:spPr>
            <a:xfrm>
              <a:off x="6369" y="6406"/>
              <a:ext cx="1799" cy="1890"/>
            </a:xfrm>
            <a:prstGeom prst="rect">
              <a:avLst/>
            </a:prstGeom>
          </p:spPr>
        </p:pic>
      </p:grpSp>
      <p:grpSp>
        <p:nvGrpSpPr>
          <p:cNvPr id="17" name="组合 16"/>
          <p:cNvGrpSpPr/>
          <p:nvPr/>
        </p:nvGrpSpPr>
        <p:grpSpPr>
          <a:xfrm>
            <a:off x="5885815" y="800735"/>
            <a:ext cx="3429635" cy="1029970"/>
            <a:chOff x="9269" y="1261"/>
            <a:chExt cx="5401" cy="1622"/>
          </a:xfrm>
        </p:grpSpPr>
        <p:sp>
          <p:nvSpPr>
            <p:cNvPr id="12" name="文本框 11"/>
            <p:cNvSpPr txBox="1"/>
            <p:nvPr/>
          </p:nvSpPr>
          <p:spPr>
            <a:xfrm>
              <a:off x="10346" y="1616"/>
              <a:ext cx="4324" cy="1113"/>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altLang="zh-CN" sz="4000">
                  <a:latin typeface="Times New Roman" panose="02020603050405020304" charset="0"/>
                  <a:cs typeface="Times New Roman" panose="02020603050405020304" charset="0"/>
                </a:rPr>
                <a:t>fast reading</a:t>
              </a:r>
              <a:endParaRPr lang="en-US" altLang="zh-CN" sz="4000">
                <a:latin typeface="Times New Roman" panose="02020603050405020304" charset="0"/>
                <a:cs typeface="Times New Roman" panose="02020603050405020304" charset="0"/>
              </a:endParaRPr>
            </a:p>
          </p:txBody>
        </p:sp>
        <p:pic>
          <p:nvPicPr>
            <p:cNvPr id="16" name="图片 15"/>
            <p:cNvPicPr>
              <a:picLocks noChangeAspect="1"/>
            </p:cNvPicPr>
            <p:nvPr>
              <p:custDataLst>
                <p:tags r:id="rId9"/>
              </p:custDataLst>
            </p:nvPr>
          </p:nvPicPr>
          <p:blipFill>
            <a:blip r:embed="rId10">
              <a:extLst>
                <a:ext uri="{28A0092B-C50C-407E-A947-70E740481C1C}">
                  <a14:useLocalDpi xmlns:a14="http://schemas.microsoft.com/office/drawing/2010/main" val="0"/>
                </a:ext>
              </a:extLst>
            </a:blip>
            <a:stretch>
              <a:fillRect/>
            </a:stretch>
          </p:blipFill>
          <p:spPr>
            <a:xfrm flipH="1">
              <a:off x="9269" y="1261"/>
              <a:ext cx="1622" cy="1622"/>
            </a:xfrm>
            <a:prstGeom prst="rect">
              <a:avLst/>
            </a:prstGeom>
          </p:spPr>
        </p:pic>
      </p:grpSp>
      <p:grpSp>
        <p:nvGrpSpPr>
          <p:cNvPr id="21" name="组合 20"/>
          <p:cNvGrpSpPr/>
          <p:nvPr/>
        </p:nvGrpSpPr>
        <p:grpSpPr>
          <a:xfrm>
            <a:off x="5886450" y="3228340"/>
            <a:ext cx="4477385" cy="1029970"/>
            <a:chOff x="9269" y="3146"/>
            <a:chExt cx="7051" cy="1622"/>
          </a:xfrm>
        </p:grpSpPr>
        <p:sp>
          <p:nvSpPr>
            <p:cNvPr id="13" name="文本框 12"/>
            <p:cNvSpPr txBox="1"/>
            <p:nvPr>
              <p:custDataLst>
                <p:tags r:id="rId11"/>
              </p:custDataLst>
            </p:nvPr>
          </p:nvSpPr>
          <p:spPr>
            <a:xfrm>
              <a:off x="10346" y="3401"/>
              <a:ext cx="5974" cy="1113"/>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altLang="zh-CN" sz="4000">
                  <a:latin typeface="Times New Roman" panose="02020603050405020304" charset="0"/>
                  <a:cs typeface="Times New Roman" panose="02020603050405020304" charset="0"/>
                </a:rPr>
                <a:t>careful reading</a:t>
              </a:r>
              <a:endParaRPr lang="en-US" altLang="zh-CN" sz="4000">
                <a:latin typeface="Times New Roman" panose="02020603050405020304" charset="0"/>
                <a:cs typeface="Times New Roman" panose="02020603050405020304" charset="0"/>
              </a:endParaRPr>
            </a:p>
          </p:txBody>
        </p:sp>
        <p:pic>
          <p:nvPicPr>
            <p:cNvPr id="18" name="图片 17"/>
            <p:cNvPicPr>
              <a:picLocks noChangeAspect="1"/>
            </p:cNvPicPr>
            <p:nvPr>
              <p:custDataLst>
                <p:tags r:id="rId12"/>
              </p:custDataLst>
            </p:nvPr>
          </p:nvPicPr>
          <p:blipFill>
            <a:blip r:embed="rId10">
              <a:extLst>
                <a:ext uri="{28A0092B-C50C-407E-A947-70E740481C1C}">
                  <a14:useLocalDpi xmlns:a14="http://schemas.microsoft.com/office/drawing/2010/main" val="0"/>
                </a:ext>
              </a:extLst>
            </a:blip>
            <a:stretch>
              <a:fillRect/>
            </a:stretch>
          </p:blipFill>
          <p:spPr>
            <a:xfrm flipH="1">
              <a:off x="9269" y="3146"/>
              <a:ext cx="1622" cy="1622"/>
            </a:xfrm>
            <a:prstGeom prst="rect">
              <a:avLst/>
            </a:prstGeom>
          </p:spPr>
        </p:pic>
      </p:grpSp>
      <p:grpSp>
        <p:nvGrpSpPr>
          <p:cNvPr id="22" name="组合 21"/>
          <p:cNvGrpSpPr/>
          <p:nvPr/>
        </p:nvGrpSpPr>
        <p:grpSpPr>
          <a:xfrm>
            <a:off x="5886450" y="2046605"/>
            <a:ext cx="4646295" cy="1029970"/>
            <a:chOff x="9269" y="5031"/>
            <a:chExt cx="7317" cy="1622"/>
          </a:xfrm>
        </p:grpSpPr>
        <p:sp>
          <p:nvSpPr>
            <p:cNvPr id="14" name="文本框 13"/>
            <p:cNvSpPr txBox="1"/>
            <p:nvPr>
              <p:custDataLst>
                <p:tags r:id="rId13"/>
              </p:custDataLst>
            </p:nvPr>
          </p:nvSpPr>
          <p:spPr>
            <a:xfrm>
              <a:off x="10346" y="5186"/>
              <a:ext cx="6241" cy="1113"/>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altLang="zh-CN" sz="4000">
                  <a:latin typeface="Times New Roman" panose="02020603050405020304" charset="0"/>
                  <a:cs typeface="Times New Roman" panose="02020603050405020304" charset="0"/>
                </a:rPr>
                <a:t>structure filling</a:t>
              </a:r>
              <a:endParaRPr lang="en-US" altLang="zh-CN" sz="4000">
                <a:latin typeface="Times New Roman" panose="02020603050405020304" charset="0"/>
                <a:cs typeface="Times New Roman" panose="02020603050405020304" charset="0"/>
              </a:endParaRPr>
            </a:p>
          </p:txBody>
        </p:sp>
        <p:pic>
          <p:nvPicPr>
            <p:cNvPr id="19" name="图片 18"/>
            <p:cNvPicPr>
              <a:picLocks noChangeAspect="1"/>
            </p:cNvPicPr>
            <p:nvPr>
              <p:custDataLst>
                <p:tags r:id="rId14"/>
              </p:custDataLst>
            </p:nvPr>
          </p:nvPicPr>
          <p:blipFill>
            <a:blip r:embed="rId10">
              <a:extLst>
                <a:ext uri="{28A0092B-C50C-407E-A947-70E740481C1C}">
                  <a14:useLocalDpi xmlns:a14="http://schemas.microsoft.com/office/drawing/2010/main" val="0"/>
                </a:ext>
              </a:extLst>
            </a:blip>
            <a:stretch>
              <a:fillRect/>
            </a:stretch>
          </p:blipFill>
          <p:spPr>
            <a:xfrm flipH="1">
              <a:off x="9269" y="5031"/>
              <a:ext cx="1622" cy="1622"/>
            </a:xfrm>
            <a:prstGeom prst="rect">
              <a:avLst/>
            </a:prstGeom>
          </p:spPr>
        </p:pic>
      </p:grpSp>
      <p:grpSp>
        <p:nvGrpSpPr>
          <p:cNvPr id="23" name="组合 22"/>
          <p:cNvGrpSpPr/>
          <p:nvPr/>
        </p:nvGrpSpPr>
        <p:grpSpPr>
          <a:xfrm>
            <a:off x="5885815" y="4265295"/>
            <a:ext cx="3429635" cy="1029970"/>
            <a:chOff x="9269" y="6717"/>
            <a:chExt cx="5401" cy="1622"/>
          </a:xfrm>
        </p:grpSpPr>
        <p:sp>
          <p:nvSpPr>
            <p:cNvPr id="15" name="文本框 14"/>
            <p:cNvSpPr txBox="1"/>
            <p:nvPr>
              <p:custDataLst>
                <p:tags r:id="rId15"/>
              </p:custDataLst>
            </p:nvPr>
          </p:nvSpPr>
          <p:spPr>
            <a:xfrm>
              <a:off x="10346" y="7049"/>
              <a:ext cx="4324" cy="1113"/>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altLang="zh-CN" sz="4000">
                  <a:latin typeface="Times New Roman" panose="02020603050405020304" charset="0"/>
                  <a:cs typeface="Times New Roman" panose="02020603050405020304" charset="0"/>
                </a:rPr>
                <a:t>idea sharing</a:t>
              </a:r>
              <a:endParaRPr lang="en-US" altLang="zh-CN" sz="4000">
                <a:latin typeface="Times New Roman" panose="02020603050405020304" charset="0"/>
                <a:cs typeface="Times New Roman" panose="02020603050405020304" charset="0"/>
              </a:endParaRPr>
            </a:p>
          </p:txBody>
        </p:sp>
        <p:pic>
          <p:nvPicPr>
            <p:cNvPr id="20" name="图片 19"/>
            <p:cNvPicPr>
              <a:picLocks noChangeAspect="1"/>
            </p:cNvPicPr>
            <p:nvPr>
              <p:custDataLst>
                <p:tags r:id="rId16"/>
              </p:custDataLst>
            </p:nvPr>
          </p:nvPicPr>
          <p:blipFill>
            <a:blip r:embed="rId10">
              <a:extLst>
                <a:ext uri="{28A0092B-C50C-407E-A947-70E740481C1C}">
                  <a14:useLocalDpi xmlns:a14="http://schemas.microsoft.com/office/drawing/2010/main" val="0"/>
                </a:ext>
              </a:extLst>
            </a:blip>
            <a:stretch>
              <a:fillRect/>
            </a:stretch>
          </p:blipFill>
          <p:spPr>
            <a:xfrm flipH="1">
              <a:off x="9269" y="6717"/>
              <a:ext cx="1622" cy="1622"/>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rot="6677128">
            <a:off x="10608310" y="-58420"/>
            <a:ext cx="1287145" cy="1661795"/>
          </a:xfrm>
          <a:prstGeom prst="rect">
            <a:avLst/>
          </a:prstGeom>
        </p:spPr>
      </p:pic>
      <p:grpSp>
        <p:nvGrpSpPr>
          <p:cNvPr id="7" name="组合 6"/>
          <p:cNvGrpSpPr/>
          <p:nvPr/>
        </p:nvGrpSpPr>
        <p:grpSpPr>
          <a:xfrm>
            <a:off x="-20320" y="74930"/>
            <a:ext cx="4775200" cy="820420"/>
            <a:chOff x="6369" y="6406"/>
            <a:chExt cx="8321" cy="1890"/>
          </a:xfrm>
        </p:grpSpPr>
        <p:sp>
          <p:nvSpPr>
            <p:cNvPr id="4" name="文本框 3"/>
            <p:cNvSpPr txBox="1"/>
            <p:nvPr>
              <p:custDataLst>
                <p:tags r:id="rId3"/>
              </p:custDataLst>
            </p:nvPr>
          </p:nvSpPr>
          <p:spPr>
            <a:xfrm>
              <a:off x="7327" y="6879"/>
              <a:ext cx="7363" cy="122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noAutofit/>
            </a:bodyPr>
            <a:lstStyle/>
            <a:p>
              <a:pPr algn="ctr"/>
              <a:r>
                <a:rPr lang="en-US" altLang="zh-CN" sz="3200">
                  <a:latin typeface="Times New Roman" panose="02020603050405020304" charset="0"/>
                  <a:cs typeface="Times New Roman" panose="02020603050405020304" charset="0"/>
                </a:rPr>
                <a:t>Individual training</a:t>
              </a:r>
              <a:endParaRPr lang="en-US" altLang="zh-CN" sz="3200">
                <a:latin typeface="Times New Roman" panose="02020603050405020304" charset="0"/>
                <a:cs typeface="Times New Roman" panose="02020603050405020304" charset="0"/>
              </a:endParaRPr>
            </a:p>
          </p:txBody>
        </p:sp>
        <p:pic>
          <p:nvPicPr>
            <p:cNvPr id="10" name="图片 9"/>
            <p:cNvPicPr>
              <a:picLocks noChangeAspect="1"/>
            </p:cNvPicPr>
            <p:nvPr>
              <p:custDataLst>
                <p:tags r:id="rId4"/>
              </p:custDataLst>
            </p:nvPr>
          </p:nvPicPr>
          <p:blipFill>
            <a:blip r:embed="rId5"/>
            <a:srcRect r="11722"/>
            <a:stretch>
              <a:fillRect/>
            </a:stretch>
          </p:blipFill>
          <p:spPr>
            <a:xfrm>
              <a:off x="6369" y="6406"/>
              <a:ext cx="1799" cy="1890"/>
            </a:xfrm>
            <a:prstGeom prst="rect">
              <a:avLst/>
            </a:prstGeom>
          </p:spPr>
        </p:pic>
      </p:grpSp>
      <p:sp>
        <p:nvSpPr>
          <p:cNvPr id="2" name="文本框 1"/>
          <p:cNvSpPr txBox="1"/>
          <p:nvPr/>
        </p:nvSpPr>
        <p:spPr>
          <a:xfrm>
            <a:off x="1876425" y="1121410"/>
            <a:ext cx="3624580" cy="645160"/>
          </a:xfrm>
          <a:prstGeom prst="rect">
            <a:avLst/>
          </a:prstGeom>
          <a:noFill/>
        </p:spPr>
        <p:txBody>
          <a:bodyPr wrap="square" rtlCol="0">
            <a:spAutoFit/>
          </a:bodyPr>
          <a:lstStyle/>
          <a:p>
            <a:r>
              <a:rPr lang="en-US" altLang="zh-CN" sz="3600" i="1" u="sng"/>
              <a:t> Fast reading</a:t>
            </a:r>
            <a:endParaRPr lang="en-US" altLang="zh-CN" sz="3600" i="1" u="sng"/>
          </a:p>
        </p:txBody>
      </p:sp>
      <p:sp>
        <p:nvSpPr>
          <p:cNvPr id="3" name="文本框 2"/>
          <p:cNvSpPr txBox="1"/>
          <p:nvPr/>
        </p:nvSpPr>
        <p:spPr>
          <a:xfrm>
            <a:off x="2186305" y="2070100"/>
            <a:ext cx="8687435" cy="3538220"/>
          </a:xfrm>
          <a:prstGeom prst="rect">
            <a:avLst/>
          </a:prstGeom>
          <a:noFill/>
        </p:spPr>
        <p:txBody>
          <a:bodyPr wrap="square" rtlCol="0">
            <a:spAutoFit/>
          </a:bodyPr>
          <a:lstStyle/>
          <a:p>
            <a:r>
              <a:rPr lang="en-US" altLang="zh-CN" sz="3200">
                <a:latin typeface="Times New Roman" panose="02020603050405020304" charset="0"/>
                <a:cs typeface="Times New Roman" panose="02020603050405020304" charset="0"/>
              </a:rPr>
              <a:t>1. Choose the author’s purpose in writing the passage.</a:t>
            </a:r>
            <a:endParaRPr lang="en-US" altLang="zh-CN" sz="3200">
              <a:latin typeface="Times New Roman" panose="02020603050405020304" charset="0"/>
              <a:cs typeface="Times New Roman" panose="02020603050405020304" charset="0"/>
            </a:endParaRPr>
          </a:p>
          <a:p>
            <a:r>
              <a:rPr lang="en-US" altLang="zh-CN" sz="3200">
                <a:latin typeface="Times New Roman" panose="02020603050405020304" charset="0"/>
                <a:cs typeface="Times New Roman" panose="02020603050405020304" charset="0"/>
              </a:rPr>
              <a:t>A. To talk about the history of football.</a:t>
            </a:r>
            <a:endParaRPr lang="en-US" altLang="zh-CN" sz="3200">
              <a:latin typeface="Times New Roman" panose="02020603050405020304" charset="0"/>
              <a:cs typeface="Times New Roman" panose="02020603050405020304" charset="0"/>
            </a:endParaRPr>
          </a:p>
          <a:p>
            <a:r>
              <a:rPr lang="en-US" altLang="zh-CN" sz="3200">
                <a:latin typeface="Times New Roman" panose="02020603050405020304" charset="0"/>
                <a:cs typeface="Times New Roman" panose="02020603050405020304" charset="0"/>
              </a:rPr>
              <a:t>B. To express his or her love of football.</a:t>
            </a:r>
            <a:endParaRPr lang="en-US" altLang="zh-CN" sz="3200">
              <a:latin typeface="Times New Roman" panose="02020603050405020304" charset="0"/>
              <a:cs typeface="Times New Roman" panose="02020603050405020304" charset="0"/>
            </a:endParaRPr>
          </a:p>
          <a:p>
            <a:r>
              <a:rPr lang="en-US" altLang="zh-CN" sz="3200">
                <a:latin typeface="Times New Roman" panose="02020603050405020304" charset="0"/>
                <a:cs typeface="Times New Roman" panose="02020603050405020304" charset="0"/>
              </a:rPr>
              <a:t>C. To explain why football is such a  popular game.</a:t>
            </a:r>
            <a:endParaRPr lang="en-US" altLang="zh-CN" sz="3200">
              <a:latin typeface="Times New Roman" panose="02020603050405020304" charset="0"/>
              <a:cs typeface="Times New Roman" panose="02020603050405020304" charset="0"/>
            </a:endParaRPr>
          </a:p>
          <a:p>
            <a:r>
              <a:rPr lang="en-US" altLang="zh-CN" sz="3200">
                <a:latin typeface="Times New Roman" panose="02020603050405020304" charset="0"/>
                <a:cs typeface="Times New Roman" panose="02020603050405020304" charset="0"/>
              </a:rPr>
              <a:t>D. To prove that he or she is a professional football fan.</a:t>
            </a:r>
            <a:endParaRPr lang="en-US" altLang="zh-CN" sz="3200">
              <a:latin typeface="Times New Roman" panose="02020603050405020304" charset="0"/>
              <a:cs typeface="Times New Roman" panose="02020603050405020304" charset="0"/>
            </a:endParaRPr>
          </a:p>
        </p:txBody>
      </p:sp>
      <p:pic>
        <p:nvPicPr>
          <p:cNvPr id="18" name="图片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941195" y="3844925"/>
            <a:ext cx="1029970" cy="1029970"/>
          </a:xfrm>
          <a:prstGeom prst="rect">
            <a:avLst/>
          </a:prstGeom>
        </p:spPr>
      </p:pic>
      <p:pic>
        <p:nvPicPr>
          <p:cNvPr id="5" name="图片 4"/>
          <p:cNvPicPr>
            <a:picLocks noChangeAspect="1"/>
          </p:cNvPicPr>
          <p:nvPr>
            <p:custDataLst>
              <p:tags r:id="rId7"/>
            </p:custDataLst>
          </p:nvPr>
        </p:nvPicPr>
        <p:blipFill>
          <a:blip r:embed="rId8"/>
          <a:srcRect r="11722"/>
          <a:stretch>
            <a:fillRect/>
          </a:stretch>
        </p:blipFill>
        <p:spPr>
          <a:xfrm>
            <a:off x="3742690" y="2560320"/>
            <a:ext cx="463550" cy="48704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500"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subTnLst>
                                    <p:audio>
                                      <p:cMediaNode>
                                        <p:cTn display="1" masterRel="sameClick">
                                          <p:stCondLst>
                                            <p:cond evt="begin" delay="0">
                                              <p:tn val="12"/>
                                            </p:cond>
                                          </p:stCondLst>
                                          <p:endCondLst>
                                            <p:cond evt="onStopAudio" delay="0">
                                              <p:tgtEl>
                                                <p:sldTgt/>
                                              </p:tgtEl>
                                            </p:cond>
                                          </p:endCondLst>
                                        </p:cTn>
                                        <p:tgtEl>
                                          <p:sndTgt r:embed="rId9"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2865" y="99695"/>
            <a:ext cx="6096000" cy="2306955"/>
          </a:xfrm>
          <a:prstGeom prst="rect">
            <a:avLst/>
          </a:prstGeom>
          <a:solidFill>
            <a:schemeClr val="accent3">
              <a:lumMod val="60000"/>
              <a:lumOff val="40000"/>
            </a:schemeClr>
          </a:solidFill>
          <a:effectLst>
            <a:glow rad="101600">
              <a:schemeClr val="accent6">
                <a:satMod val="175000"/>
                <a:alpha val="40000"/>
              </a:schemeClr>
            </a:glow>
          </a:effectLst>
        </p:spPr>
        <p:txBody>
          <a:bodyPr wrap="square" rtlCol="0" anchor="t">
            <a:spAutoFit/>
          </a:bodyPr>
          <a:lstStyle/>
          <a:p>
            <a:r>
              <a:rPr lang="zh-CN" altLang="en-US">
                <a:latin typeface="Times New Roman" panose="02020603050405020304" charset="0"/>
                <a:cs typeface="Times New Roman" panose="02020603050405020304" charset="0"/>
              </a:rPr>
              <a:t>These days, football is one of the most popular sports in the world. Given that Neil Armstrong wanted to take a football to the Moon, we could even say that it is also the most popular sport out of this world! The history of the game goes back over two thousand years to Ancient China. It was then known as cuju (kick ball), a game using a ball of animal skins with hair inside. Goals were hung in the air. Football as we know it today started in Great Britain, where the game was given new rules.</a:t>
            </a:r>
            <a:endParaRPr lang="zh-CN" altLang="en-US">
              <a:latin typeface="Times New Roman" panose="02020603050405020304" charset="0"/>
              <a:cs typeface="Times New Roman" panose="02020603050405020304" charset="0"/>
            </a:endParaRPr>
          </a:p>
        </p:txBody>
      </p:sp>
      <p:sp>
        <p:nvSpPr>
          <p:cNvPr id="6" name="文本框 5"/>
          <p:cNvSpPr txBox="1"/>
          <p:nvPr/>
        </p:nvSpPr>
        <p:spPr>
          <a:xfrm>
            <a:off x="62865" y="2631440"/>
            <a:ext cx="6096000" cy="1753235"/>
          </a:xfrm>
          <a:prstGeom prst="rect">
            <a:avLst/>
          </a:prstGeom>
          <a:solidFill>
            <a:schemeClr val="accent3">
              <a:lumMod val="60000"/>
              <a:lumOff val="40000"/>
            </a:schemeClr>
          </a:solidFill>
          <a:effectLst>
            <a:glow rad="101600">
              <a:schemeClr val="accent6">
                <a:satMod val="175000"/>
                <a:alpha val="40000"/>
              </a:schemeClr>
            </a:glow>
          </a:effectLst>
        </p:spPr>
        <p:txBody>
          <a:bodyPr wrap="square" rtlCol="0" anchor="t">
            <a:spAutoFit/>
          </a:bodyPr>
          <a:lstStyle/>
          <a:p>
            <a:r>
              <a:rPr lang="zh-CN" altLang="en-US">
                <a:latin typeface="Times New Roman" panose="02020603050405020304" charset="0"/>
                <a:cs typeface="Times New Roman" panose="02020603050405020304" charset="0"/>
              </a:rPr>
              <a:t>That football is such a simple game to play is perhaps the basis of its popularity. It is also a game that is very cheap to play. You don't need expensive equipment; even the ball doesn't have to cost much money. All over the world you can see kids playing to their hearts' content with a ball made of plastic bags; just like Pelé did when he was a boy.</a:t>
            </a:r>
            <a:endParaRPr lang="zh-CN" altLang="en-US">
              <a:latin typeface="Times New Roman" panose="02020603050405020304" charset="0"/>
              <a:cs typeface="Times New Roman" panose="02020603050405020304" charset="0"/>
            </a:endParaRPr>
          </a:p>
        </p:txBody>
      </p:sp>
      <p:sp>
        <p:nvSpPr>
          <p:cNvPr id="7" name="文本框 6"/>
          <p:cNvSpPr txBox="1"/>
          <p:nvPr/>
        </p:nvSpPr>
        <p:spPr>
          <a:xfrm>
            <a:off x="62865" y="4609465"/>
            <a:ext cx="6096000" cy="1753235"/>
          </a:xfrm>
          <a:prstGeom prst="rect">
            <a:avLst/>
          </a:prstGeom>
          <a:solidFill>
            <a:schemeClr val="accent3">
              <a:lumMod val="60000"/>
              <a:lumOff val="40000"/>
            </a:schemeClr>
          </a:solidFill>
          <a:effectLst>
            <a:glow rad="101600">
              <a:schemeClr val="accent6">
                <a:satMod val="175000"/>
                <a:alpha val="40000"/>
              </a:schemeClr>
            </a:glow>
          </a:effectLst>
        </p:spPr>
        <p:txBody>
          <a:bodyPr wrap="square" rtlCol="0" anchor="t">
            <a:spAutoFit/>
          </a:bodyPr>
          <a:lstStyle/>
          <a:p>
            <a:r>
              <a:rPr lang="zh-CN" altLang="en-US">
                <a:latin typeface="Times New Roman" panose="02020603050405020304" charset="0"/>
                <a:cs typeface="Times New Roman" panose="02020603050405020304" charset="0"/>
              </a:rPr>
              <a:t>Another factor behind football's global popularity is the creativity and excitement on the field. It is fun enough to attract millions of people. You do not have to be a fan to recognise the skill of professional players - how they use their bodies to pass, score and defend can be amazing to see - or to feel the excitement of a game ending with a surprising twist.</a:t>
            </a:r>
            <a:endParaRPr lang="zh-CN" altLang="en-US">
              <a:latin typeface="Times New Roman" panose="02020603050405020304" charset="0"/>
              <a:cs typeface="Times New Roman" panose="02020603050405020304" charset="0"/>
            </a:endParaRPr>
          </a:p>
        </p:txBody>
      </p:sp>
      <p:sp>
        <p:nvSpPr>
          <p:cNvPr id="8" name="文本框 7"/>
          <p:cNvSpPr txBox="1"/>
          <p:nvPr/>
        </p:nvSpPr>
        <p:spPr>
          <a:xfrm>
            <a:off x="6158865" y="99695"/>
            <a:ext cx="6096000" cy="2306955"/>
          </a:xfrm>
          <a:prstGeom prst="rect">
            <a:avLst/>
          </a:prstGeom>
          <a:solidFill>
            <a:schemeClr val="accent3">
              <a:lumMod val="60000"/>
              <a:lumOff val="40000"/>
            </a:schemeClr>
          </a:solidFill>
          <a:effectLst>
            <a:glow rad="101600">
              <a:schemeClr val="accent6">
                <a:satMod val="175000"/>
                <a:alpha val="40000"/>
              </a:schemeClr>
            </a:glow>
          </a:effectLst>
        </p:spPr>
        <p:txBody>
          <a:bodyPr wrap="square" rtlCol="0" anchor="t">
            <a:spAutoFit/>
          </a:bodyPr>
          <a:lstStyle/>
          <a:p>
            <a:r>
              <a:rPr lang="zh-CN" altLang="en-US">
                <a:latin typeface="Times New Roman" panose="02020603050405020304" charset="0"/>
                <a:cs typeface="Times New Roman" panose="02020603050405020304" charset="0"/>
              </a:rPr>
              <a:t>What's more, football has become one of the best ways for people to communicate: it does not require words, but everyone understands it. It breaks down walls and brings people together on and off the field. Take, for example, the famous football game on Christmas Day 1914. World War I had broken out months before, but British and German soldiers put down their guns and played football together - one moment of peace to remember during years of conflict.</a:t>
            </a:r>
            <a:endParaRPr lang="zh-CN" altLang="en-US">
              <a:latin typeface="Times New Roman" panose="02020603050405020304" charset="0"/>
              <a:cs typeface="Times New Roman" panose="02020603050405020304" charset="0"/>
            </a:endParaRPr>
          </a:p>
        </p:txBody>
      </p:sp>
      <p:sp>
        <p:nvSpPr>
          <p:cNvPr id="9" name="文本框 8"/>
          <p:cNvSpPr txBox="1"/>
          <p:nvPr/>
        </p:nvSpPr>
        <p:spPr>
          <a:xfrm>
            <a:off x="6158865" y="2769870"/>
            <a:ext cx="6096000" cy="1476375"/>
          </a:xfrm>
          <a:prstGeom prst="rect">
            <a:avLst/>
          </a:prstGeom>
          <a:solidFill>
            <a:schemeClr val="accent3">
              <a:lumMod val="60000"/>
              <a:lumOff val="40000"/>
            </a:schemeClr>
          </a:solidFill>
          <a:effectLst>
            <a:glow rad="101600">
              <a:schemeClr val="accent6">
                <a:satMod val="175000"/>
                <a:alpha val="40000"/>
              </a:schemeClr>
            </a:glow>
          </a:effectLst>
        </p:spPr>
        <p:txBody>
          <a:bodyPr wrap="square" rtlCol="0" anchor="t">
            <a:spAutoFit/>
          </a:bodyPr>
          <a:lstStyle/>
          <a:p>
            <a:r>
              <a:rPr lang="zh-CN" altLang="en-US">
                <a:latin typeface="Times New Roman" panose="02020603050405020304" charset="0"/>
                <a:cs typeface="Times New Roman" panose="02020603050405020304" charset="0"/>
              </a:rPr>
              <a:t>''Some people believe football is a matter of life and death, ...'' said Bill Shankly, the famous footballer and manager. ''I can assure you it is much, much more important than that.'' This might sound funny, but one only has to think about the Earth to realise that our planet is shaped like a football.</a:t>
            </a:r>
            <a:endParaRPr lang="zh-CN" altLang="en-US">
              <a:latin typeface="Times New Roman" panose="02020603050405020304" charset="0"/>
              <a:cs typeface="Times New Roman" panose="02020603050405020304" charset="0"/>
            </a:endParaRPr>
          </a:p>
        </p:txBody>
      </p:sp>
      <p:sp>
        <p:nvSpPr>
          <p:cNvPr id="10" name="文本框 9"/>
          <p:cNvSpPr txBox="1"/>
          <p:nvPr/>
        </p:nvSpPr>
        <p:spPr>
          <a:xfrm>
            <a:off x="2964815" y="2302510"/>
            <a:ext cx="7279005" cy="230695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altLang="zh-CN" sz="4800">
                <a:latin typeface="Times New Roman" panose="02020603050405020304" charset="0"/>
                <a:cs typeface="Times New Roman" panose="02020603050405020304" charset="0"/>
              </a:rPr>
              <a:t>Tip 1: We always can find the main idea in the </a:t>
            </a:r>
            <a:r>
              <a:rPr lang="en-US" altLang="zh-CN" sz="4800">
                <a:solidFill>
                  <a:srgbClr val="FF0000"/>
                </a:solidFill>
                <a:latin typeface="Times New Roman" panose="02020603050405020304" charset="0"/>
                <a:cs typeface="Times New Roman" panose="02020603050405020304" charset="0"/>
              </a:rPr>
              <a:t>first sentence or first paragraph.</a:t>
            </a:r>
            <a:endParaRPr lang="en-US" altLang="zh-CN" sz="4800">
              <a:solidFill>
                <a:srgbClr val="FF0000"/>
              </a:solidFill>
              <a:latin typeface="Times New Roman" panose="02020603050405020304" charset="0"/>
              <a:cs typeface="Times New Roman" panose="02020603050405020304" charset="0"/>
            </a:endParaRPr>
          </a:p>
        </p:txBody>
      </p:sp>
      <p:pic>
        <p:nvPicPr>
          <p:cNvPr id="2" name="图片 1"/>
          <p:cNvPicPr>
            <a:picLocks noChangeAspect="1"/>
          </p:cNvPicPr>
          <p:nvPr>
            <p:custDataLst>
              <p:tags r:id="rId1"/>
            </p:custDataLst>
          </p:nvPr>
        </p:nvPicPr>
        <p:blipFill>
          <a:blip r:embed="rId2"/>
          <a:srcRect r="11722"/>
          <a:stretch>
            <a:fillRect/>
          </a:stretch>
        </p:blipFill>
        <p:spPr>
          <a:xfrm>
            <a:off x="9780270" y="3978275"/>
            <a:ext cx="463550" cy="48704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2000"/>
                                        <p:tgtEl>
                                          <p:spTgt spid="10"/>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anim calcmode="lin" valueType="num">
                                      <p:cBhvr>
                                        <p:cTn id="12" dur="750" fill="hold"/>
                                        <p:tgtEl>
                                          <p:spTgt spid="2"/>
                                        </p:tgtEl>
                                        <p:attrNameLst>
                                          <p:attrName>ppt_x</p:attrName>
                                        </p:attrNameLst>
                                      </p:cBhvr>
                                      <p:tavLst>
                                        <p:tav tm="0">
                                          <p:val>
                                            <p:strVal val="#ppt_x"/>
                                          </p:val>
                                        </p:tav>
                                        <p:tav tm="100000">
                                          <p:val>
                                            <p:strVal val="#ppt_x"/>
                                          </p:val>
                                        </p:tav>
                                      </p:tavLst>
                                    </p:anim>
                                    <p:anim calcmode="lin" valueType="num">
                                      <p:cBhvr>
                                        <p:cTn id="13"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UNIT_PLACING_PICTURE_USER_VIEWPORT" val="{&quot;height&quot;:2617.0456692913385,&quot;width&quot;:2027.3496062992126}"/>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 name="KSO_WM_UNIT_PLACING_PICTURE_USER_VIEWPORT" val="{&quot;height&quot;:2617.0456692913385,&quot;width&quot;:2027.3496062992126}"/>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 name="KSO_WM_UNIT_PLACING_PICTURE_USER_VIEWPORT" val="{&quot;height&quot;:2617.0456692913385,&quot;width&quot;:2027.3496062992126}"/>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 name="KSO_WM_UNIT_PLACING_PICTURE_USER_VIEWPORT" val="{&quot;height&quot;:2617.0456692913385,&quot;width&quot;:2027.3496062992126}"/>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AS_OS" val="Unix 3.10 unknown"/>
  <p:tag name="AS_RELEASE_DATE" val="2023.03.31"/>
  <p:tag name="AS_TITLE" val="Aspose.Slides for Java"/>
  <p:tag name="AS_VERSION" val="23.3"/>
  <p:tag name="COMMONDATA" val="eyJoZGlkIjoiYWI2YTdmNjk1ZDE2NzNjMTAyODMwY2RmNDA1MmI3MjcifQ=="/>
  <p:tag name="KSO_WPP_MARK_KEY" val="b55b5e41-c867-4f23-88e2-3c044727de7c"/>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TEMPLATE_CATEGORY" val="custom"/>
  <p:tag name="KSO_WM_TEMPLATE_INDEX" val="20205176"/>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TEMPLATE_CATEGORY" val="custom"/>
  <p:tag name="KSO_WM_TEMPLATE_INDEX" val="20205176"/>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2.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 name="KSO_WM_UNIT_PLACING_PICTURE_USER_VIEWPORT" val="{&quot;height&quot;:2617.0456692913385,&quot;width&quot;:2027.3496062992126}"/>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0.xml><?xml version="1.0" encoding="utf-8"?>
<p:tagLst xmlns:p="http://schemas.openxmlformats.org/presentationml/2006/main">
  <p:tag name="KSO_WM_BEAUTIFY_FLAG" val=""/>
  <p:tag name="KSO_WM_UNIT_PLACING_PICTURE_USER_VIEWPORT" val="{&quot;height&quot;:2617.0456692913385,&quot;width&quot;:2027.3496062992126}"/>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 name="KSO_WM_UNIT_PLACING_PICTURE_USER_VIEWPORT" val="{&quot;height&quot;:2617.0456692913385,&quot;width&quot;:2027.3496062992126}"/>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4574</Words>
  <Application>WPS 演示</Application>
  <PresentationFormat/>
  <Paragraphs>185</Paragraphs>
  <Slides>19</Slides>
  <Notes>2</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19</vt:i4>
      </vt:variant>
    </vt:vector>
  </HeadingPairs>
  <TitlesOfParts>
    <vt:vector size="29" baseType="lpstr">
      <vt:lpstr>Arial</vt:lpstr>
      <vt:lpstr>宋体</vt:lpstr>
      <vt:lpstr>Wingdings</vt:lpstr>
      <vt:lpstr>Wingdings</vt:lpstr>
      <vt:lpstr>Times New Roman</vt:lpstr>
      <vt:lpstr>Comic Sans MS</vt:lpstr>
      <vt:lpstr>微软雅黑</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Lucy</cp:lastModifiedBy>
  <cp:revision>2</cp:revision>
  <cp:lastPrinted>2023-12-25T20:58:00Z</cp:lastPrinted>
  <dcterms:created xsi:type="dcterms:W3CDTF">2023-12-25T20:58:00Z</dcterms:created>
  <dcterms:modified xsi:type="dcterms:W3CDTF">2025-02-11T05:37:28Z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FC103936366E4F51B3EBFB7C8DF3ACF0_12</vt:lpwstr>
  </property>
  <property fmtid="{D5CDD505-2E9C-101B-9397-08002B2CF9AE}" pid="7" name="KSOProductBuildVer">
    <vt:lpwstr>2052-12.1.0.19770</vt:lpwstr>
  </property>
</Properties>
</file>