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4" d="100"/>
          <a:sy n="84" d="100"/>
        </p:scale>
        <p:origin x="538"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file:///D:\qq&#25991;&#20214;\712321467\Image\C2C\Image2\%7b75232B38-A165-1FB7-499C-2E1C792CACB5%7d.png"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nvPicPr>
        <p:blipFill>
          <a:blip r:embed="rId32" r:link="rId33"/>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16.jpe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6.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8.pn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rcRect l="55744" t="8947" r="26014" b="37866"/>
          <a:stretch>
            <a:fillRect/>
          </a:stretch>
        </p:blipFill>
        <p:spPr>
          <a:xfrm>
            <a:off x="9880600" y="-25401"/>
            <a:ext cx="2222500" cy="3086101"/>
          </a:xfrm>
          <a:prstGeom prst="rect">
            <a:avLst/>
          </a:prstGeom>
        </p:spPr>
      </p:pic>
      <p:pic>
        <p:nvPicPr>
          <p:cNvPr id="3" name="图片2"/>
          <p:cNvPicPr>
            <a:picLocks noChangeAspect="1"/>
          </p:cNvPicPr>
          <p:nvPr/>
        </p:nvPicPr>
        <p:blipFill>
          <a:blip r:embed="rId3"/>
          <a:stretch>
            <a:fillRect/>
          </a:stretch>
        </p:blipFill>
        <p:spPr>
          <a:xfrm>
            <a:off x="12700" y="995879"/>
            <a:ext cx="12192000" cy="5827814"/>
          </a:xfrm>
          <a:prstGeom prst="rect">
            <a:avLst/>
          </a:prstGeom>
        </p:spPr>
      </p:pic>
      <p:pic>
        <p:nvPicPr>
          <p:cNvPr id="4" name="图片3"/>
          <p:cNvPicPr>
            <a:picLocks noChangeAspect="1"/>
          </p:cNvPicPr>
          <p:nvPr/>
        </p:nvPicPr>
        <p:blipFill>
          <a:blip r:embed="rId4"/>
          <a:stretch>
            <a:fillRect/>
          </a:stretch>
        </p:blipFill>
        <p:spPr>
          <a:xfrm>
            <a:off x="10225431" y="3060700"/>
            <a:ext cx="1981083" cy="1698173"/>
          </a:xfrm>
          <a:prstGeom prst="rect">
            <a:avLst/>
          </a:prstGeom>
        </p:spPr>
      </p:pic>
      <p:pic>
        <p:nvPicPr>
          <p:cNvPr id="5" name="图片4"/>
          <p:cNvPicPr>
            <a:picLocks noChangeAspect="1"/>
          </p:cNvPicPr>
          <p:nvPr/>
        </p:nvPicPr>
        <p:blipFill>
          <a:blip r:embed="rId5"/>
          <a:stretch>
            <a:fillRect/>
          </a:stretch>
        </p:blipFill>
        <p:spPr>
          <a:xfrm rot="20909692">
            <a:off x="3526690" y="466611"/>
            <a:ext cx="1628786" cy="1137754"/>
          </a:xfrm>
          <a:prstGeom prst="rect">
            <a:avLst/>
          </a:prstGeom>
        </p:spPr>
      </p:pic>
      <p:grpSp>
        <p:nvGrpSpPr>
          <p:cNvPr id="6" name="组合1"/>
          <p:cNvGrpSpPr/>
          <p:nvPr/>
        </p:nvGrpSpPr>
        <p:grpSpPr>
          <a:xfrm>
            <a:off x="2170113" y="511402"/>
            <a:ext cx="9087485" cy="4713605"/>
            <a:chOff x="0" y="0"/>
            <a:chExt cx="9087485" cy="4713605"/>
          </a:xfrm>
        </p:grpSpPr>
        <p:sp>
          <p:nvSpPr>
            <p:cNvPr id="7" name="形状1"/>
            <p:cNvSpPr txBox="1"/>
            <p:nvPr/>
          </p:nvSpPr>
          <p:spPr>
            <a:xfrm>
              <a:off x="3810" y="49530"/>
              <a:ext cx="8896985" cy="452310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8" name="文本1"/>
            <p:cNvSpPr txBox="1"/>
            <p:nvPr/>
          </p:nvSpPr>
          <p:spPr>
            <a:xfrm>
              <a:off x="0" y="0"/>
              <a:ext cx="9087485" cy="4713605"/>
            </a:xfrm>
            <a:prstGeom prst="rect">
              <a:avLst/>
            </a:prstGeom>
            <a:noFill/>
          </p:spPr>
          <p:txBody>
            <a:bodyPr anchor="t"/>
            <a:lstStyle/>
            <a:p>
              <a:pPr marL="0" algn="ctr">
                <a:lnSpc>
                  <a:spcPts val="17300"/>
                </a:lnSpc>
              </a:pPr>
              <a:r>
                <a:rPr lang="zh-CN" altLang="en-US" sz="9600" b="1" i="0">
                  <a:solidFill>
                    <a:srgbClr val="7030A0">
                      <a:alpha val="100000"/>
                    </a:srgbClr>
                  </a:solidFill>
                  <a:latin typeface="Times New Roman" panose="02020603050405020304"/>
                  <a:ea typeface="Times New Roman" panose="02020603050405020304"/>
                </a:rPr>
                <a:t>Unit Four</a:t>
              </a:r>
            </a:p>
            <a:p>
              <a:pPr marL="0" algn="ctr">
                <a:lnSpc>
                  <a:spcPts val="17300"/>
                </a:lnSpc>
              </a:pPr>
              <a:r>
                <a:rPr lang="zh-CN" altLang="en-US" sz="9600" b="1" i="0">
                  <a:solidFill>
                    <a:srgbClr val="7030A0">
                      <a:alpha val="100000"/>
                    </a:srgbClr>
                  </a:solidFill>
                  <a:latin typeface="Times New Roman" panose="02020603050405020304"/>
                  <a:ea typeface="Times New Roman" panose="02020603050405020304"/>
                </a:rPr>
                <a:t>Stage and screen</a:t>
              </a:r>
            </a:p>
          </p:txBody>
        </p:sp>
      </p:grpSp>
      <p:pic>
        <p:nvPicPr>
          <p:cNvPr id="9" name="图片5"/>
          <p:cNvPicPr>
            <a:picLocks noChangeAspect="1"/>
          </p:cNvPicPr>
          <p:nvPr/>
        </p:nvPicPr>
        <p:blipFill>
          <a:blip r:embed="rId6"/>
          <a:srcRect l="22142" r="27571"/>
          <a:stretch>
            <a:fillRect/>
          </a:stretch>
        </p:blipFill>
        <p:spPr>
          <a:xfrm>
            <a:off x="-796290" y="135255"/>
            <a:ext cx="3168015" cy="6688455"/>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2741295" y="2790825"/>
            <a:ext cx="6558915" cy="835660"/>
            <a:chOff x="0" y="0"/>
            <a:chExt cx="6558915" cy="835660"/>
          </a:xfrm>
        </p:grpSpPr>
        <p:sp>
          <p:nvSpPr>
            <p:cNvPr id="3" name="形状6"/>
            <p:cNvSpPr txBox="1"/>
            <p:nvPr/>
          </p:nvSpPr>
          <p:spPr>
            <a:xfrm rot="16200000">
              <a:off x="49530" y="186690"/>
              <a:ext cx="6368415" cy="64516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 name="文本4"/>
            <p:cNvSpPr txBox="1"/>
            <p:nvPr/>
          </p:nvSpPr>
          <p:spPr>
            <a:xfrm rot="16200000">
              <a:off x="0" y="0"/>
              <a:ext cx="6558915" cy="835660"/>
            </a:xfrm>
            <a:prstGeom prst="rect">
              <a:avLst/>
            </a:prstGeom>
            <a:noFill/>
          </p:spPr>
          <p:txBody>
            <a:bodyPr anchor="t"/>
            <a:lstStyle/>
            <a:p>
              <a:pPr marL="0" algn="l">
                <a:lnSpc>
                  <a:spcPts val="4300"/>
                </a:lnSpc>
              </a:pPr>
              <a:r>
                <a:rPr lang="zh-CN" altLang="en-US" sz="3600" b="1" i="1">
                  <a:solidFill>
                    <a:srgbClr val="FF0000">
                      <a:alpha val="100000"/>
                    </a:srgbClr>
                  </a:solidFill>
                  <a:latin typeface="Times New Roman" panose="02020603050405020304"/>
                  <a:ea typeface="Times New Roman" panose="02020603050405020304"/>
                </a:rPr>
                <a:t>The Revenge of Prince Zidan</a:t>
              </a:r>
            </a:p>
          </p:txBody>
        </p:sp>
      </p:grpSp>
      <p:grpSp>
        <p:nvGrpSpPr>
          <p:cNvPr id="5" name="组合2"/>
          <p:cNvGrpSpPr/>
          <p:nvPr/>
        </p:nvGrpSpPr>
        <p:grpSpPr>
          <a:xfrm>
            <a:off x="1367790" y="1286183"/>
            <a:ext cx="1572568" cy="741530"/>
            <a:chOff x="0" y="0"/>
            <a:chExt cx="1572568" cy="741530"/>
          </a:xfrm>
        </p:grpSpPr>
        <p:sp>
          <p:nvSpPr>
            <p:cNvPr id="6" name="形状7"/>
            <p:cNvSpPr txBox="1"/>
            <p:nvPr/>
          </p:nvSpPr>
          <p:spPr>
            <a:xfrm>
              <a:off x="0" y="14932"/>
              <a:ext cx="1541780" cy="708750"/>
            </a:xfrm>
            <a:prstGeom prst="roundRect">
              <a:avLst/>
            </a:prstGeom>
            <a:solidFill>
              <a:srgbClr val="FFC000">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7" name="文本5"/>
            <p:cNvSpPr txBox="1"/>
            <p:nvPr/>
          </p:nvSpPr>
          <p:spPr>
            <a:xfrm>
              <a:off x="30788" y="0"/>
              <a:ext cx="1541780" cy="741530"/>
            </a:xfrm>
            <a:prstGeom prst="rect">
              <a:avLst/>
            </a:prstGeom>
            <a:noFill/>
          </p:spPr>
          <p:txBody>
            <a:bodyPr anchor="t"/>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Before</a:t>
              </a:r>
            </a:p>
          </p:txBody>
        </p:sp>
      </p:grpSp>
      <p:grpSp>
        <p:nvGrpSpPr>
          <p:cNvPr id="8" name="组合3"/>
          <p:cNvGrpSpPr/>
          <p:nvPr/>
        </p:nvGrpSpPr>
        <p:grpSpPr>
          <a:xfrm>
            <a:off x="1195070" y="3219046"/>
            <a:ext cx="1819506" cy="741530"/>
            <a:chOff x="0" y="0"/>
            <a:chExt cx="1819506" cy="741530"/>
          </a:xfrm>
        </p:grpSpPr>
        <p:sp>
          <p:nvSpPr>
            <p:cNvPr id="9" name="形状8"/>
            <p:cNvSpPr txBox="1"/>
            <p:nvPr/>
          </p:nvSpPr>
          <p:spPr>
            <a:xfrm>
              <a:off x="0" y="14374"/>
              <a:ext cx="1788160" cy="720180"/>
            </a:xfrm>
            <a:prstGeom prst="roundRect">
              <a:avLst/>
            </a:prstGeom>
            <a:solidFill>
              <a:srgbClr val="80B760">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sp>
          <p:nvSpPr>
            <p:cNvPr id="10" name="文本6"/>
            <p:cNvSpPr txBox="1"/>
            <p:nvPr/>
          </p:nvSpPr>
          <p:spPr>
            <a:xfrm>
              <a:off x="31346" y="0"/>
              <a:ext cx="1788160" cy="741530"/>
            </a:xfrm>
            <a:prstGeom prst="rect">
              <a:avLst/>
            </a:prstGeom>
            <a:noFill/>
          </p:spPr>
          <p:txBody>
            <a:bodyPr anchor="t"/>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During</a:t>
              </a:r>
            </a:p>
          </p:txBody>
        </p:sp>
      </p:grpSp>
      <p:grpSp>
        <p:nvGrpSpPr>
          <p:cNvPr id="11" name="组合4"/>
          <p:cNvGrpSpPr/>
          <p:nvPr/>
        </p:nvGrpSpPr>
        <p:grpSpPr>
          <a:xfrm>
            <a:off x="1373781" y="5221683"/>
            <a:ext cx="1462056" cy="741530"/>
            <a:chOff x="0" y="0"/>
            <a:chExt cx="1462056" cy="741530"/>
          </a:xfrm>
        </p:grpSpPr>
        <p:sp>
          <p:nvSpPr>
            <p:cNvPr id="12" name="形状9"/>
            <p:cNvSpPr txBox="1"/>
            <p:nvPr/>
          </p:nvSpPr>
          <p:spPr>
            <a:xfrm>
              <a:off x="0" y="14954"/>
              <a:ext cx="1431290" cy="708292"/>
            </a:xfrm>
            <a:prstGeom prst="roundRect">
              <a:avLst/>
            </a:prstGeom>
            <a:solidFill>
              <a:srgbClr val="7B7B7B">
                <a:alpha val="100000"/>
              </a:srgbClr>
            </a:solidFill>
            <a:ln w="9525">
              <a:solidFill>
                <a:srgbClr val="FFFFFF">
                  <a:alpha val="0"/>
                </a:srgbClr>
              </a:solidFill>
            </a:ln>
          </p:spPr>
          <p:txBody>
            <a:bodyPr anchor="ctr"/>
            <a:lstStyle/>
            <a:p>
              <a:pPr marL="0" algn="ctr"/>
              <a:endParaRPr/>
            </a:p>
          </p:txBody>
        </p:sp>
        <p:sp>
          <p:nvSpPr>
            <p:cNvPr id="13" name="文本7"/>
            <p:cNvSpPr txBox="1"/>
            <p:nvPr/>
          </p:nvSpPr>
          <p:spPr>
            <a:xfrm>
              <a:off x="30766" y="0"/>
              <a:ext cx="1431290" cy="741530"/>
            </a:xfrm>
            <a:prstGeom prst="rect">
              <a:avLst/>
            </a:prstGeom>
            <a:noFill/>
          </p:spPr>
          <p:txBody>
            <a:bodyPr anchor="t"/>
            <a:lstStyle/>
            <a:p>
              <a:pPr marL="0" algn="ctr">
                <a:lnSpc>
                  <a:spcPts val="4300"/>
                </a:lnSpc>
              </a:pPr>
              <a:r>
                <a:rPr lang="zh-CN" altLang="en-US" sz="3600" b="1" i="0">
                  <a:solidFill>
                    <a:srgbClr val="0C0C0C">
                      <a:alpha val="100000"/>
                    </a:srgbClr>
                  </a:solidFill>
                  <a:latin typeface="Times New Roman" panose="02020603050405020304"/>
                  <a:ea typeface="Times New Roman" panose="02020603050405020304"/>
                </a:rPr>
                <a:t>After</a:t>
              </a:r>
            </a:p>
          </p:txBody>
        </p:sp>
      </p:grpSp>
      <p:grpSp>
        <p:nvGrpSpPr>
          <p:cNvPr id="14" name="组合5"/>
          <p:cNvGrpSpPr/>
          <p:nvPr/>
        </p:nvGrpSpPr>
        <p:grpSpPr>
          <a:xfrm>
            <a:off x="5168900" y="1052830"/>
            <a:ext cx="6337300" cy="1476216"/>
            <a:chOff x="0" y="0"/>
            <a:chExt cx="6337300" cy="1476216"/>
          </a:xfrm>
        </p:grpSpPr>
        <p:sp>
          <p:nvSpPr>
            <p:cNvPr id="15" name="形状10"/>
            <p:cNvSpPr txBox="1"/>
            <p:nvPr/>
          </p:nvSpPr>
          <p:spPr>
            <a:xfrm>
              <a:off x="3810" y="49530"/>
              <a:ext cx="6333490" cy="1383665"/>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16" name="文本8"/>
            <p:cNvSpPr txBox="1"/>
            <p:nvPr/>
          </p:nvSpPr>
          <p:spPr>
            <a:xfrm>
              <a:off x="0" y="0"/>
              <a:ext cx="6333490" cy="1476216"/>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thought </a:t>
              </a:r>
              <a:r>
                <a:rPr lang="zh-CN" altLang="en-US" sz="2800" b="1" i="0">
                  <a:solidFill>
                    <a:srgbClr val="FF0000">
                      <a:alpha val="100000"/>
                    </a:srgbClr>
                  </a:solidFill>
                  <a:latin typeface="Times New Roman" panose="02020603050405020304"/>
                  <a:ea typeface="Times New Roman" panose="02020603050405020304"/>
                </a:rPr>
                <a:t>2.</a:t>
              </a:r>
              <a:r>
                <a:rPr lang="zh-CN" altLang="en-US" sz="2800" b="0" i="0">
                  <a:solidFill>
                    <a:srgbClr val="000000">
                      <a:alpha val="100000"/>
                    </a:srgbClr>
                  </a:solidFill>
                  <a:latin typeface="Times New Roman" panose="02020603050405020304"/>
                  <a:ea typeface="Times New Roman" panose="02020603050405020304"/>
                </a:rPr>
                <a:t>______________________.</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wondered if Peking Opera is easier than a Shakespeare play to understand.</a:t>
              </a:r>
            </a:p>
          </p:txBody>
        </p:sp>
      </p:grpSp>
      <p:grpSp>
        <p:nvGrpSpPr>
          <p:cNvPr id="17" name="组合6"/>
          <p:cNvGrpSpPr/>
          <p:nvPr/>
        </p:nvGrpSpPr>
        <p:grpSpPr>
          <a:xfrm>
            <a:off x="3081020" y="3278823"/>
            <a:ext cx="1904048" cy="619072"/>
            <a:chOff x="0" y="0"/>
            <a:chExt cx="1904048" cy="619072"/>
          </a:xfrm>
        </p:grpSpPr>
        <p:sp>
          <p:nvSpPr>
            <p:cNvPr id="18" name="形状11"/>
            <p:cNvSpPr txBox="1"/>
            <p:nvPr/>
          </p:nvSpPr>
          <p:spPr>
            <a:xfrm>
              <a:off x="3810" y="49530"/>
              <a:ext cx="1900238" cy="521970"/>
            </a:xfrm>
            <a:prstGeom prst="rect">
              <a:avLst/>
            </a:prstGeom>
            <a:solidFill>
              <a:srgbClr val="FFFFFF">
                <a:alpha val="0"/>
              </a:srgbClr>
            </a:solidFill>
            <a:ln w="25400">
              <a:solidFill>
                <a:srgbClr val="FF0000">
                  <a:alpha val="100000"/>
                </a:srgbClr>
              </a:solidFill>
              <a:prstDash val="solid"/>
            </a:ln>
          </p:spPr>
          <p:txBody>
            <a:bodyPr anchor="ctr"/>
            <a:lstStyle/>
            <a:p>
              <a:pPr marL="0" algn="ctr"/>
              <a:endParaRPr/>
            </a:p>
          </p:txBody>
        </p:sp>
        <p:sp>
          <p:nvSpPr>
            <p:cNvPr id="19" name="文本9"/>
            <p:cNvSpPr txBox="1"/>
            <p:nvPr/>
          </p:nvSpPr>
          <p:spPr>
            <a:xfrm>
              <a:off x="0" y="0"/>
              <a:ext cx="1900238" cy="619072"/>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4.</a:t>
              </a:r>
              <a:r>
                <a:rPr lang="zh-CN" altLang="en-US" sz="2800" b="0" i="0">
                  <a:solidFill>
                    <a:srgbClr val="000000">
                      <a:alpha val="100000"/>
                    </a:srgbClr>
                  </a:solidFill>
                  <a:latin typeface="Times New Roman" panose="02020603050405020304"/>
                  <a:ea typeface="Times New Roman" panose="02020603050405020304"/>
                </a:rPr>
                <a:t>_______</a:t>
              </a:r>
            </a:p>
          </p:txBody>
        </p:sp>
      </p:grpSp>
      <p:grpSp>
        <p:nvGrpSpPr>
          <p:cNvPr id="20" name="组合7"/>
          <p:cNvGrpSpPr/>
          <p:nvPr/>
        </p:nvGrpSpPr>
        <p:grpSpPr>
          <a:xfrm>
            <a:off x="5168900" y="2807970"/>
            <a:ext cx="6400800" cy="1904788"/>
            <a:chOff x="0" y="0"/>
            <a:chExt cx="6400800" cy="1904788"/>
          </a:xfrm>
        </p:grpSpPr>
        <p:sp>
          <p:nvSpPr>
            <p:cNvPr id="21" name="形状12"/>
            <p:cNvSpPr txBox="1"/>
            <p:nvPr/>
          </p:nvSpPr>
          <p:spPr>
            <a:xfrm>
              <a:off x="3810" y="49530"/>
              <a:ext cx="6396990" cy="1814830"/>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22" name="文本10"/>
            <p:cNvSpPr txBox="1"/>
            <p:nvPr/>
          </p:nvSpPr>
          <p:spPr>
            <a:xfrm>
              <a:off x="0" y="0"/>
              <a:ext cx="6396990" cy="1904788"/>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voices</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stage</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movements</a:t>
              </a:r>
            </a:p>
          </p:txBody>
        </p:sp>
      </p:grpSp>
      <p:grpSp>
        <p:nvGrpSpPr>
          <p:cNvPr id="23" name="组合8"/>
          <p:cNvGrpSpPr/>
          <p:nvPr/>
        </p:nvGrpSpPr>
        <p:grpSpPr>
          <a:xfrm>
            <a:off x="3108325" y="5168119"/>
            <a:ext cx="1877060" cy="680301"/>
            <a:chOff x="0" y="0"/>
            <a:chExt cx="1877060" cy="680301"/>
          </a:xfrm>
        </p:grpSpPr>
        <p:sp>
          <p:nvSpPr>
            <p:cNvPr id="24" name="形状13"/>
            <p:cNvSpPr txBox="1"/>
            <p:nvPr/>
          </p:nvSpPr>
          <p:spPr>
            <a:xfrm>
              <a:off x="3810" y="49530"/>
              <a:ext cx="1873250" cy="583565"/>
            </a:xfrm>
            <a:prstGeom prst="rect">
              <a:avLst/>
            </a:prstGeom>
            <a:solidFill>
              <a:srgbClr val="FFFFFF">
                <a:alpha val="0"/>
              </a:srgbClr>
            </a:solidFill>
            <a:ln w="28575">
              <a:solidFill>
                <a:srgbClr val="BC2665">
                  <a:alpha val="100000"/>
                </a:srgbClr>
              </a:solidFill>
              <a:prstDash val="solid"/>
            </a:ln>
          </p:spPr>
          <p:txBody>
            <a:bodyPr anchor="ctr"/>
            <a:lstStyle/>
            <a:p>
              <a:pPr marL="0" algn="ctr"/>
              <a:endParaRPr/>
            </a:p>
          </p:txBody>
        </p:sp>
        <p:sp>
          <p:nvSpPr>
            <p:cNvPr id="25" name="文本11"/>
            <p:cNvSpPr txBox="1"/>
            <p:nvPr/>
          </p:nvSpPr>
          <p:spPr>
            <a:xfrm>
              <a:off x="0" y="0"/>
              <a:ext cx="1873250" cy="680301"/>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impressed</a:t>
              </a:r>
            </a:p>
          </p:txBody>
        </p:sp>
      </p:grpSp>
      <p:grpSp>
        <p:nvGrpSpPr>
          <p:cNvPr id="26" name="组合9"/>
          <p:cNvGrpSpPr/>
          <p:nvPr/>
        </p:nvGrpSpPr>
        <p:grpSpPr>
          <a:xfrm>
            <a:off x="5168900" y="5084815"/>
            <a:ext cx="6517005" cy="1323151"/>
            <a:chOff x="0" y="0"/>
            <a:chExt cx="6517005" cy="1323151"/>
          </a:xfrm>
        </p:grpSpPr>
        <p:sp>
          <p:nvSpPr>
            <p:cNvPr id="27" name="形状14"/>
            <p:cNvSpPr txBox="1"/>
            <p:nvPr/>
          </p:nvSpPr>
          <p:spPr>
            <a:xfrm>
              <a:off x="3810" y="49530"/>
              <a:ext cx="6513195" cy="1229995"/>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28" name="文本12"/>
            <p:cNvSpPr txBox="1"/>
            <p:nvPr/>
          </p:nvSpPr>
          <p:spPr>
            <a:xfrm>
              <a:off x="0" y="0"/>
              <a:ext cx="6370320" cy="1323151"/>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felt </a:t>
              </a:r>
              <a:r>
                <a:rPr lang="zh-CN" altLang="en-US" sz="2400" b="1" i="0">
                  <a:solidFill>
                    <a:srgbClr val="FF0000">
                      <a:alpha val="100000"/>
                    </a:srgbClr>
                  </a:solidFill>
                  <a:latin typeface="Times New Roman" panose="02020603050405020304"/>
                  <a:ea typeface="Times New Roman" panose="02020603050405020304"/>
                </a:rPr>
                <a:t>8. </a:t>
              </a:r>
              <a:r>
                <a:rPr lang="zh-CN" altLang="en-US" sz="2800" b="0" i="0">
                  <a:solidFill>
                    <a:srgbClr val="000000">
                      <a:alpha val="100000"/>
                    </a:srgbClr>
                  </a:solidFill>
                  <a:latin typeface="Times New Roman" panose="02020603050405020304"/>
                  <a:ea typeface="Times New Roman" panose="02020603050405020304"/>
                </a:rPr>
                <a:t>__________________________</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__________________________________</a:t>
              </a:r>
            </a:p>
            <a:p>
              <a:pPr marL="0" algn="l"/>
              <a:endParaRPr lang="zh-CN" altLang="en-US" sz="2800" b="0" i="0">
                <a:solidFill>
                  <a:srgbClr val="000000">
                    <a:alpha val="100000"/>
                  </a:srgbClr>
                </a:solidFill>
                <a:latin typeface="Times New Roman" panose="02020603050405020304"/>
                <a:ea typeface="Times New Roman" panose="02020603050405020304"/>
              </a:endParaRPr>
            </a:p>
          </p:txBody>
        </p:sp>
      </p:grpSp>
      <p:grpSp>
        <p:nvGrpSpPr>
          <p:cNvPr id="29" name="组合10"/>
          <p:cNvGrpSpPr/>
          <p:nvPr/>
        </p:nvGrpSpPr>
        <p:grpSpPr>
          <a:xfrm>
            <a:off x="5332095" y="2865120"/>
            <a:ext cx="3460115" cy="712470"/>
            <a:chOff x="0" y="0"/>
            <a:chExt cx="3460115" cy="712470"/>
          </a:xfrm>
        </p:grpSpPr>
        <p:sp>
          <p:nvSpPr>
            <p:cNvPr id="30" name="形状15"/>
            <p:cNvSpPr txBox="1"/>
            <p:nvPr/>
          </p:nvSpPr>
          <p:spPr>
            <a:xfrm>
              <a:off x="3810" y="49530"/>
              <a:ext cx="3269615"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1" name="文本13"/>
            <p:cNvSpPr txBox="1"/>
            <p:nvPr/>
          </p:nvSpPr>
          <p:spPr>
            <a:xfrm>
              <a:off x="0" y="0"/>
              <a:ext cx="346011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costumes and masks</a:t>
              </a:r>
            </a:p>
          </p:txBody>
        </p:sp>
      </p:grpSp>
      <p:sp>
        <p:nvSpPr>
          <p:cNvPr id="32" name="形状1"/>
          <p:cNvSpPr txBox="1"/>
          <p:nvPr/>
        </p:nvSpPr>
        <p:spPr>
          <a:xfrm>
            <a:off x="908685" y="1647190"/>
            <a:ext cx="402590" cy="4194175"/>
          </a:xfrm>
          <a:prstGeom prst="leftBrace">
            <a:avLst/>
          </a:prstGeom>
          <a:solidFill>
            <a:srgbClr val="FFFFFF">
              <a:alpha val="0"/>
            </a:srgbClr>
          </a:solidFill>
          <a:ln w="28575">
            <a:solidFill>
              <a:srgbClr val="0C0C0C">
                <a:alpha val="100000"/>
              </a:srgbClr>
            </a:solidFill>
            <a:prstDash val="solid"/>
            <a:headEnd type="none" w="med" len="med"/>
            <a:tailEnd type="none" w="med" len="med"/>
          </a:ln>
        </p:spPr>
        <p:txBody>
          <a:bodyPr anchor="ctr"/>
          <a:lstStyle/>
          <a:p>
            <a:pPr marL="0" algn="ctr"/>
            <a:endParaRPr/>
          </a:p>
        </p:txBody>
      </p:sp>
      <p:grpSp>
        <p:nvGrpSpPr>
          <p:cNvPr id="33" name="组合11"/>
          <p:cNvGrpSpPr/>
          <p:nvPr/>
        </p:nvGrpSpPr>
        <p:grpSpPr>
          <a:xfrm>
            <a:off x="2768689" y="263781"/>
            <a:ext cx="3086735" cy="838204"/>
            <a:chOff x="0" y="0"/>
            <a:chExt cx="3086735" cy="838204"/>
          </a:xfrm>
        </p:grpSpPr>
        <p:sp>
          <p:nvSpPr>
            <p:cNvPr id="34" name="形状16"/>
            <p:cNvSpPr txBox="1"/>
            <p:nvPr/>
          </p:nvSpPr>
          <p:spPr>
            <a:xfrm>
              <a:off x="0" y="66679"/>
              <a:ext cx="3086735" cy="771525"/>
            </a:xfrm>
            <a:prstGeom prst="heart">
              <a:avLst/>
            </a:prstGeom>
            <a:solidFill>
              <a:srgbClr val="70AD47">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35" name="文本14"/>
            <p:cNvSpPr txBox="1"/>
            <p:nvPr/>
          </p:nvSpPr>
          <p:spPr>
            <a:xfrm>
              <a:off x="510646" y="0"/>
              <a:ext cx="2057823" cy="741530"/>
            </a:xfrm>
            <a:prstGeom prst="rect">
              <a:avLst/>
            </a:prstGeom>
            <a:noFill/>
          </p:spPr>
          <p:txBody>
            <a:bodyPr anchor="ctr"/>
            <a:lstStyle/>
            <a:p>
              <a:pPr marL="0" algn="ctr">
                <a:lnSpc>
                  <a:spcPts val="4300"/>
                </a:lnSpc>
              </a:pPr>
              <a:r>
                <a:rPr lang="zh-CN" altLang="en-US" sz="3600" b="1" i="0">
                  <a:solidFill>
                    <a:srgbClr val="FFFFFF">
                      <a:alpha val="100000"/>
                    </a:srgbClr>
                  </a:solidFill>
                  <a:latin typeface="Times New Roman" panose="02020603050405020304"/>
                  <a:ea typeface="Times New Roman" panose="02020603050405020304"/>
                </a:rPr>
                <a:t>Feelings</a:t>
              </a:r>
            </a:p>
          </p:txBody>
        </p:sp>
      </p:grpSp>
      <p:grpSp>
        <p:nvGrpSpPr>
          <p:cNvPr id="36" name="组合12"/>
          <p:cNvGrpSpPr/>
          <p:nvPr/>
        </p:nvGrpSpPr>
        <p:grpSpPr>
          <a:xfrm>
            <a:off x="7809309" y="267454"/>
            <a:ext cx="3323590" cy="770498"/>
            <a:chOff x="0" y="0"/>
            <a:chExt cx="3323590" cy="770498"/>
          </a:xfrm>
        </p:grpSpPr>
        <p:sp>
          <p:nvSpPr>
            <p:cNvPr id="37" name="形状17"/>
            <p:cNvSpPr txBox="1"/>
            <p:nvPr/>
          </p:nvSpPr>
          <p:spPr>
            <a:xfrm>
              <a:off x="0" y="70093"/>
              <a:ext cx="3323590" cy="700405"/>
            </a:xfrm>
            <a:prstGeom prst="flowChartPreparation">
              <a:avLst/>
            </a:prstGeom>
            <a:solidFill>
              <a:srgbClr val="B1CBE9">
                <a:alpha val="100000"/>
              </a:srgbClr>
            </a:solidFill>
            <a:ln w="9525">
              <a:solidFill>
                <a:srgbClr val="5B9BD5">
                  <a:alpha val="100000"/>
                </a:srgbClr>
              </a:solidFill>
              <a:prstDash val="solid"/>
              <a:headEnd type="none" w="med" len="med"/>
              <a:tailEnd type="none" w="med" len="med"/>
            </a:ln>
          </p:spPr>
          <p:txBody>
            <a:bodyPr anchor="ctr"/>
            <a:lstStyle/>
            <a:p>
              <a:pPr marL="0" algn="ctr"/>
              <a:endParaRPr/>
            </a:p>
          </p:txBody>
        </p:sp>
        <p:sp>
          <p:nvSpPr>
            <p:cNvPr id="38" name="文本15"/>
            <p:cNvSpPr txBox="1"/>
            <p:nvPr/>
          </p:nvSpPr>
          <p:spPr>
            <a:xfrm>
              <a:off x="660908" y="0"/>
              <a:ext cx="1994154" cy="741530"/>
            </a:xfrm>
            <a:prstGeom prst="rect">
              <a:avLst/>
            </a:prstGeom>
            <a:noFill/>
          </p:spPr>
          <p:txBody>
            <a:bodyPr anchor="ctr"/>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Reasons</a:t>
              </a:r>
            </a:p>
          </p:txBody>
        </p:sp>
      </p:grpSp>
      <p:grpSp>
        <p:nvGrpSpPr>
          <p:cNvPr id="39" name="组合13"/>
          <p:cNvGrpSpPr/>
          <p:nvPr/>
        </p:nvGrpSpPr>
        <p:grpSpPr>
          <a:xfrm>
            <a:off x="3080385" y="1197610"/>
            <a:ext cx="1786525" cy="1241287"/>
            <a:chOff x="0" y="0"/>
            <a:chExt cx="1786525" cy="1241287"/>
          </a:xfrm>
        </p:grpSpPr>
        <p:sp>
          <p:nvSpPr>
            <p:cNvPr id="40" name="形状18"/>
            <p:cNvSpPr txBox="1"/>
            <p:nvPr/>
          </p:nvSpPr>
          <p:spPr>
            <a:xfrm>
              <a:off x="0" y="0"/>
              <a:ext cx="1729740" cy="1241287"/>
            </a:xfrm>
            <a:prstGeom prst="roundRect">
              <a:avLst/>
            </a:prstGeom>
            <a:solidFill>
              <a:srgbClr val="FFFFFF">
                <a:alpha val="100000"/>
              </a:srgbClr>
            </a:solidFill>
            <a:ln w="12700">
              <a:solidFill>
                <a:srgbClr val="70AD47">
                  <a:alpha val="100000"/>
                </a:srgbClr>
              </a:solidFill>
              <a:prstDash val="solid"/>
              <a:headEnd type="none" w="med" len="med"/>
              <a:tailEnd type="none" w="med" len="med"/>
            </a:ln>
          </p:spPr>
          <p:txBody>
            <a:bodyPr anchor="ctr"/>
            <a:lstStyle/>
            <a:p>
              <a:pPr marL="0" algn="ctr"/>
              <a:endParaRPr/>
            </a:p>
          </p:txBody>
        </p:sp>
        <p:sp>
          <p:nvSpPr>
            <p:cNvPr id="41" name="文本16"/>
            <p:cNvSpPr txBox="1"/>
            <p:nvPr/>
          </p:nvSpPr>
          <p:spPr>
            <a:xfrm>
              <a:off x="56785" y="11065"/>
              <a:ext cx="1729740" cy="1170102"/>
            </a:xfrm>
            <a:prstGeom prst="rect">
              <a:avLst/>
            </a:prstGeom>
            <a:noFill/>
          </p:spPr>
          <p:txBody>
            <a:bodyPr anchor="t"/>
            <a:lstStyle/>
            <a:p>
              <a:pPr marL="0" algn="ctr">
                <a:lnSpc>
                  <a:spcPts val="3800"/>
                </a:lnSpc>
              </a:pPr>
              <a:r>
                <a:rPr lang="zh-CN" altLang="en-US" sz="3200" b="1" i="0">
                  <a:solidFill>
                    <a:srgbClr val="FF0000">
                      <a:alpha val="100000"/>
                    </a:srgbClr>
                  </a:solidFill>
                  <a:latin typeface="Times New Roman" panose="02020603050405020304"/>
                  <a:ea typeface="Times New Roman" panose="02020603050405020304"/>
                </a:rPr>
                <a:t>1.</a:t>
              </a:r>
              <a:r>
                <a:rPr lang="zh-CN" altLang="en-US" sz="3200" b="0" i="0">
                  <a:solidFill>
                    <a:srgbClr val="000000">
                      <a:alpha val="100000"/>
                    </a:srgbClr>
                  </a:solidFill>
                  <a:latin typeface="Times New Roman" panose="02020603050405020304"/>
                  <a:ea typeface="Times New Roman" panose="02020603050405020304"/>
                </a:rPr>
                <a:t>_____</a:t>
              </a:r>
              <a:r>
                <a:rPr lang="zh-CN" altLang="en-US" sz="3200" b="1" i="0">
                  <a:solidFill>
                    <a:srgbClr val="FF0000">
                      <a:alpha val="100000"/>
                    </a:srgbClr>
                  </a:solidFill>
                  <a:latin typeface="Times New Roman" panose="02020603050405020304"/>
                  <a:ea typeface="Times New Roman" panose="02020603050405020304"/>
                </a:rPr>
                <a:t>3.</a:t>
              </a:r>
              <a:r>
                <a:rPr lang="zh-CN" altLang="en-US" sz="3200" b="0" i="0">
                  <a:solidFill>
                    <a:srgbClr val="000000">
                      <a:alpha val="100000"/>
                    </a:srgbClr>
                  </a:solidFill>
                  <a:latin typeface="Times New Roman" panose="02020603050405020304"/>
                  <a:ea typeface="Times New Roman" panose="02020603050405020304"/>
                </a:rPr>
                <a:t>_____</a:t>
              </a:r>
            </a:p>
          </p:txBody>
        </p:sp>
      </p:grpSp>
      <p:sp>
        <p:nvSpPr>
          <p:cNvPr id="42" name="形状2"/>
          <p:cNvSpPr txBox="1"/>
          <p:nvPr/>
        </p:nvSpPr>
        <p:spPr>
          <a:xfrm>
            <a:off x="8462010" y="3225165"/>
            <a:ext cx="611505" cy="8255"/>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43" name="形状3"/>
          <p:cNvSpPr txBox="1"/>
          <p:nvPr/>
        </p:nvSpPr>
        <p:spPr>
          <a:xfrm>
            <a:off x="6823710" y="3590925"/>
            <a:ext cx="2202180" cy="4445"/>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44" name="形状4"/>
          <p:cNvSpPr txBox="1"/>
          <p:nvPr/>
        </p:nvSpPr>
        <p:spPr>
          <a:xfrm>
            <a:off x="6823710" y="4041775"/>
            <a:ext cx="2211705" cy="1270"/>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45" name="形状5"/>
          <p:cNvSpPr txBox="1"/>
          <p:nvPr/>
        </p:nvSpPr>
        <p:spPr>
          <a:xfrm>
            <a:off x="7436485" y="4435475"/>
            <a:ext cx="1617980" cy="7620"/>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grpSp>
        <p:nvGrpSpPr>
          <p:cNvPr id="46" name="组合14"/>
          <p:cNvGrpSpPr/>
          <p:nvPr/>
        </p:nvGrpSpPr>
        <p:grpSpPr>
          <a:xfrm>
            <a:off x="9271000" y="2941320"/>
            <a:ext cx="1973580" cy="589280"/>
            <a:chOff x="0" y="0"/>
            <a:chExt cx="1973580" cy="589280"/>
          </a:xfrm>
        </p:grpSpPr>
        <p:sp>
          <p:nvSpPr>
            <p:cNvPr id="47" name="形状19"/>
            <p:cNvSpPr txBox="1"/>
            <p:nvPr/>
          </p:nvSpPr>
          <p:spPr>
            <a:xfrm>
              <a:off x="3810" y="49530"/>
              <a:ext cx="1783080" cy="39878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8" name="文本17"/>
            <p:cNvSpPr txBox="1"/>
            <p:nvPr/>
          </p:nvSpPr>
          <p:spPr>
            <a:xfrm>
              <a:off x="0" y="0"/>
              <a:ext cx="1973580" cy="589280"/>
            </a:xfrm>
            <a:prstGeom prst="rect">
              <a:avLst/>
            </a:prstGeom>
            <a:noFill/>
          </p:spPr>
          <p:txBody>
            <a:bodyPr anchor="t"/>
            <a:lstStyle/>
            <a:p>
              <a:pPr marL="0" algn="l">
                <a:lnSpc>
                  <a:spcPts val="2400"/>
                </a:lnSpc>
              </a:pPr>
              <a:r>
                <a:rPr lang="zh-CN" altLang="en-US" sz="2000" b="0" i="0">
                  <a:solidFill>
                    <a:srgbClr val="000000">
                      <a:alpha val="100000"/>
                    </a:srgbClr>
                  </a:solidFill>
                  <a:latin typeface="Times New Roman" panose="02020603050405020304"/>
                  <a:ea typeface="Times New Roman" panose="02020603050405020304"/>
                </a:rPr>
                <a:t> </a:t>
              </a:r>
              <a:r>
                <a:rPr lang="zh-CN" altLang="en-US" sz="1800" b="0" i="0">
                  <a:solidFill>
                    <a:srgbClr val="000000">
                      <a:alpha val="100000"/>
                    </a:srgbClr>
                  </a:solidFill>
                  <a:latin typeface="Times New Roman" panose="02020603050405020304"/>
                  <a:ea typeface="Times New Roman" panose="02020603050405020304"/>
                </a:rPr>
                <a:t>________</a:t>
              </a:r>
            </a:p>
          </p:txBody>
        </p:sp>
      </p:grpSp>
      <p:grpSp>
        <p:nvGrpSpPr>
          <p:cNvPr id="49" name="组合15"/>
          <p:cNvGrpSpPr/>
          <p:nvPr/>
        </p:nvGrpSpPr>
        <p:grpSpPr>
          <a:xfrm>
            <a:off x="9338945" y="2879725"/>
            <a:ext cx="1550035" cy="650875"/>
            <a:chOff x="0" y="0"/>
            <a:chExt cx="1550035" cy="650875"/>
          </a:xfrm>
        </p:grpSpPr>
        <p:sp>
          <p:nvSpPr>
            <p:cNvPr id="50" name="形状20"/>
            <p:cNvSpPr txBox="1"/>
            <p:nvPr/>
          </p:nvSpPr>
          <p:spPr>
            <a:xfrm>
              <a:off x="3810" y="49530"/>
              <a:ext cx="1359535" cy="4603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1" name="文本18"/>
            <p:cNvSpPr txBox="1"/>
            <p:nvPr/>
          </p:nvSpPr>
          <p:spPr>
            <a:xfrm>
              <a:off x="0" y="0"/>
              <a:ext cx="1550035" cy="650875"/>
            </a:xfrm>
            <a:prstGeom prst="rect">
              <a:avLst/>
            </a:prstGeom>
            <a:noFill/>
          </p:spPr>
          <p:txBody>
            <a:bodyPr anchor="t"/>
            <a:lstStyle/>
            <a:p>
              <a:pPr marL="0" algn="l">
                <a:lnSpc>
                  <a:spcPts val="2800"/>
                </a:lnSpc>
              </a:pPr>
              <a:r>
                <a:rPr lang="zh-CN" altLang="en-US" sz="2400" b="1" i="0">
                  <a:solidFill>
                    <a:srgbClr val="FF0000">
                      <a:alpha val="100000"/>
                    </a:srgbClr>
                  </a:solidFill>
                  <a:latin typeface="Times New Roman" panose="02020603050405020304"/>
                  <a:ea typeface="Times New Roman" panose="02020603050405020304"/>
                </a:rPr>
                <a:t>amazing </a:t>
              </a:r>
            </a:p>
          </p:txBody>
        </p:sp>
      </p:grpSp>
      <p:grpSp>
        <p:nvGrpSpPr>
          <p:cNvPr id="52" name="组合16"/>
          <p:cNvGrpSpPr/>
          <p:nvPr/>
        </p:nvGrpSpPr>
        <p:grpSpPr>
          <a:xfrm>
            <a:off x="9096375" y="3702050"/>
            <a:ext cx="1541780" cy="589280"/>
            <a:chOff x="0" y="0"/>
            <a:chExt cx="1541780" cy="589280"/>
          </a:xfrm>
        </p:grpSpPr>
        <p:sp>
          <p:nvSpPr>
            <p:cNvPr id="53" name="形状21"/>
            <p:cNvSpPr txBox="1"/>
            <p:nvPr/>
          </p:nvSpPr>
          <p:spPr>
            <a:xfrm>
              <a:off x="3810" y="49530"/>
              <a:ext cx="1351280" cy="39878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4" name="文本19"/>
            <p:cNvSpPr txBox="1"/>
            <p:nvPr/>
          </p:nvSpPr>
          <p:spPr>
            <a:xfrm>
              <a:off x="0" y="0"/>
              <a:ext cx="1541780" cy="589280"/>
            </a:xfrm>
            <a:prstGeom prst="rect">
              <a:avLst/>
            </a:prstGeom>
            <a:noFill/>
          </p:spPr>
          <p:txBody>
            <a:bodyPr anchor="t"/>
            <a:lstStyle/>
            <a:p>
              <a:pPr marL="0" algn="l">
                <a:lnSpc>
                  <a:spcPts val="2400"/>
                </a:lnSpc>
              </a:pPr>
              <a:r>
                <a:rPr lang="zh-CN" altLang="en-US" sz="2000" b="1" i="0">
                  <a:solidFill>
                    <a:srgbClr val="FF0000">
                      <a:alpha val="100000"/>
                    </a:srgbClr>
                  </a:solidFill>
                  <a:latin typeface="Times New Roman" panose="02020603050405020304"/>
                  <a:ea typeface="Times New Roman" panose="02020603050405020304"/>
                </a:rPr>
                <a:t>6.</a:t>
              </a:r>
              <a:r>
                <a:rPr lang="zh-CN" altLang="en-US" sz="2000" b="0" i="0">
                  <a:solidFill>
                    <a:srgbClr val="000000">
                      <a:alpha val="100000"/>
                    </a:srgbClr>
                  </a:solidFill>
                  <a:latin typeface="Times New Roman" panose="02020603050405020304"/>
                  <a:ea typeface="Times New Roman" panose="02020603050405020304"/>
                </a:rPr>
                <a:t> </a:t>
              </a:r>
              <a:r>
                <a:rPr lang="zh-CN" altLang="en-US" sz="1800" b="0" i="0">
                  <a:solidFill>
                    <a:srgbClr val="000000">
                      <a:alpha val="100000"/>
                    </a:srgbClr>
                  </a:solidFill>
                  <a:latin typeface="Times New Roman" panose="02020603050405020304"/>
                  <a:ea typeface="Times New Roman" panose="02020603050405020304"/>
                </a:rPr>
                <a:t>________</a:t>
              </a:r>
            </a:p>
          </p:txBody>
        </p:sp>
      </p:grpSp>
      <p:grpSp>
        <p:nvGrpSpPr>
          <p:cNvPr id="55" name="组合17"/>
          <p:cNvGrpSpPr/>
          <p:nvPr/>
        </p:nvGrpSpPr>
        <p:grpSpPr>
          <a:xfrm>
            <a:off x="9096375" y="4091305"/>
            <a:ext cx="1541780" cy="589280"/>
            <a:chOff x="0" y="0"/>
            <a:chExt cx="1541780" cy="589280"/>
          </a:xfrm>
        </p:grpSpPr>
        <p:sp>
          <p:nvSpPr>
            <p:cNvPr id="56" name="形状22"/>
            <p:cNvSpPr txBox="1"/>
            <p:nvPr/>
          </p:nvSpPr>
          <p:spPr>
            <a:xfrm>
              <a:off x="3810" y="49530"/>
              <a:ext cx="1351280" cy="39878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7" name="文本20"/>
            <p:cNvSpPr txBox="1"/>
            <p:nvPr/>
          </p:nvSpPr>
          <p:spPr>
            <a:xfrm>
              <a:off x="0" y="0"/>
              <a:ext cx="1541780" cy="589280"/>
            </a:xfrm>
            <a:prstGeom prst="rect">
              <a:avLst/>
            </a:prstGeom>
            <a:noFill/>
          </p:spPr>
          <p:txBody>
            <a:bodyPr anchor="t"/>
            <a:lstStyle/>
            <a:p>
              <a:pPr marL="0" algn="l">
                <a:lnSpc>
                  <a:spcPts val="2400"/>
                </a:lnSpc>
              </a:pPr>
              <a:r>
                <a:rPr lang="zh-CN" altLang="en-US" sz="2000" b="1" i="0">
                  <a:solidFill>
                    <a:srgbClr val="FF0000">
                      <a:alpha val="100000"/>
                    </a:srgbClr>
                  </a:solidFill>
                  <a:latin typeface="Times New Roman" panose="02020603050405020304"/>
                  <a:ea typeface="Times New Roman" panose="02020603050405020304"/>
                </a:rPr>
                <a:t>7. </a:t>
              </a:r>
              <a:r>
                <a:rPr lang="zh-CN" altLang="en-US" sz="1800" b="0" i="0">
                  <a:solidFill>
                    <a:srgbClr val="000000">
                      <a:alpha val="100000"/>
                    </a:srgbClr>
                  </a:solidFill>
                  <a:latin typeface="Times New Roman" panose="02020603050405020304"/>
                  <a:ea typeface="Times New Roman" panose="02020603050405020304"/>
                </a:rPr>
                <a:t>________</a:t>
              </a:r>
            </a:p>
          </p:txBody>
        </p:sp>
      </p:grpSp>
      <p:grpSp>
        <p:nvGrpSpPr>
          <p:cNvPr id="58" name="组合18"/>
          <p:cNvGrpSpPr/>
          <p:nvPr/>
        </p:nvGrpSpPr>
        <p:grpSpPr>
          <a:xfrm>
            <a:off x="9096375" y="3340735"/>
            <a:ext cx="1541780" cy="589280"/>
            <a:chOff x="0" y="0"/>
            <a:chExt cx="1541780" cy="589280"/>
          </a:xfrm>
        </p:grpSpPr>
        <p:sp>
          <p:nvSpPr>
            <p:cNvPr id="59" name="形状23"/>
            <p:cNvSpPr txBox="1"/>
            <p:nvPr/>
          </p:nvSpPr>
          <p:spPr>
            <a:xfrm>
              <a:off x="3810" y="49530"/>
              <a:ext cx="1351280" cy="39878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0" name="文本21"/>
            <p:cNvSpPr txBox="1"/>
            <p:nvPr/>
          </p:nvSpPr>
          <p:spPr>
            <a:xfrm>
              <a:off x="0" y="0"/>
              <a:ext cx="1541780" cy="589280"/>
            </a:xfrm>
            <a:prstGeom prst="rect">
              <a:avLst/>
            </a:prstGeom>
            <a:noFill/>
          </p:spPr>
          <p:txBody>
            <a:bodyPr anchor="t"/>
            <a:lstStyle/>
            <a:p>
              <a:pPr marL="0" algn="l">
                <a:lnSpc>
                  <a:spcPts val="2400"/>
                </a:lnSpc>
              </a:pPr>
              <a:r>
                <a:rPr lang="zh-CN" altLang="en-US" sz="2000" b="1" i="0">
                  <a:solidFill>
                    <a:srgbClr val="FF0000">
                      <a:alpha val="100000"/>
                    </a:srgbClr>
                  </a:solidFill>
                  <a:latin typeface="Times New Roman" panose="02020603050405020304"/>
                  <a:ea typeface="Times New Roman" panose="02020603050405020304"/>
                </a:rPr>
                <a:t>5. </a:t>
              </a:r>
              <a:r>
                <a:rPr lang="zh-CN" altLang="en-US" sz="1800" b="0" i="0">
                  <a:solidFill>
                    <a:srgbClr val="000000">
                      <a:alpha val="100000"/>
                    </a:srgbClr>
                  </a:solidFill>
                  <a:latin typeface="Times New Roman" panose="02020603050405020304"/>
                  <a:ea typeface="Times New Roman" panose="02020603050405020304"/>
                </a:rPr>
                <a:t>________</a:t>
              </a:r>
            </a:p>
          </p:txBody>
        </p:sp>
      </p:grpSp>
      <p:grpSp>
        <p:nvGrpSpPr>
          <p:cNvPr id="61" name="组合19"/>
          <p:cNvGrpSpPr/>
          <p:nvPr/>
        </p:nvGrpSpPr>
        <p:grpSpPr>
          <a:xfrm>
            <a:off x="150285" y="128908"/>
            <a:ext cx="2618317" cy="944245"/>
            <a:chOff x="0" y="0"/>
            <a:chExt cx="2618317" cy="944245"/>
          </a:xfrm>
        </p:grpSpPr>
        <p:sp>
          <p:nvSpPr>
            <p:cNvPr id="62" name="形状24"/>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63" name="形状25"/>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64" name="形状26"/>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5" name="文本22"/>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66" name="形状27"/>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7" name="文本23"/>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4</a:t>
              </a:r>
            </a:p>
          </p:txBody>
        </p:sp>
        <p:pic>
          <p:nvPicPr>
            <p:cNvPr id="68" name="图片1"/>
            <p:cNvPicPr>
              <a:picLocks noChangeAspect="1"/>
            </p:cNvPicPr>
            <p:nvPr/>
          </p:nvPicPr>
          <p:blipFill>
            <a:blip r:embed="rId2"/>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
        <p:nvSpPr>
          <p:cNvPr id="69" name="文本1"/>
          <p:cNvSpPr txBox="1"/>
          <p:nvPr/>
        </p:nvSpPr>
        <p:spPr>
          <a:xfrm>
            <a:off x="1310983" y="2009689"/>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Para1-2</a:t>
            </a:r>
          </a:p>
        </p:txBody>
      </p:sp>
      <p:sp>
        <p:nvSpPr>
          <p:cNvPr id="70" name="文本2"/>
          <p:cNvSpPr txBox="1"/>
          <p:nvPr/>
        </p:nvSpPr>
        <p:spPr>
          <a:xfrm>
            <a:off x="1311183" y="3895744"/>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Para3-4</a:t>
            </a:r>
          </a:p>
        </p:txBody>
      </p:sp>
      <p:sp>
        <p:nvSpPr>
          <p:cNvPr id="71" name="文本3"/>
          <p:cNvSpPr txBox="1"/>
          <p:nvPr/>
        </p:nvSpPr>
        <p:spPr>
          <a:xfrm>
            <a:off x="1373486" y="5839970"/>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144"/>
                                        <p:tgtEl>
                                          <p:spTgt spid="33"/>
                                        </p:tgtEl>
                                      </p:cBhvr>
                                    </p:animEffect>
                                    <p:anim calcmode="lin" valueType="num">
                                      <p:cBhvr>
                                        <p:cTn id="8" dur="454" fill="hold" tmFilter="0,0; 0.14,0.36; 0.43,0.73; 0.71,0.91; 1.0,1.0"/>
                                        <p:tgtEl>
                                          <p:spTgt spid="33"/>
                                        </p:tgtEl>
                                        <p:attrNameLst>
                                          <p:attrName>ppt_x</p:attrName>
                                        </p:attrNameLst>
                                      </p:cBhvr>
                                      <p:tavLst>
                                        <p:tav tm="0">
                                          <p:val>
                                            <p:strVal val="#ppt_x-0.25"/>
                                          </p:val>
                                        </p:tav>
                                        <p:tav tm="100000">
                                          <p:val>
                                            <p:strVal val="#ppt_x"/>
                                          </p:val>
                                        </p:tav>
                                      </p:tavLst>
                                    </p:anim>
                                    <p:anim calcmode="lin" valueType="num">
                                      <p:cBhvr>
                                        <p:cTn id="9" dur="165" fill="hold" tmFilter="0.0,0.0; 0.25,0.07; 0.50,0.2; 0.75,0.467; 1.0,1.0"/>
                                        <p:tgtEl>
                                          <p:spTgt spid="33"/>
                                        </p:tgtEl>
                                        <p:attrNameLst>
                                          <p:attrName>ppt_y</p:attrName>
                                        </p:attrNameLst>
                                      </p:cBhvr>
                                      <p:tavLst>
                                        <p:tav tm="0" fmla="#ppt_y-sin(pi*$)/3">
                                          <p:val>
                                            <p:fltVal val="0.5"/>
                                          </p:val>
                                        </p:tav>
                                        <p:tav tm="100000">
                                          <p:val>
                                            <p:fltVal val="1"/>
                                          </p:val>
                                        </p:tav>
                                      </p:tavLst>
                                    </p:anim>
                                    <p:anim calcmode="lin" valueType="num">
                                      <p:cBhvr>
                                        <p:cTn id="10" dur="165" fill="hold" tmFilter="0, 0; 0.125,0.2665; 0.25,0.4; 0.375,0.465; 0.5,0.5;  0.625,0.535; 0.75,0.6; 0.875,0.7335; 1,1">
                                          <p:stCondLst>
                                            <p:cond delay="165"/>
                                          </p:stCondLst>
                                        </p:cTn>
                                        <p:tgtEl>
                                          <p:spTgt spid="33"/>
                                        </p:tgtEl>
                                        <p:attrNameLst>
                                          <p:attrName>ppt_y</p:attrName>
                                        </p:attrNameLst>
                                      </p:cBhvr>
                                      <p:tavLst>
                                        <p:tav tm="0" fmla="#ppt_y-sin(pi*$)/9">
                                          <p:val>
                                            <p:fltVal val="0"/>
                                          </p:val>
                                        </p:tav>
                                        <p:tav tm="100000">
                                          <p:val>
                                            <p:fltVal val="1"/>
                                          </p:val>
                                        </p:tav>
                                      </p:tavLst>
                                    </p:anim>
                                    <p:anim calcmode="lin" valueType="num">
                                      <p:cBhvr>
                                        <p:cTn id="11" dur="82" fill="hold" tmFilter="0, 0; 0.125,0.2665; 0.25,0.4; 0.375,0.465; 0.5,0.5;  0.625,0.535; 0.75,0.6; 0.875,0.7335; 1,1">
                                          <p:stCondLst>
                                            <p:cond delay="330"/>
                                          </p:stCondLst>
                                        </p:cTn>
                                        <p:tgtEl>
                                          <p:spTgt spid="33"/>
                                        </p:tgtEl>
                                        <p:attrNameLst>
                                          <p:attrName>ppt_y</p:attrName>
                                        </p:attrNameLst>
                                      </p:cBhvr>
                                      <p:tavLst>
                                        <p:tav tm="0" fmla="#ppt_y-sin(pi*$)/27">
                                          <p:val>
                                            <p:fltVal val="0"/>
                                          </p:val>
                                        </p:tav>
                                        <p:tav tm="100000">
                                          <p:val>
                                            <p:fltVal val="1"/>
                                          </p:val>
                                        </p:tav>
                                      </p:tavLst>
                                    </p:anim>
                                    <p:anim calcmode="lin" valueType="num">
                                      <p:cBhvr>
                                        <p:cTn id="12" dur="40" fill="hold" tmFilter="0, 0; 0.125,0.2665; 0.25,0.4; 0.375,0.465; 0.5,0.5;  0.625,0.535; 0.75,0.6; 0.875,0.7335; 1,1">
                                          <p:stCondLst>
                                            <p:cond delay="413"/>
                                          </p:stCondLst>
                                        </p:cTn>
                                        <p:tgtEl>
                                          <p:spTgt spid="33"/>
                                        </p:tgtEl>
                                        <p:attrNameLst>
                                          <p:attrName>ppt_y</p:attrName>
                                        </p:attrNameLst>
                                      </p:cBhvr>
                                      <p:tavLst>
                                        <p:tav tm="0" fmla="#ppt_y-sin(pi*$)/81">
                                          <p:val>
                                            <p:fltVal val="0"/>
                                          </p:val>
                                        </p:tav>
                                        <p:tav tm="100000">
                                          <p:val>
                                            <p:fltVal val="1"/>
                                          </p:val>
                                        </p:tav>
                                      </p:tavLst>
                                    </p:anim>
                                    <p:animScale>
                                      <p:cBhvr>
                                        <p:cTn id="13" dur="6" fill="hold">
                                          <p:stCondLst>
                                            <p:cond delay="162"/>
                                          </p:stCondLst>
                                        </p:cTn>
                                        <p:tgtEl>
                                          <p:spTgt spid="33"/>
                                        </p:tgtEl>
                                      </p:cBhvr>
                                      <p:to x="100000" y="60000"/>
                                    </p:animScale>
                                    <p:animScale>
                                      <p:cBhvr>
                                        <p:cTn id="14" dur="41" fill="hold">
                                          <p:stCondLst>
                                            <p:cond delay="168"/>
                                          </p:stCondLst>
                                        </p:cTn>
                                        <p:tgtEl>
                                          <p:spTgt spid="33"/>
                                        </p:tgtEl>
                                      </p:cBhvr>
                                      <p:to x="100000" y="100000"/>
                                    </p:animScale>
                                    <p:animScale>
                                      <p:cBhvr>
                                        <p:cTn id="15" dur="6" fill="hold">
                                          <p:stCondLst>
                                            <p:cond delay="327"/>
                                          </p:stCondLst>
                                        </p:cTn>
                                        <p:tgtEl>
                                          <p:spTgt spid="33"/>
                                        </p:tgtEl>
                                      </p:cBhvr>
                                      <p:to x="100000" y="80000"/>
                                    </p:animScale>
                                    <p:animScale>
                                      <p:cBhvr>
                                        <p:cTn id="16" dur="41" fill="hold">
                                          <p:stCondLst>
                                            <p:cond delay="333"/>
                                          </p:stCondLst>
                                        </p:cTn>
                                        <p:tgtEl>
                                          <p:spTgt spid="33"/>
                                        </p:tgtEl>
                                      </p:cBhvr>
                                      <p:to x="100000" y="100000"/>
                                    </p:animScale>
                                    <p:animScale>
                                      <p:cBhvr>
                                        <p:cTn id="17" dur="6" fill="hold">
                                          <p:stCondLst>
                                            <p:cond delay="409"/>
                                          </p:stCondLst>
                                        </p:cTn>
                                        <p:tgtEl>
                                          <p:spTgt spid="33"/>
                                        </p:tgtEl>
                                      </p:cBhvr>
                                      <p:to x="100000" y="90000"/>
                                    </p:animScale>
                                    <p:animScale>
                                      <p:cBhvr>
                                        <p:cTn id="18" dur="41" fill="hold">
                                          <p:stCondLst>
                                            <p:cond delay="416"/>
                                          </p:stCondLst>
                                        </p:cTn>
                                        <p:tgtEl>
                                          <p:spTgt spid="33"/>
                                        </p:tgtEl>
                                      </p:cBhvr>
                                      <p:to x="100000" y="100000"/>
                                    </p:animScale>
                                    <p:animScale>
                                      <p:cBhvr>
                                        <p:cTn id="19" dur="6" fill="hold">
                                          <p:stCondLst>
                                            <p:cond delay="451"/>
                                          </p:stCondLst>
                                        </p:cTn>
                                        <p:tgtEl>
                                          <p:spTgt spid="33"/>
                                        </p:tgtEl>
                                      </p:cBhvr>
                                      <p:to x="100000" y="95000"/>
                                    </p:animScale>
                                    <p:animScale>
                                      <p:cBhvr>
                                        <p:cTn id="20" dur="41" fill="hold">
                                          <p:stCondLst>
                                            <p:cond delay="457"/>
                                          </p:stCondLst>
                                        </p:cTn>
                                        <p:tgtEl>
                                          <p:spTgt spid="33"/>
                                        </p:tgtEl>
                                      </p:cBhvr>
                                      <p:to x="100000" y="100000"/>
                                    </p:animScale>
                                  </p:childTnLst>
                                </p:cTn>
                              </p:par>
                            </p:childTnLst>
                          </p:cTn>
                        </p:par>
                      </p:childTnLst>
                    </p:cTn>
                  </p:par>
                  <p:par>
                    <p:cTn id="21" fill="hold" nodeType="clickPar">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3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2741295" y="2790825"/>
            <a:ext cx="6558915" cy="835660"/>
            <a:chOff x="0" y="0"/>
            <a:chExt cx="6558915" cy="835660"/>
          </a:xfrm>
        </p:grpSpPr>
        <p:sp>
          <p:nvSpPr>
            <p:cNvPr id="3" name="形状2"/>
            <p:cNvSpPr txBox="1"/>
            <p:nvPr/>
          </p:nvSpPr>
          <p:spPr>
            <a:xfrm rot="16200000">
              <a:off x="49530" y="186690"/>
              <a:ext cx="6368415" cy="64516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 name="文本2"/>
            <p:cNvSpPr txBox="1"/>
            <p:nvPr/>
          </p:nvSpPr>
          <p:spPr>
            <a:xfrm rot="16200000">
              <a:off x="0" y="0"/>
              <a:ext cx="6558915" cy="835660"/>
            </a:xfrm>
            <a:prstGeom prst="rect">
              <a:avLst/>
            </a:prstGeom>
            <a:noFill/>
          </p:spPr>
          <p:txBody>
            <a:bodyPr anchor="t"/>
            <a:lstStyle/>
            <a:p>
              <a:pPr marL="0" algn="l">
                <a:lnSpc>
                  <a:spcPts val="4300"/>
                </a:lnSpc>
              </a:pPr>
              <a:r>
                <a:rPr lang="zh-CN" altLang="en-US" sz="3600" b="1" i="1">
                  <a:solidFill>
                    <a:srgbClr val="FF0000">
                      <a:alpha val="100000"/>
                    </a:srgbClr>
                  </a:solidFill>
                  <a:latin typeface="Times New Roman" panose="02020603050405020304"/>
                  <a:ea typeface="Times New Roman" panose="02020603050405020304"/>
                </a:rPr>
                <a:t>The Revenge of Prince Zidan</a:t>
              </a:r>
            </a:p>
          </p:txBody>
        </p:sp>
      </p:grpSp>
      <p:grpSp>
        <p:nvGrpSpPr>
          <p:cNvPr id="5" name="组合2"/>
          <p:cNvGrpSpPr/>
          <p:nvPr/>
        </p:nvGrpSpPr>
        <p:grpSpPr>
          <a:xfrm>
            <a:off x="5168900" y="1052830"/>
            <a:ext cx="6337300" cy="1904788"/>
            <a:chOff x="0" y="0"/>
            <a:chExt cx="6337300" cy="1904788"/>
          </a:xfrm>
        </p:grpSpPr>
        <p:sp>
          <p:nvSpPr>
            <p:cNvPr id="6" name="形状3"/>
            <p:cNvSpPr txBox="1"/>
            <p:nvPr/>
          </p:nvSpPr>
          <p:spPr>
            <a:xfrm>
              <a:off x="3810" y="49530"/>
              <a:ext cx="6333490" cy="1383665"/>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7" name="文本3"/>
            <p:cNvSpPr txBox="1"/>
            <p:nvPr/>
          </p:nvSpPr>
          <p:spPr>
            <a:xfrm>
              <a:off x="0" y="0"/>
              <a:ext cx="6333490" cy="1904788"/>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thought _______________________.</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wondered if Peking Opera is easier than a Shakespeare play to understand.</a:t>
              </a:r>
            </a:p>
          </p:txBody>
        </p:sp>
      </p:grpSp>
      <p:grpSp>
        <p:nvGrpSpPr>
          <p:cNvPr id="8" name="组合3"/>
          <p:cNvGrpSpPr/>
          <p:nvPr/>
        </p:nvGrpSpPr>
        <p:grpSpPr>
          <a:xfrm>
            <a:off x="6918960" y="1052830"/>
            <a:ext cx="4823460" cy="712470"/>
            <a:chOff x="0" y="0"/>
            <a:chExt cx="4823460" cy="712470"/>
          </a:xfrm>
        </p:grpSpPr>
        <p:sp>
          <p:nvSpPr>
            <p:cNvPr id="9" name="形状4"/>
            <p:cNvSpPr txBox="1"/>
            <p:nvPr/>
          </p:nvSpPr>
          <p:spPr>
            <a:xfrm>
              <a:off x="3810" y="49530"/>
              <a:ext cx="463296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0" name="文本4"/>
            <p:cNvSpPr txBox="1"/>
            <p:nvPr/>
          </p:nvSpPr>
          <p:spPr>
            <a:xfrm>
              <a:off x="0" y="0"/>
              <a:ext cx="482346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he knew a lot about </a:t>
              </a:r>
              <a:r>
                <a:rPr lang="zh-CN" altLang="en-US" sz="2800" b="1" i="1">
                  <a:solidFill>
                    <a:srgbClr val="FF0000">
                      <a:alpha val="100000"/>
                    </a:srgbClr>
                  </a:solidFill>
                  <a:latin typeface="Times New Roman" panose="02020603050405020304"/>
                  <a:ea typeface="Times New Roman" panose="02020603050405020304"/>
                </a:rPr>
                <a:t>Hamlet</a:t>
              </a:r>
            </a:p>
          </p:txBody>
        </p:sp>
      </p:grpSp>
      <p:sp>
        <p:nvSpPr>
          <p:cNvPr id="11" name="形状1"/>
          <p:cNvSpPr txBox="1"/>
          <p:nvPr/>
        </p:nvSpPr>
        <p:spPr>
          <a:xfrm>
            <a:off x="908685" y="1647190"/>
            <a:ext cx="402590" cy="4194175"/>
          </a:xfrm>
          <a:prstGeom prst="leftBrace">
            <a:avLst/>
          </a:prstGeom>
          <a:solidFill>
            <a:srgbClr val="FFFFFF">
              <a:alpha val="0"/>
            </a:srgbClr>
          </a:solidFill>
          <a:ln w="28575">
            <a:solidFill>
              <a:srgbClr val="0C0C0C">
                <a:alpha val="100000"/>
              </a:srgbClr>
            </a:solidFill>
            <a:prstDash val="solid"/>
            <a:headEnd type="none" w="med" len="med"/>
            <a:tailEnd type="none" w="med" len="med"/>
          </a:ln>
        </p:spPr>
        <p:txBody>
          <a:bodyPr anchor="ctr"/>
          <a:lstStyle/>
          <a:p>
            <a:pPr marL="0" algn="ctr"/>
            <a:endParaRPr/>
          </a:p>
        </p:txBody>
      </p:sp>
      <p:grpSp>
        <p:nvGrpSpPr>
          <p:cNvPr id="12" name="组合4"/>
          <p:cNvGrpSpPr/>
          <p:nvPr/>
        </p:nvGrpSpPr>
        <p:grpSpPr>
          <a:xfrm>
            <a:off x="2349500" y="88260"/>
            <a:ext cx="3086735" cy="838205"/>
            <a:chOff x="0" y="0"/>
            <a:chExt cx="3086735" cy="838205"/>
          </a:xfrm>
        </p:grpSpPr>
        <p:sp>
          <p:nvSpPr>
            <p:cNvPr id="13" name="形状5"/>
            <p:cNvSpPr txBox="1"/>
            <p:nvPr/>
          </p:nvSpPr>
          <p:spPr>
            <a:xfrm>
              <a:off x="0" y="66680"/>
              <a:ext cx="3086735" cy="771525"/>
            </a:xfrm>
            <a:prstGeom prst="heart">
              <a:avLst/>
            </a:prstGeom>
            <a:solidFill>
              <a:srgbClr val="70AD47">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14" name="文本5"/>
            <p:cNvSpPr txBox="1"/>
            <p:nvPr/>
          </p:nvSpPr>
          <p:spPr>
            <a:xfrm>
              <a:off x="510646" y="0"/>
              <a:ext cx="2057823" cy="741530"/>
            </a:xfrm>
            <a:prstGeom prst="rect">
              <a:avLst/>
            </a:prstGeom>
            <a:noFill/>
          </p:spPr>
          <p:txBody>
            <a:bodyPr anchor="ctr"/>
            <a:lstStyle/>
            <a:p>
              <a:pPr marL="0" algn="ctr">
                <a:lnSpc>
                  <a:spcPts val="4300"/>
                </a:lnSpc>
              </a:pPr>
              <a:r>
                <a:rPr lang="zh-CN" altLang="en-US" sz="3600" b="1" i="0">
                  <a:solidFill>
                    <a:srgbClr val="FFFFFF">
                      <a:alpha val="100000"/>
                    </a:srgbClr>
                  </a:solidFill>
                  <a:latin typeface="Times New Roman" panose="02020603050405020304"/>
                  <a:ea typeface="Times New Roman" panose="02020603050405020304"/>
                </a:rPr>
                <a:t>Feelings</a:t>
              </a:r>
            </a:p>
          </p:txBody>
        </p:sp>
      </p:grpSp>
      <p:grpSp>
        <p:nvGrpSpPr>
          <p:cNvPr id="15" name="组合5"/>
          <p:cNvGrpSpPr/>
          <p:nvPr/>
        </p:nvGrpSpPr>
        <p:grpSpPr>
          <a:xfrm>
            <a:off x="6421755" y="113422"/>
            <a:ext cx="3323590" cy="770498"/>
            <a:chOff x="0" y="0"/>
            <a:chExt cx="3323590" cy="770498"/>
          </a:xfrm>
        </p:grpSpPr>
        <p:sp>
          <p:nvSpPr>
            <p:cNvPr id="16" name="形状6"/>
            <p:cNvSpPr txBox="1"/>
            <p:nvPr/>
          </p:nvSpPr>
          <p:spPr>
            <a:xfrm>
              <a:off x="0" y="70093"/>
              <a:ext cx="3323590" cy="700405"/>
            </a:xfrm>
            <a:prstGeom prst="flowChartPreparation">
              <a:avLst/>
            </a:prstGeom>
            <a:solidFill>
              <a:srgbClr val="B1CBE9">
                <a:alpha val="100000"/>
              </a:srgbClr>
            </a:solidFill>
            <a:ln w="9525">
              <a:solidFill>
                <a:srgbClr val="5B9BD5">
                  <a:alpha val="100000"/>
                </a:srgbClr>
              </a:solidFill>
              <a:prstDash val="solid"/>
              <a:headEnd type="none" w="med" len="med"/>
              <a:tailEnd type="none" w="med" len="med"/>
            </a:ln>
          </p:spPr>
          <p:txBody>
            <a:bodyPr anchor="ctr"/>
            <a:lstStyle/>
            <a:p>
              <a:pPr marL="0" algn="ctr"/>
              <a:endParaRPr/>
            </a:p>
          </p:txBody>
        </p:sp>
        <p:sp>
          <p:nvSpPr>
            <p:cNvPr id="17" name="文本6"/>
            <p:cNvSpPr txBox="1"/>
            <p:nvPr/>
          </p:nvSpPr>
          <p:spPr>
            <a:xfrm>
              <a:off x="660908" y="0"/>
              <a:ext cx="1994154" cy="741530"/>
            </a:xfrm>
            <a:prstGeom prst="rect">
              <a:avLst/>
            </a:prstGeom>
            <a:noFill/>
          </p:spPr>
          <p:txBody>
            <a:bodyPr anchor="ctr"/>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Reasons</a:t>
              </a:r>
            </a:p>
          </p:txBody>
        </p:sp>
      </p:grpSp>
      <p:grpSp>
        <p:nvGrpSpPr>
          <p:cNvPr id="18" name="组合6"/>
          <p:cNvGrpSpPr/>
          <p:nvPr/>
        </p:nvGrpSpPr>
        <p:grpSpPr>
          <a:xfrm>
            <a:off x="3124200" y="1084650"/>
            <a:ext cx="1757750" cy="680301"/>
            <a:chOff x="0" y="0"/>
            <a:chExt cx="1757750" cy="680301"/>
          </a:xfrm>
        </p:grpSpPr>
        <p:sp>
          <p:nvSpPr>
            <p:cNvPr id="19" name="形状7"/>
            <p:cNvSpPr txBox="1"/>
            <p:nvPr/>
          </p:nvSpPr>
          <p:spPr>
            <a:xfrm>
              <a:off x="0" y="17710"/>
              <a:ext cx="1729740" cy="651843"/>
            </a:xfrm>
            <a:prstGeom prst="roundRect">
              <a:avLst/>
            </a:prstGeom>
            <a:solidFill>
              <a:srgbClr val="FFFFFF">
                <a:alpha val="100000"/>
              </a:srgbClr>
            </a:solidFill>
            <a:ln w="12700">
              <a:solidFill>
                <a:srgbClr val="70AD47">
                  <a:alpha val="100000"/>
                </a:srgbClr>
              </a:solidFill>
              <a:prstDash val="solid"/>
              <a:headEnd type="none" w="med" len="med"/>
              <a:tailEnd type="none" w="med" len="med"/>
            </a:ln>
          </p:spPr>
          <p:txBody>
            <a:bodyPr anchor="ctr"/>
            <a:lstStyle/>
            <a:p>
              <a:pPr marL="0" algn="ctr"/>
              <a:endParaRPr/>
            </a:p>
          </p:txBody>
        </p:sp>
        <p:sp>
          <p:nvSpPr>
            <p:cNvPr id="20" name="文本7"/>
            <p:cNvSpPr txBox="1"/>
            <p:nvPr/>
          </p:nvSpPr>
          <p:spPr>
            <a:xfrm>
              <a:off x="28010" y="0"/>
              <a:ext cx="1729740" cy="680301"/>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_______</a:t>
              </a:r>
            </a:p>
          </p:txBody>
        </p:sp>
      </p:grpSp>
      <p:grpSp>
        <p:nvGrpSpPr>
          <p:cNvPr id="21" name="组合7"/>
          <p:cNvGrpSpPr/>
          <p:nvPr/>
        </p:nvGrpSpPr>
        <p:grpSpPr>
          <a:xfrm>
            <a:off x="3120390" y="1138555"/>
            <a:ext cx="2023745" cy="774065"/>
            <a:chOff x="0" y="0"/>
            <a:chExt cx="2023745" cy="774065"/>
          </a:xfrm>
        </p:grpSpPr>
        <p:sp>
          <p:nvSpPr>
            <p:cNvPr id="22" name="形状8"/>
            <p:cNvSpPr txBox="1"/>
            <p:nvPr/>
          </p:nvSpPr>
          <p:spPr>
            <a:xfrm>
              <a:off x="3810" y="49530"/>
              <a:ext cx="183324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3" name="文本8"/>
            <p:cNvSpPr txBox="1"/>
            <p:nvPr/>
          </p:nvSpPr>
          <p:spPr>
            <a:xfrm>
              <a:off x="0" y="0"/>
              <a:ext cx="2023745" cy="774065"/>
            </a:xfrm>
            <a:prstGeom prst="rect">
              <a:avLst/>
            </a:prstGeom>
            <a:noFill/>
          </p:spPr>
          <p:txBody>
            <a:bodyPr anchor="t"/>
            <a:lstStyle/>
            <a:p>
              <a:pPr marL="0" algn="l">
                <a:lnSpc>
                  <a:spcPts val="3800"/>
                </a:lnSpc>
              </a:pPr>
              <a:r>
                <a:rPr lang="zh-CN" altLang="en-US" sz="3200" b="1" i="0">
                  <a:solidFill>
                    <a:srgbClr val="FF0000">
                      <a:alpha val="100000"/>
                    </a:srgbClr>
                  </a:solidFill>
                  <a:latin typeface="Times New Roman" panose="02020603050405020304"/>
                  <a:ea typeface="Times New Roman" panose="02020603050405020304"/>
                </a:rPr>
                <a:t>confident</a:t>
              </a:r>
            </a:p>
          </p:txBody>
        </p:sp>
      </p:grpSp>
      <p:grpSp>
        <p:nvGrpSpPr>
          <p:cNvPr id="24" name="组合8"/>
          <p:cNvGrpSpPr/>
          <p:nvPr/>
        </p:nvGrpSpPr>
        <p:grpSpPr>
          <a:xfrm>
            <a:off x="1367790" y="1286183"/>
            <a:ext cx="1572568" cy="741530"/>
            <a:chOff x="0" y="0"/>
            <a:chExt cx="1572568" cy="741530"/>
          </a:xfrm>
        </p:grpSpPr>
        <p:sp>
          <p:nvSpPr>
            <p:cNvPr id="25" name="形状9"/>
            <p:cNvSpPr txBox="1"/>
            <p:nvPr/>
          </p:nvSpPr>
          <p:spPr>
            <a:xfrm>
              <a:off x="0" y="14932"/>
              <a:ext cx="1541780" cy="708750"/>
            </a:xfrm>
            <a:prstGeom prst="roundRect">
              <a:avLst/>
            </a:prstGeom>
            <a:solidFill>
              <a:srgbClr val="FFC000">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26" name="文本9"/>
            <p:cNvSpPr txBox="1"/>
            <p:nvPr/>
          </p:nvSpPr>
          <p:spPr>
            <a:xfrm>
              <a:off x="30788" y="0"/>
              <a:ext cx="1541780" cy="741530"/>
            </a:xfrm>
            <a:prstGeom prst="rect">
              <a:avLst/>
            </a:prstGeom>
            <a:noFill/>
          </p:spPr>
          <p:txBody>
            <a:bodyPr anchor="t"/>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Before</a:t>
              </a:r>
            </a:p>
          </p:txBody>
        </p:sp>
      </p:grpSp>
      <p:grpSp>
        <p:nvGrpSpPr>
          <p:cNvPr id="27" name="组合9"/>
          <p:cNvGrpSpPr/>
          <p:nvPr/>
        </p:nvGrpSpPr>
        <p:grpSpPr>
          <a:xfrm>
            <a:off x="3176270" y="1894275"/>
            <a:ext cx="1757750" cy="680301"/>
            <a:chOff x="0" y="0"/>
            <a:chExt cx="1757750" cy="680301"/>
          </a:xfrm>
        </p:grpSpPr>
        <p:sp>
          <p:nvSpPr>
            <p:cNvPr id="28" name="形状10"/>
            <p:cNvSpPr txBox="1"/>
            <p:nvPr/>
          </p:nvSpPr>
          <p:spPr>
            <a:xfrm>
              <a:off x="0" y="17710"/>
              <a:ext cx="1729740" cy="651843"/>
            </a:xfrm>
            <a:prstGeom prst="roundRect">
              <a:avLst/>
            </a:prstGeom>
            <a:solidFill>
              <a:srgbClr val="FFFFFF">
                <a:alpha val="100000"/>
              </a:srgbClr>
            </a:solidFill>
            <a:ln w="12700">
              <a:solidFill>
                <a:srgbClr val="70AD47">
                  <a:alpha val="100000"/>
                </a:srgbClr>
              </a:solidFill>
              <a:prstDash val="solid"/>
              <a:headEnd type="none" w="med" len="med"/>
              <a:tailEnd type="none" w="med" len="med"/>
            </a:ln>
          </p:spPr>
          <p:txBody>
            <a:bodyPr anchor="ctr"/>
            <a:lstStyle/>
            <a:p>
              <a:pPr marL="0" algn="ctr"/>
              <a:endParaRPr/>
            </a:p>
          </p:txBody>
        </p:sp>
        <p:sp>
          <p:nvSpPr>
            <p:cNvPr id="29" name="文本10"/>
            <p:cNvSpPr txBox="1"/>
            <p:nvPr/>
          </p:nvSpPr>
          <p:spPr>
            <a:xfrm>
              <a:off x="28010" y="0"/>
              <a:ext cx="1729740" cy="680301"/>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_______</a:t>
              </a:r>
            </a:p>
          </p:txBody>
        </p:sp>
      </p:grpSp>
      <p:grpSp>
        <p:nvGrpSpPr>
          <p:cNvPr id="30" name="组合10"/>
          <p:cNvGrpSpPr/>
          <p:nvPr/>
        </p:nvGrpSpPr>
        <p:grpSpPr>
          <a:xfrm>
            <a:off x="1537335" y="2705100"/>
            <a:ext cx="9839960" cy="2702560"/>
            <a:chOff x="0" y="0"/>
            <a:chExt cx="9839960" cy="2702560"/>
          </a:xfrm>
        </p:grpSpPr>
        <p:sp>
          <p:nvSpPr>
            <p:cNvPr id="31" name="形状11"/>
            <p:cNvSpPr txBox="1"/>
            <p:nvPr/>
          </p:nvSpPr>
          <p:spPr>
            <a:xfrm>
              <a:off x="0" y="0"/>
              <a:ext cx="9839960" cy="2702560"/>
            </a:xfrm>
            <a:prstGeom prst="cloudCallout">
              <a:avLst/>
            </a:prstGeom>
            <a:solidFill>
              <a:srgbClr val="A5A5A5">
                <a:alpha val="100000"/>
              </a:srgbClr>
            </a:solidFill>
            <a:ln w="12700">
              <a:solidFill>
                <a:srgbClr val="787878">
                  <a:alpha val="100000"/>
                </a:srgbClr>
              </a:solidFill>
              <a:prstDash val="solid"/>
              <a:headEnd type="none" w="med" len="med"/>
              <a:tailEnd type="none" w="med" len="med"/>
            </a:ln>
          </p:spPr>
          <p:txBody>
            <a:bodyPr anchor="ctr"/>
            <a:lstStyle/>
            <a:p>
              <a:pPr marL="0" algn="ctr"/>
              <a:endParaRPr/>
            </a:p>
          </p:txBody>
        </p:sp>
        <p:sp>
          <p:nvSpPr>
            <p:cNvPr id="32" name="文本11"/>
            <p:cNvSpPr txBox="1"/>
            <p:nvPr/>
          </p:nvSpPr>
          <p:spPr>
            <a:xfrm>
              <a:off x="1352373" y="317333"/>
              <a:ext cx="6427863" cy="1843591"/>
            </a:xfrm>
            <a:prstGeom prst="rect">
              <a:avLst/>
            </a:prstGeom>
            <a:noFill/>
          </p:spPr>
          <p:txBody>
            <a:bodyPr anchor="ctr"/>
            <a:lstStyle/>
            <a:p>
              <a:pPr marL="0" algn="ctr">
                <a:lnSpc>
                  <a:spcPts val="4300"/>
                </a:lnSpc>
              </a:pPr>
              <a:r>
                <a:rPr lang="zh-CN" altLang="en-US" sz="3600" b="1" i="0">
                  <a:solidFill>
                    <a:srgbClr val="FFFFFF">
                      <a:alpha val="100000"/>
                    </a:srgbClr>
                  </a:solidFill>
                  <a:latin typeface="Times New Roman" panose="02020603050405020304"/>
                  <a:ea typeface="Times New Roman" panose="02020603050405020304"/>
                </a:rPr>
                <a:t>How could we know the author  knew a lot about </a:t>
              </a:r>
              <a:r>
                <a:rPr lang="zh-CN" altLang="en-US" sz="3600" b="1" i="1">
                  <a:solidFill>
                    <a:srgbClr val="FFFFFF">
                      <a:alpha val="100000"/>
                    </a:srgbClr>
                  </a:solidFill>
                  <a:latin typeface="Times New Roman" panose="02020603050405020304"/>
                  <a:ea typeface="Times New Roman" panose="02020603050405020304"/>
                </a:rPr>
                <a:t>Hamlet</a:t>
              </a:r>
              <a:r>
                <a:rPr lang="zh-CN" altLang="en-US" sz="3600" b="1" i="0">
                  <a:solidFill>
                    <a:srgbClr val="FFFFFF">
                      <a:alpha val="100000"/>
                    </a:srgbClr>
                  </a:solidFill>
                  <a:latin typeface="Times New Roman" panose="02020603050405020304"/>
                  <a:ea typeface="Times New Roman" panose="02020603050405020304"/>
                </a:rPr>
                <a:t>?</a:t>
              </a:r>
            </a:p>
            <a:p>
              <a:pPr marL="0" algn="ctr"/>
              <a:endParaRPr lang="zh-CN" altLang="en-US" sz="3600" b="1" i="0">
                <a:solidFill>
                  <a:srgbClr val="FFFFFF">
                    <a:alpha val="100000"/>
                  </a:srgbClr>
                </a:solidFill>
                <a:latin typeface="Times New Roman" panose="02020603050405020304"/>
                <a:ea typeface="Times New Roman" panose="02020603050405020304"/>
              </a:endParaRPr>
            </a:p>
          </p:txBody>
        </p:sp>
      </p:grpSp>
      <p:grpSp>
        <p:nvGrpSpPr>
          <p:cNvPr id="33" name="组合11"/>
          <p:cNvGrpSpPr/>
          <p:nvPr/>
        </p:nvGrpSpPr>
        <p:grpSpPr>
          <a:xfrm>
            <a:off x="150285" y="128908"/>
            <a:ext cx="2618317" cy="944245"/>
            <a:chOff x="0" y="0"/>
            <a:chExt cx="2618317" cy="944245"/>
          </a:xfrm>
        </p:grpSpPr>
        <p:sp>
          <p:nvSpPr>
            <p:cNvPr id="34" name="形状12"/>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35" name="形状13"/>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36" name="形状14"/>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7" name="文本12"/>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38" name="形状15"/>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9" name="文本13"/>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4</a:t>
              </a:r>
            </a:p>
          </p:txBody>
        </p:sp>
        <p:pic>
          <p:nvPicPr>
            <p:cNvPr id="40" name="图片1"/>
            <p:cNvPicPr>
              <a:picLocks noChangeAspect="1"/>
            </p:cNvPicPr>
            <p:nvPr/>
          </p:nvPicPr>
          <p:blipFill>
            <a:blip r:embed="rId2"/>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
        <p:nvSpPr>
          <p:cNvPr id="41" name="文本1"/>
          <p:cNvSpPr txBox="1"/>
          <p:nvPr/>
        </p:nvSpPr>
        <p:spPr>
          <a:xfrm>
            <a:off x="1310983" y="2009689"/>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Para1-2</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6" presetClass="emph" presetSubtype="0" fill="hold" grpId="1" nodeType="clickEffect">
                                  <p:stCondLst>
                                    <p:cond delay="0"/>
                                  </p:stCondLst>
                                  <p:childTnLst>
                                    <p:animScale>
                                      <p:cBhvr>
                                        <p:cTn id="21" dur="500" fill="hold"/>
                                        <p:tgtEl>
                                          <p:spTgt spid="30"/>
                                        </p:tgtEl>
                                      </p:cBhvr>
                                      <p:by x="180000" y="1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animBg="1"/>
      <p:bldP spid="30" grpId="0" animBg="1"/>
      <p:bldP spid="3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4429760" y="149860"/>
            <a:ext cx="5501640" cy="802728"/>
            <a:chOff x="0" y="0"/>
            <a:chExt cx="5501640" cy="802728"/>
          </a:xfrm>
        </p:grpSpPr>
        <p:sp>
          <p:nvSpPr>
            <p:cNvPr id="3" name="形状4"/>
            <p:cNvSpPr txBox="1"/>
            <p:nvPr/>
          </p:nvSpPr>
          <p:spPr>
            <a:xfrm>
              <a:off x="3810" y="49530"/>
              <a:ext cx="5497830" cy="706755"/>
            </a:xfrm>
            <a:prstGeom prst="rect">
              <a:avLst/>
            </a:prstGeom>
            <a:solidFill>
              <a:srgbClr val="FFC000">
                <a:alpha val="100000"/>
              </a:srgbClr>
            </a:solidFill>
            <a:ln w="19050">
              <a:solidFill>
                <a:srgbClr val="FFFFFF">
                  <a:alpha val="100000"/>
                </a:srgbClr>
              </a:solidFill>
              <a:prstDash val="solid"/>
            </a:ln>
          </p:spPr>
          <p:txBody>
            <a:bodyPr anchor="ctr"/>
            <a:lstStyle/>
            <a:p>
              <a:pPr marL="0" algn="ctr"/>
              <a:endParaRPr/>
            </a:p>
          </p:txBody>
        </p:sp>
        <p:sp>
          <p:nvSpPr>
            <p:cNvPr id="4" name="文本3"/>
            <p:cNvSpPr txBox="1"/>
            <p:nvPr/>
          </p:nvSpPr>
          <p:spPr>
            <a:xfrm>
              <a:off x="0" y="0"/>
              <a:ext cx="5497830" cy="802728"/>
            </a:xfrm>
            <a:prstGeom prst="rect">
              <a:avLst/>
            </a:prstGeom>
            <a:noFill/>
          </p:spPr>
          <p:txBody>
            <a:bodyPr anchor="t"/>
            <a:lstStyle/>
            <a:p>
              <a:pPr marL="0" algn="l">
                <a:lnSpc>
                  <a:spcPts val="4800"/>
                </a:lnSpc>
              </a:pPr>
              <a:r>
                <a:rPr lang="zh-CN" altLang="en-US" sz="4000" b="1" i="0">
                  <a:solidFill>
                    <a:srgbClr val="000000">
                      <a:alpha val="100000"/>
                    </a:srgbClr>
                  </a:solidFill>
                  <a:latin typeface="Times New Roman" panose="02020603050405020304"/>
                  <a:ea typeface="Times New Roman" panose="02020603050405020304"/>
                </a:rPr>
                <a:t>Before the performance</a:t>
              </a:r>
            </a:p>
          </p:txBody>
        </p:sp>
      </p:grpSp>
      <p:grpSp>
        <p:nvGrpSpPr>
          <p:cNvPr id="5" name="组合2"/>
          <p:cNvGrpSpPr/>
          <p:nvPr/>
        </p:nvGrpSpPr>
        <p:grpSpPr>
          <a:xfrm>
            <a:off x="844550" y="1004764"/>
            <a:ext cx="3046730" cy="971550"/>
            <a:chOff x="0" y="0"/>
            <a:chExt cx="3046730" cy="971550"/>
          </a:xfrm>
        </p:grpSpPr>
        <p:sp>
          <p:nvSpPr>
            <p:cNvPr id="6" name="形状5"/>
            <p:cNvSpPr txBox="1"/>
            <p:nvPr/>
          </p:nvSpPr>
          <p:spPr>
            <a:xfrm>
              <a:off x="0" y="0"/>
              <a:ext cx="3046730" cy="971550"/>
            </a:xfrm>
            <a:prstGeom prst="heart">
              <a:avLst/>
            </a:prstGeom>
            <a:solidFill>
              <a:srgbClr val="FD3030">
                <a:alpha val="100000"/>
              </a:srgbClr>
            </a:solidFill>
            <a:ln w="9525">
              <a:solidFill>
                <a:srgbClr val="FFFFFF">
                  <a:alpha val="0"/>
                </a:srgbClr>
              </a:solidFill>
            </a:ln>
          </p:spPr>
          <p:txBody>
            <a:bodyPr anchor="ctr"/>
            <a:lstStyle/>
            <a:p>
              <a:pPr marL="0" algn="ctr"/>
              <a:endParaRPr/>
            </a:p>
          </p:txBody>
        </p:sp>
        <p:sp>
          <p:nvSpPr>
            <p:cNvPr id="7" name="文本4"/>
            <p:cNvSpPr txBox="1"/>
            <p:nvPr/>
          </p:nvSpPr>
          <p:spPr>
            <a:xfrm>
              <a:off x="503978" y="24998"/>
              <a:ext cx="2031153" cy="741530"/>
            </a:xfrm>
            <a:prstGeom prst="rect">
              <a:avLst/>
            </a:prstGeom>
            <a:noFill/>
          </p:spPr>
          <p:txBody>
            <a:bodyPr anchor="ctr"/>
            <a:lstStyle/>
            <a:p>
              <a:pPr marL="0" algn="ctr">
                <a:lnSpc>
                  <a:spcPts val="4300"/>
                </a:lnSpc>
              </a:pPr>
              <a:r>
                <a:rPr lang="zh-CN" altLang="en-US" sz="3600" b="1" i="0">
                  <a:solidFill>
                    <a:srgbClr val="FFFFFF">
                      <a:alpha val="100000"/>
                    </a:srgbClr>
                  </a:solidFill>
                  <a:latin typeface="Times New Roman" panose="02020603050405020304"/>
                  <a:ea typeface="Times New Roman" panose="02020603050405020304"/>
                </a:rPr>
                <a:t>Feelings</a:t>
              </a:r>
            </a:p>
          </p:txBody>
        </p:sp>
      </p:grpSp>
      <p:grpSp>
        <p:nvGrpSpPr>
          <p:cNvPr id="8" name="组合3"/>
          <p:cNvGrpSpPr/>
          <p:nvPr/>
        </p:nvGrpSpPr>
        <p:grpSpPr>
          <a:xfrm>
            <a:off x="5497830" y="876996"/>
            <a:ext cx="3323590" cy="944880"/>
            <a:chOff x="0" y="0"/>
            <a:chExt cx="3323590" cy="944880"/>
          </a:xfrm>
        </p:grpSpPr>
        <p:sp>
          <p:nvSpPr>
            <p:cNvPr id="9" name="形状6"/>
            <p:cNvSpPr txBox="1"/>
            <p:nvPr/>
          </p:nvSpPr>
          <p:spPr>
            <a:xfrm>
              <a:off x="0" y="49530"/>
              <a:ext cx="3323590" cy="895350"/>
            </a:xfrm>
            <a:prstGeom prst="flowChartPreparation">
              <a:avLst/>
            </a:prstGeom>
            <a:solidFill>
              <a:srgbClr val="C4E0B2">
                <a:alpha val="100000"/>
              </a:srgbClr>
            </a:solidFill>
            <a:ln w="9525">
              <a:solidFill>
                <a:srgbClr val="FFFFFF">
                  <a:alpha val="0"/>
                </a:srgbClr>
              </a:solidFill>
            </a:ln>
          </p:spPr>
          <p:txBody>
            <a:bodyPr anchor="ctr"/>
            <a:lstStyle/>
            <a:p>
              <a:pPr marL="0" algn="ctr"/>
              <a:endParaRPr/>
            </a:p>
          </p:txBody>
        </p:sp>
        <p:sp>
          <p:nvSpPr>
            <p:cNvPr id="10" name="文本5"/>
            <p:cNvSpPr txBox="1"/>
            <p:nvPr/>
          </p:nvSpPr>
          <p:spPr>
            <a:xfrm>
              <a:off x="660908" y="0"/>
              <a:ext cx="1994154" cy="895350"/>
            </a:xfrm>
            <a:prstGeom prst="rect">
              <a:avLst/>
            </a:prstGeom>
            <a:noFill/>
          </p:spPr>
          <p:txBody>
            <a:bodyPr anchor="ctr"/>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Reasons</a:t>
              </a:r>
            </a:p>
          </p:txBody>
        </p:sp>
      </p:grpSp>
      <p:grpSp>
        <p:nvGrpSpPr>
          <p:cNvPr id="11" name="组合4"/>
          <p:cNvGrpSpPr/>
          <p:nvPr/>
        </p:nvGrpSpPr>
        <p:grpSpPr>
          <a:xfrm>
            <a:off x="5106670" y="2139896"/>
            <a:ext cx="6456680" cy="1360567"/>
            <a:chOff x="0" y="0"/>
            <a:chExt cx="6456680" cy="1360567"/>
          </a:xfrm>
        </p:grpSpPr>
        <p:sp>
          <p:nvSpPr>
            <p:cNvPr id="12" name="形状7"/>
            <p:cNvSpPr txBox="1"/>
            <p:nvPr/>
          </p:nvSpPr>
          <p:spPr>
            <a:xfrm>
              <a:off x="3810" y="284242"/>
              <a:ext cx="6266180" cy="107632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3" name="文本6"/>
            <p:cNvSpPr txBox="1"/>
            <p:nvPr/>
          </p:nvSpPr>
          <p:spPr>
            <a:xfrm>
              <a:off x="0" y="0"/>
              <a:ext cx="6456680" cy="126682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  ____________________ by the most important writer;</a:t>
              </a:r>
            </a:p>
          </p:txBody>
        </p:sp>
      </p:grpSp>
      <p:grpSp>
        <p:nvGrpSpPr>
          <p:cNvPr id="14" name="组合5"/>
          <p:cNvGrpSpPr/>
          <p:nvPr/>
        </p:nvGrpSpPr>
        <p:grpSpPr>
          <a:xfrm>
            <a:off x="5112248" y="3371459"/>
            <a:ext cx="6758940" cy="1266825"/>
            <a:chOff x="0" y="0"/>
            <a:chExt cx="6758940" cy="1266825"/>
          </a:xfrm>
        </p:grpSpPr>
        <p:sp>
          <p:nvSpPr>
            <p:cNvPr id="15" name="形状8"/>
            <p:cNvSpPr txBox="1"/>
            <p:nvPr/>
          </p:nvSpPr>
          <p:spPr>
            <a:xfrm>
              <a:off x="3810" y="49530"/>
              <a:ext cx="6568440" cy="107632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6" name="文本7"/>
            <p:cNvSpPr txBox="1"/>
            <p:nvPr/>
          </p:nvSpPr>
          <p:spPr>
            <a:xfrm>
              <a:off x="0" y="0"/>
              <a:ext cx="6758940" cy="126682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had seen  ____________________ and ______________ many times.</a:t>
              </a:r>
            </a:p>
          </p:txBody>
        </p:sp>
      </p:grpSp>
      <p:sp>
        <p:nvSpPr>
          <p:cNvPr id="17" name="形状1"/>
          <p:cNvSpPr txBox="1"/>
          <p:nvPr/>
        </p:nvSpPr>
        <p:spPr>
          <a:xfrm>
            <a:off x="1143635" y="4525428"/>
            <a:ext cx="2447290" cy="842711"/>
          </a:xfrm>
          <a:prstGeom prst="roundRect">
            <a:avLst/>
          </a:prstGeom>
          <a:solidFill>
            <a:srgbClr val="A8D08C">
              <a:alpha val="100000"/>
            </a:srgbClr>
          </a:solidFill>
          <a:ln w="9525">
            <a:solidFill>
              <a:srgbClr val="FFFFFF">
                <a:alpha val="0"/>
              </a:srgbClr>
            </a:solidFill>
          </a:ln>
        </p:spPr>
        <p:txBody>
          <a:bodyPr anchor="ctr"/>
          <a:lstStyle/>
          <a:p>
            <a:pPr marL="0" algn="ctr"/>
            <a:endParaRPr/>
          </a:p>
        </p:txBody>
      </p:sp>
      <p:grpSp>
        <p:nvGrpSpPr>
          <p:cNvPr id="18" name="组合6"/>
          <p:cNvGrpSpPr/>
          <p:nvPr/>
        </p:nvGrpSpPr>
        <p:grpSpPr>
          <a:xfrm>
            <a:off x="1143635" y="2680732"/>
            <a:ext cx="2482313" cy="802728"/>
            <a:chOff x="0" y="0"/>
            <a:chExt cx="2482313" cy="802728"/>
          </a:xfrm>
        </p:grpSpPr>
        <p:sp>
          <p:nvSpPr>
            <p:cNvPr id="19" name="形状9"/>
            <p:cNvSpPr txBox="1"/>
            <p:nvPr/>
          </p:nvSpPr>
          <p:spPr>
            <a:xfrm>
              <a:off x="0" y="11332"/>
              <a:ext cx="2447925" cy="782493"/>
            </a:xfrm>
            <a:prstGeom prst="roundRect">
              <a:avLst/>
            </a:prstGeom>
            <a:solidFill>
              <a:srgbClr val="70AD47">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20" name="文本8"/>
            <p:cNvSpPr txBox="1"/>
            <p:nvPr/>
          </p:nvSpPr>
          <p:spPr>
            <a:xfrm>
              <a:off x="34388" y="0"/>
              <a:ext cx="2447925" cy="802728"/>
            </a:xfrm>
            <a:prstGeom prst="rect">
              <a:avLst/>
            </a:prstGeom>
            <a:noFill/>
          </p:spPr>
          <p:txBody>
            <a:bodyPr anchor="t"/>
            <a:lstStyle/>
            <a:p>
              <a:pPr marL="0" algn="ctr">
                <a:lnSpc>
                  <a:spcPts val="4800"/>
                </a:lnSpc>
              </a:pPr>
              <a:r>
                <a:rPr lang="zh-CN" altLang="en-US" sz="4000" b="1" i="0">
                  <a:solidFill>
                    <a:srgbClr val="FFFFFF">
                      <a:alpha val="100000"/>
                    </a:srgbClr>
                  </a:solidFill>
                  <a:latin typeface="Times New Roman" panose="02020603050405020304"/>
                  <a:ea typeface="Times New Roman" panose="02020603050405020304"/>
                </a:rPr>
                <a:t> </a:t>
              </a:r>
            </a:p>
          </p:txBody>
        </p:sp>
      </p:grpSp>
      <p:sp>
        <p:nvSpPr>
          <p:cNvPr id="21" name="形状2"/>
          <p:cNvSpPr txBox="1"/>
          <p:nvPr/>
        </p:nvSpPr>
        <p:spPr>
          <a:xfrm>
            <a:off x="3757930" y="1919948"/>
            <a:ext cx="895350" cy="2404745"/>
          </a:xfrm>
          <a:prstGeom prst="leftBrace">
            <a:avLst/>
          </a:prstGeom>
          <a:solidFill>
            <a:srgbClr val="FFFFFF">
              <a:alpha val="0"/>
            </a:srgbClr>
          </a:solidFill>
          <a:ln w="28575">
            <a:solidFill>
              <a:srgbClr val="5B9BD5">
                <a:alpha val="100000"/>
              </a:srgbClr>
            </a:solidFill>
            <a:prstDash val="solid"/>
            <a:headEnd type="none" w="med" len="med"/>
            <a:tailEnd type="none" w="med" len="med"/>
          </a:ln>
        </p:spPr>
        <p:txBody>
          <a:bodyPr anchor="ctr"/>
          <a:lstStyle/>
          <a:p>
            <a:pPr marL="0" algn="ctr"/>
            <a:endParaRPr/>
          </a:p>
        </p:txBody>
      </p:sp>
      <p:grpSp>
        <p:nvGrpSpPr>
          <p:cNvPr id="22" name="组合7"/>
          <p:cNvGrpSpPr/>
          <p:nvPr/>
        </p:nvGrpSpPr>
        <p:grpSpPr>
          <a:xfrm>
            <a:off x="4286325" y="4413372"/>
            <a:ext cx="7440930" cy="1803913"/>
            <a:chOff x="0" y="0"/>
            <a:chExt cx="7440930" cy="1803913"/>
          </a:xfrm>
        </p:grpSpPr>
        <p:sp>
          <p:nvSpPr>
            <p:cNvPr id="23" name="形状10"/>
            <p:cNvSpPr txBox="1"/>
            <p:nvPr/>
          </p:nvSpPr>
          <p:spPr>
            <a:xfrm>
              <a:off x="147245" y="727588"/>
              <a:ext cx="7250430" cy="107632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4" name="文本9"/>
            <p:cNvSpPr txBox="1"/>
            <p:nvPr/>
          </p:nvSpPr>
          <p:spPr>
            <a:xfrm>
              <a:off x="0" y="0"/>
              <a:ext cx="7440930" cy="126682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He wondered if Peking Opera is easier than a Shakespeare play to understand.</a:t>
              </a:r>
            </a:p>
          </p:txBody>
        </p:sp>
      </p:grpSp>
      <p:grpSp>
        <p:nvGrpSpPr>
          <p:cNvPr id="25" name="组合8"/>
          <p:cNvGrpSpPr/>
          <p:nvPr/>
        </p:nvGrpSpPr>
        <p:grpSpPr>
          <a:xfrm>
            <a:off x="1257300" y="2624798"/>
            <a:ext cx="2404745" cy="897255"/>
            <a:chOff x="0" y="0"/>
            <a:chExt cx="2404745" cy="897255"/>
          </a:xfrm>
        </p:grpSpPr>
        <p:sp>
          <p:nvSpPr>
            <p:cNvPr id="26" name="形状11"/>
            <p:cNvSpPr txBox="1"/>
            <p:nvPr/>
          </p:nvSpPr>
          <p:spPr>
            <a:xfrm>
              <a:off x="3810" y="49530"/>
              <a:ext cx="2214245" cy="70675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7" name="文本10"/>
            <p:cNvSpPr txBox="1"/>
            <p:nvPr/>
          </p:nvSpPr>
          <p:spPr>
            <a:xfrm>
              <a:off x="0" y="0"/>
              <a:ext cx="2404745" cy="897255"/>
            </a:xfrm>
            <a:prstGeom prst="rect">
              <a:avLst/>
            </a:prstGeom>
            <a:noFill/>
          </p:spPr>
          <p:txBody>
            <a:bodyPr anchor="t"/>
            <a:lstStyle/>
            <a:p>
              <a:pPr marL="0" algn="l">
                <a:lnSpc>
                  <a:spcPts val="4800"/>
                </a:lnSpc>
              </a:pPr>
              <a:r>
                <a:rPr lang="zh-CN" altLang="en-US" sz="4000" b="1" i="0">
                  <a:solidFill>
                    <a:srgbClr val="FFFFFF">
                      <a:alpha val="100000"/>
                    </a:srgbClr>
                  </a:solidFill>
                  <a:latin typeface="Times New Roman" panose="02020603050405020304"/>
                  <a:ea typeface="Times New Roman" panose="02020603050405020304"/>
                </a:rPr>
                <a:t>confident</a:t>
              </a:r>
            </a:p>
          </p:txBody>
        </p:sp>
      </p:grpSp>
      <p:grpSp>
        <p:nvGrpSpPr>
          <p:cNvPr id="28" name="组合9"/>
          <p:cNvGrpSpPr/>
          <p:nvPr/>
        </p:nvGrpSpPr>
        <p:grpSpPr>
          <a:xfrm>
            <a:off x="4694555" y="1660308"/>
            <a:ext cx="557530" cy="712470"/>
            <a:chOff x="0" y="0"/>
            <a:chExt cx="557530" cy="712470"/>
          </a:xfrm>
        </p:grpSpPr>
        <p:sp>
          <p:nvSpPr>
            <p:cNvPr id="29" name="形状12"/>
            <p:cNvSpPr txBox="1"/>
            <p:nvPr/>
          </p:nvSpPr>
          <p:spPr>
            <a:xfrm>
              <a:off x="3810" y="49530"/>
              <a:ext cx="36703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0" name="文本11"/>
            <p:cNvSpPr txBox="1"/>
            <p:nvPr/>
          </p:nvSpPr>
          <p:spPr>
            <a:xfrm>
              <a:off x="0" y="0"/>
              <a:ext cx="557530" cy="712470"/>
            </a:xfrm>
            <a:prstGeom prst="rect">
              <a:avLst/>
            </a:prstGeom>
            <a:noFill/>
          </p:spPr>
          <p:txBody>
            <a:bodyPr anchor="t"/>
            <a:lstStyle/>
            <a:p>
              <a:pPr marL="0" algn="l">
                <a:lnSpc>
                  <a:spcPts val="3300"/>
                </a:lnSpc>
              </a:pPr>
              <a:r>
                <a:rPr lang="zh-CN" altLang="en-US" sz="2800" b="1" i="0">
                  <a:solidFill>
                    <a:srgbClr val="637B9C">
                      <a:alpha val="100000"/>
                    </a:srgbClr>
                  </a:solidFill>
                  <a:latin typeface="Calibri" panose="020F0502020204030204"/>
                  <a:ea typeface="Calibri" panose="020F0502020204030204"/>
                </a:rPr>
                <a:t>1.</a:t>
              </a:r>
            </a:p>
          </p:txBody>
        </p:sp>
      </p:grpSp>
      <p:grpSp>
        <p:nvGrpSpPr>
          <p:cNvPr id="31" name="组合10"/>
          <p:cNvGrpSpPr/>
          <p:nvPr/>
        </p:nvGrpSpPr>
        <p:grpSpPr>
          <a:xfrm>
            <a:off x="4725035" y="2216435"/>
            <a:ext cx="557530" cy="712470"/>
            <a:chOff x="0" y="0"/>
            <a:chExt cx="557530" cy="712470"/>
          </a:xfrm>
        </p:grpSpPr>
        <p:sp>
          <p:nvSpPr>
            <p:cNvPr id="32" name="形状13"/>
            <p:cNvSpPr txBox="1"/>
            <p:nvPr/>
          </p:nvSpPr>
          <p:spPr>
            <a:xfrm>
              <a:off x="3810" y="49530"/>
              <a:ext cx="36703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3" name="文本12"/>
            <p:cNvSpPr txBox="1"/>
            <p:nvPr/>
          </p:nvSpPr>
          <p:spPr>
            <a:xfrm>
              <a:off x="0" y="0"/>
              <a:ext cx="557530" cy="712470"/>
            </a:xfrm>
            <a:prstGeom prst="rect">
              <a:avLst/>
            </a:prstGeom>
            <a:noFill/>
          </p:spPr>
          <p:txBody>
            <a:bodyPr anchor="t"/>
            <a:lstStyle/>
            <a:p>
              <a:pPr marL="0" algn="l">
                <a:lnSpc>
                  <a:spcPts val="3300"/>
                </a:lnSpc>
              </a:pPr>
              <a:r>
                <a:rPr lang="zh-CN" altLang="en-US" sz="2800" b="1" i="0">
                  <a:solidFill>
                    <a:srgbClr val="637B9C">
                      <a:alpha val="100000"/>
                    </a:srgbClr>
                  </a:solidFill>
                  <a:latin typeface="Calibri" panose="020F0502020204030204"/>
                  <a:ea typeface="Calibri" panose="020F0502020204030204"/>
                </a:rPr>
                <a:t>2.</a:t>
              </a:r>
            </a:p>
          </p:txBody>
        </p:sp>
      </p:grpSp>
      <p:grpSp>
        <p:nvGrpSpPr>
          <p:cNvPr id="34" name="组合11"/>
          <p:cNvGrpSpPr/>
          <p:nvPr/>
        </p:nvGrpSpPr>
        <p:grpSpPr>
          <a:xfrm>
            <a:off x="4725295" y="3387306"/>
            <a:ext cx="557530" cy="712470"/>
            <a:chOff x="0" y="0"/>
            <a:chExt cx="557530" cy="712470"/>
          </a:xfrm>
        </p:grpSpPr>
        <p:sp>
          <p:nvSpPr>
            <p:cNvPr id="35" name="形状14"/>
            <p:cNvSpPr txBox="1"/>
            <p:nvPr/>
          </p:nvSpPr>
          <p:spPr>
            <a:xfrm>
              <a:off x="3810" y="49530"/>
              <a:ext cx="36703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6" name="文本13"/>
            <p:cNvSpPr txBox="1"/>
            <p:nvPr/>
          </p:nvSpPr>
          <p:spPr>
            <a:xfrm>
              <a:off x="0" y="0"/>
              <a:ext cx="557530" cy="712470"/>
            </a:xfrm>
            <a:prstGeom prst="rect">
              <a:avLst/>
            </a:prstGeom>
            <a:noFill/>
          </p:spPr>
          <p:txBody>
            <a:bodyPr anchor="t"/>
            <a:lstStyle/>
            <a:p>
              <a:pPr marL="0" algn="l">
                <a:lnSpc>
                  <a:spcPts val="3300"/>
                </a:lnSpc>
              </a:pPr>
              <a:r>
                <a:rPr lang="zh-CN" altLang="en-US" sz="2800" b="1" i="0">
                  <a:solidFill>
                    <a:srgbClr val="637B9C">
                      <a:alpha val="100000"/>
                    </a:srgbClr>
                  </a:solidFill>
                  <a:latin typeface="Calibri" panose="020F0502020204030204"/>
                  <a:ea typeface="Calibri" panose="020F0502020204030204"/>
                </a:rPr>
                <a:t>3.</a:t>
              </a:r>
            </a:p>
          </p:txBody>
        </p:sp>
      </p:grpSp>
      <p:grpSp>
        <p:nvGrpSpPr>
          <p:cNvPr id="37" name="组合12"/>
          <p:cNvGrpSpPr/>
          <p:nvPr/>
        </p:nvGrpSpPr>
        <p:grpSpPr>
          <a:xfrm>
            <a:off x="6829425" y="3343574"/>
            <a:ext cx="4300855" cy="774065"/>
            <a:chOff x="0" y="0"/>
            <a:chExt cx="4300855" cy="774065"/>
          </a:xfrm>
        </p:grpSpPr>
        <p:sp>
          <p:nvSpPr>
            <p:cNvPr id="38" name="形状15"/>
            <p:cNvSpPr txBox="1"/>
            <p:nvPr/>
          </p:nvSpPr>
          <p:spPr>
            <a:xfrm>
              <a:off x="3810" y="49530"/>
              <a:ext cx="411035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9" name="文本14"/>
            <p:cNvSpPr txBox="1"/>
            <p:nvPr/>
          </p:nvSpPr>
          <p:spPr>
            <a:xfrm>
              <a:off x="0" y="0"/>
              <a:ext cx="4300855" cy="774065"/>
            </a:xfrm>
            <a:prstGeom prst="rect">
              <a:avLst/>
            </a:prstGeom>
            <a:noFill/>
          </p:spPr>
          <p:txBody>
            <a:bodyPr anchor="t"/>
            <a:lstStyle/>
            <a:p>
              <a:pPr marL="0" algn="l">
                <a:lnSpc>
                  <a:spcPts val="3800"/>
                </a:lnSpc>
              </a:pPr>
              <a:r>
                <a:rPr lang="zh-CN" altLang="en-US" sz="3200" b="0" i="0">
                  <a:solidFill>
                    <a:srgbClr val="FF0000">
                      <a:alpha val="100000"/>
                    </a:srgbClr>
                  </a:solidFill>
                  <a:latin typeface="Times New Roman" panose="02020603050405020304"/>
                  <a:ea typeface="Times New Roman" panose="02020603050405020304"/>
                </a:rPr>
                <a:t>quite</a:t>
              </a:r>
              <a:r>
                <a:rPr lang="zh-CN" altLang="en-US" sz="3200" b="0" i="0">
                  <a:solidFill>
                    <a:srgbClr val="000000">
                      <a:alpha val="100000"/>
                    </a:srgbClr>
                  </a:solidFill>
                  <a:latin typeface="Times New Roman" panose="02020603050405020304"/>
                  <a:ea typeface="Times New Roman" panose="02020603050405020304"/>
                </a:rPr>
                <a:t> </a:t>
              </a:r>
              <a:r>
                <a:rPr lang="zh-CN" altLang="en-US" sz="3200" b="0" i="0">
                  <a:solidFill>
                    <a:srgbClr val="FF0000">
                      <a:alpha val="100000"/>
                    </a:srgbClr>
                  </a:solidFill>
                  <a:latin typeface="Times New Roman" panose="02020603050405020304"/>
                  <a:ea typeface="Times New Roman" panose="02020603050405020304"/>
                </a:rPr>
                <a:t>a few productions </a:t>
              </a:r>
            </a:p>
          </p:txBody>
        </p:sp>
      </p:grpSp>
      <p:grpSp>
        <p:nvGrpSpPr>
          <p:cNvPr id="40" name="组合13"/>
          <p:cNvGrpSpPr/>
          <p:nvPr/>
        </p:nvGrpSpPr>
        <p:grpSpPr>
          <a:xfrm>
            <a:off x="6150568" y="3873799"/>
            <a:ext cx="2472055" cy="774065"/>
            <a:chOff x="0" y="0"/>
            <a:chExt cx="2472055" cy="774065"/>
          </a:xfrm>
        </p:grpSpPr>
        <p:sp>
          <p:nvSpPr>
            <p:cNvPr id="41" name="形状16"/>
            <p:cNvSpPr txBox="1"/>
            <p:nvPr/>
          </p:nvSpPr>
          <p:spPr>
            <a:xfrm>
              <a:off x="3810" y="49530"/>
              <a:ext cx="228155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2" name="文本15"/>
            <p:cNvSpPr txBox="1"/>
            <p:nvPr/>
          </p:nvSpPr>
          <p:spPr>
            <a:xfrm>
              <a:off x="0" y="0"/>
              <a:ext cx="2472055" cy="774065"/>
            </a:xfrm>
            <a:prstGeom prst="rect">
              <a:avLst/>
            </a:prstGeom>
            <a:noFill/>
          </p:spPr>
          <p:txBody>
            <a:bodyPr anchor="t"/>
            <a:lstStyle/>
            <a:p>
              <a:pPr marL="0" algn="l">
                <a:lnSpc>
                  <a:spcPts val="3800"/>
                </a:lnSpc>
              </a:pPr>
              <a:r>
                <a:rPr lang="zh-CN" altLang="en-US" sz="3200" b="0" i="0">
                  <a:solidFill>
                    <a:srgbClr val="FF0000">
                      <a:alpha val="100000"/>
                    </a:srgbClr>
                  </a:solidFill>
                  <a:latin typeface="Times New Roman" panose="02020603050405020304"/>
                  <a:ea typeface="Times New Roman" panose="02020603050405020304"/>
                </a:rPr>
                <a:t>read the play</a:t>
              </a:r>
            </a:p>
          </p:txBody>
        </p:sp>
      </p:grpSp>
      <p:grpSp>
        <p:nvGrpSpPr>
          <p:cNvPr id="43" name="组合14"/>
          <p:cNvGrpSpPr/>
          <p:nvPr/>
        </p:nvGrpSpPr>
        <p:grpSpPr>
          <a:xfrm>
            <a:off x="5106670" y="1841459"/>
            <a:ext cx="3002280" cy="558800"/>
            <a:chOff x="0" y="0"/>
            <a:chExt cx="3002280" cy="558800"/>
          </a:xfrm>
        </p:grpSpPr>
        <p:sp>
          <p:nvSpPr>
            <p:cNvPr id="44" name="形状17"/>
            <p:cNvSpPr txBox="1"/>
            <p:nvPr/>
          </p:nvSpPr>
          <p:spPr>
            <a:xfrm>
              <a:off x="3810" y="49530"/>
              <a:ext cx="2811780" cy="36830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5" name="文本16"/>
            <p:cNvSpPr txBox="1"/>
            <p:nvPr/>
          </p:nvSpPr>
          <p:spPr>
            <a:xfrm>
              <a:off x="0" y="0"/>
              <a:ext cx="3002280" cy="558800"/>
            </a:xfrm>
            <a:prstGeom prst="rect">
              <a:avLst/>
            </a:prstGeom>
            <a:noFill/>
          </p:spPr>
          <p:txBody>
            <a:bodyPr anchor="t"/>
            <a:lstStyle/>
            <a:p>
              <a:pPr marL="0" algn="l">
                <a:lnSpc>
                  <a:spcPts val="2100"/>
                </a:lnSpc>
              </a:pPr>
              <a:r>
                <a:rPr lang="zh-CN" altLang="en-US" sz="1800" b="1" i="0">
                  <a:solidFill>
                    <a:srgbClr val="000000">
                      <a:alpha val="100000"/>
                    </a:srgbClr>
                  </a:solidFill>
                  <a:latin typeface="Times New Roman" panose="02020603050405020304"/>
                  <a:ea typeface="Times New Roman" panose="02020603050405020304"/>
                </a:rPr>
                <a:t> ______________________</a:t>
              </a:r>
              <a:r>
                <a:rPr lang="zh-CN" altLang="en-US" sz="1800" b="0" i="0">
                  <a:solidFill>
                    <a:srgbClr val="000000">
                      <a:alpha val="100000"/>
                    </a:srgbClr>
                  </a:solidFill>
                  <a:latin typeface="Times New Roman" panose="02020603050405020304"/>
                  <a:ea typeface="Times New Roman" panose="02020603050405020304"/>
                </a:rPr>
                <a:t> </a:t>
              </a:r>
            </a:p>
          </p:txBody>
        </p:sp>
      </p:grpSp>
      <p:grpSp>
        <p:nvGrpSpPr>
          <p:cNvPr id="46" name="组合15"/>
          <p:cNvGrpSpPr/>
          <p:nvPr/>
        </p:nvGrpSpPr>
        <p:grpSpPr>
          <a:xfrm>
            <a:off x="5324475" y="1660868"/>
            <a:ext cx="3381375" cy="774065"/>
            <a:chOff x="0" y="0"/>
            <a:chExt cx="3381375" cy="774065"/>
          </a:xfrm>
        </p:grpSpPr>
        <p:sp>
          <p:nvSpPr>
            <p:cNvPr id="47" name="形状18"/>
            <p:cNvSpPr txBox="1"/>
            <p:nvPr/>
          </p:nvSpPr>
          <p:spPr>
            <a:xfrm>
              <a:off x="3810" y="49530"/>
              <a:ext cx="319087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8" name="文本17"/>
            <p:cNvSpPr txBox="1"/>
            <p:nvPr/>
          </p:nvSpPr>
          <p:spPr>
            <a:xfrm>
              <a:off x="0" y="0"/>
              <a:ext cx="3381375" cy="774065"/>
            </a:xfrm>
            <a:prstGeom prst="rect">
              <a:avLst/>
            </a:prstGeom>
            <a:noFill/>
          </p:spPr>
          <p:txBody>
            <a:bodyPr anchor="t"/>
            <a:lstStyle/>
            <a:p>
              <a:pPr marL="0" algn="l">
                <a:lnSpc>
                  <a:spcPts val="3800"/>
                </a:lnSpc>
              </a:pPr>
              <a:r>
                <a:rPr lang="zh-CN" altLang="en-US" sz="3200" b="0" i="0">
                  <a:solidFill>
                    <a:srgbClr val="FF0000">
                      <a:alpha val="100000"/>
                    </a:srgbClr>
                  </a:solidFill>
                  <a:latin typeface="Times New Roman" panose="02020603050405020304"/>
                  <a:ea typeface="Times New Roman" panose="02020603050405020304"/>
                </a:rPr>
                <a:t>main subject</a:t>
              </a:r>
            </a:p>
          </p:txBody>
        </p:sp>
      </p:grpSp>
      <p:grpSp>
        <p:nvGrpSpPr>
          <p:cNvPr id="49" name="组合16"/>
          <p:cNvGrpSpPr/>
          <p:nvPr/>
        </p:nvGrpSpPr>
        <p:grpSpPr>
          <a:xfrm>
            <a:off x="5324475" y="2138965"/>
            <a:ext cx="4302760" cy="774065"/>
            <a:chOff x="0" y="0"/>
            <a:chExt cx="4302760" cy="774065"/>
          </a:xfrm>
        </p:grpSpPr>
        <p:sp>
          <p:nvSpPr>
            <p:cNvPr id="50" name="形状19"/>
            <p:cNvSpPr txBox="1"/>
            <p:nvPr/>
          </p:nvSpPr>
          <p:spPr>
            <a:xfrm>
              <a:off x="3810" y="49530"/>
              <a:ext cx="4112260"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1" name="文本18"/>
            <p:cNvSpPr txBox="1"/>
            <p:nvPr/>
          </p:nvSpPr>
          <p:spPr>
            <a:xfrm>
              <a:off x="0" y="0"/>
              <a:ext cx="4302760" cy="774065"/>
            </a:xfrm>
            <a:prstGeom prst="rect">
              <a:avLst/>
            </a:prstGeom>
            <a:noFill/>
          </p:spPr>
          <p:txBody>
            <a:bodyPr anchor="t"/>
            <a:lstStyle/>
            <a:p>
              <a:pPr marL="0" algn="l">
                <a:lnSpc>
                  <a:spcPts val="3800"/>
                </a:lnSpc>
              </a:pPr>
              <a:r>
                <a:rPr lang="zh-CN" altLang="en-US" sz="3200" b="0" i="0">
                  <a:solidFill>
                    <a:srgbClr val="FF0000">
                      <a:alpha val="100000"/>
                    </a:srgbClr>
                  </a:solidFill>
                  <a:latin typeface="Times New Roman" panose="02020603050405020304"/>
                  <a:ea typeface="Times New Roman" panose="02020603050405020304"/>
                </a:rPr>
                <a:t>the most important play</a:t>
              </a:r>
              <a:r>
                <a:rPr lang="zh-CN" altLang="en-US" sz="1800" b="0" i="0">
                  <a:solidFill>
                    <a:srgbClr val="000000">
                      <a:alpha val="100000"/>
                    </a:srgbClr>
                  </a:solidFill>
                  <a:latin typeface="Times New Roman" panose="02020603050405020304"/>
                  <a:ea typeface="Times New Roman" panose="02020603050405020304"/>
                </a:rPr>
                <a:t> </a:t>
              </a:r>
            </a:p>
          </p:txBody>
        </p:sp>
      </p:grpSp>
      <p:grpSp>
        <p:nvGrpSpPr>
          <p:cNvPr id="52" name="组合17"/>
          <p:cNvGrpSpPr/>
          <p:nvPr/>
        </p:nvGrpSpPr>
        <p:grpSpPr>
          <a:xfrm>
            <a:off x="1408430" y="4541096"/>
            <a:ext cx="2102485" cy="1997499"/>
            <a:chOff x="0" y="0"/>
            <a:chExt cx="2102485" cy="1997499"/>
          </a:xfrm>
        </p:grpSpPr>
        <p:sp>
          <p:nvSpPr>
            <p:cNvPr id="53" name="形状20"/>
            <p:cNvSpPr txBox="1"/>
            <p:nvPr/>
          </p:nvSpPr>
          <p:spPr>
            <a:xfrm>
              <a:off x="3810" y="675429"/>
              <a:ext cx="1911985" cy="13220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4" name="文本19"/>
            <p:cNvSpPr txBox="1"/>
            <p:nvPr/>
          </p:nvSpPr>
          <p:spPr>
            <a:xfrm>
              <a:off x="0" y="0"/>
              <a:ext cx="2102485" cy="1512570"/>
            </a:xfrm>
            <a:prstGeom prst="rect">
              <a:avLst/>
            </a:prstGeom>
            <a:noFill/>
          </p:spPr>
          <p:txBody>
            <a:bodyPr anchor="t"/>
            <a:lstStyle/>
            <a:p>
              <a:pPr marL="0" algn="l">
                <a:lnSpc>
                  <a:spcPts val="4800"/>
                </a:lnSpc>
              </a:pPr>
              <a:r>
                <a:rPr lang="zh-CN" altLang="en-US" sz="4000" b="1" i="0">
                  <a:solidFill>
                    <a:srgbClr val="FFFFFF">
                      <a:alpha val="100000"/>
                    </a:srgbClr>
                  </a:solidFill>
                  <a:latin typeface="Times New Roman" panose="02020603050405020304"/>
                  <a:ea typeface="Times New Roman" panose="02020603050405020304"/>
                </a:rPr>
                <a:t>curious</a:t>
              </a:r>
            </a:p>
            <a:p>
              <a:pPr marL="0" algn="l">
                <a:lnSpc>
                  <a:spcPts val="4800"/>
                </a:lnSpc>
              </a:pPr>
              <a:r>
                <a:rPr lang="zh-CN" altLang="en-US" sz="4000" b="1" i="0">
                  <a:solidFill>
                    <a:srgbClr val="000000">
                      <a:alpha val="100000"/>
                    </a:srgbClr>
                  </a:solidFill>
                  <a:latin typeface="Times New Roman" panose="02020603050405020304"/>
                  <a:ea typeface="Times New Roman" panose="02020603050405020304"/>
                </a:rPr>
                <a:t> </a:t>
              </a:r>
            </a:p>
          </p:txBody>
        </p:sp>
      </p:grpSp>
      <p:grpSp>
        <p:nvGrpSpPr>
          <p:cNvPr id="55" name="组合18"/>
          <p:cNvGrpSpPr/>
          <p:nvPr/>
        </p:nvGrpSpPr>
        <p:grpSpPr>
          <a:xfrm>
            <a:off x="150285" y="128908"/>
            <a:ext cx="2618317" cy="944245"/>
            <a:chOff x="0" y="0"/>
            <a:chExt cx="2618317" cy="944245"/>
          </a:xfrm>
        </p:grpSpPr>
        <p:sp>
          <p:nvSpPr>
            <p:cNvPr id="56" name="形状21"/>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57" name="形状22"/>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58" name="形状23"/>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9" name="文本20"/>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60" name="形状24"/>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1" name="文本21"/>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4</a:t>
              </a:r>
            </a:p>
          </p:txBody>
        </p:sp>
        <p:pic>
          <p:nvPicPr>
            <p:cNvPr id="62" name="图片1"/>
            <p:cNvPicPr>
              <a:picLocks noChangeAspect="1"/>
            </p:cNvPicPr>
            <p:nvPr/>
          </p:nvPicPr>
          <p:blipFill>
            <a:blip r:embed="rId2"/>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
        <p:nvSpPr>
          <p:cNvPr id="63" name="文本1"/>
          <p:cNvSpPr txBox="1"/>
          <p:nvPr/>
        </p:nvSpPr>
        <p:spPr>
          <a:xfrm>
            <a:off x="1554937" y="3306734"/>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Para1</a:t>
            </a:r>
          </a:p>
        </p:txBody>
      </p:sp>
      <p:sp>
        <p:nvSpPr>
          <p:cNvPr id="64" name="文本2"/>
          <p:cNvSpPr txBox="1"/>
          <p:nvPr/>
        </p:nvSpPr>
        <p:spPr>
          <a:xfrm>
            <a:off x="1554794" y="5127448"/>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Para2</a:t>
            </a:r>
          </a:p>
        </p:txBody>
      </p:sp>
      <p:sp>
        <p:nvSpPr>
          <p:cNvPr id="65" name="形状3"/>
          <p:cNvSpPr txBox="1"/>
          <p:nvPr/>
        </p:nvSpPr>
        <p:spPr>
          <a:xfrm>
            <a:off x="6009640" y="1329690"/>
            <a:ext cx="409892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300"/>
                                        <p:tgtEl>
                                          <p:spTgt spid="1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300"/>
                                        <p:tgtEl>
                                          <p:spTgt spid="2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randombar(horizontal)">
                                      <p:cBhvr>
                                        <p:cTn id="27" dur="500"/>
                                        <p:tgtEl>
                                          <p:spTgt spid="46"/>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500"/>
                                        <p:tgtEl>
                                          <p:spTgt spid="49"/>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randombar(horizontal)">
                                      <p:cBhvr>
                                        <p:cTn id="3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37" grpId="0" animBg="1"/>
      <p:bldP spid="40" grpId="0" animBg="1"/>
      <p:bldP spid="46" grpId="0" animBg="1"/>
      <p:bldP spid="49" grpId="0" animBg="1"/>
      <p:bldP spid="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文本1"/>
          <p:cNvSpPr txBox="1"/>
          <p:nvPr/>
        </p:nvSpPr>
        <p:spPr>
          <a:xfrm>
            <a:off x="1288848" y="3754249"/>
            <a:ext cx="1726711" cy="875833"/>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Para3-4</a:t>
            </a:r>
          </a:p>
        </p:txBody>
      </p:sp>
      <p:sp>
        <p:nvSpPr>
          <p:cNvPr id="3" name="文本2"/>
          <p:cNvSpPr txBox="1"/>
          <p:nvPr/>
        </p:nvSpPr>
        <p:spPr>
          <a:xfrm>
            <a:off x="1288361" y="1859565"/>
            <a:ext cx="1726711" cy="875833"/>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Para1-2</a:t>
            </a:r>
          </a:p>
        </p:txBody>
      </p:sp>
      <p:grpSp>
        <p:nvGrpSpPr>
          <p:cNvPr id="4" name="组合1"/>
          <p:cNvGrpSpPr/>
          <p:nvPr/>
        </p:nvGrpSpPr>
        <p:grpSpPr>
          <a:xfrm>
            <a:off x="-2741295" y="2790825"/>
            <a:ext cx="6558915" cy="835660"/>
            <a:chOff x="0" y="0"/>
            <a:chExt cx="6558915" cy="835660"/>
          </a:xfrm>
        </p:grpSpPr>
        <p:sp>
          <p:nvSpPr>
            <p:cNvPr id="5" name="形状6"/>
            <p:cNvSpPr txBox="1"/>
            <p:nvPr/>
          </p:nvSpPr>
          <p:spPr>
            <a:xfrm rot="16200000">
              <a:off x="49530" y="186690"/>
              <a:ext cx="6368415" cy="64516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 name="文本3"/>
            <p:cNvSpPr txBox="1"/>
            <p:nvPr/>
          </p:nvSpPr>
          <p:spPr>
            <a:xfrm rot="16200000">
              <a:off x="0" y="0"/>
              <a:ext cx="6558915" cy="835660"/>
            </a:xfrm>
            <a:prstGeom prst="rect">
              <a:avLst/>
            </a:prstGeom>
            <a:noFill/>
          </p:spPr>
          <p:txBody>
            <a:bodyPr anchor="t"/>
            <a:lstStyle/>
            <a:p>
              <a:pPr marL="0" algn="l">
                <a:lnSpc>
                  <a:spcPts val="4300"/>
                </a:lnSpc>
              </a:pPr>
              <a:r>
                <a:rPr lang="zh-CN" altLang="en-US" sz="3600" b="1" i="1">
                  <a:solidFill>
                    <a:srgbClr val="FF0000">
                      <a:alpha val="100000"/>
                    </a:srgbClr>
                  </a:solidFill>
                  <a:latin typeface="Times New Roman" panose="02020603050405020304"/>
                  <a:ea typeface="Times New Roman" panose="02020603050405020304"/>
                </a:rPr>
                <a:t>The Revenge of Prince Zidan</a:t>
              </a:r>
            </a:p>
          </p:txBody>
        </p:sp>
      </p:grpSp>
      <p:grpSp>
        <p:nvGrpSpPr>
          <p:cNvPr id="7" name="组合2"/>
          <p:cNvGrpSpPr/>
          <p:nvPr/>
        </p:nvGrpSpPr>
        <p:grpSpPr>
          <a:xfrm>
            <a:off x="1367790" y="1299624"/>
            <a:ext cx="1363980" cy="1047644"/>
            <a:chOff x="0" y="0"/>
            <a:chExt cx="1363980" cy="1047644"/>
          </a:xfrm>
        </p:grpSpPr>
        <p:sp>
          <p:nvSpPr>
            <p:cNvPr id="8" name="形状7"/>
            <p:cNvSpPr txBox="1"/>
            <p:nvPr/>
          </p:nvSpPr>
          <p:spPr>
            <a:xfrm>
              <a:off x="0" y="0"/>
              <a:ext cx="1363980" cy="590524"/>
            </a:xfrm>
            <a:prstGeom prst="rect">
              <a:avLst/>
            </a:prstGeom>
            <a:solidFill>
              <a:srgbClr val="FFC000">
                <a:alpha val="100000"/>
              </a:srgbClr>
            </a:solidFill>
            <a:ln w="19050">
              <a:solidFill>
                <a:srgbClr val="FFFFFF">
                  <a:alpha val="100000"/>
                </a:srgbClr>
              </a:solidFill>
              <a:prstDash val="solid"/>
            </a:ln>
          </p:spPr>
          <p:txBody>
            <a:bodyPr anchor="ctr"/>
            <a:lstStyle/>
            <a:p>
              <a:pPr marL="0" algn="ctr"/>
              <a:endParaRPr/>
            </a:p>
          </p:txBody>
        </p:sp>
        <p:sp>
          <p:nvSpPr>
            <p:cNvPr id="9" name="文本4"/>
            <p:cNvSpPr txBox="1"/>
            <p:nvPr/>
          </p:nvSpPr>
          <p:spPr>
            <a:xfrm>
              <a:off x="0" y="0"/>
              <a:ext cx="1363980" cy="1047644"/>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Before</a:t>
              </a:r>
            </a:p>
            <a:p>
              <a:pPr marL="0" algn="ctr"/>
              <a:endParaRPr lang="zh-CN" altLang="en-US" sz="3200" b="0" i="0">
                <a:solidFill>
                  <a:srgbClr val="000000">
                    <a:alpha val="100000"/>
                  </a:srgbClr>
                </a:solidFill>
                <a:latin typeface="Times New Roman" panose="02020603050405020304"/>
                <a:ea typeface="Times New Roman" panose="02020603050405020304"/>
              </a:endParaRPr>
            </a:p>
          </p:txBody>
        </p:sp>
      </p:grpSp>
      <p:grpSp>
        <p:nvGrpSpPr>
          <p:cNvPr id="10" name="组合3"/>
          <p:cNvGrpSpPr/>
          <p:nvPr/>
        </p:nvGrpSpPr>
        <p:grpSpPr>
          <a:xfrm>
            <a:off x="1339834" y="3132172"/>
            <a:ext cx="1414777" cy="1047644"/>
            <a:chOff x="0" y="0"/>
            <a:chExt cx="1414777" cy="1047644"/>
          </a:xfrm>
        </p:grpSpPr>
        <p:sp>
          <p:nvSpPr>
            <p:cNvPr id="11" name="形状8"/>
            <p:cNvSpPr txBox="1"/>
            <p:nvPr/>
          </p:nvSpPr>
          <p:spPr>
            <a:xfrm>
              <a:off x="3810" y="31574"/>
              <a:ext cx="1410967" cy="607590"/>
            </a:xfrm>
            <a:prstGeom prst="rect">
              <a:avLst/>
            </a:prstGeom>
            <a:solidFill>
              <a:srgbClr val="C55A11">
                <a:alpha val="100000"/>
              </a:srgbClr>
            </a:solidFill>
            <a:ln w="9525">
              <a:solidFill>
                <a:srgbClr val="FFFFFF">
                  <a:alpha val="0"/>
                </a:srgbClr>
              </a:solidFill>
            </a:ln>
          </p:spPr>
          <p:txBody>
            <a:bodyPr anchor="ctr"/>
            <a:lstStyle/>
            <a:p>
              <a:pPr marL="0" algn="ctr"/>
              <a:endParaRPr/>
            </a:p>
          </p:txBody>
        </p:sp>
        <p:sp>
          <p:nvSpPr>
            <p:cNvPr id="12" name="文本5"/>
            <p:cNvSpPr txBox="1"/>
            <p:nvPr/>
          </p:nvSpPr>
          <p:spPr>
            <a:xfrm>
              <a:off x="0" y="0"/>
              <a:ext cx="1410967" cy="1047644"/>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During</a:t>
              </a:r>
            </a:p>
            <a:p>
              <a:pPr marL="0" algn="ctr"/>
              <a:endParaRPr lang="zh-CN" altLang="en-US" sz="3200" b="0" i="0">
                <a:solidFill>
                  <a:srgbClr val="000000">
                    <a:alpha val="100000"/>
                  </a:srgbClr>
                </a:solidFill>
                <a:latin typeface="Times New Roman" panose="02020603050405020304"/>
                <a:ea typeface="Times New Roman" panose="02020603050405020304"/>
              </a:endParaRPr>
            </a:p>
          </p:txBody>
        </p:sp>
      </p:grpSp>
      <p:grpSp>
        <p:nvGrpSpPr>
          <p:cNvPr id="13" name="组合4"/>
          <p:cNvGrpSpPr/>
          <p:nvPr/>
        </p:nvGrpSpPr>
        <p:grpSpPr>
          <a:xfrm>
            <a:off x="5168900" y="1052830"/>
            <a:ext cx="6337300" cy="1904788"/>
            <a:chOff x="0" y="0"/>
            <a:chExt cx="6337300" cy="1904788"/>
          </a:xfrm>
        </p:grpSpPr>
        <p:sp>
          <p:nvSpPr>
            <p:cNvPr id="14" name="形状9"/>
            <p:cNvSpPr txBox="1"/>
            <p:nvPr/>
          </p:nvSpPr>
          <p:spPr>
            <a:xfrm>
              <a:off x="3810" y="49530"/>
              <a:ext cx="6333490" cy="1383665"/>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15" name="文本6"/>
            <p:cNvSpPr txBox="1"/>
            <p:nvPr/>
          </p:nvSpPr>
          <p:spPr>
            <a:xfrm>
              <a:off x="0" y="0"/>
              <a:ext cx="6333490" cy="1904788"/>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thought _______________________.</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wondered if Peking Opera is easier than a Shakespeare play to understand.</a:t>
              </a:r>
            </a:p>
          </p:txBody>
        </p:sp>
      </p:grpSp>
      <p:grpSp>
        <p:nvGrpSpPr>
          <p:cNvPr id="16" name="组合5"/>
          <p:cNvGrpSpPr/>
          <p:nvPr/>
        </p:nvGrpSpPr>
        <p:grpSpPr>
          <a:xfrm>
            <a:off x="2991485" y="3179763"/>
            <a:ext cx="1904048" cy="619072"/>
            <a:chOff x="0" y="0"/>
            <a:chExt cx="1904048" cy="619072"/>
          </a:xfrm>
        </p:grpSpPr>
        <p:sp>
          <p:nvSpPr>
            <p:cNvPr id="17" name="形状10"/>
            <p:cNvSpPr txBox="1"/>
            <p:nvPr/>
          </p:nvSpPr>
          <p:spPr>
            <a:xfrm>
              <a:off x="3810" y="49530"/>
              <a:ext cx="1900238" cy="521970"/>
            </a:xfrm>
            <a:prstGeom prst="rect">
              <a:avLst/>
            </a:prstGeom>
            <a:solidFill>
              <a:srgbClr val="FFFFFF">
                <a:alpha val="0"/>
              </a:srgbClr>
            </a:solidFill>
            <a:ln w="25400">
              <a:solidFill>
                <a:srgbClr val="FF0000">
                  <a:alpha val="100000"/>
                </a:srgbClr>
              </a:solidFill>
              <a:prstDash val="solid"/>
            </a:ln>
          </p:spPr>
          <p:txBody>
            <a:bodyPr anchor="ctr"/>
            <a:lstStyle/>
            <a:p>
              <a:pPr marL="0" algn="ctr"/>
              <a:endParaRPr/>
            </a:p>
          </p:txBody>
        </p:sp>
        <p:sp>
          <p:nvSpPr>
            <p:cNvPr id="18" name="文本7"/>
            <p:cNvSpPr txBox="1"/>
            <p:nvPr/>
          </p:nvSpPr>
          <p:spPr>
            <a:xfrm>
              <a:off x="0" y="0"/>
              <a:ext cx="1900238" cy="619072"/>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_______</a:t>
              </a:r>
            </a:p>
          </p:txBody>
        </p:sp>
      </p:grpSp>
      <p:grpSp>
        <p:nvGrpSpPr>
          <p:cNvPr id="19" name="组合6"/>
          <p:cNvGrpSpPr/>
          <p:nvPr/>
        </p:nvGrpSpPr>
        <p:grpSpPr>
          <a:xfrm>
            <a:off x="5168900" y="2807970"/>
            <a:ext cx="6400800" cy="2761933"/>
            <a:chOff x="0" y="0"/>
            <a:chExt cx="6400800" cy="2761933"/>
          </a:xfrm>
        </p:grpSpPr>
        <p:sp>
          <p:nvSpPr>
            <p:cNvPr id="20" name="形状11"/>
            <p:cNvSpPr txBox="1"/>
            <p:nvPr/>
          </p:nvSpPr>
          <p:spPr>
            <a:xfrm>
              <a:off x="3810" y="49530"/>
              <a:ext cx="6396990" cy="2676525"/>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21" name="文本8"/>
            <p:cNvSpPr txBox="1"/>
            <p:nvPr/>
          </p:nvSpPr>
          <p:spPr>
            <a:xfrm>
              <a:off x="0" y="0"/>
              <a:ext cx="6396990" cy="2761933"/>
            </a:xfrm>
            <a:prstGeom prst="rect">
              <a:avLst/>
            </a:prstGeom>
            <a:noFill/>
          </p:spPr>
          <p:txBody>
            <a:bodyPr anchor="t"/>
            <a:lstStyle/>
            <a:p>
              <a:pPr marL="0" algn="l"/>
              <a:endParaRP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voices</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stage</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movements</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p>
          </p:txBody>
        </p:sp>
      </p:grpSp>
      <p:grpSp>
        <p:nvGrpSpPr>
          <p:cNvPr id="22" name="组合7"/>
          <p:cNvGrpSpPr/>
          <p:nvPr/>
        </p:nvGrpSpPr>
        <p:grpSpPr>
          <a:xfrm>
            <a:off x="6918960" y="1052830"/>
            <a:ext cx="4823460" cy="712470"/>
            <a:chOff x="0" y="0"/>
            <a:chExt cx="4823460" cy="712470"/>
          </a:xfrm>
        </p:grpSpPr>
        <p:sp>
          <p:nvSpPr>
            <p:cNvPr id="23" name="形状12"/>
            <p:cNvSpPr txBox="1"/>
            <p:nvPr/>
          </p:nvSpPr>
          <p:spPr>
            <a:xfrm>
              <a:off x="3810" y="49530"/>
              <a:ext cx="463296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4" name="文本9"/>
            <p:cNvSpPr txBox="1"/>
            <p:nvPr/>
          </p:nvSpPr>
          <p:spPr>
            <a:xfrm>
              <a:off x="0" y="0"/>
              <a:ext cx="482346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he knew a lot about Hamlet</a:t>
              </a:r>
            </a:p>
          </p:txBody>
        </p:sp>
      </p:grpSp>
      <p:grpSp>
        <p:nvGrpSpPr>
          <p:cNvPr id="25" name="组合8"/>
          <p:cNvGrpSpPr/>
          <p:nvPr/>
        </p:nvGrpSpPr>
        <p:grpSpPr>
          <a:xfrm>
            <a:off x="3018790" y="3131820"/>
            <a:ext cx="2064385" cy="774065"/>
            <a:chOff x="0" y="0"/>
            <a:chExt cx="2064385" cy="774065"/>
          </a:xfrm>
        </p:grpSpPr>
        <p:sp>
          <p:nvSpPr>
            <p:cNvPr id="26" name="形状13"/>
            <p:cNvSpPr txBox="1"/>
            <p:nvPr/>
          </p:nvSpPr>
          <p:spPr>
            <a:xfrm>
              <a:off x="3810" y="49530"/>
              <a:ext cx="187388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7" name="文本10"/>
            <p:cNvSpPr txBox="1"/>
            <p:nvPr/>
          </p:nvSpPr>
          <p:spPr>
            <a:xfrm>
              <a:off x="0" y="0"/>
              <a:ext cx="2064385" cy="774065"/>
            </a:xfrm>
            <a:prstGeom prst="rect">
              <a:avLst/>
            </a:prstGeom>
            <a:noFill/>
          </p:spPr>
          <p:txBody>
            <a:bodyPr anchor="t"/>
            <a:lstStyle/>
            <a:p>
              <a:pPr marL="0" algn="l">
                <a:lnSpc>
                  <a:spcPts val="3800"/>
                </a:lnSpc>
              </a:pPr>
              <a:r>
                <a:rPr lang="zh-CN" altLang="en-US" sz="3200" b="1" i="0">
                  <a:solidFill>
                    <a:srgbClr val="FF0000">
                      <a:alpha val="100000"/>
                    </a:srgbClr>
                  </a:solidFill>
                  <a:latin typeface="Times New Roman" panose="02020603050405020304"/>
                  <a:ea typeface="Times New Roman" panose="02020603050405020304"/>
                </a:rPr>
                <a:t>surprised</a:t>
              </a:r>
            </a:p>
          </p:txBody>
        </p:sp>
      </p:grpSp>
      <p:grpSp>
        <p:nvGrpSpPr>
          <p:cNvPr id="28" name="组合9"/>
          <p:cNvGrpSpPr/>
          <p:nvPr/>
        </p:nvGrpSpPr>
        <p:grpSpPr>
          <a:xfrm>
            <a:off x="5306695" y="3228975"/>
            <a:ext cx="3460115" cy="712470"/>
            <a:chOff x="0" y="0"/>
            <a:chExt cx="3460115" cy="712470"/>
          </a:xfrm>
        </p:grpSpPr>
        <p:sp>
          <p:nvSpPr>
            <p:cNvPr id="29" name="形状14"/>
            <p:cNvSpPr txBox="1"/>
            <p:nvPr/>
          </p:nvSpPr>
          <p:spPr>
            <a:xfrm>
              <a:off x="3810" y="49530"/>
              <a:ext cx="3269615"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0" name="文本11"/>
            <p:cNvSpPr txBox="1"/>
            <p:nvPr/>
          </p:nvSpPr>
          <p:spPr>
            <a:xfrm>
              <a:off x="0" y="0"/>
              <a:ext cx="346011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costumes and masks</a:t>
              </a:r>
            </a:p>
          </p:txBody>
        </p:sp>
      </p:grpSp>
      <p:grpSp>
        <p:nvGrpSpPr>
          <p:cNvPr id="31" name="组合10"/>
          <p:cNvGrpSpPr/>
          <p:nvPr/>
        </p:nvGrpSpPr>
        <p:grpSpPr>
          <a:xfrm>
            <a:off x="9239250" y="3613785"/>
            <a:ext cx="2623820" cy="712470"/>
            <a:chOff x="0" y="0"/>
            <a:chExt cx="2623820" cy="712470"/>
          </a:xfrm>
        </p:grpSpPr>
        <p:sp>
          <p:nvSpPr>
            <p:cNvPr id="32" name="形状15"/>
            <p:cNvSpPr txBox="1"/>
            <p:nvPr/>
          </p:nvSpPr>
          <p:spPr>
            <a:xfrm>
              <a:off x="3810" y="49530"/>
              <a:ext cx="243332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3" name="文本12"/>
            <p:cNvSpPr txBox="1"/>
            <p:nvPr/>
          </p:nvSpPr>
          <p:spPr>
            <a:xfrm>
              <a:off x="0" y="0"/>
              <a:ext cx="262382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 unique.high</a:t>
              </a:r>
            </a:p>
          </p:txBody>
        </p:sp>
      </p:grpSp>
      <p:grpSp>
        <p:nvGrpSpPr>
          <p:cNvPr id="34" name="组合11"/>
          <p:cNvGrpSpPr/>
          <p:nvPr/>
        </p:nvGrpSpPr>
        <p:grpSpPr>
          <a:xfrm>
            <a:off x="9462770" y="4044950"/>
            <a:ext cx="1546225" cy="712470"/>
            <a:chOff x="0" y="0"/>
            <a:chExt cx="1546225" cy="712470"/>
          </a:xfrm>
        </p:grpSpPr>
        <p:sp>
          <p:nvSpPr>
            <p:cNvPr id="35" name="形状16"/>
            <p:cNvSpPr txBox="1"/>
            <p:nvPr/>
          </p:nvSpPr>
          <p:spPr>
            <a:xfrm>
              <a:off x="3810" y="49530"/>
              <a:ext cx="1355725"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6" name="文本13"/>
            <p:cNvSpPr txBox="1"/>
            <p:nvPr/>
          </p:nvSpPr>
          <p:spPr>
            <a:xfrm>
              <a:off x="0" y="0"/>
              <a:ext cx="1546225"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 simple</a:t>
              </a:r>
            </a:p>
          </p:txBody>
        </p:sp>
      </p:grpSp>
      <p:sp>
        <p:nvSpPr>
          <p:cNvPr id="37" name="形状1"/>
          <p:cNvSpPr txBox="1"/>
          <p:nvPr/>
        </p:nvSpPr>
        <p:spPr>
          <a:xfrm>
            <a:off x="908685" y="1647190"/>
            <a:ext cx="402590" cy="4194175"/>
          </a:xfrm>
          <a:prstGeom prst="leftBrace">
            <a:avLst/>
          </a:prstGeom>
          <a:solidFill>
            <a:srgbClr val="FFFFFF">
              <a:alpha val="0"/>
            </a:srgbClr>
          </a:solidFill>
          <a:ln w="28575">
            <a:solidFill>
              <a:srgbClr val="0C0C0C">
                <a:alpha val="100000"/>
              </a:srgbClr>
            </a:solidFill>
            <a:prstDash val="solid"/>
            <a:headEnd type="none" w="med" len="med"/>
            <a:tailEnd type="none" w="med" len="med"/>
          </a:ln>
        </p:spPr>
        <p:txBody>
          <a:bodyPr anchor="ctr"/>
          <a:lstStyle/>
          <a:p>
            <a:pPr marL="0" algn="ctr"/>
            <a:endParaRPr/>
          </a:p>
        </p:txBody>
      </p:sp>
      <p:grpSp>
        <p:nvGrpSpPr>
          <p:cNvPr id="38" name="组合12"/>
          <p:cNvGrpSpPr/>
          <p:nvPr/>
        </p:nvGrpSpPr>
        <p:grpSpPr>
          <a:xfrm>
            <a:off x="2349500" y="88260"/>
            <a:ext cx="3086735" cy="838205"/>
            <a:chOff x="0" y="0"/>
            <a:chExt cx="3086735" cy="838205"/>
          </a:xfrm>
        </p:grpSpPr>
        <p:sp>
          <p:nvSpPr>
            <p:cNvPr id="39" name="形状17"/>
            <p:cNvSpPr txBox="1"/>
            <p:nvPr/>
          </p:nvSpPr>
          <p:spPr>
            <a:xfrm>
              <a:off x="0" y="66680"/>
              <a:ext cx="3086735" cy="771525"/>
            </a:xfrm>
            <a:prstGeom prst="heart">
              <a:avLst/>
            </a:prstGeom>
            <a:solidFill>
              <a:srgbClr val="70AD47">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40" name="文本14"/>
            <p:cNvSpPr txBox="1"/>
            <p:nvPr/>
          </p:nvSpPr>
          <p:spPr>
            <a:xfrm>
              <a:off x="510646" y="0"/>
              <a:ext cx="2057823" cy="741530"/>
            </a:xfrm>
            <a:prstGeom prst="rect">
              <a:avLst/>
            </a:prstGeom>
            <a:noFill/>
          </p:spPr>
          <p:txBody>
            <a:bodyPr anchor="ctr"/>
            <a:lstStyle/>
            <a:p>
              <a:pPr marL="0" algn="ctr">
                <a:lnSpc>
                  <a:spcPts val="4300"/>
                </a:lnSpc>
              </a:pPr>
              <a:r>
                <a:rPr lang="zh-CN" altLang="en-US" sz="3600" b="1" i="0">
                  <a:solidFill>
                    <a:srgbClr val="FFFFFF">
                      <a:alpha val="100000"/>
                    </a:srgbClr>
                  </a:solidFill>
                  <a:latin typeface="Times New Roman" panose="02020603050405020304"/>
                  <a:ea typeface="Times New Roman" panose="02020603050405020304"/>
                </a:rPr>
                <a:t>Feelings</a:t>
              </a:r>
            </a:p>
          </p:txBody>
        </p:sp>
      </p:grpSp>
      <p:grpSp>
        <p:nvGrpSpPr>
          <p:cNvPr id="41" name="组合13"/>
          <p:cNvGrpSpPr/>
          <p:nvPr/>
        </p:nvGrpSpPr>
        <p:grpSpPr>
          <a:xfrm>
            <a:off x="6421755" y="113422"/>
            <a:ext cx="3323590" cy="770498"/>
            <a:chOff x="0" y="0"/>
            <a:chExt cx="3323590" cy="770498"/>
          </a:xfrm>
        </p:grpSpPr>
        <p:sp>
          <p:nvSpPr>
            <p:cNvPr id="42" name="形状18"/>
            <p:cNvSpPr txBox="1"/>
            <p:nvPr/>
          </p:nvSpPr>
          <p:spPr>
            <a:xfrm>
              <a:off x="0" y="70093"/>
              <a:ext cx="3323590" cy="700405"/>
            </a:xfrm>
            <a:prstGeom prst="flowChartPreparation">
              <a:avLst/>
            </a:prstGeom>
            <a:solidFill>
              <a:srgbClr val="B1CBE9">
                <a:alpha val="100000"/>
              </a:srgbClr>
            </a:solidFill>
            <a:ln w="9525">
              <a:solidFill>
                <a:srgbClr val="5B9BD5">
                  <a:alpha val="100000"/>
                </a:srgbClr>
              </a:solidFill>
              <a:prstDash val="solid"/>
              <a:headEnd type="none" w="med" len="med"/>
              <a:tailEnd type="none" w="med" len="med"/>
            </a:ln>
          </p:spPr>
          <p:txBody>
            <a:bodyPr anchor="ctr"/>
            <a:lstStyle/>
            <a:p>
              <a:pPr marL="0" algn="ctr"/>
              <a:endParaRPr/>
            </a:p>
          </p:txBody>
        </p:sp>
        <p:sp>
          <p:nvSpPr>
            <p:cNvPr id="43" name="文本15"/>
            <p:cNvSpPr txBox="1"/>
            <p:nvPr/>
          </p:nvSpPr>
          <p:spPr>
            <a:xfrm>
              <a:off x="660908" y="0"/>
              <a:ext cx="1994154" cy="741530"/>
            </a:xfrm>
            <a:prstGeom prst="rect">
              <a:avLst/>
            </a:prstGeom>
            <a:noFill/>
          </p:spPr>
          <p:txBody>
            <a:bodyPr anchor="ctr"/>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Reasons</a:t>
              </a:r>
            </a:p>
          </p:txBody>
        </p:sp>
      </p:grpSp>
      <p:grpSp>
        <p:nvGrpSpPr>
          <p:cNvPr id="44" name="组合14"/>
          <p:cNvGrpSpPr/>
          <p:nvPr/>
        </p:nvGrpSpPr>
        <p:grpSpPr>
          <a:xfrm>
            <a:off x="3004185" y="1125220"/>
            <a:ext cx="1783819" cy="1185869"/>
            <a:chOff x="0" y="0"/>
            <a:chExt cx="1783819" cy="1185869"/>
          </a:xfrm>
        </p:grpSpPr>
        <p:sp>
          <p:nvSpPr>
            <p:cNvPr id="45" name="形状19"/>
            <p:cNvSpPr txBox="1"/>
            <p:nvPr/>
          </p:nvSpPr>
          <p:spPr>
            <a:xfrm>
              <a:off x="0" y="0"/>
              <a:ext cx="1729740" cy="1185869"/>
            </a:xfrm>
            <a:prstGeom prst="roundRect">
              <a:avLst/>
            </a:prstGeom>
            <a:solidFill>
              <a:srgbClr val="FFFFFF">
                <a:alpha val="100000"/>
              </a:srgbClr>
            </a:solidFill>
            <a:ln w="12700">
              <a:solidFill>
                <a:srgbClr val="70AD47">
                  <a:alpha val="100000"/>
                </a:srgbClr>
              </a:solidFill>
              <a:prstDash val="solid"/>
              <a:headEnd type="none" w="med" len="med"/>
              <a:tailEnd type="none" w="med" len="med"/>
            </a:ln>
          </p:spPr>
          <p:txBody>
            <a:bodyPr anchor="ctr"/>
            <a:lstStyle/>
            <a:p>
              <a:pPr marL="0" algn="ctr"/>
              <a:endParaRPr/>
            </a:p>
          </p:txBody>
        </p:sp>
        <p:sp>
          <p:nvSpPr>
            <p:cNvPr id="46" name="文本16"/>
            <p:cNvSpPr txBox="1"/>
            <p:nvPr/>
          </p:nvSpPr>
          <p:spPr>
            <a:xfrm>
              <a:off x="54079" y="8359"/>
              <a:ext cx="1729740" cy="1170102"/>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_______curious</a:t>
              </a:r>
            </a:p>
          </p:txBody>
        </p:sp>
      </p:grpSp>
      <p:grpSp>
        <p:nvGrpSpPr>
          <p:cNvPr id="47" name="组合15"/>
          <p:cNvGrpSpPr/>
          <p:nvPr/>
        </p:nvGrpSpPr>
        <p:grpSpPr>
          <a:xfrm>
            <a:off x="9406890" y="3171825"/>
            <a:ext cx="1657350" cy="712470"/>
            <a:chOff x="0" y="0"/>
            <a:chExt cx="1657350" cy="712470"/>
          </a:xfrm>
        </p:grpSpPr>
        <p:sp>
          <p:nvSpPr>
            <p:cNvPr id="48" name="形状20"/>
            <p:cNvSpPr txBox="1"/>
            <p:nvPr/>
          </p:nvSpPr>
          <p:spPr>
            <a:xfrm>
              <a:off x="3810" y="49530"/>
              <a:ext cx="146685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9" name="文本17"/>
            <p:cNvSpPr txBox="1"/>
            <p:nvPr/>
          </p:nvSpPr>
          <p:spPr>
            <a:xfrm>
              <a:off x="0" y="0"/>
              <a:ext cx="165735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amazing</a:t>
              </a:r>
            </a:p>
          </p:txBody>
        </p:sp>
      </p:grpSp>
      <p:grpSp>
        <p:nvGrpSpPr>
          <p:cNvPr id="50" name="组合16"/>
          <p:cNvGrpSpPr/>
          <p:nvPr/>
        </p:nvGrpSpPr>
        <p:grpSpPr>
          <a:xfrm>
            <a:off x="2973070" y="1148715"/>
            <a:ext cx="2023745" cy="774065"/>
            <a:chOff x="0" y="0"/>
            <a:chExt cx="2023745" cy="774065"/>
          </a:xfrm>
        </p:grpSpPr>
        <p:sp>
          <p:nvSpPr>
            <p:cNvPr id="51" name="形状21"/>
            <p:cNvSpPr txBox="1"/>
            <p:nvPr/>
          </p:nvSpPr>
          <p:spPr>
            <a:xfrm>
              <a:off x="3810" y="49530"/>
              <a:ext cx="183324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2" name="文本18"/>
            <p:cNvSpPr txBox="1"/>
            <p:nvPr/>
          </p:nvSpPr>
          <p:spPr>
            <a:xfrm>
              <a:off x="0" y="0"/>
              <a:ext cx="2023745" cy="774065"/>
            </a:xfrm>
            <a:prstGeom prst="rect">
              <a:avLst/>
            </a:prstGeom>
            <a:noFill/>
          </p:spPr>
          <p:txBody>
            <a:bodyPr anchor="t"/>
            <a:lstStyle/>
            <a:p>
              <a:pPr marL="0" algn="l">
                <a:lnSpc>
                  <a:spcPts val="3800"/>
                </a:lnSpc>
              </a:pPr>
              <a:r>
                <a:rPr lang="zh-CN" altLang="en-US" sz="3200" b="1" i="0">
                  <a:solidFill>
                    <a:srgbClr val="FF0000">
                      <a:alpha val="100000"/>
                    </a:srgbClr>
                  </a:solidFill>
                  <a:latin typeface="Times New Roman" panose="02020603050405020304"/>
                  <a:ea typeface="Times New Roman" panose="02020603050405020304"/>
                </a:rPr>
                <a:t>confident</a:t>
              </a:r>
            </a:p>
          </p:txBody>
        </p:sp>
      </p:grpSp>
      <p:sp>
        <p:nvSpPr>
          <p:cNvPr id="53" name="形状2"/>
          <p:cNvSpPr txBox="1"/>
          <p:nvPr/>
        </p:nvSpPr>
        <p:spPr>
          <a:xfrm>
            <a:off x="8423910" y="3556000"/>
            <a:ext cx="611505" cy="8255"/>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54" name="形状3"/>
          <p:cNvSpPr txBox="1"/>
          <p:nvPr/>
        </p:nvSpPr>
        <p:spPr>
          <a:xfrm>
            <a:off x="6833235" y="4020185"/>
            <a:ext cx="2202180" cy="4445"/>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55" name="形状4"/>
          <p:cNvSpPr txBox="1"/>
          <p:nvPr/>
        </p:nvSpPr>
        <p:spPr>
          <a:xfrm>
            <a:off x="6823710" y="4424680"/>
            <a:ext cx="2211705" cy="1270"/>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56" name="形状5"/>
          <p:cNvSpPr txBox="1"/>
          <p:nvPr/>
        </p:nvSpPr>
        <p:spPr>
          <a:xfrm>
            <a:off x="7425690" y="4826000"/>
            <a:ext cx="1609725" cy="6985"/>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grpSp>
        <p:nvGrpSpPr>
          <p:cNvPr id="57" name="组合17"/>
          <p:cNvGrpSpPr/>
          <p:nvPr/>
        </p:nvGrpSpPr>
        <p:grpSpPr>
          <a:xfrm>
            <a:off x="9269730" y="4458970"/>
            <a:ext cx="2379980" cy="1082040"/>
            <a:chOff x="0" y="0"/>
            <a:chExt cx="2379980" cy="1082040"/>
          </a:xfrm>
        </p:grpSpPr>
        <p:sp>
          <p:nvSpPr>
            <p:cNvPr id="58" name="形状22"/>
            <p:cNvSpPr txBox="1"/>
            <p:nvPr/>
          </p:nvSpPr>
          <p:spPr>
            <a:xfrm>
              <a:off x="3810" y="49530"/>
              <a:ext cx="2189480" cy="89154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9" name="文本19"/>
            <p:cNvSpPr txBox="1"/>
            <p:nvPr/>
          </p:nvSpPr>
          <p:spPr>
            <a:xfrm>
              <a:off x="0" y="0"/>
              <a:ext cx="2379980" cy="1082040"/>
            </a:xfrm>
            <a:prstGeom prst="rect">
              <a:avLst/>
            </a:prstGeom>
            <a:noFill/>
          </p:spPr>
          <p:txBody>
            <a:bodyPr anchor="t"/>
            <a:lstStyle/>
            <a:p>
              <a:pPr marL="0" algn="l">
                <a:lnSpc>
                  <a:spcPts val="3300"/>
                </a:lnSpc>
              </a:pPr>
              <a:r>
                <a:rPr lang="zh-CN" altLang="en-US" sz="2800" b="1" i="0">
                  <a:solidFill>
                    <a:srgbClr val="70AD47">
                      <a:alpha val="100000"/>
                    </a:srgbClr>
                  </a:solidFill>
                  <a:latin typeface="Times New Roman" panose="02020603050405020304"/>
                  <a:ea typeface="Times New Roman" panose="02020603050405020304"/>
                </a:rPr>
                <a:t>exaggerated</a:t>
              </a:r>
            </a:p>
            <a:p>
              <a:pPr marL="0" algn="ctr">
                <a:lnSpc>
                  <a:spcPts val="2800"/>
                </a:lnSpc>
              </a:pPr>
              <a:r>
                <a:rPr lang="zh-CN" altLang="en-US" sz="2400" b="1" i="0">
                  <a:solidFill>
                    <a:srgbClr val="FF0000">
                      <a:alpha val="100000"/>
                    </a:srgbClr>
                  </a:solidFill>
                  <a:latin typeface="Times New Roman" panose="02020603050405020304"/>
                  <a:ea typeface="Times New Roman" panose="02020603050405020304"/>
                </a:rPr>
                <a:t>(</a:t>
              </a:r>
              <a:r>
                <a:rPr lang="zh-CN" altLang="en-US" sz="2400" b="1" i="0">
                  <a:solidFill>
                    <a:srgbClr val="FF0000">
                      <a:alpha val="100000"/>
                    </a:srgbClr>
                  </a:solidFill>
                  <a:latin typeface="微软雅黑" panose="020B0503020204020204" charset="-122"/>
                  <a:ea typeface="微软雅黑" panose="020B0503020204020204" charset="-122"/>
                </a:rPr>
                <a:t>夸张的</a:t>
              </a:r>
              <a:r>
                <a:rPr lang="zh-CN" altLang="en-US" sz="2400" b="1" i="0">
                  <a:solidFill>
                    <a:srgbClr val="FF0000">
                      <a:alpha val="100000"/>
                    </a:srgbClr>
                  </a:solidFill>
                  <a:latin typeface="Times New Roman" panose="02020603050405020304"/>
                  <a:ea typeface="Times New Roman" panose="02020603050405020304"/>
                </a:rPr>
                <a:t>)</a:t>
              </a:r>
            </a:p>
          </p:txBody>
        </p:sp>
      </p:grpSp>
      <p:pic>
        <p:nvPicPr>
          <p:cNvPr id="60" name="图片1"/>
          <p:cNvPicPr>
            <a:picLocks noChangeAspect="1"/>
          </p:cNvPicPr>
          <p:nvPr/>
        </p:nvPicPr>
        <p:blipFill>
          <a:blip r:embed="rId4"/>
          <a:stretch>
            <a:fillRect/>
          </a:stretch>
        </p:blipFill>
        <p:spPr>
          <a:xfrm>
            <a:off x="1509627" y="1018051"/>
            <a:ext cx="3769995" cy="4564380"/>
          </a:xfrm>
          <a:prstGeom prst="rect">
            <a:avLst/>
          </a:prstGeom>
        </p:spPr>
      </p:pic>
      <p:pic>
        <p:nvPicPr>
          <p:cNvPr id="61" name="图片2"/>
          <p:cNvPicPr>
            <a:picLocks noChangeAspect="1"/>
          </p:cNvPicPr>
          <p:nvPr/>
        </p:nvPicPr>
        <p:blipFill>
          <a:blip r:embed="rId5"/>
          <a:stretch>
            <a:fillRect/>
          </a:stretch>
        </p:blipFill>
        <p:spPr>
          <a:xfrm>
            <a:off x="788146" y="766820"/>
            <a:ext cx="4108561" cy="5413543"/>
          </a:xfrm>
          <a:prstGeom prst="rect">
            <a:avLst/>
          </a:prstGeom>
        </p:spPr>
      </p:pic>
      <p:pic>
        <p:nvPicPr>
          <p:cNvPr id="62" name="视频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43842" y="767153"/>
            <a:ext cx="4397245" cy="5413362"/>
          </a:xfrm>
          <a:prstGeom prst="rect">
            <a:avLst/>
          </a:prstGeom>
        </p:spPr>
      </p:pic>
      <p:grpSp>
        <p:nvGrpSpPr>
          <p:cNvPr id="63" name="组合18"/>
          <p:cNvGrpSpPr/>
          <p:nvPr/>
        </p:nvGrpSpPr>
        <p:grpSpPr>
          <a:xfrm>
            <a:off x="150285" y="128908"/>
            <a:ext cx="2618317" cy="944245"/>
            <a:chOff x="0" y="0"/>
            <a:chExt cx="2618317" cy="944245"/>
          </a:xfrm>
        </p:grpSpPr>
        <p:sp>
          <p:nvSpPr>
            <p:cNvPr id="64" name="形状23"/>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65" name="形状24"/>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66" name="形状25"/>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7" name="文本20"/>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68" name="形状26"/>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9" name="文本21"/>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4</a:t>
              </a:r>
            </a:p>
          </p:txBody>
        </p:sp>
        <p:pic>
          <p:nvPicPr>
            <p:cNvPr id="70" name="图片3"/>
            <p:cNvPicPr>
              <a:picLocks noChangeAspect="1"/>
            </p:cNvPicPr>
            <p:nvPr/>
          </p:nvPicPr>
          <p:blipFill>
            <a:blip r:embed="rId7"/>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Tree>
  </p:cSld>
  <p:clrMapOvr>
    <a:masterClrMapping/>
  </p:clrMapOvr>
  <p:transition spd="slow">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
                                        <p:tgtEl>
                                          <p:spTgt spid="6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xit" presetSubtype="0" fill="hold" grpId="1" nodeType="clickEffect">
                                  <p:stCondLst>
                                    <p:cond delay="0"/>
                                  </p:stCondLst>
                                  <p:childTnLst>
                                    <p:set>
                                      <p:cBhvr>
                                        <p:cTn id="11" dur="1" fill="hold">
                                          <p:stCondLst>
                                            <p:cond delay="1"/>
                                          </p:stCondLst>
                                        </p:cTn>
                                        <p:tgtEl>
                                          <p:spTgt spid="62"/>
                                        </p:tgtEl>
                                        <p:attrNameLst>
                                          <p:attrName>style.visibility</p:attrName>
                                        </p:attrNameLst>
                                      </p:cBhvr>
                                      <p:to>
                                        <p:strVal val="hidden"/>
                                      </p:to>
                                    </p:set>
                                    <p:animEffect transition="out" filter="fade">
                                      <p:cBhvr>
                                        <p:cTn id="12" dur="1"/>
                                        <p:tgtEl>
                                          <p:spTgt spid="62"/>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xit" presetSubtype="0" fill="hold" grpId="1" nodeType="clickEffect">
                                  <p:stCondLst>
                                    <p:cond delay="0"/>
                                  </p:stCondLst>
                                  <p:childTnLst>
                                    <p:set>
                                      <p:cBhvr>
                                        <p:cTn id="21" dur="1" fill="hold">
                                          <p:stCondLst>
                                            <p:cond delay="300"/>
                                          </p:stCondLst>
                                        </p:cTn>
                                        <p:tgtEl>
                                          <p:spTgt spid="61"/>
                                        </p:tgtEl>
                                        <p:attrNameLst>
                                          <p:attrName>style.visibility</p:attrName>
                                        </p:attrNameLst>
                                      </p:cBhvr>
                                      <p:to>
                                        <p:strVal val="hidden"/>
                                      </p:to>
                                    </p:set>
                                    <p:animEffect transition="out" filter="fade">
                                      <p:cBhvr>
                                        <p:cTn id="22" dur="300"/>
                                        <p:tgtEl>
                                          <p:spTgt spid="61"/>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
                                        <p:tgtEl>
                                          <p:spTgt spid="60"/>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xit" presetSubtype="0" fill="hold" grpId="1" nodeType="clickEffect">
                                  <p:stCondLst>
                                    <p:cond delay="0"/>
                                  </p:stCondLst>
                                  <p:childTnLst>
                                    <p:set>
                                      <p:cBhvr>
                                        <p:cTn id="31" dur="1" fill="hold">
                                          <p:stCondLst>
                                            <p:cond delay="300"/>
                                          </p:stCondLst>
                                        </p:cTn>
                                        <p:tgtEl>
                                          <p:spTgt spid="60"/>
                                        </p:tgtEl>
                                        <p:attrNameLst>
                                          <p:attrName>style.visibility</p:attrName>
                                        </p:attrNameLst>
                                      </p:cBhvr>
                                      <p:to>
                                        <p:strVal val="hidden"/>
                                      </p:to>
                                    </p:set>
                                    <p:animEffect transition="out" filter="fade">
                                      <p:cBhvr>
                                        <p:cTn id="32" dur="300"/>
                                        <p:tgtEl>
                                          <p:spTgt spid="60"/>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
                                        <p:tgtEl>
                                          <p:spTgt spid="25"/>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
                                        <p:tgtEl>
                                          <p:spTgt spid="31"/>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
                                        <p:tgtEl>
                                          <p:spTgt spid="34"/>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1"/>
                                        <p:tgtEl>
                                          <p:spTgt spid="47"/>
                                        </p:tgtEl>
                                      </p:cBhvr>
                                    </p:animEffect>
                                  </p:childTnLst>
                                </p:cTn>
                              </p:par>
                            </p:childTnLst>
                          </p:cTn>
                        </p:par>
                      </p:childTnLst>
                    </p:cTn>
                  </p:par>
                  <p:par>
                    <p:cTn id="53" fill="hold" nodeType="clickPar">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3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58" fill="hold" display="0">
                  <p:stCondLst>
                    <p:cond delay="indefinite"/>
                  </p:stCondLst>
                </p:cTn>
                <p:tgtEl>
                  <p:spTgt spid="62"/>
                </p:tgtEl>
              </p:cMediaNode>
            </p:video>
          </p:childTnLst>
        </p:cTn>
      </p:par>
    </p:tnLst>
    <p:bldLst>
      <p:bldP spid="25" grpId="0" animBg="1"/>
      <p:bldP spid="31" grpId="0" animBg="1"/>
      <p:bldP spid="34" grpId="0" animBg="1"/>
      <p:bldP spid="47" grpId="0" animBg="1"/>
      <p:bldP spid="57" grpId="0" animBg="1"/>
      <p:bldP spid="60" grpId="0" animBg="1"/>
      <p:bldP spid="60" grpId="1" animBg="1"/>
      <p:bldP spid="61" grpId="0" animBg="1"/>
      <p:bldP spid="61" grpId="1" animBg="1"/>
      <p:bldP spid="62" grpId="0" animBg="1"/>
      <p:bldP spid="6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5569820" y="1366241"/>
            <a:ext cx="6276975" cy="4200525"/>
          </a:xfrm>
          <a:prstGeom prst="rect">
            <a:avLst/>
          </a:prstGeom>
        </p:spPr>
      </p:pic>
      <p:pic>
        <p:nvPicPr>
          <p:cNvPr id="3" name="图片2"/>
          <p:cNvPicPr>
            <a:picLocks noChangeAspect="1"/>
          </p:cNvPicPr>
          <p:nvPr/>
        </p:nvPicPr>
        <p:blipFill>
          <a:blip r:embed="rId3"/>
          <a:stretch>
            <a:fillRect/>
          </a:stretch>
        </p:blipFill>
        <p:spPr>
          <a:xfrm>
            <a:off x="310963" y="1365793"/>
            <a:ext cx="5436422" cy="4200525"/>
          </a:xfrm>
          <a:prstGeom prst="rect">
            <a:avLst/>
          </a:prstGeom>
        </p:spPr>
      </p:pic>
      <p:grpSp>
        <p:nvGrpSpPr>
          <p:cNvPr id="4" name="组合1"/>
          <p:cNvGrpSpPr/>
          <p:nvPr/>
        </p:nvGrpSpPr>
        <p:grpSpPr>
          <a:xfrm>
            <a:off x="3042333" y="464429"/>
            <a:ext cx="6831679" cy="802999"/>
            <a:chOff x="0" y="0"/>
            <a:chExt cx="6831679" cy="802999"/>
          </a:xfrm>
        </p:grpSpPr>
        <p:sp>
          <p:nvSpPr>
            <p:cNvPr id="5" name="形状1"/>
            <p:cNvSpPr txBox="1"/>
            <p:nvPr/>
          </p:nvSpPr>
          <p:spPr>
            <a:xfrm>
              <a:off x="0" y="60687"/>
              <a:ext cx="6797678" cy="742312"/>
            </a:xfrm>
            <a:prstGeom prst="roundRect">
              <a:avLst/>
            </a:prstGeom>
            <a:solidFill>
              <a:srgbClr val="2E658D">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6" name="文本1"/>
            <p:cNvSpPr txBox="1"/>
            <p:nvPr/>
          </p:nvSpPr>
          <p:spPr>
            <a:xfrm>
              <a:off x="34001" y="0"/>
              <a:ext cx="6797678" cy="802728"/>
            </a:xfrm>
            <a:prstGeom prst="rect">
              <a:avLst/>
            </a:prstGeom>
            <a:noFill/>
          </p:spPr>
          <p:txBody>
            <a:bodyPr anchor="ctr"/>
            <a:lstStyle/>
            <a:p>
              <a:pPr marL="0" algn="ctr">
                <a:lnSpc>
                  <a:spcPts val="4800"/>
                </a:lnSpc>
              </a:pPr>
              <a:r>
                <a:rPr lang="zh-CN" altLang="en-US" sz="4000" b="1" i="0">
                  <a:solidFill>
                    <a:srgbClr val="FFFFFF">
                      <a:alpha val="100000"/>
                    </a:srgbClr>
                  </a:solidFill>
                  <a:latin typeface="Arial Rounded MT Bold"/>
                  <a:ea typeface="Arial Rounded MT Bold"/>
                </a:rPr>
                <a:t>exaggerated  movements</a:t>
              </a:r>
            </a:p>
          </p:txBody>
        </p:sp>
      </p:grpSp>
      <p:grpSp>
        <p:nvGrpSpPr>
          <p:cNvPr id="7" name="组合2"/>
          <p:cNvGrpSpPr/>
          <p:nvPr/>
        </p:nvGrpSpPr>
        <p:grpSpPr>
          <a:xfrm>
            <a:off x="2796588" y="5506070"/>
            <a:ext cx="2951476" cy="841101"/>
            <a:chOff x="0" y="0"/>
            <a:chExt cx="2951476" cy="841101"/>
          </a:xfrm>
        </p:grpSpPr>
        <p:sp>
          <p:nvSpPr>
            <p:cNvPr id="8" name="形状2"/>
            <p:cNvSpPr txBox="1"/>
            <p:nvPr/>
          </p:nvSpPr>
          <p:spPr>
            <a:xfrm>
              <a:off x="0" y="60686"/>
              <a:ext cx="2917190" cy="780415"/>
            </a:xfrm>
            <a:prstGeom prst="roundRect">
              <a:avLst/>
            </a:prstGeom>
            <a:solidFill>
              <a:srgbClr val="2E658D">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9" name="文本2"/>
            <p:cNvSpPr txBox="1"/>
            <p:nvPr/>
          </p:nvSpPr>
          <p:spPr>
            <a:xfrm>
              <a:off x="34286" y="0"/>
              <a:ext cx="2917190" cy="806653"/>
            </a:xfrm>
            <a:prstGeom prst="rect">
              <a:avLst/>
            </a:prstGeom>
            <a:noFill/>
          </p:spPr>
          <p:txBody>
            <a:bodyPr anchor="ctr"/>
            <a:lstStyle/>
            <a:p>
              <a:pPr marL="0" algn="ctr">
                <a:lnSpc>
                  <a:spcPts val="4800"/>
                </a:lnSpc>
              </a:pPr>
              <a:r>
                <a:rPr lang="zh-CN" altLang="en-US" sz="4000" b="1" i="0">
                  <a:solidFill>
                    <a:srgbClr val="FFFFFF">
                      <a:alpha val="100000"/>
                    </a:srgbClr>
                  </a:solidFill>
                  <a:latin typeface="Arial Rounded MT Bold"/>
                  <a:ea typeface="Arial Rounded MT Bold"/>
                </a:rPr>
                <a:t>a stage</a:t>
              </a:r>
            </a:p>
          </p:txBody>
        </p:sp>
      </p:grpSp>
      <p:grpSp>
        <p:nvGrpSpPr>
          <p:cNvPr id="10" name="组合3"/>
          <p:cNvGrpSpPr/>
          <p:nvPr/>
        </p:nvGrpSpPr>
        <p:grpSpPr>
          <a:xfrm>
            <a:off x="6428946" y="5515481"/>
            <a:ext cx="2961002" cy="841101"/>
            <a:chOff x="0" y="0"/>
            <a:chExt cx="2961002" cy="841101"/>
          </a:xfrm>
        </p:grpSpPr>
        <p:sp>
          <p:nvSpPr>
            <p:cNvPr id="11" name="形状3"/>
            <p:cNvSpPr txBox="1"/>
            <p:nvPr/>
          </p:nvSpPr>
          <p:spPr>
            <a:xfrm>
              <a:off x="0" y="60686"/>
              <a:ext cx="2926715" cy="780415"/>
            </a:xfrm>
            <a:prstGeom prst="roundRect">
              <a:avLst/>
            </a:prstGeom>
            <a:solidFill>
              <a:srgbClr val="2E658D">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12" name="文本3"/>
            <p:cNvSpPr txBox="1"/>
            <p:nvPr/>
          </p:nvSpPr>
          <p:spPr>
            <a:xfrm>
              <a:off x="34287" y="0"/>
              <a:ext cx="2926715" cy="806653"/>
            </a:xfrm>
            <a:prstGeom prst="rect">
              <a:avLst/>
            </a:prstGeom>
            <a:noFill/>
          </p:spPr>
          <p:txBody>
            <a:bodyPr anchor="ctr"/>
            <a:lstStyle/>
            <a:p>
              <a:pPr marL="0" algn="ctr">
                <a:lnSpc>
                  <a:spcPts val="4800"/>
                </a:lnSpc>
              </a:pPr>
              <a:r>
                <a:rPr lang="zh-CN" altLang="en-US" sz="4000" b="1" i="0">
                  <a:solidFill>
                    <a:srgbClr val="FFFFFF">
                      <a:alpha val="100000"/>
                    </a:srgbClr>
                  </a:solidFill>
                  <a:latin typeface="Arial Rounded MT Bold"/>
                  <a:ea typeface="Arial Rounded MT Bold"/>
                </a:rPr>
                <a:t>universe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形状1"/>
          <p:cNvSpPr txBox="1"/>
          <p:nvPr/>
        </p:nvSpPr>
        <p:spPr>
          <a:xfrm>
            <a:off x="838200" y="365125"/>
            <a:ext cx="10515600" cy="1325563"/>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 name="形状2"/>
          <p:cNvSpPr txBox="1"/>
          <p:nvPr/>
        </p:nvSpPr>
        <p:spPr>
          <a:xfrm>
            <a:off x="838200" y="1825625"/>
            <a:ext cx="10515600" cy="4351338"/>
          </a:xfrm>
          <a:prstGeom prst="rect">
            <a:avLst/>
          </a:prstGeom>
          <a:solidFill>
            <a:srgbClr val="FFFFFF">
              <a:alpha val="0"/>
            </a:srgbClr>
          </a:solidFill>
          <a:ln w="9525">
            <a:solidFill>
              <a:srgbClr val="FFFFFF">
                <a:alpha val="0"/>
              </a:srgbClr>
            </a:solidFill>
          </a:ln>
        </p:spPr>
        <p:txBody>
          <a:bodyPr anchor="ctr"/>
          <a:lstStyle/>
          <a:p>
            <a:pPr marL="0" algn="ctr"/>
            <a:endParaRPr/>
          </a:p>
        </p:txBody>
      </p:sp>
      <p:pic>
        <p:nvPicPr>
          <p:cNvPr id="4" name="视频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838" y="365122"/>
            <a:ext cx="10515048" cy="576248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xit" presetSubtype="0" fill="hold" grpId="1" nodeType="clickEffect">
                                  <p:stCondLst>
                                    <p:cond delay="0"/>
                                  </p:stCondLst>
                                  <p:childTnLst>
                                    <p:set>
                                      <p:cBhvr>
                                        <p:cTn id="11" dur="1" fill="hold">
                                          <p:stCondLst>
                                            <p:cond delay="300"/>
                                          </p:stCondLst>
                                        </p:cTn>
                                        <p:tgtEl>
                                          <p:spTgt spid="4"/>
                                        </p:tgtEl>
                                        <p:attrNameLst>
                                          <p:attrName>style.visibility</p:attrName>
                                        </p:attrNameLst>
                                      </p:cBhvr>
                                      <p:to>
                                        <p:strVal val="hidden"/>
                                      </p:to>
                                    </p:set>
                                    <p:animEffect transition="out" filter="fade">
                                      <p:cBhvr>
                                        <p:cTn id="1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3" fill="hold" display="0">
                  <p:stCondLst>
                    <p:cond delay="indefinite"/>
                  </p:stCondLst>
                </p:cTn>
                <p:tgtEl>
                  <p:spTgt spid="4"/>
                </p:tgtEl>
              </p:cMediaNode>
            </p:video>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2741295" y="2790825"/>
            <a:ext cx="6558915" cy="835660"/>
            <a:chOff x="0" y="0"/>
            <a:chExt cx="6558915" cy="835660"/>
          </a:xfrm>
        </p:grpSpPr>
        <p:sp>
          <p:nvSpPr>
            <p:cNvPr id="3" name="形状6"/>
            <p:cNvSpPr txBox="1"/>
            <p:nvPr/>
          </p:nvSpPr>
          <p:spPr>
            <a:xfrm rot="16200000">
              <a:off x="49530" y="186690"/>
              <a:ext cx="6368415" cy="64516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 name="文本4"/>
            <p:cNvSpPr txBox="1"/>
            <p:nvPr/>
          </p:nvSpPr>
          <p:spPr>
            <a:xfrm rot="16200000">
              <a:off x="0" y="0"/>
              <a:ext cx="6558915" cy="835660"/>
            </a:xfrm>
            <a:prstGeom prst="rect">
              <a:avLst/>
            </a:prstGeom>
            <a:noFill/>
          </p:spPr>
          <p:txBody>
            <a:bodyPr anchor="t"/>
            <a:lstStyle/>
            <a:p>
              <a:pPr marL="0" algn="l">
                <a:lnSpc>
                  <a:spcPts val="4300"/>
                </a:lnSpc>
              </a:pPr>
              <a:r>
                <a:rPr lang="zh-CN" altLang="en-US" sz="3600" b="1" i="1">
                  <a:solidFill>
                    <a:srgbClr val="FF0000">
                      <a:alpha val="100000"/>
                    </a:srgbClr>
                  </a:solidFill>
                  <a:latin typeface="Times New Roman" panose="02020603050405020304"/>
                  <a:ea typeface="Times New Roman" panose="02020603050405020304"/>
                </a:rPr>
                <a:t>The Revenge of Prince Zidan</a:t>
              </a:r>
            </a:p>
          </p:txBody>
        </p:sp>
      </p:grpSp>
      <p:grpSp>
        <p:nvGrpSpPr>
          <p:cNvPr id="5" name="组合2"/>
          <p:cNvGrpSpPr/>
          <p:nvPr/>
        </p:nvGrpSpPr>
        <p:grpSpPr>
          <a:xfrm>
            <a:off x="1363980" y="1251585"/>
            <a:ext cx="1367790" cy="680301"/>
            <a:chOff x="0" y="0"/>
            <a:chExt cx="1367790" cy="680301"/>
          </a:xfrm>
        </p:grpSpPr>
        <p:sp>
          <p:nvSpPr>
            <p:cNvPr id="6" name="形状7"/>
            <p:cNvSpPr txBox="1"/>
            <p:nvPr/>
          </p:nvSpPr>
          <p:spPr>
            <a:xfrm>
              <a:off x="3810" y="49530"/>
              <a:ext cx="1363980" cy="583565"/>
            </a:xfrm>
            <a:prstGeom prst="rect">
              <a:avLst/>
            </a:prstGeom>
            <a:solidFill>
              <a:srgbClr val="FFC000">
                <a:alpha val="100000"/>
              </a:srgbClr>
            </a:solidFill>
            <a:ln w="19050">
              <a:solidFill>
                <a:srgbClr val="FFFFFF">
                  <a:alpha val="100000"/>
                </a:srgbClr>
              </a:solidFill>
              <a:prstDash val="solid"/>
            </a:ln>
          </p:spPr>
          <p:txBody>
            <a:bodyPr anchor="ctr"/>
            <a:lstStyle/>
            <a:p>
              <a:pPr marL="0" algn="ctr"/>
              <a:endParaRPr/>
            </a:p>
          </p:txBody>
        </p:sp>
        <p:sp>
          <p:nvSpPr>
            <p:cNvPr id="7" name="文本5"/>
            <p:cNvSpPr txBox="1"/>
            <p:nvPr/>
          </p:nvSpPr>
          <p:spPr>
            <a:xfrm>
              <a:off x="0" y="0"/>
              <a:ext cx="1363980" cy="680301"/>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Before</a:t>
              </a:r>
            </a:p>
          </p:txBody>
        </p:sp>
      </p:grpSp>
      <p:grpSp>
        <p:nvGrpSpPr>
          <p:cNvPr id="8" name="组合3"/>
          <p:cNvGrpSpPr/>
          <p:nvPr/>
        </p:nvGrpSpPr>
        <p:grpSpPr>
          <a:xfrm>
            <a:off x="1350010" y="3118485"/>
            <a:ext cx="1414780" cy="680301"/>
            <a:chOff x="0" y="0"/>
            <a:chExt cx="1414780" cy="680301"/>
          </a:xfrm>
        </p:grpSpPr>
        <p:sp>
          <p:nvSpPr>
            <p:cNvPr id="9" name="形状8"/>
            <p:cNvSpPr txBox="1"/>
            <p:nvPr/>
          </p:nvSpPr>
          <p:spPr>
            <a:xfrm>
              <a:off x="3810" y="49530"/>
              <a:ext cx="1410970" cy="583565"/>
            </a:xfrm>
            <a:prstGeom prst="rect">
              <a:avLst/>
            </a:prstGeom>
            <a:solidFill>
              <a:srgbClr val="C55A11">
                <a:alpha val="100000"/>
              </a:srgbClr>
            </a:solidFill>
            <a:ln w="9525">
              <a:solidFill>
                <a:srgbClr val="FFFFFF">
                  <a:alpha val="0"/>
                </a:srgbClr>
              </a:solidFill>
            </a:ln>
          </p:spPr>
          <p:txBody>
            <a:bodyPr anchor="ctr"/>
            <a:lstStyle/>
            <a:p>
              <a:pPr marL="0" algn="ctr"/>
              <a:endParaRPr/>
            </a:p>
          </p:txBody>
        </p:sp>
        <p:sp>
          <p:nvSpPr>
            <p:cNvPr id="10" name="文本6"/>
            <p:cNvSpPr txBox="1"/>
            <p:nvPr/>
          </p:nvSpPr>
          <p:spPr>
            <a:xfrm>
              <a:off x="0" y="0"/>
              <a:ext cx="1410970" cy="680301"/>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During</a:t>
              </a:r>
            </a:p>
          </p:txBody>
        </p:sp>
      </p:grpSp>
      <p:grpSp>
        <p:nvGrpSpPr>
          <p:cNvPr id="11" name="组合4"/>
          <p:cNvGrpSpPr/>
          <p:nvPr/>
        </p:nvGrpSpPr>
        <p:grpSpPr>
          <a:xfrm>
            <a:off x="1387475" y="5318760"/>
            <a:ext cx="1375410" cy="680301"/>
            <a:chOff x="0" y="0"/>
            <a:chExt cx="1375410" cy="680301"/>
          </a:xfrm>
        </p:grpSpPr>
        <p:sp>
          <p:nvSpPr>
            <p:cNvPr id="12" name="形状9"/>
            <p:cNvSpPr txBox="1"/>
            <p:nvPr/>
          </p:nvSpPr>
          <p:spPr>
            <a:xfrm>
              <a:off x="3810" y="49530"/>
              <a:ext cx="1371600" cy="583565"/>
            </a:xfrm>
            <a:prstGeom prst="rect">
              <a:avLst/>
            </a:prstGeom>
            <a:solidFill>
              <a:srgbClr val="1ABE6F">
                <a:alpha val="100000"/>
              </a:srgbClr>
            </a:solidFill>
            <a:ln w="9525">
              <a:solidFill>
                <a:srgbClr val="FFFFFF">
                  <a:alpha val="0"/>
                </a:srgbClr>
              </a:solidFill>
            </a:ln>
          </p:spPr>
          <p:txBody>
            <a:bodyPr anchor="ctr"/>
            <a:lstStyle/>
            <a:p>
              <a:pPr marL="0" algn="ctr"/>
              <a:endParaRPr/>
            </a:p>
          </p:txBody>
        </p:sp>
        <p:sp>
          <p:nvSpPr>
            <p:cNvPr id="13" name="文本7"/>
            <p:cNvSpPr txBox="1"/>
            <p:nvPr/>
          </p:nvSpPr>
          <p:spPr>
            <a:xfrm>
              <a:off x="0" y="0"/>
              <a:ext cx="1371600" cy="680301"/>
            </a:xfrm>
            <a:prstGeom prst="rect">
              <a:avLst/>
            </a:prstGeom>
            <a:noFill/>
          </p:spPr>
          <p:txBody>
            <a:bodyPr anchor="t"/>
            <a:lstStyle/>
            <a:p>
              <a:pPr marL="0" algn="ctr">
                <a:lnSpc>
                  <a:spcPts val="3800"/>
                </a:lnSpc>
              </a:pPr>
              <a:r>
                <a:rPr lang="zh-CN" altLang="en-US" sz="3200" b="0" i="0">
                  <a:solidFill>
                    <a:srgbClr val="0C0C0C">
                      <a:alpha val="100000"/>
                    </a:srgbClr>
                  </a:solidFill>
                  <a:latin typeface="Times New Roman" panose="02020603050405020304"/>
                  <a:ea typeface="Times New Roman" panose="02020603050405020304"/>
                </a:rPr>
                <a:t>After</a:t>
              </a:r>
            </a:p>
          </p:txBody>
        </p:sp>
      </p:grpSp>
      <p:grpSp>
        <p:nvGrpSpPr>
          <p:cNvPr id="14" name="组合5"/>
          <p:cNvGrpSpPr/>
          <p:nvPr/>
        </p:nvGrpSpPr>
        <p:grpSpPr>
          <a:xfrm>
            <a:off x="5168900" y="1052830"/>
            <a:ext cx="6337300" cy="1904788"/>
            <a:chOff x="0" y="0"/>
            <a:chExt cx="6337300" cy="1904788"/>
          </a:xfrm>
        </p:grpSpPr>
        <p:sp>
          <p:nvSpPr>
            <p:cNvPr id="15" name="形状10"/>
            <p:cNvSpPr txBox="1"/>
            <p:nvPr/>
          </p:nvSpPr>
          <p:spPr>
            <a:xfrm>
              <a:off x="3810" y="49530"/>
              <a:ext cx="6333490" cy="1383665"/>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16" name="文本8"/>
            <p:cNvSpPr txBox="1"/>
            <p:nvPr/>
          </p:nvSpPr>
          <p:spPr>
            <a:xfrm>
              <a:off x="0" y="0"/>
              <a:ext cx="6333490" cy="1904788"/>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thought _______________________.</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wondered if Peking Opera is easier than a Shakespeare play to understand.</a:t>
              </a:r>
            </a:p>
          </p:txBody>
        </p:sp>
      </p:grpSp>
      <p:grpSp>
        <p:nvGrpSpPr>
          <p:cNvPr id="17" name="组合6"/>
          <p:cNvGrpSpPr/>
          <p:nvPr/>
        </p:nvGrpSpPr>
        <p:grpSpPr>
          <a:xfrm>
            <a:off x="2991485" y="3179763"/>
            <a:ext cx="1904048" cy="619072"/>
            <a:chOff x="0" y="0"/>
            <a:chExt cx="1904048" cy="619072"/>
          </a:xfrm>
        </p:grpSpPr>
        <p:sp>
          <p:nvSpPr>
            <p:cNvPr id="18" name="形状11"/>
            <p:cNvSpPr txBox="1"/>
            <p:nvPr/>
          </p:nvSpPr>
          <p:spPr>
            <a:xfrm>
              <a:off x="3810" y="49530"/>
              <a:ext cx="1900238" cy="521970"/>
            </a:xfrm>
            <a:prstGeom prst="rect">
              <a:avLst/>
            </a:prstGeom>
            <a:solidFill>
              <a:srgbClr val="FFFFFF">
                <a:alpha val="0"/>
              </a:srgbClr>
            </a:solidFill>
            <a:ln w="25400">
              <a:solidFill>
                <a:srgbClr val="FF0000">
                  <a:alpha val="100000"/>
                </a:srgbClr>
              </a:solidFill>
              <a:prstDash val="solid"/>
            </a:ln>
          </p:spPr>
          <p:txBody>
            <a:bodyPr anchor="ctr"/>
            <a:lstStyle/>
            <a:p>
              <a:pPr marL="0" algn="ctr"/>
              <a:endParaRPr/>
            </a:p>
          </p:txBody>
        </p:sp>
        <p:sp>
          <p:nvSpPr>
            <p:cNvPr id="19" name="文本9"/>
            <p:cNvSpPr txBox="1"/>
            <p:nvPr/>
          </p:nvSpPr>
          <p:spPr>
            <a:xfrm>
              <a:off x="0" y="0"/>
              <a:ext cx="1900238" cy="619072"/>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_______</a:t>
              </a:r>
            </a:p>
          </p:txBody>
        </p:sp>
      </p:grpSp>
      <p:grpSp>
        <p:nvGrpSpPr>
          <p:cNvPr id="20" name="组合7"/>
          <p:cNvGrpSpPr/>
          <p:nvPr/>
        </p:nvGrpSpPr>
        <p:grpSpPr>
          <a:xfrm>
            <a:off x="5168900" y="2807970"/>
            <a:ext cx="6400800" cy="2333360"/>
            <a:chOff x="0" y="0"/>
            <a:chExt cx="6400800" cy="2333360"/>
          </a:xfrm>
        </p:grpSpPr>
        <p:sp>
          <p:nvSpPr>
            <p:cNvPr id="21" name="形状12"/>
            <p:cNvSpPr txBox="1"/>
            <p:nvPr/>
          </p:nvSpPr>
          <p:spPr>
            <a:xfrm>
              <a:off x="3810" y="49530"/>
              <a:ext cx="6396990" cy="2245360"/>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22" name="文本10"/>
            <p:cNvSpPr txBox="1"/>
            <p:nvPr/>
          </p:nvSpPr>
          <p:spPr>
            <a:xfrm>
              <a:off x="0" y="0"/>
              <a:ext cx="6396990" cy="233336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voices</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stage</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movements</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 </a:t>
              </a:r>
            </a:p>
          </p:txBody>
        </p:sp>
      </p:grpSp>
      <p:grpSp>
        <p:nvGrpSpPr>
          <p:cNvPr id="23" name="组合8"/>
          <p:cNvGrpSpPr/>
          <p:nvPr/>
        </p:nvGrpSpPr>
        <p:grpSpPr>
          <a:xfrm>
            <a:off x="3027680" y="5318760"/>
            <a:ext cx="1877060" cy="680301"/>
            <a:chOff x="0" y="0"/>
            <a:chExt cx="1877060" cy="680301"/>
          </a:xfrm>
        </p:grpSpPr>
        <p:sp>
          <p:nvSpPr>
            <p:cNvPr id="24" name="形状13"/>
            <p:cNvSpPr txBox="1"/>
            <p:nvPr/>
          </p:nvSpPr>
          <p:spPr>
            <a:xfrm>
              <a:off x="3810" y="49530"/>
              <a:ext cx="1873250" cy="583565"/>
            </a:xfrm>
            <a:prstGeom prst="rect">
              <a:avLst/>
            </a:prstGeom>
            <a:solidFill>
              <a:srgbClr val="FFFFFF">
                <a:alpha val="0"/>
              </a:srgbClr>
            </a:solidFill>
            <a:ln w="28575">
              <a:solidFill>
                <a:srgbClr val="BC2665">
                  <a:alpha val="100000"/>
                </a:srgbClr>
              </a:solidFill>
              <a:prstDash val="solid"/>
            </a:ln>
          </p:spPr>
          <p:txBody>
            <a:bodyPr anchor="ctr"/>
            <a:lstStyle/>
            <a:p>
              <a:pPr marL="0" algn="ctr"/>
              <a:endParaRPr/>
            </a:p>
          </p:txBody>
        </p:sp>
        <p:sp>
          <p:nvSpPr>
            <p:cNvPr id="25" name="文本11"/>
            <p:cNvSpPr txBox="1"/>
            <p:nvPr/>
          </p:nvSpPr>
          <p:spPr>
            <a:xfrm>
              <a:off x="0" y="0"/>
              <a:ext cx="1873250" cy="680301"/>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impressed</a:t>
              </a:r>
            </a:p>
          </p:txBody>
        </p:sp>
      </p:grpSp>
      <p:grpSp>
        <p:nvGrpSpPr>
          <p:cNvPr id="26" name="组合9"/>
          <p:cNvGrpSpPr/>
          <p:nvPr/>
        </p:nvGrpSpPr>
        <p:grpSpPr>
          <a:xfrm>
            <a:off x="5168900" y="5241290"/>
            <a:ext cx="6517005" cy="2180295"/>
            <a:chOff x="0" y="0"/>
            <a:chExt cx="6517005" cy="2180295"/>
          </a:xfrm>
        </p:grpSpPr>
        <p:sp>
          <p:nvSpPr>
            <p:cNvPr id="27" name="形状14"/>
            <p:cNvSpPr txBox="1"/>
            <p:nvPr/>
          </p:nvSpPr>
          <p:spPr>
            <a:xfrm>
              <a:off x="3810" y="49530"/>
              <a:ext cx="6513195" cy="1229995"/>
            </a:xfrm>
            <a:prstGeom prst="rect">
              <a:avLst/>
            </a:prstGeom>
            <a:solidFill>
              <a:srgbClr val="FFFFFF">
                <a:alpha val="0"/>
              </a:srgbClr>
            </a:solidFill>
            <a:ln w="28575">
              <a:solidFill>
                <a:srgbClr val="7030A0">
                  <a:alpha val="100000"/>
                </a:srgbClr>
              </a:solidFill>
              <a:prstDash val="sysDash"/>
            </a:ln>
          </p:spPr>
          <p:txBody>
            <a:bodyPr anchor="ctr"/>
            <a:lstStyle/>
            <a:p>
              <a:pPr marL="0" algn="ctr"/>
              <a:endParaRPr/>
            </a:p>
          </p:txBody>
        </p:sp>
        <p:sp>
          <p:nvSpPr>
            <p:cNvPr id="28" name="文本12"/>
            <p:cNvSpPr txBox="1"/>
            <p:nvPr/>
          </p:nvSpPr>
          <p:spPr>
            <a:xfrm>
              <a:off x="0" y="0"/>
              <a:ext cx="6513195" cy="2180295"/>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·He felt  __________________________ _</a:t>
              </a:r>
            </a:p>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________________________________.</a:t>
              </a:r>
            </a:p>
            <a:p>
              <a:pPr marL="0" algn="l"/>
              <a:endParaRPr lang="zh-CN" altLang="en-US" sz="2800" b="0" i="0">
                <a:solidFill>
                  <a:srgbClr val="000000">
                    <a:alpha val="100000"/>
                  </a:srgbClr>
                </a:solidFill>
                <a:latin typeface="Times New Roman" panose="02020603050405020304"/>
                <a:ea typeface="Times New Roman" panose="02020603050405020304"/>
              </a:endParaRPr>
            </a:p>
          </p:txBody>
        </p:sp>
      </p:grpSp>
      <p:grpSp>
        <p:nvGrpSpPr>
          <p:cNvPr id="29" name="组合10"/>
          <p:cNvGrpSpPr/>
          <p:nvPr/>
        </p:nvGrpSpPr>
        <p:grpSpPr>
          <a:xfrm>
            <a:off x="6918960" y="1052830"/>
            <a:ext cx="4823460" cy="712470"/>
            <a:chOff x="0" y="0"/>
            <a:chExt cx="4823460" cy="712470"/>
          </a:xfrm>
        </p:grpSpPr>
        <p:sp>
          <p:nvSpPr>
            <p:cNvPr id="30" name="形状15"/>
            <p:cNvSpPr txBox="1"/>
            <p:nvPr/>
          </p:nvSpPr>
          <p:spPr>
            <a:xfrm>
              <a:off x="3810" y="49530"/>
              <a:ext cx="463296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1" name="文本13"/>
            <p:cNvSpPr txBox="1"/>
            <p:nvPr/>
          </p:nvSpPr>
          <p:spPr>
            <a:xfrm>
              <a:off x="0" y="0"/>
              <a:ext cx="482346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he knew a lot about Hamlet</a:t>
              </a:r>
            </a:p>
          </p:txBody>
        </p:sp>
      </p:grpSp>
      <p:grpSp>
        <p:nvGrpSpPr>
          <p:cNvPr id="32" name="组合11"/>
          <p:cNvGrpSpPr/>
          <p:nvPr/>
        </p:nvGrpSpPr>
        <p:grpSpPr>
          <a:xfrm>
            <a:off x="3018790" y="3131503"/>
            <a:ext cx="1831975" cy="712788"/>
            <a:chOff x="0" y="0"/>
            <a:chExt cx="1831975" cy="712788"/>
          </a:xfrm>
        </p:grpSpPr>
        <p:sp>
          <p:nvSpPr>
            <p:cNvPr id="33" name="形状16"/>
            <p:cNvSpPr txBox="1"/>
            <p:nvPr/>
          </p:nvSpPr>
          <p:spPr>
            <a:xfrm>
              <a:off x="3810" y="49530"/>
              <a:ext cx="1641475" cy="522288"/>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4" name="文本14"/>
            <p:cNvSpPr txBox="1"/>
            <p:nvPr/>
          </p:nvSpPr>
          <p:spPr>
            <a:xfrm>
              <a:off x="0" y="0"/>
              <a:ext cx="1831975" cy="712788"/>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surprised</a:t>
              </a:r>
            </a:p>
          </p:txBody>
        </p:sp>
      </p:grpSp>
      <p:grpSp>
        <p:nvGrpSpPr>
          <p:cNvPr id="35" name="组合12"/>
          <p:cNvGrpSpPr/>
          <p:nvPr/>
        </p:nvGrpSpPr>
        <p:grpSpPr>
          <a:xfrm>
            <a:off x="5332095" y="2865120"/>
            <a:ext cx="3460115" cy="712470"/>
            <a:chOff x="0" y="0"/>
            <a:chExt cx="3460115" cy="712470"/>
          </a:xfrm>
        </p:grpSpPr>
        <p:sp>
          <p:nvSpPr>
            <p:cNvPr id="36" name="形状17"/>
            <p:cNvSpPr txBox="1"/>
            <p:nvPr/>
          </p:nvSpPr>
          <p:spPr>
            <a:xfrm>
              <a:off x="3810" y="49530"/>
              <a:ext cx="3269615"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7" name="文本15"/>
            <p:cNvSpPr txBox="1"/>
            <p:nvPr/>
          </p:nvSpPr>
          <p:spPr>
            <a:xfrm>
              <a:off x="0" y="0"/>
              <a:ext cx="3460115" cy="712470"/>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costumes and masks</a:t>
              </a:r>
            </a:p>
          </p:txBody>
        </p:sp>
      </p:grpSp>
      <p:grpSp>
        <p:nvGrpSpPr>
          <p:cNvPr id="38" name="组合13"/>
          <p:cNvGrpSpPr/>
          <p:nvPr/>
        </p:nvGrpSpPr>
        <p:grpSpPr>
          <a:xfrm>
            <a:off x="9406890" y="3282950"/>
            <a:ext cx="1794510" cy="712470"/>
            <a:chOff x="0" y="0"/>
            <a:chExt cx="1794510" cy="712470"/>
          </a:xfrm>
        </p:grpSpPr>
        <p:sp>
          <p:nvSpPr>
            <p:cNvPr id="39" name="形状18"/>
            <p:cNvSpPr txBox="1"/>
            <p:nvPr/>
          </p:nvSpPr>
          <p:spPr>
            <a:xfrm>
              <a:off x="3810" y="49530"/>
              <a:ext cx="160401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0" name="文本16"/>
            <p:cNvSpPr txBox="1"/>
            <p:nvPr/>
          </p:nvSpPr>
          <p:spPr>
            <a:xfrm>
              <a:off x="0" y="0"/>
              <a:ext cx="179451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 unique</a:t>
              </a:r>
            </a:p>
          </p:txBody>
        </p:sp>
      </p:grpSp>
      <p:grpSp>
        <p:nvGrpSpPr>
          <p:cNvPr id="41" name="组合14"/>
          <p:cNvGrpSpPr/>
          <p:nvPr/>
        </p:nvGrpSpPr>
        <p:grpSpPr>
          <a:xfrm>
            <a:off x="9462135" y="3702050"/>
            <a:ext cx="1546225" cy="712470"/>
            <a:chOff x="0" y="0"/>
            <a:chExt cx="1546225" cy="712470"/>
          </a:xfrm>
        </p:grpSpPr>
        <p:sp>
          <p:nvSpPr>
            <p:cNvPr id="42" name="形状19"/>
            <p:cNvSpPr txBox="1"/>
            <p:nvPr/>
          </p:nvSpPr>
          <p:spPr>
            <a:xfrm>
              <a:off x="3810" y="49530"/>
              <a:ext cx="1355725"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3" name="文本17"/>
            <p:cNvSpPr txBox="1"/>
            <p:nvPr/>
          </p:nvSpPr>
          <p:spPr>
            <a:xfrm>
              <a:off x="0" y="0"/>
              <a:ext cx="1546225"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 simple</a:t>
              </a:r>
            </a:p>
          </p:txBody>
        </p:sp>
      </p:grpSp>
      <p:grpSp>
        <p:nvGrpSpPr>
          <p:cNvPr id="44" name="组合15"/>
          <p:cNvGrpSpPr/>
          <p:nvPr/>
        </p:nvGrpSpPr>
        <p:grpSpPr>
          <a:xfrm>
            <a:off x="5908675" y="4551045"/>
            <a:ext cx="1932940" cy="712470"/>
            <a:chOff x="0" y="0"/>
            <a:chExt cx="1932940" cy="712470"/>
          </a:xfrm>
        </p:grpSpPr>
        <p:sp>
          <p:nvSpPr>
            <p:cNvPr id="45" name="形状20"/>
            <p:cNvSpPr txBox="1"/>
            <p:nvPr/>
          </p:nvSpPr>
          <p:spPr>
            <a:xfrm>
              <a:off x="3810" y="49530"/>
              <a:ext cx="174244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6" name="文本18"/>
            <p:cNvSpPr txBox="1"/>
            <p:nvPr/>
          </p:nvSpPr>
          <p:spPr>
            <a:xfrm>
              <a:off x="0" y="0"/>
              <a:ext cx="193294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incredible</a:t>
              </a:r>
            </a:p>
          </p:txBody>
        </p:sp>
      </p:grpSp>
      <p:grpSp>
        <p:nvGrpSpPr>
          <p:cNvPr id="47" name="组合16"/>
          <p:cNvGrpSpPr/>
          <p:nvPr/>
        </p:nvGrpSpPr>
        <p:grpSpPr>
          <a:xfrm>
            <a:off x="5332095" y="5231130"/>
            <a:ext cx="6767830" cy="1143635"/>
            <a:chOff x="0" y="0"/>
            <a:chExt cx="6767830" cy="1143635"/>
          </a:xfrm>
        </p:grpSpPr>
        <p:sp>
          <p:nvSpPr>
            <p:cNvPr id="48" name="形状21"/>
            <p:cNvSpPr txBox="1"/>
            <p:nvPr/>
          </p:nvSpPr>
          <p:spPr>
            <a:xfrm>
              <a:off x="3810" y="49530"/>
              <a:ext cx="6577330" cy="95313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9" name="文本19"/>
            <p:cNvSpPr txBox="1"/>
            <p:nvPr/>
          </p:nvSpPr>
          <p:spPr>
            <a:xfrm>
              <a:off x="0" y="0"/>
              <a:ext cx="6767830" cy="1143635"/>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            the strong emotions of love, anger, fear and grief in the performance</a:t>
              </a:r>
            </a:p>
          </p:txBody>
        </p:sp>
      </p:grpSp>
      <p:sp>
        <p:nvSpPr>
          <p:cNvPr id="50" name="形状1"/>
          <p:cNvSpPr txBox="1"/>
          <p:nvPr/>
        </p:nvSpPr>
        <p:spPr>
          <a:xfrm>
            <a:off x="908685" y="1647190"/>
            <a:ext cx="402590" cy="4194175"/>
          </a:xfrm>
          <a:prstGeom prst="leftBrace">
            <a:avLst/>
          </a:prstGeom>
          <a:solidFill>
            <a:srgbClr val="FFFFFF">
              <a:alpha val="0"/>
            </a:srgbClr>
          </a:solidFill>
          <a:ln w="28575">
            <a:solidFill>
              <a:srgbClr val="0C0C0C">
                <a:alpha val="100000"/>
              </a:srgbClr>
            </a:solidFill>
            <a:prstDash val="solid"/>
            <a:headEnd type="none" w="med" len="med"/>
            <a:tailEnd type="none" w="med" len="med"/>
          </a:ln>
        </p:spPr>
        <p:txBody>
          <a:bodyPr anchor="ctr"/>
          <a:lstStyle/>
          <a:p>
            <a:pPr marL="0" algn="ctr"/>
            <a:endParaRPr/>
          </a:p>
        </p:txBody>
      </p:sp>
      <p:grpSp>
        <p:nvGrpSpPr>
          <p:cNvPr id="51" name="组合17"/>
          <p:cNvGrpSpPr/>
          <p:nvPr/>
        </p:nvGrpSpPr>
        <p:grpSpPr>
          <a:xfrm>
            <a:off x="2349500" y="62230"/>
            <a:ext cx="3086735" cy="1082040"/>
            <a:chOff x="0" y="0"/>
            <a:chExt cx="3086735" cy="1082040"/>
          </a:xfrm>
        </p:grpSpPr>
        <p:sp>
          <p:nvSpPr>
            <p:cNvPr id="52" name="形状22"/>
            <p:cNvSpPr txBox="1"/>
            <p:nvPr/>
          </p:nvSpPr>
          <p:spPr>
            <a:xfrm>
              <a:off x="0" y="0"/>
              <a:ext cx="3086735" cy="1082040"/>
            </a:xfrm>
            <a:prstGeom prst="heart">
              <a:avLst/>
            </a:prstGeom>
            <a:solidFill>
              <a:srgbClr val="FE4444">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53" name="文本20"/>
            <p:cNvSpPr txBox="1"/>
            <p:nvPr/>
          </p:nvSpPr>
          <p:spPr>
            <a:xfrm>
              <a:off x="510646" y="75640"/>
              <a:ext cx="2057823" cy="741530"/>
            </a:xfrm>
            <a:prstGeom prst="rect">
              <a:avLst/>
            </a:prstGeom>
            <a:noFill/>
          </p:spPr>
          <p:txBody>
            <a:bodyPr anchor="ctr"/>
            <a:lstStyle/>
            <a:p>
              <a:pPr marL="0" algn="ctr">
                <a:lnSpc>
                  <a:spcPts val="4300"/>
                </a:lnSpc>
              </a:pPr>
              <a:r>
                <a:rPr lang="zh-CN" altLang="en-US" sz="3600" b="1" i="0">
                  <a:solidFill>
                    <a:srgbClr val="FFFFFF">
                      <a:alpha val="100000"/>
                    </a:srgbClr>
                  </a:solidFill>
                  <a:latin typeface="Times New Roman" panose="02020603050405020304"/>
                  <a:ea typeface="Times New Roman" panose="02020603050405020304"/>
                </a:rPr>
                <a:t>Feelings</a:t>
              </a:r>
            </a:p>
          </p:txBody>
        </p:sp>
      </p:grpSp>
      <p:grpSp>
        <p:nvGrpSpPr>
          <p:cNvPr id="54" name="组合18"/>
          <p:cNvGrpSpPr/>
          <p:nvPr/>
        </p:nvGrpSpPr>
        <p:grpSpPr>
          <a:xfrm>
            <a:off x="6421755" y="1270"/>
            <a:ext cx="2988310" cy="882650"/>
            <a:chOff x="0" y="0"/>
            <a:chExt cx="2988310" cy="882650"/>
          </a:xfrm>
        </p:grpSpPr>
        <p:sp>
          <p:nvSpPr>
            <p:cNvPr id="55" name="形状23"/>
            <p:cNvSpPr txBox="1"/>
            <p:nvPr/>
          </p:nvSpPr>
          <p:spPr>
            <a:xfrm>
              <a:off x="0" y="49530"/>
              <a:ext cx="2988310" cy="833120"/>
            </a:xfrm>
            <a:prstGeom prst="flowChartPreparation">
              <a:avLst/>
            </a:prstGeom>
            <a:solidFill>
              <a:srgbClr val="70AD47">
                <a:alpha val="100000"/>
              </a:srgbClr>
            </a:solidFill>
            <a:ln w="9525">
              <a:solidFill>
                <a:srgbClr val="FFFFFF">
                  <a:alpha val="0"/>
                </a:srgbClr>
              </a:solidFill>
            </a:ln>
          </p:spPr>
          <p:txBody>
            <a:bodyPr anchor="ctr"/>
            <a:lstStyle/>
            <a:p>
              <a:pPr marL="0" algn="ctr"/>
              <a:endParaRPr/>
            </a:p>
          </p:txBody>
        </p:sp>
        <p:sp>
          <p:nvSpPr>
            <p:cNvPr id="56" name="文本21"/>
            <p:cNvSpPr txBox="1"/>
            <p:nvPr/>
          </p:nvSpPr>
          <p:spPr>
            <a:xfrm>
              <a:off x="593852" y="0"/>
              <a:ext cx="1792986" cy="833120"/>
            </a:xfrm>
            <a:prstGeom prst="rect">
              <a:avLst/>
            </a:prstGeom>
            <a:noFill/>
          </p:spPr>
          <p:txBody>
            <a:bodyPr anchor="ctr"/>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Reasons</a:t>
              </a:r>
            </a:p>
          </p:txBody>
        </p:sp>
      </p:grpSp>
      <p:grpSp>
        <p:nvGrpSpPr>
          <p:cNvPr id="57" name="组合19"/>
          <p:cNvGrpSpPr/>
          <p:nvPr/>
        </p:nvGrpSpPr>
        <p:grpSpPr>
          <a:xfrm>
            <a:off x="3004185" y="1125220"/>
            <a:ext cx="1783819" cy="1185869"/>
            <a:chOff x="0" y="0"/>
            <a:chExt cx="1783819" cy="1185869"/>
          </a:xfrm>
        </p:grpSpPr>
        <p:sp>
          <p:nvSpPr>
            <p:cNvPr id="58" name="形状24"/>
            <p:cNvSpPr txBox="1"/>
            <p:nvPr/>
          </p:nvSpPr>
          <p:spPr>
            <a:xfrm>
              <a:off x="0" y="0"/>
              <a:ext cx="1729740" cy="1185869"/>
            </a:xfrm>
            <a:prstGeom prst="roundRect">
              <a:avLst/>
            </a:prstGeom>
            <a:solidFill>
              <a:srgbClr val="FFFFFF">
                <a:alpha val="100000"/>
              </a:srgbClr>
            </a:solidFill>
            <a:ln w="12700">
              <a:solidFill>
                <a:srgbClr val="70AD47">
                  <a:alpha val="100000"/>
                </a:srgbClr>
              </a:solidFill>
              <a:prstDash val="solid"/>
              <a:headEnd type="none" w="med" len="med"/>
              <a:tailEnd type="none" w="med" len="med"/>
            </a:ln>
          </p:spPr>
          <p:txBody>
            <a:bodyPr anchor="ctr"/>
            <a:lstStyle/>
            <a:p>
              <a:pPr marL="0" algn="ctr"/>
              <a:endParaRPr/>
            </a:p>
          </p:txBody>
        </p:sp>
        <p:sp>
          <p:nvSpPr>
            <p:cNvPr id="59" name="文本22"/>
            <p:cNvSpPr txBox="1"/>
            <p:nvPr/>
          </p:nvSpPr>
          <p:spPr>
            <a:xfrm>
              <a:off x="54079" y="8359"/>
              <a:ext cx="1729740" cy="1170102"/>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_______curious</a:t>
              </a:r>
            </a:p>
          </p:txBody>
        </p:sp>
      </p:grpSp>
      <p:grpSp>
        <p:nvGrpSpPr>
          <p:cNvPr id="60" name="组合20"/>
          <p:cNvGrpSpPr/>
          <p:nvPr/>
        </p:nvGrpSpPr>
        <p:grpSpPr>
          <a:xfrm>
            <a:off x="9406890" y="2912745"/>
            <a:ext cx="1657350" cy="712470"/>
            <a:chOff x="0" y="0"/>
            <a:chExt cx="1657350" cy="712470"/>
          </a:xfrm>
        </p:grpSpPr>
        <p:sp>
          <p:nvSpPr>
            <p:cNvPr id="61" name="形状25"/>
            <p:cNvSpPr txBox="1"/>
            <p:nvPr/>
          </p:nvSpPr>
          <p:spPr>
            <a:xfrm>
              <a:off x="3810" y="49530"/>
              <a:ext cx="146685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2" name="文本23"/>
            <p:cNvSpPr txBox="1"/>
            <p:nvPr/>
          </p:nvSpPr>
          <p:spPr>
            <a:xfrm>
              <a:off x="0" y="0"/>
              <a:ext cx="165735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amazing</a:t>
              </a:r>
            </a:p>
          </p:txBody>
        </p:sp>
      </p:grpSp>
      <p:grpSp>
        <p:nvGrpSpPr>
          <p:cNvPr id="63" name="组合21"/>
          <p:cNvGrpSpPr/>
          <p:nvPr/>
        </p:nvGrpSpPr>
        <p:grpSpPr>
          <a:xfrm>
            <a:off x="2973070" y="1148715"/>
            <a:ext cx="2023745" cy="774065"/>
            <a:chOff x="0" y="0"/>
            <a:chExt cx="2023745" cy="774065"/>
          </a:xfrm>
        </p:grpSpPr>
        <p:sp>
          <p:nvSpPr>
            <p:cNvPr id="64" name="形状26"/>
            <p:cNvSpPr txBox="1"/>
            <p:nvPr/>
          </p:nvSpPr>
          <p:spPr>
            <a:xfrm>
              <a:off x="3810" y="49530"/>
              <a:ext cx="183324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5" name="文本24"/>
            <p:cNvSpPr txBox="1"/>
            <p:nvPr/>
          </p:nvSpPr>
          <p:spPr>
            <a:xfrm>
              <a:off x="0" y="0"/>
              <a:ext cx="2023745" cy="774065"/>
            </a:xfrm>
            <a:prstGeom prst="rect">
              <a:avLst/>
            </a:prstGeom>
            <a:noFill/>
          </p:spPr>
          <p:txBody>
            <a:bodyPr anchor="t"/>
            <a:lstStyle/>
            <a:p>
              <a:pPr marL="0" algn="l">
                <a:lnSpc>
                  <a:spcPts val="3800"/>
                </a:lnSpc>
              </a:pPr>
              <a:r>
                <a:rPr lang="zh-CN" altLang="en-US" sz="3200" b="1" i="0">
                  <a:solidFill>
                    <a:srgbClr val="FF0000">
                      <a:alpha val="100000"/>
                    </a:srgbClr>
                  </a:solidFill>
                  <a:latin typeface="Times New Roman" panose="02020603050405020304"/>
                  <a:ea typeface="Times New Roman" panose="02020603050405020304"/>
                </a:rPr>
                <a:t>confident</a:t>
              </a:r>
            </a:p>
          </p:txBody>
        </p:sp>
      </p:grpSp>
      <p:sp>
        <p:nvSpPr>
          <p:cNvPr id="66" name="形状2"/>
          <p:cNvSpPr txBox="1"/>
          <p:nvPr/>
        </p:nvSpPr>
        <p:spPr>
          <a:xfrm>
            <a:off x="8462010" y="3225165"/>
            <a:ext cx="611505" cy="8255"/>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67" name="形状3"/>
          <p:cNvSpPr txBox="1"/>
          <p:nvPr/>
        </p:nvSpPr>
        <p:spPr>
          <a:xfrm>
            <a:off x="6823710" y="3590925"/>
            <a:ext cx="2202180" cy="4445"/>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68" name="形状4"/>
          <p:cNvSpPr txBox="1"/>
          <p:nvPr/>
        </p:nvSpPr>
        <p:spPr>
          <a:xfrm>
            <a:off x="6823710" y="4041775"/>
            <a:ext cx="2211705" cy="1270"/>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sp>
        <p:nvSpPr>
          <p:cNvPr id="69" name="形状5"/>
          <p:cNvSpPr txBox="1"/>
          <p:nvPr/>
        </p:nvSpPr>
        <p:spPr>
          <a:xfrm>
            <a:off x="7436485" y="4435475"/>
            <a:ext cx="1617980" cy="7620"/>
          </a:xfrm>
          <a:prstGeom prst="straightConnector1">
            <a:avLst/>
          </a:prstGeom>
          <a:solidFill>
            <a:srgbClr val="FFFFFF">
              <a:alpha val="0"/>
            </a:srgbClr>
          </a:solidFill>
          <a:ln w="19050">
            <a:solidFill>
              <a:srgbClr val="000000">
                <a:alpha val="100000"/>
              </a:srgbClr>
            </a:solidFill>
            <a:prstDash val="solid"/>
            <a:headEnd type="none" w="med" len="med"/>
            <a:tailEnd type="arrow" w="med" len="med"/>
          </a:ln>
        </p:spPr>
        <p:txBody>
          <a:bodyPr anchor="ctr"/>
          <a:lstStyle/>
          <a:p>
            <a:pPr marL="0" algn="ctr"/>
            <a:endParaRPr/>
          </a:p>
        </p:txBody>
      </p:sp>
      <p:grpSp>
        <p:nvGrpSpPr>
          <p:cNvPr id="70" name="组合22"/>
          <p:cNvGrpSpPr/>
          <p:nvPr/>
        </p:nvGrpSpPr>
        <p:grpSpPr>
          <a:xfrm>
            <a:off x="9269730" y="4140200"/>
            <a:ext cx="2379980" cy="712470"/>
            <a:chOff x="0" y="0"/>
            <a:chExt cx="2379980" cy="712470"/>
          </a:xfrm>
        </p:grpSpPr>
        <p:sp>
          <p:nvSpPr>
            <p:cNvPr id="71" name="形状27"/>
            <p:cNvSpPr txBox="1"/>
            <p:nvPr/>
          </p:nvSpPr>
          <p:spPr>
            <a:xfrm>
              <a:off x="3810" y="49530"/>
              <a:ext cx="218948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72" name="文本25"/>
            <p:cNvSpPr txBox="1"/>
            <p:nvPr/>
          </p:nvSpPr>
          <p:spPr>
            <a:xfrm>
              <a:off x="0" y="0"/>
              <a:ext cx="237998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exaggerated</a:t>
              </a:r>
            </a:p>
          </p:txBody>
        </p:sp>
      </p:grpSp>
      <p:grpSp>
        <p:nvGrpSpPr>
          <p:cNvPr id="73" name="组合23"/>
          <p:cNvGrpSpPr/>
          <p:nvPr/>
        </p:nvGrpSpPr>
        <p:grpSpPr>
          <a:xfrm>
            <a:off x="7999730" y="4538980"/>
            <a:ext cx="1932940" cy="712470"/>
            <a:chOff x="0" y="0"/>
            <a:chExt cx="1932940" cy="712470"/>
          </a:xfrm>
        </p:grpSpPr>
        <p:sp>
          <p:nvSpPr>
            <p:cNvPr id="74" name="形状28"/>
            <p:cNvSpPr txBox="1"/>
            <p:nvPr/>
          </p:nvSpPr>
          <p:spPr>
            <a:xfrm>
              <a:off x="3810" y="49530"/>
              <a:ext cx="174244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75" name="文本26"/>
            <p:cNvSpPr txBox="1"/>
            <p:nvPr/>
          </p:nvSpPr>
          <p:spPr>
            <a:xfrm>
              <a:off x="0" y="0"/>
              <a:ext cx="193294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dazzling</a:t>
              </a:r>
            </a:p>
          </p:txBody>
        </p:sp>
      </p:grpSp>
      <p:grpSp>
        <p:nvGrpSpPr>
          <p:cNvPr id="76" name="组合24"/>
          <p:cNvGrpSpPr/>
          <p:nvPr/>
        </p:nvGrpSpPr>
        <p:grpSpPr>
          <a:xfrm>
            <a:off x="1185545" y="4642485"/>
            <a:ext cx="4304665" cy="774065"/>
            <a:chOff x="0" y="0"/>
            <a:chExt cx="4304665" cy="774065"/>
          </a:xfrm>
        </p:grpSpPr>
        <p:sp>
          <p:nvSpPr>
            <p:cNvPr id="77" name="形状29"/>
            <p:cNvSpPr txBox="1"/>
            <p:nvPr/>
          </p:nvSpPr>
          <p:spPr>
            <a:xfrm>
              <a:off x="3810" y="49530"/>
              <a:ext cx="411416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78" name="文本27"/>
            <p:cNvSpPr txBox="1"/>
            <p:nvPr/>
          </p:nvSpPr>
          <p:spPr>
            <a:xfrm>
              <a:off x="0" y="0"/>
              <a:ext cx="4304665" cy="774065"/>
            </a:xfrm>
            <a:prstGeom prst="rect">
              <a:avLst/>
            </a:prstGeom>
            <a:noFill/>
          </p:spPr>
          <p:txBody>
            <a:bodyPr anchor="t"/>
            <a:lstStyle/>
            <a:p>
              <a:pPr marL="0" algn="l">
                <a:lnSpc>
                  <a:spcPts val="3800"/>
                </a:lnSpc>
              </a:pPr>
              <a:r>
                <a:rPr lang="zh-CN" altLang="en-US" sz="3200" b="1" i="0">
                  <a:solidFill>
                    <a:srgbClr val="FF0000">
                      <a:alpha val="100000"/>
                    </a:srgbClr>
                  </a:solidFill>
                  <a:latin typeface="Times New Roman" panose="02020603050405020304"/>
                  <a:ea typeface="Times New Roman" panose="02020603050405020304"/>
                </a:rPr>
                <a:t>on the edge of his seat</a:t>
              </a:r>
            </a:p>
          </p:txBody>
        </p:sp>
      </p:grpSp>
      <p:grpSp>
        <p:nvGrpSpPr>
          <p:cNvPr id="79" name="组合25"/>
          <p:cNvGrpSpPr/>
          <p:nvPr/>
        </p:nvGrpSpPr>
        <p:grpSpPr>
          <a:xfrm>
            <a:off x="9696450" y="4528820"/>
            <a:ext cx="1932940" cy="712470"/>
            <a:chOff x="0" y="0"/>
            <a:chExt cx="1932940" cy="712470"/>
          </a:xfrm>
        </p:grpSpPr>
        <p:sp>
          <p:nvSpPr>
            <p:cNvPr id="80" name="形状30"/>
            <p:cNvSpPr txBox="1"/>
            <p:nvPr/>
          </p:nvSpPr>
          <p:spPr>
            <a:xfrm>
              <a:off x="3810" y="49530"/>
              <a:ext cx="174244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81" name="文本28"/>
            <p:cNvSpPr txBox="1"/>
            <p:nvPr/>
          </p:nvSpPr>
          <p:spPr>
            <a:xfrm>
              <a:off x="0" y="0"/>
              <a:ext cx="1932940" cy="712470"/>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energetic</a:t>
              </a:r>
            </a:p>
          </p:txBody>
        </p:sp>
      </p:grpSp>
      <p:grpSp>
        <p:nvGrpSpPr>
          <p:cNvPr id="82" name="组合26"/>
          <p:cNvGrpSpPr/>
          <p:nvPr/>
        </p:nvGrpSpPr>
        <p:grpSpPr>
          <a:xfrm>
            <a:off x="150285" y="128908"/>
            <a:ext cx="2618317" cy="944245"/>
            <a:chOff x="0" y="0"/>
            <a:chExt cx="2618317" cy="944245"/>
          </a:xfrm>
        </p:grpSpPr>
        <p:sp>
          <p:nvSpPr>
            <p:cNvPr id="83" name="形状31"/>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84" name="形状32"/>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85" name="形状33"/>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86" name="文本29"/>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87" name="形状34"/>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88" name="文本30"/>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4</a:t>
              </a:r>
            </a:p>
          </p:txBody>
        </p:sp>
        <p:pic>
          <p:nvPicPr>
            <p:cNvPr id="89" name="图片1"/>
            <p:cNvPicPr>
              <a:picLocks noChangeAspect="1"/>
            </p:cNvPicPr>
            <p:nvPr/>
          </p:nvPicPr>
          <p:blipFill>
            <a:blip r:embed="rId2"/>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
        <p:nvSpPr>
          <p:cNvPr id="90" name="文本1"/>
          <p:cNvSpPr txBox="1"/>
          <p:nvPr/>
        </p:nvSpPr>
        <p:spPr>
          <a:xfrm>
            <a:off x="1311183" y="3595834"/>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Para3-4</a:t>
            </a:r>
          </a:p>
        </p:txBody>
      </p:sp>
      <p:sp>
        <p:nvSpPr>
          <p:cNvPr id="91" name="文本2"/>
          <p:cNvSpPr txBox="1"/>
          <p:nvPr/>
        </p:nvSpPr>
        <p:spPr>
          <a:xfrm>
            <a:off x="1310983" y="1748898"/>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Para1-2</a:t>
            </a:r>
          </a:p>
        </p:txBody>
      </p:sp>
      <p:sp>
        <p:nvSpPr>
          <p:cNvPr id="92" name="文本3"/>
          <p:cNvSpPr txBox="1"/>
          <p:nvPr/>
        </p:nvSpPr>
        <p:spPr>
          <a:xfrm>
            <a:off x="1373486" y="5839970"/>
            <a:ext cx="1769574" cy="643064"/>
          </a:xfrm>
          <a:prstGeom prst="rect">
            <a:avLst/>
          </a:prstGeom>
          <a:noFill/>
        </p:spPr>
        <p:txBody>
          <a:bodyPr anchor="t"/>
          <a:lstStyle/>
          <a:p>
            <a:pPr marL="0" algn="l"/>
            <a:r>
              <a:rPr lang="zh-CN" altLang="en-US" sz="2700" b="0" i="0">
                <a:solidFill>
                  <a:srgbClr val="FF0000">
                    <a:alpha val="100000"/>
                  </a:srgbClr>
                </a:solidFill>
                <a:latin typeface="微软雅黑" panose="020B0503020204020204" charset="-122"/>
                <a:ea typeface="微软雅黑" panose="020B0503020204020204" charset="-122"/>
              </a:rPr>
              <a:t>Para5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300"/>
                                        <p:tgtEl>
                                          <p:spTgt spid="4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1"/>
                                        <p:tgtEl>
                                          <p:spTgt spid="4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300"/>
                                        <p:tgtEl>
                                          <p:spTgt spid="73"/>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3" presetClass="entr" presetSubtype="5"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blinds(horizontal)">
                                      <p:cBhvr>
                                        <p:cTn id="22" dur="500"/>
                                        <p:tgtEl>
                                          <p:spTgt spid="76"/>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3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73" grpId="0" animBg="1"/>
      <p:bldP spid="76" grpId="0" animBg="1"/>
      <p:bldP spid="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rot="5400000">
            <a:off x="2571668" y="-2404409"/>
            <a:ext cx="7049359" cy="11858174"/>
          </a:xfrm>
          <a:prstGeom prst="rect">
            <a:avLst/>
          </a:prstGeom>
        </p:spPr>
      </p:pic>
      <p:pic>
        <p:nvPicPr>
          <p:cNvPr id="3" name="图片2"/>
          <p:cNvPicPr>
            <a:picLocks noChangeAspect="1"/>
          </p:cNvPicPr>
          <p:nvPr/>
        </p:nvPicPr>
        <p:blipFill>
          <a:blip r:embed="rId3"/>
          <a:srcRect l="67162" t="26443" r="7806" b="48936"/>
          <a:stretch>
            <a:fillRect/>
          </a:stretch>
        </p:blipFill>
        <p:spPr>
          <a:xfrm>
            <a:off x="829945" y="1023620"/>
            <a:ext cx="1381125" cy="1666875"/>
          </a:xfrm>
          <a:prstGeom prst="rect">
            <a:avLst/>
          </a:prstGeom>
          <a:ln w="9525">
            <a:solidFill>
              <a:srgbClr val="FFFFFF">
                <a:alpha val="0"/>
              </a:srgbClr>
            </a:solidFill>
            <a:prstDash val="solid"/>
          </a:ln>
        </p:spPr>
      </p:pic>
      <p:pic>
        <p:nvPicPr>
          <p:cNvPr id="4" name="图片3"/>
          <p:cNvPicPr>
            <a:picLocks noChangeAspect="1"/>
          </p:cNvPicPr>
          <p:nvPr/>
        </p:nvPicPr>
        <p:blipFill>
          <a:blip r:embed="rId4"/>
          <a:stretch>
            <a:fillRect/>
          </a:stretch>
        </p:blipFill>
        <p:spPr>
          <a:xfrm>
            <a:off x="10114915" y="3579495"/>
            <a:ext cx="2372995" cy="3278505"/>
          </a:xfrm>
          <a:prstGeom prst="rect">
            <a:avLst/>
          </a:prstGeom>
        </p:spPr>
      </p:pic>
      <p:sp>
        <p:nvSpPr>
          <p:cNvPr id="5" name="形状1"/>
          <p:cNvSpPr txBox="1"/>
          <p:nvPr/>
        </p:nvSpPr>
        <p:spPr>
          <a:xfrm>
            <a:off x="2505710" y="2798445"/>
            <a:ext cx="428625" cy="428625"/>
          </a:xfrm>
          <a:prstGeom prst="rect">
            <a:avLst/>
          </a:prstGeom>
          <a:solidFill>
            <a:srgbClr val="FFFFFF">
              <a:alpha val="100000"/>
            </a:srgbClr>
          </a:solidFill>
          <a:ln w="28575">
            <a:solidFill>
              <a:srgbClr val="70AD47">
                <a:alpha val="100000"/>
              </a:srgbClr>
            </a:solidFill>
            <a:prstDash val="solid"/>
          </a:ln>
        </p:spPr>
        <p:txBody>
          <a:bodyPr anchor="ctr"/>
          <a:lstStyle/>
          <a:p>
            <a:pPr marL="0" algn="ctr"/>
            <a:endParaRPr/>
          </a:p>
        </p:txBody>
      </p:sp>
      <p:sp>
        <p:nvSpPr>
          <p:cNvPr id="6" name="形状2"/>
          <p:cNvSpPr txBox="1"/>
          <p:nvPr/>
        </p:nvSpPr>
        <p:spPr>
          <a:xfrm>
            <a:off x="2505710" y="3357880"/>
            <a:ext cx="428625" cy="428625"/>
          </a:xfrm>
          <a:prstGeom prst="rect">
            <a:avLst/>
          </a:prstGeom>
          <a:solidFill>
            <a:srgbClr val="FFFFFF">
              <a:alpha val="100000"/>
            </a:srgbClr>
          </a:solidFill>
          <a:ln w="28575">
            <a:solidFill>
              <a:srgbClr val="70AD47">
                <a:alpha val="100000"/>
              </a:srgbClr>
            </a:solidFill>
            <a:prstDash val="solid"/>
          </a:ln>
        </p:spPr>
        <p:txBody>
          <a:bodyPr anchor="ctr"/>
          <a:lstStyle/>
          <a:p>
            <a:pPr marL="0" algn="ctr"/>
            <a:endParaRPr/>
          </a:p>
        </p:txBody>
      </p:sp>
      <p:sp>
        <p:nvSpPr>
          <p:cNvPr id="7" name="形状3"/>
          <p:cNvSpPr txBox="1"/>
          <p:nvPr/>
        </p:nvSpPr>
        <p:spPr>
          <a:xfrm>
            <a:off x="2505710" y="3968115"/>
            <a:ext cx="428625" cy="428625"/>
          </a:xfrm>
          <a:prstGeom prst="rect">
            <a:avLst/>
          </a:prstGeom>
          <a:solidFill>
            <a:srgbClr val="FFFFFF">
              <a:alpha val="100000"/>
            </a:srgbClr>
          </a:solidFill>
          <a:ln w="28575">
            <a:solidFill>
              <a:srgbClr val="70AD47">
                <a:alpha val="100000"/>
              </a:srgbClr>
            </a:solidFill>
            <a:prstDash val="solid"/>
          </a:ln>
        </p:spPr>
        <p:txBody>
          <a:bodyPr anchor="ctr"/>
          <a:lstStyle/>
          <a:p>
            <a:pPr marL="0" algn="ctr"/>
            <a:endParaRPr/>
          </a:p>
        </p:txBody>
      </p:sp>
      <p:sp>
        <p:nvSpPr>
          <p:cNvPr id="8" name="形状4"/>
          <p:cNvSpPr txBox="1"/>
          <p:nvPr/>
        </p:nvSpPr>
        <p:spPr>
          <a:xfrm>
            <a:off x="2505710" y="4578350"/>
            <a:ext cx="428625" cy="428625"/>
          </a:xfrm>
          <a:prstGeom prst="rect">
            <a:avLst/>
          </a:prstGeom>
          <a:solidFill>
            <a:srgbClr val="FFFFFF">
              <a:alpha val="100000"/>
            </a:srgbClr>
          </a:solidFill>
          <a:ln w="28575">
            <a:solidFill>
              <a:srgbClr val="70AD47">
                <a:alpha val="100000"/>
              </a:srgbClr>
            </a:solidFill>
            <a:prstDash val="solid"/>
          </a:ln>
        </p:spPr>
        <p:txBody>
          <a:bodyPr anchor="ctr"/>
          <a:lstStyle/>
          <a:p>
            <a:pPr marL="0" algn="ctr"/>
            <a:endParaRPr/>
          </a:p>
        </p:txBody>
      </p:sp>
      <p:sp>
        <p:nvSpPr>
          <p:cNvPr id="9" name="形状5"/>
          <p:cNvSpPr txBox="1"/>
          <p:nvPr/>
        </p:nvSpPr>
        <p:spPr>
          <a:xfrm>
            <a:off x="2505710" y="5188585"/>
            <a:ext cx="428625" cy="428625"/>
          </a:xfrm>
          <a:prstGeom prst="rect">
            <a:avLst/>
          </a:prstGeom>
          <a:solidFill>
            <a:srgbClr val="FFFFFF">
              <a:alpha val="100000"/>
            </a:srgbClr>
          </a:solidFill>
          <a:ln w="28575">
            <a:solidFill>
              <a:srgbClr val="70AD47">
                <a:alpha val="100000"/>
              </a:srgbClr>
            </a:solidFill>
            <a:prstDash val="solid"/>
          </a:ln>
        </p:spPr>
        <p:txBody>
          <a:bodyPr anchor="ctr"/>
          <a:lstStyle/>
          <a:p>
            <a:pPr marL="0" algn="ctr"/>
            <a:endParaRPr/>
          </a:p>
        </p:txBody>
      </p:sp>
      <p:sp>
        <p:nvSpPr>
          <p:cNvPr id="10" name="形状6"/>
          <p:cNvSpPr txBox="1"/>
          <p:nvPr/>
        </p:nvSpPr>
        <p:spPr>
          <a:xfrm rot="18780000">
            <a:off x="2503170" y="2839720"/>
            <a:ext cx="499745" cy="210820"/>
          </a:xfrm>
          <a:prstGeom prst="corner">
            <a:avLst/>
          </a:prstGeom>
          <a:solidFill>
            <a:srgbClr val="FFC000">
              <a:alpha val="100000"/>
            </a:srgbClr>
          </a:solidFill>
          <a:ln w="12700">
            <a:solidFill>
              <a:srgbClr val="BC8C00">
                <a:alpha val="100000"/>
              </a:srgbClr>
            </a:solidFill>
            <a:prstDash val="solid"/>
            <a:headEnd type="none" w="med" len="med"/>
            <a:tailEnd type="none" w="med" len="med"/>
          </a:ln>
        </p:spPr>
        <p:txBody>
          <a:bodyPr anchor="ctr"/>
          <a:lstStyle/>
          <a:p>
            <a:pPr marL="0" algn="ctr"/>
            <a:endParaRPr/>
          </a:p>
        </p:txBody>
      </p:sp>
      <p:sp>
        <p:nvSpPr>
          <p:cNvPr id="11" name="形状7"/>
          <p:cNvSpPr txBox="1"/>
          <p:nvPr/>
        </p:nvSpPr>
        <p:spPr>
          <a:xfrm rot="18780000">
            <a:off x="2484120" y="3383915"/>
            <a:ext cx="506095" cy="249555"/>
          </a:xfrm>
          <a:prstGeom prst="corner">
            <a:avLst/>
          </a:prstGeom>
          <a:solidFill>
            <a:srgbClr val="FFC000">
              <a:alpha val="100000"/>
            </a:srgbClr>
          </a:solidFill>
          <a:ln w="12700">
            <a:solidFill>
              <a:srgbClr val="BC8C00">
                <a:alpha val="100000"/>
              </a:srgbClr>
            </a:solidFill>
            <a:prstDash val="solid"/>
            <a:headEnd type="none" w="med" len="med"/>
            <a:tailEnd type="none" w="med" len="med"/>
          </a:ln>
        </p:spPr>
        <p:txBody>
          <a:bodyPr anchor="ctr"/>
          <a:lstStyle/>
          <a:p>
            <a:pPr marL="0" algn="ctr"/>
            <a:endParaRPr/>
          </a:p>
        </p:txBody>
      </p:sp>
      <p:sp>
        <p:nvSpPr>
          <p:cNvPr id="12" name="形状8"/>
          <p:cNvSpPr txBox="1"/>
          <p:nvPr/>
        </p:nvSpPr>
        <p:spPr>
          <a:xfrm rot="18780000">
            <a:off x="2501900" y="4002405"/>
            <a:ext cx="501015" cy="208280"/>
          </a:xfrm>
          <a:prstGeom prst="corner">
            <a:avLst/>
          </a:prstGeom>
          <a:solidFill>
            <a:srgbClr val="FFC000">
              <a:alpha val="100000"/>
            </a:srgbClr>
          </a:solidFill>
          <a:ln w="12700">
            <a:solidFill>
              <a:srgbClr val="BC8C00">
                <a:alpha val="100000"/>
              </a:srgbClr>
            </a:solidFill>
            <a:prstDash val="solid"/>
            <a:headEnd type="none" w="med" len="med"/>
            <a:tailEnd type="none" w="med" len="med"/>
          </a:ln>
        </p:spPr>
        <p:txBody>
          <a:bodyPr anchor="ctr"/>
          <a:lstStyle/>
          <a:p>
            <a:pPr marL="0" algn="ctr"/>
            <a:endParaRPr/>
          </a:p>
        </p:txBody>
      </p:sp>
      <p:sp>
        <p:nvSpPr>
          <p:cNvPr id="13" name="形状9"/>
          <p:cNvSpPr txBox="1"/>
          <p:nvPr/>
        </p:nvSpPr>
        <p:spPr>
          <a:xfrm rot="18780000">
            <a:off x="2505710" y="4596130"/>
            <a:ext cx="494030" cy="213995"/>
          </a:xfrm>
          <a:prstGeom prst="corner">
            <a:avLst/>
          </a:prstGeom>
          <a:solidFill>
            <a:srgbClr val="FFC000">
              <a:alpha val="100000"/>
            </a:srgbClr>
          </a:solidFill>
          <a:ln w="12700">
            <a:solidFill>
              <a:srgbClr val="BC8C00">
                <a:alpha val="100000"/>
              </a:srgbClr>
            </a:solidFill>
            <a:prstDash val="solid"/>
            <a:headEnd type="none" w="med" len="med"/>
            <a:tailEnd type="none" w="med" len="med"/>
          </a:ln>
        </p:spPr>
        <p:txBody>
          <a:bodyPr anchor="ctr"/>
          <a:lstStyle/>
          <a:p>
            <a:pPr marL="0" algn="ctr"/>
            <a:endParaRPr/>
          </a:p>
        </p:txBody>
      </p:sp>
      <p:sp>
        <p:nvSpPr>
          <p:cNvPr id="14" name="形状10"/>
          <p:cNvSpPr txBox="1"/>
          <p:nvPr/>
        </p:nvSpPr>
        <p:spPr>
          <a:xfrm rot="18780000">
            <a:off x="2509520" y="5173345"/>
            <a:ext cx="544830" cy="248285"/>
          </a:xfrm>
          <a:prstGeom prst="corner">
            <a:avLst/>
          </a:prstGeom>
          <a:solidFill>
            <a:srgbClr val="FFC000">
              <a:alpha val="100000"/>
            </a:srgbClr>
          </a:solidFill>
          <a:ln w="12700">
            <a:solidFill>
              <a:srgbClr val="BC8C00">
                <a:alpha val="100000"/>
              </a:srgbClr>
            </a:solidFill>
            <a:prstDash val="solid"/>
            <a:headEnd type="none" w="med" len="med"/>
            <a:tailEnd type="none" w="med" len="med"/>
          </a:ln>
        </p:spPr>
        <p:txBody>
          <a:bodyPr anchor="ctr"/>
          <a:lstStyle/>
          <a:p>
            <a:pPr marL="0" algn="ctr"/>
            <a:endParaRPr/>
          </a:p>
        </p:txBody>
      </p:sp>
      <p:grpSp>
        <p:nvGrpSpPr>
          <p:cNvPr id="15" name="组合1"/>
          <p:cNvGrpSpPr/>
          <p:nvPr/>
        </p:nvGrpSpPr>
        <p:grpSpPr>
          <a:xfrm>
            <a:off x="3059430" y="2645410"/>
            <a:ext cx="2419350" cy="774065"/>
            <a:chOff x="0" y="0"/>
            <a:chExt cx="2419350" cy="774065"/>
          </a:xfrm>
        </p:grpSpPr>
        <p:sp>
          <p:nvSpPr>
            <p:cNvPr id="16" name="形状11"/>
            <p:cNvSpPr txBox="1"/>
            <p:nvPr/>
          </p:nvSpPr>
          <p:spPr>
            <a:xfrm>
              <a:off x="3810" y="49530"/>
              <a:ext cx="2228850"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7" name="文本1"/>
            <p:cNvSpPr txBox="1"/>
            <p:nvPr/>
          </p:nvSpPr>
          <p:spPr>
            <a:xfrm>
              <a:off x="0" y="0"/>
              <a:ext cx="2419350"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music</a:t>
              </a:r>
            </a:p>
          </p:txBody>
        </p:sp>
      </p:grpSp>
      <p:grpSp>
        <p:nvGrpSpPr>
          <p:cNvPr id="18" name="组合2"/>
          <p:cNvGrpSpPr/>
          <p:nvPr/>
        </p:nvGrpSpPr>
        <p:grpSpPr>
          <a:xfrm>
            <a:off x="3054985" y="3230880"/>
            <a:ext cx="2419350" cy="774065"/>
            <a:chOff x="0" y="0"/>
            <a:chExt cx="2419350" cy="774065"/>
          </a:xfrm>
        </p:grpSpPr>
        <p:sp>
          <p:nvSpPr>
            <p:cNvPr id="19" name="形状12"/>
            <p:cNvSpPr txBox="1"/>
            <p:nvPr/>
          </p:nvSpPr>
          <p:spPr>
            <a:xfrm>
              <a:off x="3810" y="49530"/>
              <a:ext cx="2228850"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0" name="文本2"/>
            <p:cNvSpPr txBox="1"/>
            <p:nvPr/>
          </p:nvSpPr>
          <p:spPr>
            <a:xfrm>
              <a:off x="0" y="0"/>
              <a:ext cx="2419350"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singing</a:t>
              </a:r>
            </a:p>
          </p:txBody>
        </p:sp>
      </p:grpSp>
      <p:grpSp>
        <p:nvGrpSpPr>
          <p:cNvPr id="21" name="组合3"/>
          <p:cNvGrpSpPr/>
          <p:nvPr/>
        </p:nvGrpSpPr>
        <p:grpSpPr>
          <a:xfrm>
            <a:off x="3059430" y="3803015"/>
            <a:ext cx="2419350" cy="774065"/>
            <a:chOff x="0" y="0"/>
            <a:chExt cx="2419350" cy="774065"/>
          </a:xfrm>
        </p:grpSpPr>
        <p:sp>
          <p:nvSpPr>
            <p:cNvPr id="22" name="形状13"/>
            <p:cNvSpPr txBox="1"/>
            <p:nvPr/>
          </p:nvSpPr>
          <p:spPr>
            <a:xfrm>
              <a:off x="3810" y="49530"/>
              <a:ext cx="2228850"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3" name="文本3"/>
            <p:cNvSpPr txBox="1"/>
            <p:nvPr/>
          </p:nvSpPr>
          <p:spPr>
            <a:xfrm>
              <a:off x="0" y="0"/>
              <a:ext cx="2419350"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drama</a:t>
              </a:r>
            </a:p>
          </p:txBody>
        </p:sp>
      </p:grpSp>
      <p:grpSp>
        <p:nvGrpSpPr>
          <p:cNvPr id="24" name="组合4"/>
          <p:cNvGrpSpPr/>
          <p:nvPr/>
        </p:nvGrpSpPr>
        <p:grpSpPr>
          <a:xfrm>
            <a:off x="3059430" y="4398010"/>
            <a:ext cx="2419350" cy="774065"/>
            <a:chOff x="0" y="0"/>
            <a:chExt cx="2419350" cy="774065"/>
          </a:xfrm>
        </p:grpSpPr>
        <p:sp>
          <p:nvSpPr>
            <p:cNvPr id="25" name="形状14"/>
            <p:cNvSpPr txBox="1"/>
            <p:nvPr/>
          </p:nvSpPr>
          <p:spPr>
            <a:xfrm>
              <a:off x="3810" y="49530"/>
              <a:ext cx="2228850"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6" name="文本4"/>
            <p:cNvSpPr txBox="1"/>
            <p:nvPr/>
          </p:nvSpPr>
          <p:spPr>
            <a:xfrm>
              <a:off x="0" y="0"/>
              <a:ext cx="2419350"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poetry</a:t>
              </a:r>
            </a:p>
          </p:txBody>
        </p:sp>
      </p:grpSp>
      <p:grpSp>
        <p:nvGrpSpPr>
          <p:cNvPr id="27" name="组合5"/>
          <p:cNvGrpSpPr/>
          <p:nvPr/>
        </p:nvGrpSpPr>
        <p:grpSpPr>
          <a:xfrm>
            <a:off x="3059430" y="5038090"/>
            <a:ext cx="3419475" cy="774065"/>
            <a:chOff x="0" y="0"/>
            <a:chExt cx="3419475" cy="774065"/>
          </a:xfrm>
        </p:grpSpPr>
        <p:sp>
          <p:nvSpPr>
            <p:cNvPr id="28" name="形状15"/>
            <p:cNvSpPr txBox="1"/>
            <p:nvPr/>
          </p:nvSpPr>
          <p:spPr>
            <a:xfrm>
              <a:off x="3810" y="49530"/>
              <a:ext cx="322897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9" name="文本5"/>
            <p:cNvSpPr txBox="1"/>
            <p:nvPr/>
          </p:nvSpPr>
          <p:spPr>
            <a:xfrm>
              <a:off x="0" y="0"/>
              <a:ext cx="3419475"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costume design</a:t>
              </a:r>
            </a:p>
          </p:txBody>
        </p:sp>
      </p:grpSp>
      <p:grpSp>
        <p:nvGrpSpPr>
          <p:cNvPr id="30" name="组合6"/>
          <p:cNvGrpSpPr/>
          <p:nvPr/>
        </p:nvGrpSpPr>
        <p:grpSpPr>
          <a:xfrm>
            <a:off x="574040" y="3767455"/>
            <a:ext cx="1836420" cy="741530"/>
            <a:chOff x="0" y="0"/>
            <a:chExt cx="1836420" cy="741530"/>
          </a:xfrm>
        </p:grpSpPr>
        <p:sp>
          <p:nvSpPr>
            <p:cNvPr id="31" name="形状16"/>
            <p:cNvSpPr txBox="1"/>
            <p:nvPr/>
          </p:nvSpPr>
          <p:spPr>
            <a:xfrm>
              <a:off x="3810" y="49530"/>
              <a:ext cx="1832610" cy="645160"/>
            </a:xfrm>
            <a:prstGeom prst="rect">
              <a:avLst/>
            </a:prstGeom>
            <a:solidFill>
              <a:srgbClr val="ED7D31">
                <a:alpha val="100000"/>
              </a:srgbClr>
            </a:solidFill>
            <a:ln w="19050">
              <a:solidFill>
                <a:srgbClr val="FFFFFF">
                  <a:alpha val="100000"/>
                </a:srgbClr>
              </a:solidFill>
              <a:prstDash val="solid"/>
            </a:ln>
          </p:spPr>
          <p:txBody>
            <a:bodyPr anchor="ctr"/>
            <a:lstStyle/>
            <a:p>
              <a:pPr marL="0" algn="ctr"/>
              <a:endParaRPr/>
            </a:p>
          </p:txBody>
        </p:sp>
        <p:sp>
          <p:nvSpPr>
            <p:cNvPr id="32" name="文本6"/>
            <p:cNvSpPr txBox="1"/>
            <p:nvPr/>
          </p:nvSpPr>
          <p:spPr>
            <a:xfrm>
              <a:off x="0" y="0"/>
              <a:ext cx="1832610" cy="741530"/>
            </a:xfrm>
            <a:prstGeom prst="rect">
              <a:avLst/>
            </a:prstGeom>
            <a:noFill/>
          </p:spPr>
          <p:txBody>
            <a:bodyPr anchor="t"/>
            <a:lstStyle/>
            <a:p>
              <a:pPr marL="0" algn="l">
                <a:lnSpc>
                  <a:spcPts val="4300"/>
                </a:lnSpc>
              </a:pPr>
              <a:r>
                <a:rPr lang="zh-CN" altLang="en-US" sz="3600" b="0" i="0">
                  <a:solidFill>
                    <a:srgbClr val="FFFFFF">
                      <a:alpha val="100000"/>
                    </a:srgbClr>
                  </a:solidFill>
                  <a:latin typeface="Times New Roman" panose="02020603050405020304"/>
                  <a:ea typeface="Times New Roman" panose="02020603050405020304"/>
                </a:rPr>
                <a:t>combine</a:t>
              </a:r>
            </a:p>
          </p:txBody>
        </p:sp>
      </p:grpSp>
      <p:grpSp>
        <p:nvGrpSpPr>
          <p:cNvPr id="33" name="组合7"/>
          <p:cNvGrpSpPr/>
          <p:nvPr/>
        </p:nvGrpSpPr>
        <p:grpSpPr>
          <a:xfrm>
            <a:off x="4643120" y="3772535"/>
            <a:ext cx="1134110" cy="741530"/>
            <a:chOff x="0" y="0"/>
            <a:chExt cx="1134110" cy="741530"/>
          </a:xfrm>
        </p:grpSpPr>
        <p:sp>
          <p:nvSpPr>
            <p:cNvPr id="34" name="形状17"/>
            <p:cNvSpPr txBox="1"/>
            <p:nvPr/>
          </p:nvSpPr>
          <p:spPr>
            <a:xfrm>
              <a:off x="3810" y="49530"/>
              <a:ext cx="1130300" cy="645160"/>
            </a:xfrm>
            <a:prstGeom prst="rect">
              <a:avLst/>
            </a:prstGeom>
            <a:solidFill>
              <a:srgbClr val="ED7D31">
                <a:alpha val="100000"/>
              </a:srgbClr>
            </a:solidFill>
            <a:ln w="19050">
              <a:solidFill>
                <a:srgbClr val="FFFFFF">
                  <a:alpha val="100000"/>
                </a:srgbClr>
              </a:solidFill>
              <a:prstDash val="solid"/>
            </a:ln>
          </p:spPr>
          <p:txBody>
            <a:bodyPr anchor="ctr"/>
            <a:lstStyle/>
            <a:p>
              <a:pPr marL="0" algn="ctr"/>
              <a:endParaRPr/>
            </a:p>
          </p:txBody>
        </p:sp>
        <p:sp>
          <p:nvSpPr>
            <p:cNvPr id="35" name="文本7"/>
            <p:cNvSpPr txBox="1"/>
            <p:nvPr/>
          </p:nvSpPr>
          <p:spPr>
            <a:xfrm>
              <a:off x="0" y="0"/>
              <a:ext cx="1130300" cy="741530"/>
            </a:xfrm>
            <a:prstGeom prst="rect">
              <a:avLst/>
            </a:prstGeom>
            <a:noFill/>
          </p:spPr>
          <p:txBody>
            <a:bodyPr anchor="t"/>
            <a:lstStyle/>
            <a:p>
              <a:pPr marL="0" algn="l">
                <a:lnSpc>
                  <a:spcPts val="4300"/>
                </a:lnSpc>
              </a:pPr>
              <a:r>
                <a:rPr lang="zh-CN" altLang="en-US" sz="3600" b="0" i="0">
                  <a:solidFill>
                    <a:srgbClr val="FFFFFF">
                      <a:alpha val="100000"/>
                    </a:srgbClr>
                  </a:solidFill>
                  <a:latin typeface="Times New Roman" panose="02020603050405020304"/>
                  <a:ea typeface="Times New Roman" panose="02020603050405020304"/>
                </a:rPr>
                <a:t>with</a:t>
              </a:r>
            </a:p>
          </p:txBody>
        </p:sp>
      </p:grpSp>
      <p:grpSp>
        <p:nvGrpSpPr>
          <p:cNvPr id="36" name="组合8"/>
          <p:cNvGrpSpPr/>
          <p:nvPr/>
        </p:nvGrpSpPr>
        <p:grpSpPr>
          <a:xfrm>
            <a:off x="6135370" y="2694940"/>
            <a:ext cx="4418965" cy="2625725"/>
            <a:chOff x="0" y="0"/>
            <a:chExt cx="4418965" cy="2625725"/>
          </a:xfrm>
        </p:grpSpPr>
        <p:sp>
          <p:nvSpPr>
            <p:cNvPr id="37" name="形状18"/>
            <p:cNvSpPr txBox="1"/>
            <p:nvPr/>
          </p:nvSpPr>
          <p:spPr>
            <a:xfrm>
              <a:off x="0" y="0"/>
              <a:ext cx="4418965" cy="2625725"/>
            </a:xfrm>
            <a:prstGeom prst="irregularSeal1">
              <a:avLst/>
            </a:prstGeom>
            <a:solidFill>
              <a:srgbClr val="FF0000">
                <a:alpha val="100000"/>
              </a:srgbClr>
            </a:solidFill>
            <a:ln w="12700">
              <a:solidFill>
                <a:srgbClr val="000000">
                  <a:alpha val="100000"/>
                </a:srgbClr>
              </a:solidFill>
              <a:prstDash val="solid"/>
              <a:headEnd type="none" w="med" len="med"/>
              <a:tailEnd type="none" w="med" len="med"/>
            </a:ln>
          </p:spPr>
          <p:txBody>
            <a:bodyPr anchor="ctr"/>
            <a:lstStyle/>
            <a:p>
              <a:pPr marL="0" algn="ctr"/>
              <a:endParaRPr/>
            </a:p>
          </p:txBody>
        </p:sp>
        <p:sp>
          <p:nvSpPr>
            <p:cNvPr id="38" name="文本8"/>
            <p:cNvSpPr txBox="1"/>
            <p:nvPr/>
          </p:nvSpPr>
          <p:spPr>
            <a:xfrm>
              <a:off x="942790" y="412997"/>
              <a:ext cx="2470324" cy="1537414"/>
            </a:xfrm>
            <a:prstGeom prst="rect">
              <a:avLst/>
            </a:prstGeom>
            <a:noFill/>
          </p:spPr>
          <p:txBody>
            <a:bodyPr anchor="ctr"/>
            <a:lstStyle/>
            <a:p>
              <a:pPr marL="0" algn="ctr">
                <a:lnSpc>
                  <a:spcPts val="5300"/>
                </a:lnSpc>
              </a:pPr>
              <a:r>
                <a:rPr lang="zh-CN" altLang="en-US" sz="4400" b="1" i="0">
                  <a:solidFill>
                    <a:srgbClr val="FFFFFF">
                      <a:alpha val="100000"/>
                    </a:srgbClr>
                  </a:solidFill>
                  <a:latin typeface="Times New Roman" panose="02020603050405020304"/>
                  <a:ea typeface="Times New Roman" panose="02020603050405020304"/>
                </a:rPr>
                <a:t>explosive effect</a:t>
              </a:r>
            </a:p>
          </p:txBody>
        </p:sp>
      </p:grpSp>
      <p:grpSp>
        <p:nvGrpSpPr>
          <p:cNvPr id="39" name="组合9"/>
          <p:cNvGrpSpPr/>
          <p:nvPr/>
        </p:nvGrpSpPr>
        <p:grpSpPr>
          <a:xfrm>
            <a:off x="1968500" y="1194435"/>
            <a:ext cx="9528175" cy="1414955"/>
            <a:chOff x="0" y="0"/>
            <a:chExt cx="9528175" cy="1414955"/>
          </a:xfrm>
        </p:grpSpPr>
        <p:sp>
          <p:nvSpPr>
            <p:cNvPr id="40" name="形状19"/>
            <p:cNvSpPr txBox="1"/>
            <p:nvPr/>
          </p:nvSpPr>
          <p:spPr>
            <a:xfrm>
              <a:off x="3810" y="49530"/>
              <a:ext cx="9524365" cy="1322070"/>
            </a:xfrm>
            <a:prstGeom prst="rect">
              <a:avLst/>
            </a:prstGeom>
            <a:solidFill>
              <a:srgbClr val="FFFFFF">
                <a:alpha val="100000"/>
              </a:srgbClr>
            </a:solidFill>
            <a:ln w="9525">
              <a:solidFill>
                <a:srgbClr val="FFFFFF">
                  <a:alpha val="0"/>
                </a:srgbClr>
              </a:solidFill>
            </a:ln>
          </p:spPr>
          <p:txBody>
            <a:bodyPr anchor="ctr"/>
            <a:lstStyle/>
            <a:p>
              <a:pPr marL="0" algn="ctr"/>
              <a:endParaRPr/>
            </a:p>
          </p:txBody>
        </p:sp>
        <p:sp>
          <p:nvSpPr>
            <p:cNvPr id="41" name="文本9"/>
            <p:cNvSpPr txBox="1"/>
            <p:nvPr/>
          </p:nvSpPr>
          <p:spPr>
            <a:xfrm>
              <a:off x="0" y="0"/>
              <a:ext cx="9524365" cy="1414955"/>
            </a:xfrm>
            <a:prstGeom prst="rect">
              <a:avLst/>
            </a:prstGeom>
            <a:noFill/>
          </p:spPr>
          <p:txBody>
            <a:bodyPr anchor="t"/>
            <a:lstStyle/>
            <a:p>
              <a:pPr marL="0" algn="l">
                <a:lnSpc>
                  <a:spcPts val="4800"/>
                </a:lnSpc>
              </a:pPr>
              <a:r>
                <a:rPr lang="zh-CN" altLang="en-US" sz="4000" b="1" i="0">
                  <a:solidFill>
                    <a:srgbClr val="000000">
                      <a:alpha val="100000"/>
                    </a:srgbClr>
                  </a:solidFill>
                  <a:latin typeface="Times New Roman" panose="02020603050405020304"/>
                  <a:ea typeface="Times New Roman" panose="02020603050405020304"/>
                </a:rPr>
                <a:t>Did “</a:t>
              </a:r>
              <a:r>
                <a:rPr lang="zh-CN" altLang="en-US" sz="4000" b="0" i="1">
                  <a:solidFill>
                    <a:srgbClr val="000000">
                      <a:alpha val="100000"/>
                    </a:srgbClr>
                  </a:solidFill>
                  <a:latin typeface="Times New Roman" panose="02020603050405020304"/>
                  <a:ea typeface="Times New Roman" panose="02020603050405020304"/>
                </a:rPr>
                <a:t>The Revenge of Prince Zidan</a:t>
              </a:r>
              <a:r>
                <a:rPr lang="zh-CN" altLang="en-US" sz="4000" b="1" i="0">
                  <a:solidFill>
                    <a:srgbClr val="000000">
                      <a:alpha val="100000"/>
                    </a:srgbClr>
                  </a:solidFill>
                  <a:latin typeface="Times New Roman" panose="02020603050405020304"/>
                  <a:ea typeface="Times New Roman" panose="02020603050405020304"/>
                </a:rPr>
                <a:t> do a good job in the following aspects”?</a:t>
              </a:r>
            </a:p>
          </p:txBody>
        </p:sp>
      </p:grpSp>
      <p:grpSp>
        <p:nvGrpSpPr>
          <p:cNvPr id="42" name="组合10"/>
          <p:cNvGrpSpPr/>
          <p:nvPr/>
        </p:nvGrpSpPr>
        <p:grpSpPr>
          <a:xfrm>
            <a:off x="150285" y="128908"/>
            <a:ext cx="2618317" cy="944245"/>
            <a:chOff x="0" y="0"/>
            <a:chExt cx="2618317" cy="944245"/>
          </a:xfrm>
        </p:grpSpPr>
        <p:sp>
          <p:nvSpPr>
            <p:cNvPr id="43" name="形状20"/>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44" name="形状21"/>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45" name="形状22"/>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6" name="文本10"/>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47" name="形状23"/>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8" name="文本11"/>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5</a:t>
              </a:r>
            </a:p>
          </p:txBody>
        </p:sp>
        <p:pic>
          <p:nvPicPr>
            <p:cNvPr id="49" name="图片4"/>
            <p:cNvPicPr>
              <a:picLocks noChangeAspect="1"/>
            </p:cNvPicPr>
            <p:nvPr/>
          </p:nvPicPr>
          <p:blipFill>
            <a:blip r:embed="rId5"/>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grpSp>
        <p:nvGrpSpPr>
          <p:cNvPr id="50" name="组合11"/>
          <p:cNvGrpSpPr/>
          <p:nvPr/>
        </p:nvGrpSpPr>
        <p:grpSpPr>
          <a:xfrm>
            <a:off x="2921635" y="142875"/>
            <a:ext cx="3874770" cy="741530"/>
            <a:chOff x="0" y="0"/>
            <a:chExt cx="3874770" cy="741530"/>
          </a:xfrm>
        </p:grpSpPr>
        <p:sp>
          <p:nvSpPr>
            <p:cNvPr id="51" name="形状24"/>
            <p:cNvSpPr txBox="1"/>
            <p:nvPr/>
          </p:nvSpPr>
          <p:spPr>
            <a:xfrm>
              <a:off x="3810" y="49530"/>
              <a:ext cx="3870960" cy="645160"/>
            </a:xfrm>
            <a:prstGeom prst="rect">
              <a:avLst/>
            </a:prstGeom>
            <a:solidFill>
              <a:srgbClr val="C4E0B2">
                <a:alpha val="100000"/>
              </a:srgbClr>
            </a:solidFill>
            <a:ln w="9525">
              <a:solidFill>
                <a:srgbClr val="FFFFFF">
                  <a:alpha val="0"/>
                </a:srgbClr>
              </a:solidFill>
            </a:ln>
          </p:spPr>
          <p:txBody>
            <a:bodyPr anchor="ctr"/>
            <a:lstStyle/>
            <a:p>
              <a:pPr marL="0" algn="ctr"/>
              <a:endParaRPr/>
            </a:p>
          </p:txBody>
        </p:sp>
        <p:sp>
          <p:nvSpPr>
            <p:cNvPr id="52" name="文本12"/>
            <p:cNvSpPr txBox="1"/>
            <p:nvPr/>
          </p:nvSpPr>
          <p:spPr>
            <a:xfrm>
              <a:off x="0" y="0"/>
              <a:ext cx="3870960" cy="741530"/>
            </a:xfrm>
            <a:prstGeom prst="rect">
              <a:avLst/>
            </a:prstGeom>
            <a:noFill/>
          </p:spPr>
          <p:txBody>
            <a:bodyPr anchor="t"/>
            <a:lstStyle/>
            <a:p>
              <a:pPr marL="0" algn="l">
                <a:lnSpc>
                  <a:spcPts val="4300"/>
                </a:lnSpc>
              </a:pPr>
              <a:r>
                <a:rPr lang="zh-CN" altLang="en-US" sz="3600" b="1" i="0">
                  <a:solidFill>
                    <a:srgbClr val="000000">
                      <a:alpha val="100000"/>
                    </a:srgbClr>
                  </a:solidFill>
                  <a:latin typeface="Times New Roman" panose="02020603050405020304"/>
                  <a:ea typeface="Times New Roman" panose="02020603050405020304"/>
                </a:rPr>
                <a:t> Tick the answer</a:t>
              </a:r>
            </a:p>
          </p:txBody>
        </p:sp>
      </p:grpSp>
      <p:grpSp>
        <p:nvGrpSpPr>
          <p:cNvPr id="53" name="组合12"/>
          <p:cNvGrpSpPr/>
          <p:nvPr/>
        </p:nvGrpSpPr>
        <p:grpSpPr>
          <a:xfrm>
            <a:off x="1972713" y="674456"/>
            <a:ext cx="9295133" cy="1891027"/>
            <a:chOff x="0" y="0"/>
            <a:chExt cx="9295133" cy="1891027"/>
          </a:xfrm>
        </p:grpSpPr>
        <p:sp>
          <p:nvSpPr>
            <p:cNvPr id="54" name="形状25"/>
            <p:cNvSpPr txBox="1"/>
            <p:nvPr/>
          </p:nvSpPr>
          <p:spPr>
            <a:xfrm>
              <a:off x="0" y="0"/>
              <a:ext cx="9295133" cy="1891027"/>
            </a:xfrm>
            <a:prstGeom prst="flowChartPunchedTape">
              <a:avLst/>
            </a:prstGeom>
            <a:solidFill>
              <a:srgbClr val="80B760">
                <a:alpha val="100000"/>
              </a:srgbClr>
            </a:solidFill>
            <a:ln w="9525">
              <a:solidFill>
                <a:srgbClr val="FFFFFF">
                  <a:alpha val="0"/>
                </a:srgbClr>
              </a:solidFill>
            </a:ln>
          </p:spPr>
          <p:txBody>
            <a:bodyPr anchor="ctr"/>
            <a:lstStyle/>
            <a:p>
              <a:pPr marL="0" algn="ctr"/>
              <a:endParaRPr/>
            </a:p>
          </p:txBody>
        </p:sp>
        <p:sp>
          <p:nvSpPr>
            <p:cNvPr id="55" name="文本13"/>
            <p:cNvSpPr txBox="1"/>
            <p:nvPr/>
          </p:nvSpPr>
          <p:spPr>
            <a:xfrm>
              <a:off x="0" y="328675"/>
              <a:ext cx="9295133" cy="1134616"/>
            </a:xfrm>
            <a:prstGeom prst="rect">
              <a:avLst/>
            </a:prstGeom>
            <a:noFill/>
          </p:spPr>
          <p:txBody>
            <a:bodyPr anchor="ctr"/>
            <a:lstStyle/>
            <a:p>
              <a:pPr marL="0" algn="l">
                <a:lnSpc>
                  <a:spcPts val="4800"/>
                </a:lnSpc>
              </a:pPr>
              <a:r>
                <a:rPr lang="zh-CN" altLang="en-US" sz="4000" b="1" i="0">
                  <a:solidFill>
                    <a:srgbClr val="FFFFFF">
                      <a:alpha val="100000"/>
                    </a:srgbClr>
                  </a:solidFill>
                  <a:latin typeface="Times New Roman" panose="02020603050405020304"/>
                  <a:ea typeface="Times New Roman" panose="02020603050405020304"/>
                </a:rPr>
                <a:t>      It ticks all the right boxes.</a:t>
              </a:r>
            </a:p>
          </p:txBody>
        </p:sp>
      </p:grpSp>
      <p:grpSp>
        <p:nvGrpSpPr>
          <p:cNvPr id="56" name="组合13"/>
          <p:cNvGrpSpPr/>
          <p:nvPr/>
        </p:nvGrpSpPr>
        <p:grpSpPr>
          <a:xfrm>
            <a:off x="1585008" y="3223536"/>
            <a:ext cx="9493885" cy="3031490"/>
            <a:chOff x="0" y="0"/>
            <a:chExt cx="9493885" cy="3031490"/>
          </a:xfrm>
        </p:grpSpPr>
        <p:sp>
          <p:nvSpPr>
            <p:cNvPr id="57" name="形状26"/>
            <p:cNvSpPr txBox="1"/>
            <p:nvPr/>
          </p:nvSpPr>
          <p:spPr>
            <a:xfrm>
              <a:off x="3810" y="0"/>
              <a:ext cx="9490075" cy="3031490"/>
            </a:xfrm>
            <a:prstGeom prst="flowChartPunchedTape">
              <a:avLst/>
            </a:prstGeom>
            <a:solidFill>
              <a:srgbClr val="80B760">
                <a:alpha val="100000"/>
              </a:srgbClr>
            </a:solidFill>
            <a:ln w="9525">
              <a:solidFill>
                <a:srgbClr val="FFFFFF">
                  <a:alpha val="0"/>
                </a:srgbClr>
              </a:solidFill>
            </a:ln>
          </p:spPr>
          <p:txBody>
            <a:bodyPr anchor="ctr"/>
            <a:lstStyle/>
            <a:p>
              <a:pPr marL="0" algn="ctr"/>
              <a:endParaRPr/>
            </a:p>
          </p:txBody>
        </p:sp>
        <p:sp>
          <p:nvSpPr>
            <p:cNvPr id="58" name="文本14"/>
            <p:cNvSpPr txBox="1"/>
            <p:nvPr/>
          </p:nvSpPr>
          <p:spPr>
            <a:xfrm>
              <a:off x="0" y="556768"/>
              <a:ext cx="9490075" cy="1818894"/>
            </a:xfrm>
            <a:prstGeom prst="rect">
              <a:avLst/>
            </a:prstGeom>
            <a:noFill/>
          </p:spPr>
          <p:txBody>
            <a:bodyPr anchor="ctr"/>
            <a:lstStyle/>
            <a:p>
              <a:pPr marL="0" algn="l">
                <a:lnSpc>
                  <a:spcPts val="4800"/>
                </a:lnSpc>
              </a:pPr>
              <a:r>
                <a:rPr lang="zh-CN" altLang="en-US" sz="4000" b="1" i="0">
                  <a:solidFill>
                    <a:srgbClr val="FFFFFF">
                      <a:alpha val="100000"/>
                    </a:srgbClr>
                  </a:solidFill>
                  <a:latin typeface="Times New Roman" panose="02020603050405020304"/>
                  <a:ea typeface="Times New Roman" panose="02020603050405020304"/>
                </a:rPr>
                <a:t>      It </a:t>
              </a:r>
              <a:r>
                <a:rPr lang="zh-CN" altLang="en-US" sz="4000" b="1" i="0">
                  <a:solidFill>
                    <a:srgbClr val="FF0000">
                      <a:alpha val="100000"/>
                    </a:srgbClr>
                  </a:solidFill>
                  <a:latin typeface="Times New Roman" panose="02020603050405020304"/>
                  <a:ea typeface="Times New Roman" panose="02020603050405020304"/>
                </a:rPr>
                <a:t>gets</a:t>
              </a:r>
              <a:r>
                <a:rPr lang="zh-CN" altLang="en-US" sz="4000" b="1" i="0">
                  <a:solidFill>
                    <a:srgbClr val="FFFFFF">
                      <a:alpha val="100000"/>
                    </a:srgbClr>
                  </a:solidFill>
                  <a:latin typeface="Times New Roman" panose="02020603050405020304"/>
                  <a:ea typeface="Times New Roman" panose="02020603050405020304"/>
                </a:rPr>
                <a:t> meanings </a:t>
              </a:r>
              <a:r>
                <a:rPr lang="zh-CN" altLang="en-US" sz="4000" b="1" i="0">
                  <a:solidFill>
                    <a:srgbClr val="FF0000">
                      <a:alpha val="100000"/>
                    </a:srgbClr>
                  </a:solidFill>
                  <a:latin typeface="Times New Roman" panose="02020603050405020304"/>
                  <a:ea typeface="Times New Roman" panose="02020603050405020304"/>
                </a:rPr>
                <a:t>across</a:t>
              </a:r>
              <a:r>
                <a:rPr lang="zh-CN" altLang="en-US" sz="4000" b="1" i="0">
                  <a:solidFill>
                    <a:srgbClr val="FFFFFF">
                      <a:alpha val="100000"/>
                    </a:srgbClr>
                  </a:solidFill>
                  <a:latin typeface="Times New Roman" panose="02020603050405020304"/>
                  <a:ea typeface="Times New Roman" panose="02020603050405020304"/>
                </a:rPr>
                <a:t> to the audience.</a:t>
              </a:r>
            </a:p>
            <a:p>
              <a:pPr marL="0" algn="l">
                <a:lnSpc>
                  <a:spcPts val="4800"/>
                </a:lnSpc>
              </a:pPr>
              <a:r>
                <a:rPr lang="zh-CN" altLang="en-US" sz="4000" b="1" i="0">
                  <a:solidFill>
                    <a:srgbClr val="FFFFFF">
                      <a:alpha val="100000"/>
                    </a:srgbClr>
                  </a:solidFill>
                  <a:latin typeface="Times New Roman" panose="02020603050405020304"/>
                  <a:ea typeface="Times New Roman" panose="02020603050405020304"/>
                </a:rPr>
                <a:t>                 </a:t>
              </a:r>
              <a:r>
                <a:rPr lang="zh-CN" altLang="en-US" sz="4000" b="1" i="0">
                  <a:solidFill>
                    <a:srgbClr val="FFFFFF">
                      <a:alpha val="100000"/>
                    </a:srgbClr>
                  </a:solidFill>
                  <a:latin typeface="微软雅黑" panose="020B0503020204020204" charset="-122"/>
                  <a:ea typeface="微软雅黑" panose="020B0503020204020204" charset="-122"/>
                </a:rPr>
                <a:t>将意义</a:t>
              </a:r>
              <a:r>
                <a:rPr lang="zh-CN" altLang="en-US" sz="4000" b="1" i="0">
                  <a:solidFill>
                    <a:srgbClr val="FF0000">
                      <a:alpha val="100000"/>
                    </a:srgbClr>
                  </a:solidFill>
                  <a:latin typeface="微软雅黑" panose="020B0503020204020204" charset="-122"/>
                  <a:ea typeface="微软雅黑" panose="020B0503020204020204" charset="-122"/>
                </a:rPr>
                <a:t>传达</a:t>
              </a:r>
              <a:r>
                <a:rPr lang="zh-CN" altLang="en-US" sz="4000" b="1" i="0">
                  <a:solidFill>
                    <a:srgbClr val="FFFFFF">
                      <a:alpha val="100000"/>
                    </a:srgbClr>
                  </a:solidFill>
                  <a:latin typeface="微软雅黑" panose="020B0503020204020204" charset="-122"/>
                  <a:ea typeface="微软雅黑" panose="020B0503020204020204" charset="-122"/>
                </a:rPr>
                <a:t>给观众</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
                                        <p:tgtEl>
                                          <p:spTgt spid="1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3" presetClass="entr" presetSubtype="5"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linds(horizontal)">
                                      <p:cBhvr>
                                        <p:cTn id="32" dur="500"/>
                                        <p:tgtEl>
                                          <p:spTgt spid="30"/>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5"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linds(horizontal)">
                                      <p:cBhvr>
                                        <p:cTn id="37" dur="500"/>
                                        <p:tgtEl>
                                          <p:spTgt spid="33"/>
                                        </p:tgtEl>
                                      </p:cBhvr>
                                    </p:animEffect>
                                  </p:childTnLst>
                                </p:cTn>
                              </p:par>
                            </p:childTnLst>
                          </p:cTn>
                        </p:par>
                      </p:childTnLst>
                    </p:cTn>
                  </p:par>
                  <p:par>
                    <p:cTn id="38" fill="hold" nodeType="clickPar">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cTn>
                              </p:par>
                            </p:childTnLst>
                          </p:cTn>
                        </p:par>
                      </p:childTnLst>
                    </p:cTn>
                  </p:par>
                  <p:par>
                    <p:cTn id="43" fill="hold" nodeType="clickPar">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par>
                    <p:cTn id="48" fill="hold" nodeType="clickPar">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30" grpId="0" animBg="1"/>
      <p:bldP spid="33" grpId="0" animBg="1"/>
      <p:bldP spid="36" grpId="0" animBg="1"/>
      <p:bldP spid="53" grpId="0" animBg="1"/>
      <p:bldP spid="5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2741295" y="2660650"/>
            <a:ext cx="6558915" cy="835660"/>
            <a:chOff x="0" y="0"/>
            <a:chExt cx="6558915" cy="835660"/>
          </a:xfrm>
        </p:grpSpPr>
        <p:sp>
          <p:nvSpPr>
            <p:cNvPr id="3" name="形状2"/>
            <p:cNvSpPr txBox="1"/>
            <p:nvPr/>
          </p:nvSpPr>
          <p:spPr>
            <a:xfrm rot="16200000">
              <a:off x="49530" y="186690"/>
              <a:ext cx="6368415" cy="64516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 name="文本1"/>
            <p:cNvSpPr txBox="1"/>
            <p:nvPr/>
          </p:nvSpPr>
          <p:spPr>
            <a:xfrm rot="16200000">
              <a:off x="0" y="0"/>
              <a:ext cx="6558915" cy="835660"/>
            </a:xfrm>
            <a:prstGeom prst="rect">
              <a:avLst/>
            </a:prstGeom>
            <a:noFill/>
          </p:spPr>
          <p:txBody>
            <a:bodyPr anchor="t"/>
            <a:lstStyle/>
            <a:p>
              <a:pPr marL="0" algn="l">
                <a:lnSpc>
                  <a:spcPts val="4300"/>
                </a:lnSpc>
              </a:pPr>
              <a:r>
                <a:rPr lang="zh-CN" altLang="en-US" sz="3600" b="1" i="1">
                  <a:solidFill>
                    <a:srgbClr val="FF0000">
                      <a:alpha val="100000"/>
                    </a:srgbClr>
                  </a:solidFill>
                  <a:latin typeface="Times New Roman" panose="02020603050405020304"/>
                  <a:ea typeface="Times New Roman" panose="02020603050405020304"/>
                </a:rPr>
                <a:t>The Revenge of Prince Zidan</a:t>
              </a:r>
            </a:p>
          </p:txBody>
        </p:sp>
      </p:grpSp>
      <p:grpSp>
        <p:nvGrpSpPr>
          <p:cNvPr id="5" name="组合2"/>
          <p:cNvGrpSpPr/>
          <p:nvPr/>
        </p:nvGrpSpPr>
        <p:grpSpPr>
          <a:xfrm>
            <a:off x="1153795" y="796925"/>
            <a:ext cx="1367790" cy="680301"/>
            <a:chOff x="0" y="0"/>
            <a:chExt cx="1367790" cy="680301"/>
          </a:xfrm>
        </p:grpSpPr>
        <p:sp>
          <p:nvSpPr>
            <p:cNvPr id="6" name="形状3"/>
            <p:cNvSpPr txBox="1"/>
            <p:nvPr/>
          </p:nvSpPr>
          <p:spPr>
            <a:xfrm>
              <a:off x="3810" y="49530"/>
              <a:ext cx="1363980" cy="583565"/>
            </a:xfrm>
            <a:prstGeom prst="rect">
              <a:avLst/>
            </a:prstGeom>
            <a:solidFill>
              <a:srgbClr val="B5D4A6">
                <a:alpha val="100000"/>
              </a:srgbClr>
            </a:solidFill>
            <a:ln w="9525">
              <a:solidFill>
                <a:srgbClr val="70AD47">
                  <a:alpha val="100000"/>
                </a:srgbClr>
              </a:solidFill>
              <a:prstDash val="solid"/>
            </a:ln>
          </p:spPr>
          <p:txBody>
            <a:bodyPr anchor="ctr"/>
            <a:lstStyle/>
            <a:p>
              <a:pPr marL="0" algn="ctr"/>
              <a:endParaRPr/>
            </a:p>
          </p:txBody>
        </p:sp>
        <p:sp>
          <p:nvSpPr>
            <p:cNvPr id="7" name="文本2"/>
            <p:cNvSpPr txBox="1"/>
            <p:nvPr/>
          </p:nvSpPr>
          <p:spPr>
            <a:xfrm>
              <a:off x="0" y="0"/>
              <a:ext cx="1363980" cy="680301"/>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Before</a:t>
              </a:r>
            </a:p>
          </p:txBody>
        </p:sp>
      </p:grpSp>
      <p:grpSp>
        <p:nvGrpSpPr>
          <p:cNvPr id="8" name="组合3"/>
          <p:cNvGrpSpPr/>
          <p:nvPr/>
        </p:nvGrpSpPr>
        <p:grpSpPr>
          <a:xfrm>
            <a:off x="1132840" y="2113280"/>
            <a:ext cx="1414780" cy="680301"/>
            <a:chOff x="0" y="0"/>
            <a:chExt cx="1414780" cy="680301"/>
          </a:xfrm>
        </p:grpSpPr>
        <p:sp>
          <p:nvSpPr>
            <p:cNvPr id="9" name="形状4"/>
            <p:cNvSpPr txBox="1"/>
            <p:nvPr/>
          </p:nvSpPr>
          <p:spPr>
            <a:xfrm>
              <a:off x="3810" y="49530"/>
              <a:ext cx="1410970" cy="583565"/>
            </a:xfrm>
            <a:prstGeom prst="rect">
              <a:avLst/>
            </a:prstGeom>
            <a:solidFill>
              <a:srgbClr val="80B760">
                <a:alpha val="100000"/>
              </a:srgbClr>
            </a:solidFill>
            <a:ln w="9525">
              <a:solidFill>
                <a:srgbClr val="70AD47">
                  <a:alpha val="100000"/>
                </a:srgbClr>
              </a:solidFill>
              <a:prstDash val="solid"/>
            </a:ln>
          </p:spPr>
          <p:txBody>
            <a:bodyPr anchor="ctr"/>
            <a:lstStyle/>
            <a:p>
              <a:pPr marL="0" algn="ctr"/>
              <a:endParaRPr/>
            </a:p>
          </p:txBody>
        </p:sp>
        <p:sp>
          <p:nvSpPr>
            <p:cNvPr id="10" name="文本3"/>
            <p:cNvSpPr txBox="1"/>
            <p:nvPr/>
          </p:nvSpPr>
          <p:spPr>
            <a:xfrm>
              <a:off x="0" y="0"/>
              <a:ext cx="1410970" cy="680301"/>
            </a:xfrm>
            <a:prstGeom prst="rect">
              <a:avLst/>
            </a:prstGeom>
            <a:noFill/>
          </p:spPr>
          <p:txBody>
            <a:bodyPr anchor="t"/>
            <a:lstStyle/>
            <a:p>
              <a:pPr marL="0" algn="ctr">
                <a:lnSpc>
                  <a:spcPts val="3800"/>
                </a:lnSpc>
              </a:pPr>
              <a:r>
                <a:rPr lang="zh-CN" altLang="en-US" sz="3200" b="0" i="0">
                  <a:solidFill>
                    <a:srgbClr val="000000">
                      <a:alpha val="100000"/>
                    </a:srgbClr>
                  </a:solidFill>
                  <a:latin typeface="Times New Roman" panose="02020603050405020304"/>
                  <a:ea typeface="Times New Roman" panose="02020603050405020304"/>
                </a:rPr>
                <a:t>During</a:t>
              </a:r>
            </a:p>
          </p:txBody>
        </p:sp>
      </p:grpSp>
      <p:grpSp>
        <p:nvGrpSpPr>
          <p:cNvPr id="11" name="组合4"/>
          <p:cNvGrpSpPr/>
          <p:nvPr/>
        </p:nvGrpSpPr>
        <p:grpSpPr>
          <a:xfrm>
            <a:off x="1179830" y="3375025"/>
            <a:ext cx="1375410" cy="680301"/>
            <a:chOff x="0" y="0"/>
            <a:chExt cx="1375410" cy="680301"/>
          </a:xfrm>
        </p:grpSpPr>
        <p:sp>
          <p:nvSpPr>
            <p:cNvPr id="12" name="形状5"/>
            <p:cNvSpPr txBox="1"/>
            <p:nvPr/>
          </p:nvSpPr>
          <p:spPr>
            <a:xfrm>
              <a:off x="3810" y="49530"/>
              <a:ext cx="1371600" cy="583565"/>
            </a:xfrm>
            <a:prstGeom prst="rect">
              <a:avLst/>
            </a:prstGeom>
            <a:solidFill>
              <a:srgbClr val="80B760">
                <a:alpha val="100000"/>
              </a:srgbClr>
            </a:solidFill>
            <a:ln w="9525">
              <a:solidFill>
                <a:srgbClr val="FFFFFF">
                  <a:alpha val="0"/>
                </a:srgbClr>
              </a:solidFill>
            </a:ln>
          </p:spPr>
          <p:txBody>
            <a:bodyPr anchor="ctr"/>
            <a:lstStyle/>
            <a:p>
              <a:pPr marL="0" algn="ctr"/>
              <a:endParaRPr/>
            </a:p>
          </p:txBody>
        </p:sp>
        <p:sp>
          <p:nvSpPr>
            <p:cNvPr id="13" name="文本4"/>
            <p:cNvSpPr txBox="1"/>
            <p:nvPr/>
          </p:nvSpPr>
          <p:spPr>
            <a:xfrm>
              <a:off x="0" y="0"/>
              <a:ext cx="1371600" cy="680301"/>
            </a:xfrm>
            <a:prstGeom prst="rect">
              <a:avLst/>
            </a:prstGeom>
            <a:noFill/>
          </p:spPr>
          <p:txBody>
            <a:bodyPr anchor="t"/>
            <a:lstStyle/>
            <a:p>
              <a:pPr marL="0" algn="ctr">
                <a:lnSpc>
                  <a:spcPts val="3800"/>
                </a:lnSpc>
              </a:pPr>
              <a:r>
                <a:rPr lang="zh-CN" altLang="en-US" sz="3200" b="0" i="0">
                  <a:solidFill>
                    <a:srgbClr val="0C0C0C">
                      <a:alpha val="100000"/>
                    </a:srgbClr>
                  </a:solidFill>
                  <a:latin typeface="Times New Roman" panose="02020603050405020304"/>
                  <a:ea typeface="Times New Roman" panose="02020603050405020304"/>
                </a:rPr>
                <a:t>After</a:t>
              </a:r>
            </a:p>
          </p:txBody>
        </p:sp>
      </p:grpSp>
      <p:grpSp>
        <p:nvGrpSpPr>
          <p:cNvPr id="14" name="组合5"/>
          <p:cNvGrpSpPr/>
          <p:nvPr/>
        </p:nvGrpSpPr>
        <p:grpSpPr>
          <a:xfrm>
            <a:off x="3184851" y="2175510"/>
            <a:ext cx="1741805" cy="619072"/>
            <a:chOff x="0" y="0"/>
            <a:chExt cx="1741805" cy="619072"/>
          </a:xfrm>
        </p:grpSpPr>
        <p:sp>
          <p:nvSpPr>
            <p:cNvPr id="15" name="形状6"/>
            <p:cNvSpPr txBox="1"/>
            <p:nvPr/>
          </p:nvSpPr>
          <p:spPr>
            <a:xfrm>
              <a:off x="3810" y="49530"/>
              <a:ext cx="1737995" cy="521970"/>
            </a:xfrm>
            <a:prstGeom prst="rect">
              <a:avLst/>
            </a:prstGeom>
            <a:solidFill>
              <a:srgbClr val="FFFFFF">
                <a:alpha val="0"/>
              </a:srgbClr>
            </a:solidFill>
            <a:ln w="25400">
              <a:solidFill>
                <a:srgbClr val="FF0000">
                  <a:alpha val="100000"/>
                </a:srgbClr>
              </a:solidFill>
              <a:prstDash val="solid"/>
            </a:ln>
          </p:spPr>
          <p:txBody>
            <a:bodyPr anchor="ctr"/>
            <a:lstStyle/>
            <a:p>
              <a:pPr marL="0" algn="ctr"/>
              <a:endParaRPr/>
            </a:p>
          </p:txBody>
        </p:sp>
        <p:sp>
          <p:nvSpPr>
            <p:cNvPr id="16" name="文本5"/>
            <p:cNvSpPr txBox="1"/>
            <p:nvPr/>
          </p:nvSpPr>
          <p:spPr>
            <a:xfrm>
              <a:off x="0" y="0"/>
              <a:ext cx="1737995" cy="619072"/>
            </a:xfrm>
            <a:prstGeom prst="rect">
              <a:avLst/>
            </a:prstGeom>
            <a:noFill/>
          </p:spPr>
          <p:txBody>
            <a:bodyPr anchor="t"/>
            <a:lstStyle/>
            <a:p>
              <a:pPr marL="0" algn="l">
                <a:lnSpc>
                  <a:spcPts val="3300"/>
                </a:lnSpc>
              </a:pPr>
              <a:r>
                <a:rPr lang="zh-CN" altLang="en-US" sz="2800" b="0" i="0">
                  <a:solidFill>
                    <a:srgbClr val="000000">
                      <a:alpha val="100000"/>
                    </a:srgbClr>
                  </a:solidFill>
                  <a:latin typeface="Times New Roman" panose="02020603050405020304"/>
                  <a:ea typeface="Times New Roman" panose="02020603050405020304"/>
                </a:rPr>
                <a:t>_______</a:t>
              </a:r>
            </a:p>
          </p:txBody>
        </p:sp>
      </p:grpSp>
      <p:grpSp>
        <p:nvGrpSpPr>
          <p:cNvPr id="17" name="组合6"/>
          <p:cNvGrpSpPr/>
          <p:nvPr/>
        </p:nvGrpSpPr>
        <p:grpSpPr>
          <a:xfrm>
            <a:off x="3216733" y="3248735"/>
            <a:ext cx="1877060" cy="680301"/>
            <a:chOff x="0" y="0"/>
            <a:chExt cx="1877060" cy="680301"/>
          </a:xfrm>
        </p:grpSpPr>
        <p:sp>
          <p:nvSpPr>
            <p:cNvPr id="18" name="形状7"/>
            <p:cNvSpPr txBox="1"/>
            <p:nvPr/>
          </p:nvSpPr>
          <p:spPr>
            <a:xfrm>
              <a:off x="3810" y="49530"/>
              <a:ext cx="1873250" cy="583565"/>
            </a:xfrm>
            <a:prstGeom prst="rect">
              <a:avLst/>
            </a:prstGeom>
            <a:solidFill>
              <a:srgbClr val="FFFFFF">
                <a:alpha val="0"/>
              </a:srgbClr>
            </a:solidFill>
            <a:ln w="28575">
              <a:solidFill>
                <a:srgbClr val="BC2665">
                  <a:alpha val="100000"/>
                </a:srgbClr>
              </a:solidFill>
              <a:prstDash val="solid"/>
            </a:ln>
          </p:spPr>
          <p:txBody>
            <a:bodyPr anchor="ctr"/>
            <a:lstStyle/>
            <a:p>
              <a:pPr marL="0" algn="ctr"/>
              <a:endParaRPr/>
            </a:p>
          </p:txBody>
        </p:sp>
        <p:sp>
          <p:nvSpPr>
            <p:cNvPr id="19" name="文本6"/>
            <p:cNvSpPr txBox="1"/>
            <p:nvPr/>
          </p:nvSpPr>
          <p:spPr>
            <a:xfrm>
              <a:off x="0" y="0"/>
              <a:ext cx="1873250" cy="680301"/>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impressed</a:t>
              </a:r>
            </a:p>
          </p:txBody>
        </p:sp>
      </p:grpSp>
      <p:grpSp>
        <p:nvGrpSpPr>
          <p:cNvPr id="20" name="组合7"/>
          <p:cNvGrpSpPr/>
          <p:nvPr/>
        </p:nvGrpSpPr>
        <p:grpSpPr>
          <a:xfrm>
            <a:off x="3236670" y="2154555"/>
            <a:ext cx="1831975" cy="705485"/>
            <a:chOff x="0" y="0"/>
            <a:chExt cx="1831975" cy="705485"/>
          </a:xfrm>
        </p:grpSpPr>
        <p:sp>
          <p:nvSpPr>
            <p:cNvPr id="21" name="形状8"/>
            <p:cNvSpPr txBox="1"/>
            <p:nvPr/>
          </p:nvSpPr>
          <p:spPr>
            <a:xfrm>
              <a:off x="147245" y="49530"/>
              <a:ext cx="1641475" cy="51498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2" name="文本7"/>
            <p:cNvSpPr txBox="1"/>
            <p:nvPr/>
          </p:nvSpPr>
          <p:spPr>
            <a:xfrm>
              <a:off x="0" y="0"/>
              <a:ext cx="1831975" cy="705485"/>
            </a:xfrm>
            <a:prstGeom prst="rect">
              <a:avLst/>
            </a:prstGeom>
            <a:noFill/>
          </p:spPr>
          <p:txBody>
            <a:bodyPr anchor="t"/>
            <a:lstStyle/>
            <a:p>
              <a:pPr marL="0" algn="l">
                <a:lnSpc>
                  <a:spcPts val="3300"/>
                </a:lnSpc>
              </a:pPr>
              <a:r>
                <a:rPr lang="zh-CN" altLang="en-US" sz="2800" b="1" i="0">
                  <a:solidFill>
                    <a:srgbClr val="FF0000">
                      <a:alpha val="100000"/>
                    </a:srgbClr>
                  </a:solidFill>
                  <a:latin typeface="Times New Roman" panose="02020603050405020304"/>
                  <a:ea typeface="Times New Roman" panose="02020603050405020304"/>
                </a:rPr>
                <a:t>surprised</a:t>
              </a:r>
            </a:p>
          </p:txBody>
        </p:sp>
      </p:grpSp>
      <p:sp>
        <p:nvSpPr>
          <p:cNvPr id="23" name="形状1"/>
          <p:cNvSpPr txBox="1"/>
          <p:nvPr/>
        </p:nvSpPr>
        <p:spPr>
          <a:xfrm>
            <a:off x="908685" y="862965"/>
            <a:ext cx="214630" cy="3063875"/>
          </a:xfrm>
          <a:prstGeom prst="leftBrace">
            <a:avLst/>
          </a:prstGeom>
          <a:solidFill>
            <a:srgbClr val="FFFFFF">
              <a:alpha val="0"/>
            </a:srgbClr>
          </a:solidFill>
          <a:ln w="28575">
            <a:solidFill>
              <a:srgbClr val="0C0C0C">
                <a:alpha val="100000"/>
              </a:srgbClr>
            </a:solidFill>
            <a:prstDash val="solid"/>
            <a:headEnd type="none" w="med" len="med"/>
            <a:tailEnd type="none" w="med" len="med"/>
          </a:ln>
        </p:spPr>
        <p:txBody>
          <a:bodyPr anchor="ctr"/>
          <a:lstStyle/>
          <a:p>
            <a:pPr marL="0" algn="ctr"/>
            <a:endParaRPr/>
          </a:p>
        </p:txBody>
      </p:sp>
      <p:grpSp>
        <p:nvGrpSpPr>
          <p:cNvPr id="24" name="组合8"/>
          <p:cNvGrpSpPr/>
          <p:nvPr/>
        </p:nvGrpSpPr>
        <p:grpSpPr>
          <a:xfrm>
            <a:off x="2934912" y="4117340"/>
            <a:ext cx="2724150" cy="1387475"/>
            <a:chOff x="0" y="0"/>
            <a:chExt cx="2724150" cy="1387475"/>
          </a:xfrm>
        </p:grpSpPr>
        <p:sp>
          <p:nvSpPr>
            <p:cNvPr id="25" name="形状9"/>
            <p:cNvSpPr txBox="1"/>
            <p:nvPr/>
          </p:nvSpPr>
          <p:spPr>
            <a:xfrm>
              <a:off x="0" y="0"/>
              <a:ext cx="2724150" cy="1387475"/>
            </a:xfrm>
            <a:prstGeom prst="heart">
              <a:avLst/>
            </a:prstGeom>
            <a:solidFill>
              <a:srgbClr val="FE4444">
                <a:alpha val="100000"/>
              </a:srgbClr>
            </a:solidFill>
            <a:ln w="19050">
              <a:solidFill>
                <a:srgbClr val="FFFFFF">
                  <a:alpha val="100000"/>
                </a:srgbClr>
              </a:solidFill>
              <a:prstDash val="solid"/>
              <a:headEnd type="none" w="med" len="med"/>
              <a:tailEnd type="none" w="med" len="med"/>
            </a:ln>
          </p:spPr>
          <p:txBody>
            <a:bodyPr anchor="ctr"/>
            <a:lstStyle/>
            <a:p>
              <a:pPr marL="0" algn="ctr"/>
              <a:endParaRPr/>
            </a:p>
          </p:txBody>
        </p:sp>
        <p:sp>
          <p:nvSpPr>
            <p:cNvPr id="26" name="文本8"/>
            <p:cNvSpPr txBox="1"/>
            <p:nvPr/>
          </p:nvSpPr>
          <p:spPr>
            <a:xfrm>
              <a:off x="450215" y="215631"/>
              <a:ext cx="1816100" cy="741530"/>
            </a:xfrm>
            <a:prstGeom prst="rect">
              <a:avLst/>
            </a:prstGeom>
            <a:noFill/>
          </p:spPr>
          <p:txBody>
            <a:bodyPr anchor="ctr"/>
            <a:lstStyle/>
            <a:p>
              <a:pPr marL="0" algn="ctr">
                <a:lnSpc>
                  <a:spcPts val="4300"/>
                </a:lnSpc>
              </a:pPr>
              <a:r>
                <a:rPr lang="zh-CN" altLang="en-US" sz="3600" b="1" i="0">
                  <a:solidFill>
                    <a:srgbClr val="FFFFFF">
                      <a:alpha val="100000"/>
                    </a:srgbClr>
                  </a:solidFill>
                  <a:latin typeface="Times New Roman" panose="02020603050405020304"/>
                  <a:ea typeface="Times New Roman" panose="02020603050405020304"/>
                </a:rPr>
                <a:t>Feelings</a:t>
              </a:r>
            </a:p>
          </p:txBody>
        </p:sp>
      </p:grpSp>
      <p:grpSp>
        <p:nvGrpSpPr>
          <p:cNvPr id="27" name="组合9"/>
          <p:cNvGrpSpPr/>
          <p:nvPr/>
        </p:nvGrpSpPr>
        <p:grpSpPr>
          <a:xfrm>
            <a:off x="6198398" y="4243868"/>
            <a:ext cx="2605405" cy="1059815"/>
            <a:chOff x="0" y="0"/>
            <a:chExt cx="2605405" cy="1059815"/>
          </a:xfrm>
        </p:grpSpPr>
        <p:sp>
          <p:nvSpPr>
            <p:cNvPr id="28" name="形状10"/>
            <p:cNvSpPr txBox="1"/>
            <p:nvPr/>
          </p:nvSpPr>
          <p:spPr>
            <a:xfrm>
              <a:off x="0" y="49530"/>
              <a:ext cx="2605405" cy="1010285"/>
            </a:xfrm>
            <a:prstGeom prst="flowChartPreparation">
              <a:avLst/>
            </a:prstGeom>
            <a:solidFill>
              <a:srgbClr val="70AD47">
                <a:alpha val="100000"/>
              </a:srgbClr>
            </a:solidFill>
            <a:ln w="9525">
              <a:solidFill>
                <a:srgbClr val="FFFFFF">
                  <a:alpha val="0"/>
                </a:srgbClr>
              </a:solidFill>
            </a:ln>
          </p:spPr>
          <p:txBody>
            <a:bodyPr anchor="ctr"/>
            <a:lstStyle/>
            <a:p>
              <a:pPr marL="0" algn="ctr"/>
              <a:endParaRPr/>
            </a:p>
          </p:txBody>
        </p:sp>
        <p:sp>
          <p:nvSpPr>
            <p:cNvPr id="29" name="文本9"/>
            <p:cNvSpPr txBox="1"/>
            <p:nvPr/>
          </p:nvSpPr>
          <p:spPr>
            <a:xfrm>
              <a:off x="517271" y="0"/>
              <a:ext cx="1563243" cy="1010285"/>
            </a:xfrm>
            <a:prstGeom prst="rect">
              <a:avLst/>
            </a:prstGeom>
            <a:noFill/>
          </p:spPr>
          <p:txBody>
            <a:bodyPr anchor="ctr"/>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Theme</a:t>
              </a:r>
            </a:p>
          </p:txBody>
        </p:sp>
      </p:grpSp>
      <p:grpSp>
        <p:nvGrpSpPr>
          <p:cNvPr id="30" name="组合10"/>
          <p:cNvGrpSpPr/>
          <p:nvPr/>
        </p:nvGrpSpPr>
        <p:grpSpPr>
          <a:xfrm>
            <a:off x="3218727" y="713163"/>
            <a:ext cx="1783819" cy="1185869"/>
            <a:chOff x="0" y="0"/>
            <a:chExt cx="1783819" cy="1185869"/>
          </a:xfrm>
        </p:grpSpPr>
        <p:sp>
          <p:nvSpPr>
            <p:cNvPr id="31" name="形状11"/>
            <p:cNvSpPr txBox="1"/>
            <p:nvPr/>
          </p:nvSpPr>
          <p:spPr>
            <a:xfrm>
              <a:off x="0" y="0"/>
              <a:ext cx="1729740" cy="1185869"/>
            </a:xfrm>
            <a:prstGeom prst="roundRect">
              <a:avLst/>
            </a:prstGeom>
            <a:solidFill>
              <a:srgbClr val="FFFFFF">
                <a:alpha val="100000"/>
              </a:srgbClr>
            </a:solidFill>
            <a:ln w="12700">
              <a:solidFill>
                <a:srgbClr val="70AD47">
                  <a:alpha val="100000"/>
                </a:srgbClr>
              </a:solidFill>
              <a:prstDash val="solid"/>
              <a:headEnd type="none" w="med" len="med"/>
              <a:tailEnd type="none" w="med" len="med"/>
            </a:ln>
          </p:spPr>
          <p:txBody>
            <a:bodyPr anchor="ctr"/>
            <a:lstStyle/>
            <a:p>
              <a:pPr marL="0" algn="ctr"/>
              <a:endParaRPr/>
            </a:p>
          </p:txBody>
        </p:sp>
        <p:sp>
          <p:nvSpPr>
            <p:cNvPr id="32" name="文本10"/>
            <p:cNvSpPr txBox="1"/>
            <p:nvPr/>
          </p:nvSpPr>
          <p:spPr>
            <a:xfrm>
              <a:off x="54079" y="8359"/>
              <a:ext cx="1729740" cy="1170102"/>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_______curious</a:t>
              </a:r>
            </a:p>
          </p:txBody>
        </p:sp>
      </p:grpSp>
      <p:grpSp>
        <p:nvGrpSpPr>
          <p:cNvPr id="33" name="组合11"/>
          <p:cNvGrpSpPr/>
          <p:nvPr/>
        </p:nvGrpSpPr>
        <p:grpSpPr>
          <a:xfrm>
            <a:off x="3187612" y="736658"/>
            <a:ext cx="2023745" cy="774065"/>
            <a:chOff x="0" y="0"/>
            <a:chExt cx="2023745" cy="774065"/>
          </a:xfrm>
        </p:grpSpPr>
        <p:sp>
          <p:nvSpPr>
            <p:cNvPr id="34" name="形状12"/>
            <p:cNvSpPr txBox="1"/>
            <p:nvPr/>
          </p:nvSpPr>
          <p:spPr>
            <a:xfrm>
              <a:off x="3810" y="49530"/>
              <a:ext cx="183324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5" name="文本11"/>
            <p:cNvSpPr txBox="1"/>
            <p:nvPr/>
          </p:nvSpPr>
          <p:spPr>
            <a:xfrm>
              <a:off x="0" y="0"/>
              <a:ext cx="2023745" cy="774065"/>
            </a:xfrm>
            <a:prstGeom prst="rect">
              <a:avLst/>
            </a:prstGeom>
            <a:noFill/>
          </p:spPr>
          <p:txBody>
            <a:bodyPr anchor="t"/>
            <a:lstStyle/>
            <a:p>
              <a:pPr marL="0" algn="l">
                <a:lnSpc>
                  <a:spcPts val="3800"/>
                </a:lnSpc>
              </a:pPr>
              <a:r>
                <a:rPr lang="zh-CN" altLang="en-US" sz="3200" b="1" i="0">
                  <a:solidFill>
                    <a:srgbClr val="FF0000">
                      <a:alpha val="100000"/>
                    </a:srgbClr>
                  </a:solidFill>
                  <a:latin typeface="Times New Roman" panose="02020603050405020304"/>
                  <a:ea typeface="Times New Roman" panose="02020603050405020304"/>
                </a:rPr>
                <a:t>confident</a:t>
              </a:r>
            </a:p>
          </p:txBody>
        </p:sp>
      </p:grpSp>
      <p:grpSp>
        <p:nvGrpSpPr>
          <p:cNvPr id="36" name="组合12"/>
          <p:cNvGrpSpPr/>
          <p:nvPr/>
        </p:nvGrpSpPr>
        <p:grpSpPr>
          <a:xfrm>
            <a:off x="5565775" y="793424"/>
            <a:ext cx="4945076" cy="1034415"/>
            <a:chOff x="0" y="0"/>
            <a:chExt cx="4945076" cy="1034415"/>
          </a:xfrm>
        </p:grpSpPr>
        <p:sp>
          <p:nvSpPr>
            <p:cNvPr id="37" name="形状13"/>
            <p:cNvSpPr txBox="1"/>
            <p:nvPr/>
          </p:nvSpPr>
          <p:spPr>
            <a:xfrm>
              <a:off x="0" y="0"/>
              <a:ext cx="4898390" cy="1034415"/>
            </a:xfrm>
            <a:prstGeom prst="roundRect">
              <a:avLst/>
            </a:prstGeom>
            <a:solidFill>
              <a:srgbClr val="D1D1D1">
                <a:alpha val="100000"/>
              </a:srgbClr>
            </a:solidFill>
            <a:ln w="9525">
              <a:solidFill>
                <a:srgbClr val="A5A5A5">
                  <a:alpha val="100000"/>
                </a:srgbClr>
              </a:solidFill>
              <a:prstDash val="solid"/>
              <a:headEnd type="none" w="med" len="med"/>
              <a:tailEnd type="none" w="med" len="med"/>
            </a:ln>
          </p:spPr>
          <p:txBody>
            <a:bodyPr anchor="ctr"/>
            <a:lstStyle/>
            <a:p>
              <a:pPr marL="0" algn="ctr"/>
              <a:endParaRPr/>
            </a:p>
          </p:txBody>
        </p:sp>
        <p:sp>
          <p:nvSpPr>
            <p:cNvPr id="38" name="文本12"/>
            <p:cNvSpPr txBox="1"/>
            <p:nvPr/>
          </p:nvSpPr>
          <p:spPr>
            <a:xfrm>
              <a:off x="46686" y="66164"/>
              <a:ext cx="4898390" cy="933423"/>
            </a:xfrm>
            <a:prstGeom prst="rect">
              <a:avLst/>
            </a:prstGeom>
            <a:noFill/>
          </p:spPr>
          <p:txBody>
            <a:bodyPr anchor="ctr"/>
            <a:lstStyle/>
            <a:p>
              <a:pPr marL="0" algn="ctr">
                <a:lnSpc>
                  <a:spcPts val="4800"/>
                </a:lnSpc>
              </a:pPr>
              <a:r>
                <a:rPr lang="zh-CN" altLang="en-US" sz="4000" b="1" i="0">
                  <a:solidFill>
                    <a:srgbClr val="000000">
                      <a:alpha val="100000"/>
                    </a:srgbClr>
                  </a:solidFill>
                  <a:latin typeface="Times New Roman" panose="02020603050405020304"/>
                  <a:ea typeface="Times New Roman" panose="02020603050405020304"/>
                </a:rPr>
                <a:t>culture confidence</a:t>
              </a:r>
            </a:p>
          </p:txBody>
        </p:sp>
      </p:grpSp>
      <p:grpSp>
        <p:nvGrpSpPr>
          <p:cNvPr id="39" name="组合13"/>
          <p:cNvGrpSpPr/>
          <p:nvPr/>
        </p:nvGrpSpPr>
        <p:grpSpPr>
          <a:xfrm>
            <a:off x="5545512" y="3041199"/>
            <a:ext cx="4943527" cy="1093211"/>
            <a:chOff x="0" y="0"/>
            <a:chExt cx="4943527" cy="1093211"/>
          </a:xfrm>
        </p:grpSpPr>
        <p:sp>
          <p:nvSpPr>
            <p:cNvPr id="40" name="形状14"/>
            <p:cNvSpPr txBox="1"/>
            <p:nvPr/>
          </p:nvSpPr>
          <p:spPr>
            <a:xfrm>
              <a:off x="0" y="64511"/>
              <a:ext cx="4897120" cy="1028700"/>
            </a:xfrm>
            <a:prstGeom prst="roundRect">
              <a:avLst/>
            </a:prstGeom>
            <a:solidFill>
              <a:srgbClr val="D1D1D1">
                <a:alpha val="100000"/>
              </a:srgbClr>
            </a:solidFill>
            <a:ln w="9525">
              <a:solidFill>
                <a:srgbClr val="A5A5A5">
                  <a:alpha val="100000"/>
                </a:srgbClr>
              </a:solidFill>
              <a:prstDash val="solid"/>
              <a:headEnd type="none" w="med" len="med"/>
              <a:tailEnd type="none" w="med" len="med"/>
            </a:ln>
          </p:spPr>
          <p:txBody>
            <a:bodyPr anchor="ctr"/>
            <a:lstStyle/>
            <a:p>
              <a:pPr marL="0" algn="ctr"/>
              <a:endParaRPr/>
            </a:p>
          </p:txBody>
        </p:sp>
        <p:sp>
          <p:nvSpPr>
            <p:cNvPr id="41" name="文本13"/>
            <p:cNvSpPr txBox="1"/>
            <p:nvPr/>
          </p:nvSpPr>
          <p:spPr>
            <a:xfrm>
              <a:off x="46407" y="0"/>
              <a:ext cx="4897120" cy="928266"/>
            </a:xfrm>
            <a:prstGeom prst="rect">
              <a:avLst/>
            </a:prstGeom>
            <a:noFill/>
          </p:spPr>
          <p:txBody>
            <a:bodyPr anchor="ctr"/>
            <a:lstStyle/>
            <a:p>
              <a:pPr marL="0" algn="ctr">
                <a:lnSpc>
                  <a:spcPts val="5300"/>
                </a:lnSpc>
              </a:pPr>
              <a:r>
                <a:rPr lang="zh-CN" altLang="en-US" sz="4400" b="1" i="0">
                  <a:solidFill>
                    <a:srgbClr val="000000">
                      <a:alpha val="100000"/>
                    </a:srgbClr>
                  </a:solidFill>
                  <a:latin typeface="Times New Roman" panose="02020603050405020304"/>
                  <a:ea typeface="Times New Roman" panose="02020603050405020304"/>
                </a:rPr>
                <a:t>get culture across</a:t>
              </a:r>
            </a:p>
          </p:txBody>
        </p:sp>
      </p:grpSp>
      <p:grpSp>
        <p:nvGrpSpPr>
          <p:cNvPr id="42" name="组合14"/>
          <p:cNvGrpSpPr/>
          <p:nvPr/>
        </p:nvGrpSpPr>
        <p:grpSpPr>
          <a:xfrm>
            <a:off x="690245" y="4121935"/>
            <a:ext cx="2342515" cy="1292561"/>
            <a:chOff x="0" y="0"/>
            <a:chExt cx="2342515" cy="1292561"/>
          </a:xfrm>
        </p:grpSpPr>
        <p:sp>
          <p:nvSpPr>
            <p:cNvPr id="43" name="形状15"/>
            <p:cNvSpPr txBox="1"/>
            <p:nvPr/>
          </p:nvSpPr>
          <p:spPr>
            <a:xfrm>
              <a:off x="0" y="178920"/>
              <a:ext cx="2342515" cy="1033780"/>
            </a:xfrm>
            <a:prstGeom prst="flowChartPreparation">
              <a:avLst/>
            </a:prstGeom>
            <a:solidFill>
              <a:srgbClr val="70AD47">
                <a:alpha val="100000"/>
              </a:srgbClr>
            </a:solidFill>
            <a:ln w="9525">
              <a:solidFill>
                <a:srgbClr val="FFFFFF">
                  <a:alpha val="0"/>
                </a:srgbClr>
              </a:solidFill>
            </a:ln>
          </p:spPr>
          <p:txBody>
            <a:bodyPr anchor="ctr"/>
            <a:lstStyle/>
            <a:p>
              <a:pPr marL="0" algn="ctr"/>
              <a:endParaRPr/>
            </a:p>
          </p:txBody>
        </p:sp>
        <p:sp>
          <p:nvSpPr>
            <p:cNvPr id="44" name="文本14"/>
            <p:cNvSpPr txBox="1"/>
            <p:nvPr/>
          </p:nvSpPr>
          <p:spPr>
            <a:xfrm>
              <a:off x="464693" y="0"/>
              <a:ext cx="1405509" cy="1292561"/>
            </a:xfrm>
            <a:prstGeom prst="rect">
              <a:avLst/>
            </a:prstGeom>
            <a:noFill/>
          </p:spPr>
          <p:txBody>
            <a:bodyPr anchor="ctr"/>
            <a:lstStyle/>
            <a:p>
              <a:pPr marL="0" algn="ctr">
                <a:lnSpc>
                  <a:spcPts val="4300"/>
                </a:lnSpc>
              </a:pPr>
              <a:r>
                <a:rPr lang="zh-CN" altLang="en-US" sz="3600" b="1" i="0">
                  <a:solidFill>
                    <a:srgbClr val="000000">
                      <a:alpha val="100000"/>
                    </a:srgbClr>
                  </a:solidFill>
                  <a:latin typeface="Times New Roman" panose="02020603050405020304"/>
                  <a:ea typeface="Times New Roman" panose="02020603050405020304"/>
                </a:rPr>
                <a:t>Time order</a:t>
              </a:r>
            </a:p>
          </p:txBody>
        </p:sp>
      </p:grpSp>
      <p:grpSp>
        <p:nvGrpSpPr>
          <p:cNvPr id="45" name="组合15"/>
          <p:cNvGrpSpPr/>
          <p:nvPr/>
        </p:nvGrpSpPr>
        <p:grpSpPr>
          <a:xfrm>
            <a:off x="1496712" y="5460158"/>
            <a:ext cx="6494780" cy="863957"/>
            <a:chOff x="0" y="0"/>
            <a:chExt cx="6494780" cy="863957"/>
          </a:xfrm>
        </p:grpSpPr>
        <p:sp>
          <p:nvSpPr>
            <p:cNvPr id="46" name="形状16"/>
            <p:cNvSpPr txBox="1"/>
            <p:nvPr/>
          </p:nvSpPr>
          <p:spPr>
            <a:xfrm>
              <a:off x="3810" y="49530"/>
              <a:ext cx="6490970" cy="768350"/>
            </a:xfrm>
            <a:prstGeom prst="rect">
              <a:avLst/>
            </a:prstGeom>
            <a:solidFill>
              <a:srgbClr val="C4E0B2">
                <a:alpha val="100000"/>
              </a:srgbClr>
            </a:solidFill>
            <a:ln w="9525">
              <a:solidFill>
                <a:srgbClr val="FFFFFF">
                  <a:alpha val="0"/>
                </a:srgbClr>
              </a:solidFill>
            </a:ln>
          </p:spPr>
          <p:txBody>
            <a:bodyPr anchor="ctr"/>
            <a:lstStyle/>
            <a:p>
              <a:pPr marL="0" algn="ctr"/>
              <a:endParaRPr/>
            </a:p>
          </p:txBody>
        </p:sp>
        <p:sp>
          <p:nvSpPr>
            <p:cNvPr id="47" name="文本15"/>
            <p:cNvSpPr txBox="1"/>
            <p:nvPr/>
          </p:nvSpPr>
          <p:spPr>
            <a:xfrm>
              <a:off x="0" y="0"/>
              <a:ext cx="6490970" cy="863957"/>
            </a:xfrm>
            <a:prstGeom prst="rect">
              <a:avLst/>
            </a:prstGeom>
            <a:noFill/>
          </p:spPr>
          <p:txBody>
            <a:bodyPr anchor="t"/>
            <a:lstStyle/>
            <a:p>
              <a:pPr marL="0" algn="l">
                <a:lnSpc>
                  <a:spcPts val="5300"/>
                </a:lnSpc>
              </a:pPr>
              <a:r>
                <a:rPr lang="zh-CN" altLang="en-US" sz="4400" b="1" i="0">
                  <a:solidFill>
                    <a:srgbClr val="000000">
                      <a:alpha val="100000"/>
                    </a:srgbClr>
                  </a:solidFill>
                  <a:latin typeface="Times New Roman" panose="02020603050405020304"/>
                  <a:ea typeface="Times New Roman" panose="02020603050405020304"/>
                </a:rPr>
                <a:t>Key factors of a narration</a:t>
              </a:r>
            </a:p>
          </p:txBody>
        </p:sp>
      </p:grpSp>
      <p:pic>
        <p:nvPicPr>
          <p:cNvPr id="48" name="图片1"/>
          <p:cNvPicPr>
            <a:picLocks noChangeAspect="1"/>
          </p:cNvPicPr>
          <p:nvPr/>
        </p:nvPicPr>
        <p:blipFill>
          <a:blip r:embed="rId2"/>
          <a:stretch>
            <a:fillRect/>
          </a:stretch>
        </p:blipFill>
        <p:spPr>
          <a:xfrm>
            <a:off x="9908991" y="3777806"/>
            <a:ext cx="2229485" cy="3081020"/>
          </a:xfrm>
          <a:prstGeom prst="rect">
            <a:avLst/>
          </a:prstGeom>
        </p:spPr>
      </p:pic>
      <p:grpSp>
        <p:nvGrpSpPr>
          <p:cNvPr id="49" name="组合16"/>
          <p:cNvGrpSpPr/>
          <p:nvPr/>
        </p:nvGrpSpPr>
        <p:grpSpPr>
          <a:xfrm>
            <a:off x="5565140" y="1931758"/>
            <a:ext cx="4945076" cy="1034415"/>
            <a:chOff x="0" y="0"/>
            <a:chExt cx="4945076" cy="1034415"/>
          </a:xfrm>
        </p:grpSpPr>
        <p:sp>
          <p:nvSpPr>
            <p:cNvPr id="50" name="形状17"/>
            <p:cNvSpPr txBox="1"/>
            <p:nvPr/>
          </p:nvSpPr>
          <p:spPr>
            <a:xfrm>
              <a:off x="0" y="0"/>
              <a:ext cx="4898390" cy="1034415"/>
            </a:xfrm>
            <a:prstGeom prst="roundRect">
              <a:avLst/>
            </a:prstGeom>
            <a:solidFill>
              <a:srgbClr val="D1D1D1">
                <a:alpha val="100000"/>
              </a:srgbClr>
            </a:solidFill>
            <a:ln w="9525">
              <a:solidFill>
                <a:srgbClr val="A5A5A5">
                  <a:alpha val="100000"/>
                </a:srgbClr>
              </a:solidFill>
              <a:prstDash val="solid"/>
              <a:headEnd type="none" w="med" len="med"/>
              <a:tailEnd type="none" w="med" len="med"/>
            </a:ln>
          </p:spPr>
          <p:txBody>
            <a:bodyPr anchor="ctr"/>
            <a:lstStyle/>
            <a:p>
              <a:pPr marL="0" algn="ctr"/>
              <a:endParaRPr/>
            </a:p>
          </p:txBody>
        </p:sp>
        <p:sp>
          <p:nvSpPr>
            <p:cNvPr id="51" name="文本16"/>
            <p:cNvSpPr txBox="1"/>
            <p:nvPr/>
          </p:nvSpPr>
          <p:spPr>
            <a:xfrm>
              <a:off x="46686" y="966"/>
              <a:ext cx="4898390" cy="933423"/>
            </a:xfrm>
            <a:prstGeom prst="rect">
              <a:avLst/>
            </a:prstGeom>
            <a:noFill/>
          </p:spPr>
          <p:txBody>
            <a:bodyPr anchor="ctr"/>
            <a:lstStyle/>
            <a:p>
              <a:pPr marL="0" algn="ctr">
                <a:lnSpc>
                  <a:spcPts val="4800"/>
                </a:lnSpc>
              </a:pPr>
              <a:r>
                <a:rPr lang="zh-CN" altLang="en-US" sz="4000" b="1" i="0">
                  <a:solidFill>
                    <a:srgbClr val="000000">
                      <a:alpha val="100000"/>
                    </a:srgbClr>
                  </a:solidFill>
                  <a:latin typeface="Times New Roman" panose="02020603050405020304"/>
                  <a:ea typeface="Times New Roman" panose="02020603050405020304"/>
                </a:rPr>
                <a:t>beyond expectation</a:t>
              </a:r>
            </a:p>
          </p:txBody>
        </p:sp>
      </p:grpSp>
      <p:grpSp>
        <p:nvGrpSpPr>
          <p:cNvPr id="52" name="组合17"/>
          <p:cNvGrpSpPr/>
          <p:nvPr/>
        </p:nvGrpSpPr>
        <p:grpSpPr>
          <a:xfrm>
            <a:off x="150285" y="-31747"/>
            <a:ext cx="2618317" cy="944245"/>
            <a:chOff x="0" y="0"/>
            <a:chExt cx="2618317" cy="944245"/>
          </a:xfrm>
        </p:grpSpPr>
        <p:sp>
          <p:nvSpPr>
            <p:cNvPr id="53" name="形状18"/>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54" name="形状19"/>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55" name="形状20"/>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6" name="文本17"/>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57" name="形状21"/>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8" name="文本18"/>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6</a:t>
              </a:r>
            </a:p>
          </p:txBody>
        </p:sp>
        <p:pic>
          <p:nvPicPr>
            <p:cNvPr id="59" name="图片2"/>
            <p:cNvPicPr>
              <a:picLocks noChangeAspect="1"/>
            </p:cNvPicPr>
            <p:nvPr/>
          </p:nvPicPr>
          <p:blipFill>
            <a:blip r:embed="rId3"/>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grpSp>
        <p:nvGrpSpPr>
          <p:cNvPr id="60" name="组合18"/>
          <p:cNvGrpSpPr/>
          <p:nvPr/>
        </p:nvGrpSpPr>
        <p:grpSpPr>
          <a:xfrm>
            <a:off x="2948673" y="-34470"/>
            <a:ext cx="7515301" cy="741531"/>
            <a:chOff x="0" y="0"/>
            <a:chExt cx="7515301" cy="741531"/>
          </a:xfrm>
        </p:grpSpPr>
        <p:sp>
          <p:nvSpPr>
            <p:cNvPr id="61" name="形状22"/>
            <p:cNvSpPr txBox="1"/>
            <p:nvPr/>
          </p:nvSpPr>
          <p:spPr>
            <a:xfrm>
              <a:off x="3617" y="23451"/>
              <a:ext cx="7511684" cy="645157"/>
            </a:xfrm>
            <a:prstGeom prst="rect">
              <a:avLst/>
            </a:prstGeom>
            <a:solidFill>
              <a:srgbClr val="A8D08C">
                <a:alpha val="100000"/>
              </a:srgbClr>
            </a:solidFill>
            <a:ln w="9525">
              <a:solidFill>
                <a:srgbClr val="FFFFFF">
                  <a:alpha val="0"/>
                </a:srgbClr>
              </a:solidFill>
            </a:ln>
          </p:spPr>
          <p:txBody>
            <a:bodyPr anchor="ctr"/>
            <a:lstStyle/>
            <a:p>
              <a:pPr marL="0" algn="ctr"/>
              <a:endParaRPr/>
            </a:p>
          </p:txBody>
        </p:sp>
        <p:sp>
          <p:nvSpPr>
            <p:cNvPr id="62" name="文本19"/>
            <p:cNvSpPr txBox="1"/>
            <p:nvPr/>
          </p:nvSpPr>
          <p:spPr>
            <a:xfrm>
              <a:off x="0" y="0"/>
              <a:ext cx="7131910" cy="741531"/>
            </a:xfrm>
            <a:prstGeom prst="rect">
              <a:avLst/>
            </a:prstGeom>
            <a:noFill/>
          </p:spPr>
          <p:txBody>
            <a:bodyPr anchor="t"/>
            <a:lstStyle/>
            <a:p>
              <a:pPr marL="0" algn="l"/>
              <a:r>
                <a:rPr lang="zh-CN" altLang="en-US" sz="3100" b="1" i="0">
                  <a:solidFill>
                    <a:srgbClr val="000000">
                      <a:alpha val="100000"/>
                    </a:srgbClr>
                  </a:solidFill>
                  <a:latin typeface="Times New Roman" panose="02020603050405020304"/>
                  <a:ea typeface="Times New Roman" panose="02020603050405020304"/>
                </a:rPr>
                <a:t>Summarize the passage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300"/>
                                        <p:tgtEl>
                                          <p:spTgt spid="2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linds(horizontal)">
                                      <p:cBhvr>
                                        <p:cTn id="17" dur="500"/>
                                        <p:tgtEl>
                                          <p:spTgt spid="36"/>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
                                        <p:tgtEl>
                                          <p:spTgt spid="39"/>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300"/>
                                        <p:tgtEl>
                                          <p:spTgt spid="42"/>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300"/>
                                        <p:tgtEl>
                                          <p:spTgt spid="45"/>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3" presetClass="entr" presetSubtype="5"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blinds(horizontal)">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36" grpId="0" animBg="1"/>
      <p:bldP spid="39" grpId="0" animBg="1"/>
      <p:bldP spid="42" grpId="0" animBg="1"/>
      <p:bldP spid="45" grpId="0" animBg="1"/>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rcRect l="4671" t="933" r="8488" b="20956"/>
          <a:stretch>
            <a:fillRect/>
          </a:stretch>
        </p:blipFill>
        <p:spPr>
          <a:xfrm>
            <a:off x="8704580" y="2642235"/>
            <a:ext cx="3487420" cy="4215765"/>
          </a:xfrm>
          <a:prstGeom prst="rect">
            <a:avLst/>
          </a:prstGeom>
        </p:spPr>
      </p:pic>
      <p:grpSp>
        <p:nvGrpSpPr>
          <p:cNvPr id="3" name="组合1"/>
          <p:cNvGrpSpPr/>
          <p:nvPr/>
        </p:nvGrpSpPr>
        <p:grpSpPr>
          <a:xfrm>
            <a:off x="1302385" y="3891915"/>
            <a:ext cx="7830820" cy="1414971"/>
            <a:chOff x="0" y="0"/>
            <a:chExt cx="7830820" cy="1414971"/>
          </a:xfrm>
        </p:grpSpPr>
        <p:sp>
          <p:nvSpPr>
            <p:cNvPr id="4" name="形状1"/>
            <p:cNvSpPr txBox="1"/>
            <p:nvPr/>
          </p:nvSpPr>
          <p:spPr>
            <a:xfrm>
              <a:off x="3810" y="49530"/>
              <a:ext cx="7827010" cy="1322070"/>
            </a:xfrm>
            <a:prstGeom prst="rect">
              <a:avLst/>
            </a:prstGeom>
            <a:solidFill>
              <a:srgbClr val="FFFFFF">
                <a:alpha val="0"/>
              </a:srgbClr>
            </a:solidFill>
            <a:ln w="28575">
              <a:solidFill>
                <a:srgbClr val="92D050">
                  <a:alpha val="100000"/>
                </a:srgbClr>
              </a:solidFill>
              <a:prstDash val="solid"/>
            </a:ln>
          </p:spPr>
          <p:txBody>
            <a:bodyPr anchor="ctr"/>
            <a:lstStyle/>
            <a:p>
              <a:pPr marL="0" algn="ctr"/>
              <a:endParaRPr/>
            </a:p>
          </p:txBody>
        </p:sp>
        <p:sp>
          <p:nvSpPr>
            <p:cNvPr id="5" name="文本1"/>
            <p:cNvSpPr txBox="1"/>
            <p:nvPr/>
          </p:nvSpPr>
          <p:spPr>
            <a:xfrm>
              <a:off x="0" y="0"/>
              <a:ext cx="7827010" cy="1414971"/>
            </a:xfrm>
            <a:prstGeom prst="rect">
              <a:avLst/>
            </a:prstGeom>
            <a:noFill/>
          </p:spPr>
          <p:txBody>
            <a:bodyPr anchor="t"/>
            <a:lstStyle/>
            <a:p>
              <a:pPr marL="0" algn="l">
                <a:lnSpc>
                  <a:spcPts val="4800"/>
                </a:lnSpc>
              </a:pPr>
              <a:r>
                <a:rPr lang="zh-CN" altLang="en-US" sz="4000" b="1" i="0">
                  <a:solidFill>
                    <a:srgbClr val="000000">
                      <a:alpha val="100000"/>
                    </a:srgbClr>
                  </a:solidFill>
                  <a:latin typeface="微软雅黑" panose="020B0503020204020204" charset="-122"/>
                  <a:ea typeface="微软雅黑" panose="020B0503020204020204" charset="-122"/>
                </a:rPr>
                <a:t>优秀的文化没有语言障碍，没有国界，京剧拥有自己独特的魅力。</a:t>
              </a:r>
            </a:p>
          </p:txBody>
        </p:sp>
      </p:grpSp>
      <p:grpSp>
        <p:nvGrpSpPr>
          <p:cNvPr id="6" name="组合2"/>
          <p:cNvGrpSpPr/>
          <p:nvPr/>
        </p:nvGrpSpPr>
        <p:grpSpPr>
          <a:xfrm>
            <a:off x="1250950" y="1441450"/>
            <a:ext cx="7882255" cy="2027183"/>
            <a:chOff x="0" y="0"/>
            <a:chExt cx="7882255" cy="2027183"/>
          </a:xfrm>
        </p:grpSpPr>
        <p:sp>
          <p:nvSpPr>
            <p:cNvPr id="7" name="形状2"/>
            <p:cNvSpPr txBox="1"/>
            <p:nvPr/>
          </p:nvSpPr>
          <p:spPr>
            <a:xfrm>
              <a:off x="3810" y="49530"/>
              <a:ext cx="7878445" cy="1938020"/>
            </a:xfrm>
            <a:prstGeom prst="rect">
              <a:avLst/>
            </a:prstGeom>
            <a:solidFill>
              <a:srgbClr val="FFFFFF">
                <a:alpha val="0"/>
              </a:srgbClr>
            </a:solidFill>
            <a:ln w="28575">
              <a:solidFill>
                <a:srgbClr val="92D050">
                  <a:alpha val="100000"/>
                </a:srgbClr>
              </a:solidFill>
              <a:prstDash val="solid"/>
            </a:ln>
          </p:spPr>
          <p:txBody>
            <a:bodyPr anchor="ctr"/>
            <a:lstStyle/>
            <a:p>
              <a:pPr marL="0" algn="ctr"/>
              <a:endParaRPr/>
            </a:p>
          </p:txBody>
        </p:sp>
        <p:sp>
          <p:nvSpPr>
            <p:cNvPr id="8" name="文本2"/>
            <p:cNvSpPr txBox="1"/>
            <p:nvPr/>
          </p:nvSpPr>
          <p:spPr>
            <a:xfrm>
              <a:off x="0" y="0"/>
              <a:ext cx="7878445" cy="2027183"/>
            </a:xfrm>
            <a:prstGeom prst="rect">
              <a:avLst/>
            </a:prstGeom>
            <a:noFill/>
          </p:spPr>
          <p:txBody>
            <a:bodyPr anchor="t"/>
            <a:lstStyle/>
            <a:p>
              <a:pPr marL="0" algn="l">
                <a:lnSpc>
                  <a:spcPts val="4800"/>
                </a:lnSpc>
              </a:pPr>
              <a:r>
                <a:rPr lang="zh-CN" altLang="en-US" sz="4000" b="1" i="0">
                  <a:solidFill>
                    <a:srgbClr val="000000">
                      <a:alpha val="100000"/>
                    </a:srgbClr>
                  </a:solidFill>
                  <a:latin typeface="Times New Roman" panose="02020603050405020304"/>
                  <a:ea typeface="Times New Roman" panose="02020603050405020304"/>
                </a:rPr>
                <a:t>Excellent culture has no language barrier, no boarder, Peking Opera has its unique appeal.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291465" y="2416175"/>
            <a:ext cx="5718810" cy="4441825"/>
          </a:xfrm>
          <a:prstGeom prst="rect">
            <a:avLst/>
          </a:prstGeom>
        </p:spPr>
      </p:pic>
      <p:pic>
        <p:nvPicPr>
          <p:cNvPr id="3" name="图片2"/>
          <p:cNvPicPr>
            <a:picLocks noChangeAspect="1"/>
          </p:cNvPicPr>
          <p:nvPr/>
        </p:nvPicPr>
        <p:blipFill>
          <a:blip r:embed="rId3"/>
          <a:stretch>
            <a:fillRect/>
          </a:stretch>
        </p:blipFill>
        <p:spPr>
          <a:xfrm>
            <a:off x="8419465" y="2361565"/>
            <a:ext cx="3287395" cy="4231640"/>
          </a:xfrm>
          <a:prstGeom prst="rect">
            <a:avLst/>
          </a:prstGeom>
        </p:spPr>
      </p:pic>
      <p:grpSp>
        <p:nvGrpSpPr>
          <p:cNvPr id="4" name="组合1"/>
          <p:cNvGrpSpPr/>
          <p:nvPr/>
        </p:nvGrpSpPr>
        <p:grpSpPr>
          <a:xfrm>
            <a:off x="162560" y="118745"/>
            <a:ext cx="11638280" cy="1854531"/>
            <a:chOff x="0" y="0"/>
            <a:chExt cx="11638280" cy="1854531"/>
          </a:xfrm>
        </p:grpSpPr>
        <p:sp>
          <p:nvSpPr>
            <p:cNvPr id="5" name="形状1"/>
            <p:cNvSpPr txBox="1"/>
            <p:nvPr/>
          </p:nvSpPr>
          <p:spPr>
            <a:xfrm>
              <a:off x="3810" y="49530"/>
              <a:ext cx="11634470" cy="1753235"/>
            </a:xfrm>
            <a:prstGeom prst="rect">
              <a:avLst/>
            </a:prstGeom>
            <a:solidFill>
              <a:srgbClr val="D1D1D1">
                <a:alpha val="100000"/>
              </a:srgbClr>
            </a:solidFill>
            <a:ln w="9525">
              <a:solidFill>
                <a:srgbClr val="A5A5A5">
                  <a:alpha val="100000"/>
                </a:srgbClr>
              </a:solidFill>
              <a:prstDash val="solid"/>
            </a:ln>
          </p:spPr>
          <p:txBody>
            <a:bodyPr anchor="ctr"/>
            <a:lstStyle/>
            <a:p>
              <a:pPr marL="0" algn="ctr"/>
              <a:endParaRPr/>
            </a:p>
          </p:txBody>
        </p:sp>
        <p:sp>
          <p:nvSpPr>
            <p:cNvPr id="6" name="文本1"/>
            <p:cNvSpPr txBox="1"/>
            <p:nvPr/>
          </p:nvSpPr>
          <p:spPr>
            <a:xfrm>
              <a:off x="0" y="0"/>
              <a:ext cx="11634470" cy="1854531"/>
            </a:xfrm>
            <a:prstGeom prst="rect">
              <a:avLst/>
            </a:prstGeom>
            <a:noFill/>
          </p:spPr>
          <p:txBody>
            <a:bodyPr anchor="t"/>
            <a:lstStyle/>
            <a:p>
              <a:pPr marL="0" algn="l">
                <a:lnSpc>
                  <a:spcPts val="4300"/>
                </a:lnSpc>
              </a:pPr>
              <a:r>
                <a:rPr lang="zh-CN" altLang="en-US" sz="3600" b="0" i="0">
                  <a:solidFill>
                    <a:srgbClr val="FF0000">
                      <a:alpha val="100000"/>
                    </a:srgbClr>
                  </a:solidFill>
                  <a:latin typeface="Arial"/>
                  <a:ea typeface="Arial"/>
                </a:rPr>
                <a:t>William Shakespeare </a:t>
              </a:r>
              <a:r>
                <a:rPr lang="zh-CN" altLang="en-US" sz="3600" b="0" i="0">
                  <a:solidFill>
                    <a:srgbClr val="FF0000">
                      <a:alpha val="100000"/>
                    </a:srgbClr>
                  </a:solidFill>
                  <a:latin typeface="宋体" panose="02010600030101010101" pitchFamily="2" charset="-122"/>
                  <a:ea typeface="宋体" panose="02010600030101010101" pitchFamily="2" charset="-122"/>
                </a:rPr>
                <a:t>（</a:t>
              </a:r>
              <a:r>
                <a:rPr lang="zh-CN" altLang="en-US" sz="3600" b="0" i="0">
                  <a:solidFill>
                    <a:srgbClr val="FF0000">
                      <a:alpha val="100000"/>
                    </a:srgbClr>
                  </a:solidFill>
                  <a:latin typeface="Arial"/>
                  <a:ea typeface="Arial"/>
                </a:rPr>
                <a:t>1564—1616</a:t>
              </a:r>
              <a:r>
                <a:rPr lang="zh-CN" altLang="en-US" sz="3600" b="0" i="0">
                  <a:solidFill>
                    <a:srgbClr val="FF0000">
                      <a:alpha val="100000"/>
                    </a:srgbClr>
                  </a:solidFill>
                  <a:latin typeface="宋体" panose="02010600030101010101" pitchFamily="2" charset="-122"/>
                  <a:ea typeface="宋体" panose="02010600030101010101" pitchFamily="2" charset="-122"/>
                </a:rPr>
                <a:t>）</a:t>
              </a:r>
            </a:p>
            <a:p>
              <a:pPr marL="0" algn="l">
                <a:lnSpc>
                  <a:spcPts val="4300"/>
                </a:lnSpc>
              </a:pPr>
              <a:r>
                <a:rPr lang="zh-CN" altLang="en-US" sz="3600" b="0" i="0">
                  <a:solidFill>
                    <a:srgbClr val="000000">
                      <a:alpha val="100000"/>
                    </a:srgbClr>
                  </a:solidFill>
                  <a:latin typeface="Arial"/>
                  <a:ea typeface="Arial"/>
                </a:rPr>
                <a:t>is regarded as the greatest playwright of all time(</a:t>
              </a:r>
              <a:r>
                <a:rPr lang="zh-CN" altLang="en-US" sz="3600" b="0" i="0">
                  <a:solidFill>
                    <a:srgbClr val="000000">
                      <a:alpha val="100000"/>
                    </a:srgbClr>
                  </a:solidFill>
                  <a:latin typeface="宋体" panose="02010600030101010101" pitchFamily="2" charset="-122"/>
                  <a:ea typeface="宋体" panose="02010600030101010101" pitchFamily="2" charset="-122"/>
                </a:rPr>
                <a:t>有史以来最伟大的剧作家</a:t>
              </a:r>
              <a:r>
                <a:rPr lang="zh-CN" altLang="en-US" sz="3600" b="0" i="0">
                  <a:solidFill>
                    <a:srgbClr val="000000">
                      <a:alpha val="100000"/>
                    </a:srgbClr>
                  </a:solidFill>
                  <a:latin typeface="Arial"/>
                  <a:ea typeface="Arial"/>
                </a:rPr>
                <a:t>).</a:t>
              </a:r>
            </a:p>
          </p:txBody>
        </p:sp>
      </p:grpSp>
      <p:grpSp>
        <p:nvGrpSpPr>
          <p:cNvPr id="7" name="组合2"/>
          <p:cNvGrpSpPr/>
          <p:nvPr/>
        </p:nvGrpSpPr>
        <p:grpSpPr>
          <a:xfrm>
            <a:off x="835025" y="5367655"/>
            <a:ext cx="3411855" cy="745245"/>
            <a:chOff x="0" y="0"/>
            <a:chExt cx="3411855" cy="745245"/>
          </a:xfrm>
        </p:grpSpPr>
        <p:sp>
          <p:nvSpPr>
            <p:cNvPr id="8" name="形状2"/>
            <p:cNvSpPr txBox="1"/>
            <p:nvPr/>
          </p:nvSpPr>
          <p:spPr>
            <a:xfrm>
              <a:off x="3810" y="49530"/>
              <a:ext cx="3408045" cy="645160"/>
            </a:xfrm>
            <a:prstGeom prst="rect">
              <a:avLst/>
            </a:prstGeom>
            <a:solidFill>
              <a:srgbClr val="FFFFFF">
                <a:alpha val="100000"/>
              </a:srgbClr>
            </a:solidFill>
            <a:ln w="9525">
              <a:solidFill>
                <a:srgbClr val="FFFFFF">
                  <a:alpha val="0"/>
                </a:srgbClr>
              </a:solidFill>
            </a:ln>
          </p:spPr>
          <p:txBody>
            <a:bodyPr anchor="ctr"/>
            <a:lstStyle/>
            <a:p>
              <a:pPr marL="0" algn="ctr"/>
              <a:endParaRPr/>
            </a:p>
          </p:txBody>
        </p:sp>
        <p:sp>
          <p:nvSpPr>
            <p:cNvPr id="9" name="文本2"/>
            <p:cNvSpPr txBox="1"/>
            <p:nvPr/>
          </p:nvSpPr>
          <p:spPr>
            <a:xfrm>
              <a:off x="0" y="0"/>
              <a:ext cx="3408045" cy="745245"/>
            </a:xfrm>
            <a:prstGeom prst="rect">
              <a:avLst/>
            </a:prstGeom>
            <a:noFill/>
          </p:spPr>
          <p:txBody>
            <a:bodyPr anchor="t"/>
            <a:lstStyle/>
            <a:p>
              <a:pPr marL="0" algn="l">
                <a:lnSpc>
                  <a:spcPts val="4300"/>
                </a:lnSpc>
              </a:pPr>
              <a:r>
                <a:rPr lang="zh-CN" altLang="en-US" sz="3600" b="0" i="0">
                  <a:solidFill>
                    <a:srgbClr val="FF0000">
                      <a:alpha val="100000"/>
                    </a:srgbClr>
                  </a:solidFill>
                  <a:latin typeface="Arial"/>
                  <a:ea typeface="Arial"/>
                </a:rPr>
                <a:t>a play(</a:t>
              </a:r>
              <a:r>
                <a:rPr lang="zh-CN" altLang="en-US" sz="3600" b="0" i="0">
                  <a:solidFill>
                    <a:srgbClr val="FF0000">
                      <a:alpha val="100000"/>
                    </a:srgbClr>
                  </a:solidFill>
                  <a:latin typeface="宋体" panose="02010600030101010101" pitchFamily="2" charset="-122"/>
                  <a:ea typeface="宋体" panose="02010600030101010101" pitchFamily="2" charset="-122"/>
                </a:rPr>
                <a:t>戏剧</a:t>
              </a:r>
              <a:r>
                <a:rPr lang="zh-CN" altLang="en-US" sz="3600" b="0" i="0">
                  <a:solidFill>
                    <a:srgbClr val="FF0000">
                      <a:alpha val="100000"/>
                    </a:srgbClr>
                  </a:solidFill>
                  <a:latin typeface="Arial"/>
                  <a:ea typeface="Arial"/>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645795" y="186690"/>
            <a:ext cx="10415905" cy="863957"/>
            <a:chOff x="0" y="0"/>
            <a:chExt cx="10415905" cy="863957"/>
          </a:xfrm>
        </p:grpSpPr>
        <p:sp>
          <p:nvSpPr>
            <p:cNvPr id="3" name="形状1"/>
            <p:cNvSpPr txBox="1"/>
            <p:nvPr/>
          </p:nvSpPr>
          <p:spPr>
            <a:xfrm>
              <a:off x="3810" y="49530"/>
              <a:ext cx="10412095" cy="768350"/>
            </a:xfrm>
            <a:prstGeom prst="rect">
              <a:avLst/>
            </a:prstGeom>
            <a:solidFill>
              <a:srgbClr val="C4E0B2">
                <a:alpha val="100000"/>
              </a:srgbClr>
            </a:solidFill>
            <a:ln w="19050">
              <a:solidFill>
                <a:srgbClr val="FFFFFF">
                  <a:alpha val="100000"/>
                </a:srgbClr>
              </a:solidFill>
              <a:prstDash val="solid"/>
            </a:ln>
          </p:spPr>
          <p:txBody>
            <a:bodyPr anchor="ctr"/>
            <a:lstStyle/>
            <a:p>
              <a:pPr marL="0" algn="ctr"/>
              <a:endParaRPr/>
            </a:p>
          </p:txBody>
        </p:sp>
        <p:sp>
          <p:nvSpPr>
            <p:cNvPr id="4" name="文本1"/>
            <p:cNvSpPr txBox="1"/>
            <p:nvPr/>
          </p:nvSpPr>
          <p:spPr>
            <a:xfrm>
              <a:off x="0" y="0"/>
              <a:ext cx="10412095" cy="863957"/>
            </a:xfrm>
            <a:prstGeom prst="rect">
              <a:avLst/>
            </a:prstGeom>
            <a:noFill/>
          </p:spPr>
          <p:txBody>
            <a:bodyPr anchor="t"/>
            <a:lstStyle/>
            <a:p>
              <a:pPr marL="0" algn="l">
                <a:lnSpc>
                  <a:spcPts val="5300"/>
                </a:lnSpc>
              </a:pPr>
              <a:r>
                <a:rPr lang="zh-CN" altLang="en-US" sz="4400" b="1" i="0">
                  <a:solidFill>
                    <a:srgbClr val="000000">
                      <a:alpha val="100000"/>
                    </a:srgbClr>
                  </a:solidFill>
                  <a:latin typeface="Times New Roman" panose="02020603050405020304"/>
                  <a:ea typeface="Times New Roman" panose="02020603050405020304"/>
                </a:rPr>
                <a:t>other examples of cultural integration</a:t>
              </a:r>
              <a:r>
                <a:rPr lang="zh-CN" altLang="en-US" sz="2000" b="0" i="0">
                  <a:solidFill>
                    <a:srgbClr val="000000">
                      <a:alpha val="100000"/>
                    </a:srgbClr>
                  </a:solidFill>
                  <a:latin typeface="Times New Roman" panose="02020603050405020304"/>
                  <a:ea typeface="Times New Roman" panose="02020603050405020304"/>
                </a:rPr>
                <a:t>(</a:t>
              </a:r>
              <a:r>
                <a:rPr lang="zh-CN" altLang="en-US" sz="2000" b="0" i="0">
                  <a:solidFill>
                    <a:srgbClr val="000000">
                      <a:alpha val="100000"/>
                    </a:srgbClr>
                  </a:solidFill>
                  <a:latin typeface="微软雅黑" panose="020B0503020204020204" charset="-122"/>
                  <a:ea typeface="微软雅黑" panose="020B0503020204020204" charset="-122"/>
                </a:rPr>
                <a:t>文化融合</a:t>
              </a:r>
              <a:r>
                <a:rPr lang="zh-CN" altLang="en-US" sz="2000" b="0" i="0">
                  <a:solidFill>
                    <a:srgbClr val="000000">
                      <a:alpha val="100000"/>
                    </a:srgbClr>
                  </a:solidFill>
                  <a:latin typeface="Times New Roman" panose="02020603050405020304"/>
                  <a:ea typeface="Times New Roman" panose="02020603050405020304"/>
                </a:rPr>
                <a:t>)</a:t>
              </a:r>
            </a:p>
          </p:txBody>
        </p:sp>
      </p:grpSp>
      <p:pic>
        <p:nvPicPr>
          <p:cNvPr id="5" name="图片1"/>
          <p:cNvPicPr>
            <a:picLocks noChangeAspect="1"/>
          </p:cNvPicPr>
          <p:nvPr/>
        </p:nvPicPr>
        <p:blipFill>
          <a:blip r:embed="rId2"/>
          <a:stretch>
            <a:fillRect/>
          </a:stretch>
        </p:blipFill>
        <p:spPr>
          <a:xfrm>
            <a:off x="6362700" y="1516380"/>
            <a:ext cx="4572000" cy="4815840"/>
          </a:xfrm>
          <a:prstGeom prst="rect">
            <a:avLst/>
          </a:prstGeom>
        </p:spPr>
      </p:pic>
      <p:pic>
        <p:nvPicPr>
          <p:cNvPr id="6" name="图片2"/>
          <p:cNvPicPr>
            <a:picLocks noChangeAspect="1"/>
          </p:cNvPicPr>
          <p:nvPr/>
        </p:nvPicPr>
        <p:blipFill>
          <a:blip r:embed="rId3"/>
          <a:stretch>
            <a:fillRect/>
          </a:stretch>
        </p:blipFill>
        <p:spPr>
          <a:xfrm>
            <a:off x="649605" y="1516380"/>
            <a:ext cx="5369560" cy="48158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3" presetClass="entr" presetSubtype="5"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1275080" y="2262220"/>
            <a:ext cx="7402195" cy="2027183"/>
            <a:chOff x="0" y="0"/>
            <a:chExt cx="7402195" cy="2027183"/>
          </a:xfrm>
        </p:grpSpPr>
        <p:sp>
          <p:nvSpPr>
            <p:cNvPr id="3" name="形状1"/>
            <p:cNvSpPr txBox="1"/>
            <p:nvPr/>
          </p:nvSpPr>
          <p:spPr>
            <a:xfrm>
              <a:off x="3810" y="49530"/>
              <a:ext cx="7398385" cy="1938020"/>
            </a:xfrm>
            <a:prstGeom prst="rect">
              <a:avLst/>
            </a:prstGeom>
            <a:solidFill>
              <a:srgbClr val="FFFFFF">
                <a:alpha val="0"/>
              </a:srgbClr>
            </a:solidFill>
            <a:ln w="28575">
              <a:solidFill>
                <a:srgbClr val="92D050">
                  <a:alpha val="100000"/>
                </a:srgbClr>
              </a:solidFill>
              <a:prstDash val="solid"/>
            </a:ln>
          </p:spPr>
          <p:txBody>
            <a:bodyPr anchor="ctr"/>
            <a:lstStyle/>
            <a:p>
              <a:pPr marL="0" algn="ctr"/>
              <a:endParaRPr/>
            </a:p>
          </p:txBody>
        </p:sp>
        <p:sp>
          <p:nvSpPr>
            <p:cNvPr id="4" name="文本1"/>
            <p:cNvSpPr txBox="1"/>
            <p:nvPr/>
          </p:nvSpPr>
          <p:spPr>
            <a:xfrm>
              <a:off x="0" y="0"/>
              <a:ext cx="7398385" cy="2027183"/>
            </a:xfrm>
            <a:prstGeom prst="rect">
              <a:avLst/>
            </a:prstGeom>
            <a:noFill/>
          </p:spPr>
          <p:txBody>
            <a:bodyPr anchor="t"/>
            <a:lstStyle/>
            <a:p>
              <a:pPr marL="0" algn="l">
                <a:lnSpc>
                  <a:spcPts val="4800"/>
                </a:lnSpc>
              </a:pPr>
              <a:r>
                <a:rPr lang="zh-CN" altLang="en-US" sz="4000" b="0" i="0">
                  <a:solidFill>
                    <a:srgbClr val="000000">
                      <a:alpha val="100000"/>
                    </a:srgbClr>
                  </a:solidFill>
                  <a:latin typeface="Times New Roman" panose="02020603050405020304"/>
                  <a:ea typeface="Times New Roman" panose="02020603050405020304"/>
                </a:rPr>
                <a:t>How could we help a friend from overseas understand Peking Opera and our other traditional cultures?</a:t>
              </a:r>
            </a:p>
          </p:txBody>
        </p:sp>
      </p:grpSp>
      <p:grpSp>
        <p:nvGrpSpPr>
          <p:cNvPr id="5" name="组合2"/>
          <p:cNvGrpSpPr/>
          <p:nvPr/>
        </p:nvGrpSpPr>
        <p:grpSpPr>
          <a:xfrm>
            <a:off x="2367915" y="358140"/>
            <a:ext cx="7341870" cy="1184275"/>
            <a:chOff x="0" y="0"/>
            <a:chExt cx="7341870" cy="1184275"/>
          </a:xfrm>
        </p:grpSpPr>
        <p:sp>
          <p:nvSpPr>
            <p:cNvPr id="6" name="形状2"/>
            <p:cNvSpPr txBox="1"/>
            <p:nvPr/>
          </p:nvSpPr>
          <p:spPr>
            <a:xfrm>
              <a:off x="0" y="49530"/>
              <a:ext cx="7341870" cy="1134745"/>
            </a:xfrm>
            <a:prstGeom prst="ribbon2">
              <a:avLst/>
            </a:prstGeom>
            <a:solidFill>
              <a:srgbClr val="70AD47">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sp>
          <p:nvSpPr>
            <p:cNvPr id="7" name="文本2"/>
            <p:cNvSpPr txBox="1"/>
            <p:nvPr/>
          </p:nvSpPr>
          <p:spPr>
            <a:xfrm>
              <a:off x="1831657" y="0"/>
              <a:ext cx="3670935" cy="945617"/>
            </a:xfrm>
            <a:prstGeom prst="rect">
              <a:avLst/>
            </a:prstGeom>
            <a:noFill/>
          </p:spPr>
          <p:txBody>
            <a:bodyPr anchor="ctr"/>
            <a:lstStyle/>
            <a:p>
              <a:pPr marL="0" algn="ctr">
                <a:lnSpc>
                  <a:spcPts val="5300"/>
                </a:lnSpc>
              </a:pPr>
              <a:r>
                <a:rPr lang="zh-CN" altLang="en-US" sz="4400" b="1" i="0">
                  <a:solidFill>
                    <a:srgbClr val="FFFFFF">
                      <a:alpha val="100000"/>
                    </a:srgbClr>
                  </a:solidFill>
                  <a:latin typeface="Calibri" panose="020F0502020204030204"/>
                  <a:ea typeface="Calibri" panose="020F0502020204030204"/>
                </a:rPr>
                <a:t>Think &amp; Share</a:t>
              </a:r>
            </a:p>
          </p:txBody>
        </p:sp>
      </p:grpSp>
      <p:pic>
        <p:nvPicPr>
          <p:cNvPr id="8" name="图片1"/>
          <p:cNvPicPr>
            <a:picLocks noChangeAspect="1"/>
          </p:cNvPicPr>
          <p:nvPr/>
        </p:nvPicPr>
        <p:blipFill>
          <a:blip r:embed="rId2"/>
          <a:stretch>
            <a:fillRect/>
          </a:stretch>
        </p:blipFill>
        <p:spPr>
          <a:xfrm>
            <a:off x="8927465" y="1943100"/>
            <a:ext cx="3264535" cy="4697730"/>
          </a:xfrm>
          <a:prstGeom prst="rect">
            <a:avLst/>
          </a:prstGeom>
        </p:spPr>
      </p:pic>
      <p:grpSp>
        <p:nvGrpSpPr>
          <p:cNvPr id="9" name="组合3"/>
          <p:cNvGrpSpPr/>
          <p:nvPr/>
        </p:nvGrpSpPr>
        <p:grpSpPr>
          <a:xfrm>
            <a:off x="70275" y="624208"/>
            <a:ext cx="2618317" cy="944245"/>
            <a:chOff x="0" y="0"/>
            <a:chExt cx="2618317" cy="944245"/>
          </a:xfrm>
        </p:grpSpPr>
        <p:sp>
          <p:nvSpPr>
            <p:cNvPr id="10" name="形状3"/>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11" name="形状4"/>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12" name="形状5"/>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3" name="文本3"/>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14" name="形状6"/>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5" name="文本4"/>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7</a:t>
              </a:r>
            </a:p>
          </p:txBody>
        </p:sp>
        <p:pic>
          <p:nvPicPr>
            <p:cNvPr id="16" name="图片2"/>
            <p:cNvPicPr>
              <a:picLocks noChangeAspect="1"/>
            </p:cNvPicPr>
            <p:nvPr/>
          </p:nvPicPr>
          <p:blipFill>
            <a:blip r:embed="rId3"/>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rcRect l="22142" r="27571"/>
          <a:stretch>
            <a:fillRect/>
          </a:stretch>
        </p:blipFill>
        <p:spPr>
          <a:xfrm>
            <a:off x="9023985" y="169545"/>
            <a:ext cx="3168015" cy="6688455"/>
          </a:xfrm>
          <a:prstGeom prst="rect">
            <a:avLst/>
          </a:prstGeom>
        </p:spPr>
      </p:pic>
      <p:grpSp>
        <p:nvGrpSpPr>
          <p:cNvPr id="3" name="组合1"/>
          <p:cNvGrpSpPr/>
          <p:nvPr/>
        </p:nvGrpSpPr>
        <p:grpSpPr>
          <a:xfrm>
            <a:off x="2398395" y="120015"/>
            <a:ext cx="7233920" cy="1229995"/>
            <a:chOff x="0" y="0"/>
            <a:chExt cx="7233920" cy="1229995"/>
          </a:xfrm>
        </p:grpSpPr>
        <p:sp>
          <p:nvSpPr>
            <p:cNvPr id="4" name="形状7"/>
            <p:cNvSpPr txBox="1"/>
            <p:nvPr/>
          </p:nvSpPr>
          <p:spPr>
            <a:xfrm>
              <a:off x="0" y="49530"/>
              <a:ext cx="7233920" cy="1180465"/>
            </a:xfrm>
            <a:prstGeom prst="ribbon2">
              <a:avLst/>
            </a:prstGeom>
            <a:solidFill>
              <a:srgbClr val="70AD47">
                <a:alpha val="100000"/>
              </a:srgbClr>
            </a:solidFill>
            <a:ln w="9525">
              <a:solidFill>
                <a:srgbClr val="C4E0B2">
                  <a:alpha val="100000"/>
                </a:srgbClr>
              </a:solidFill>
              <a:prstDash val="solid"/>
              <a:headEnd type="none" w="med" len="med"/>
              <a:tailEnd type="none" w="med" len="med"/>
            </a:ln>
          </p:spPr>
          <p:txBody>
            <a:bodyPr anchor="ctr"/>
            <a:lstStyle/>
            <a:p>
              <a:pPr marL="0" algn="ctr"/>
              <a:endParaRPr/>
            </a:p>
          </p:txBody>
        </p:sp>
        <p:sp>
          <p:nvSpPr>
            <p:cNvPr id="5" name="文本1"/>
            <p:cNvSpPr txBox="1"/>
            <p:nvPr/>
          </p:nvSpPr>
          <p:spPr>
            <a:xfrm>
              <a:off x="1804670" y="0"/>
              <a:ext cx="3616960" cy="983717"/>
            </a:xfrm>
            <a:prstGeom prst="rect">
              <a:avLst/>
            </a:prstGeom>
            <a:noFill/>
          </p:spPr>
          <p:txBody>
            <a:bodyPr anchor="ctr"/>
            <a:lstStyle/>
            <a:p>
              <a:pPr marL="0" algn="ctr">
                <a:lnSpc>
                  <a:spcPts val="4800"/>
                </a:lnSpc>
              </a:pPr>
              <a:r>
                <a:rPr lang="zh-CN" altLang="en-US" sz="4000" b="1" i="0">
                  <a:solidFill>
                    <a:srgbClr val="FFFFFF">
                      <a:alpha val="100000"/>
                    </a:srgbClr>
                  </a:solidFill>
                  <a:latin typeface="Calibri" panose="020F0502020204030204"/>
                  <a:ea typeface="Calibri" panose="020F0502020204030204"/>
                </a:rPr>
                <a:t>Think &amp; Share</a:t>
              </a:r>
            </a:p>
          </p:txBody>
        </p:sp>
      </p:grpSp>
      <p:grpSp>
        <p:nvGrpSpPr>
          <p:cNvPr id="6" name="组合2"/>
          <p:cNvGrpSpPr/>
          <p:nvPr/>
        </p:nvGrpSpPr>
        <p:grpSpPr>
          <a:xfrm>
            <a:off x="352425" y="1415403"/>
            <a:ext cx="9196070" cy="1934472"/>
            <a:chOff x="0" y="0"/>
            <a:chExt cx="9196070" cy="1934472"/>
          </a:xfrm>
        </p:grpSpPr>
        <p:sp>
          <p:nvSpPr>
            <p:cNvPr id="7" name="形状8"/>
            <p:cNvSpPr txBox="1"/>
            <p:nvPr/>
          </p:nvSpPr>
          <p:spPr>
            <a:xfrm>
              <a:off x="3810" y="0"/>
              <a:ext cx="9005570" cy="107632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8" name="文本2"/>
            <p:cNvSpPr txBox="1"/>
            <p:nvPr/>
          </p:nvSpPr>
          <p:spPr>
            <a:xfrm>
              <a:off x="0" y="667647"/>
              <a:ext cx="9196070" cy="126682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Learn English not only as a subject, but also a tool to unstand other culture and spread Chinese culture;</a:t>
              </a:r>
            </a:p>
          </p:txBody>
        </p:sp>
      </p:grpSp>
      <p:grpSp>
        <p:nvGrpSpPr>
          <p:cNvPr id="9" name="组合3"/>
          <p:cNvGrpSpPr/>
          <p:nvPr/>
        </p:nvGrpSpPr>
        <p:grpSpPr>
          <a:xfrm>
            <a:off x="352425" y="1422631"/>
            <a:ext cx="8919210" cy="2067448"/>
            <a:chOff x="0" y="0"/>
            <a:chExt cx="8919210" cy="2067448"/>
          </a:xfrm>
        </p:grpSpPr>
        <p:sp>
          <p:nvSpPr>
            <p:cNvPr id="10" name="形状9"/>
            <p:cNvSpPr txBox="1"/>
            <p:nvPr/>
          </p:nvSpPr>
          <p:spPr>
            <a:xfrm>
              <a:off x="3810" y="1483883"/>
              <a:ext cx="8728710"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1" name="文本3"/>
            <p:cNvSpPr txBox="1"/>
            <p:nvPr/>
          </p:nvSpPr>
          <p:spPr>
            <a:xfrm>
              <a:off x="0" y="0"/>
              <a:ext cx="8919210"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Understand our culture first;</a:t>
              </a:r>
            </a:p>
          </p:txBody>
        </p:sp>
      </p:grpSp>
      <p:grpSp>
        <p:nvGrpSpPr>
          <p:cNvPr id="12" name="组合4"/>
          <p:cNvGrpSpPr/>
          <p:nvPr/>
        </p:nvGrpSpPr>
        <p:grpSpPr>
          <a:xfrm>
            <a:off x="352425" y="4037318"/>
            <a:ext cx="9650095" cy="774065"/>
            <a:chOff x="0" y="0"/>
            <a:chExt cx="9650095" cy="774065"/>
          </a:xfrm>
        </p:grpSpPr>
        <p:sp>
          <p:nvSpPr>
            <p:cNvPr id="13" name="形状10"/>
            <p:cNvSpPr txBox="1"/>
            <p:nvPr/>
          </p:nvSpPr>
          <p:spPr>
            <a:xfrm>
              <a:off x="3810" y="49530"/>
              <a:ext cx="945959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4" name="文本4"/>
            <p:cNvSpPr txBox="1"/>
            <p:nvPr/>
          </p:nvSpPr>
          <p:spPr>
            <a:xfrm>
              <a:off x="0" y="0"/>
              <a:ext cx="9650095"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Combine our culture with others;</a:t>
              </a:r>
            </a:p>
          </p:txBody>
        </p:sp>
      </p:grpSp>
      <p:grpSp>
        <p:nvGrpSpPr>
          <p:cNvPr id="15" name="组合5"/>
          <p:cNvGrpSpPr/>
          <p:nvPr/>
        </p:nvGrpSpPr>
        <p:grpSpPr>
          <a:xfrm>
            <a:off x="351155" y="3038190"/>
            <a:ext cx="8920480" cy="1266825"/>
            <a:chOff x="0" y="0"/>
            <a:chExt cx="8920480" cy="1266825"/>
          </a:xfrm>
        </p:grpSpPr>
        <p:sp>
          <p:nvSpPr>
            <p:cNvPr id="16" name="形状11"/>
            <p:cNvSpPr txBox="1"/>
            <p:nvPr/>
          </p:nvSpPr>
          <p:spPr>
            <a:xfrm>
              <a:off x="3810" y="49530"/>
              <a:ext cx="8729980" cy="107632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7" name="文本5"/>
            <p:cNvSpPr txBox="1"/>
            <p:nvPr/>
          </p:nvSpPr>
          <p:spPr>
            <a:xfrm>
              <a:off x="0" y="0"/>
              <a:ext cx="8920480" cy="126682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Develop  cultural confidence and a  sense of national pride;</a:t>
              </a:r>
            </a:p>
          </p:txBody>
        </p:sp>
      </p:grpSp>
      <p:sp>
        <p:nvSpPr>
          <p:cNvPr id="18" name="形状1"/>
          <p:cNvSpPr txBox="1"/>
          <p:nvPr/>
        </p:nvSpPr>
        <p:spPr>
          <a:xfrm>
            <a:off x="533" y="2187121"/>
            <a:ext cx="424815" cy="537845"/>
          </a:xfrm>
          <a:prstGeom prst="star4">
            <a:avLst/>
          </a:prstGeom>
          <a:solidFill>
            <a:srgbClr val="FF0000">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sp>
        <p:nvSpPr>
          <p:cNvPr id="19" name="形状2"/>
          <p:cNvSpPr txBox="1"/>
          <p:nvPr/>
        </p:nvSpPr>
        <p:spPr>
          <a:xfrm>
            <a:off x="-12700" y="3141333"/>
            <a:ext cx="424815" cy="537845"/>
          </a:xfrm>
          <a:prstGeom prst="star4">
            <a:avLst/>
          </a:prstGeom>
          <a:solidFill>
            <a:srgbClr val="FF0000">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sp>
        <p:nvSpPr>
          <p:cNvPr id="20" name="形状3"/>
          <p:cNvSpPr txBox="1"/>
          <p:nvPr/>
        </p:nvSpPr>
        <p:spPr>
          <a:xfrm>
            <a:off x="0" y="4082854"/>
            <a:ext cx="424815" cy="537845"/>
          </a:xfrm>
          <a:prstGeom prst="star4">
            <a:avLst/>
          </a:prstGeom>
          <a:solidFill>
            <a:srgbClr val="FF0000">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sp>
        <p:nvSpPr>
          <p:cNvPr id="21" name="形状4"/>
          <p:cNvSpPr txBox="1"/>
          <p:nvPr/>
        </p:nvSpPr>
        <p:spPr>
          <a:xfrm>
            <a:off x="0" y="4635743"/>
            <a:ext cx="424815" cy="537845"/>
          </a:xfrm>
          <a:prstGeom prst="star4">
            <a:avLst/>
          </a:prstGeom>
          <a:solidFill>
            <a:srgbClr val="FF0000">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grpSp>
        <p:nvGrpSpPr>
          <p:cNvPr id="22" name="组合6"/>
          <p:cNvGrpSpPr/>
          <p:nvPr/>
        </p:nvGrpSpPr>
        <p:grpSpPr>
          <a:xfrm>
            <a:off x="351155" y="5108656"/>
            <a:ext cx="8507095" cy="1292561"/>
            <a:chOff x="0" y="0"/>
            <a:chExt cx="8507095" cy="1292561"/>
          </a:xfrm>
        </p:grpSpPr>
        <p:sp>
          <p:nvSpPr>
            <p:cNvPr id="23" name="形状12"/>
            <p:cNvSpPr txBox="1"/>
            <p:nvPr/>
          </p:nvSpPr>
          <p:spPr>
            <a:xfrm>
              <a:off x="3810" y="164633"/>
              <a:ext cx="8503285" cy="1062355"/>
            </a:xfrm>
            <a:prstGeom prst="rect">
              <a:avLst/>
            </a:prstGeom>
            <a:solidFill>
              <a:srgbClr val="000000">
                <a:alpha val="0"/>
              </a:srgbClr>
            </a:solidFill>
            <a:ln w="9525">
              <a:solidFill>
                <a:srgbClr val="1ABE6F">
                  <a:alpha val="100000"/>
                </a:srgbClr>
              </a:solidFill>
              <a:prstDash val="solid"/>
            </a:ln>
          </p:spPr>
          <p:txBody>
            <a:bodyPr anchor="ctr"/>
            <a:lstStyle/>
            <a:p>
              <a:pPr marL="0" algn="ctr"/>
              <a:endParaRPr/>
            </a:p>
          </p:txBody>
        </p:sp>
        <p:sp>
          <p:nvSpPr>
            <p:cNvPr id="24" name="文本6"/>
            <p:cNvSpPr txBox="1"/>
            <p:nvPr/>
          </p:nvSpPr>
          <p:spPr>
            <a:xfrm>
              <a:off x="0" y="0"/>
              <a:ext cx="8503285" cy="1292561"/>
            </a:xfrm>
            <a:prstGeom prst="rect">
              <a:avLst/>
            </a:prstGeom>
            <a:noFill/>
          </p:spPr>
          <p:txBody>
            <a:bodyPr anchor="ctr"/>
            <a:lstStyle/>
            <a:p>
              <a:pPr marL="0" algn="l">
                <a:lnSpc>
                  <a:spcPts val="4300"/>
                </a:lnSpc>
              </a:pPr>
              <a:r>
                <a:rPr lang="zh-CN" altLang="en-US" sz="3600" b="0" i="0">
                  <a:solidFill>
                    <a:srgbClr val="FF0000">
                      <a:alpha val="100000"/>
                    </a:srgbClr>
                  </a:solidFill>
                  <a:latin typeface="Times New Roman" panose="02020603050405020304"/>
                  <a:ea typeface="Times New Roman" panose="02020603050405020304"/>
                </a:rPr>
                <a:t>Build a bridge of </a:t>
              </a:r>
              <a:r>
                <a:rPr lang="zh-CN" altLang="en-US" sz="3600" b="1" i="0">
                  <a:solidFill>
                    <a:srgbClr val="FF0000">
                      <a:alpha val="100000"/>
                    </a:srgbClr>
                  </a:solidFill>
                  <a:latin typeface="Times New Roman" panose="02020603050405020304"/>
                  <a:ea typeface="Times New Roman" panose="02020603050405020304"/>
                </a:rPr>
                <a:t>cultural integration</a:t>
              </a:r>
              <a:r>
                <a:rPr lang="zh-CN" altLang="en-US" sz="3600" b="0" i="0">
                  <a:solidFill>
                    <a:srgbClr val="FF0000">
                      <a:alpha val="100000"/>
                    </a:srgbClr>
                  </a:solidFill>
                  <a:latin typeface="Times New Roman" panose="02020603050405020304"/>
                  <a:ea typeface="Times New Roman" panose="02020603050405020304"/>
                </a:rPr>
                <a:t> in the world.</a:t>
              </a:r>
            </a:p>
          </p:txBody>
        </p:sp>
      </p:grpSp>
      <p:grpSp>
        <p:nvGrpSpPr>
          <p:cNvPr id="25" name="组合7"/>
          <p:cNvGrpSpPr/>
          <p:nvPr/>
        </p:nvGrpSpPr>
        <p:grpSpPr>
          <a:xfrm>
            <a:off x="70275" y="419738"/>
            <a:ext cx="2618317" cy="944245"/>
            <a:chOff x="0" y="0"/>
            <a:chExt cx="2618317" cy="944245"/>
          </a:xfrm>
        </p:grpSpPr>
        <p:sp>
          <p:nvSpPr>
            <p:cNvPr id="26" name="形状13"/>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27" name="形状14"/>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28" name="形状15"/>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9" name="文本7"/>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30" name="形状16"/>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1" name="文本8"/>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7</a:t>
              </a:r>
            </a:p>
          </p:txBody>
        </p:sp>
        <p:pic>
          <p:nvPicPr>
            <p:cNvPr id="32" name="图片2"/>
            <p:cNvPicPr>
              <a:picLocks noChangeAspect="1"/>
            </p:cNvPicPr>
            <p:nvPr/>
          </p:nvPicPr>
          <p:blipFill>
            <a:blip r:embed="rId3"/>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
        <p:nvSpPr>
          <p:cNvPr id="33" name="形状5"/>
          <p:cNvSpPr txBox="1"/>
          <p:nvPr/>
        </p:nvSpPr>
        <p:spPr>
          <a:xfrm>
            <a:off x="591" y="1444085"/>
            <a:ext cx="424815" cy="537845"/>
          </a:xfrm>
          <a:prstGeom prst="star4">
            <a:avLst/>
          </a:prstGeom>
          <a:solidFill>
            <a:srgbClr val="FF0000">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grpSp>
        <p:nvGrpSpPr>
          <p:cNvPr id="34" name="组合8"/>
          <p:cNvGrpSpPr/>
          <p:nvPr/>
        </p:nvGrpSpPr>
        <p:grpSpPr>
          <a:xfrm>
            <a:off x="364033" y="4576795"/>
            <a:ext cx="9650095" cy="774065"/>
            <a:chOff x="0" y="0"/>
            <a:chExt cx="9650095" cy="774065"/>
          </a:xfrm>
        </p:grpSpPr>
        <p:sp>
          <p:nvSpPr>
            <p:cNvPr id="35" name="形状17"/>
            <p:cNvSpPr txBox="1"/>
            <p:nvPr/>
          </p:nvSpPr>
          <p:spPr>
            <a:xfrm>
              <a:off x="3810" y="49530"/>
              <a:ext cx="9459595" cy="58356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6" name="文本9"/>
            <p:cNvSpPr txBox="1"/>
            <p:nvPr/>
          </p:nvSpPr>
          <p:spPr>
            <a:xfrm>
              <a:off x="0" y="0"/>
              <a:ext cx="9650095" cy="774065"/>
            </a:xfrm>
            <a:prstGeom prst="rect">
              <a:avLst/>
            </a:prstGeom>
            <a:noFill/>
          </p:spPr>
          <p:txBody>
            <a:bodyPr anchor="t"/>
            <a:lstStyle/>
            <a:p>
              <a:pPr marL="0" algn="l">
                <a:lnSpc>
                  <a:spcPts val="3800"/>
                </a:lnSpc>
              </a:pPr>
              <a:r>
                <a:rPr lang="zh-CN" altLang="en-US" sz="3200" b="0" i="0">
                  <a:solidFill>
                    <a:srgbClr val="000000">
                      <a:alpha val="100000"/>
                    </a:srgbClr>
                  </a:solidFill>
                  <a:latin typeface="Times New Roman" panose="02020603050405020304"/>
                  <a:ea typeface="Times New Roman" panose="02020603050405020304"/>
                </a:rPr>
                <a:t>Present their culture in a traditional Chinese way;</a:t>
              </a:r>
            </a:p>
          </p:txBody>
        </p:sp>
      </p:grpSp>
      <p:sp>
        <p:nvSpPr>
          <p:cNvPr id="37" name="形状6"/>
          <p:cNvSpPr txBox="1"/>
          <p:nvPr/>
        </p:nvSpPr>
        <p:spPr>
          <a:xfrm>
            <a:off x="-12463" y="5420888"/>
            <a:ext cx="424815" cy="537845"/>
          </a:xfrm>
          <a:prstGeom prst="star4">
            <a:avLst/>
          </a:prstGeom>
          <a:solidFill>
            <a:srgbClr val="FF0000">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4"/>
          <a:stretch>
            <a:fillRect/>
          </a:stretch>
        </p:blipFill>
        <p:spPr>
          <a:xfrm>
            <a:off x="11016834" y="4347400"/>
            <a:ext cx="1716405" cy="2426335"/>
          </a:xfrm>
          <a:prstGeom prst="rect">
            <a:avLst/>
          </a:prstGeom>
        </p:spPr>
      </p:pic>
      <p:grpSp>
        <p:nvGrpSpPr>
          <p:cNvPr id="3" name="组合1"/>
          <p:cNvGrpSpPr/>
          <p:nvPr/>
        </p:nvGrpSpPr>
        <p:grpSpPr>
          <a:xfrm>
            <a:off x="605809" y="1760134"/>
            <a:ext cx="11078842" cy="4231253"/>
            <a:chOff x="0" y="0"/>
            <a:chExt cx="11078842" cy="4231253"/>
          </a:xfrm>
        </p:grpSpPr>
        <p:sp>
          <p:nvSpPr>
            <p:cNvPr id="4" name="形状1"/>
            <p:cNvSpPr txBox="1"/>
            <p:nvPr/>
          </p:nvSpPr>
          <p:spPr>
            <a:xfrm>
              <a:off x="0" y="0"/>
              <a:ext cx="11078842" cy="3862702"/>
            </a:xfrm>
            <a:prstGeom prst="rect">
              <a:avLst/>
            </a:prstGeom>
            <a:solidFill>
              <a:srgbClr val="FFC000">
                <a:alpha val="100000"/>
              </a:srgbClr>
            </a:solidFill>
            <a:ln w="19050">
              <a:solidFill>
                <a:srgbClr val="FFFFFF">
                  <a:alpha val="100000"/>
                </a:srgbClr>
              </a:solidFill>
              <a:prstDash val="solid"/>
            </a:ln>
          </p:spPr>
          <p:txBody>
            <a:bodyPr anchor="ctr"/>
            <a:lstStyle/>
            <a:p>
              <a:pPr marL="0" algn="ctr"/>
              <a:endParaRPr/>
            </a:p>
          </p:txBody>
        </p:sp>
        <p:sp>
          <p:nvSpPr>
            <p:cNvPr id="5" name="文本1"/>
            <p:cNvSpPr txBox="1"/>
            <p:nvPr/>
          </p:nvSpPr>
          <p:spPr>
            <a:xfrm>
              <a:off x="0" y="0"/>
              <a:ext cx="11078842" cy="4231253"/>
            </a:xfrm>
            <a:prstGeom prst="rect">
              <a:avLst/>
            </a:prstGeom>
            <a:noFill/>
          </p:spPr>
          <p:txBody>
            <a:bodyPr anchor="t"/>
            <a:lstStyle/>
            <a:p>
              <a:pPr marL="0" algn="l">
                <a:lnSpc>
                  <a:spcPts val="5300"/>
                </a:lnSpc>
              </a:pPr>
              <a:r>
                <a:rPr lang="zh-CN" altLang="en-US" sz="4400" b="0" i="0">
                  <a:solidFill>
                    <a:srgbClr val="FF0000">
                      <a:alpha val="100000"/>
                    </a:srgbClr>
                  </a:solidFill>
                  <a:latin typeface="Times New Roman" panose="02020603050405020304"/>
                  <a:ea typeface="Times New Roman" panose="02020603050405020304"/>
                </a:rPr>
                <a:t>Chinese culture has its appeal,other culture also has its magic, so we should respect our own culture, appreciate the culture of others for the prosperity of human civilization.</a:t>
              </a:r>
            </a:p>
            <a:p>
              <a:pPr marL="0" algn="l">
                <a:lnSpc>
                  <a:spcPts val="5300"/>
                </a:lnSpc>
              </a:pPr>
              <a:r>
                <a:rPr lang="zh-CN" altLang="en-US" sz="4200" b="0" i="0">
                  <a:solidFill>
                    <a:srgbClr val="FF0000">
                      <a:alpha val="100000"/>
                    </a:srgbClr>
                  </a:solidFill>
                  <a:latin typeface="微软雅黑" panose="020B0503020204020204" charset="-122"/>
                  <a:ea typeface="微软雅黑" panose="020B0503020204020204" charset="-122"/>
                </a:rPr>
                <a:t>各美其美，美人之美，美美与共，天下大同</a:t>
              </a:r>
              <a:r>
                <a:rPr lang="zh-CN" altLang="en-US" sz="4400" b="0" i="0">
                  <a:solidFill>
                    <a:srgbClr val="FF0000">
                      <a:alpha val="100000"/>
                    </a:srgbClr>
                  </a:solidFill>
                  <a:latin typeface="微软雅黑" panose="020B0503020204020204" charset="-122"/>
                  <a:ea typeface="微软雅黑" panose="020B0503020204020204" charset="-122"/>
                </a:rPr>
                <a:t>。</a:t>
              </a:r>
            </a:p>
            <a:p>
              <a:pPr marL="0" algn="l"/>
              <a:endParaRPr lang="zh-CN" altLang="en-US" sz="4400" b="0" i="0">
                <a:solidFill>
                  <a:srgbClr val="FF0000">
                    <a:alpha val="100000"/>
                  </a:srgbClr>
                </a:solidFill>
                <a:latin typeface="微软雅黑" panose="020B0503020204020204" charset="-122"/>
                <a:ea typeface="微软雅黑" panose="020B0503020204020204" charset="-122"/>
              </a:endParaRPr>
            </a:p>
          </p:txBody>
        </p:sp>
      </p:grpSp>
      <p:pic>
        <p:nvPicPr>
          <p:cNvPr id="6" name="视频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5509" y="257823"/>
            <a:ext cx="10999470" cy="53790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xit" presetSubtype="0" fill="hold" grpId="1" nodeType="clickEffect">
                                  <p:stCondLst>
                                    <p:cond delay="0"/>
                                  </p:stCondLst>
                                  <p:childTnLst>
                                    <p:set>
                                      <p:cBhvr>
                                        <p:cTn id="11" dur="1" fill="hold">
                                          <p:stCondLst>
                                            <p:cond delay="300"/>
                                          </p:stCondLst>
                                        </p:cTn>
                                        <p:tgtEl>
                                          <p:spTgt spid="6"/>
                                        </p:tgtEl>
                                        <p:attrNameLst>
                                          <p:attrName>style.visibility</p:attrName>
                                        </p:attrNameLst>
                                      </p:cBhvr>
                                      <p:to>
                                        <p:strVal val="hidden"/>
                                      </p:to>
                                    </p:set>
                                    <p:animEffect transition="out" filter="fade">
                                      <p:cBhvr>
                                        <p:cTn id="12" dur="300"/>
                                        <p:tgtEl>
                                          <p:spTgt spid="6"/>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8" fill="hold" display="0">
                  <p:stCondLst>
                    <p:cond delay="indefinite"/>
                  </p:stCondLst>
                </p:cTn>
                <p:tgtEl>
                  <p:spTgt spid="6"/>
                </p:tgtEl>
              </p:cMediaNode>
            </p:video>
          </p:childTnLst>
        </p:cTn>
      </p:par>
    </p:tnLst>
    <p:bldLst>
      <p:bldP spid="3" grpId="0" animBg="1"/>
      <p:bldP spid="6" grpId="0" animBg="1"/>
      <p:bldP spid="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5434693" y="405222"/>
            <a:ext cx="5799625" cy="6048493"/>
            <a:chOff x="0" y="0"/>
            <a:chExt cx="5799625" cy="6048493"/>
          </a:xfrm>
        </p:grpSpPr>
        <p:sp>
          <p:nvSpPr>
            <p:cNvPr id="3" name="形状1"/>
            <p:cNvSpPr txBox="1"/>
            <p:nvPr/>
          </p:nvSpPr>
          <p:spPr>
            <a:xfrm>
              <a:off x="5250" y="116454"/>
              <a:ext cx="5794375" cy="5912485"/>
            </a:xfrm>
            <a:prstGeom prst="rect">
              <a:avLst/>
            </a:prstGeom>
            <a:solidFill>
              <a:srgbClr val="CFECF1">
                <a:alpha val="100000"/>
              </a:srgbClr>
            </a:solidFill>
            <a:ln w="12700">
              <a:solidFill>
                <a:srgbClr val="7E0101">
                  <a:alpha val="100000"/>
                </a:srgbClr>
              </a:solidFill>
              <a:prstDash val="solid"/>
            </a:ln>
          </p:spPr>
          <p:txBody>
            <a:bodyPr anchor="ctr"/>
            <a:lstStyle/>
            <a:p>
              <a:pPr marL="0" algn="ctr"/>
              <a:endParaRPr/>
            </a:p>
          </p:txBody>
        </p:sp>
        <p:sp>
          <p:nvSpPr>
            <p:cNvPr id="4" name="文本1"/>
            <p:cNvSpPr txBox="1"/>
            <p:nvPr/>
          </p:nvSpPr>
          <p:spPr>
            <a:xfrm>
              <a:off x="0" y="0"/>
              <a:ext cx="5794375" cy="6048493"/>
            </a:xfrm>
            <a:prstGeom prst="rect">
              <a:avLst/>
            </a:prstGeom>
            <a:noFill/>
          </p:spPr>
          <p:txBody>
            <a:bodyPr anchor="ctr"/>
            <a:lstStyle/>
            <a:p>
              <a:pPr marL="0" algn="l">
                <a:lnSpc>
                  <a:spcPts val="6500"/>
                </a:lnSpc>
                <a:buFont typeface="Arial"/>
                <a:buChar char=" "/>
              </a:pPr>
              <a:r>
                <a:rPr lang="zh-CN" altLang="en-US" sz="3600" b="1" i="0">
                  <a:solidFill>
                    <a:srgbClr val="000000">
                      <a:alpha val="100000"/>
                    </a:srgbClr>
                  </a:solidFill>
                  <a:latin typeface="Times New Roman" panose="02020603050405020304"/>
                  <a:ea typeface="Times New Roman" panose="02020603050405020304"/>
                </a:rPr>
                <a:t>As teenagers, we are expected to </a:t>
              </a:r>
              <a:r>
                <a:rPr lang="zh-CN" altLang="en-US" sz="3600" b="1" i="0">
                  <a:solidFill>
                    <a:srgbClr val="FF0000">
                      <a:alpha val="100000"/>
                    </a:srgbClr>
                  </a:solidFill>
                  <a:latin typeface="Times New Roman" panose="02020603050405020304"/>
                  <a:ea typeface="Times New Roman" panose="02020603050405020304"/>
                </a:rPr>
                <a:t>respect cultural diversity</a:t>
              </a:r>
              <a:r>
                <a:rPr lang="zh-CN" altLang="en-US" sz="3600" b="1" i="0">
                  <a:solidFill>
                    <a:srgbClr val="000000">
                      <a:alpha val="100000"/>
                    </a:srgbClr>
                  </a:solidFill>
                  <a:latin typeface="Times New Roman" panose="02020603050405020304"/>
                  <a:ea typeface="Times New Roman" panose="02020603050405020304"/>
                </a:rPr>
                <a:t>(</a:t>
              </a:r>
              <a:r>
                <a:rPr lang="zh-CN" altLang="en-US" sz="3600" b="1" i="0">
                  <a:solidFill>
                    <a:srgbClr val="000000">
                      <a:alpha val="100000"/>
                    </a:srgbClr>
                  </a:solidFill>
                  <a:latin typeface="微软雅黑" panose="020B0503020204020204" charset="-122"/>
                  <a:ea typeface="微软雅黑" panose="020B0503020204020204" charset="-122"/>
                </a:rPr>
                <a:t>多样性</a:t>
              </a:r>
              <a:r>
                <a:rPr lang="zh-CN" altLang="en-US" sz="3600" b="1" i="0">
                  <a:solidFill>
                    <a:srgbClr val="000000">
                      <a:alpha val="100000"/>
                    </a:srgbClr>
                  </a:solidFill>
                  <a:latin typeface="Times New Roman" panose="02020603050405020304"/>
                  <a:ea typeface="Times New Roman" panose="02020603050405020304"/>
                </a:rPr>
                <a:t>), </a:t>
              </a:r>
              <a:r>
                <a:rPr lang="zh-CN" altLang="en-US" sz="3600" b="1" i="0">
                  <a:solidFill>
                    <a:srgbClr val="FF0000">
                      <a:alpha val="100000"/>
                    </a:srgbClr>
                  </a:solidFill>
                  <a:latin typeface="Times New Roman" panose="02020603050405020304"/>
                  <a:ea typeface="Times New Roman" panose="02020603050405020304"/>
                </a:rPr>
                <a:t>be full of confidence in Chinese traditional culture</a:t>
              </a:r>
              <a:r>
                <a:rPr lang="zh-CN" altLang="en-US" sz="3600" b="1" i="0">
                  <a:solidFill>
                    <a:srgbClr val="000000">
                      <a:alpha val="100000"/>
                    </a:srgbClr>
                  </a:solidFill>
                  <a:latin typeface="Times New Roman" panose="02020603050405020304"/>
                  <a:ea typeface="Times New Roman" panose="02020603050405020304"/>
                </a:rPr>
                <a:t>, and </a:t>
              </a:r>
              <a:r>
                <a:rPr lang="zh-CN" altLang="en-US" sz="3600" b="1" i="0">
                  <a:solidFill>
                    <a:srgbClr val="FF0000">
                      <a:alpha val="100000"/>
                    </a:srgbClr>
                  </a:solidFill>
                  <a:latin typeface="Times New Roman" panose="02020603050405020304"/>
                  <a:ea typeface="Times New Roman" panose="02020603050405020304"/>
                </a:rPr>
                <a:t>get</a:t>
              </a:r>
              <a:r>
                <a:rPr lang="zh-CN" altLang="en-US" sz="3600" b="1" i="0">
                  <a:solidFill>
                    <a:srgbClr val="000000">
                      <a:alpha val="100000"/>
                    </a:srgbClr>
                  </a:solidFill>
                  <a:latin typeface="Times New Roman" panose="02020603050405020304"/>
                  <a:ea typeface="Times New Roman" panose="02020603050405020304"/>
                </a:rPr>
                <a:t> Chinese traditional culture </a:t>
              </a:r>
              <a:r>
                <a:rPr lang="zh-CN" altLang="en-US" sz="3600" b="1" i="0">
                  <a:solidFill>
                    <a:srgbClr val="FF0000">
                      <a:alpha val="100000"/>
                    </a:srgbClr>
                  </a:solidFill>
                  <a:latin typeface="Times New Roman" panose="02020603050405020304"/>
                  <a:ea typeface="Times New Roman" panose="02020603050405020304"/>
                </a:rPr>
                <a:t>across</a:t>
              </a:r>
              <a:r>
                <a:rPr lang="zh-CN" altLang="en-US" sz="3600" b="1" i="0">
                  <a:solidFill>
                    <a:srgbClr val="000000">
                      <a:alpha val="100000"/>
                    </a:srgbClr>
                  </a:solidFill>
                  <a:latin typeface="Times New Roman" panose="02020603050405020304"/>
                  <a:ea typeface="Times New Roman" panose="02020603050405020304"/>
                </a:rPr>
                <a:t> to the whole world.</a:t>
              </a:r>
            </a:p>
          </p:txBody>
        </p:sp>
      </p:grpSp>
      <p:pic>
        <p:nvPicPr>
          <p:cNvPr id="5" name="图片1"/>
          <p:cNvPicPr>
            <a:picLocks noChangeAspect="1"/>
          </p:cNvPicPr>
          <p:nvPr/>
        </p:nvPicPr>
        <p:blipFill>
          <a:blip r:embed="rId2"/>
          <a:stretch>
            <a:fillRect/>
          </a:stretch>
        </p:blipFill>
        <p:spPr>
          <a:xfrm>
            <a:off x="1278798" y="494185"/>
            <a:ext cx="4000757" cy="5896966"/>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9243695" y="3006725"/>
            <a:ext cx="2948305" cy="3851275"/>
          </a:xfrm>
          <a:prstGeom prst="rect">
            <a:avLst/>
          </a:prstGeom>
        </p:spPr>
      </p:pic>
      <p:grpSp>
        <p:nvGrpSpPr>
          <p:cNvPr id="3" name="组合1"/>
          <p:cNvGrpSpPr/>
          <p:nvPr/>
        </p:nvGrpSpPr>
        <p:grpSpPr>
          <a:xfrm>
            <a:off x="7261225" y="5976620"/>
            <a:ext cx="6910070" cy="693420"/>
            <a:chOff x="0" y="0"/>
            <a:chExt cx="6910070" cy="693420"/>
          </a:xfrm>
        </p:grpSpPr>
        <p:sp>
          <p:nvSpPr>
            <p:cNvPr id="4" name="形状1"/>
            <p:cNvSpPr txBox="1"/>
            <p:nvPr/>
          </p:nvSpPr>
          <p:spPr>
            <a:xfrm>
              <a:off x="3810" y="49530"/>
              <a:ext cx="6719570" cy="50292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 name="文本1"/>
            <p:cNvSpPr txBox="1"/>
            <p:nvPr/>
          </p:nvSpPr>
          <p:spPr>
            <a:xfrm>
              <a:off x="0" y="0"/>
              <a:ext cx="6910070" cy="693420"/>
            </a:xfrm>
            <a:prstGeom prst="rect">
              <a:avLst/>
            </a:prstGeom>
            <a:noFill/>
          </p:spPr>
          <p:txBody>
            <a:bodyPr anchor="t"/>
            <a:lstStyle/>
            <a:p>
              <a:pPr marL="0" algn="l">
                <a:lnSpc>
                  <a:spcPts val="2100"/>
                </a:lnSpc>
              </a:pPr>
              <a:r>
                <a:rPr lang="zh-CN" altLang="en-US" sz="1800" b="0" i="0">
                  <a:solidFill>
                    <a:srgbClr val="000000">
                      <a:alpha val="100000"/>
                    </a:srgbClr>
                  </a:solidFill>
                  <a:latin typeface="Calibri" panose="020F0502020204030204"/>
                  <a:ea typeface="Calibri" panose="020F0502020204030204"/>
                </a:rPr>
                <a:t> </a:t>
              </a:r>
            </a:p>
          </p:txBody>
        </p:sp>
      </p:grpSp>
      <p:grpSp>
        <p:nvGrpSpPr>
          <p:cNvPr id="6" name="组合2"/>
          <p:cNvGrpSpPr/>
          <p:nvPr/>
        </p:nvGrpSpPr>
        <p:grpSpPr>
          <a:xfrm>
            <a:off x="469306" y="1076839"/>
            <a:ext cx="9277055" cy="5883280"/>
            <a:chOff x="0" y="0"/>
            <a:chExt cx="9277055" cy="5883280"/>
          </a:xfrm>
        </p:grpSpPr>
        <p:sp>
          <p:nvSpPr>
            <p:cNvPr id="7" name="形状2"/>
            <p:cNvSpPr txBox="1"/>
            <p:nvPr/>
          </p:nvSpPr>
          <p:spPr>
            <a:xfrm>
              <a:off x="0" y="49530"/>
              <a:ext cx="9077325" cy="262953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8" name="文本2"/>
            <p:cNvSpPr txBox="1"/>
            <p:nvPr/>
          </p:nvSpPr>
          <p:spPr>
            <a:xfrm>
              <a:off x="9230" y="0"/>
              <a:ext cx="9267825" cy="5883280"/>
            </a:xfrm>
            <a:prstGeom prst="rect">
              <a:avLst/>
            </a:prstGeom>
            <a:noFill/>
          </p:spPr>
          <p:txBody>
            <a:bodyPr anchor="t"/>
            <a:lstStyle/>
            <a:p>
              <a:pPr marL="0" algn="l">
                <a:lnSpc>
                  <a:spcPts val="4300"/>
                </a:lnSpc>
              </a:pPr>
              <a:r>
                <a:rPr lang="zh-CN" altLang="en-US" sz="3600" b="1" i="0">
                  <a:solidFill>
                    <a:srgbClr val="000000">
                      <a:alpha val="100000"/>
                    </a:srgbClr>
                  </a:solidFill>
                  <a:latin typeface="Calibri" panose="020F0502020204030204"/>
                  <a:ea typeface="Calibri" panose="020F0502020204030204"/>
                </a:rPr>
                <a:t>1.Please write a summary of the passage.</a:t>
              </a:r>
            </a:p>
            <a:p>
              <a:pPr marL="0" algn="l">
                <a:lnSpc>
                  <a:spcPts val="4300"/>
                </a:lnSpc>
              </a:pPr>
              <a:r>
                <a:rPr lang="zh-CN" altLang="en-US" sz="3600" b="1" i="0">
                  <a:solidFill>
                    <a:srgbClr val="000000">
                      <a:alpha val="100000"/>
                    </a:srgbClr>
                  </a:solidFill>
                  <a:latin typeface="Calibri" panose="020F0502020204030204"/>
                  <a:ea typeface="Calibri" panose="020F0502020204030204"/>
                </a:rPr>
                <a:t>2. Writing</a:t>
              </a:r>
            </a:p>
            <a:p>
              <a:pPr marL="0" algn="l">
                <a:lnSpc>
                  <a:spcPts val="4300"/>
                </a:lnSpc>
              </a:pPr>
              <a:r>
                <a:rPr lang="zh-CN" altLang="en-US" sz="3600" b="0" i="0">
                  <a:solidFill>
                    <a:srgbClr val="000000">
                      <a:alpha val="100000"/>
                    </a:srgbClr>
                  </a:solidFill>
                  <a:latin typeface="Calibri" panose="020F0502020204030204"/>
                  <a:ea typeface="Calibri" panose="020F0502020204030204"/>
                </a:rPr>
                <a:t>The Prince of Qatar is keen on Chinese traditional culture and is going to visit our school. You are the student representative, please introduce the Peking Opera version of The Revenge of Prince Zidan to him.</a:t>
              </a:r>
              <a:r>
                <a:rPr lang="zh-CN" altLang="en-US" sz="3600" b="0" i="0">
                  <a:solidFill>
                    <a:srgbClr val="000000">
                      <a:alpha val="100000"/>
                    </a:srgbClr>
                  </a:solidFill>
                  <a:latin typeface="微软雅黑" panose="020B0503020204020204" charset="-122"/>
                  <a:ea typeface="微软雅黑" panose="020B0503020204020204" charset="-122"/>
                </a:rPr>
                <a:t>卡塔尔王子即将来我校访问，他热衷于中国传统文化，你作为学生代表，请向他介绍京剧版的《王子复仇记》。</a:t>
              </a:r>
            </a:p>
          </p:txBody>
        </p:sp>
      </p:grpSp>
      <p:grpSp>
        <p:nvGrpSpPr>
          <p:cNvPr id="9" name="组合3"/>
          <p:cNvGrpSpPr/>
          <p:nvPr/>
        </p:nvGrpSpPr>
        <p:grpSpPr>
          <a:xfrm>
            <a:off x="236220" y="121920"/>
            <a:ext cx="3867785" cy="955165"/>
            <a:chOff x="0" y="0"/>
            <a:chExt cx="3867785" cy="955165"/>
          </a:xfrm>
        </p:grpSpPr>
        <p:sp>
          <p:nvSpPr>
            <p:cNvPr id="10" name="形状4"/>
            <p:cNvSpPr txBox="1"/>
            <p:nvPr/>
          </p:nvSpPr>
          <p:spPr>
            <a:xfrm>
              <a:off x="0" y="221186"/>
              <a:ext cx="3379824" cy="609512"/>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11" name="形状5"/>
            <p:cNvSpPr txBox="1"/>
            <p:nvPr/>
          </p:nvSpPr>
          <p:spPr>
            <a:xfrm>
              <a:off x="2266558" y="92193"/>
              <a:ext cx="1415974" cy="862972"/>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12" name="形状6"/>
            <p:cNvSpPr txBox="1"/>
            <p:nvPr/>
          </p:nvSpPr>
          <p:spPr>
            <a:xfrm>
              <a:off x="303959" y="187995"/>
              <a:ext cx="2147727" cy="583864"/>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3" name="文本3"/>
            <p:cNvSpPr txBox="1"/>
            <p:nvPr/>
          </p:nvSpPr>
          <p:spPr>
            <a:xfrm>
              <a:off x="300149" y="138465"/>
              <a:ext cx="2338227" cy="774364"/>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Homework</a:t>
              </a:r>
            </a:p>
          </p:txBody>
        </p:sp>
        <p:sp>
          <p:nvSpPr>
            <p:cNvPr id="14" name="形状3"/>
            <p:cNvSpPr txBox="1"/>
            <p:nvPr/>
          </p:nvSpPr>
          <p:spPr>
            <a:xfrm>
              <a:off x="2525486" y="187995"/>
              <a:ext cx="726750" cy="767170"/>
            </a:xfrm>
            <a:prstGeom prst="rect">
              <a:avLst/>
            </a:prstGeom>
            <a:solidFill>
              <a:srgbClr val="FFFFFF">
                <a:alpha val="0"/>
              </a:srgbClr>
            </a:solidFill>
            <a:ln w="9525">
              <a:solidFill>
                <a:srgbClr val="FFFFFF">
                  <a:alpha val="0"/>
                </a:srgbClr>
              </a:solidFill>
            </a:ln>
          </p:spPr>
          <p:txBody>
            <a:bodyPr anchor="ctr"/>
            <a:lstStyle/>
            <a:p>
              <a:pPr marL="0" algn="ctr"/>
              <a:endParaRPr/>
            </a:p>
          </p:txBody>
        </p:sp>
        <p:pic>
          <p:nvPicPr>
            <p:cNvPr id="15" name="图片2"/>
            <p:cNvPicPr>
              <a:picLocks noChangeAspect="1"/>
            </p:cNvPicPr>
            <p:nvPr/>
          </p:nvPicPr>
          <p:blipFill>
            <a:blip r:embed="rId3"/>
            <a:srcRect l="19662" t="22285" r="19662" b="22857"/>
            <a:stretch>
              <a:fillRect/>
            </a:stretch>
          </p:blipFill>
          <p:spPr>
            <a:xfrm rot="1020000">
              <a:off x="2982826" y="0"/>
              <a:ext cx="884959" cy="476827"/>
            </a:xfrm>
            <a:prstGeom prst="rect">
              <a:avLst/>
            </a:prstGeom>
            <a:ln w="9525">
              <a:solidFill>
                <a:srgbClr val="00B050">
                  <a:alpha val="100000"/>
                </a:srgbClr>
              </a:solidFill>
              <a:prstDash val="solid"/>
            </a:ln>
          </p:spPr>
        </p:pic>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文本1"/>
          <p:cNvSpPr txBox="1"/>
          <p:nvPr/>
        </p:nvSpPr>
        <p:spPr>
          <a:xfrm>
            <a:off x="667312" y="-391"/>
            <a:ext cx="11201400" cy="6743700"/>
          </a:xfrm>
          <a:prstGeom prst="rect">
            <a:avLst/>
          </a:prstGeom>
          <a:noFill/>
        </p:spPr>
        <p:txBody>
          <a:bodyPr anchor="t"/>
          <a:lstStyle/>
          <a:p>
            <a:pPr marL="0" algn="l">
              <a:lnSpc>
                <a:spcPts val="4600"/>
              </a:lnSpc>
            </a:pPr>
            <a:r>
              <a:rPr lang="zh-CN" altLang="en-US" sz="3100" b="0" i="0">
                <a:solidFill>
                  <a:srgbClr val="000000">
                    <a:alpha val="100000"/>
                  </a:srgbClr>
                </a:solidFill>
                <a:latin typeface="Times New Roman" panose="02020603050405020304"/>
                <a:ea typeface="Times New Roman" panose="02020603050405020304"/>
              </a:rPr>
              <a:t>     </a:t>
            </a:r>
            <a:r>
              <a:rPr lang="zh-CN" altLang="en-US" sz="3100" b="0" i="0">
                <a:solidFill>
                  <a:srgbClr val="FF0000">
                    <a:alpha val="100000"/>
                  </a:srgbClr>
                </a:solidFill>
                <a:latin typeface="Times New Roman" panose="02020603050405020304"/>
                <a:ea typeface="Times New Roman" panose="02020603050405020304"/>
              </a:rPr>
              <a:t>Dating back to </a:t>
            </a:r>
            <a:r>
              <a:rPr lang="zh-CN" altLang="en-US" sz="3100" b="0" i="0">
                <a:solidFill>
                  <a:srgbClr val="000000">
                    <a:alpha val="100000"/>
                  </a:srgbClr>
                </a:solidFill>
                <a:latin typeface="Times New Roman" panose="02020603050405020304"/>
                <a:ea typeface="Times New Roman" panose="02020603050405020304"/>
              </a:rPr>
              <a:t>the 18th century, Peking Opera has over two hundred years of history. </a:t>
            </a:r>
            <a:r>
              <a:rPr lang="zh-CN" altLang="en-US" sz="3100" b="0" i="0">
                <a:solidFill>
                  <a:srgbClr val="0070C0">
                    <a:alpha val="100000"/>
                  </a:srgbClr>
                </a:solidFill>
                <a:latin typeface="Times New Roman" panose="02020603050405020304"/>
                <a:ea typeface="Times New Roman" panose="02020603050405020304"/>
              </a:rPr>
              <a:t>Starting with</a:t>
            </a:r>
            <a:r>
              <a:rPr lang="zh-CN" altLang="en-US" sz="3100" b="0" i="0">
                <a:solidFill>
                  <a:srgbClr val="000000">
                    <a:alpha val="100000"/>
                  </a:srgbClr>
                </a:solidFill>
                <a:latin typeface="Times New Roman" panose="02020603050405020304"/>
                <a:ea typeface="Times New Roman" panose="02020603050405020304"/>
              </a:rPr>
              <a:t> an orchestra playing traditional Chinese instruments, the opera can bring an impressive sound to your ears.Then, </a:t>
            </a:r>
            <a:r>
              <a:rPr lang="zh-CN" altLang="en-US" sz="3100" b="0" i="0">
                <a:solidFill>
                  <a:srgbClr val="0070C0">
                    <a:alpha val="100000"/>
                  </a:srgbClr>
                </a:solidFill>
                <a:latin typeface="Times New Roman" panose="02020603050405020304"/>
                <a:ea typeface="Times New Roman" panose="02020603050405020304"/>
              </a:rPr>
              <a:t>seeing</a:t>
            </a:r>
            <a:r>
              <a:rPr lang="zh-CN" altLang="en-US" sz="3100" b="0" i="0">
                <a:solidFill>
                  <a:srgbClr val="000000">
                    <a:alpha val="100000"/>
                  </a:srgbClr>
                </a:solidFill>
                <a:latin typeface="Times New Roman" panose="02020603050405020304"/>
                <a:ea typeface="Times New Roman" panose="02020603050405020304"/>
              </a:rPr>
              <a:t> the main characters come on stage, you will be thrilled! </a:t>
            </a:r>
            <a:r>
              <a:rPr lang="zh-CN" altLang="en-US" sz="3100" b="0" i="0">
                <a:solidFill>
                  <a:srgbClr val="0070C0">
                    <a:alpha val="100000"/>
                  </a:srgbClr>
                </a:solidFill>
                <a:latin typeface="Times New Roman" panose="02020603050405020304"/>
                <a:ea typeface="Times New Roman" panose="02020603050405020304"/>
              </a:rPr>
              <a:t>Combining</a:t>
            </a:r>
            <a:r>
              <a:rPr lang="zh-CN" altLang="en-US" sz="3100" b="0" i="0">
                <a:solidFill>
                  <a:srgbClr val="000000">
                    <a:alpha val="100000"/>
                  </a:srgbClr>
                </a:solidFill>
                <a:latin typeface="Times New Roman" panose="02020603050405020304"/>
                <a:ea typeface="Times New Roman" panose="02020603050405020304"/>
              </a:rPr>
              <a:t> music, exaggerated movements and unique voices, the performers</a:t>
            </a:r>
            <a:r>
              <a:rPr lang="zh-CN" altLang="en-US" sz="3100" b="0" i="0">
                <a:solidFill>
                  <a:srgbClr val="FF0000">
                    <a:alpha val="100000"/>
                  </a:srgbClr>
                </a:solidFill>
                <a:latin typeface="Times New Roman" panose="02020603050405020304"/>
                <a:ea typeface="Times New Roman" panose="02020603050405020304"/>
              </a:rPr>
              <a:t> can get the meanings across to </a:t>
            </a:r>
            <a:r>
              <a:rPr lang="zh-CN" altLang="en-US" sz="3100" b="0" i="0">
                <a:solidFill>
                  <a:srgbClr val="000000">
                    <a:alpha val="100000"/>
                  </a:srgbClr>
                </a:solidFill>
                <a:latin typeface="Times New Roman" panose="02020603050405020304"/>
                <a:ea typeface="Times New Roman" panose="02020603050405020304"/>
              </a:rPr>
              <a:t>the audience, </a:t>
            </a:r>
            <a:r>
              <a:rPr lang="zh-CN" altLang="en-US" sz="3100" b="0" i="0">
                <a:solidFill>
                  <a:srgbClr val="0070C0">
                    <a:alpha val="100000"/>
                  </a:srgbClr>
                </a:solidFill>
                <a:latin typeface="Times New Roman" panose="02020603050405020304"/>
                <a:ea typeface="Times New Roman" panose="02020603050405020304"/>
              </a:rPr>
              <a:t>making</a:t>
            </a:r>
            <a:r>
              <a:rPr lang="zh-CN" altLang="en-US" sz="3100" b="0" i="0">
                <a:solidFill>
                  <a:srgbClr val="000000">
                    <a:alpha val="100000"/>
                  </a:srgbClr>
                </a:solidFill>
                <a:latin typeface="Times New Roman" panose="02020603050405020304"/>
                <a:ea typeface="Times New Roman" panose="02020603050405020304"/>
              </a:rPr>
              <a:t> us clap </a:t>
            </a:r>
            <a:r>
              <a:rPr lang="zh-CN" altLang="en-US" sz="3100" b="0" i="0">
                <a:solidFill>
                  <a:srgbClr val="FF0000">
                    <a:alpha val="100000"/>
                  </a:srgbClr>
                </a:solidFill>
                <a:latin typeface="Times New Roman" panose="02020603050405020304"/>
                <a:ea typeface="Times New Roman" panose="02020603050405020304"/>
              </a:rPr>
              <a:t>to our hearts’ content. </a:t>
            </a:r>
            <a:r>
              <a:rPr lang="zh-CN" altLang="en-US" sz="3100" b="0" i="0">
                <a:solidFill>
                  <a:srgbClr val="0070C0">
                    <a:alpha val="100000"/>
                  </a:srgbClr>
                </a:solidFill>
                <a:latin typeface="Times New Roman" panose="02020603050405020304"/>
                <a:ea typeface="Times New Roman" panose="02020603050405020304"/>
              </a:rPr>
              <a:t>Feeling</a:t>
            </a:r>
            <a:r>
              <a:rPr lang="zh-CN" altLang="en-US" sz="3100" b="0" i="0">
                <a:solidFill>
                  <a:srgbClr val="000000">
                    <a:alpha val="100000"/>
                  </a:srgbClr>
                </a:solidFill>
                <a:latin typeface="Times New Roman" panose="02020603050405020304"/>
                <a:ea typeface="Times New Roman" panose="02020603050405020304"/>
              </a:rPr>
              <a:t> the strong emotions, in fact, you are on the edge of your seat!</a:t>
            </a:r>
          </a:p>
          <a:p>
            <a:pPr marL="0" algn="l">
              <a:lnSpc>
                <a:spcPts val="4600"/>
              </a:lnSpc>
            </a:pPr>
            <a:r>
              <a:rPr lang="zh-CN" altLang="en-US" sz="3100" b="0" i="0">
                <a:solidFill>
                  <a:srgbClr val="000000">
                    <a:alpha val="100000"/>
                  </a:srgbClr>
                </a:solidFill>
                <a:latin typeface="Times New Roman" panose="02020603050405020304"/>
                <a:ea typeface="Times New Roman" panose="02020603050405020304"/>
              </a:rPr>
              <a:t>      All in all, </a:t>
            </a:r>
            <a:r>
              <a:rPr lang="zh-CN" altLang="en-US" sz="3100" b="0" i="0">
                <a:solidFill>
                  <a:srgbClr val="0070C0">
                    <a:alpha val="100000"/>
                  </a:srgbClr>
                </a:solidFill>
                <a:latin typeface="Times New Roman" panose="02020603050405020304"/>
                <a:ea typeface="Times New Roman" panose="02020603050405020304"/>
              </a:rPr>
              <a:t>combining</a:t>
            </a:r>
            <a:r>
              <a:rPr lang="zh-CN" altLang="en-US" sz="3100" b="0" i="0">
                <a:solidFill>
                  <a:srgbClr val="000000">
                    <a:alpha val="100000"/>
                  </a:srgbClr>
                </a:solidFill>
                <a:latin typeface="Times New Roman" panose="02020603050405020304"/>
                <a:ea typeface="Times New Roman" panose="02020603050405020304"/>
              </a:rPr>
              <a:t> the spirit of Shakespeare with the form of Peking Opera perfectly, </a:t>
            </a:r>
            <a:r>
              <a:rPr lang="zh-CN" altLang="en-US" sz="3100" b="0" i="1">
                <a:solidFill>
                  <a:srgbClr val="000000">
                    <a:alpha val="100000"/>
                  </a:srgbClr>
                </a:solidFill>
                <a:latin typeface="Times New Roman" panose="02020603050405020304"/>
                <a:ea typeface="Times New Roman" panose="02020603050405020304"/>
              </a:rPr>
              <a:t>The Revenge of Prince Zidan</a:t>
            </a:r>
            <a:r>
              <a:rPr lang="zh-CN" altLang="en-US" sz="3100" b="0" i="0">
                <a:solidFill>
                  <a:srgbClr val="000000">
                    <a:alpha val="100000"/>
                  </a:srgbClr>
                </a:solidFill>
                <a:latin typeface="Times New Roman" panose="02020603050405020304"/>
                <a:ea typeface="Times New Roman" panose="02020603050405020304"/>
              </a:rPr>
              <a:t> </a:t>
            </a:r>
            <a:r>
              <a:rPr lang="zh-CN" altLang="en-US" sz="3100" b="0" i="0">
                <a:solidFill>
                  <a:srgbClr val="FF0000">
                    <a:alpha val="100000"/>
                  </a:srgbClr>
                </a:solidFill>
                <a:latin typeface="Times New Roman" panose="02020603050405020304"/>
                <a:ea typeface="Times New Roman" panose="02020603050405020304"/>
              </a:rPr>
              <a:t>ticks all the right boxes</a:t>
            </a:r>
            <a:r>
              <a:rPr lang="zh-CN" altLang="en-US" sz="3100" b="0" i="0">
                <a:solidFill>
                  <a:srgbClr val="000000">
                    <a:alpha val="100000"/>
                  </a:srgbClr>
                </a:solidFill>
                <a:latin typeface="Times New Roman" panose="02020603050405020304"/>
                <a:ea typeface="Times New Roman" panose="02020603050405020304"/>
              </a:rPr>
              <a:t>! </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723900" y="1590675"/>
            <a:ext cx="10153650" cy="3304540"/>
            <a:chOff x="0" y="0"/>
            <a:chExt cx="10153650" cy="3304540"/>
          </a:xfrm>
        </p:grpSpPr>
        <p:sp>
          <p:nvSpPr>
            <p:cNvPr id="3" name="形状1"/>
            <p:cNvSpPr txBox="1"/>
            <p:nvPr/>
          </p:nvSpPr>
          <p:spPr>
            <a:xfrm>
              <a:off x="0" y="0"/>
              <a:ext cx="10153650" cy="3304540"/>
            </a:xfrm>
            <a:prstGeom prst="ellipseRibbon2">
              <a:avLst/>
            </a:prstGeom>
            <a:solidFill>
              <a:srgbClr val="B5D4A6">
                <a:alpha val="100000"/>
              </a:srgbClr>
            </a:solidFill>
            <a:ln w="9525">
              <a:solidFill>
                <a:srgbClr val="70AD47">
                  <a:alpha val="100000"/>
                </a:srgbClr>
              </a:solidFill>
              <a:prstDash val="solid"/>
              <a:headEnd type="none" w="med" len="med"/>
              <a:tailEnd type="none" w="med" len="med"/>
            </a:ln>
          </p:spPr>
          <p:txBody>
            <a:bodyPr anchor="ctr"/>
            <a:lstStyle/>
            <a:p>
              <a:pPr marL="0" algn="ctr"/>
              <a:endParaRPr/>
            </a:p>
          </p:txBody>
        </p:sp>
        <p:sp>
          <p:nvSpPr>
            <p:cNvPr id="4" name="文本1"/>
            <p:cNvSpPr txBox="1"/>
            <p:nvPr/>
          </p:nvSpPr>
          <p:spPr>
            <a:xfrm>
              <a:off x="2534602" y="53737"/>
              <a:ext cx="5076825" cy="2375138"/>
            </a:xfrm>
            <a:prstGeom prst="rect">
              <a:avLst/>
            </a:prstGeom>
            <a:noFill/>
          </p:spPr>
          <p:txBody>
            <a:bodyPr anchor="ctr"/>
            <a:lstStyle/>
            <a:p>
              <a:pPr marL="0" algn="ctr">
                <a:lnSpc>
                  <a:spcPts val="8600"/>
                </a:lnSpc>
              </a:pPr>
              <a:r>
                <a:rPr lang="zh-CN" altLang="en-US" sz="7200" b="1" i="0">
                  <a:solidFill>
                    <a:srgbClr val="000000">
                      <a:alpha val="100000"/>
                    </a:srgbClr>
                  </a:solidFill>
                  <a:latin typeface="Calibri" panose="020F0502020204030204"/>
                  <a:ea typeface="Calibri" panose="020F0502020204030204"/>
                </a:rPr>
                <a:t>Thank you</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2"/>
          <a:stretch>
            <a:fillRect/>
          </a:stretch>
        </p:blipFill>
        <p:spPr>
          <a:xfrm>
            <a:off x="69850" y="189230"/>
            <a:ext cx="4104005" cy="2957830"/>
          </a:xfrm>
          <a:prstGeom prst="rect">
            <a:avLst/>
          </a:prstGeom>
        </p:spPr>
      </p:pic>
      <p:grpSp>
        <p:nvGrpSpPr>
          <p:cNvPr id="3" name="组合1"/>
          <p:cNvGrpSpPr/>
          <p:nvPr/>
        </p:nvGrpSpPr>
        <p:grpSpPr>
          <a:xfrm>
            <a:off x="715223" y="3989388"/>
            <a:ext cx="11115040" cy="2323465"/>
            <a:chOff x="0" y="0"/>
            <a:chExt cx="11115040" cy="2323465"/>
          </a:xfrm>
        </p:grpSpPr>
        <p:sp>
          <p:nvSpPr>
            <p:cNvPr id="4" name="形状1"/>
            <p:cNvSpPr txBox="1"/>
            <p:nvPr/>
          </p:nvSpPr>
          <p:spPr>
            <a:xfrm>
              <a:off x="4445" y="49530"/>
              <a:ext cx="11040745" cy="2273935"/>
            </a:xfrm>
            <a:prstGeom prst="roundRect">
              <a:avLst/>
            </a:prstGeom>
            <a:solidFill>
              <a:srgbClr val="FFC000">
                <a:alpha val="100000"/>
              </a:srgbClr>
            </a:solidFill>
            <a:ln w="12700">
              <a:solidFill>
                <a:srgbClr val="00B0F0">
                  <a:alpha val="100000"/>
                </a:srgbClr>
              </a:solidFill>
              <a:prstDash val="solid"/>
              <a:headEnd type="none" w="med" len="med"/>
              <a:tailEnd type="none" w="med" len="med"/>
            </a:ln>
          </p:spPr>
          <p:txBody>
            <a:bodyPr anchor="ctr"/>
            <a:lstStyle/>
            <a:p>
              <a:pPr marL="0" algn="ctr"/>
              <a:endParaRPr/>
            </a:p>
          </p:txBody>
        </p:sp>
        <p:sp>
          <p:nvSpPr>
            <p:cNvPr id="5" name="形状2"/>
            <p:cNvSpPr txBox="1"/>
            <p:nvPr/>
          </p:nvSpPr>
          <p:spPr>
            <a:xfrm>
              <a:off x="3810" y="49530"/>
              <a:ext cx="10924540" cy="206121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 name="文本1"/>
            <p:cNvSpPr txBox="1"/>
            <p:nvPr/>
          </p:nvSpPr>
          <p:spPr>
            <a:xfrm>
              <a:off x="0" y="0"/>
              <a:ext cx="11115040" cy="2251710"/>
            </a:xfrm>
            <a:prstGeom prst="rect">
              <a:avLst/>
            </a:prstGeom>
            <a:noFill/>
          </p:spPr>
          <p:txBody>
            <a:bodyPr anchor="t"/>
            <a:lstStyle/>
            <a:p>
              <a:pPr marL="0" algn="l">
                <a:lnSpc>
                  <a:spcPts val="3800"/>
                </a:lnSpc>
              </a:pPr>
              <a:r>
                <a:rPr lang="zh-CN" altLang="en-US" sz="3200" b="1" i="1">
                  <a:solidFill>
                    <a:srgbClr val="000000">
                      <a:alpha val="100000"/>
                    </a:srgbClr>
                  </a:solidFill>
                  <a:latin typeface="Times New Roman" panose="02020603050405020304"/>
                  <a:ea typeface="Times New Roman" panose="02020603050405020304"/>
                </a:rPr>
                <a:t>Hamlet</a:t>
              </a:r>
              <a:r>
                <a:rPr lang="zh-CN" altLang="en-US" sz="3200" b="1" i="0">
                  <a:solidFill>
                    <a:srgbClr val="000000">
                      <a:alpha val="100000"/>
                    </a:srgbClr>
                  </a:solidFill>
                  <a:latin typeface="Times New Roman" panose="02020603050405020304"/>
                  <a:ea typeface="Times New Roman" panose="02020603050405020304"/>
                </a:rPr>
                <a:t> is a tragedy</a:t>
              </a:r>
              <a:r>
                <a:rPr lang="zh-CN" altLang="en-US" sz="3200" b="1" i="0">
                  <a:solidFill>
                    <a:srgbClr val="000000">
                      <a:alpha val="100000"/>
                    </a:srgbClr>
                  </a:solidFill>
                  <a:latin typeface="宋体" panose="02010600030101010101" pitchFamily="2" charset="-122"/>
                  <a:ea typeface="宋体" panose="02010600030101010101" pitchFamily="2" charset="-122"/>
                </a:rPr>
                <a:t>（悲剧）</a:t>
              </a:r>
              <a:r>
                <a:rPr lang="zh-CN" altLang="en-US" sz="3200" b="1" i="0">
                  <a:solidFill>
                    <a:srgbClr val="000000">
                      <a:alpha val="100000"/>
                    </a:srgbClr>
                  </a:solidFill>
                  <a:latin typeface="Times New Roman" panose="02020603050405020304"/>
                  <a:ea typeface="Times New Roman" panose="02020603050405020304"/>
                </a:rPr>
                <a:t> written by William Shakespeare. Prince Hamlet  </a:t>
              </a:r>
              <a:r>
                <a:rPr lang="zh-CN" altLang="en-US" sz="3200" b="1" i="0" u="sng">
                  <a:solidFill>
                    <a:srgbClr val="000000">
                      <a:alpha val="100000"/>
                    </a:srgbClr>
                  </a:solidFill>
                  <a:latin typeface="Times New Roman" panose="02020603050405020304"/>
                  <a:ea typeface="Times New Roman" panose="02020603050405020304"/>
                </a:rPr>
                <a:t>takes revenge on</a:t>
              </a:r>
              <a:r>
                <a:rPr lang="zh-CN" altLang="en-US" sz="3200" b="1" i="0">
                  <a:solidFill>
                    <a:srgbClr val="000000">
                      <a:alpha val="100000"/>
                    </a:srgbClr>
                  </a:solidFill>
                  <a:latin typeface="Times New Roman" panose="02020603050405020304"/>
                  <a:ea typeface="Times New Roman" panose="02020603050405020304"/>
                </a:rPr>
                <a:t> </a:t>
              </a:r>
              <a:r>
                <a:rPr lang="zh-CN" altLang="en-US" sz="3200" b="1" i="0">
                  <a:solidFill>
                    <a:srgbClr val="000000">
                      <a:alpha val="100000"/>
                    </a:srgbClr>
                  </a:solidFill>
                  <a:latin typeface="宋体" panose="02010600030101010101" pitchFamily="2" charset="-122"/>
                  <a:ea typeface="宋体" panose="02010600030101010101" pitchFamily="2" charset="-122"/>
                </a:rPr>
                <a:t>（</a:t>
              </a:r>
              <a:r>
                <a:rPr lang="zh-CN" altLang="en-US" sz="3200" b="0" i="0">
                  <a:solidFill>
                    <a:srgbClr val="FF0000">
                      <a:alpha val="100000"/>
                    </a:srgbClr>
                  </a:solidFill>
                  <a:latin typeface="宋体" panose="02010600030101010101" pitchFamily="2" charset="-122"/>
                  <a:ea typeface="宋体" panose="02010600030101010101" pitchFamily="2" charset="-122"/>
                </a:rPr>
                <a:t>复仇</a:t>
              </a:r>
              <a:r>
                <a:rPr lang="zh-CN" altLang="en-US" sz="3200" b="1" i="0">
                  <a:solidFill>
                    <a:srgbClr val="FF0000">
                      <a:alpha val="100000"/>
                    </a:srgbClr>
                  </a:solidFill>
                  <a:latin typeface="宋体" panose="02010600030101010101" pitchFamily="2" charset="-122"/>
                  <a:ea typeface="宋体" panose="02010600030101010101" pitchFamily="2" charset="-122"/>
                </a:rPr>
                <a:t>）</a:t>
              </a:r>
              <a:r>
                <a:rPr lang="zh-CN" altLang="en-US" sz="3200" b="1" i="0">
                  <a:solidFill>
                    <a:srgbClr val="000000">
                      <a:alpha val="100000"/>
                    </a:srgbClr>
                  </a:solidFill>
                  <a:latin typeface="Times New Roman" panose="02020603050405020304"/>
                  <a:ea typeface="Times New Roman" panose="02020603050405020304"/>
                </a:rPr>
                <a:t>his uncle, Claudius, who has murdered the king, Hamlet’s father, seized the </a:t>
              </a:r>
              <a:r>
                <a:rPr lang="zh-CN" altLang="en-US" sz="3200" b="1" i="0" u="sng">
                  <a:solidFill>
                    <a:srgbClr val="000000">
                      <a:alpha val="100000"/>
                    </a:srgbClr>
                  </a:solidFill>
                  <a:latin typeface="Times New Roman" panose="02020603050405020304"/>
                  <a:ea typeface="Times New Roman" panose="02020603050405020304"/>
                </a:rPr>
                <a:t>throne</a:t>
              </a:r>
              <a:r>
                <a:rPr lang="zh-CN" altLang="en-US" sz="3200" b="1" i="0">
                  <a:solidFill>
                    <a:srgbClr val="000000">
                      <a:alpha val="100000"/>
                    </a:srgbClr>
                  </a:solidFill>
                  <a:latin typeface="Times New Roman" panose="02020603050405020304"/>
                  <a:ea typeface="Times New Roman" panose="02020603050405020304"/>
                </a:rPr>
                <a:t> </a:t>
              </a:r>
              <a:r>
                <a:rPr lang="zh-CN" altLang="en-US" sz="3200" b="1" i="0">
                  <a:solidFill>
                    <a:srgbClr val="000000">
                      <a:alpha val="100000"/>
                    </a:srgbClr>
                  </a:solidFill>
                  <a:latin typeface="宋体" panose="02010600030101010101" pitchFamily="2" charset="-122"/>
                  <a:ea typeface="宋体" panose="02010600030101010101" pitchFamily="2" charset="-122"/>
                </a:rPr>
                <a:t>（</a:t>
              </a:r>
              <a:r>
                <a:rPr lang="zh-CN" altLang="en-US" sz="3200" b="1" i="0">
                  <a:solidFill>
                    <a:srgbClr val="FF0000">
                      <a:alpha val="100000"/>
                    </a:srgbClr>
                  </a:solidFill>
                  <a:latin typeface="宋体" panose="02010600030101010101" pitchFamily="2" charset="-122"/>
                  <a:ea typeface="宋体" panose="02010600030101010101" pitchFamily="2" charset="-122"/>
                </a:rPr>
                <a:t>王位）</a:t>
              </a:r>
              <a:r>
                <a:rPr lang="zh-CN" altLang="en-US" sz="3200" b="1" i="0">
                  <a:solidFill>
                    <a:srgbClr val="000000">
                      <a:alpha val="100000"/>
                    </a:srgbClr>
                  </a:solidFill>
                  <a:latin typeface="Times New Roman" panose="02020603050405020304"/>
                  <a:ea typeface="Times New Roman" panose="02020603050405020304"/>
                </a:rPr>
                <a:t>and married Hamlet’s mother.</a:t>
              </a:r>
            </a:p>
          </p:txBody>
        </p:sp>
      </p:grpSp>
      <p:pic>
        <p:nvPicPr>
          <p:cNvPr id="7" name="图片2"/>
          <p:cNvPicPr>
            <a:picLocks noChangeAspect="1"/>
          </p:cNvPicPr>
          <p:nvPr/>
        </p:nvPicPr>
        <p:blipFill>
          <a:blip r:embed="rId3"/>
          <a:stretch>
            <a:fillRect/>
          </a:stretch>
        </p:blipFill>
        <p:spPr>
          <a:xfrm>
            <a:off x="4231005" y="189230"/>
            <a:ext cx="3990975" cy="2959100"/>
          </a:xfrm>
          <a:prstGeom prst="rect">
            <a:avLst/>
          </a:prstGeom>
        </p:spPr>
      </p:pic>
      <p:pic>
        <p:nvPicPr>
          <p:cNvPr id="8" name="图片3"/>
          <p:cNvPicPr>
            <a:picLocks noChangeAspect="1"/>
          </p:cNvPicPr>
          <p:nvPr/>
        </p:nvPicPr>
        <p:blipFill>
          <a:blip r:embed="rId4"/>
          <a:stretch>
            <a:fillRect/>
          </a:stretch>
        </p:blipFill>
        <p:spPr>
          <a:xfrm>
            <a:off x="8475345" y="127000"/>
            <a:ext cx="3468370" cy="302069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828040" y="1660208"/>
            <a:ext cx="10706100" cy="3043237"/>
            <a:chOff x="0" y="0"/>
            <a:chExt cx="10706100" cy="3043237"/>
          </a:xfrm>
        </p:grpSpPr>
        <p:sp>
          <p:nvSpPr>
            <p:cNvPr id="3" name="形状2"/>
            <p:cNvSpPr txBox="1"/>
            <p:nvPr/>
          </p:nvSpPr>
          <p:spPr>
            <a:xfrm>
              <a:off x="3810" y="49530"/>
              <a:ext cx="10515600" cy="2852737"/>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 name="文本1"/>
            <p:cNvSpPr txBox="1"/>
            <p:nvPr/>
          </p:nvSpPr>
          <p:spPr>
            <a:xfrm>
              <a:off x="0" y="0"/>
              <a:ext cx="10706100" cy="3043237"/>
            </a:xfrm>
            <a:prstGeom prst="rect">
              <a:avLst/>
            </a:prstGeom>
            <a:noFill/>
          </p:spPr>
          <p:txBody>
            <a:bodyPr anchor="b"/>
            <a:lstStyle/>
            <a:p>
              <a:pPr marL="0" algn="l">
                <a:lnSpc>
                  <a:spcPts val="6500"/>
                </a:lnSpc>
              </a:pPr>
              <a:r>
                <a:rPr lang="zh-CN" altLang="en-US" sz="6000" b="0" i="0">
                  <a:solidFill>
                    <a:srgbClr val="000000">
                      <a:alpha val="100000"/>
                    </a:srgbClr>
                  </a:solidFill>
                  <a:latin typeface="Calibri" panose="020F0502020204030204"/>
                  <a:ea typeface="Calibri" panose="020F0502020204030204"/>
                </a:rPr>
                <a:t>Peking Opera</a:t>
              </a:r>
            </a:p>
          </p:txBody>
        </p:sp>
      </p:grpSp>
      <p:sp>
        <p:nvSpPr>
          <p:cNvPr id="5" name="形状1"/>
          <p:cNvSpPr txBox="1"/>
          <p:nvPr/>
        </p:nvSpPr>
        <p:spPr>
          <a:xfrm>
            <a:off x="831850" y="4589463"/>
            <a:ext cx="10515600" cy="1500187"/>
          </a:xfrm>
          <a:prstGeom prst="rect">
            <a:avLst/>
          </a:prstGeom>
          <a:solidFill>
            <a:srgbClr val="FFFFFF">
              <a:alpha val="0"/>
            </a:srgbClr>
          </a:solidFill>
          <a:ln w="9525">
            <a:solidFill>
              <a:srgbClr val="FFFFFF">
                <a:alpha val="0"/>
              </a:srgbClr>
            </a:solidFill>
          </a:ln>
        </p:spPr>
        <p:txBody>
          <a:bodyPr anchor="ctr"/>
          <a:lstStyle/>
          <a:p>
            <a:pPr marL="0" algn="ctr"/>
            <a:endParaRPr/>
          </a:p>
        </p:txBody>
      </p:sp>
      <p:pic>
        <p:nvPicPr>
          <p:cNvPr id="6" name="图片1"/>
          <p:cNvPicPr>
            <a:picLocks noChangeAspect="1"/>
          </p:cNvPicPr>
          <p:nvPr/>
        </p:nvPicPr>
        <p:blipFill>
          <a:blip r:embed="rId2"/>
          <a:stretch>
            <a:fillRect/>
          </a:stretch>
        </p:blipFill>
        <p:spPr>
          <a:xfrm>
            <a:off x="6314440" y="1889760"/>
            <a:ext cx="6202045" cy="5182235"/>
          </a:xfrm>
          <a:prstGeom prst="rect">
            <a:avLst/>
          </a:prstGeom>
          <a:ln w="9525">
            <a:solidFill>
              <a:srgbClr val="FFFFFF">
                <a:alpha val="0"/>
              </a:srgbClr>
            </a:solidFill>
            <a:prstDash val="soli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视频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2910" y="913130"/>
            <a:ext cx="10980420" cy="5172075"/>
          </a:xfrm>
          <a:prstGeom prst="rect">
            <a:avLst/>
          </a:prstGeom>
        </p:spPr>
      </p:pic>
      <p:grpSp>
        <p:nvGrpSpPr>
          <p:cNvPr id="3" name="组合1"/>
          <p:cNvGrpSpPr/>
          <p:nvPr/>
        </p:nvGrpSpPr>
        <p:grpSpPr>
          <a:xfrm>
            <a:off x="2732405" y="-49530"/>
            <a:ext cx="7724775" cy="1020445"/>
            <a:chOff x="0" y="0"/>
            <a:chExt cx="7724775" cy="1020445"/>
          </a:xfrm>
        </p:grpSpPr>
        <p:sp>
          <p:nvSpPr>
            <p:cNvPr id="4" name="形状1"/>
            <p:cNvSpPr txBox="1"/>
            <p:nvPr/>
          </p:nvSpPr>
          <p:spPr>
            <a:xfrm>
              <a:off x="3810" y="49530"/>
              <a:ext cx="7534275" cy="82994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 name="文本1"/>
            <p:cNvSpPr txBox="1"/>
            <p:nvPr/>
          </p:nvSpPr>
          <p:spPr>
            <a:xfrm>
              <a:off x="0" y="0"/>
              <a:ext cx="7724775" cy="1020445"/>
            </a:xfrm>
            <a:prstGeom prst="rect">
              <a:avLst/>
            </a:prstGeom>
            <a:noFill/>
          </p:spPr>
          <p:txBody>
            <a:bodyPr anchor="t"/>
            <a:lstStyle/>
            <a:p>
              <a:pPr marL="0" algn="l">
                <a:lnSpc>
                  <a:spcPts val="5700"/>
                </a:lnSpc>
              </a:pPr>
              <a:r>
                <a:rPr lang="zh-CN" altLang="en-US" sz="4800" b="1" i="0">
                  <a:solidFill>
                    <a:srgbClr val="FF0000">
                      <a:alpha val="100000"/>
                    </a:srgbClr>
                  </a:solidFill>
                  <a:latin typeface="Times New Roman" panose="02020603050405020304"/>
                  <a:ea typeface="Times New Roman" panose="02020603050405020304"/>
                </a:rPr>
                <a:t>Enjoy a video.</a:t>
              </a:r>
            </a:p>
          </p:txBody>
        </p:sp>
      </p:grpSp>
    </p:spTree>
  </p:cSld>
  <p:clrMapOvr>
    <a:masterClrMapping/>
  </p:clrMapOvr>
  <p:transition/>
  <p:timing>
    <p:tnLst>
      <p:par>
        <p:cTn id="1" dur="indefinite" restart="never" nodeType="tmRoot">
          <p:childTnLst>
            <p:video>
              <p:cMediaNode vol="0" mute="1">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形状1"/>
          <p:cNvSpPr txBox="1"/>
          <p:nvPr/>
        </p:nvSpPr>
        <p:spPr>
          <a:xfrm>
            <a:off x="831850" y="1709738"/>
            <a:ext cx="10515600" cy="2852737"/>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 name="形状2"/>
          <p:cNvSpPr txBox="1"/>
          <p:nvPr/>
        </p:nvSpPr>
        <p:spPr>
          <a:xfrm>
            <a:off x="831850" y="4589463"/>
            <a:ext cx="10515600" cy="1500187"/>
          </a:xfrm>
          <a:prstGeom prst="rect">
            <a:avLst/>
          </a:prstGeom>
          <a:solidFill>
            <a:srgbClr val="FFFFFF">
              <a:alpha val="0"/>
            </a:srgbClr>
          </a:solidFill>
          <a:ln w="9525">
            <a:solidFill>
              <a:srgbClr val="FFFFFF">
                <a:alpha val="0"/>
              </a:srgbClr>
            </a:solidFill>
          </a:ln>
        </p:spPr>
        <p:txBody>
          <a:bodyPr anchor="ctr"/>
          <a:lstStyle/>
          <a:p>
            <a:pPr marL="0" algn="ctr"/>
            <a:endParaRPr/>
          </a:p>
        </p:txBody>
      </p:sp>
      <p:pic>
        <p:nvPicPr>
          <p:cNvPr id="4" name="图片1"/>
          <p:cNvPicPr>
            <a:picLocks noChangeAspect="1"/>
          </p:cNvPicPr>
          <p:nvPr/>
        </p:nvPicPr>
        <p:blipFill>
          <a:blip r:embed="rId2"/>
          <a:stretch>
            <a:fillRect/>
          </a:stretch>
        </p:blipFill>
        <p:spPr>
          <a:xfrm>
            <a:off x="321850" y="2114159"/>
            <a:ext cx="6093460" cy="4732655"/>
          </a:xfrm>
          <a:prstGeom prst="rect">
            <a:avLst/>
          </a:prstGeom>
        </p:spPr>
      </p:pic>
      <p:pic>
        <p:nvPicPr>
          <p:cNvPr id="5" name="图片2"/>
          <p:cNvPicPr>
            <a:picLocks noChangeAspect="1"/>
          </p:cNvPicPr>
          <p:nvPr/>
        </p:nvPicPr>
        <p:blipFill>
          <a:blip r:embed="rId3"/>
          <a:stretch>
            <a:fillRect/>
          </a:stretch>
        </p:blipFill>
        <p:spPr>
          <a:xfrm>
            <a:off x="6424295" y="1983740"/>
            <a:ext cx="6202045" cy="5182235"/>
          </a:xfrm>
          <a:prstGeom prst="rect">
            <a:avLst/>
          </a:prstGeom>
          <a:ln w="9525">
            <a:solidFill>
              <a:srgbClr val="FFFFFF">
                <a:alpha val="0"/>
              </a:srgbClr>
            </a:solidFill>
            <a:prstDash val="solid"/>
          </a:ln>
        </p:spPr>
      </p:pic>
      <p:pic>
        <p:nvPicPr>
          <p:cNvPr id="6" name="图片3"/>
          <p:cNvPicPr>
            <a:picLocks noChangeAspect="1"/>
          </p:cNvPicPr>
          <p:nvPr/>
        </p:nvPicPr>
        <p:blipFill>
          <a:blip r:embed="rId4"/>
          <a:stretch>
            <a:fillRect/>
          </a:stretch>
        </p:blipFill>
        <p:spPr>
          <a:xfrm>
            <a:off x="2320290" y="252730"/>
            <a:ext cx="8083550" cy="1861820"/>
          </a:xfrm>
          <a:prstGeom prst="rect">
            <a:avLst/>
          </a:prstGeom>
        </p:spPr>
      </p:pic>
      <p:pic>
        <p:nvPicPr>
          <p:cNvPr id="7" name="Picture 7"/>
          <p:cNvPicPr>
            <a:picLocks noChangeAspect="1"/>
          </p:cNvPicPr>
          <p:nvPr/>
        </p:nvPicPr>
        <p:blipFill>
          <a:blip r:embed="rId5"/>
          <a:stretch>
            <a:fillRect/>
          </a:stretch>
        </p:blipFill>
        <p:spPr>
          <a:xfrm flipH="1">
            <a:off x="12661900" y="126365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150285" y="310518"/>
            <a:ext cx="2618317" cy="944245"/>
            <a:chOff x="0" y="0"/>
            <a:chExt cx="2618317" cy="944245"/>
          </a:xfrm>
        </p:grpSpPr>
        <p:sp>
          <p:nvSpPr>
            <p:cNvPr id="3" name="形状2"/>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4" name="形状3"/>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5" name="形状4"/>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6" name="文本1"/>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7" name="形状5"/>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8" name="文本2"/>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1</a:t>
              </a:r>
            </a:p>
          </p:txBody>
        </p:sp>
        <p:pic>
          <p:nvPicPr>
            <p:cNvPr id="9" name="图片3"/>
            <p:cNvPicPr>
              <a:picLocks noChangeAspect="1"/>
            </p:cNvPicPr>
            <p:nvPr/>
          </p:nvPicPr>
          <p:blipFill>
            <a:blip r:embed="rId2"/>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grpSp>
        <p:nvGrpSpPr>
          <p:cNvPr id="10" name="组合2"/>
          <p:cNvGrpSpPr/>
          <p:nvPr/>
        </p:nvGrpSpPr>
        <p:grpSpPr>
          <a:xfrm>
            <a:off x="2866391" y="333060"/>
            <a:ext cx="9207077" cy="741530"/>
            <a:chOff x="0" y="0"/>
            <a:chExt cx="9207077" cy="741530"/>
          </a:xfrm>
        </p:grpSpPr>
        <p:sp>
          <p:nvSpPr>
            <p:cNvPr id="11" name="形状6"/>
            <p:cNvSpPr txBox="1"/>
            <p:nvPr/>
          </p:nvSpPr>
          <p:spPr>
            <a:xfrm>
              <a:off x="3810" y="49530"/>
              <a:ext cx="9203267" cy="646331"/>
            </a:xfrm>
            <a:prstGeom prst="rect">
              <a:avLst/>
            </a:prstGeom>
            <a:solidFill>
              <a:srgbClr val="C4E0B2">
                <a:alpha val="100000"/>
              </a:srgbClr>
            </a:solidFill>
            <a:ln w="9525">
              <a:solidFill>
                <a:srgbClr val="FFFFFF">
                  <a:alpha val="0"/>
                </a:srgbClr>
              </a:solidFill>
            </a:ln>
          </p:spPr>
          <p:txBody>
            <a:bodyPr anchor="ctr"/>
            <a:lstStyle/>
            <a:p>
              <a:pPr marL="0" algn="ctr"/>
              <a:endParaRPr/>
            </a:p>
          </p:txBody>
        </p:sp>
        <p:sp>
          <p:nvSpPr>
            <p:cNvPr id="12" name="文本3"/>
            <p:cNvSpPr txBox="1"/>
            <p:nvPr/>
          </p:nvSpPr>
          <p:spPr>
            <a:xfrm>
              <a:off x="0" y="0"/>
              <a:ext cx="9203267" cy="741530"/>
            </a:xfrm>
            <a:prstGeom prst="rect">
              <a:avLst/>
            </a:prstGeom>
            <a:noFill/>
          </p:spPr>
          <p:txBody>
            <a:bodyPr anchor="t"/>
            <a:lstStyle/>
            <a:p>
              <a:pPr marL="0" algn="l">
                <a:lnSpc>
                  <a:spcPts val="4300"/>
                </a:lnSpc>
              </a:pPr>
              <a:r>
                <a:rPr lang="zh-CN" altLang="en-US" sz="3600" b="1" i="0">
                  <a:solidFill>
                    <a:srgbClr val="000000">
                      <a:alpha val="100000"/>
                    </a:srgbClr>
                  </a:solidFill>
                  <a:latin typeface="Times New Roman" panose="02020603050405020304"/>
                  <a:ea typeface="Times New Roman" panose="02020603050405020304"/>
                </a:rPr>
                <a:t>Skim the passage and answer the question.</a:t>
              </a:r>
            </a:p>
          </p:txBody>
        </p:sp>
      </p:grpSp>
      <p:grpSp>
        <p:nvGrpSpPr>
          <p:cNvPr id="13" name="组合3"/>
          <p:cNvGrpSpPr/>
          <p:nvPr/>
        </p:nvGrpSpPr>
        <p:grpSpPr>
          <a:xfrm>
            <a:off x="1209042" y="1375728"/>
            <a:ext cx="10255249" cy="835660"/>
            <a:chOff x="0" y="0"/>
            <a:chExt cx="10255249" cy="835660"/>
          </a:xfrm>
        </p:grpSpPr>
        <p:sp>
          <p:nvSpPr>
            <p:cNvPr id="14" name="形状7"/>
            <p:cNvSpPr txBox="1"/>
            <p:nvPr/>
          </p:nvSpPr>
          <p:spPr>
            <a:xfrm>
              <a:off x="3810" y="49530"/>
              <a:ext cx="10064749" cy="64516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5" name="文本4"/>
            <p:cNvSpPr txBox="1"/>
            <p:nvPr/>
          </p:nvSpPr>
          <p:spPr>
            <a:xfrm>
              <a:off x="0" y="0"/>
              <a:ext cx="10255249" cy="835660"/>
            </a:xfrm>
            <a:prstGeom prst="rect">
              <a:avLst/>
            </a:prstGeom>
            <a:noFill/>
          </p:spPr>
          <p:txBody>
            <a:bodyPr anchor="t"/>
            <a:lstStyle/>
            <a:p>
              <a:pPr marL="0" algn="l">
                <a:lnSpc>
                  <a:spcPts val="4300"/>
                </a:lnSpc>
              </a:pPr>
              <a:r>
                <a:rPr lang="zh-CN" altLang="en-US" sz="3600" b="1" i="0">
                  <a:solidFill>
                    <a:srgbClr val="000000">
                      <a:alpha val="100000"/>
                    </a:srgbClr>
                  </a:solidFill>
                  <a:latin typeface="Times New Roman" panose="02020603050405020304"/>
                  <a:ea typeface="Times New Roman" panose="02020603050405020304"/>
                </a:rPr>
                <a:t>What's the genre of  the passage?</a:t>
              </a:r>
            </a:p>
          </p:txBody>
        </p:sp>
      </p:grpSp>
      <p:grpSp>
        <p:nvGrpSpPr>
          <p:cNvPr id="16" name="组合4"/>
          <p:cNvGrpSpPr/>
          <p:nvPr/>
        </p:nvGrpSpPr>
        <p:grpSpPr>
          <a:xfrm>
            <a:off x="937260" y="2296792"/>
            <a:ext cx="8020709" cy="2413972"/>
            <a:chOff x="0" y="0"/>
            <a:chExt cx="8020709" cy="2413972"/>
          </a:xfrm>
        </p:grpSpPr>
        <p:sp>
          <p:nvSpPr>
            <p:cNvPr id="17" name="形状8"/>
            <p:cNvSpPr txBox="1"/>
            <p:nvPr/>
          </p:nvSpPr>
          <p:spPr>
            <a:xfrm>
              <a:off x="0" y="0"/>
              <a:ext cx="7799918" cy="2077717"/>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8" name="文本5"/>
            <p:cNvSpPr txBox="1"/>
            <p:nvPr/>
          </p:nvSpPr>
          <p:spPr>
            <a:xfrm>
              <a:off x="13040" y="0"/>
              <a:ext cx="8007669" cy="2413972"/>
            </a:xfrm>
            <a:prstGeom prst="rect">
              <a:avLst/>
            </a:prstGeom>
            <a:noFill/>
          </p:spPr>
          <p:txBody>
            <a:bodyPr anchor="t"/>
            <a:lstStyle/>
            <a:p>
              <a:pPr marL="330835" algn="l">
                <a:lnSpc>
                  <a:spcPts val="4300"/>
                </a:lnSpc>
              </a:pPr>
              <a:r>
                <a:rPr lang="zh-CN" altLang="en-US" sz="3600" b="1" i="0">
                  <a:solidFill>
                    <a:srgbClr val="495B73">
                      <a:alpha val="100000"/>
                    </a:srgbClr>
                  </a:solidFill>
                  <a:latin typeface="Times New Roman" panose="02020603050405020304"/>
                  <a:ea typeface="Times New Roman" panose="02020603050405020304"/>
                </a:rPr>
                <a:t>A. Exposition(</a:t>
              </a:r>
              <a:r>
                <a:rPr lang="zh-CN" altLang="en-US" sz="3600" b="1" i="0">
                  <a:solidFill>
                    <a:srgbClr val="495B73">
                      <a:alpha val="100000"/>
                    </a:srgbClr>
                  </a:solidFill>
                  <a:latin typeface="宋体" panose="02010600030101010101" pitchFamily="2" charset="-122"/>
                  <a:ea typeface="宋体" panose="02010600030101010101" pitchFamily="2" charset="-122"/>
                </a:rPr>
                <a:t>说明文</a:t>
              </a:r>
              <a:r>
                <a:rPr lang="zh-CN" altLang="en-US" sz="3600" b="1" i="0">
                  <a:solidFill>
                    <a:srgbClr val="495B73">
                      <a:alpha val="100000"/>
                    </a:srgbClr>
                  </a:solidFill>
                  <a:latin typeface="Times New Roman" panose="02020603050405020304"/>
                  <a:ea typeface="Times New Roman" panose="02020603050405020304"/>
                </a:rPr>
                <a:t>)</a:t>
              </a:r>
            </a:p>
            <a:p>
              <a:pPr marL="330835" algn="l">
                <a:lnSpc>
                  <a:spcPts val="4300"/>
                </a:lnSpc>
              </a:pPr>
              <a:r>
                <a:rPr lang="zh-CN" altLang="en-US" sz="3600" b="1" i="0">
                  <a:solidFill>
                    <a:srgbClr val="495B73">
                      <a:alpha val="100000"/>
                    </a:srgbClr>
                  </a:solidFill>
                  <a:latin typeface="Times New Roman" panose="02020603050405020304"/>
                  <a:ea typeface="Times New Roman" panose="02020603050405020304"/>
                </a:rPr>
                <a:t>B. Narration</a:t>
              </a:r>
              <a:r>
                <a:rPr lang="zh-CN" altLang="en-US" sz="3600" b="1" i="0">
                  <a:solidFill>
                    <a:srgbClr val="495B73">
                      <a:alpha val="100000"/>
                    </a:srgbClr>
                  </a:solidFill>
                  <a:latin typeface="宋体" panose="02010600030101010101" pitchFamily="2" charset="-122"/>
                  <a:ea typeface="宋体" panose="02010600030101010101" pitchFamily="2" charset="-122"/>
                </a:rPr>
                <a:t>（记叙文）</a:t>
              </a:r>
            </a:p>
            <a:p>
              <a:pPr marL="330835" algn="l">
                <a:lnSpc>
                  <a:spcPts val="4300"/>
                </a:lnSpc>
              </a:pPr>
              <a:r>
                <a:rPr lang="zh-CN" altLang="en-US" sz="3600" b="1" i="0">
                  <a:solidFill>
                    <a:srgbClr val="495B73">
                      <a:alpha val="100000"/>
                    </a:srgbClr>
                  </a:solidFill>
                  <a:latin typeface="Times New Roman" panose="02020603050405020304"/>
                  <a:ea typeface="Times New Roman" panose="02020603050405020304"/>
                </a:rPr>
                <a:t>C. Argument/persuasion</a:t>
              </a:r>
              <a:r>
                <a:rPr lang="zh-CN" altLang="en-US" sz="3600" b="1" i="0">
                  <a:solidFill>
                    <a:srgbClr val="495B73">
                      <a:alpha val="100000"/>
                    </a:srgbClr>
                  </a:solidFill>
                  <a:latin typeface="宋体" panose="02010600030101010101" pitchFamily="2" charset="-122"/>
                  <a:ea typeface="宋体" panose="02010600030101010101" pitchFamily="2" charset="-122"/>
                </a:rPr>
                <a:t>（议论文）</a:t>
              </a:r>
            </a:p>
          </p:txBody>
        </p:sp>
      </p:grpSp>
      <p:pic>
        <p:nvPicPr>
          <p:cNvPr id="19" name="图片1"/>
          <p:cNvPicPr>
            <a:picLocks noChangeAspect="1"/>
          </p:cNvPicPr>
          <p:nvPr/>
        </p:nvPicPr>
        <p:blipFill>
          <a:blip r:embed="rId3"/>
          <a:stretch>
            <a:fillRect/>
          </a:stretch>
        </p:blipFill>
        <p:spPr>
          <a:xfrm>
            <a:off x="1005205" y="3021330"/>
            <a:ext cx="854710" cy="739775"/>
          </a:xfrm>
          <a:prstGeom prst="rect">
            <a:avLst/>
          </a:prstGeom>
        </p:spPr>
      </p:pic>
      <p:sp>
        <p:nvSpPr>
          <p:cNvPr id="20" name="形状1"/>
          <p:cNvSpPr txBox="1"/>
          <p:nvPr/>
        </p:nvSpPr>
        <p:spPr>
          <a:xfrm flipH="1">
            <a:off x="33655" y="4373880"/>
            <a:ext cx="11385550" cy="2435225"/>
          </a:xfrm>
          <a:prstGeom prst="flowChartOnlineStorage">
            <a:avLst/>
          </a:prstGeom>
          <a:solidFill>
            <a:srgbClr val="002060">
              <a:alpha val="100000"/>
            </a:srgbClr>
          </a:solidFill>
          <a:ln w="19050">
            <a:solidFill>
              <a:srgbClr val="002060">
                <a:alpha val="100000"/>
              </a:srgbClr>
            </a:solidFill>
            <a:prstDash val="solid"/>
            <a:headEnd type="none" w="med" len="med"/>
            <a:tailEnd type="none" w="med" len="med"/>
          </a:ln>
        </p:spPr>
        <p:txBody>
          <a:bodyPr anchor="ctr"/>
          <a:lstStyle/>
          <a:p>
            <a:pPr marL="0" algn="ctr"/>
            <a:endParaRPr/>
          </a:p>
        </p:txBody>
      </p:sp>
      <p:grpSp>
        <p:nvGrpSpPr>
          <p:cNvPr id="21" name="组合5"/>
          <p:cNvGrpSpPr/>
          <p:nvPr/>
        </p:nvGrpSpPr>
        <p:grpSpPr>
          <a:xfrm>
            <a:off x="3485515" y="4551045"/>
            <a:ext cx="7716520" cy="1843534"/>
            <a:chOff x="0" y="0"/>
            <a:chExt cx="7716520" cy="1843534"/>
          </a:xfrm>
        </p:grpSpPr>
        <p:sp>
          <p:nvSpPr>
            <p:cNvPr id="22" name="形状9"/>
            <p:cNvSpPr txBox="1"/>
            <p:nvPr/>
          </p:nvSpPr>
          <p:spPr>
            <a:xfrm>
              <a:off x="3810" y="49530"/>
              <a:ext cx="7526020" cy="156591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3" name="文本6"/>
            <p:cNvSpPr txBox="1"/>
            <p:nvPr/>
          </p:nvSpPr>
          <p:spPr>
            <a:xfrm>
              <a:off x="0" y="0"/>
              <a:ext cx="7716520" cy="1843534"/>
            </a:xfrm>
            <a:prstGeom prst="rect">
              <a:avLst/>
            </a:prstGeom>
            <a:noFill/>
          </p:spPr>
          <p:txBody>
            <a:bodyPr anchor="t"/>
            <a:lstStyle/>
            <a:p>
              <a:pPr marL="0" algn="l">
                <a:lnSpc>
                  <a:spcPts val="4300"/>
                </a:lnSpc>
              </a:pPr>
              <a:r>
                <a:rPr lang="zh-CN" altLang="en-US" sz="3600" b="1" i="0">
                  <a:solidFill>
                    <a:srgbClr val="FFFFFF">
                      <a:alpha val="100000"/>
                    </a:srgbClr>
                  </a:solidFill>
                  <a:latin typeface="Comic Sans MS" panose="030F0702030302020204"/>
                  <a:ea typeface="Comic Sans MS" panose="030F0702030302020204"/>
                </a:rPr>
                <a:t>Tip</a:t>
              </a:r>
              <a:r>
                <a:rPr lang="zh-CN" altLang="en-US" sz="3600" b="1" i="0">
                  <a:solidFill>
                    <a:srgbClr val="FFFFFF">
                      <a:alpha val="100000"/>
                    </a:srgbClr>
                  </a:solidFill>
                  <a:latin typeface="宋体" panose="02010600030101010101" pitchFamily="2" charset="-122"/>
                  <a:ea typeface="宋体" panose="02010600030101010101" pitchFamily="2" charset="-122"/>
                </a:rPr>
                <a:t>：</a:t>
              </a:r>
              <a:r>
                <a:rPr lang="zh-CN" altLang="en-US" sz="3600" b="1" i="0">
                  <a:solidFill>
                    <a:srgbClr val="FFFFFF">
                      <a:alpha val="100000"/>
                    </a:srgbClr>
                  </a:solidFill>
                  <a:latin typeface="Comic Sans MS" panose="030F0702030302020204"/>
                  <a:ea typeface="Comic Sans MS" panose="030F0702030302020204"/>
                </a:rPr>
                <a:t>I thoughgt...</a:t>
              </a:r>
            </a:p>
            <a:p>
              <a:pPr marL="0" algn="l">
                <a:lnSpc>
                  <a:spcPts val="4300"/>
                </a:lnSpc>
              </a:pPr>
              <a:r>
                <a:rPr lang="zh-CN" altLang="en-US" sz="3600" b="1" i="0">
                  <a:solidFill>
                    <a:srgbClr val="FFFFFF">
                      <a:alpha val="100000"/>
                    </a:srgbClr>
                  </a:solidFill>
                  <a:latin typeface="Comic Sans MS" panose="030F0702030302020204"/>
                  <a:ea typeface="Comic Sans MS" panose="030F0702030302020204"/>
                </a:rPr>
                <a:t>      I heard...</a:t>
              </a:r>
            </a:p>
            <a:p>
              <a:pPr marL="0" algn="l">
                <a:lnSpc>
                  <a:spcPts val="4300"/>
                </a:lnSpc>
              </a:pPr>
              <a:r>
                <a:rPr lang="zh-CN" altLang="en-US" sz="3600" b="1" i="0">
                  <a:solidFill>
                    <a:srgbClr val="FFFFFF">
                      <a:alpha val="100000"/>
                    </a:srgbClr>
                  </a:solidFill>
                  <a:latin typeface="Comic Sans MS" panose="030F0702030302020204"/>
                  <a:ea typeface="Comic Sans MS" panose="030F0702030302020204"/>
                </a:rPr>
                <a:t>      I was surprised....</a:t>
              </a:r>
            </a:p>
          </p:txBody>
        </p:sp>
      </p:grpSp>
      <p:pic>
        <p:nvPicPr>
          <p:cNvPr id="24" name="图片2"/>
          <p:cNvPicPr>
            <a:picLocks noChangeAspect="1"/>
          </p:cNvPicPr>
          <p:nvPr/>
        </p:nvPicPr>
        <p:blipFill>
          <a:blip r:embed="rId4"/>
          <a:stretch>
            <a:fillRect/>
          </a:stretch>
        </p:blipFill>
        <p:spPr>
          <a:xfrm>
            <a:off x="10083800" y="3530600"/>
            <a:ext cx="2372995" cy="32785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300"/>
                                        <p:tgtEl>
                                          <p:spTgt spid="20"/>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3" presetClass="entr" presetSubtype="5"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linds(horizontal)">
                                      <p:cBhvr>
                                        <p:cTn id="19" dur="500"/>
                                        <p:tgtEl>
                                          <p:spTgt spid="13"/>
                                        </p:tgtEl>
                                      </p:cBhvr>
                                    </p:animEffect>
                                  </p:childTnLst>
                                </p:cTn>
                              </p:par>
                            </p:childTnLst>
                          </p:cTn>
                        </p:par>
                      </p:childTnLst>
                    </p:cTn>
                  </p:par>
                  <p:par>
                    <p:cTn id="20" fill="hold" nodeType="clickPar">
                      <p:stCondLst>
                        <p:cond delay="indefinite"/>
                      </p:stCondLst>
                      <p:childTnLst>
                        <p:par>
                          <p:cTn id="21" fill="hold">
                            <p:stCondLst>
                              <p:cond delay="0"/>
                            </p:stCondLst>
                            <p:childTnLst>
                              <p:par>
                                <p:cTn id="22" presetID="3" presetClass="entr" presetSubtype="5"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384811" y="1773557"/>
            <a:ext cx="11810365" cy="4542155"/>
            <a:chOff x="0" y="0"/>
            <a:chExt cx="11810365" cy="4542155"/>
          </a:xfrm>
        </p:grpSpPr>
        <p:sp>
          <p:nvSpPr>
            <p:cNvPr id="3" name="形状1"/>
            <p:cNvSpPr txBox="1"/>
            <p:nvPr/>
          </p:nvSpPr>
          <p:spPr>
            <a:xfrm>
              <a:off x="3810" y="49530"/>
              <a:ext cx="11619865" cy="435165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 name="文本1"/>
            <p:cNvSpPr txBox="1"/>
            <p:nvPr/>
          </p:nvSpPr>
          <p:spPr>
            <a:xfrm>
              <a:off x="0" y="0"/>
              <a:ext cx="11810365" cy="4542155"/>
            </a:xfrm>
            <a:prstGeom prst="rect">
              <a:avLst/>
            </a:prstGeom>
            <a:noFill/>
          </p:spPr>
          <p:txBody>
            <a:bodyPr anchor="t"/>
            <a:lstStyle/>
            <a:p>
              <a:pPr marL="0" algn="l"/>
              <a:endParaRPr/>
            </a:p>
            <a:p>
              <a:pPr marL="0" algn="l">
                <a:lnSpc>
                  <a:spcPts val="3000"/>
                </a:lnSpc>
              </a:pPr>
              <a:r>
                <a:rPr lang="zh-CN" altLang="en-US" sz="2800" b="1" i="0">
                  <a:solidFill>
                    <a:srgbClr val="000000">
                      <a:alpha val="100000"/>
                    </a:srgbClr>
                  </a:solidFill>
                  <a:latin typeface="Times New Roman" panose="02020603050405020304"/>
                  <a:ea typeface="Times New Roman" panose="02020603050405020304"/>
                </a:rPr>
                <a:t> A. To prove that Peking Opera is a better way to perform </a:t>
              </a:r>
              <a:r>
                <a:rPr lang="zh-CN" altLang="en-US" sz="2800" b="1" i="1">
                  <a:solidFill>
                    <a:srgbClr val="000000">
                      <a:alpha val="100000"/>
                    </a:srgbClr>
                  </a:solidFill>
                  <a:latin typeface="Times New Roman" panose="02020603050405020304"/>
                  <a:ea typeface="Times New Roman" panose="02020603050405020304"/>
                </a:rPr>
                <a:t>Hamlet</a:t>
              </a:r>
              <a:r>
                <a:rPr lang="zh-CN" altLang="en-US" sz="2800" b="1" i="0">
                  <a:solidFill>
                    <a:srgbClr val="000000">
                      <a:alpha val="100000"/>
                    </a:srgbClr>
                  </a:solidFill>
                  <a:latin typeface="Times New Roman" panose="02020603050405020304"/>
                  <a:ea typeface="Times New Roman" panose="02020603050405020304"/>
                </a:rPr>
                <a:t>.</a:t>
              </a:r>
            </a:p>
            <a:p>
              <a:pPr marL="0" algn="l">
                <a:lnSpc>
                  <a:spcPts val="3000"/>
                </a:lnSpc>
              </a:pPr>
              <a:r>
                <a:rPr lang="zh-CN" altLang="en-US" sz="2800" b="1" i="0">
                  <a:solidFill>
                    <a:srgbClr val="000000">
                      <a:alpha val="100000"/>
                    </a:srgbClr>
                  </a:solidFill>
                  <a:latin typeface="Times New Roman" panose="02020603050405020304"/>
                  <a:ea typeface="Times New Roman" panose="02020603050405020304"/>
                </a:rPr>
                <a:t> B. To inform the readers how to perform </a:t>
              </a:r>
              <a:r>
                <a:rPr lang="zh-CN" altLang="en-US" sz="2800" b="1" i="1">
                  <a:solidFill>
                    <a:srgbClr val="000000">
                      <a:alpha val="100000"/>
                    </a:srgbClr>
                  </a:solidFill>
                  <a:latin typeface="Times New Roman" panose="02020603050405020304"/>
                  <a:ea typeface="Times New Roman" panose="02020603050405020304"/>
                </a:rPr>
                <a:t>Hamlet</a:t>
              </a:r>
              <a:r>
                <a:rPr lang="zh-CN" altLang="en-US" sz="2800" b="1" i="0">
                  <a:solidFill>
                    <a:srgbClr val="000000">
                      <a:alpha val="100000"/>
                    </a:srgbClr>
                  </a:solidFill>
                  <a:latin typeface="Times New Roman" panose="02020603050405020304"/>
                  <a:ea typeface="Times New Roman" panose="02020603050405020304"/>
                </a:rPr>
                <a:t> through Peking Opera.</a:t>
              </a:r>
            </a:p>
            <a:p>
              <a:pPr marL="0" algn="l">
                <a:lnSpc>
                  <a:spcPts val="3000"/>
                </a:lnSpc>
              </a:pPr>
              <a:r>
                <a:rPr lang="zh-CN" altLang="en-US" sz="2800" b="1" i="0">
                  <a:solidFill>
                    <a:srgbClr val="000000">
                      <a:alpha val="100000"/>
                    </a:srgbClr>
                  </a:solidFill>
                  <a:latin typeface="Times New Roman" panose="02020603050405020304"/>
                  <a:ea typeface="Times New Roman" panose="02020603050405020304"/>
                </a:rPr>
                <a:t> C. To share the unique experience of seeing a Peking Opera version of </a:t>
              </a:r>
              <a:r>
                <a:rPr lang="zh-CN" altLang="en-US" sz="2800" b="1" i="1">
                  <a:solidFill>
                    <a:srgbClr val="000000">
                      <a:alpha val="100000"/>
                    </a:srgbClr>
                  </a:solidFill>
                  <a:latin typeface="Times New Roman" panose="02020603050405020304"/>
                  <a:ea typeface="Times New Roman" panose="02020603050405020304"/>
                </a:rPr>
                <a:t>Hamlet</a:t>
              </a:r>
              <a:r>
                <a:rPr lang="zh-CN" altLang="en-US" sz="2800" b="1" i="0">
                  <a:solidFill>
                    <a:srgbClr val="000000">
                      <a:alpha val="100000"/>
                    </a:srgbClr>
                  </a:solidFill>
                  <a:latin typeface="Times New Roman" panose="02020603050405020304"/>
                  <a:ea typeface="Times New Roman" panose="02020603050405020304"/>
                </a:rPr>
                <a:t>.</a:t>
              </a:r>
            </a:p>
            <a:p>
              <a:pPr marL="0" algn="l">
                <a:lnSpc>
                  <a:spcPts val="3000"/>
                </a:lnSpc>
              </a:pPr>
              <a:r>
                <a:rPr lang="zh-CN" altLang="en-US" sz="2800" b="1" i="0">
                  <a:solidFill>
                    <a:srgbClr val="000000">
                      <a:alpha val="100000"/>
                    </a:srgbClr>
                  </a:solidFill>
                  <a:latin typeface="Times New Roman" panose="02020603050405020304"/>
                  <a:ea typeface="Times New Roman" panose="02020603050405020304"/>
                </a:rPr>
                <a:t> D. To make a comparison between Eastern and Western cultures.</a:t>
              </a:r>
            </a:p>
            <a:p>
              <a:pPr marL="0" algn="l"/>
              <a:endParaRPr lang="zh-CN" altLang="en-US" sz="2800" b="1" i="0">
                <a:solidFill>
                  <a:srgbClr val="000000">
                    <a:alpha val="100000"/>
                  </a:srgbClr>
                </a:solidFill>
                <a:latin typeface="Times New Roman" panose="02020603050405020304"/>
                <a:ea typeface="Times New Roman" panose="02020603050405020304"/>
              </a:endParaRPr>
            </a:p>
          </p:txBody>
        </p:sp>
      </p:grpSp>
      <p:pic>
        <p:nvPicPr>
          <p:cNvPr id="5" name="图片1"/>
          <p:cNvPicPr>
            <a:picLocks noChangeAspect="1"/>
          </p:cNvPicPr>
          <p:nvPr/>
        </p:nvPicPr>
        <p:blipFill>
          <a:blip r:embed="rId2"/>
          <a:srcRect l="15146" r="13941"/>
          <a:stretch>
            <a:fillRect/>
          </a:stretch>
        </p:blipFill>
        <p:spPr>
          <a:xfrm>
            <a:off x="2964817" y="4990910"/>
            <a:ext cx="2934335" cy="1625600"/>
          </a:xfrm>
          <a:prstGeom prst="rect">
            <a:avLst/>
          </a:prstGeom>
        </p:spPr>
      </p:pic>
      <p:pic>
        <p:nvPicPr>
          <p:cNvPr id="6" name="图片2"/>
          <p:cNvPicPr>
            <a:picLocks noChangeAspect="1"/>
          </p:cNvPicPr>
          <p:nvPr/>
        </p:nvPicPr>
        <p:blipFill>
          <a:blip r:embed="rId3"/>
          <a:stretch>
            <a:fillRect/>
          </a:stretch>
        </p:blipFill>
        <p:spPr>
          <a:xfrm>
            <a:off x="5899151" y="4991547"/>
            <a:ext cx="3223260" cy="1591945"/>
          </a:xfrm>
          <a:prstGeom prst="rect">
            <a:avLst/>
          </a:prstGeom>
        </p:spPr>
      </p:pic>
      <p:pic>
        <p:nvPicPr>
          <p:cNvPr id="7" name="图片3"/>
          <p:cNvPicPr>
            <a:picLocks noChangeAspect="1"/>
          </p:cNvPicPr>
          <p:nvPr/>
        </p:nvPicPr>
        <p:blipFill>
          <a:blip r:embed="rId4"/>
          <a:stretch>
            <a:fillRect/>
          </a:stretch>
        </p:blipFill>
        <p:spPr>
          <a:xfrm>
            <a:off x="9122411" y="4990275"/>
            <a:ext cx="2885440" cy="1724660"/>
          </a:xfrm>
          <a:prstGeom prst="rect">
            <a:avLst/>
          </a:prstGeom>
        </p:spPr>
      </p:pic>
      <p:pic>
        <p:nvPicPr>
          <p:cNvPr id="8" name="图片4"/>
          <p:cNvPicPr>
            <a:picLocks noChangeAspect="1"/>
          </p:cNvPicPr>
          <p:nvPr/>
        </p:nvPicPr>
        <p:blipFill>
          <a:blip r:embed="rId5"/>
          <a:stretch>
            <a:fillRect/>
          </a:stretch>
        </p:blipFill>
        <p:spPr>
          <a:xfrm>
            <a:off x="11849101" y="12026900"/>
            <a:ext cx="342900" cy="266700"/>
          </a:xfrm>
          <a:prstGeom prst="rect">
            <a:avLst/>
          </a:prstGeom>
          <a:ln w="9525">
            <a:solidFill>
              <a:srgbClr val="FFFFFF">
                <a:alpha val="0"/>
              </a:srgbClr>
            </a:solidFill>
            <a:prstDash val="solid"/>
          </a:ln>
        </p:spPr>
      </p:pic>
      <p:pic>
        <p:nvPicPr>
          <p:cNvPr id="9" name="图片5"/>
          <p:cNvPicPr>
            <a:picLocks noChangeAspect="1"/>
          </p:cNvPicPr>
          <p:nvPr/>
        </p:nvPicPr>
        <p:blipFill>
          <a:blip r:embed="rId6"/>
          <a:stretch>
            <a:fillRect/>
          </a:stretch>
        </p:blipFill>
        <p:spPr>
          <a:xfrm>
            <a:off x="300355" y="3179445"/>
            <a:ext cx="589280" cy="682625"/>
          </a:xfrm>
          <a:prstGeom prst="rect">
            <a:avLst/>
          </a:prstGeom>
          <a:ln w="9525">
            <a:solidFill>
              <a:srgbClr val="FFFFFF">
                <a:alpha val="0"/>
              </a:srgbClr>
            </a:solidFill>
            <a:prstDash val="solid"/>
          </a:ln>
        </p:spPr>
      </p:pic>
      <p:pic>
        <p:nvPicPr>
          <p:cNvPr id="10" name="图片6"/>
          <p:cNvPicPr>
            <a:picLocks noChangeAspect="1"/>
          </p:cNvPicPr>
          <p:nvPr/>
        </p:nvPicPr>
        <p:blipFill>
          <a:blip r:embed="rId7"/>
          <a:stretch>
            <a:fillRect/>
          </a:stretch>
        </p:blipFill>
        <p:spPr>
          <a:xfrm>
            <a:off x="605152" y="4989973"/>
            <a:ext cx="2456180" cy="1724025"/>
          </a:xfrm>
          <a:prstGeom prst="rect">
            <a:avLst/>
          </a:prstGeom>
        </p:spPr>
      </p:pic>
      <p:grpSp>
        <p:nvGrpSpPr>
          <p:cNvPr id="11" name="组合2"/>
          <p:cNvGrpSpPr/>
          <p:nvPr/>
        </p:nvGrpSpPr>
        <p:grpSpPr>
          <a:xfrm>
            <a:off x="94405" y="59058"/>
            <a:ext cx="2618317" cy="944245"/>
            <a:chOff x="0" y="0"/>
            <a:chExt cx="2618317" cy="944245"/>
          </a:xfrm>
        </p:grpSpPr>
        <p:sp>
          <p:nvSpPr>
            <p:cNvPr id="12" name="形状2"/>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13" name="形状3"/>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14" name="形状4"/>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5" name="文本2"/>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16" name="形状5"/>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17" name="文本3"/>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2</a:t>
              </a:r>
            </a:p>
          </p:txBody>
        </p:sp>
        <p:pic>
          <p:nvPicPr>
            <p:cNvPr id="18" name="图片7"/>
            <p:cNvPicPr>
              <a:picLocks noChangeAspect="1"/>
            </p:cNvPicPr>
            <p:nvPr/>
          </p:nvPicPr>
          <p:blipFill>
            <a:blip r:embed="rId8"/>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grpSp>
        <p:nvGrpSpPr>
          <p:cNvPr id="19" name="组合3"/>
          <p:cNvGrpSpPr/>
          <p:nvPr/>
        </p:nvGrpSpPr>
        <p:grpSpPr>
          <a:xfrm>
            <a:off x="1033780" y="970280"/>
            <a:ext cx="10473690" cy="852805"/>
            <a:chOff x="0" y="0"/>
            <a:chExt cx="10473690" cy="852805"/>
          </a:xfrm>
        </p:grpSpPr>
        <p:sp>
          <p:nvSpPr>
            <p:cNvPr id="20" name="形状6"/>
            <p:cNvSpPr txBox="1"/>
            <p:nvPr/>
          </p:nvSpPr>
          <p:spPr>
            <a:xfrm>
              <a:off x="3810" y="49530"/>
              <a:ext cx="10469880" cy="803275"/>
            </a:xfrm>
            <a:prstGeom prst="rect">
              <a:avLst/>
            </a:prstGeom>
            <a:solidFill>
              <a:srgbClr val="A8D08C">
                <a:alpha val="100000"/>
              </a:srgbClr>
            </a:solidFill>
            <a:ln w="9525">
              <a:solidFill>
                <a:srgbClr val="FFFFFF">
                  <a:alpha val="0"/>
                </a:srgbClr>
              </a:solidFill>
            </a:ln>
          </p:spPr>
          <p:txBody>
            <a:bodyPr anchor="ctr"/>
            <a:lstStyle/>
            <a:p>
              <a:pPr marL="0" algn="ctr"/>
              <a:endParaRPr/>
            </a:p>
          </p:txBody>
        </p:sp>
        <p:sp>
          <p:nvSpPr>
            <p:cNvPr id="21" name="文本4"/>
            <p:cNvSpPr txBox="1"/>
            <p:nvPr/>
          </p:nvSpPr>
          <p:spPr>
            <a:xfrm>
              <a:off x="0" y="0"/>
              <a:ext cx="10469880" cy="803275"/>
            </a:xfrm>
            <a:prstGeom prst="rect">
              <a:avLst/>
            </a:prstGeom>
            <a:noFill/>
          </p:spPr>
          <p:txBody>
            <a:bodyPr anchor="t"/>
            <a:lstStyle/>
            <a:p>
              <a:pPr marL="0" algn="l">
                <a:lnSpc>
                  <a:spcPts val="4300"/>
                </a:lnSpc>
              </a:pPr>
              <a:r>
                <a:rPr lang="zh-CN" altLang="en-US" sz="3600" b="1" i="0">
                  <a:solidFill>
                    <a:srgbClr val="000000">
                      <a:alpha val="100000"/>
                    </a:srgbClr>
                  </a:solidFill>
                  <a:latin typeface="Times New Roman" panose="02020603050405020304"/>
                  <a:ea typeface="Times New Roman" panose="02020603050405020304"/>
                </a:rPr>
                <a:t>Choose the author's purpose in writing the passage.</a:t>
              </a:r>
            </a:p>
          </p:txBody>
        </p:sp>
      </p:grpSp>
      <p:grpSp>
        <p:nvGrpSpPr>
          <p:cNvPr id="22" name="组合4"/>
          <p:cNvGrpSpPr/>
          <p:nvPr/>
        </p:nvGrpSpPr>
        <p:grpSpPr>
          <a:xfrm>
            <a:off x="8159115" y="3676015"/>
            <a:ext cx="2894330" cy="712470"/>
            <a:chOff x="0" y="0"/>
            <a:chExt cx="2894330" cy="712470"/>
          </a:xfrm>
        </p:grpSpPr>
        <p:sp>
          <p:nvSpPr>
            <p:cNvPr id="23" name="形状7"/>
            <p:cNvSpPr txBox="1"/>
            <p:nvPr/>
          </p:nvSpPr>
          <p:spPr>
            <a:xfrm>
              <a:off x="3810" y="49530"/>
              <a:ext cx="2703830" cy="52197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24" name="文本5"/>
            <p:cNvSpPr txBox="1"/>
            <p:nvPr/>
          </p:nvSpPr>
          <p:spPr>
            <a:xfrm>
              <a:off x="0" y="0"/>
              <a:ext cx="2894330" cy="712470"/>
            </a:xfrm>
            <a:prstGeom prst="rect">
              <a:avLst/>
            </a:prstGeom>
            <a:noFill/>
          </p:spPr>
          <p:txBody>
            <a:bodyPr anchor="t"/>
            <a:lstStyle/>
            <a:p>
              <a:pPr marL="0" algn="l">
                <a:lnSpc>
                  <a:spcPts val="3300"/>
                </a:lnSpc>
              </a:pPr>
              <a:r>
                <a:rPr lang="zh-CN" altLang="en-US" sz="2800" b="0" i="0">
                  <a:solidFill>
                    <a:srgbClr val="FF0000">
                      <a:alpha val="100000"/>
                    </a:srgbClr>
                  </a:solidFill>
                  <a:latin typeface="微软雅黑" panose="020B0503020204020204" charset="-122"/>
                  <a:ea typeface="微软雅黑" panose="020B0503020204020204" charset="-122"/>
                </a:rPr>
                <a:t>京剧版</a:t>
              </a:r>
              <a:r>
                <a:rPr lang="zh-CN" altLang="en-US" sz="2800" b="0" i="0">
                  <a:solidFill>
                    <a:srgbClr val="FF0000">
                      <a:alpha val="100000"/>
                    </a:srgbClr>
                  </a:solidFill>
                  <a:latin typeface="Calibri" panose="020F0502020204030204"/>
                  <a:ea typeface="Calibri" panose="020F0502020204030204"/>
                </a:rPr>
                <a:t>Hamlet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
                                        <p:tgtEl>
                                          <p:spTgt spid="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2544445" y="69850"/>
            <a:ext cx="9450070" cy="741530"/>
            <a:chOff x="0" y="0"/>
            <a:chExt cx="9450070" cy="741530"/>
          </a:xfrm>
        </p:grpSpPr>
        <p:sp>
          <p:nvSpPr>
            <p:cNvPr id="3" name="形状13"/>
            <p:cNvSpPr txBox="1"/>
            <p:nvPr/>
          </p:nvSpPr>
          <p:spPr>
            <a:xfrm>
              <a:off x="3810" y="49530"/>
              <a:ext cx="9446260" cy="645160"/>
            </a:xfrm>
            <a:prstGeom prst="rect">
              <a:avLst/>
            </a:prstGeom>
            <a:solidFill>
              <a:srgbClr val="A8D08C">
                <a:alpha val="100000"/>
              </a:srgbClr>
            </a:solidFill>
            <a:ln w="9525">
              <a:solidFill>
                <a:srgbClr val="FFFFFF">
                  <a:alpha val="0"/>
                </a:srgbClr>
              </a:solidFill>
            </a:ln>
          </p:spPr>
          <p:txBody>
            <a:bodyPr anchor="ctr"/>
            <a:lstStyle/>
            <a:p>
              <a:pPr marL="0" algn="ctr"/>
              <a:endParaRPr/>
            </a:p>
          </p:txBody>
        </p:sp>
        <p:sp>
          <p:nvSpPr>
            <p:cNvPr id="4" name="文本1"/>
            <p:cNvSpPr txBox="1"/>
            <p:nvPr/>
          </p:nvSpPr>
          <p:spPr>
            <a:xfrm>
              <a:off x="0" y="0"/>
              <a:ext cx="9446260" cy="741530"/>
            </a:xfrm>
            <a:prstGeom prst="rect">
              <a:avLst/>
            </a:prstGeom>
            <a:noFill/>
          </p:spPr>
          <p:txBody>
            <a:bodyPr anchor="t"/>
            <a:lstStyle/>
            <a:p>
              <a:pPr marL="0" algn="l">
                <a:lnSpc>
                  <a:spcPts val="4300"/>
                </a:lnSpc>
              </a:pPr>
              <a:r>
                <a:rPr lang="zh-CN" altLang="en-US" sz="3600" b="1" i="0">
                  <a:solidFill>
                    <a:srgbClr val="FF0000">
                      <a:alpha val="100000"/>
                    </a:srgbClr>
                  </a:solidFill>
                  <a:latin typeface="Times New Roman" panose="02020603050405020304"/>
                  <a:ea typeface="Times New Roman" panose="02020603050405020304"/>
                </a:rPr>
                <a:t>   </a:t>
              </a:r>
              <a:r>
                <a:rPr lang="zh-CN" altLang="en-US" sz="3600" b="1" i="0">
                  <a:solidFill>
                    <a:srgbClr val="000000">
                      <a:alpha val="100000"/>
                    </a:srgbClr>
                  </a:solidFill>
                  <a:latin typeface="Times New Roman" panose="02020603050405020304"/>
                  <a:ea typeface="Times New Roman" panose="02020603050405020304"/>
                </a:rPr>
                <a:t>Divide the passage into 3 parts.</a:t>
              </a:r>
            </a:p>
          </p:txBody>
        </p:sp>
      </p:grpSp>
      <p:sp>
        <p:nvSpPr>
          <p:cNvPr id="5" name="形状1"/>
          <p:cNvSpPr txBox="1"/>
          <p:nvPr/>
        </p:nvSpPr>
        <p:spPr>
          <a:xfrm flipH="1">
            <a:off x="10160" y="5099685"/>
            <a:ext cx="12192000" cy="19050"/>
          </a:xfrm>
          <a:prstGeom prst="line">
            <a:avLst/>
          </a:prstGeom>
          <a:solidFill>
            <a:srgbClr val="FFFFFF">
              <a:alpha val="0"/>
            </a:srgbClr>
          </a:solidFill>
          <a:ln w="19050">
            <a:solidFill>
              <a:srgbClr val="7F7F7F">
                <a:alpha val="100000"/>
              </a:srgbClr>
            </a:solidFill>
            <a:prstDash val="solid"/>
            <a:headEnd type="none" w="med" len="med"/>
            <a:tailEnd type="none" w="med" len="med"/>
          </a:ln>
        </p:spPr>
        <p:txBody>
          <a:bodyPr anchor="ctr"/>
          <a:lstStyle/>
          <a:p>
            <a:pPr marL="0" algn="ctr"/>
            <a:endParaRPr/>
          </a:p>
        </p:txBody>
      </p:sp>
      <p:sp>
        <p:nvSpPr>
          <p:cNvPr id="6" name="形状2"/>
          <p:cNvSpPr txBox="1"/>
          <p:nvPr/>
        </p:nvSpPr>
        <p:spPr>
          <a:xfrm>
            <a:off x="1976757" y="4984115"/>
            <a:ext cx="115571" cy="115570"/>
          </a:xfrm>
          <a:prstGeom prst="ellipse">
            <a:avLst/>
          </a:prstGeom>
          <a:solidFill>
            <a:srgbClr val="F2F2F2">
              <a:alpha val="100000"/>
            </a:srgbClr>
          </a:solidFill>
          <a:ln w="38100">
            <a:solidFill>
              <a:srgbClr val="7F7F7F">
                <a:alpha val="100000"/>
              </a:srgbClr>
            </a:solidFill>
            <a:prstDash val="solid"/>
            <a:headEnd type="none" w="med" len="med"/>
            <a:tailEnd type="none" w="med" len="med"/>
          </a:ln>
        </p:spPr>
        <p:txBody>
          <a:bodyPr anchor="ctr"/>
          <a:lstStyle/>
          <a:p>
            <a:pPr marL="0" algn="ctr"/>
            <a:endParaRPr/>
          </a:p>
        </p:txBody>
      </p:sp>
      <p:grpSp>
        <p:nvGrpSpPr>
          <p:cNvPr id="7" name="组合2"/>
          <p:cNvGrpSpPr/>
          <p:nvPr/>
        </p:nvGrpSpPr>
        <p:grpSpPr>
          <a:xfrm>
            <a:off x="386083" y="1609739"/>
            <a:ext cx="3582117" cy="2746375"/>
            <a:chOff x="0" y="0"/>
            <a:chExt cx="3582117" cy="2746375"/>
          </a:xfrm>
        </p:grpSpPr>
        <p:sp>
          <p:nvSpPr>
            <p:cNvPr id="8" name="形状14"/>
            <p:cNvSpPr txBox="1"/>
            <p:nvPr/>
          </p:nvSpPr>
          <p:spPr>
            <a:xfrm>
              <a:off x="0" y="0"/>
              <a:ext cx="3451860" cy="2746375"/>
            </a:xfrm>
            <a:prstGeom prst="roundRect">
              <a:avLst/>
            </a:prstGeom>
            <a:solidFill>
              <a:srgbClr val="FBE4D4">
                <a:alpha val="100000"/>
              </a:srgbClr>
            </a:solidFill>
            <a:ln w="9525">
              <a:solidFill>
                <a:srgbClr val="FFFFFF">
                  <a:alpha val="0"/>
                </a:srgbClr>
              </a:solidFill>
            </a:ln>
          </p:spPr>
          <p:txBody>
            <a:bodyPr anchor="ctr"/>
            <a:lstStyle/>
            <a:p>
              <a:pPr marL="0" algn="ctr"/>
              <a:endParaRPr/>
            </a:p>
          </p:txBody>
        </p:sp>
        <p:sp>
          <p:nvSpPr>
            <p:cNvPr id="9" name="文本2"/>
            <p:cNvSpPr txBox="1"/>
            <p:nvPr/>
          </p:nvSpPr>
          <p:spPr>
            <a:xfrm>
              <a:off x="130257" y="84537"/>
              <a:ext cx="3451860" cy="2478241"/>
            </a:xfrm>
            <a:prstGeom prst="rect">
              <a:avLst/>
            </a:prstGeom>
            <a:noFill/>
          </p:spPr>
          <p:txBody>
            <a:bodyPr anchor="ctr"/>
            <a:lstStyle/>
            <a:p>
              <a:pPr marL="0" algn="l">
                <a:lnSpc>
                  <a:spcPts val="5200"/>
                </a:lnSpc>
              </a:pPr>
              <a:r>
                <a:rPr lang="zh-CN" altLang="en-US" sz="3600" b="1" i="0">
                  <a:ln w="7144">
                    <a:solidFill>
                      <a:srgbClr val="FF0000">
                        <a:alpha val="100000"/>
                      </a:srgbClr>
                    </a:solidFill>
                  </a:ln>
                  <a:solidFill>
                    <a:srgbClr val="FF0000">
                      <a:alpha val="100000"/>
                    </a:srgbClr>
                  </a:solidFill>
                  <a:effectLst/>
                  <a:latin typeface="Arial"/>
                  <a:ea typeface="Arial"/>
                </a:rPr>
                <a:t>Part1</a:t>
              </a:r>
            </a:p>
            <a:p>
              <a:pPr marL="0" algn="l"/>
              <a:endParaRPr lang="zh-CN" altLang="en-US" sz="3600" b="1" i="0">
                <a:ln w="7144">
                  <a:solidFill>
                    <a:srgbClr val="FF0000">
                      <a:alpha val="100000"/>
                    </a:srgbClr>
                  </a:solidFill>
                </a:ln>
                <a:solidFill>
                  <a:srgbClr val="FF0000">
                    <a:alpha val="100000"/>
                  </a:srgbClr>
                </a:solidFill>
                <a:effectLst/>
                <a:latin typeface="Arial"/>
                <a:ea typeface="Arial"/>
              </a:endParaRPr>
            </a:p>
          </p:txBody>
        </p:sp>
      </p:grpSp>
      <p:sp>
        <p:nvSpPr>
          <p:cNvPr id="10" name="形状3"/>
          <p:cNvSpPr txBox="1"/>
          <p:nvPr/>
        </p:nvSpPr>
        <p:spPr>
          <a:xfrm rot="8100000">
            <a:off x="1750060" y="4153535"/>
            <a:ext cx="568960" cy="568960"/>
          </a:xfrm>
          <a:prstGeom prst="teardrop">
            <a:avLst/>
          </a:prstGeom>
          <a:solidFill>
            <a:srgbClr val="ED7D31">
              <a:alpha val="100000"/>
            </a:srgbClr>
          </a:solidFill>
          <a:ln w="38100">
            <a:solidFill>
              <a:srgbClr val="F2F2F2">
                <a:alpha val="100000"/>
              </a:srgbClr>
            </a:solidFill>
            <a:prstDash val="solid"/>
            <a:headEnd type="none" w="med" len="med"/>
            <a:tailEnd type="none" w="med" len="med"/>
          </a:ln>
        </p:spPr>
        <p:txBody>
          <a:bodyPr anchor="ctr"/>
          <a:lstStyle/>
          <a:p>
            <a:pPr marL="0" algn="ctr"/>
            <a:endParaRPr/>
          </a:p>
        </p:txBody>
      </p:sp>
      <p:sp>
        <p:nvSpPr>
          <p:cNvPr id="11" name="形状4"/>
          <p:cNvSpPr txBox="1"/>
          <p:nvPr/>
        </p:nvSpPr>
        <p:spPr>
          <a:xfrm rot="8100000">
            <a:off x="1886585" y="4271024"/>
            <a:ext cx="295275" cy="295275"/>
          </a:xfrm>
          <a:prstGeom prst="ellipse">
            <a:avLst/>
          </a:prstGeom>
          <a:solidFill>
            <a:srgbClr val="F2F2F2">
              <a:alpha val="100000"/>
            </a:srgbClr>
          </a:solidFill>
          <a:ln w="9525">
            <a:solidFill>
              <a:srgbClr val="FFFFFF">
                <a:alpha val="0"/>
              </a:srgbClr>
            </a:solidFill>
          </a:ln>
        </p:spPr>
        <p:txBody>
          <a:bodyPr anchor="ctr"/>
          <a:lstStyle/>
          <a:p>
            <a:pPr marL="0" algn="ctr"/>
            <a:endParaRPr/>
          </a:p>
        </p:txBody>
      </p:sp>
      <p:grpSp>
        <p:nvGrpSpPr>
          <p:cNvPr id="12" name="组合3"/>
          <p:cNvGrpSpPr/>
          <p:nvPr/>
        </p:nvGrpSpPr>
        <p:grpSpPr>
          <a:xfrm>
            <a:off x="1045210" y="5193679"/>
            <a:ext cx="2009489" cy="911225"/>
            <a:chOff x="0" y="0"/>
            <a:chExt cx="2009489" cy="911225"/>
          </a:xfrm>
        </p:grpSpPr>
        <p:sp>
          <p:nvSpPr>
            <p:cNvPr id="13" name="形状15"/>
            <p:cNvSpPr txBox="1"/>
            <p:nvPr/>
          </p:nvSpPr>
          <p:spPr>
            <a:xfrm>
              <a:off x="3810" y="49530"/>
              <a:ext cx="2005679" cy="861695"/>
            </a:xfrm>
            <a:prstGeom prst="rect">
              <a:avLst/>
            </a:prstGeom>
            <a:solidFill>
              <a:srgbClr val="ED7D31">
                <a:alpha val="100000"/>
              </a:srgbClr>
            </a:solidFill>
            <a:ln w="19050">
              <a:solidFill>
                <a:srgbClr val="FFFFFF">
                  <a:alpha val="100000"/>
                </a:srgbClr>
              </a:solidFill>
              <a:prstDash val="solid"/>
            </a:ln>
          </p:spPr>
          <p:txBody>
            <a:bodyPr anchor="ctr"/>
            <a:lstStyle/>
            <a:p>
              <a:pPr marL="0" algn="ctr"/>
              <a:endParaRPr/>
            </a:p>
          </p:txBody>
        </p:sp>
        <p:sp>
          <p:nvSpPr>
            <p:cNvPr id="14" name="文本3"/>
            <p:cNvSpPr txBox="1"/>
            <p:nvPr/>
          </p:nvSpPr>
          <p:spPr>
            <a:xfrm>
              <a:off x="0" y="0"/>
              <a:ext cx="2005679" cy="861695"/>
            </a:xfrm>
            <a:prstGeom prst="rect">
              <a:avLst/>
            </a:prstGeom>
            <a:noFill/>
          </p:spPr>
          <p:txBody>
            <a:bodyPr anchor="t"/>
            <a:lstStyle/>
            <a:p>
              <a:pPr marL="0" algn="ctr">
                <a:lnSpc>
                  <a:spcPts val="4400"/>
                </a:lnSpc>
              </a:pPr>
              <a:r>
                <a:rPr lang="zh-CN" altLang="en-US" sz="3080" b="1" i="0">
                  <a:solidFill>
                    <a:srgbClr val="3F3F3F">
                      <a:alpha val="100000"/>
                    </a:srgbClr>
                  </a:solidFill>
                  <a:latin typeface="Times New Roman" panose="02020603050405020304"/>
                  <a:ea typeface="Times New Roman" panose="02020603050405020304"/>
                </a:rPr>
                <a:t>Para.1-2</a:t>
              </a:r>
            </a:p>
          </p:txBody>
        </p:sp>
      </p:grpSp>
      <p:grpSp>
        <p:nvGrpSpPr>
          <p:cNvPr id="15" name="组合4"/>
          <p:cNvGrpSpPr/>
          <p:nvPr/>
        </p:nvGrpSpPr>
        <p:grpSpPr>
          <a:xfrm>
            <a:off x="4397385" y="1609725"/>
            <a:ext cx="3566273" cy="2747010"/>
            <a:chOff x="0" y="0"/>
            <a:chExt cx="3566273" cy="2747010"/>
          </a:xfrm>
        </p:grpSpPr>
        <p:sp>
          <p:nvSpPr>
            <p:cNvPr id="16" name="形状16"/>
            <p:cNvSpPr txBox="1"/>
            <p:nvPr/>
          </p:nvSpPr>
          <p:spPr>
            <a:xfrm>
              <a:off x="0" y="0"/>
              <a:ext cx="3435985" cy="2747010"/>
            </a:xfrm>
            <a:prstGeom prst="roundRect">
              <a:avLst/>
            </a:prstGeom>
            <a:solidFill>
              <a:srgbClr val="EBEBEB">
                <a:alpha val="100000"/>
              </a:srgbClr>
            </a:solidFill>
            <a:ln w="9525">
              <a:solidFill>
                <a:srgbClr val="FFFFFF">
                  <a:alpha val="0"/>
                </a:srgbClr>
              </a:solidFill>
            </a:ln>
          </p:spPr>
          <p:txBody>
            <a:bodyPr anchor="ctr"/>
            <a:lstStyle/>
            <a:p>
              <a:pPr marL="0" algn="ctr"/>
              <a:endParaRPr/>
            </a:p>
          </p:txBody>
        </p:sp>
        <p:sp>
          <p:nvSpPr>
            <p:cNvPr id="17" name="文本4"/>
            <p:cNvSpPr txBox="1"/>
            <p:nvPr/>
          </p:nvSpPr>
          <p:spPr>
            <a:xfrm>
              <a:off x="130288" y="84568"/>
              <a:ext cx="3435985" cy="2478814"/>
            </a:xfrm>
            <a:prstGeom prst="rect">
              <a:avLst/>
            </a:prstGeom>
            <a:noFill/>
          </p:spPr>
          <p:txBody>
            <a:bodyPr anchor="ctr"/>
            <a:lstStyle/>
            <a:p>
              <a:pPr marL="0" algn="l">
                <a:lnSpc>
                  <a:spcPts val="5200"/>
                </a:lnSpc>
              </a:pPr>
              <a:r>
                <a:rPr lang="zh-CN" altLang="en-US" sz="3600" b="1" i="0">
                  <a:ln w="7144">
                    <a:solidFill>
                      <a:srgbClr val="FF0000">
                        <a:alpha val="100000"/>
                      </a:srgbClr>
                    </a:solidFill>
                  </a:ln>
                  <a:solidFill>
                    <a:srgbClr val="FF0000">
                      <a:alpha val="100000"/>
                    </a:srgbClr>
                  </a:solidFill>
                  <a:effectLst/>
                  <a:latin typeface="Arial"/>
                  <a:ea typeface="Arial"/>
                </a:rPr>
                <a:t>Part2</a:t>
              </a:r>
            </a:p>
            <a:p>
              <a:pPr marL="0" algn="l"/>
              <a:endParaRPr lang="zh-CN" altLang="en-US" sz="3600" b="1" i="0">
                <a:ln w="7144">
                  <a:solidFill>
                    <a:srgbClr val="FF0000">
                      <a:alpha val="100000"/>
                    </a:srgbClr>
                  </a:solidFill>
                </a:ln>
                <a:solidFill>
                  <a:srgbClr val="FF0000">
                    <a:alpha val="100000"/>
                  </a:srgbClr>
                </a:solidFill>
                <a:effectLst/>
                <a:latin typeface="Arial"/>
                <a:ea typeface="Arial"/>
              </a:endParaRPr>
            </a:p>
          </p:txBody>
        </p:sp>
      </p:grpSp>
      <p:sp>
        <p:nvSpPr>
          <p:cNvPr id="18" name="形状5"/>
          <p:cNvSpPr txBox="1"/>
          <p:nvPr/>
        </p:nvSpPr>
        <p:spPr>
          <a:xfrm rot="8100000">
            <a:off x="5857875" y="4134485"/>
            <a:ext cx="568960" cy="568960"/>
          </a:xfrm>
          <a:prstGeom prst="teardrop">
            <a:avLst/>
          </a:prstGeom>
          <a:solidFill>
            <a:srgbClr val="A5A5A5">
              <a:alpha val="100000"/>
            </a:srgbClr>
          </a:solidFill>
          <a:ln w="38100">
            <a:solidFill>
              <a:srgbClr val="F2F2F2">
                <a:alpha val="100000"/>
              </a:srgbClr>
            </a:solidFill>
            <a:prstDash val="solid"/>
            <a:headEnd type="none" w="med" len="med"/>
            <a:tailEnd type="none" w="med" len="med"/>
          </a:ln>
        </p:spPr>
        <p:txBody>
          <a:bodyPr anchor="ctr"/>
          <a:lstStyle/>
          <a:p>
            <a:pPr marL="0" algn="ctr"/>
            <a:endParaRPr/>
          </a:p>
        </p:txBody>
      </p:sp>
      <p:sp>
        <p:nvSpPr>
          <p:cNvPr id="19" name="形状6"/>
          <p:cNvSpPr txBox="1"/>
          <p:nvPr/>
        </p:nvSpPr>
        <p:spPr>
          <a:xfrm rot="8100000">
            <a:off x="5967733" y="4290074"/>
            <a:ext cx="295275" cy="295275"/>
          </a:xfrm>
          <a:prstGeom prst="ellipse">
            <a:avLst/>
          </a:prstGeom>
          <a:solidFill>
            <a:srgbClr val="F2F2F2">
              <a:alpha val="100000"/>
            </a:srgbClr>
          </a:solidFill>
          <a:ln w="9525">
            <a:solidFill>
              <a:srgbClr val="FFFFFF">
                <a:alpha val="0"/>
              </a:srgbClr>
            </a:solidFill>
          </a:ln>
        </p:spPr>
        <p:txBody>
          <a:bodyPr anchor="ctr"/>
          <a:lstStyle/>
          <a:p>
            <a:pPr marL="0" algn="ctr"/>
            <a:endParaRPr/>
          </a:p>
        </p:txBody>
      </p:sp>
      <p:sp>
        <p:nvSpPr>
          <p:cNvPr id="20" name="形状7"/>
          <p:cNvSpPr txBox="1"/>
          <p:nvPr/>
        </p:nvSpPr>
        <p:spPr>
          <a:xfrm>
            <a:off x="6057901" y="4984115"/>
            <a:ext cx="115571" cy="115570"/>
          </a:xfrm>
          <a:prstGeom prst="ellipse">
            <a:avLst/>
          </a:prstGeom>
          <a:solidFill>
            <a:srgbClr val="F2F2F2">
              <a:alpha val="100000"/>
            </a:srgbClr>
          </a:solidFill>
          <a:ln w="38100">
            <a:solidFill>
              <a:srgbClr val="7F7F7F">
                <a:alpha val="100000"/>
              </a:srgbClr>
            </a:solidFill>
            <a:prstDash val="solid"/>
            <a:headEnd type="none" w="med" len="med"/>
            <a:tailEnd type="none" w="med" len="med"/>
          </a:ln>
        </p:spPr>
        <p:txBody>
          <a:bodyPr anchor="ctr"/>
          <a:lstStyle/>
          <a:p>
            <a:pPr marL="0" algn="ctr"/>
            <a:endParaRPr/>
          </a:p>
        </p:txBody>
      </p:sp>
      <p:grpSp>
        <p:nvGrpSpPr>
          <p:cNvPr id="21" name="组合5"/>
          <p:cNvGrpSpPr/>
          <p:nvPr/>
        </p:nvGrpSpPr>
        <p:grpSpPr>
          <a:xfrm>
            <a:off x="5102862" y="5151769"/>
            <a:ext cx="2075815" cy="911225"/>
            <a:chOff x="0" y="0"/>
            <a:chExt cx="2075815" cy="911225"/>
          </a:xfrm>
        </p:grpSpPr>
        <p:sp>
          <p:nvSpPr>
            <p:cNvPr id="22" name="形状17"/>
            <p:cNvSpPr txBox="1"/>
            <p:nvPr/>
          </p:nvSpPr>
          <p:spPr>
            <a:xfrm>
              <a:off x="3810" y="49530"/>
              <a:ext cx="2072005" cy="861695"/>
            </a:xfrm>
            <a:prstGeom prst="rect">
              <a:avLst/>
            </a:prstGeom>
            <a:solidFill>
              <a:srgbClr val="A5A5A5">
                <a:alpha val="100000"/>
              </a:srgbClr>
            </a:solidFill>
            <a:ln w="19050">
              <a:solidFill>
                <a:srgbClr val="FFFFFF">
                  <a:alpha val="100000"/>
                </a:srgbClr>
              </a:solidFill>
              <a:prstDash val="solid"/>
            </a:ln>
          </p:spPr>
          <p:txBody>
            <a:bodyPr anchor="ctr"/>
            <a:lstStyle/>
            <a:p>
              <a:pPr marL="0" algn="ctr"/>
              <a:endParaRPr/>
            </a:p>
          </p:txBody>
        </p:sp>
        <p:sp>
          <p:nvSpPr>
            <p:cNvPr id="23" name="文本5"/>
            <p:cNvSpPr txBox="1"/>
            <p:nvPr/>
          </p:nvSpPr>
          <p:spPr>
            <a:xfrm>
              <a:off x="0" y="0"/>
              <a:ext cx="2072005" cy="861695"/>
            </a:xfrm>
            <a:prstGeom prst="rect">
              <a:avLst/>
            </a:prstGeom>
            <a:noFill/>
          </p:spPr>
          <p:txBody>
            <a:bodyPr anchor="t"/>
            <a:lstStyle/>
            <a:p>
              <a:pPr marL="0" algn="ctr">
                <a:lnSpc>
                  <a:spcPts val="4900"/>
                </a:lnSpc>
              </a:pPr>
              <a:r>
                <a:rPr lang="zh-CN" altLang="en-US" sz="3410" b="1" i="0">
                  <a:solidFill>
                    <a:srgbClr val="3F3F3F">
                      <a:alpha val="100000"/>
                    </a:srgbClr>
                  </a:solidFill>
                  <a:latin typeface="Times New Roman" panose="02020603050405020304"/>
                  <a:ea typeface="Times New Roman" panose="02020603050405020304"/>
                </a:rPr>
                <a:t>Para.3-4</a:t>
              </a:r>
            </a:p>
          </p:txBody>
        </p:sp>
      </p:grpSp>
      <p:grpSp>
        <p:nvGrpSpPr>
          <p:cNvPr id="24" name="组合6"/>
          <p:cNvGrpSpPr/>
          <p:nvPr/>
        </p:nvGrpSpPr>
        <p:grpSpPr>
          <a:xfrm>
            <a:off x="8586471" y="1609739"/>
            <a:ext cx="3668477" cy="2746375"/>
            <a:chOff x="0" y="0"/>
            <a:chExt cx="3668477" cy="2746375"/>
          </a:xfrm>
        </p:grpSpPr>
        <p:sp>
          <p:nvSpPr>
            <p:cNvPr id="25" name="形状18"/>
            <p:cNvSpPr txBox="1"/>
            <p:nvPr/>
          </p:nvSpPr>
          <p:spPr>
            <a:xfrm>
              <a:off x="0" y="0"/>
              <a:ext cx="3538220" cy="2746375"/>
            </a:xfrm>
            <a:prstGeom prst="roundRect">
              <a:avLst/>
            </a:prstGeom>
            <a:solidFill>
              <a:srgbClr val="FFF1CC">
                <a:alpha val="100000"/>
              </a:srgbClr>
            </a:solidFill>
            <a:ln w="9525">
              <a:solidFill>
                <a:srgbClr val="FFFFFF">
                  <a:alpha val="0"/>
                </a:srgbClr>
              </a:solidFill>
            </a:ln>
          </p:spPr>
          <p:txBody>
            <a:bodyPr anchor="ctr"/>
            <a:lstStyle/>
            <a:p>
              <a:pPr marL="0" algn="ctr"/>
              <a:endParaRPr/>
            </a:p>
          </p:txBody>
        </p:sp>
        <p:sp>
          <p:nvSpPr>
            <p:cNvPr id="26" name="文本6"/>
            <p:cNvSpPr txBox="1"/>
            <p:nvPr/>
          </p:nvSpPr>
          <p:spPr>
            <a:xfrm>
              <a:off x="130257" y="84537"/>
              <a:ext cx="3538220" cy="2478241"/>
            </a:xfrm>
            <a:prstGeom prst="rect">
              <a:avLst/>
            </a:prstGeom>
            <a:noFill/>
          </p:spPr>
          <p:txBody>
            <a:bodyPr anchor="ctr"/>
            <a:lstStyle/>
            <a:p>
              <a:pPr marL="0" algn="l">
                <a:lnSpc>
                  <a:spcPts val="5200"/>
                </a:lnSpc>
              </a:pPr>
              <a:r>
                <a:rPr lang="zh-CN" altLang="en-US" sz="3600" b="1" i="0">
                  <a:ln w="7144">
                    <a:solidFill>
                      <a:srgbClr val="FF0000">
                        <a:alpha val="100000"/>
                      </a:srgbClr>
                    </a:solidFill>
                  </a:ln>
                  <a:solidFill>
                    <a:srgbClr val="FF0000">
                      <a:alpha val="100000"/>
                    </a:srgbClr>
                  </a:solidFill>
                  <a:effectLst/>
                  <a:latin typeface="Arial"/>
                  <a:ea typeface="Arial"/>
                </a:rPr>
                <a:t>Part3</a:t>
              </a:r>
            </a:p>
            <a:p>
              <a:pPr marL="0" algn="l"/>
              <a:endParaRPr lang="zh-CN" altLang="en-US" sz="3600" b="1" i="0">
                <a:ln w="7144">
                  <a:solidFill>
                    <a:srgbClr val="FF0000">
                      <a:alpha val="100000"/>
                    </a:srgbClr>
                  </a:solidFill>
                </a:ln>
                <a:solidFill>
                  <a:srgbClr val="FF0000">
                    <a:alpha val="100000"/>
                  </a:srgbClr>
                </a:solidFill>
                <a:effectLst/>
                <a:latin typeface="Arial"/>
                <a:ea typeface="Arial"/>
              </a:endParaRPr>
            </a:p>
          </p:txBody>
        </p:sp>
      </p:grpSp>
      <p:sp>
        <p:nvSpPr>
          <p:cNvPr id="27" name="形状8"/>
          <p:cNvSpPr txBox="1"/>
          <p:nvPr/>
        </p:nvSpPr>
        <p:spPr>
          <a:xfrm rot="8100000">
            <a:off x="9775825" y="4139565"/>
            <a:ext cx="568960" cy="568960"/>
          </a:xfrm>
          <a:prstGeom prst="teardrop">
            <a:avLst/>
          </a:prstGeom>
          <a:solidFill>
            <a:srgbClr val="FFC000">
              <a:alpha val="100000"/>
            </a:srgbClr>
          </a:solidFill>
          <a:ln w="38100">
            <a:solidFill>
              <a:srgbClr val="F2F2F2">
                <a:alpha val="100000"/>
              </a:srgbClr>
            </a:solidFill>
            <a:prstDash val="solid"/>
            <a:headEnd type="none" w="med" len="med"/>
            <a:tailEnd type="none" w="med" len="med"/>
          </a:ln>
        </p:spPr>
        <p:txBody>
          <a:bodyPr anchor="ctr"/>
          <a:lstStyle/>
          <a:p>
            <a:pPr marL="0" algn="ctr"/>
            <a:endParaRPr/>
          </a:p>
        </p:txBody>
      </p:sp>
      <p:sp>
        <p:nvSpPr>
          <p:cNvPr id="28" name="形状9"/>
          <p:cNvSpPr txBox="1"/>
          <p:nvPr/>
        </p:nvSpPr>
        <p:spPr>
          <a:xfrm rot="8100000">
            <a:off x="9907905" y="4271659"/>
            <a:ext cx="295275" cy="295275"/>
          </a:xfrm>
          <a:prstGeom prst="ellipse">
            <a:avLst/>
          </a:prstGeom>
          <a:solidFill>
            <a:srgbClr val="F2F2F2">
              <a:alpha val="100000"/>
            </a:srgbClr>
          </a:solidFill>
          <a:ln w="9525">
            <a:solidFill>
              <a:srgbClr val="FFFFFF">
                <a:alpha val="0"/>
              </a:srgbClr>
            </a:solidFill>
          </a:ln>
        </p:spPr>
        <p:txBody>
          <a:bodyPr anchor="ctr"/>
          <a:lstStyle/>
          <a:p>
            <a:pPr marL="0" algn="ctr"/>
            <a:endParaRPr/>
          </a:p>
        </p:txBody>
      </p:sp>
      <p:sp>
        <p:nvSpPr>
          <p:cNvPr id="29" name="形状10"/>
          <p:cNvSpPr txBox="1"/>
          <p:nvPr/>
        </p:nvSpPr>
        <p:spPr>
          <a:xfrm>
            <a:off x="10002521" y="4984115"/>
            <a:ext cx="115571" cy="115570"/>
          </a:xfrm>
          <a:prstGeom prst="ellipse">
            <a:avLst/>
          </a:prstGeom>
          <a:solidFill>
            <a:srgbClr val="F2F2F2">
              <a:alpha val="100000"/>
            </a:srgbClr>
          </a:solidFill>
          <a:ln w="38100">
            <a:solidFill>
              <a:srgbClr val="7F7F7F">
                <a:alpha val="100000"/>
              </a:srgbClr>
            </a:solidFill>
            <a:prstDash val="solid"/>
            <a:headEnd type="none" w="med" len="med"/>
            <a:tailEnd type="none" w="med" len="med"/>
          </a:ln>
        </p:spPr>
        <p:txBody>
          <a:bodyPr anchor="ctr"/>
          <a:lstStyle/>
          <a:p>
            <a:pPr marL="0" algn="ctr"/>
            <a:endParaRPr/>
          </a:p>
        </p:txBody>
      </p:sp>
      <p:grpSp>
        <p:nvGrpSpPr>
          <p:cNvPr id="30" name="组合7"/>
          <p:cNvGrpSpPr/>
          <p:nvPr/>
        </p:nvGrpSpPr>
        <p:grpSpPr>
          <a:xfrm>
            <a:off x="9117330" y="5151769"/>
            <a:ext cx="2075815" cy="998270"/>
            <a:chOff x="0" y="0"/>
            <a:chExt cx="2075815" cy="998270"/>
          </a:xfrm>
        </p:grpSpPr>
        <p:sp>
          <p:nvSpPr>
            <p:cNvPr id="31" name="形状19"/>
            <p:cNvSpPr txBox="1"/>
            <p:nvPr/>
          </p:nvSpPr>
          <p:spPr>
            <a:xfrm>
              <a:off x="3810" y="49530"/>
              <a:ext cx="2072005" cy="861695"/>
            </a:xfrm>
            <a:prstGeom prst="rect">
              <a:avLst/>
            </a:prstGeom>
            <a:solidFill>
              <a:srgbClr val="FFC000">
                <a:alpha val="100000"/>
              </a:srgbClr>
            </a:solidFill>
            <a:ln w="19050">
              <a:solidFill>
                <a:srgbClr val="FFFFFF">
                  <a:alpha val="100000"/>
                </a:srgbClr>
              </a:solidFill>
              <a:prstDash val="solid"/>
            </a:ln>
          </p:spPr>
          <p:txBody>
            <a:bodyPr anchor="ctr"/>
            <a:lstStyle/>
            <a:p>
              <a:pPr marL="0" algn="ctr"/>
              <a:endParaRPr/>
            </a:p>
          </p:txBody>
        </p:sp>
        <p:sp>
          <p:nvSpPr>
            <p:cNvPr id="32" name="文本7"/>
            <p:cNvSpPr txBox="1"/>
            <p:nvPr/>
          </p:nvSpPr>
          <p:spPr>
            <a:xfrm>
              <a:off x="0" y="0"/>
              <a:ext cx="2072005" cy="998270"/>
            </a:xfrm>
            <a:prstGeom prst="rect">
              <a:avLst/>
            </a:prstGeom>
            <a:noFill/>
          </p:spPr>
          <p:txBody>
            <a:bodyPr anchor="t"/>
            <a:lstStyle/>
            <a:p>
              <a:pPr marL="0" algn="ctr">
                <a:lnSpc>
                  <a:spcPts val="6300"/>
                </a:lnSpc>
              </a:pPr>
              <a:r>
                <a:rPr lang="zh-CN" altLang="en-US" sz="4400" b="1" i="0">
                  <a:solidFill>
                    <a:srgbClr val="3F3F3F">
                      <a:alpha val="100000"/>
                    </a:srgbClr>
                  </a:solidFill>
                  <a:latin typeface="Times New Roman" panose="02020603050405020304"/>
                  <a:ea typeface="Times New Roman" panose="02020603050405020304"/>
                </a:rPr>
                <a:t>Para.5</a:t>
              </a:r>
            </a:p>
          </p:txBody>
        </p:sp>
      </p:grpSp>
      <p:sp>
        <p:nvSpPr>
          <p:cNvPr id="33" name="形状11"/>
          <p:cNvSpPr txBox="1"/>
          <p:nvPr/>
        </p:nvSpPr>
        <p:spPr>
          <a:xfrm>
            <a:off x="3530610" y="2693049"/>
            <a:ext cx="866775" cy="581025"/>
          </a:xfrm>
          <a:prstGeom prst="rightArrow">
            <a:avLst/>
          </a:prstGeom>
          <a:solidFill>
            <a:srgbClr val="ED7D31">
              <a:alpha val="100000"/>
            </a:srgbClr>
          </a:solidFill>
          <a:ln w="12700">
            <a:solidFill>
              <a:srgbClr val="AE5A21">
                <a:alpha val="100000"/>
              </a:srgbClr>
            </a:solidFill>
            <a:prstDash val="solid"/>
            <a:headEnd type="none" w="med" len="med"/>
            <a:tailEnd type="none" w="med" len="med"/>
          </a:ln>
        </p:spPr>
        <p:txBody>
          <a:bodyPr anchor="ctr"/>
          <a:lstStyle/>
          <a:p>
            <a:pPr marL="0" algn="ctr"/>
            <a:endParaRPr/>
          </a:p>
        </p:txBody>
      </p:sp>
      <p:sp>
        <p:nvSpPr>
          <p:cNvPr id="34" name="形状12"/>
          <p:cNvSpPr txBox="1"/>
          <p:nvPr/>
        </p:nvSpPr>
        <p:spPr>
          <a:xfrm>
            <a:off x="7753359" y="2692414"/>
            <a:ext cx="866775" cy="581025"/>
          </a:xfrm>
          <a:prstGeom prst="rightArrow">
            <a:avLst/>
          </a:prstGeom>
          <a:solidFill>
            <a:srgbClr val="AEAEAE">
              <a:alpha val="100000"/>
            </a:srgbClr>
          </a:solidFill>
          <a:ln w="9525">
            <a:solidFill>
              <a:srgbClr val="A5A5A5">
                <a:alpha val="100000"/>
              </a:srgbClr>
            </a:solidFill>
            <a:prstDash val="solid"/>
            <a:headEnd type="none" w="med" len="med"/>
            <a:tailEnd type="none" w="med" len="med"/>
          </a:ln>
        </p:spPr>
        <p:txBody>
          <a:bodyPr anchor="ctr"/>
          <a:lstStyle/>
          <a:p>
            <a:pPr marL="0" algn="ctr"/>
            <a:endParaRPr/>
          </a:p>
        </p:txBody>
      </p:sp>
      <p:grpSp>
        <p:nvGrpSpPr>
          <p:cNvPr id="35" name="组合8"/>
          <p:cNvGrpSpPr/>
          <p:nvPr/>
        </p:nvGrpSpPr>
        <p:grpSpPr>
          <a:xfrm>
            <a:off x="4580890" y="2917190"/>
            <a:ext cx="4156075" cy="1389380"/>
            <a:chOff x="0" y="0"/>
            <a:chExt cx="4156075" cy="1389380"/>
          </a:xfrm>
        </p:grpSpPr>
        <p:sp>
          <p:nvSpPr>
            <p:cNvPr id="36" name="形状20"/>
            <p:cNvSpPr txBox="1"/>
            <p:nvPr/>
          </p:nvSpPr>
          <p:spPr>
            <a:xfrm>
              <a:off x="3810" y="49530"/>
              <a:ext cx="3965575" cy="119888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37" name="文本8"/>
            <p:cNvSpPr txBox="1"/>
            <p:nvPr/>
          </p:nvSpPr>
          <p:spPr>
            <a:xfrm>
              <a:off x="0" y="0"/>
              <a:ext cx="4156075" cy="1389380"/>
            </a:xfrm>
            <a:prstGeom prst="rect">
              <a:avLst/>
            </a:prstGeom>
            <a:noFill/>
          </p:spPr>
          <p:txBody>
            <a:bodyPr anchor="t"/>
            <a:lstStyle/>
            <a:p>
              <a:pPr marL="0" algn="l">
                <a:lnSpc>
                  <a:spcPts val="4300"/>
                </a:lnSpc>
              </a:pPr>
              <a:r>
                <a:rPr lang="zh-CN" altLang="en-US" sz="3600" b="1" i="0">
                  <a:ln w="7144">
                    <a:solidFill>
                      <a:srgbClr val="FF0000">
                        <a:alpha val="100000"/>
                      </a:srgbClr>
                    </a:solidFill>
                  </a:ln>
                  <a:solidFill>
                    <a:srgbClr val="FF0000">
                      <a:alpha val="100000"/>
                    </a:srgbClr>
                  </a:solidFill>
                  <a:effectLst/>
                  <a:latin typeface="Arial"/>
                  <a:ea typeface="Arial"/>
                </a:rPr>
                <a:t>During </a:t>
              </a:r>
              <a:r>
                <a:rPr lang="zh-CN" altLang="en-US" sz="3600" b="1" i="0">
                  <a:solidFill>
                    <a:srgbClr val="3F3F3F">
                      <a:alpha val="100000"/>
                    </a:srgbClr>
                  </a:solidFill>
                  <a:latin typeface="Arial"/>
                  <a:ea typeface="Arial"/>
                </a:rPr>
                <a:t>the performance</a:t>
              </a:r>
            </a:p>
          </p:txBody>
        </p:sp>
      </p:grpSp>
      <p:grpSp>
        <p:nvGrpSpPr>
          <p:cNvPr id="38" name="组合9"/>
          <p:cNvGrpSpPr/>
          <p:nvPr/>
        </p:nvGrpSpPr>
        <p:grpSpPr>
          <a:xfrm>
            <a:off x="8733155" y="2876550"/>
            <a:ext cx="3447415" cy="1389380"/>
            <a:chOff x="0" y="0"/>
            <a:chExt cx="3447415" cy="1389380"/>
          </a:xfrm>
        </p:grpSpPr>
        <p:sp>
          <p:nvSpPr>
            <p:cNvPr id="39" name="形状21"/>
            <p:cNvSpPr txBox="1"/>
            <p:nvPr/>
          </p:nvSpPr>
          <p:spPr>
            <a:xfrm>
              <a:off x="3810" y="49530"/>
              <a:ext cx="3256915" cy="119888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0" name="文本9"/>
            <p:cNvSpPr txBox="1"/>
            <p:nvPr/>
          </p:nvSpPr>
          <p:spPr>
            <a:xfrm>
              <a:off x="0" y="0"/>
              <a:ext cx="3447415" cy="1389380"/>
            </a:xfrm>
            <a:prstGeom prst="rect">
              <a:avLst/>
            </a:prstGeom>
            <a:noFill/>
          </p:spPr>
          <p:txBody>
            <a:bodyPr anchor="t"/>
            <a:lstStyle/>
            <a:p>
              <a:pPr marL="0" algn="l">
                <a:lnSpc>
                  <a:spcPts val="4300"/>
                </a:lnSpc>
              </a:pPr>
              <a:r>
                <a:rPr lang="zh-CN" altLang="en-US" sz="3600" b="1" i="0">
                  <a:ln w="7144">
                    <a:solidFill>
                      <a:srgbClr val="FF0000">
                        <a:alpha val="100000"/>
                      </a:srgbClr>
                    </a:solidFill>
                  </a:ln>
                  <a:solidFill>
                    <a:srgbClr val="FF0000">
                      <a:alpha val="100000"/>
                    </a:srgbClr>
                  </a:solidFill>
                  <a:effectLst/>
                  <a:latin typeface="Arial"/>
                  <a:ea typeface="Arial"/>
                </a:rPr>
                <a:t>After </a:t>
              </a:r>
              <a:r>
                <a:rPr lang="zh-CN" altLang="en-US" sz="3600" b="1" i="0">
                  <a:solidFill>
                    <a:srgbClr val="3F3F3F">
                      <a:alpha val="100000"/>
                    </a:srgbClr>
                  </a:solidFill>
                  <a:latin typeface="Arial"/>
                  <a:ea typeface="Arial"/>
                </a:rPr>
                <a:t>the performance</a:t>
              </a:r>
            </a:p>
          </p:txBody>
        </p:sp>
      </p:grpSp>
      <p:grpSp>
        <p:nvGrpSpPr>
          <p:cNvPr id="41" name="组合10"/>
          <p:cNvGrpSpPr/>
          <p:nvPr/>
        </p:nvGrpSpPr>
        <p:grpSpPr>
          <a:xfrm>
            <a:off x="501650" y="2987040"/>
            <a:ext cx="3576955" cy="1389380"/>
            <a:chOff x="0" y="0"/>
            <a:chExt cx="3576955" cy="1389380"/>
          </a:xfrm>
        </p:grpSpPr>
        <p:sp>
          <p:nvSpPr>
            <p:cNvPr id="42" name="形状22"/>
            <p:cNvSpPr txBox="1"/>
            <p:nvPr/>
          </p:nvSpPr>
          <p:spPr>
            <a:xfrm>
              <a:off x="3810" y="49530"/>
              <a:ext cx="3386455" cy="1198880"/>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3" name="文本10"/>
            <p:cNvSpPr txBox="1"/>
            <p:nvPr/>
          </p:nvSpPr>
          <p:spPr>
            <a:xfrm>
              <a:off x="0" y="0"/>
              <a:ext cx="3576955" cy="1389380"/>
            </a:xfrm>
            <a:prstGeom prst="rect">
              <a:avLst/>
            </a:prstGeom>
            <a:noFill/>
          </p:spPr>
          <p:txBody>
            <a:bodyPr anchor="t"/>
            <a:lstStyle/>
            <a:p>
              <a:pPr marL="0" algn="l">
                <a:lnSpc>
                  <a:spcPts val="4300"/>
                </a:lnSpc>
              </a:pPr>
              <a:r>
                <a:rPr lang="zh-CN" altLang="en-US" sz="3600" b="1" i="0">
                  <a:ln w="7144">
                    <a:solidFill>
                      <a:srgbClr val="FF0000">
                        <a:alpha val="100000"/>
                      </a:srgbClr>
                    </a:solidFill>
                  </a:ln>
                  <a:solidFill>
                    <a:srgbClr val="FF0000">
                      <a:alpha val="100000"/>
                    </a:srgbClr>
                  </a:solidFill>
                  <a:effectLst/>
                  <a:latin typeface="Arial"/>
                  <a:ea typeface="Arial"/>
                </a:rPr>
                <a:t>Before </a:t>
              </a:r>
              <a:r>
                <a:rPr lang="zh-CN" altLang="en-US" sz="3600" b="1" i="0">
                  <a:solidFill>
                    <a:srgbClr val="3F3F3F">
                      <a:alpha val="100000"/>
                    </a:srgbClr>
                  </a:solidFill>
                  <a:latin typeface="Arial"/>
                  <a:ea typeface="Arial"/>
                </a:rPr>
                <a:t>the performance</a:t>
              </a:r>
            </a:p>
          </p:txBody>
        </p:sp>
      </p:grpSp>
      <p:grpSp>
        <p:nvGrpSpPr>
          <p:cNvPr id="44" name="组合11"/>
          <p:cNvGrpSpPr/>
          <p:nvPr/>
        </p:nvGrpSpPr>
        <p:grpSpPr>
          <a:xfrm>
            <a:off x="150285" y="170818"/>
            <a:ext cx="2618317" cy="944245"/>
            <a:chOff x="0" y="0"/>
            <a:chExt cx="2618317" cy="944245"/>
          </a:xfrm>
        </p:grpSpPr>
        <p:sp>
          <p:nvSpPr>
            <p:cNvPr id="45" name="形状23"/>
            <p:cNvSpPr txBox="1"/>
            <p:nvPr/>
          </p:nvSpPr>
          <p:spPr>
            <a:xfrm>
              <a:off x="0" y="186013"/>
              <a:ext cx="2287989" cy="512587"/>
            </a:xfrm>
            <a:prstGeom prst="chevron">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46" name="形状24"/>
            <p:cNvSpPr txBox="1"/>
            <p:nvPr/>
          </p:nvSpPr>
          <p:spPr>
            <a:xfrm>
              <a:off x="1534358" y="77532"/>
              <a:ext cx="958551" cy="725743"/>
            </a:xfrm>
            <a:prstGeom prst="ellipse">
              <a:avLst/>
            </a:prstGeom>
            <a:solidFill>
              <a:srgbClr val="FFFFFF">
                <a:alpha val="100000"/>
              </a:srgbClr>
            </a:solidFill>
            <a:ln w="31750">
              <a:solidFill>
                <a:srgbClr val="00B050">
                  <a:alpha val="100000"/>
                </a:srgbClr>
              </a:solidFill>
              <a:prstDash val="solid"/>
              <a:headEnd type="none" w="med" len="med"/>
              <a:tailEnd type="none" w="med" len="med"/>
            </a:ln>
          </p:spPr>
          <p:txBody>
            <a:bodyPr anchor="ctr"/>
            <a:lstStyle/>
            <a:p>
              <a:pPr marL="0" algn="ctr"/>
              <a:endParaRPr/>
            </a:p>
          </p:txBody>
        </p:sp>
        <p:sp>
          <p:nvSpPr>
            <p:cNvPr id="47" name="形状25"/>
            <p:cNvSpPr txBox="1"/>
            <p:nvPr/>
          </p:nvSpPr>
          <p:spPr>
            <a:xfrm>
              <a:off x="205767" y="158100"/>
              <a:ext cx="1453915" cy="583639"/>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48" name="文本11"/>
            <p:cNvSpPr txBox="1"/>
            <p:nvPr/>
          </p:nvSpPr>
          <p:spPr>
            <a:xfrm>
              <a:off x="201957" y="108570"/>
              <a:ext cx="1644415" cy="774139"/>
            </a:xfrm>
            <a:prstGeom prst="rect">
              <a:avLst/>
            </a:prstGeom>
            <a:noFill/>
          </p:spPr>
          <p:txBody>
            <a:bodyPr anchor="t"/>
            <a:lstStyle/>
            <a:p>
              <a:pPr marL="0" algn="l">
                <a:lnSpc>
                  <a:spcPts val="3800"/>
                </a:lnSpc>
              </a:pPr>
              <a:r>
                <a:rPr lang="zh-CN" altLang="en-US" sz="3200" b="1" i="0">
                  <a:solidFill>
                    <a:srgbClr val="000000">
                      <a:alpha val="100000"/>
                    </a:srgbClr>
                  </a:solidFill>
                  <a:latin typeface="Times New Roman" panose="02020603050405020304"/>
                  <a:ea typeface="Times New Roman" panose="02020603050405020304"/>
                </a:rPr>
                <a:t>Task</a:t>
              </a:r>
            </a:p>
          </p:txBody>
        </p:sp>
        <p:sp>
          <p:nvSpPr>
            <p:cNvPr id="49" name="形状26"/>
            <p:cNvSpPr txBox="1"/>
            <p:nvPr/>
          </p:nvSpPr>
          <p:spPr>
            <a:xfrm>
              <a:off x="1709641" y="158100"/>
              <a:ext cx="491977" cy="645175"/>
            </a:xfrm>
            <a:prstGeom prst="rect">
              <a:avLst/>
            </a:prstGeom>
            <a:solidFill>
              <a:srgbClr val="FFFFFF">
                <a:alpha val="0"/>
              </a:srgbClr>
            </a:solidFill>
            <a:ln w="9525">
              <a:solidFill>
                <a:srgbClr val="FFFFFF">
                  <a:alpha val="0"/>
                </a:srgbClr>
              </a:solidFill>
            </a:ln>
          </p:spPr>
          <p:txBody>
            <a:bodyPr anchor="ctr"/>
            <a:lstStyle/>
            <a:p>
              <a:pPr marL="0" algn="ctr"/>
              <a:endParaRPr/>
            </a:p>
          </p:txBody>
        </p:sp>
        <p:sp>
          <p:nvSpPr>
            <p:cNvPr id="50" name="文本12"/>
            <p:cNvSpPr txBox="1"/>
            <p:nvPr/>
          </p:nvSpPr>
          <p:spPr>
            <a:xfrm>
              <a:off x="1705831" y="108570"/>
              <a:ext cx="682477" cy="835675"/>
            </a:xfrm>
            <a:prstGeom prst="rect">
              <a:avLst/>
            </a:prstGeom>
            <a:noFill/>
          </p:spPr>
          <p:txBody>
            <a:bodyPr anchor="t"/>
            <a:lstStyle/>
            <a:p>
              <a:pPr marL="0" algn="l">
                <a:lnSpc>
                  <a:spcPts val="4300"/>
                </a:lnSpc>
              </a:pPr>
              <a:r>
                <a:rPr lang="zh-CN" altLang="en-US" sz="3600" b="1" i="0">
                  <a:solidFill>
                    <a:srgbClr val="EC4B51">
                      <a:alpha val="100000"/>
                    </a:srgbClr>
                  </a:solidFill>
                  <a:latin typeface="Times New Roman" panose="02020603050405020304"/>
                  <a:ea typeface="Times New Roman" panose="02020603050405020304"/>
                </a:rPr>
                <a:t>3</a:t>
              </a:r>
            </a:p>
          </p:txBody>
        </p:sp>
        <p:pic>
          <p:nvPicPr>
            <p:cNvPr id="51" name="图片1"/>
            <p:cNvPicPr>
              <a:picLocks noChangeAspect="1"/>
            </p:cNvPicPr>
            <p:nvPr/>
          </p:nvPicPr>
          <p:blipFill>
            <a:blip r:embed="rId2"/>
            <a:srcRect l="19662" t="22285" r="19662" b="22857"/>
            <a:stretch>
              <a:fillRect/>
            </a:stretch>
          </p:blipFill>
          <p:spPr>
            <a:xfrm rot="1020000">
              <a:off x="2019239" y="0"/>
              <a:ext cx="599078" cy="401002"/>
            </a:xfrm>
            <a:prstGeom prst="rect">
              <a:avLst/>
            </a:prstGeom>
            <a:ln w="9525">
              <a:solidFill>
                <a:srgbClr val="00B050">
                  <a:alpha val="100000"/>
                </a:srgbClr>
              </a:solidFill>
              <a:prstDash val="solid"/>
            </a:ln>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000"/>
                                        <p:tgtEl>
                                          <p:spTgt spid="1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2000"/>
                                        <p:tgtEl>
                                          <p:spTgt spid="21"/>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2000"/>
                                        <p:tgtEl>
                                          <p:spTgt spid="3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300"/>
                                        <p:tgtEl>
                                          <p:spTgt spid="3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3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animBg="1"/>
      <p:bldP spid="30" grpId="0" animBg="1"/>
      <p:bldP spid="35" grpId="0" animBg="1"/>
      <p:bldP spid="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 unknown"/>
  <p:tag name="AS_RELEASE_DATE" val="2023.03.31"/>
  <p:tag name="AS_TITLE" val="Aspose.Slides for Java"/>
  <p:tag name="AS_VERSION" val="23.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1159</Words>
  <Application>Microsoft Office PowerPoint</Application>
  <PresentationFormat>宽屏</PresentationFormat>
  <Paragraphs>231</Paragraphs>
  <Slides>27</Slides>
  <Notes>0</Notes>
  <HiddenSlides>0</HiddenSlides>
  <MMClips>4</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27</vt:i4>
      </vt:variant>
    </vt:vector>
  </HeadingPairs>
  <TitlesOfParts>
    <vt:vector size="35" baseType="lpstr">
      <vt:lpstr>宋体</vt:lpstr>
      <vt:lpstr>微软雅黑</vt:lpstr>
      <vt:lpstr>Arial</vt:lpstr>
      <vt:lpstr>Arial Rounded MT Bold</vt:lpstr>
      <vt:lpstr>Calibri</vt:lpstr>
      <vt:lpstr>Comic Sans MS</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rbm.xkw.com</dc:creator>
  <cp:lastModifiedBy>也 陈</cp:lastModifiedBy>
  <cp:revision>2</cp:revision>
  <cp:lastPrinted>2024-12-15T22:02:12Z</cp:lastPrinted>
  <dcterms:created xsi:type="dcterms:W3CDTF">2024-12-15T22:02:12Z</dcterms:created>
  <dcterms:modified xsi:type="dcterms:W3CDTF">2025-02-11T03:02:19Z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