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wav" ContentType="audio/x-wav"/>
  <Default Extension="png" ContentType="image/png"/>
  <Default Extension="bmp" ContentType="image/bmp"/>
  <Default Extension="mp3" ContentType="audio/mp3"/>
  <Default Extension="mp4" ContentType="video/mp4"/>
  <Default Extension="rels" ContentType="application/vnd.openxmlformats-package.relationships+xml"/>
  <Override PartName="/customXml/itemProps888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</p:sldMasterIdLst>
  <p:notesMasterIdLst>
    <p:notesMasterId r:id="rId6"/>
  </p:notesMasterIdLst>
  <p:sldIdLst>
    <p:sldId id="422" r:id="rId5"/>
    <p:sldId id="362" r:id="rId7"/>
    <p:sldId id="454" r:id="rId8"/>
    <p:sldId id="419" r:id="rId9"/>
    <p:sldId id="632" r:id="rId10"/>
    <p:sldId id="633" r:id="rId11"/>
    <p:sldId id="631" r:id="rId12"/>
    <p:sldId id="418" r:id="rId13"/>
    <p:sldId id="634" r:id="rId14"/>
    <p:sldId id="417" r:id="rId15"/>
    <p:sldId id="456" r:id="rId16"/>
    <p:sldId id="635" r:id="rId17"/>
    <p:sldId id="636" r:id="rId18"/>
    <p:sldId id="638" r:id="rId19"/>
    <p:sldId id="531" r:id="rId20"/>
    <p:sldId id="660" r:id="rId21"/>
    <p:sldId id="413" r:id="rId22"/>
    <p:sldId id="412" r:id="rId23"/>
    <p:sldId id="411" r:id="rId24"/>
    <p:sldId id="485" r:id="rId25"/>
    <p:sldId id="409" r:id="rId26"/>
    <p:sldId id="408" r:id="rId27"/>
    <p:sldId id="407" r:id="rId28"/>
    <p:sldId id="661" r:id="rId29"/>
    <p:sldId id="622" r:id="rId30"/>
    <p:sldId id="593" r:id="rId31"/>
    <p:sldId id="405" r:id="rId32"/>
    <p:sldId id="581" r:id="rId33"/>
    <p:sldId id="546" r:id="rId34"/>
    <p:sldId id="586" r:id="rId35"/>
    <p:sldId id="605" r:id="rId36"/>
    <p:sldId id="402" r:id="rId37"/>
    <p:sldId id="583" r:id="rId38"/>
    <p:sldId id="588" r:id="rId39"/>
  </p:sldIdLst>
  <p:sldSz cx="9144000" cy="5144135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0" clrIdx="0"/>
  <p:cmAuthor id="2" name="作者" initials="A" lastIdx="0" clrIdx="1"/>
  <p:cmAuthor id="7" name="kingsoft" initials="k" lastIdx="0" clrIdx="0"/>
  <p:cmAuthor id="0" name="新课标第一网" initials="" lastIdx="0" clrIdx="0"/>
  <p:cmAuthor id="8" name="雨林木风" initials="雨" lastIdx="0" clrIdx="0"/>
  <p:cmAuthor id="3" name="liu zuozhi" initials="l" lastIdx="0" clrIdx="2"/>
  <p:cmAuthor id="5" name="123" initials="1" lastIdx="0" clrIdx="0"/>
  <p:cmAuthor id="6" name="微软用户" initials="微" lastIdx="0" clrIdx="0"/>
  <p:cmAuthor id="9" name="H3C" initials="H" lastIdx="1" clrIdx="8"/>
  <p:cmAuthor id="4" name="王习习" initials="王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6" Type="http://schemas.openxmlformats.org/officeDocument/2006/relationships/tags" Target="tags/tag889.xml"/><Relationship Id="rId45" Type="http://schemas.openxmlformats.org/officeDocument/2006/relationships/customXml" Target="../customXml/item1.xml"/><Relationship Id="rId44" Type="http://schemas.openxmlformats.org/officeDocument/2006/relationships/customXmlProps" Target="../customXml/itemProps888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887.xml"/><Relationship Id="rId5" Type="http://schemas.openxmlformats.org/officeDocument/2006/relationships/tags" Target="../tags/tag886.xml"/><Relationship Id="rId4" Type="http://schemas.openxmlformats.org/officeDocument/2006/relationships/tags" Target="../tags/tag885.xml"/><Relationship Id="rId3" Type="http://schemas.openxmlformats.org/officeDocument/2006/relationships/tags" Target="../tags/tag884.xml"/><Relationship Id="rId2" Type="http://schemas.openxmlformats.org/officeDocument/2006/relationships/tags" Target="../tags/tag883.xml"/><Relationship Id="rId1" Type="http://schemas.openxmlformats.org/officeDocument/2006/relationships/tags" Target="../tags/tag88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1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3" Type="http://schemas.openxmlformats.org/officeDocument/2006/relationships/tags" Target="../tags/tag47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676.xml"/><Relationship Id="rId4" Type="http://schemas.openxmlformats.org/officeDocument/2006/relationships/tags" Target="../tags/tag675.xml"/><Relationship Id="rId3" Type="http://schemas.openxmlformats.org/officeDocument/2006/relationships/tags" Target="../tags/tag67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4" Type="http://schemas.openxmlformats.org/officeDocument/2006/relationships/tags" Target="../tags/tag690.xml"/><Relationship Id="rId3" Type="http://schemas.openxmlformats.org/officeDocument/2006/relationships/tags" Target="../tags/tag68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5" Type="http://schemas.openxmlformats.org/officeDocument/2006/relationships/tags" Target="../tags/tag711.xml"/><Relationship Id="rId4" Type="http://schemas.openxmlformats.org/officeDocument/2006/relationships/tags" Target="../tags/tag710.xml"/><Relationship Id="rId3" Type="http://schemas.openxmlformats.org/officeDocument/2006/relationships/tags" Target="../tags/tag70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5" Type="http://schemas.openxmlformats.org/officeDocument/2006/relationships/tags" Target="../tags/tag742.xml"/><Relationship Id="rId4" Type="http://schemas.openxmlformats.org/officeDocument/2006/relationships/tags" Target="../tags/tag741.xml"/><Relationship Id="rId3" Type="http://schemas.openxmlformats.org/officeDocument/2006/relationships/tags" Target="../tags/tag74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760.xml"/><Relationship Id="rId4" Type="http://schemas.openxmlformats.org/officeDocument/2006/relationships/tags" Target="../tags/tag759.xml"/><Relationship Id="rId3" Type="http://schemas.openxmlformats.org/officeDocument/2006/relationships/tags" Target="../tags/tag75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5" Type="http://schemas.openxmlformats.org/officeDocument/2006/relationships/tags" Target="../tags/tag811.xml"/><Relationship Id="rId4" Type="http://schemas.openxmlformats.org/officeDocument/2006/relationships/tags" Target="../tags/tag810.xml"/><Relationship Id="rId3" Type="http://schemas.openxmlformats.org/officeDocument/2006/relationships/tags" Target="../tags/tag80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5" Type="http://schemas.openxmlformats.org/officeDocument/2006/relationships/tags" Target="../tags/tag818.xml"/><Relationship Id="rId4" Type="http://schemas.openxmlformats.org/officeDocument/2006/relationships/tags" Target="../tags/tag817.xml"/><Relationship Id="rId3" Type="http://schemas.openxmlformats.org/officeDocument/2006/relationships/tags" Target="../tags/tag81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4" Type="http://schemas.openxmlformats.org/officeDocument/2006/relationships/tags" Target="../tags/tag834.xml"/><Relationship Id="rId3" Type="http://schemas.openxmlformats.org/officeDocument/2006/relationships/tags" Target="../tags/tag83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4" Type="http://schemas.openxmlformats.org/officeDocument/2006/relationships/tags" Target="../tags/tag843.xml"/><Relationship Id="rId3" Type="http://schemas.openxmlformats.org/officeDocument/2006/relationships/tags" Target="../tags/tag84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5" Type="http://schemas.openxmlformats.org/officeDocument/2006/relationships/tags" Target="../tags/tag871.xml"/><Relationship Id="rId4" Type="http://schemas.openxmlformats.org/officeDocument/2006/relationships/tags" Target="../tags/tag870.xml"/><Relationship Id="rId3" Type="http://schemas.openxmlformats.org/officeDocument/2006/relationships/tags" Target="../tags/tag86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483.xml"/><Relationship Id="rId4" Type="http://schemas.openxmlformats.org/officeDocument/2006/relationships/tags" Target="../tags/tag482.xml"/><Relationship Id="rId3" Type="http://schemas.openxmlformats.org/officeDocument/2006/relationships/tags" Target="../tags/tag4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503.xml"/><Relationship Id="rId4" Type="http://schemas.openxmlformats.org/officeDocument/2006/relationships/tags" Target="../tags/tag502.xml"/><Relationship Id="rId3" Type="http://schemas.openxmlformats.org/officeDocument/2006/relationships/tags" Target="../tags/tag50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515.xml"/><Relationship Id="rId4" Type="http://schemas.openxmlformats.org/officeDocument/2006/relationships/tags" Target="../tags/tag514.xml"/><Relationship Id="rId3" Type="http://schemas.openxmlformats.org/officeDocument/2006/relationships/tags" Target="../tags/tag51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534.xml"/><Relationship Id="rId4" Type="http://schemas.openxmlformats.org/officeDocument/2006/relationships/tags" Target="../tags/tag533.xml"/><Relationship Id="rId3" Type="http://schemas.openxmlformats.org/officeDocument/2006/relationships/tags" Target="../tags/tag53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544.xml"/><Relationship Id="rId4" Type="http://schemas.openxmlformats.org/officeDocument/2006/relationships/tags" Target="../tags/tag543.xml"/><Relationship Id="rId3" Type="http://schemas.openxmlformats.org/officeDocument/2006/relationships/tags" Target="../tags/tag54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603.xml"/><Relationship Id="rId3" Type="http://schemas.openxmlformats.org/officeDocument/2006/relationships/tags" Target="../tags/tag60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616.xml"/><Relationship Id="rId4" Type="http://schemas.openxmlformats.org/officeDocument/2006/relationships/tags" Target="../tags/tag615.xml"/><Relationship Id="rId3" Type="http://schemas.openxmlformats.org/officeDocument/2006/relationships/tags" Target="../tags/tag61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648.xml"/><Relationship Id="rId4" Type="http://schemas.openxmlformats.org/officeDocument/2006/relationships/tags" Target="../tags/tag647.xml"/><Relationship Id="rId3" Type="http://schemas.openxmlformats.org/officeDocument/2006/relationships/tags" Target="../tags/tag64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76e7e05e9_0_17466:notes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76e7e05e9_0_17466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76e7e05e9_0_17466:notes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76e7e05e9_0_17466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76e7e05e9_0_17466:notes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76e7e05e9_0_17466:notes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15362" name="文本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4" Type="http://schemas.openxmlformats.org/officeDocument/2006/relationships/tags" Target="../tags/tag85.xml"/><Relationship Id="rId23" Type="http://schemas.openxmlformats.org/officeDocument/2006/relationships/tags" Target="../tags/tag84.xml"/><Relationship Id="rId22" Type="http://schemas.openxmlformats.org/officeDocument/2006/relationships/tags" Target="../tags/tag83.xml"/><Relationship Id="rId21" Type="http://schemas.openxmlformats.org/officeDocument/2006/relationships/tags" Target="../tags/tag82.xml"/><Relationship Id="rId20" Type="http://schemas.openxmlformats.org/officeDocument/2006/relationships/tags" Target="../tags/tag81.xml"/><Relationship Id="rId2" Type="http://schemas.openxmlformats.org/officeDocument/2006/relationships/tags" Target="../tags/tag65.xml"/><Relationship Id="rId19" Type="http://schemas.openxmlformats.org/officeDocument/2006/relationships/tags" Target="../tags/tag80.xml"/><Relationship Id="rId18" Type="http://schemas.openxmlformats.org/officeDocument/2006/relationships/tags" Target="../tags/tag79.xml"/><Relationship Id="rId17" Type="http://schemas.openxmlformats.org/officeDocument/2006/relationships/image" Target="../media/image3.jpeg"/><Relationship Id="rId16" Type="http://schemas.openxmlformats.org/officeDocument/2006/relationships/tags" Target="../tags/tag78.xml"/><Relationship Id="rId15" Type="http://schemas.openxmlformats.org/officeDocument/2006/relationships/image" Target="../media/image2.jpeg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image" Target="../media/image5.jpeg"/><Relationship Id="rId5" Type="http://schemas.openxmlformats.org/officeDocument/2006/relationships/tags" Target="../tags/tag88.xml"/><Relationship Id="rId4" Type="http://schemas.openxmlformats.org/officeDocument/2006/relationships/image" Target="../media/image4.jpe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image" Target="../media/image5.jpeg"/><Relationship Id="rId5" Type="http://schemas.openxmlformats.org/officeDocument/2006/relationships/tags" Target="../tags/tag109.xml"/><Relationship Id="rId4" Type="http://schemas.openxmlformats.org/officeDocument/2006/relationships/image" Target="../media/image4.jpeg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image" Target="../media/image5.jpeg"/><Relationship Id="rId5" Type="http://schemas.openxmlformats.org/officeDocument/2006/relationships/tags" Target="../tags/tag118.xml"/><Relationship Id="rId4" Type="http://schemas.openxmlformats.org/officeDocument/2006/relationships/image" Target="../media/image4.jpe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image" Target="../media/image5.jpeg"/><Relationship Id="rId5" Type="http://schemas.openxmlformats.org/officeDocument/2006/relationships/tags" Target="../tags/tag143.xml"/><Relationship Id="rId4" Type="http://schemas.openxmlformats.org/officeDocument/2006/relationships/image" Target="../media/image4.jpeg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image" Target="../media/image5.jpeg"/><Relationship Id="rId6" Type="http://schemas.openxmlformats.org/officeDocument/2006/relationships/tags" Target="../tags/tag153.xml"/><Relationship Id="rId5" Type="http://schemas.openxmlformats.org/officeDocument/2006/relationships/image" Target="../media/image4.jpeg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image" Target="../media/image5.jpeg"/><Relationship Id="rId5" Type="http://schemas.openxmlformats.org/officeDocument/2006/relationships/tags" Target="../tags/tag165.xml"/><Relationship Id="rId4" Type="http://schemas.openxmlformats.org/officeDocument/2006/relationships/image" Target="../media/image4.jpeg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0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2" Type="http://schemas.openxmlformats.org/officeDocument/2006/relationships/tags" Target="../tags/tag188.xml"/><Relationship Id="rId21" Type="http://schemas.openxmlformats.org/officeDocument/2006/relationships/tags" Target="../tags/tag187.xml"/><Relationship Id="rId20" Type="http://schemas.openxmlformats.org/officeDocument/2006/relationships/tags" Target="../tags/tag186.xml"/><Relationship Id="rId2" Type="http://schemas.openxmlformats.org/officeDocument/2006/relationships/tags" Target="../tags/tag170.xml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image" Target="../media/image3.jpeg"/><Relationship Id="rId14" Type="http://schemas.openxmlformats.org/officeDocument/2006/relationships/tags" Target="../tags/tag181.xml"/><Relationship Id="rId13" Type="http://schemas.openxmlformats.org/officeDocument/2006/relationships/image" Target="../media/image2.jpeg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image" Target="../media/image5.jpeg"/><Relationship Id="rId4" Type="http://schemas.openxmlformats.org/officeDocument/2006/relationships/tags" Target="../tags/tag190.xml"/><Relationship Id="rId3" Type="http://schemas.openxmlformats.org/officeDocument/2006/relationships/image" Target="../media/image6.jpeg"/><Relationship Id="rId2" Type="http://schemas.openxmlformats.org/officeDocument/2006/relationships/tags" Target="../tags/tag18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image" Target="../media/image7.jpeg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image" Target="../media/image5.jpeg"/><Relationship Id="rId5" Type="http://schemas.openxmlformats.org/officeDocument/2006/relationships/tags" Target="../tags/tag204.xml"/><Relationship Id="rId4" Type="http://schemas.openxmlformats.org/officeDocument/2006/relationships/image" Target="../media/image4.jpeg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image" Target="../media/image5.jpeg"/><Relationship Id="rId5" Type="http://schemas.openxmlformats.org/officeDocument/2006/relationships/tags" Target="../tags/tag213.xml"/><Relationship Id="rId4" Type="http://schemas.openxmlformats.org/officeDocument/2006/relationships/image" Target="../media/image4.jpeg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2" Type="http://schemas.openxmlformats.org/officeDocument/2006/relationships/tags" Target="../tags/tag219.xml"/><Relationship Id="rId11" Type="http://schemas.openxmlformats.org/officeDocument/2006/relationships/tags" Target="../tags/tag218.xml"/><Relationship Id="rId10" Type="http://schemas.openxmlformats.org/officeDocument/2006/relationships/tags" Target="../tags/tag21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image" Target="../media/image5.jpeg"/><Relationship Id="rId5" Type="http://schemas.openxmlformats.org/officeDocument/2006/relationships/tags" Target="../tags/tag222.xml"/><Relationship Id="rId4" Type="http://schemas.openxmlformats.org/officeDocument/2006/relationships/image" Target="../media/image4.jpeg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image" Target="../media/image5.jpeg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image" Target="../media/image9.jpeg"/><Relationship Id="rId5" Type="http://schemas.openxmlformats.org/officeDocument/2006/relationships/tags" Target="../tags/tag241.xml"/><Relationship Id="rId4" Type="http://schemas.openxmlformats.org/officeDocument/2006/relationships/image" Target="../media/image8.jpeg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1" Type="http://schemas.openxmlformats.org/officeDocument/2006/relationships/tags" Target="../tags/tag246.xml"/><Relationship Id="rId10" Type="http://schemas.openxmlformats.org/officeDocument/2006/relationships/tags" Target="../tags/tag24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4" Type="http://schemas.openxmlformats.org/officeDocument/2006/relationships/tags" Target="../tags/tag274.xml"/><Relationship Id="rId23" Type="http://schemas.openxmlformats.org/officeDocument/2006/relationships/tags" Target="../tags/tag273.xml"/><Relationship Id="rId22" Type="http://schemas.openxmlformats.org/officeDocument/2006/relationships/tags" Target="../tags/tag272.xml"/><Relationship Id="rId21" Type="http://schemas.openxmlformats.org/officeDocument/2006/relationships/tags" Target="../tags/tag271.xml"/><Relationship Id="rId20" Type="http://schemas.openxmlformats.org/officeDocument/2006/relationships/tags" Target="../tags/tag270.xml"/><Relationship Id="rId2" Type="http://schemas.openxmlformats.org/officeDocument/2006/relationships/tags" Target="../tags/tag254.xml"/><Relationship Id="rId19" Type="http://schemas.openxmlformats.org/officeDocument/2006/relationships/tags" Target="../tags/tag269.xml"/><Relationship Id="rId18" Type="http://schemas.openxmlformats.org/officeDocument/2006/relationships/tags" Target="../tags/tag268.xml"/><Relationship Id="rId17" Type="http://schemas.openxmlformats.org/officeDocument/2006/relationships/image" Target="../media/image3.jpeg"/><Relationship Id="rId16" Type="http://schemas.openxmlformats.org/officeDocument/2006/relationships/tags" Target="../tags/tag267.xml"/><Relationship Id="rId15" Type="http://schemas.openxmlformats.org/officeDocument/2006/relationships/image" Target="../media/image2.jpeg"/><Relationship Id="rId14" Type="http://schemas.openxmlformats.org/officeDocument/2006/relationships/tags" Target="../tags/tag266.xml"/><Relationship Id="rId13" Type="http://schemas.openxmlformats.org/officeDocument/2006/relationships/tags" Target="../tags/tag265.xml"/><Relationship Id="rId12" Type="http://schemas.openxmlformats.org/officeDocument/2006/relationships/tags" Target="../tags/tag264.xml"/><Relationship Id="rId11" Type="http://schemas.openxmlformats.org/officeDocument/2006/relationships/tags" Target="../tags/tag263.xml"/><Relationship Id="rId10" Type="http://schemas.openxmlformats.org/officeDocument/2006/relationships/tags" Target="../tags/tag26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80.xml"/><Relationship Id="rId8" Type="http://schemas.openxmlformats.org/officeDocument/2006/relationships/tags" Target="../tags/tag279.xml"/><Relationship Id="rId7" Type="http://schemas.openxmlformats.org/officeDocument/2006/relationships/tags" Target="../tags/tag278.xml"/><Relationship Id="rId6" Type="http://schemas.openxmlformats.org/officeDocument/2006/relationships/image" Target="../media/image5.jpeg"/><Relationship Id="rId5" Type="http://schemas.openxmlformats.org/officeDocument/2006/relationships/tags" Target="../tags/tag277.xml"/><Relationship Id="rId4" Type="http://schemas.openxmlformats.org/officeDocument/2006/relationships/image" Target="../media/image4.jpeg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1" Type="http://schemas.openxmlformats.org/officeDocument/2006/relationships/tags" Target="../tags/tag282.xml"/><Relationship Id="rId10" Type="http://schemas.openxmlformats.org/officeDocument/2006/relationships/tags" Target="../tags/tag281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image" Target="../media/image5.jpeg"/><Relationship Id="rId5" Type="http://schemas.openxmlformats.org/officeDocument/2006/relationships/tags" Target="../tags/tag298.xml"/><Relationship Id="rId4" Type="http://schemas.openxmlformats.org/officeDocument/2006/relationships/image" Target="../media/image4.jpeg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2" Type="http://schemas.openxmlformats.org/officeDocument/2006/relationships/tags" Target="../tags/tag304.xml"/><Relationship Id="rId11" Type="http://schemas.openxmlformats.org/officeDocument/2006/relationships/tags" Target="../tags/tag303.xml"/><Relationship Id="rId10" Type="http://schemas.openxmlformats.org/officeDocument/2006/relationships/tags" Target="../tags/tag302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310.xml"/><Relationship Id="rId8" Type="http://schemas.openxmlformats.org/officeDocument/2006/relationships/tags" Target="../tags/tag309.xml"/><Relationship Id="rId7" Type="http://schemas.openxmlformats.org/officeDocument/2006/relationships/tags" Target="../tags/tag308.xml"/><Relationship Id="rId6" Type="http://schemas.openxmlformats.org/officeDocument/2006/relationships/image" Target="../media/image5.jpeg"/><Relationship Id="rId5" Type="http://schemas.openxmlformats.org/officeDocument/2006/relationships/tags" Target="../tags/tag307.xml"/><Relationship Id="rId4" Type="http://schemas.openxmlformats.org/officeDocument/2006/relationships/image" Target="../media/image4.jpeg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4" Type="http://schemas.openxmlformats.org/officeDocument/2006/relationships/tags" Target="../tags/tag315.xml"/><Relationship Id="rId13" Type="http://schemas.openxmlformats.org/officeDocument/2006/relationships/tags" Target="../tags/tag314.xml"/><Relationship Id="rId12" Type="http://schemas.openxmlformats.org/officeDocument/2006/relationships/tags" Target="../tags/tag313.xml"/><Relationship Id="rId11" Type="http://schemas.openxmlformats.org/officeDocument/2006/relationships/tags" Target="../tags/tag312.xml"/><Relationship Id="rId10" Type="http://schemas.openxmlformats.org/officeDocument/2006/relationships/tags" Target="../tags/tag311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23.xml"/><Relationship Id="rId8" Type="http://schemas.openxmlformats.org/officeDocument/2006/relationships/tags" Target="../tags/tag322.xml"/><Relationship Id="rId7" Type="http://schemas.openxmlformats.org/officeDocument/2006/relationships/tags" Target="../tags/tag321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2" Type="http://schemas.openxmlformats.org/officeDocument/2006/relationships/tags" Target="../tags/tag326.xml"/><Relationship Id="rId11" Type="http://schemas.openxmlformats.org/officeDocument/2006/relationships/tags" Target="../tags/tag325.xml"/><Relationship Id="rId10" Type="http://schemas.openxmlformats.org/officeDocument/2006/relationships/tags" Target="../tags/tag324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image" Target="../media/image5.jpeg"/><Relationship Id="rId5" Type="http://schemas.openxmlformats.org/officeDocument/2006/relationships/tags" Target="../tags/tag332.xml"/><Relationship Id="rId4" Type="http://schemas.openxmlformats.org/officeDocument/2006/relationships/image" Target="../media/image4.jpeg"/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44.xml"/><Relationship Id="rId8" Type="http://schemas.openxmlformats.org/officeDocument/2006/relationships/tags" Target="../tags/tag343.xml"/><Relationship Id="rId7" Type="http://schemas.openxmlformats.org/officeDocument/2006/relationships/image" Target="../media/image5.jpeg"/><Relationship Id="rId6" Type="http://schemas.openxmlformats.org/officeDocument/2006/relationships/tags" Target="../tags/tag342.xml"/><Relationship Id="rId5" Type="http://schemas.openxmlformats.org/officeDocument/2006/relationships/image" Target="../media/image4.jpeg"/><Relationship Id="rId4" Type="http://schemas.openxmlformats.org/officeDocument/2006/relationships/tags" Target="../tags/tag341.xml"/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6" Type="http://schemas.openxmlformats.org/officeDocument/2006/relationships/tags" Target="../tags/tag351.xml"/><Relationship Id="rId15" Type="http://schemas.openxmlformats.org/officeDocument/2006/relationships/tags" Target="../tags/tag350.xml"/><Relationship Id="rId14" Type="http://schemas.openxmlformats.org/officeDocument/2006/relationships/tags" Target="../tags/tag349.xml"/><Relationship Id="rId13" Type="http://schemas.openxmlformats.org/officeDocument/2006/relationships/tags" Target="../tags/tag348.xml"/><Relationship Id="rId12" Type="http://schemas.openxmlformats.org/officeDocument/2006/relationships/tags" Target="../tags/tag347.xml"/><Relationship Id="rId11" Type="http://schemas.openxmlformats.org/officeDocument/2006/relationships/tags" Target="../tags/tag346.xml"/><Relationship Id="rId10" Type="http://schemas.openxmlformats.org/officeDocument/2006/relationships/tags" Target="../tags/tag345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tags" Target="../tags/tag356.xml"/><Relationship Id="rId7" Type="http://schemas.openxmlformats.org/officeDocument/2006/relationships/tags" Target="../tags/tag355.xml"/><Relationship Id="rId6" Type="http://schemas.openxmlformats.org/officeDocument/2006/relationships/image" Target="../media/image5.jpeg"/><Relationship Id="rId5" Type="http://schemas.openxmlformats.org/officeDocument/2006/relationships/tags" Target="../tags/tag354.xml"/><Relationship Id="rId4" Type="http://schemas.openxmlformats.org/officeDocument/2006/relationships/image" Target="../media/image4.jpeg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0" Type="http://schemas.openxmlformats.org/officeDocument/2006/relationships/tags" Target="../tags/tag358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66.xml"/><Relationship Id="rId8" Type="http://schemas.openxmlformats.org/officeDocument/2006/relationships/tags" Target="../tags/tag365.xml"/><Relationship Id="rId7" Type="http://schemas.openxmlformats.org/officeDocument/2006/relationships/tags" Target="../tags/tag364.xml"/><Relationship Id="rId6" Type="http://schemas.openxmlformats.org/officeDocument/2006/relationships/tags" Target="../tags/tag363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tags" Target="../tags/tag360.xml"/><Relationship Id="rId22" Type="http://schemas.openxmlformats.org/officeDocument/2006/relationships/tags" Target="../tags/tag377.xml"/><Relationship Id="rId21" Type="http://schemas.openxmlformats.org/officeDocument/2006/relationships/tags" Target="../tags/tag376.xml"/><Relationship Id="rId20" Type="http://schemas.openxmlformats.org/officeDocument/2006/relationships/tags" Target="../tags/tag375.xml"/><Relationship Id="rId2" Type="http://schemas.openxmlformats.org/officeDocument/2006/relationships/tags" Target="../tags/tag359.xml"/><Relationship Id="rId19" Type="http://schemas.openxmlformats.org/officeDocument/2006/relationships/tags" Target="../tags/tag374.xml"/><Relationship Id="rId18" Type="http://schemas.openxmlformats.org/officeDocument/2006/relationships/tags" Target="../tags/tag373.xml"/><Relationship Id="rId17" Type="http://schemas.openxmlformats.org/officeDocument/2006/relationships/tags" Target="../tags/tag372.xml"/><Relationship Id="rId16" Type="http://schemas.openxmlformats.org/officeDocument/2006/relationships/tags" Target="../tags/tag371.xml"/><Relationship Id="rId15" Type="http://schemas.openxmlformats.org/officeDocument/2006/relationships/image" Target="../media/image3.jpeg"/><Relationship Id="rId14" Type="http://schemas.openxmlformats.org/officeDocument/2006/relationships/tags" Target="../tags/tag370.xml"/><Relationship Id="rId13" Type="http://schemas.openxmlformats.org/officeDocument/2006/relationships/image" Target="../media/image2.jpeg"/><Relationship Id="rId12" Type="http://schemas.openxmlformats.org/officeDocument/2006/relationships/tags" Target="../tags/tag369.xml"/><Relationship Id="rId11" Type="http://schemas.openxmlformats.org/officeDocument/2006/relationships/tags" Target="../tags/tag368.xml"/><Relationship Id="rId10" Type="http://schemas.openxmlformats.org/officeDocument/2006/relationships/tags" Target="../tags/tag367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image" Target="../media/image5.jpeg"/><Relationship Id="rId4" Type="http://schemas.openxmlformats.org/officeDocument/2006/relationships/tags" Target="../tags/tag379.xml"/><Relationship Id="rId3" Type="http://schemas.openxmlformats.org/officeDocument/2006/relationships/image" Target="../media/image6.jpeg"/><Relationship Id="rId2" Type="http://schemas.openxmlformats.org/officeDocument/2006/relationships/tags" Target="../tags/tag378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90.xml"/><Relationship Id="rId8" Type="http://schemas.openxmlformats.org/officeDocument/2006/relationships/tags" Target="../tags/tag389.xml"/><Relationship Id="rId7" Type="http://schemas.openxmlformats.org/officeDocument/2006/relationships/tags" Target="../tags/tag388.xml"/><Relationship Id="rId6" Type="http://schemas.openxmlformats.org/officeDocument/2006/relationships/tags" Target="../tags/tag387.xml"/><Relationship Id="rId5" Type="http://schemas.openxmlformats.org/officeDocument/2006/relationships/tags" Target="../tags/tag386.xml"/><Relationship Id="rId4" Type="http://schemas.openxmlformats.org/officeDocument/2006/relationships/image" Target="../media/image7.jpeg"/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96.xml"/><Relationship Id="rId8" Type="http://schemas.openxmlformats.org/officeDocument/2006/relationships/tags" Target="../tags/tag395.xml"/><Relationship Id="rId7" Type="http://schemas.openxmlformats.org/officeDocument/2006/relationships/tags" Target="../tags/tag394.xml"/><Relationship Id="rId6" Type="http://schemas.openxmlformats.org/officeDocument/2006/relationships/image" Target="../media/image5.jpeg"/><Relationship Id="rId5" Type="http://schemas.openxmlformats.org/officeDocument/2006/relationships/tags" Target="../tags/tag393.xml"/><Relationship Id="rId4" Type="http://schemas.openxmlformats.org/officeDocument/2006/relationships/image" Target="../media/image4.jpeg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2" Type="http://schemas.openxmlformats.org/officeDocument/2006/relationships/tags" Target="../tags/tag399.xml"/><Relationship Id="rId11" Type="http://schemas.openxmlformats.org/officeDocument/2006/relationships/tags" Target="../tags/tag398.xml"/><Relationship Id="rId10" Type="http://schemas.openxmlformats.org/officeDocument/2006/relationships/tags" Target="../tags/tag397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image" Target="../media/image5.jpeg"/><Relationship Id="rId5" Type="http://schemas.openxmlformats.org/officeDocument/2006/relationships/tags" Target="../tags/tag402.xml"/><Relationship Id="rId4" Type="http://schemas.openxmlformats.org/officeDocument/2006/relationships/image" Target="../media/image4.jpeg"/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2" Type="http://schemas.openxmlformats.org/officeDocument/2006/relationships/tags" Target="../tags/tag408.xml"/><Relationship Id="rId11" Type="http://schemas.openxmlformats.org/officeDocument/2006/relationships/tags" Target="../tags/tag407.xml"/><Relationship Id="rId10" Type="http://schemas.openxmlformats.org/officeDocument/2006/relationships/tags" Target="../tags/tag406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414.xml"/><Relationship Id="rId8" Type="http://schemas.openxmlformats.org/officeDocument/2006/relationships/tags" Target="../tags/tag413.xml"/><Relationship Id="rId7" Type="http://schemas.openxmlformats.org/officeDocument/2006/relationships/tags" Target="../tags/tag412.xml"/><Relationship Id="rId6" Type="http://schemas.openxmlformats.org/officeDocument/2006/relationships/image" Target="../media/image5.jpeg"/><Relationship Id="rId5" Type="http://schemas.openxmlformats.org/officeDocument/2006/relationships/tags" Target="../tags/tag411.xml"/><Relationship Id="rId4" Type="http://schemas.openxmlformats.org/officeDocument/2006/relationships/image" Target="../media/image4.jpeg"/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2" Type="http://schemas.openxmlformats.org/officeDocument/2006/relationships/tags" Target="../tags/tag417.xml"/><Relationship Id="rId11" Type="http://schemas.openxmlformats.org/officeDocument/2006/relationships/tags" Target="../tags/tag416.xml"/><Relationship Id="rId10" Type="http://schemas.openxmlformats.org/officeDocument/2006/relationships/tags" Target="../tags/tag415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8" Type="http://schemas.openxmlformats.org/officeDocument/2006/relationships/tags" Target="../tags/tag423.xml"/><Relationship Id="rId7" Type="http://schemas.openxmlformats.org/officeDocument/2006/relationships/tags" Target="../tags/tag422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image" Target="../media/image5.jpeg"/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2" Type="http://schemas.openxmlformats.org/officeDocument/2006/relationships/tags" Target="../tags/tag427.xml"/><Relationship Id="rId11" Type="http://schemas.openxmlformats.org/officeDocument/2006/relationships/tags" Target="../tags/tag426.xml"/><Relationship Id="rId10" Type="http://schemas.openxmlformats.org/officeDocument/2006/relationships/tags" Target="../tags/tag425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433.xml"/><Relationship Id="rId8" Type="http://schemas.openxmlformats.org/officeDocument/2006/relationships/tags" Target="../tags/tag432.xml"/><Relationship Id="rId7" Type="http://schemas.openxmlformats.org/officeDocument/2006/relationships/tags" Target="../tags/tag431.xml"/><Relationship Id="rId6" Type="http://schemas.openxmlformats.org/officeDocument/2006/relationships/image" Target="../media/image9.jpeg"/><Relationship Id="rId5" Type="http://schemas.openxmlformats.org/officeDocument/2006/relationships/tags" Target="../tags/tag430.xml"/><Relationship Id="rId4" Type="http://schemas.openxmlformats.org/officeDocument/2006/relationships/image" Target="../media/image8.jpeg"/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1" Type="http://schemas.openxmlformats.org/officeDocument/2006/relationships/tags" Target="../tags/tag435.xml"/><Relationship Id="rId10" Type="http://schemas.openxmlformats.org/officeDocument/2006/relationships/tags" Target="../tags/tag434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443.xml"/><Relationship Id="rId8" Type="http://schemas.openxmlformats.org/officeDocument/2006/relationships/tags" Target="../tags/tag442.xml"/><Relationship Id="rId7" Type="http://schemas.openxmlformats.org/officeDocument/2006/relationships/tags" Target="../tags/tag441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0" Type="http://schemas.openxmlformats.org/officeDocument/2006/relationships/tags" Target="../tags/tag454.xml"/><Relationship Id="rId2" Type="http://schemas.openxmlformats.org/officeDocument/2006/relationships/tags" Target="../tags/tag436.xml"/><Relationship Id="rId19" Type="http://schemas.openxmlformats.org/officeDocument/2006/relationships/tags" Target="../tags/tag453.xml"/><Relationship Id="rId18" Type="http://schemas.openxmlformats.org/officeDocument/2006/relationships/tags" Target="../tags/tag452.xml"/><Relationship Id="rId17" Type="http://schemas.openxmlformats.org/officeDocument/2006/relationships/tags" Target="../tags/tag451.xml"/><Relationship Id="rId16" Type="http://schemas.openxmlformats.org/officeDocument/2006/relationships/tags" Target="../tags/tag450.xml"/><Relationship Id="rId15" Type="http://schemas.openxmlformats.org/officeDocument/2006/relationships/tags" Target="../tags/tag449.xml"/><Relationship Id="rId14" Type="http://schemas.openxmlformats.org/officeDocument/2006/relationships/tags" Target="../tags/tag448.xml"/><Relationship Id="rId13" Type="http://schemas.openxmlformats.org/officeDocument/2006/relationships/tags" Target="../tags/tag447.xml"/><Relationship Id="rId12" Type="http://schemas.openxmlformats.org/officeDocument/2006/relationships/tags" Target="../tags/tag446.xml"/><Relationship Id="rId11" Type="http://schemas.openxmlformats.org/officeDocument/2006/relationships/tags" Target="../tags/tag445.xml"/><Relationship Id="rId10" Type="http://schemas.openxmlformats.org/officeDocument/2006/relationships/tags" Target="../tags/tag444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675" y="273892"/>
            <a:ext cx="1971675" cy="435964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28650" y="273892"/>
            <a:ext cx="5800725" cy="435964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-19050" y="273415"/>
            <a:ext cx="8695080" cy="4883845"/>
            <a:chOff x="-25400" y="364490"/>
            <a:chExt cx="11593440" cy="6510655"/>
          </a:xfrm>
        </p:grpSpPr>
        <p:grpSp>
          <p:nvGrpSpPr>
            <p:cNvPr id="7" name="组合 6"/>
            <p:cNvGrpSpPr/>
            <p:nvPr>
              <p:custDataLst>
                <p:tags r:id="rId3"/>
              </p:custDataLst>
            </p:nvPr>
          </p:nvGrpSpPr>
          <p:grpSpPr>
            <a:xfrm>
              <a:off x="1783715" y="1268730"/>
              <a:ext cx="3055620" cy="3960495"/>
              <a:chOff x="1754" y="1609"/>
              <a:chExt cx="4812" cy="6237"/>
            </a:xfrm>
          </p:grpSpPr>
          <p:sp>
            <p:nvSpPr>
              <p:cNvPr id="8" name="任意多边形 2"/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1758" y="1609"/>
                <a:ext cx="2395" cy="1921"/>
              </a:xfrm>
              <a:custGeom>
                <a:avLst/>
                <a:gdLst>
                  <a:gd name="connsiteX0" fmla="*/ 5 w 2565"/>
                  <a:gd name="connsiteY0" fmla="*/ 0 h 2057"/>
                  <a:gd name="connsiteX1" fmla="*/ 0 w 2565"/>
                  <a:gd name="connsiteY1" fmla="*/ 2039 h 2057"/>
                  <a:gd name="connsiteX2" fmla="*/ 2565 w 2565"/>
                  <a:gd name="connsiteY2" fmla="*/ 2051 h 2057"/>
                  <a:gd name="connsiteX3" fmla="*/ 2560 w 2565"/>
                  <a:gd name="connsiteY3" fmla="*/ 97 h 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5" h="2057">
                    <a:moveTo>
                      <a:pt x="5" y="0"/>
                    </a:moveTo>
                    <a:cubicBezTo>
                      <a:pt x="5" y="705"/>
                      <a:pt x="0" y="1541"/>
                      <a:pt x="0" y="2039"/>
                    </a:cubicBezTo>
                    <a:cubicBezTo>
                      <a:pt x="960" y="2051"/>
                      <a:pt x="1895" y="2066"/>
                      <a:pt x="2565" y="2051"/>
                    </a:cubicBezTo>
                    <a:cubicBezTo>
                      <a:pt x="2560" y="1557"/>
                      <a:pt x="2570" y="717"/>
                      <a:pt x="2560" y="9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3"/>
              <p:cNvSpPr>
                <a:spLocks noChangeAspec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4320" y="1711"/>
                <a:ext cx="2247" cy="1848"/>
              </a:xfrm>
              <a:custGeom>
                <a:avLst/>
                <a:gdLst>
                  <a:gd name="connsiteX0" fmla="*/ 7 w 2407"/>
                  <a:gd name="connsiteY0" fmla="*/ 0 h 1980"/>
                  <a:gd name="connsiteX1" fmla="*/ 0 w 2407"/>
                  <a:gd name="connsiteY1" fmla="*/ 1949 h 1980"/>
                  <a:gd name="connsiteX2" fmla="*/ 2407 w 2407"/>
                  <a:gd name="connsiteY2" fmla="*/ 1980 h 1980"/>
                  <a:gd name="connsiteX3" fmla="*/ 2402 w 2407"/>
                  <a:gd name="connsiteY3" fmla="*/ 100 h 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7" h="1980">
                    <a:moveTo>
                      <a:pt x="7" y="0"/>
                    </a:moveTo>
                    <a:cubicBezTo>
                      <a:pt x="7" y="661"/>
                      <a:pt x="0" y="1482"/>
                      <a:pt x="0" y="1949"/>
                    </a:cubicBezTo>
                    <a:cubicBezTo>
                      <a:pt x="899" y="1960"/>
                      <a:pt x="1767" y="1980"/>
                      <a:pt x="2407" y="1980"/>
                    </a:cubicBezTo>
                    <a:cubicBezTo>
                      <a:pt x="2403" y="1517"/>
                      <a:pt x="2411" y="681"/>
                      <a:pt x="2402" y="10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40"/>
              <p:cNvSpPr>
                <a:spLocks noChangeAspec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1760" y="3665"/>
                <a:ext cx="2395" cy="2050"/>
              </a:xfrm>
              <a:custGeom>
                <a:avLst/>
                <a:gdLst>
                  <a:gd name="connsiteX0" fmla="*/ 0 w 2566"/>
                  <a:gd name="connsiteY0" fmla="*/ 0 h 2195"/>
                  <a:gd name="connsiteX1" fmla="*/ 0 w 2566"/>
                  <a:gd name="connsiteY1" fmla="*/ 2195 h 2195"/>
                  <a:gd name="connsiteX2" fmla="*/ 2565 w 2566"/>
                  <a:gd name="connsiteY2" fmla="*/ 2165 h 2195"/>
                  <a:gd name="connsiteX3" fmla="*/ 2560 w 2566"/>
                  <a:gd name="connsiteY3" fmla="*/ 15 h 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6" h="2195">
                    <a:moveTo>
                      <a:pt x="0" y="0"/>
                    </a:moveTo>
                    <a:cubicBezTo>
                      <a:pt x="0" y="754"/>
                      <a:pt x="0" y="1662"/>
                      <a:pt x="0" y="2195"/>
                    </a:cubicBezTo>
                    <a:cubicBezTo>
                      <a:pt x="975" y="2180"/>
                      <a:pt x="1895" y="2181"/>
                      <a:pt x="2565" y="2165"/>
                    </a:cubicBezTo>
                    <a:cubicBezTo>
                      <a:pt x="2565" y="1610"/>
                      <a:pt x="2570" y="677"/>
                      <a:pt x="2560" y="1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 41"/>
              <p:cNvSpPr>
                <a:spLocks noChangeAspec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4320" y="3669"/>
                <a:ext cx="2244" cy="2012"/>
              </a:xfrm>
              <a:custGeom>
                <a:avLst/>
                <a:gdLst>
                  <a:gd name="connsiteX0" fmla="*/ 0 w 2404"/>
                  <a:gd name="connsiteY0" fmla="*/ 0 h 2154"/>
                  <a:gd name="connsiteX1" fmla="*/ 0 w 2404"/>
                  <a:gd name="connsiteY1" fmla="*/ 2154 h 2154"/>
                  <a:gd name="connsiteX2" fmla="*/ 2399 w 2404"/>
                  <a:gd name="connsiteY2" fmla="*/ 2116 h 2154"/>
                  <a:gd name="connsiteX3" fmla="*/ 2404 w 2404"/>
                  <a:gd name="connsiteY3" fmla="*/ 16 h 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4" h="2154">
                    <a:moveTo>
                      <a:pt x="0" y="0"/>
                    </a:moveTo>
                    <a:cubicBezTo>
                      <a:pt x="0" y="740"/>
                      <a:pt x="0" y="1631"/>
                      <a:pt x="0" y="2154"/>
                    </a:cubicBezTo>
                    <a:cubicBezTo>
                      <a:pt x="915" y="2139"/>
                      <a:pt x="1770" y="2131"/>
                      <a:pt x="2399" y="2116"/>
                    </a:cubicBezTo>
                    <a:cubicBezTo>
                      <a:pt x="2399" y="1571"/>
                      <a:pt x="2404" y="671"/>
                      <a:pt x="2404" y="1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 42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1754" y="5838"/>
                <a:ext cx="2395" cy="2009"/>
              </a:xfrm>
              <a:custGeom>
                <a:avLst/>
                <a:gdLst>
                  <a:gd name="connsiteX0" fmla="*/ 1 w 2564"/>
                  <a:gd name="connsiteY0" fmla="*/ 19 h 2152"/>
                  <a:gd name="connsiteX1" fmla="*/ 0 w 2564"/>
                  <a:gd name="connsiteY1" fmla="*/ 2152 h 2152"/>
                  <a:gd name="connsiteX2" fmla="*/ 2561 w 2564"/>
                  <a:gd name="connsiteY2" fmla="*/ 2054 h 2152"/>
                  <a:gd name="connsiteX3" fmla="*/ 2560 w 2564"/>
                  <a:gd name="connsiteY3" fmla="*/ 0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5" h="2152">
                    <a:moveTo>
                      <a:pt x="1" y="19"/>
                    </a:moveTo>
                    <a:cubicBezTo>
                      <a:pt x="1" y="763"/>
                      <a:pt x="0" y="1626"/>
                      <a:pt x="0" y="2152"/>
                    </a:cubicBezTo>
                    <a:cubicBezTo>
                      <a:pt x="921" y="2119"/>
                      <a:pt x="1881" y="2074"/>
                      <a:pt x="2561" y="2054"/>
                    </a:cubicBezTo>
                    <a:cubicBezTo>
                      <a:pt x="2561" y="1506"/>
                      <a:pt x="2570" y="653"/>
                      <a:pt x="256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 43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4319" y="5802"/>
                <a:ext cx="2245" cy="1946"/>
              </a:xfrm>
              <a:custGeom>
                <a:avLst/>
                <a:gdLst>
                  <a:gd name="connsiteX0" fmla="*/ 1 w 2406"/>
                  <a:gd name="connsiteY0" fmla="*/ 39 h 2085"/>
                  <a:gd name="connsiteX1" fmla="*/ 0 w 2406"/>
                  <a:gd name="connsiteY1" fmla="*/ 2085 h 2085"/>
                  <a:gd name="connsiteX2" fmla="*/ 2405 w 2406"/>
                  <a:gd name="connsiteY2" fmla="*/ 1991 h 2085"/>
                  <a:gd name="connsiteX3" fmla="*/ 2400 w 2406"/>
                  <a:gd name="connsiteY3" fmla="*/ 0 h 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6" h="2085">
                    <a:moveTo>
                      <a:pt x="1" y="39"/>
                    </a:moveTo>
                    <a:cubicBezTo>
                      <a:pt x="1" y="753"/>
                      <a:pt x="0" y="1581"/>
                      <a:pt x="0" y="2085"/>
                    </a:cubicBezTo>
                    <a:cubicBezTo>
                      <a:pt x="865" y="2053"/>
                      <a:pt x="1767" y="2010"/>
                      <a:pt x="2405" y="1991"/>
                    </a:cubicBezTo>
                    <a:cubicBezTo>
                      <a:pt x="2405" y="1465"/>
                      <a:pt x="2410" y="630"/>
                      <a:pt x="24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>
              <p:custDataLst>
                <p:tags r:id="rId10"/>
              </p:custDataLst>
            </p:nvPr>
          </p:nvGrpSpPr>
          <p:grpSpPr>
            <a:xfrm>
              <a:off x="11513774" y="2101410"/>
              <a:ext cx="54266" cy="338554"/>
              <a:chOff x="11496040" y="2361565"/>
              <a:chExt cx="72000" cy="449190"/>
            </a:xfrm>
          </p:grpSpPr>
          <p:sp>
            <p:nvSpPr>
              <p:cNvPr id="15" name="椭圆 14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1496040" y="236156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11496040" y="2550160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11496040" y="273875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1" name="图片 20" descr="f6043dcc74b4197d1ce4068abd8757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l="-794" t="-2581"/>
            <a:stretch>
              <a:fillRect/>
            </a:stretch>
          </p:blipFill>
          <p:spPr>
            <a:xfrm>
              <a:off x="-25400" y="364490"/>
              <a:ext cx="2341245" cy="3923030"/>
            </a:xfrm>
            <a:prstGeom prst="homePlate">
              <a:avLst/>
            </a:prstGeom>
          </p:spPr>
        </p:pic>
        <p:pic>
          <p:nvPicPr>
            <p:cNvPr id="22" name="图片 21" descr="f6043dcc74b4197d1ce4068abd87571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8803005" y="5244465"/>
              <a:ext cx="1790065" cy="1630680"/>
            </a:xfrm>
            <a:prstGeom prst="rect">
              <a:avLst/>
            </a:prstGeom>
            <a:effectLst/>
          </p:spPr>
        </p:pic>
        <p:sp>
          <p:nvSpPr>
            <p:cNvPr id="23" name="Freeform 5"/>
            <p:cNvSpPr/>
            <p:nvPr>
              <p:custDataLst>
                <p:tags r:id="rId18"/>
              </p:custDataLst>
            </p:nvPr>
          </p:nvSpPr>
          <p:spPr bwMode="auto">
            <a:xfrm>
              <a:off x="2928938" y="1812725"/>
              <a:ext cx="2654300" cy="2771540"/>
            </a:xfrm>
            <a:custGeom>
              <a:avLst/>
              <a:gdLst>
                <a:gd name="T0" fmla="*/ 1672 w 1672"/>
                <a:gd name="T1" fmla="*/ 1667 h 1840"/>
                <a:gd name="T2" fmla="*/ 1672 w 1672"/>
                <a:gd name="T3" fmla="*/ 1840 h 1840"/>
                <a:gd name="T4" fmla="*/ 0 w 1672"/>
                <a:gd name="T5" fmla="*/ 1840 h 1840"/>
                <a:gd name="T6" fmla="*/ 0 w 1672"/>
                <a:gd name="T7" fmla="*/ 0 h 1840"/>
                <a:gd name="T8" fmla="*/ 1672 w 1672"/>
                <a:gd name="T9" fmla="*/ 0 h 1840"/>
                <a:gd name="T10" fmla="*/ 1672 w 1672"/>
                <a:gd name="T11" fmla="*/ 17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2" h="1840">
                  <a:moveTo>
                    <a:pt x="1672" y="1667"/>
                  </a:moveTo>
                  <a:lnTo>
                    <a:pt x="1672" y="1840"/>
                  </a:lnTo>
                  <a:lnTo>
                    <a:pt x="0" y="1840"/>
                  </a:lnTo>
                  <a:lnTo>
                    <a:pt x="0" y="0"/>
                  </a:lnTo>
                  <a:lnTo>
                    <a:pt x="1672" y="0"/>
                  </a:lnTo>
                  <a:lnTo>
                    <a:pt x="1672" y="170"/>
                  </a:lnTo>
                </a:path>
              </a:pathLst>
            </a:custGeom>
            <a:noFill/>
            <a:ln w="58738" cap="flat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cxnSp>
          <p:nvCxnSpPr>
            <p:cNvPr id="24" name="直接连接符 23"/>
            <p:cNvCxnSpPr/>
            <p:nvPr userDrawn="1">
              <p:custDataLst>
                <p:tags r:id="rId19"/>
              </p:custDataLst>
            </p:nvPr>
          </p:nvCxnSpPr>
          <p:spPr>
            <a:xfrm>
              <a:off x="3381375" y="4148983"/>
              <a:ext cx="269494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20"/>
            </p:custDataLst>
          </p:nvPr>
        </p:nvSpPr>
        <p:spPr>
          <a:xfrm>
            <a:off x="2478405" y="1687649"/>
            <a:ext cx="4712018" cy="902652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5400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21"/>
            </p:custDataLst>
          </p:nvPr>
        </p:nvSpPr>
        <p:spPr>
          <a:xfrm>
            <a:off x="2478405" y="2613165"/>
            <a:ext cx="4712018" cy="472523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50000"/>
              </a:lnSpc>
              <a:buNone/>
              <a:defRPr sz="135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 userDrawn="1">
            <p:ph type="dt" sz="half" idx="10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 userDrawn="1">
            <p:ph type="ftr" sz="quarter" idx="11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 userDrawn="1">
            <p:ph type="sldNum" sz="quarter" idx="12"/>
            <p:custDataLst>
              <p:tags r:id="rId2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" y="84924"/>
            <a:ext cx="9203606" cy="5059475"/>
            <a:chOff x="1" y="113212"/>
            <a:chExt cx="12271475" cy="6744787"/>
          </a:xfrm>
        </p:grpSpPr>
        <p:pic>
          <p:nvPicPr>
            <p:cNvPr id="10" name="图片 9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1" name="图片 10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332484"/>
            <a:ext cx="8139178" cy="331531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502412" y="714506"/>
            <a:ext cx="8139178" cy="4042387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1042511" y="1023156"/>
            <a:ext cx="4086633" cy="2971367"/>
            <a:chOff x="1390015" y="1363970"/>
            <a:chExt cx="5448844" cy="3961130"/>
          </a:xfrm>
        </p:grpSpPr>
        <p:sp>
          <p:nvSpPr>
            <p:cNvPr id="8" name="任意多边形 2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1392555" y="1363970"/>
              <a:ext cx="1520825" cy="1219835"/>
            </a:xfrm>
            <a:custGeom>
              <a:avLst/>
              <a:gdLst>
                <a:gd name="connsiteX0" fmla="*/ 5 w 2565"/>
                <a:gd name="connsiteY0" fmla="*/ 0 h 2057"/>
                <a:gd name="connsiteX1" fmla="*/ 0 w 2565"/>
                <a:gd name="connsiteY1" fmla="*/ 2039 h 2057"/>
                <a:gd name="connsiteX2" fmla="*/ 2565 w 2565"/>
                <a:gd name="connsiteY2" fmla="*/ 2051 h 2057"/>
                <a:gd name="connsiteX3" fmla="*/ 2560 w 2565"/>
                <a:gd name="connsiteY3" fmla="*/ 97 h 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057">
                  <a:moveTo>
                    <a:pt x="5" y="0"/>
                  </a:moveTo>
                  <a:cubicBezTo>
                    <a:pt x="5" y="705"/>
                    <a:pt x="0" y="1541"/>
                    <a:pt x="0" y="2039"/>
                  </a:cubicBezTo>
                  <a:cubicBezTo>
                    <a:pt x="960" y="2051"/>
                    <a:pt x="1895" y="2066"/>
                    <a:pt x="2565" y="2051"/>
                  </a:cubicBezTo>
                  <a:cubicBezTo>
                    <a:pt x="2560" y="1557"/>
                    <a:pt x="2570" y="717"/>
                    <a:pt x="2560" y="9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9" name="任意多边形 3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019425" y="1428740"/>
              <a:ext cx="1426845" cy="1173480"/>
            </a:xfrm>
            <a:custGeom>
              <a:avLst/>
              <a:gdLst>
                <a:gd name="connsiteX0" fmla="*/ 7 w 2407"/>
                <a:gd name="connsiteY0" fmla="*/ 0 h 1980"/>
                <a:gd name="connsiteX1" fmla="*/ 0 w 2407"/>
                <a:gd name="connsiteY1" fmla="*/ 1949 h 1980"/>
                <a:gd name="connsiteX2" fmla="*/ 2407 w 2407"/>
                <a:gd name="connsiteY2" fmla="*/ 1980 h 1980"/>
                <a:gd name="connsiteX3" fmla="*/ 2402 w 2407"/>
                <a:gd name="connsiteY3" fmla="*/ 100 h 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7" h="1980">
                  <a:moveTo>
                    <a:pt x="7" y="0"/>
                  </a:moveTo>
                  <a:cubicBezTo>
                    <a:pt x="7" y="661"/>
                    <a:pt x="0" y="1482"/>
                    <a:pt x="0" y="1949"/>
                  </a:cubicBezTo>
                  <a:cubicBezTo>
                    <a:pt x="899" y="1960"/>
                    <a:pt x="1767" y="1980"/>
                    <a:pt x="2407" y="1980"/>
                  </a:cubicBezTo>
                  <a:cubicBezTo>
                    <a:pt x="2403" y="1517"/>
                    <a:pt x="2411" y="681"/>
                    <a:pt x="2402" y="10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0" name="任意多边形 4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393825" y="2669530"/>
              <a:ext cx="1520825" cy="1301750"/>
            </a:xfrm>
            <a:custGeom>
              <a:avLst/>
              <a:gdLst>
                <a:gd name="connsiteX0" fmla="*/ 0 w 2566"/>
                <a:gd name="connsiteY0" fmla="*/ 0 h 2195"/>
                <a:gd name="connsiteX1" fmla="*/ 0 w 2566"/>
                <a:gd name="connsiteY1" fmla="*/ 2195 h 2195"/>
                <a:gd name="connsiteX2" fmla="*/ 2565 w 2566"/>
                <a:gd name="connsiteY2" fmla="*/ 2165 h 2195"/>
                <a:gd name="connsiteX3" fmla="*/ 2560 w 2566"/>
                <a:gd name="connsiteY3" fmla="*/ 15 h 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" h="2195">
                  <a:moveTo>
                    <a:pt x="0" y="0"/>
                  </a:moveTo>
                  <a:cubicBezTo>
                    <a:pt x="0" y="754"/>
                    <a:pt x="0" y="1662"/>
                    <a:pt x="0" y="2195"/>
                  </a:cubicBezTo>
                  <a:cubicBezTo>
                    <a:pt x="975" y="2180"/>
                    <a:pt x="1895" y="2181"/>
                    <a:pt x="2565" y="2165"/>
                  </a:cubicBezTo>
                  <a:cubicBezTo>
                    <a:pt x="2565" y="1610"/>
                    <a:pt x="2570" y="677"/>
                    <a:pt x="256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1" name="任意多边形 4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3019425" y="2672070"/>
              <a:ext cx="1424940" cy="1277620"/>
            </a:xfrm>
            <a:custGeom>
              <a:avLst/>
              <a:gdLst>
                <a:gd name="connsiteX0" fmla="*/ 0 w 2404"/>
                <a:gd name="connsiteY0" fmla="*/ 0 h 2154"/>
                <a:gd name="connsiteX1" fmla="*/ 0 w 2404"/>
                <a:gd name="connsiteY1" fmla="*/ 2154 h 2154"/>
                <a:gd name="connsiteX2" fmla="*/ 2399 w 2404"/>
                <a:gd name="connsiteY2" fmla="*/ 2116 h 2154"/>
                <a:gd name="connsiteX3" fmla="*/ 2404 w 2404"/>
                <a:gd name="connsiteY3" fmla="*/ 16 h 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" h="2154">
                  <a:moveTo>
                    <a:pt x="0" y="0"/>
                  </a:moveTo>
                  <a:cubicBezTo>
                    <a:pt x="0" y="740"/>
                    <a:pt x="0" y="1631"/>
                    <a:pt x="0" y="2154"/>
                  </a:cubicBezTo>
                  <a:cubicBezTo>
                    <a:pt x="915" y="2139"/>
                    <a:pt x="1770" y="2131"/>
                    <a:pt x="2399" y="2116"/>
                  </a:cubicBezTo>
                  <a:cubicBezTo>
                    <a:pt x="2399" y="1571"/>
                    <a:pt x="2404" y="671"/>
                    <a:pt x="2404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2" name="任意多边形 42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1390015" y="4049385"/>
              <a:ext cx="1520825" cy="1275715"/>
            </a:xfrm>
            <a:custGeom>
              <a:avLst/>
              <a:gdLst>
                <a:gd name="connsiteX0" fmla="*/ 1 w 2564"/>
                <a:gd name="connsiteY0" fmla="*/ 19 h 2152"/>
                <a:gd name="connsiteX1" fmla="*/ 0 w 2564"/>
                <a:gd name="connsiteY1" fmla="*/ 2152 h 2152"/>
                <a:gd name="connsiteX2" fmla="*/ 2561 w 2564"/>
                <a:gd name="connsiteY2" fmla="*/ 2054 h 2152"/>
                <a:gd name="connsiteX3" fmla="*/ 2560 w 2564"/>
                <a:gd name="connsiteY3" fmla="*/ 0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152">
                  <a:moveTo>
                    <a:pt x="1" y="19"/>
                  </a:moveTo>
                  <a:cubicBezTo>
                    <a:pt x="1" y="763"/>
                    <a:pt x="0" y="1626"/>
                    <a:pt x="0" y="2152"/>
                  </a:cubicBezTo>
                  <a:cubicBezTo>
                    <a:pt x="921" y="2119"/>
                    <a:pt x="1881" y="2074"/>
                    <a:pt x="2561" y="2054"/>
                  </a:cubicBezTo>
                  <a:cubicBezTo>
                    <a:pt x="2561" y="1506"/>
                    <a:pt x="2570" y="653"/>
                    <a:pt x="25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3" name="任意多边形 43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3018790" y="4026525"/>
              <a:ext cx="1425575" cy="1235710"/>
            </a:xfrm>
            <a:custGeom>
              <a:avLst/>
              <a:gdLst>
                <a:gd name="connsiteX0" fmla="*/ 1 w 2406"/>
                <a:gd name="connsiteY0" fmla="*/ 39 h 2085"/>
                <a:gd name="connsiteX1" fmla="*/ 0 w 2406"/>
                <a:gd name="connsiteY1" fmla="*/ 2085 h 2085"/>
                <a:gd name="connsiteX2" fmla="*/ 2405 w 2406"/>
                <a:gd name="connsiteY2" fmla="*/ 1991 h 2085"/>
                <a:gd name="connsiteX3" fmla="*/ 2400 w 2406"/>
                <a:gd name="connsiteY3" fmla="*/ 0 h 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" h="2085">
                  <a:moveTo>
                    <a:pt x="1" y="39"/>
                  </a:moveTo>
                  <a:cubicBezTo>
                    <a:pt x="1" y="753"/>
                    <a:pt x="0" y="1581"/>
                    <a:pt x="0" y="2085"/>
                  </a:cubicBezTo>
                  <a:cubicBezTo>
                    <a:pt x="865" y="2053"/>
                    <a:pt x="1767" y="2010"/>
                    <a:pt x="2405" y="1991"/>
                  </a:cubicBezTo>
                  <a:cubicBezTo>
                    <a:pt x="2405" y="1465"/>
                    <a:pt x="2410" y="630"/>
                    <a:pt x="24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 userDrawn="1">
              <p:custDataLst>
                <p:tags r:id="rId9"/>
              </p:custDataLst>
            </p:nvPr>
          </p:nvSpPr>
          <p:spPr>
            <a:xfrm>
              <a:off x="5584734" y="3248968"/>
              <a:ext cx="1254125" cy="95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baseline="0">
                <a:latin typeface="Arial" panose="020B0604020202020204" pitchFamily="34" charset="0"/>
              </a:endParaRPr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4050031" y="3091199"/>
            <a:ext cx="4072817" cy="80863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05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4053259" y="2572200"/>
            <a:ext cx="4069589" cy="465371"/>
          </a:xfrm>
        </p:spPr>
        <p:txBody>
          <a:bodyPr lIns="90000" tIns="46800" rIns="90000" bIns="46800" anchor="ctr" anchorCtr="0">
            <a:normAutofit/>
          </a:bodyPr>
          <a:lstStyle>
            <a:lvl1pPr>
              <a:defRPr sz="21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3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4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" y="84924"/>
            <a:ext cx="9203606" cy="5059475"/>
            <a:chOff x="1" y="113212"/>
            <a:chExt cx="12271475" cy="6744787"/>
          </a:xfrm>
        </p:grpSpPr>
        <p:pic>
          <p:nvPicPr>
            <p:cNvPr id="12" name="图片 11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3" name="图片 12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332484"/>
            <a:ext cx="8139178" cy="331531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502448" y="714506"/>
            <a:ext cx="3962432" cy="4042387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4679158" y="714506"/>
            <a:ext cx="3962432" cy="4042387"/>
          </a:xfrm>
        </p:spPr>
        <p:txBody>
          <a:bodyPr lIns="90000" tIns="46800" rIns="90000" bIns="46800">
            <a:normAutofit/>
          </a:bodyPr>
          <a:lstStyle>
            <a:lvl1pPr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1" y="84924"/>
            <a:ext cx="9203606" cy="5059475"/>
            <a:chOff x="1" y="113212"/>
            <a:chExt cx="12271475" cy="6744787"/>
          </a:xfrm>
        </p:grpSpPr>
        <p:pic>
          <p:nvPicPr>
            <p:cNvPr id="14" name="图片 13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5" name="图片 14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332484"/>
            <a:ext cx="8139178" cy="331531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502448" y="714506"/>
            <a:ext cx="3962432" cy="285802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502444" y="1055078"/>
            <a:ext cx="3962400" cy="3701711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4676813" y="714506"/>
            <a:ext cx="3962432" cy="285802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4676813" y="1055078"/>
            <a:ext cx="3962432" cy="3701711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447830" y="336856"/>
            <a:ext cx="2194802" cy="2845121"/>
            <a:chOff x="709448" y="734571"/>
            <a:chExt cx="3056255" cy="3961130"/>
          </a:xfrm>
        </p:grpSpPr>
        <p:sp>
          <p:nvSpPr>
            <p:cNvPr id="7" name="任意多边形 2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711988" y="734571"/>
              <a:ext cx="1520825" cy="1219835"/>
            </a:xfrm>
            <a:custGeom>
              <a:avLst/>
              <a:gdLst>
                <a:gd name="connsiteX0" fmla="*/ 5 w 2565"/>
                <a:gd name="connsiteY0" fmla="*/ 0 h 2057"/>
                <a:gd name="connsiteX1" fmla="*/ 0 w 2565"/>
                <a:gd name="connsiteY1" fmla="*/ 2039 h 2057"/>
                <a:gd name="connsiteX2" fmla="*/ 2565 w 2565"/>
                <a:gd name="connsiteY2" fmla="*/ 2051 h 2057"/>
                <a:gd name="connsiteX3" fmla="*/ 2560 w 2565"/>
                <a:gd name="connsiteY3" fmla="*/ 97 h 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057">
                  <a:moveTo>
                    <a:pt x="5" y="0"/>
                  </a:moveTo>
                  <a:cubicBezTo>
                    <a:pt x="5" y="705"/>
                    <a:pt x="0" y="1541"/>
                    <a:pt x="0" y="2039"/>
                  </a:cubicBezTo>
                  <a:cubicBezTo>
                    <a:pt x="960" y="2051"/>
                    <a:pt x="1895" y="2066"/>
                    <a:pt x="2565" y="2051"/>
                  </a:cubicBezTo>
                  <a:cubicBezTo>
                    <a:pt x="2560" y="1557"/>
                    <a:pt x="2570" y="717"/>
                    <a:pt x="2560" y="97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" name="任意多边形 3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2338858" y="799341"/>
              <a:ext cx="1426845" cy="1173480"/>
            </a:xfrm>
            <a:custGeom>
              <a:avLst/>
              <a:gdLst>
                <a:gd name="connsiteX0" fmla="*/ 7 w 2407"/>
                <a:gd name="connsiteY0" fmla="*/ 0 h 1980"/>
                <a:gd name="connsiteX1" fmla="*/ 0 w 2407"/>
                <a:gd name="connsiteY1" fmla="*/ 1949 h 1980"/>
                <a:gd name="connsiteX2" fmla="*/ 2407 w 2407"/>
                <a:gd name="connsiteY2" fmla="*/ 1980 h 1980"/>
                <a:gd name="connsiteX3" fmla="*/ 2402 w 2407"/>
                <a:gd name="connsiteY3" fmla="*/ 100 h 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7" h="1980">
                  <a:moveTo>
                    <a:pt x="7" y="0"/>
                  </a:moveTo>
                  <a:cubicBezTo>
                    <a:pt x="7" y="661"/>
                    <a:pt x="0" y="1482"/>
                    <a:pt x="0" y="1949"/>
                  </a:cubicBezTo>
                  <a:cubicBezTo>
                    <a:pt x="899" y="1960"/>
                    <a:pt x="1767" y="1980"/>
                    <a:pt x="2407" y="1980"/>
                  </a:cubicBezTo>
                  <a:cubicBezTo>
                    <a:pt x="2403" y="1517"/>
                    <a:pt x="2411" y="681"/>
                    <a:pt x="2402" y="10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9" name="任意多边形 4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713258" y="2040131"/>
              <a:ext cx="1520825" cy="1301750"/>
            </a:xfrm>
            <a:custGeom>
              <a:avLst/>
              <a:gdLst>
                <a:gd name="connsiteX0" fmla="*/ 0 w 2566"/>
                <a:gd name="connsiteY0" fmla="*/ 0 h 2195"/>
                <a:gd name="connsiteX1" fmla="*/ 0 w 2566"/>
                <a:gd name="connsiteY1" fmla="*/ 2195 h 2195"/>
                <a:gd name="connsiteX2" fmla="*/ 2565 w 2566"/>
                <a:gd name="connsiteY2" fmla="*/ 2165 h 2195"/>
                <a:gd name="connsiteX3" fmla="*/ 2560 w 2566"/>
                <a:gd name="connsiteY3" fmla="*/ 15 h 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" h="2195">
                  <a:moveTo>
                    <a:pt x="0" y="0"/>
                  </a:moveTo>
                  <a:cubicBezTo>
                    <a:pt x="0" y="754"/>
                    <a:pt x="0" y="1662"/>
                    <a:pt x="0" y="2195"/>
                  </a:cubicBezTo>
                  <a:cubicBezTo>
                    <a:pt x="975" y="2180"/>
                    <a:pt x="1895" y="2181"/>
                    <a:pt x="2565" y="2165"/>
                  </a:cubicBezTo>
                  <a:cubicBezTo>
                    <a:pt x="2565" y="1610"/>
                    <a:pt x="2570" y="677"/>
                    <a:pt x="2560" y="15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0" name="任意多边形 4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338858" y="2042671"/>
              <a:ext cx="1424940" cy="1277620"/>
            </a:xfrm>
            <a:custGeom>
              <a:avLst/>
              <a:gdLst>
                <a:gd name="connsiteX0" fmla="*/ 0 w 2404"/>
                <a:gd name="connsiteY0" fmla="*/ 0 h 2154"/>
                <a:gd name="connsiteX1" fmla="*/ 0 w 2404"/>
                <a:gd name="connsiteY1" fmla="*/ 2154 h 2154"/>
                <a:gd name="connsiteX2" fmla="*/ 2399 w 2404"/>
                <a:gd name="connsiteY2" fmla="*/ 2116 h 2154"/>
                <a:gd name="connsiteX3" fmla="*/ 2404 w 2404"/>
                <a:gd name="connsiteY3" fmla="*/ 16 h 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" h="2154">
                  <a:moveTo>
                    <a:pt x="0" y="0"/>
                  </a:moveTo>
                  <a:cubicBezTo>
                    <a:pt x="0" y="740"/>
                    <a:pt x="0" y="1631"/>
                    <a:pt x="0" y="2154"/>
                  </a:cubicBezTo>
                  <a:cubicBezTo>
                    <a:pt x="915" y="2139"/>
                    <a:pt x="1770" y="2131"/>
                    <a:pt x="2399" y="2116"/>
                  </a:cubicBezTo>
                  <a:cubicBezTo>
                    <a:pt x="2399" y="1571"/>
                    <a:pt x="2404" y="671"/>
                    <a:pt x="2404" y="16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1" name="任意多边形 42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709448" y="3419986"/>
              <a:ext cx="1520825" cy="1275715"/>
            </a:xfrm>
            <a:custGeom>
              <a:avLst/>
              <a:gdLst>
                <a:gd name="connsiteX0" fmla="*/ 1 w 2564"/>
                <a:gd name="connsiteY0" fmla="*/ 19 h 2152"/>
                <a:gd name="connsiteX1" fmla="*/ 0 w 2564"/>
                <a:gd name="connsiteY1" fmla="*/ 2152 h 2152"/>
                <a:gd name="connsiteX2" fmla="*/ 2561 w 2564"/>
                <a:gd name="connsiteY2" fmla="*/ 2054 h 2152"/>
                <a:gd name="connsiteX3" fmla="*/ 2560 w 2564"/>
                <a:gd name="connsiteY3" fmla="*/ 0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152">
                  <a:moveTo>
                    <a:pt x="1" y="19"/>
                  </a:moveTo>
                  <a:cubicBezTo>
                    <a:pt x="1" y="763"/>
                    <a:pt x="0" y="1626"/>
                    <a:pt x="0" y="2152"/>
                  </a:cubicBezTo>
                  <a:cubicBezTo>
                    <a:pt x="921" y="2119"/>
                    <a:pt x="1881" y="2074"/>
                    <a:pt x="2561" y="2054"/>
                  </a:cubicBezTo>
                  <a:cubicBezTo>
                    <a:pt x="2561" y="1506"/>
                    <a:pt x="2570" y="653"/>
                    <a:pt x="256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2" name="任意多边形 43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2338223" y="3397126"/>
              <a:ext cx="1425575" cy="1235710"/>
            </a:xfrm>
            <a:custGeom>
              <a:avLst/>
              <a:gdLst>
                <a:gd name="connsiteX0" fmla="*/ 1 w 2406"/>
                <a:gd name="connsiteY0" fmla="*/ 39 h 2085"/>
                <a:gd name="connsiteX1" fmla="*/ 0 w 2406"/>
                <a:gd name="connsiteY1" fmla="*/ 2085 h 2085"/>
                <a:gd name="connsiteX2" fmla="*/ 2405 w 2406"/>
                <a:gd name="connsiteY2" fmla="*/ 1991 h 2085"/>
                <a:gd name="connsiteX3" fmla="*/ 2400 w 2406"/>
                <a:gd name="connsiteY3" fmla="*/ 0 h 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" h="2085">
                  <a:moveTo>
                    <a:pt x="1" y="39"/>
                  </a:moveTo>
                  <a:cubicBezTo>
                    <a:pt x="1" y="753"/>
                    <a:pt x="0" y="1581"/>
                    <a:pt x="0" y="2085"/>
                  </a:cubicBezTo>
                  <a:cubicBezTo>
                    <a:pt x="865" y="2053"/>
                    <a:pt x="1767" y="2010"/>
                    <a:pt x="2405" y="1991"/>
                  </a:cubicBezTo>
                  <a:cubicBezTo>
                    <a:pt x="2405" y="1465"/>
                    <a:pt x="2410" y="630"/>
                    <a:pt x="240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2993231" y="332481"/>
            <a:ext cx="5648358" cy="331531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" y="84924"/>
            <a:ext cx="9203606" cy="5059475"/>
            <a:chOff x="1" y="113212"/>
            <a:chExt cx="12271475" cy="6744787"/>
          </a:xfrm>
        </p:grpSpPr>
        <p:pic>
          <p:nvPicPr>
            <p:cNvPr id="12" name="图片 11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3" name="图片 12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48" y="332484"/>
            <a:ext cx="8139178" cy="331531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502448" y="714506"/>
            <a:ext cx="3962432" cy="4042387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4679194" y="714506"/>
            <a:ext cx="3962432" cy="4042387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" y="84924"/>
            <a:ext cx="9203606" cy="5059475"/>
            <a:chOff x="1" y="113212"/>
            <a:chExt cx="12271475" cy="6744787"/>
          </a:xfrm>
        </p:grpSpPr>
        <p:grpSp>
          <p:nvGrpSpPr>
            <p:cNvPr id="15" name="组合 14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1" y="113212"/>
              <a:ext cx="12271475" cy="6744787"/>
              <a:chOff x="1" y="113212"/>
              <a:chExt cx="12271475" cy="6744787"/>
            </a:xfrm>
          </p:grpSpPr>
          <p:pic>
            <p:nvPicPr>
              <p:cNvPr id="16" name="图片 15" descr="f6043dcc74b4197d1ce4068abd875718"/>
              <p:cNvPicPr>
                <a:picLocks noChangeAspect="1"/>
              </p:cNvPicPr>
              <p:nvPr userDrawn="1"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D4E1EA">
                      <a:alpha val="100000"/>
                    </a:srgbClr>
                  </a:clrFrom>
                  <a:clrTo>
                    <a:srgbClr val="D4E1EA">
                      <a:alpha val="100000"/>
                      <a:alpha val="0"/>
                    </a:srgbClr>
                  </a:clrTo>
                </a:clrChange>
              </a:blip>
              <a:srcRect t="-260"/>
              <a:stretch>
                <a:fillRect/>
              </a:stretch>
            </p:blipFill>
            <p:spPr>
              <a:xfrm>
                <a:off x="1" y="113212"/>
                <a:ext cx="1085108" cy="1818226"/>
              </a:xfrm>
              <a:prstGeom prst="homePlate">
                <a:avLst/>
              </a:prstGeom>
            </p:spPr>
          </p:pic>
          <p:pic>
            <p:nvPicPr>
              <p:cNvPr id="17" name="图片 16" descr="f6043dcc74b4197d1ce4068abd875718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>
                <a:clrChange>
                  <a:clrFrom>
                    <a:srgbClr val="D5E2EB">
                      <a:alpha val="100000"/>
                    </a:srgbClr>
                  </a:clrFrom>
                  <a:clrTo>
                    <a:srgbClr val="D5E2EB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0800000">
                <a:off x="11156697" y="5842478"/>
                <a:ext cx="1114779" cy="101552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0" name="组合 9"/>
            <p:cNvGrpSpPr/>
            <p:nvPr userDrawn="1">
              <p:custDataLst>
                <p:tags r:id="rId8"/>
              </p:custDataLst>
            </p:nvPr>
          </p:nvGrpSpPr>
          <p:grpSpPr>
            <a:xfrm>
              <a:off x="11809866" y="1022325"/>
              <a:ext cx="54266" cy="338554"/>
              <a:chOff x="11496040" y="2361565"/>
              <a:chExt cx="72000" cy="449190"/>
            </a:xfrm>
          </p:grpSpPr>
          <p:sp>
            <p:nvSpPr>
              <p:cNvPr id="11" name="椭圆 10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11496040" y="236156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1496040" y="2550160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1496040" y="273875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2"/>
            </p:custDataLst>
          </p:nvPr>
        </p:nvSpPr>
        <p:spPr>
          <a:xfrm>
            <a:off x="7928351" y="714506"/>
            <a:ext cx="713238" cy="4042387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3"/>
            </p:custDataLst>
          </p:nvPr>
        </p:nvSpPr>
        <p:spPr>
          <a:xfrm>
            <a:off x="502444" y="714500"/>
            <a:ext cx="7371076" cy="4042387"/>
          </a:xfrm>
        </p:spPr>
        <p:txBody>
          <a:bodyPr vert="eaVert" lIns="90000" tIns="46800" rIns="90000" bIns="46800">
            <a:normAutofit/>
          </a:bodyPr>
          <a:lstStyle>
            <a:lvl1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1" y="84924"/>
            <a:ext cx="9203606" cy="5059475"/>
            <a:chOff x="1" y="113212"/>
            <a:chExt cx="12271475" cy="6744787"/>
          </a:xfrm>
        </p:grpSpPr>
        <p:pic>
          <p:nvPicPr>
            <p:cNvPr id="9" name="图片 8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8" name="图片 7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502448" y="714506"/>
            <a:ext cx="8139178" cy="404238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-19050" y="273415"/>
            <a:ext cx="8695080" cy="4883845"/>
            <a:chOff x="-25400" y="364490"/>
            <a:chExt cx="11593440" cy="6510655"/>
          </a:xfrm>
        </p:grpSpPr>
        <p:sp>
          <p:nvSpPr>
            <p:cNvPr id="13" name="任意多边形 2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1786255" y="1268730"/>
              <a:ext cx="1520825" cy="1219835"/>
            </a:xfrm>
            <a:custGeom>
              <a:avLst/>
              <a:gdLst>
                <a:gd name="connsiteX0" fmla="*/ 5 w 2565"/>
                <a:gd name="connsiteY0" fmla="*/ 0 h 2057"/>
                <a:gd name="connsiteX1" fmla="*/ 0 w 2565"/>
                <a:gd name="connsiteY1" fmla="*/ 2039 h 2057"/>
                <a:gd name="connsiteX2" fmla="*/ 2565 w 2565"/>
                <a:gd name="connsiteY2" fmla="*/ 2051 h 2057"/>
                <a:gd name="connsiteX3" fmla="*/ 2560 w 2565"/>
                <a:gd name="connsiteY3" fmla="*/ 97 h 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057">
                  <a:moveTo>
                    <a:pt x="5" y="0"/>
                  </a:moveTo>
                  <a:cubicBezTo>
                    <a:pt x="5" y="705"/>
                    <a:pt x="0" y="1541"/>
                    <a:pt x="0" y="2039"/>
                  </a:cubicBezTo>
                  <a:cubicBezTo>
                    <a:pt x="960" y="2051"/>
                    <a:pt x="1895" y="2066"/>
                    <a:pt x="2565" y="2051"/>
                  </a:cubicBezTo>
                  <a:cubicBezTo>
                    <a:pt x="2560" y="1557"/>
                    <a:pt x="2570" y="717"/>
                    <a:pt x="2560" y="9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任意多边形 3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413125" y="1333500"/>
              <a:ext cx="1426845" cy="1173480"/>
            </a:xfrm>
            <a:custGeom>
              <a:avLst/>
              <a:gdLst>
                <a:gd name="connsiteX0" fmla="*/ 7 w 2407"/>
                <a:gd name="connsiteY0" fmla="*/ 0 h 1980"/>
                <a:gd name="connsiteX1" fmla="*/ 0 w 2407"/>
                <a:gd name="connsiteY1" fmla="*/ 1949 h 1980"/>
                <a:gd name="connsiteX2" fmla="*/ 2407 w 2407"/>
                <a:gd name="connsiteY2" fmla="*/ 1980 h 1980"/>
                <a:gd name="connsiteX3" fmla="*/ 2402 w 2407"/>
                <a:gd name="connsiteY3" fmla="*/ 100 h 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7" h="1980">
                  <a:moveTo>
                    <a:pt x="7" y="0"/>
                  </a:moveTo>
                  <a:cubicBezTo>
                    <a:pt x="7" y="661"/>
                    <a:pt x="0" y="1482"/>
                    <a:pt x="0" y="1949"/>
                  </a:cubicBezTo>
                  <a:cubicBezTo>
                    <a:pt x="899" y="1960"/>
                    <a:pt x="1767" y="1980"/>
                    <a:pt x="2407" y="1980"/>
                  </a:cubicBezTo>
                  <a:cubicBezTo>
                    <a:pt x="2403" y="1517"/>
                    <a:pt x="2411" y="681"/>
                    <a:pt x="2402" y="10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任意多边形 4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787525" y="2574290"/>
              <a:ext cx="1520825" cy="1301750"/>
            </a:xfrm>
            <a:custGeom>
              <a:avLst/>
              <a:gdLst>
                <a:gd name="connsiteX0" fmla="*/ 0 w 2566"/>
                <a:gd name="connsiteY0" fmla="*/ 0 h 2195"/>
                <a:gd name="connsiteX1" fmla="*/ 0 w 2566"/>
                <a:gd name="connsiteY1" fmla="*/ 2195 h 2195"/>
                <a:gd name="connsiteX2" fmla="*/ 2565 w 2566"/>
                <a:gd name="connsiteY2" fmla="*/ 2165 h 2195"/>
                <a:gd name="connsiteX3" fmla="*/ 2560 w 2566"/>
                <a:gd name="connsiteY3" fmla="*/ 15 h 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" h="2195">
                  <a:moveTo>
                    <a:pt x="0" y="0"/>
                  </a:moveTo>
                  <a:cubicBezTo>
                    <a:pt x="0" y="754"/>
                    <a:pt x="0" y="1662"/>
                    <a:pt x="0" y="2195"/>
                  </a:cubicBezTo>
                  <a:cubicBezTo>
                    <a:pt x="975" y="2180"/>
                    <a:pt x="1895" y="2181"/>
                    <a:pt x="2565" y="2165"/>
                  </a:cubicBezTo>
                  <a:cubicBezTo>
                    <a:pt x="2565" y="1610"/>
                    <a:pt x="2570" y="677"/>
                    <a:pt x="256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4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3413125" y="2576830"/>
              <a:ext cx="1424940" cy="1277620"/>
            </a:xfrm>
            <a:custGeom>
              <a:avLst/>
              <a:gdLst>
                <a:gd name="connsiteX0" fmla="*/ 0 w 2404"/>
                <a:gd name="connsiteY0" fmla="*/ 0 h 2154"/>
                <a:gd name="connsiteX1" fmla="*/ 0 w 2404"/>
                <a:gd name="connsiteY1" fmla="*/ 2154 h 2154"/>
                <a:gd name="connsiteX2" fmla="*/ 2399 w 2404"/>
                <a:gd name="connsiteY2" fmla="*/ 2116 h 2154"/>
                <a:gd name="connsiteX3" fmla="*/ 2404 w 2404"/>
                <a:gd name="connsiteY3" fmla="*/ 16 h 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" h="2154">
                  <a:moveTo>
                    <a:pt x="0" y="0"/>
                  </a:moveTo>
                  <a:cubicBezTo>
                    <a:pt x="0" y="740"/>
                    <a:pt x="0" y="1631"/>
                    <a:pt x="0" y="2154"/>
                  </a:cubicBezTo>
                  <a:cubicBezTo>
                    <a:pt x="915" y="2139"/>
                    <a:pt x="1770" y="2131"/>
                    <a:pt x="2399" y="2116"/>
                  </a:cubicBezTo>
                  <a:cubicBezTo>
                    <a:pt x="2399" y="1571"/>
                    <a:pt x="2404" y="671"/>
                    <a:pt x="2404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42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1783715" y="3954145"/>
              <a:ext cx="1520825" cy="1275715"/>
            </a:xfrm>
            <a:custGeom>
              <a:avLst/>
              <a:gdLst>
                <a:gd name="connsiteX0" fmla="*/ 1 w 2564"/>
                <a:gd name="connsiteY0" fmla="*/ 19 h 2152"/>
                <a:gd name="connsiteX1" fmla="*/ 0 w 2564"/>
                <a:gd name="connsiteY1" fmla="*/ 2152 h 2152"/>
                <a:gd name="connsiteX2" fmla="*/ 2561 w 2564"/>
                <a:gd name="connsiteY2" fmla="*/ 2054 h 2152"/>
                <a:gd name="connsiteX3" fmla="*/ 2560 w 2564"/>
                <a:gd name="connsiteY3" fmla="*/ 0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152">
                  <a:moveTo>
                    <a:pt x="1" y="19"/>
                  </a:moveTo>
                  <a:cubicBezTo>
                    <a:pt x="1" y="763"/>
                    <a:pt x="0" y="1626"/>
                    <a:pt x="0" y="2152"/>
                  </a:cubicBezTo>
                  <a:cubicBezTo>
                    <a:pt x="921" y="2119"/>
                    <a:pt x="1881" y="2074"/>
                    <a:pt x="2561" y="2054"/>
                  </a:cubicBezTo>
                  <a:cubicBezTo>
                    <a:pt x="2561" y="1506"/>
                    <a:pt x="2570" y="653"/>
                    <a:pt x="25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任意多边形 43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3412490" y="3931285"/>
              <a:ext cx="1425575" cy="1235710"/>
            </a:xfrm>
            <a:custGeom>
              <a:avLst/>
              <a:gdLst>
                <a:gd name="connsiteX0" fmla="*/ 1 w 2406"/>
                <a:gd name="connsiteY0" fmla="*/ 39 h 2085"/>
                <a:gd name="connsiteX1" fmla="*/ 0 w 2406"/>
                <a:gd name="connsiteY1" fmla="*/ 2085 h 2085"/>
                <a:gd name="connsiteX2" fmla="*/ 2405 w 2406"/>
                <a:gd name="connsiteY2" fmla="*/ 1991 h 2085"/>
                <a:gd name="connsiteX3" fmla="*/ 2400 w 2406"/>
                <a:gd name="connsiteY3" fmla="*/ 0 h 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" h="2085">
                  <a:moveTo>
                    <a:pt x="1" y="39"/>
                  </a:moveTo>
                  <a:cubicBezTo>
                    <a:pt x="1" y="753"/>
                    <a:pt x="0" y="1581"/>
                    <a:pt x="0" y="2085"/>
                  </a:cubicBezTo>
                  <a:cubicBezTo>
                    <a:pt x="865" y="2053"/>
                    <a:pt x="1767" y="2010"/>
                    <a:pt x="2405" y="1991"/>
                  </a:cubicBezTo>
                  <a:cubicBezTo>
                    <a:pt x="2405" y="1465"/>
                    <a:pt x="2410" y="630"/>
                    <a:pt x="24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6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11513774" y="2101410"/>
              <a:ext cx="54266" cy="5426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7"/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11513774" y="2243554"/>
              <a:ext cx="54266" cy="5426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11513774" y="2385698"/>
              <a:ext cx="54266" cy="5426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0" name="图片 9" descr="f6043dcc74b4197d1ce4068abd87571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l="-794" t="-2581"/>
            <a:stretch>
              <a:fillRect/>
            </a:stretch>
          </p:blipFill>
          <p:spPr>
            <a:xfrm>
              <a:off x="-25400" y="364490"/>
              <a:ext cx="2341245" cy="3923030"/>
            </a:xfrm>
            <a:prstGeom prst="homePlate">
              <a:avLst/>
            </a:prstGeom>
          </p:spPr>
        </p:pic>
        <p:pic>
          <p:nvPicPr>
            <p:cNvPr id="11" name="图片 10" descr="f6043dcc74b4197d1ce4068abd8757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8803005" y="5244465"/>
              <a:ext cx="1790065" cy="1630680"/>
            </a:xfrm>
            <a:prstGeom prst="rect">
              <a:avLst/>
            </a:prstGeom>
            <a:effectLst/>
          </p:spPr>
        </p:pic>
        <p:sp>
          <p:nvSpPr>
            <p:cNvPr id="19" name="Freeform 5"/>
            <p:cNvSpPr/>
            <p:nvPr>
              <p:custDataLst>
                <p:tags r:id="rId16"/>
              </p:custDataLst>
            </p:nvPr>
          </p:nvSpPr>
          <p:spPr bwMode="auto">
            <a:xfrm>
              <a:off x="2928938" y="1812725"/>
              <a:ext cx="2654300" cy="2771540"/>
            </a:xfrm>
            <a:custGeom>
              <a:avLst/>
              <a:gdLst>
                <a:gd name="T0" fmla="*/ 1672 w 1672"/>
                <a:gd name="T1" fmla="*/ 1667 h 1840"/>
                <a:gd name="T2" fmla="*/ 1672 w 1672"/>
                <a:gd name="T3" fmla="*/ 1840 h 1840"/>
                <a:gd name="T4" fmla="*/ 0 w 1672"/>
                <a:gd name="T5" fmla="*/ 1840 h 1840"/>
                <a:gd name="T6" fmla="*/ 0 w 1672"/>
                <a:gd name="T7" fmla="*/ 0 h 1840"/>
                <a:gd name="T8" fmla="*/ 1672 w 1672"/>
                <a:gd name="T9" fmla="*/ 0 h 1840"/>
                <a:gd name="T10" fmla="*/ 1672 w 1672"/>
                <a:gd name="T11" fmla="*/ 17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2" h="1840">
                  <a:moveTo>
                    <a:pt x="1672" y="1667"/>
                  </a:moveTo>
                  <a:lnTo>
                    <a:pt x="1672" y="1840"/>
                  </a:lnTo>
                  <a:lnTo>
                    <a:pt x="0" y="1840"/>
                  </a:lnTo>
                  <a:lnTo>
                    <a:pt x="0" y="0"/>
                  </a:lnTo>
                  <a:lnTo>
                    <a:pt x="1672" y="0"/>
                  </a:lnTo>
                  <a:lnTo>
                    <a:pt x="1672" y="170"/>
                  </a:lnTo>
                </a:path>
              </a:pathLst>
            </a:custGeom>
            <a:noFill/>
            <a:ln w="58738" cap="flat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cxnSp>
          <p:nvCxnSpPr>
            <p:cNvPr id="20" name="直接连接符 19"/>
            <p:cNvCxnSpPr/>
            <p:nvPr>
              <p:custDataLst>
                <p:tags r:id="rId17"/>
              </p:custDataLst>
            </p:nvPr>
          </p:nvCxnSpPr>
          <p:spPr>
            <a:xfrm>
              <a:off x="3381375" y="4148983"/>
              <a:ext cx="269494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占位符 23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2478405" y="2610307"/>
            <a:ext cx="4621530" cy="463949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35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9"/>
            </p:custDataLst>
          </p:nvPr>
        </p:nvSpPr>
        <p:spPr>
          <a:xfrm>
            <a:off x="2478405" y="1673835"/>
            <a:ext cx="4622483" cy="898365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6043dcc74b4197d1ce4068abd87571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415"/>
            <a:ext cx="701516" cy="1175591"/>
          </a:xfrm>
          <a:prstGeom prst="homePlate">
            <a:avLst/>
          </a:prstGeom>
        </p:spPr>
      </p:pic>
      <p:pic>
        <p:nvPicPr>
          <p:cNvPr id="7" name="图片 6" descr="f6043dcc74b4197d1ce4068abd8757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743"/>
            <a:ext cx="836295" cy="761657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600" y="228190"/>
            <a:ext cx="8704800" cy="46880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36599"/>
            <a:ext cx="1019029" cy="1707800"/>
          </a:xfrm>
          <a:prstGeom prst="homePlate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961200" y="937064"/>
            <a:ext cx="7219800" cy="542795"/>
          </a:xfrm>
        </p:spPr>
        <p:txBody>
          <a:bodyPr anchor="ctr"/>
          <a:lstStyle>
            <a:lvl1pPr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6"/>
            </p:custDataLst>
          </p:nvPr>
        </p:nvSpPr>
        <p:spPr>
          <a:xfrm>
            <a:off x="960835" y="1622984"/>
            <a:ext cx="7219950" cy="2584352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7595" cy="515059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84787"/>
            <a:ext cx="813911" cy="1363742"/>
          </a:xfrm>
          <a:prstGeom prst="homePlate">
            <a:avLst/>
          </a:prstGeom>
        </p:spPr>
      </p:pic>
      <p:pic>
        <p:nvPicPr>
          <p:cNvPr id="13" name="图片 12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367713" y="4382743"/>
            <a:ext cx="836295" cy="761657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437400" y="577901"/>
            <a:ext cx="2970000" cy="661616"/>
          </a:xfrm>
        </p:spPr>
        <p:txBody>
          <a:bodyPr anchor="ctr"/>
          <a:lstStyle>
            <a:lvl1pPr>
              <a:defRPr sz="27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40100" y="1323231"/>
            <a:ext cx="2967300" cy="307043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3825900" y="577555"/>
            <a:ext cx="4860000" cy="381662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199835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3" name="图片 12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84787"/>
            <a:ext cx="813911" cy="1363742"/>
          </a:xfrm>
          <a:prstGeom prst="homePlate">
            <a:avLst/>
          </a:prstGeom>
        </p:spPr>
      </p:pic>
      <p:pic>
        <p:nvPicPr>
          <p:cNvPr id="14" name="图片 13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367713" y="4382743"/>
            <a:ext cx="836295" cy="761657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9000" y="586002"/>
            <a:ext cx="8232300" cy="469882"/>
          </a:xfrm>
        </p:spPr>
        <p:txBody>
          <a:bodyPr anchor="ctr"/>
          <a:lstStyle>
            <a:lvl1pPr algn="ctr">
              <a:defRPr sz="27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59000" y="1244918"/>
            <a:ext cx="8231981" cy="621109"/>
          </a:xfrm>
        </p:spPr>
        <p:txBody>
          <a:bodyPr/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59581" y="2106368"/>
            <a:ext cx="8224200" cy="257355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3772561"/>
            <a:ext cx="9144000" cy="137183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1" name="图片 10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84787"/>
            <a:ext cx="813911" cy="1363742"/>
          </a:xfrm>
          <a:prstGeom prst="homePlate">
            <a:avLst/>
          </a:prstGeom>
        </p:spPr>
      </p:pic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367713" y="4382743"/>
            <a:ext cx="836295" cy="761657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3600" y="502288"/>
            <a:ext cx="8232300" cy="423974"/>
          </a:xfrm>
        </p:spPr>
        <p:txBody>
          <a:bodyPr anchor="ctr"/>
          <a:lstStyle>
            <a:lvl1pPr algn="ctr"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453628" y="1261121"/>
            <a:ext cx="8243100" cy="2408821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445500" y="3885980"/>
            <a:ext cx="8251200" cy="758833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592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pic>
        <p:nvPicPr>
          <p:cNvPr id="17" name="图片 16" descr="f6043dcc74b4197d1ce4068abd8757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367523" y="4382625"/>
            <a:ext cx="836084" cy="761774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34700" y="178231"/>
            <a:ext cx="8278200" cy="331531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434700" y="1247618"/>
            <a:ext cx="4006800" cy="217118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4681800" y="1247618"/>
            <a:ext cx="4025700" cy="2171180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429300" y="3613232"/>
            <a:ext cx="4006800" cy="586002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4689900" y="3610532"/>
            <a:ext cx="4025700" cy="586002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719544"/>
            <a:ext cx="9144000" cy="37053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1" name="图片 10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84787"/>
            <a:ext cx="1403033" cy="2351658"/>
          </a:xfrm>
          <a:prstGeom prst="homePlate">
            <a:avLst/>
          </a:prstGeom>
        </p:spPr>
      </p:pic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248650" y="4146005"/>
            <a:ext cx="1095851" cy="998395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004576"/>
            <a:ext cx="6858000" cy="1790413"/>
          </a:xfrm>
        </p:spPr>
        <p:txBody>
          <a:bodyPr anchor="b"/>
          <a:lstStyle>
            <a:lvl1pPr algn="ctr">
              <a:defRPr sz="45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2897607"/>
            <a:ext cx="6858000" cy="1242217"/>
          </a:xfrm>
        </p:spPr>
        <p:txBody>
          <a:bodyPr/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-19050" y="273401"/>
            <a:ext cx="8695080" cy="4883594"/>
            <a:chOff x="-25400" y="364490"/>
            <a:chExt cx="11593440" cy="6510655"/>
          </a:xfrm>
        </p:grpSpPr>
        <p:grpSp>
          <p:nvGrpSpPr>
            <p:cNvPr id="7" name="组合 6"/>
            <p:cNvGrpSpPr/>
            <p:nvPr>
              <p:custDataLst>
                <p:tags r:id="rId3"/>
              </p:custDataLst>
            </p:nvPr>
          </p:nvGrpSpPr>
          <p:grpSpPr>
            <a:xfrm>
              <a:off x="1783715" y="1268730"/>
              <a:ext cx="3055620" cy="3960495"/>
              <a:chOff x="1754" y="1609"/>
              <a:chExt cx="4812" cy="6237"/>
            </a:xfrm>
          </p:grpSpPr>
          <p:sp>
            <p:nvSpPr>
              <p:cNvPr id="8" name="任意多边形 2"/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1758" y="1609"/>
                <a:ext cx="2395" cy="1921"/>
              </a:xfrm>
              <a:custGeom>
                <a:avLst/>
                <a:gdLst>
                  <a:gd name="connsiteX0" fmla="*/ 5 w 2565"/>
                  <a:gd name="connsiteY0" fmla="*/ 0 h 2057"/>
                  <a:gd name="connsiteX1" fmla="*/ 0 w 2565"/>
                  <a:gd name="connsiteY1" fmla="*/ 2039 h 2057"/>
                  <a:gd name="connsiteX2" fmla="*/ 2565 w 2565"/>
                  <a:gd name="connsiteY2" fmla="*/ 2051 h 2057"/>
                  <a:gd name="connsiteX3" fmla="*/ 2560 w 2565"/>
                  <a:gd name="connsiteY3" fmla="*/ 97 h 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5" h="2057">
                    <a:moveTo>
                      <a:pt x="5" y="0"/>
                    </a:moveTo>
                    <a:cubicBezTo>
                      <a:pt x="5" y="705"/>
                      <a:pt x="0" y="1541"/>
                      <a:pt x="0" y="2039"/>
                    </a:cubicBezTo>
                    <a:cubicBezTo>
                      <a:pt x="960" y="2051"/>
                      <a:pt x="1895" y="2066"/>
                      <a:pt x="2565" y="2051"/>
                    </a:cubicBezTo>
                    <a:cubicBezTo>
                      <a:pt x="2560" y="1557"/>
                      <a:pt x="2570" y="717"/>
                      <a:pt x="2560" y="9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3"/>
              <p:cNvSpPr>
                <a:spLocks noChangeAspec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4320" y="1711"/>
                <a:ext cx="2247" cy="1848"/>
              </a:xfrm>
              <a:custGeom>
                <a:avLst/>
                <a:gdLst>
                  <a:gd name="connsiteX0" fmla="*/ 7 w 2407"/>
                  <a:gd name="connsiteY0" fmla="*/ 0 h 1980"/>
                  <a:gd name="connsiteX1" fmla="*/ 0 w 2407"/>
                  <a:gd name="connsiteY1" fmla="*/ 1949 h 1980"/>
                  <a:gd name="connsiteX2" fmla="*/ 2407 w 2407"/>
                  <a:gd name="connsiteY2" fmla="*/ 1980 h 1980"/>
                  <a:gd name="connsiteX3" fmla="*/ 2402 w 2407"/>
                  <a:gd name="connsiteY3" fmla="*/ 100 h 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7" h="1980">
                    <a:moveTo>
                      <a:pt x="7" y="0"/>
                    </a:moveTo>
                    <a:cubicBezTo>
                      <a:pt x="7" y="661"/>
                      <a:pt x="0" y="1482"/>
                      <a:pt x="0" y="1949"/>
                    </a:cubicBezTo>
                    <a:cubicBezTo>
                      <a:pt x="899" y="1960"/>
                      <a:pt x="1767" y="1980"/>
                      <a:pt x="2407" y="1980"/>
                    </a:cubicBezTo>
                    <a:cubicBezTo>
                      <a:pt x="2403" y="1517"/>
                      <a:pt x="2411" y="681"/>
                      <a:pt x="2402" y="10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40"/>
              <p:cNvSpPr>
                <a:spLocks noChangeAspec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1760" y="3665"/>
                <a:ext cx="2395" cy="2050"/>
              </a:xfrm>
              <a:custGeom>
                <a:avLst/>
                <a:gdLst>
                  <a:gd name="connsiteX0" fmla="*/ 0 w 2566"/>
                  <a:gd name="connsiteY0" fmla="*/ 0 h 2195"/>
                  <a:gd name="connsiteX1" fmla="*/ 0 w 2566"/>
                  <a:gd name="connsiteY1" fmla="*/ 2195 h 2195"/>
                  <a:gd name="connsiteX2" fmla="*/ 2565 w 2566"/>
                  <a:gd name="connsiteY2" fmla="*/ 2165 h 2195"/>
                  <a:gd name="connsiteX3" fmla="*/ 2560 w 2566"/>
                  <a:gd name="connsiteY3" fmla="*/ 15 h 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6" h="2195">
                    <a:moveTo>
                      <a:pt x="0" y="0"/>
                    </a:moveTo>
                    <a:cubicBezTo>
                      <a:pt x="0" y="754"/>
                      <a:pt x="0" y="1662"/>
                      <a:pt x="0" y="2195"/>
                    </a:cubicBezTo>
                    <a:cubicBezTo>
                      <a:pt x="975" y="2180"/>
                      <a:pt x="1895" y="2181"/>
                      <a:pt x="2565" y="2165"/>
                    </a:cubicBezTo>
                    <a:cubicBezTo>
                      <a:pt x="2565" y="1610"/>
                      <a:pt x="2570" y="677"/>
                      <a:pt x="2560" y="1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 41"/>
              <p:cNvSpPr>
                <a:spLocks noChangeAspec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4320" y="3669"/>
                <a:ext cx="2244" cy="2012"/>
              </a:xfrm>
              <a:custGeom>
                <a:avLst/>
                <a:gdLst>
                  <a:gd name="connsiteX0" fmla="*/ 0 w 2404"/>
                  <a:gd name="connsiteY0" fmla="*/ 0 h 2154"/>
                  <a:gd name="connsiteX1" fmla="*/ 0 w 2404"/>
                  <a:gd name="connsiteY1" fmla="*/ 2154 h 2154"/>
                  <a:gd name="connsiteX2" fmla="*/ 2399 w 2404"/>
                  <a:gd name="connsiteY2" fmla="*/ 2116 h 2154"/>
                  <a:gd name="connsiteX3" fmla="*/ 2404 w 2404"/>
                  <a:gd name="connsiteY3" fmla="*/ 16 h 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4" h="2154">
                    <a:moveTo>
                      <a:pt x="0" y="0"/>
                    </a:moveTo>
                    <a:cubicBezTo>
                      <a:pt x="0" y="740"/>
                      <a:pt x="0" y="1631"/>
                      <a:pt x="0" y="2154"/>
                    </a:cubicBezTo>
                    <a:cubicBezTo>
                      <a:pt x="915" y="2139"/>
                      <a:pt x="1770" y="2131"/>
                      <a:pt x="2399" y="2116"/>
                    </a:cubicBezTo>
                    <a:cubicBezTo>
                      <a:pt x="2399" y="1571"/>
                      <a:pt x="2404" y="671"/>
                      <a:pt x="2404" y="1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 42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1754" y="5838"/>
                <a:ext cx="2395" cy="2009"/>
              </a:xfrm>
              <a:custGeom>
                <a:avLst/>
                <a:gdLst>
                  <a:gd name="connsiteX0" fmla="*/ 1 w 2564"/>
                  <a:gd name="connsiteY0" fmla="*/ 19 h 2152"/>
                  <a:gd name="connsiteX1" fmla="*/ 0 w 2564"/>
                  <a:gd name="connsiteY1" fmla="*/ 2152 h 2152"/>
                  <a:gd name="connsiteX2" fmla="*/ 2561 w 2564"/>
                  <a:gd name="connsiteY2" fmla="*/ 2054 h 2152"/>
                  <a:gd name="connsiteX3" fmla="*/ 2560 w 2564"/>
                  <a:gd name="connsiteY3" fmla="*/ 0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5" h="2152">
                    <a:moveTo>
                      <a:pt x="1" y="19"/>
                    </a:moveTo>
                    <a:cubicBezTo>
                      <a:pt x="1" y="763"/>
                      <a:pt x="0" y="1626"/>
                      <a:pt x="0" y="2152"/>
                    </a:cubicBezTo>
                    <a:cubicBezTo>
                      <a:pt x="921" y="2119"/>
                      <a:pt x="1881" y="2074"/>
                      <a:pt x="2561" y="2054"/>
                    </a:cubicBezTo>
                    <a:cubicBezTo>
                      <a:pt x="2561" y="1506"/>
                      <a:pt x="2570" y="653"/>
                      <a:pt x="256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 43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4319" y="5802"/>
                <a:ext cx="2245" cy="1946"/>
              </a:xfrm>
              <a:custGeom>
                <a:avLst/>
                <a:gdLst>
                  <a:gd name="connsiteX0" fmla="*/ 1 w 2406"/>
                  <a:gd name="connsiteY0" fmla="*/ 39 h 2085"/>
                  <a:gd name="connsiteX1" fmla="*/ 0 w 2406"/>
                  <a:gd name="connsiteY1" fmla="*/ 2085 h 2085"/>
                  <a:gd name="connsiteX2" fmla="*/ 2405 w 2406"/>
                  <a:gd name="connsiteY2" fmla="*/ 1991 h 2085"/>
                  <a:gd name="connsiteX3" fmla="*/ 2400 w 2406"/>
                  <a:gd name="connsiteY3" fmla="*/ 0 h 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6" h="2085">
                    <a:moveTo>
                      <a:pt x="1" y="39"/>
                    </a:moveTo>
                    <a:cubicBezTo>
                      <a:pt x="1" y="753"/>
                      <a:pt x="0" y="1581"/>
                      <a:pt x="0" y="2085"/>
                    </a:cubicBezTo>
                    <a:cubicBezTo>
                      <a:pt x="865" y="2053"/>
                      <a:pt x="1767" y="2010"/>
                      <a:pt x="2405" y="1991"/>
                    </a:cubicBezTo>
                    <a:cubicBezTo>
                      <a:pt x="2405" y="1465"/>
                      <a:pt x="2410" y="630"/>
                      <a:pt x="24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>
              <p:custDataLst>
                <p:tags r:id="rId10"/>
              </p:custDataLst>
            </p:nvPr>
          </p:nvGrpSpPr>
          <p:grpSpPr>
            <a:xfrm>
              <a:off x="11513774" y="2101410"/>
              <a:ext cx="54266" cy="338554"/>
              <a:chOff x="11496040" y="2361565"/>
              <a:chExt cx="72000" cy="449190"/>
            </a:xfrm>
          </p:grpSpPr>
          <p:sp>
            <p:nvSpPr>
              <p:cNvPr id="15" name="椭圆 14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1496040" y="236156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11496040" y="2550160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11496040" y="273875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1" name="图片 20" descr="f6043dcc74b4197d1ce4068abd8757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l="-794" t="-2581"/>
            <a:stretch>
              <a:fillRect/>
            </a:stretch>
          </p:blipFill>
          <p:spPr>
            <a:xfrm>
              <a:off x="-25400" y="364490"/>
              <a:ext cx="2341245" cy="3923030"/>
            </a:xfrm>
            <a:prstGeom prst="homePlate">
              <a:avLst/>
            </a:prstGeom>
          </p:spPr>
        </p:pic>
        <p:pic>
          <p:nvPicPr>
            <p:cNvPr id="22" name="图片 21" descr="f6043dcc74b4197d1ce4068abd87571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8803005" y="5244465"/>
              <a:ext cx="1790065" cy="1630680"/>
            </a:xfrm>
            <a:prstGeom prst="rect">
              <a:avLst/>
            </a:prstGeom>
            <a:effectLst/>
          </p:spPr>
        </p:pic>
        <p:sp>
          <p:nvSpPr>
            <p:cNvPr id="23" name="Freeform 5"/>
            <p:cNvSpPr/>
            <p:nvPr>
              <p:custDataLst>
                <p:tags r:id="rId18"/>
              </p:custDataLst>
            </p:nvPr>
          </p:nvSpPr>
          <p:spPr bwMode="auto">
            <a:xfrm>
              <a:off x="2928938" y="1812725"/>
              <a:ext cx="2654300" cy="2771540"/>
            </a:xfrm>
            <a:custGeom>
              <a:avLst/>
              <a:gdLst>
                <a:gd name="T0" fmla="*/ 1672 w 1672"/>
                <a:gd name="T1" fmla="*/ 1667 h 1840"/>
                <a:gd name="T2" fmla="*/ 1672 w 1672"/>
                <a:gd name="T3" fmla="*/ 1840 h 1840"/>
                <a:gd name="T4" fmla="*/ 0 w 1672"/>
                <a:gd name="T5" fmla="*/ 1840 h 1840"/>
                <a:gd name="T6" fmla="*/ 0 w 1672"/>
                <a:gd name="T7" fmla="*/ 0 h 1840"/>
                <a:gd name="T8" fmla="*/ 1672 w 1672"/>
                <a:gd name="T9" fmla="*/ 0 h 1840"/>
                <a:gd name="T10" fmla="*/ 1672 w 1672"/>
                <a:gd name="T11" fmla="*/ 17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2" h="1840">
                  <a:moveTo>
                    <a:pt x="1672" y="1667"/>
                  </a:moveTo>
                  <a:lnTo>
                    <a:pt x="1672" y="1840"/>
                  </a:lnTo>
                  <a:lnTo>
                    <a:pt x="0" y="1840"/>
                  </a:lnTo>
                  <a:lnTo>
                    <a:pt x="0" y="0"/>
                  </a:lnTo>
                  <a:lnTo>
                    <a:pt x="1672" y="0"/>
                  </a:lnTo>
                  <a:lnTo>
                    <a:pt x="1672" y="170"/>
                  </a:lnTo>
                </a:path>
              </a:pathLst>
            </a:custGeom>
            <a:noFill/>
            <a:ln w="58738" cap="flat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cxnSp>
          <p:nvCxnSpPr>
            <p:cNvPr id="24" name="直接连接符 23"/>
            <p:cNvCxnSpPr/>
            <p:nvPr userDrawn="1">
              <p:custDataLst>
                <p:tags r:id="rId19"/>
              </p:custDataLst>
            </p:nvPr>
          </p:nvCxnSpPr>
          <p:spPr>
            <a:xfrm>
              <a:off x="3381375" y="4148983"/>
              <a:ext cx="269494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20"/>
            </p:custDataLst>
          </p:nvPr>
        </p:nvSpPr>
        <p:spPr>
          <a:xfrm>
            <a:off x="2478405" y="1687562"/>
            <a:ext cx="4712018" cy="902605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5400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21"/>
            </p:custDataLst>
          </p:nvPr>
        </p:nvSpPr>
        <p:spPr>
          <a:xfrm>
            <a:off x="2478405" y="2613030"/>
            <a:ext cx="4712018" cy="472498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50000"/>
              </a:lnSpc>
              <a:buNone/>
              <a:defRPr sz="135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 userDrawn="1">
            <p:ph type="dt" sz="half" idx="10"/>
            <p:custDataLst>
              <p:tags r:id="rId2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 userDrawn="1">
            <p:ph type="ftr" sz="quarter" idx="11"/>
            <p:custDataLst>
              <p:tags r:id="rId2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 userDrawn="1">
            <p:ph type="sldNum" sz="quarter" idx="12"/>
            <p:custDataLst>
              <p:tags r:id="rId2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" y="84919"/>
            <a:ext cx="9203606" cy="5059215"/>
            <a:chOff x="1" y="113212"/>
            <a:chExt cx="12271475" cy="6744787"/>
          </a:xfrm>
        </p:grpSpPr>
        <p:pic>
          <p:nvPicPr>
            <p:cNvPr id="10" name="图片 9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1" name="图片 10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(使用中文字体)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1042511" y="1023104"/>
            <a:ext cx="4086633" cy="2971214"/>
            <a:chOff x="1390015" y="1363970"/>
            <a:chExt cx="5448844" cy="3961130"/>
          </a:xfrm>
        </p:grpSpPr>
        <p:sp>
          <p:nvSpPr>
            <p:cNvPr id="8" name="任意多边形 2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1392555" y="1363970"/>
              <a:ext cx="1520825" cy="1219835"/>
            </a:xfrm>
            <a:custGeom>
              <a:avLst/>
              <a:gdLst>
                <a:gd name="connsiteX0" fmla="*/ 5 w 2565"/>
                <a:gd name="connsiteY0" fmla="*/ 0 h 2057"/>
                <a:gd name="connsiteX1" fmla="*/ 0 w 2565"/>
                <a:gd name="connsiteY1" fmla="*/ 2039 h 2057"/>
                <a:gd name="connsiteX2" fmla="*/ 2565 w 2565"/>
                <a:gd name="connsiteY2" fmla="*/ 2051 h 2057"/>
                <a:gd name="connsiteX3" fmla="*/ 2560 w 2565"/>
                <a:gd name="connsiteY3" fmla="*/ 97 h 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057">
                  <a:moveTo>
                    <a:pt x="5" y="0"/>
                  </a:moveTo>
                  <a:cubicBezTo>
                    <a:pt x="5" y="705"/>
                    <a:pt x="0" y="1541"/>
                    <a:pt x="0" y="2039"/>
                  </a:cubicBezTo>
                  <a:cubicBezTo>
                    <a:pt x="960" y="2051"/>
                    <a:pt x="1895" y="2066"/>
                    <a:pt x="2565" y="2051"/>
                  </a:cubicBezTo>
                  <a:cubicBezTo>
                    <a:pt x="2560" y="1557"/>
                    <a:pt x="2570" y="717"/>
                    <a:pt x="2560" y="9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9" name="任意多边形 3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019425" y="1428740"/>
              <a:ext cx="1426845" cy="1173480"/>
            </a:xfrm>
            <a:custGeom>
              <a:avLst/>
              <a:gdLst>
                <a:gd name="connsiteX0" fmla="*/ 7 w 2407"/>
                <a:gd name="connsiteY0" fmla="*/ 0 h 1980"/>
                <a:gd name="connsiteX1" fmla="*/ 0 w 2407"/>
                <a:gd name="connsiteY1" fmla="*/ 1949 h 1980"/>
                <a:gd name="connsiteX2" fmla="*/ 2407 w 2407"/>
                <a:gd name="connsiteY2" fmla="*/ 1980 h 1980"/>
                <a:gd name="connsiteX3" fmla="*/ 2402 w 2407"/>
                <a:gd name="connsiteY3" fmla="*/ 100 h 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7" h="1980">
                  <a:moveTo>
                    <a:pt x="7" y="0"/>
                  </a:moveTo>
                  <a:cubicBezTo>
                    <a:pt x="7" y="661"/>
                    <a:pt x="0" y="1482"/>
                    <a:pt x="0" y="1949"/>
                  </a:cubicBezTo>
                  <a:cubicBezTo>
                    <a:pt x="899" y="1960"/>
                    <a:pt x="1767" y="1980"/>
                    <a:pt x="2407" y="1980"/>
                  </a:cubicBezTo>
                  <a:cubicBezTo>
                    <a:pt x="2403" y="1517"/>
                    <a:pt x="2411" y="681"/>
                    <a:pt x="2402" y="10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0" name="任意多边形 4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393825" y="2669530"/>
              <a:ext cx="1520825" cy="1301750"/>
            </a:xfrm>
            <a:custGeom>
              <a:avLst/>
              <a:gdLst>
                <a:gd name="connsiteX0" fmla="*/ 0 w 2566"/>
                <a:gd name="connsiteY0" fmla="*/ 0 h 2195"/>
                <a:gd name="connsiteX1" fmla="*/ 0 w 2566"/>
                <a:gd name="connsiteY1" fmla="*/ 2195 h 2195"/>
                <a:gd name="connsiteX2" fmla="*/ 2565 w 2566"/>
                <a:gd name="connsiteY2" fmla="*/ 2165 h 2195"/>
                <a:gd name="connsiteX3" fmla="*/ 2560 w 2566"/>
                <a:gd name="connsiteY3" fmla="*/ 15 h 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" h="2195">
                  <a:moveTo>
                    <a:pt x="0" y="0"/>
                  </a:moveTo>
                  <a:cubicBezTo>
                    <a:pt x="0" y="754"/>
                    <a:pt x="0" y="1662"/>
                    <a:pt x="0" y="2195"/>
                  </a:cubicBezTo>
                  <a:cubicBezTo>
                    <a:pt x="975" y="2180"/>
                    <a:pt x="1895" y="2181"/>
                    <a:pt x="2565" y="2165"/>
                  </a:cubicBezTo>
                  <a:cubicBezTo>
                    <a:pt x="2565" y="1610"/>
                    <a:pt x="2570" y="677"/>
                    <a:pt x="256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1" name="任意多边形 4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3019425" y="2672070"/>
              <a:ext cx="1424940" cy="1277620"/>
            </a:xfrm>
            <a:custGeom>
              <a:avLst/>
              <a:gdLst>
                <a:gd name="connsiteX0" fmla="*/ 0 w 2404"/>
                <a:gd name="connsiteY0" fmla="*/ 0 h 2154"/>
                <a:gd name="connsiteX1" fmla="*/ 0 w 2404"/>
                <a:gd name="connsiteY1" fmla="*/ 2154 h 2154"/>
                <a:gd name="connsiteX2" fmla="*/ 2399 w 2404"/>
                <a:gd name="connsiteY2" fmla="*/ 2116 h 2154"/>
                <a:gd name="connsiteX3" fmla="*/ 2404 w 2404"/>
                <a:gd name="connsiteY3" fmla="*/ 16 h 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" h="2154">
                  <a:moveTo>
                    <a:pt x="0" y="0"/>
                  </a:moveTo>
                  <a:cubicBezTo>
                    <a:pt x="0" y="740"/>
                    <a:pt x="0" y="1631"/>
                    <a:pt x="0" y="2154"/>
                  </a:cubicBezTo>
                  <a:cubicBezTo>
                    <a:pt x="915" y="2139"/>
                    <a:pt x="1770" y="2131"/>
                    <a:pt x="2399" y="2116"/>
                  </a:cubicBezTo>
                  <a:cubicBezTo>
                    <a:pt x="2399" y="1571"/>
                    <a:pt x="2404" y="671"/>
                    <a:pt x="2404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2" name="任意多边形 42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1390015" y="4049385"/>
              <a:ext cx="1520825" cy="1275715"/>
            </a:xfrm>
            <a:custGeom>
              <a:avLst/>
              <a:gdLst>
                <a:gd name="connsiteX0" fmla="*/ 1 w 2564"/>
                <a:gd name="connsiteY0" fmla="*/ 19 h 2152"/>
                <a:gd name="connsiteX1" fmla="*/ 0 w 2564"/>
                <a:gd name="connsiteY1" fmla="*/ 2152 h 2152"/>
                <a:gd name="connsiteX2" fmla="*/ 2561 w 2564"/>
                <a:gd name="connsiteY2" fmla="*/ 2054 h 2152"/>
                <a:gd name="connsiteX3" fmla="*/ 2560 w 2564"/>
                <a:gd name="connsiteY3" fmla="*/ 0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152">
                  <a:moveTo>
                    <a:pt x="1" y="19"/>
                  </a:moveTo>
                  <a:cubicBezTo>
                    <a:pt x="1" y="763"/>
                    <a:pt x="0" y="1626"/>
                    <a:pt x="0" y="2152"/>
                  </a:cubicBezTo>
                  <a:cubicBezTo>
                    <a:pt x="921" y="2119"/>
                    <a:pt x="1881" y="2074"/>
                    <a:pt x="2561" y="2054"/>
                  </a:cubicBezTo>
                  <a:cubicBezTo>
                    <a:pt x="2561" y="1506"/>
                    <a:pt x="2570" y="653"/>
                    <a:pt x="25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3" name="任意多边形 43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3018790" y="4026525"/>
              <a:ext cx="1425575" cy="1235710"/>
            </a:xfrm>
            <a:custGeom>
              <a:avLst/>
              <a:gdLst>
                <a:gd name="connsiteX0" fmla="*/ 1 w 2406"/>
                <a:gd name="connsiteY0" fmla="*/ 39 h 2085"/>
                <a:gd name="connsiteX1" fmla="*/ 0 w 2406"/>
                <a:gd name="connsiteY1" fmla="*/ 2085 h 2085"/>
                <a:gd name="connsiteX2" fmla="*/ 2405 w 2406"/>
                <a:gd name="connsiteY2" fmla="*/ 1991 h 2085"/>
                <a:gd name="connsiteX3" fmla="*/ 2400 w 2406"/>
                <a:gd name="connsiteY3" fmla="*/ 0 h 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" h="2085">
                  <a:moveTo>
                    <a:pt x="1" y="39"/>
                  </a:moveTo>
                  <a:cubicBezTo>
                    <a:pt x="1" y="753"/>
                    <a:pt x="0" y="1581"/>
                    <a:pt x="0" y="2085"/>
                  </a:cubicBezTo>
                  <a:cubicBezTo>
                    <a:pt x="865" y="2053"/>
                    <a:pt x="1767" y="2010"/>
                    <a:pt x="2405" y="1991"/>
                  </a:cubicBezTo>
                  <a:cubicBezTo>
                    <a:pt x="2405" y="1465"/>
                    <a:pt x="2410" y="630"/>
                    <a:pt x="24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 userDrawn="1">
              <p:custDataLst>
                <p:tags r:id="rId9"/>
              </p:custDataLst>
            </p:nvPr>
          </p:nvSpPr>
          <p:spPr>
            <a:xfrm>
              <a:off x="5584734" y="3248968"/>
              <a:ext cx="1254125" cy="95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baseline="0">
                <a:latin typeface="Arial" panose="020B0604020202020204" pitchFamily="34" charset="0"/>
              </a:endParaRPr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4050031" y="3091040"/>
            <a:ext cx="4072817" cy="808589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05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4053259" y="2572068"/>
            <a:ext cx="4069589" cy="465347"/>
          </a:xfrm>
        </p:spPr>
        <p:txBody>
          <a:bodyPr lIns="90000" tIns="46800" rIns="90000" bIns="46800" anchor="ctr" anchorCtr="0">
            <a:normAutofit/>
          </a:bodyPr>
          <a:lstStyle>
            <a:lvl1pPr>
              <a:defRPr sz="21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3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4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" y="84919"/>
            <a:ext cx="9203606" cy="5059215"/>
            <a:chOff x="1" y="113212"/>
            <a:chExt cx="12271475" cy="6744787"/>
          </a:xfrm>
        </p:grpSpPr>
        <p:pic>
          <p:nvPicPr>
            <p:cNvPr id="12" name="图片 11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3" name="图片 12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8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4679158" y="714469"/>
            <a:ext cx="3962432" cy="4042179"/>
          </a:xfrm>
        </p:spPr>
        <p:txBody>
          <a:bodyPr lIns="90000" tIns="46800" rIns="90000" bIns="46800">
            <a:normAutofit/>
          </a:bodyPr>
          <a:lstStyle>
            <a:lvl1pPr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2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1" y="84919"/>
            <a:ext cx="9203606" cy="5059215"/>
            <a:chOff x="1" y="113212"/>
            <a:chExt cx="12271475" cy="6744787"/>
          </a:xfrm>
        </p:grpSpPr>
        <p:pic>
          <p:nvPicPr>
            <p:cNvPr id="14" name="图片 13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5" name="图片 14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502448" y="714469"/>
            <a:ext cx="3962432" cy="285788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9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0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1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447830" y="336839"/>
            <a:ext cx="2194802" cy="2844974"/>
            <a:chOff x="709448" y="734571"/>
            <a:chExt cx="3056255" cy="3961130"/>
          </a:xfrm>
        </p:grpSpPr>
        <p:sp>
          <p:nvSpPr>
            <p:cNvPr id="7" name="任意多边形 2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711988" y="734571"/>
              <a:ext cx="1520825" cy="1219835"/>
            </a:xfrm>
            <a:custGeom>
              <a:avLst/>
              <a:gdLst>
                <a:gd name="connsiteX0" fmla="*/ 5 w 2565"/>
                <a:gd name="connsiteY0" fmla="*/ 0 h 2057"/>
                <a:gd name="connsiteX1" fmla="*/ 0 w 2565"/>
                <a:gd name="connsiteY1" fmla="*/ 2039 h 2057"/>
                <a:gd name="connsiteX2" fmla="*/ 2565 w 2565"/>
                <a:gd name="connsiteY2" fmla="*/ 2051 h 2057"/>
                <a:gd name="connsiteX3" fmla="*/ 2560 w 2565"/>
                <a:gd name="connsiteY3" fmla="*/ 97 h 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057">
                  <a:moveTo>
                    <a:pt x="5" y="0"/>
                  </a:moveTo>
                  <a:cubicBezTo>
                    <a:pt x="5" y="705"/>
                    <a:pt x="0" y="1541"/>
                    <a:pt x="0" y="2039"/>
                  </a:cubicBezTo>
                  <a:cubicBezTo>
                    <a:pt x="960" y="2051"/>
                    <a:pt x="1895" y="2066"/>
                    <a:pt x="2565" y="2051"/>
                  </a:cubicBezTo>
                  <a:cubicBezTo>
                    <a:pt x="2560" y="1557"/>
                    <a:pt x="2570" y="717"/>
                    <a:pt x="2560" y="97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8" name="任意多边形 3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2338858" y="799341"/>
              <a:ext cx="1426845" cy="1173480"/>
            </a:xfrm>
            <a:custGeom>
              <a:avLst/>
              <a:gdLst>
                <a:gd name="connsiteX0" fmla="*/ 7 w 2407"/>
                <a:gd name="connsiteY0" fmla="*/ 0 h 1980"/>
                <a:gd name="connsiteX1" fmla="*/ 0 w 2407"/>
                <a:gd name="connsiteY1" fmla="*/ 1949 h 1980"/>
                <a:gd name="connsiteX2" fmla="*/ 2407 w 2407"/>
                <a:gd name="connsiteY2" fmla="*/ 1980 h 1980"/>
                <a:gd name="connsiteX3" fmla="*/ 2402 w 2407"/>
                <a:gd name="connsiteY3" fmla="*/ 100 h 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7" h="1980">
                  <a:moveTo>
                    <a:pt x="7" y="0"/>
                  </a:moveTo>
                  <a:cubicBezTo>
                    <a:pt x="7" y="661"/>
                    <a:pt x="0" y="1482"/>
                    <a:pt x="0" y="1949"/>
                  </a:cubicBezTo>
                  <a:cubicBezTo>
                    <a:pt x="899" y="1960"/>
                    <a:pt x="1767" y="1980"/>
                    <a:pt x="2407" y="1980"/>
                  </a:cubicBezTo>
                  <a:cubicBezTo>
                    <a:pt x="2403" y="1517"/>
                    <a:pt x="2411" y="681"/>
                    <a:pt x="2402" y="10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9" name="任意多边形 4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713258" y="2040131"/>
              <a:ext cx="1520825" cy="1301750"/>
            </a:xfrm>
            <a:custGeom>
              <a:avLst/>
              <a:gdLst>
                <a:gd name="connsiteX0" fmla="*/ 0 w 2566"/>
                <a:gd name="connsiteY0" fmla="*/ 0 h 2195"/>
                <a:gd name="connsiteX1" fmla="*/ 0 w 2566"/>
                <a:gd name="connsiteY1" fmla="*/ 2195 h 2195"/>
                <a:gd name="connsiteX2" fmla="*/ 2565 w 2566"/>
                <a:gd name="connsiteY2" fmla="*/ 2165 h 2195"/>
                <a:gd name="connsiteX3" fmla="*/ 2560 w 2566"/>
                <a:gd name="connsiteY3" fmla="*/ 15 h 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" h="2195">
                  <a:moveTo>
                    <a:pt x="0" y="0"/>
                  </a:moveTo>
                  <a:cubicBezTo>
                    <a:pt x="0" y="754"/>
                    <a:pt x="0" y="1662"/>
                    <a:pt x="0" y="2195"/>
                  </a:cubicBezTo>
                  <a:cubicBezTo>
                    <a:pt x="975" y="2180"/>
                    <a:pt x="1895" y="2181"/>
                    <a:pt x="2565" y="2165"/>
                  </a:cubicBezTo>
                  <a:cubicBezTo>
                    <a:pt x="2565" y="1610"/>
                    <a:pt x="2570" y="677"/>
                    <a:pt x="2560" y="15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0" name="任意多边形 4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338858" y="2042671"/>
              <a:ext cx="1424940" cy="1277620"/>
            </a:xfrm>
            <a:custGeom>
              <a:avLst/>
              <a:gdLst>
                <a:gd name="connsiteX0" fmla="*/ 0 w 2404"/>
                <a:gd name="connsiteY0" fmla="*/ 0 h 2154"/>
                <a:gd name="connsiteX1" fmla="*/ 0 w 2404"/>
                <a:gd name="connsiteY1" fmla="*/ 2154 h 2154"/>
                <a:gd name="connsiteX2" fmla="*/ 2399 w 2404"/>
                <a:gd name="connsiteY2" fmla="*/ 2116 h 2154"/>
                <a:gd name="connsiteX3" fmla="*/ 2404 w 2404"/>
                <a:gd name="connsiteY3" fmla="*/ 16 h 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" h="2154">
                  <a:moveTo>
                    <a:pt x="0" y="0"/>
                  </a:moveTo>
                  <a:cubicBezTo>
                    <a:pt x="0" y="740"/>
                    <a:pt x="0" y="1631"/>
                    <a:pt x="0" y="2154"/>
                  </a:cubicBezTo>
                  <a:cubicBezTo>
                    <a:pt x="915" y="2139"/>
                    <a:pt x="1770" y="2131"/>
                    <a:pt x="2399" y="2116"/>
                  </a:cubicBezTo>
                  <a:cubicBezTo>
                    <a:pt x="2399" y="1571"/>
                    <a:pt x="2404" y="671"/>
                    <a:pt x="2404" y="16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1" name="任意多边形 42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709448" y="3419986"/>
              <a:ext cx="1520825" cy="1275715"/>
            </a:xfrm>
            <a:custGeom>
              <a:avLst/>
              <a:gdLst>
                <a:gd name="connsiteX0" fmla="*/ 1 w 2564"/>
                <a:gd name="connsiteY0" fmla="*/ 19 h 2152"/>
                <a:gd name="connsiteX1" fmla="*/ 0 w 2564"/>
                <a:gd name="connsiteY1" fmla="*/ 2152 h 2152"/>
                <a:gd name="connsiteX2" fmla="*/ 2561 w 2564"/>
                <a:gd name="connsiteY2" fmla="*/ 2054 h 2152"/>
                <a:gd name="connsiteX3" fmla="*/ 2560 w 2564"/>
                <a:gd name="connsiteY3" fmla="*/ 0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152">
                  <a:moveTo>
                    <a:pt x="1" y="19"/>
                  </a:moveTo>
                  <a:cubicBezTo>
                    <a:pt x="1" y="763"/>
                    <a:pt x="0" y="1626"/>
                    <a:pt x="0" y="2152"/>
                  </a:cubicBezTo>
                  <a:cubicBezTo>
                    <a:pt x="921" y="2119"/>
                    <a:pt x="1881" y="2074"/>
                    <a:pt x="2561" y="2054"/>
                  </a:cubicBezTo>
                  <a:cubicBezTo>
                    <a:pt x="2561" y="1506"/>
                    <a:pt x="2570" y="653"/>
                    <a:pt x="256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12" name="任意多边形 43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2338223" y="3397126"/>
              <a:ext cx="1425575" cy="1235710"/>
            </a:xfrm>
            <a:custGeom>
              <a:avLst/>
              <a:gdLst>
                <a:gd name="connsiteX0" fmla="*/ 1 w 2406"/>
                <a:gd name="connsiteY0" fmla="*/ 39 h 2085"/>
                <a:gd name="connsiteX1" fmla="*/ 0 w 2406"/>
                <a:gd name="connsiteY1" fmla="*/ 2085 h 2085"/>
                <a:gd name="connsiteX2" fmla="*/ 2405 w 2406"/>
                <a:gd name="connsiteY2" fmla="*/ 1991 h 2085"/>
                <a:gd name="connsiteX3" fmla="*/ 2400 w 2406"/>
                <a:gd name="connsiteY3" fmla="*/ 0 h 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" h="2085">
                  <a:moveTo>
                    <a:pt x="1" y="39"/>
                  </a:moveTo>
                  <a:cubicBezTo>
                    <a:pt x="1" y="753"/>
                    <a:pt x="0" y="1581"/>
                    <a:pt x="0" y="2085"/>
                  </a:cubicBezTo>
                  <a:cubicBezTo>
                    <a:pt x="865" y="2053"/>
                    <a:pt x="1767" y="2010"/>
                    <a:pt x="2405" y="1991"/>
                  </a:cubicBezTo>
                  <a:cubicBezTo>
                    <a:pt x="2405" y="1465"/>
                    <a:pt x="2410" y="630"/>
                    <a:pt x="2400" y="0"/>
                  </a:cubicBezTo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2993231" y="332464"/>
            <a:ext cx="5648358" cy="33151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" y="84919"/>
            <a:ext cx="9203606" cy="5059215"/>
            <a:chOff x="1" y="113212"/>
            <a:chExt cx="12271475" cy="6744787"/>
          </a:xfrm>
        </p:grpSpPr>
        <p:pic>
          <p:nvPicPr>
            <p:cNvPr id="12" name="图片 11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13" name="图片 12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" y="84919"/>
            <a:ext cx="9203606" cy="5059215"/>
            <a:chOff x="1" y="113212"/>
            <a:chExt cx="12271475" cy="6744787"/>
          </a:xfrm>
        </p:grpSpPr>
        <p:grpSp>
          <p:nvGrpSpPr>
            <p:cNvPr id="15" name="组合 14"/>
            <p:cNvGrpSpPr/>
            <p:nvPr userDrawn="1">
              <p:custDataLst>
                <p:tags r:id="rId3"/>
              </p:custDataLst>
            </p:nvPr>
          </p:nvGrpSpPr>
          <p:grpSpPr>
            <a:xfrm>
              <a:off x="1" y="113212"/>
              <a:ext cx="12271475" cy="6744787"/>
              <a:chOff x="1" y="113212"/>
              <a:chExt cx="12271475" cy="6744787"/>
            </a:xfrm>
          </p:grpSpPr>
          <p:pic>
            <p:nvPicPr>
              <p:cNvPr id="16" name="图片 15" descr="f6043dcc74b4197d1ce4068abd875718"/>
              <p:cNvPicPr>
                <a:picLocks noChangeAspect="1"/>
              </p:cNvPicPr>
              <p:nvPr userDrawn="1"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D4E1EA">
                      <a:alpha val="100000"/>
                    </a:srgbClr>
                  </a:clrFrom>
                  <a:clrTo>
                    <a:srgbClr val="D4E1EA">
                      <a:alpha val="100000"/>
                      <a:alpha val="0"/>
                    </a:srgbClr>
                  </a:clrTo>
                </a:clrChange>
              </a:blip>
              <a:srcRect t="-260"/>
              <a:stretch>
                <a:fillRect/>
              </a:stretch>
            </p:blipFill>
            <p:spPr>
              <a:xfrm>
                <a:off x="1" y="113212"/>
                <a:ext cx="1085108" cy="1818226"/>
              </a:xfrm>
              <a:prstGeom prst="homePlate">
                <a:avLst/>
              </a:prstGeom>
            </p:spPr>
          </p:pic>
          <p:pic>
            <p:nvPicPr>
              <p:cNvPr id="17" name="图片 16" descr="f6043dcc74b4197d1ce4068abd875718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>
                <a:clrChange>
                  <a:clrFrom>
                    <a:srgbClr val="D5E2EB">
                      <a:alpha val="100000"/>
                    </a:srgbClr>
                  </a:clrFrom>
                  <a:clrTo>
                    <a:srgbClr val="D5E2EB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0800000">
                <a:off x="11156697" y="5842478"/>
                <a:ext cx="1114779" cy="1015521"/>
              </a:xfrm>
              <a:prstGeom prst="rect">
                <a:avLst/>
              </a:prstGeom>
              <a:effectLst/>
            </p:spPr>
          </p:pic>
        </p:grpSp>
        <p:grpSp>
          <p:nvGrpSpPr>
            <p:cNvPr id="10" name="组合 9"/>
            <p:cNvGrpSpPr/>
            <p:nvPr userDrawn="1">
              <p:custDataLst>
                <p:tags r:id="rId8"/>
              </p:custDataLst>
            </p:nvPr>
          </p:nvGrpSpPr>
          <p:grpSpPr>
            <a:xfrm>
              <a:off x="11809866" y="1022325"/>
              <a:ext cx="54266" cy="338554"/>
              <a:chOff x="11496040" y="2361565"/>
              <a:chExt cx="72000" cy="449190"/>
            </a:xfrm>
          </p:grpSpPr>
          <p:sp>
            <p:nvSpPr>
              <p:cNvPr id="11" name="椭圆 10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11496040" y="236156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1496040" y="2550160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1496040" y="2738755"/>
                <a:ext cx="72000" cy="72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18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lIns="90000" tIns="46800" rIns="90000" bIns="46800">
            <a:normAutofit/>
          </a:bodyPr>
          <a:lstStyle>
            <a:lvl1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 lIns="90000" tIns="46800" rIns="90000" bIns="46800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1" y="84919"/>
            <a:ext cx="9203606" cy="5059215"/>
            <a:chOff x="1" y="113212"/>
            <a:chExt cx="12271475" cy="6744787"/>
          </a:xfrm>
        </p:grpSpPr>
        <p:pic>
          <p:nvPicPr>
            <p:cNvPr id="9" name="图片 8" descr="f6043dcc74b4197d1ce4068abd8757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t="-260"/>
            <a:stretch>
              <a:fillRect/>
            </a:stretch>
          </p:blipFill>
          <p:spPr>
            <a:xfrm>
              <a:off x="1" y="113212"/>
              <a:ext cx="1085108" cy="1818226"/>
            </a:xfrm>
            <a:prstGeom prst="homePlate">
              <a:avLst/>
            </a:prstGeom>
          </p:spPr>
        </p:pic>
        <p:pic>
          <p:nvPicPr>
            <p:cNvPr id="8" name="图片 7" descr="f6043dcc74b4197d1ce4068abd8757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11156697" y="5842478"/>
              <a:ext cx="1114779" cy="1015521"/>
            </a:xfrm>
            <a:prstGeom prst="rect">
              <a:avLst/>
            </a:prstGeom>
            <a:effectLst/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502448" y="714469"/>
            <a:ext cx="8139178" cy="4042179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86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1369458"/>
            <a:ext cx="3886200" cy="326407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-19050" y="273401"/>
            <a:ext cx="8695080" cy="4883594"/>
            <a:chOff x="-25400" y="364490"/>
            <a:chExt cx="11593440" cy="6510655"/>
          </a:xfrm>
        </p:grpSpPr>
        <p:sp>
          <p:nvSpPr>
            <p:cNvPr id="13" name="任意多边形 2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1786255" y="1268730"/>
              <a:ext cx="1520825" cy="1219835"/>
            </a:xfrm>
            <a:custGeom>
              <a:avLst/>
              <a:gdLst>
                <a:gd name="connsiteX0" fmla="*/ 5 w 2565"/>
                <a:gd name="connsiteY0" fmla="*/ 0 h 2057"/>
                <a:gd name="connsiteX1" fmla="*/ 0 w 2565"/>
                <a:gd name="connsiteY1" fmla="*/ 2039 h 2057"/>
                <a:gd name="connsiteX2" fmla="*/ 2565 w 2565"/>
                <a:gd name="connsiteY2" fmla="*/ 2051 h 2057"/>
                <a:gd name="connsiteX3" fmla="*/ 2560 w 2565"/>
                <a:gd name="connsiteY3" fmla="*/ 97 h 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057">
                  <a:moveTo>
                    <a:pt x="5" y="0"/>
                  </a:moveTo>
                  <a:cubicBezTo>
                    <a:pt x="5" y="705"/>
                    <a:pt x="0" y="1541"/>
                    <a:pt x="0" y="2039"/>
                  </a:cubicBezTo>
                  <a:cubicBezTo>
                    <a:pt x="960" y="2051"/>
                    <a:pt x="1895" y="2066"/>
                    <a:pt x="2565" y="2051"/>
                  </a:cubicBezTo>
                  <a:cubicBezTo>
                    <a:pt x="2560" y="1557"/>
                    <a:pt x="2570" y="717"/>
                    <a:pt x="2560" y="9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任意多边形 3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413125" y="1333500"/>
              <a:ext cx="1426845" cy="1173480"/>
            </a:xfrm>
            <a:custGeom>
              <a:avLst/>
              <a:gdLst>
                <a:gd name="connsiteX0" fmla="*/ 7 w 2407"/>
                <a:gd name="connsiteY0" fmla="*/ 0 h 1980"/>
                <a:gd name="connsiteX1" fmla="*/ 0 w 2407"/>
                <a:gd name="connsiteY1" fmla="*/ 1949 h 1980"/>
                <a:gd name="connsiteX2" fmla="*/ 2407 w 2407"/>
                <a:gd name="connsiteY2" fmla="*/ 1980 h 1980"/>
                <a:gd name="connsiteX3" fmla="*/ 2402 w 2407"/>
                <a:gd name="connsiteY3" fmla="*/ 100 h 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7" h="1980">
                  <a:moveTo>
                    <a:pt x="7" y="0"/>
                  </a:moveTo>
                  <a:cubicBezTo>
                    <a:pt x="7" y="661"/>
                    <a:pt x="0" y="1482"/>
                    <a:pt x="0" y="1949"/>
                  </a:cubicBezTo>
                  <a:cubicBezTo>
                    <a:pt x="899" y="1960"/>
                    <a:pt x="1767" y="1980"/>
                    <a:pt x="2407" y="1980"/>
                  </a:cubicBezTo>
                  <a:cubicBezTo>
                    <a:pt x="2403" y="1517"/>
                    <a:pt x="2411" y="681"/>
                    <a:pt x="2402" y="10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任意多边形 40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787525" y="2574290"/>
              <a:ext cx="1520825" cy="1301750"/>
            </a:xfrm>
            <a:custGeom>
              <a:avLst/>
              <a:gdLst>
                <a:gd name="connsiteX0" fmla="*/ 0 w 2566"/>
                <a:gd name="connsiteY0" fmla="*/ 0 h 2195"/>
                <a:gd name="connsiteX1" fmla="*/ 0 w 2566"/>
                <a:gd name="connsiteY1" fmla="*/ 2195 h 2195"/>
                <a:gd name="connsiteX2" fmla="*/ 2565 w 2566"/>
                <a:gd name="connsiteY2" fmla="*/ 2165 h 2195"/>
                <a:gd name="connsiteX3" fmla="*/ 2560 w 2566"/>
                <a:gd name="connsiteY3" fmla="*/ 15 h 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" h="2195">
                  <a:moveTo>
                    <a:pt x="0" y="0"/>
                  </a:moveTo>
                  <a:cubicBezTo>
                    <a:pt x="0" y="754"/>
                    <a:pt x="0" y="1662"/>
                    <a:pt x="0" y="2195"/>
                  </a:cubicBezTo>
                  <a:cubicBezTo>
                    <a:pt x="975" y="2180"/>
                    <a:pt x="1895" y="2181"/>
                    <a:pt x="2565" y="2165"/>
                  </a:cubicBezTo>
                  <a:cubicBezTo>
                    <a:pt x="2565" y="1610"/>
                    <a:pt x="2570" y="677"/>
                    <a:pt x="2560" y="1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4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3413125" y="2576830"/>
              <a:ext cx="1424940" cy="1277620"/>
            </a:xfrm>
            <a:custGeom>
              <a:avLst/>
              <a:gdLst>
                <a:gd name="connsiteX0" fmla="*/ 0 w 2404"/>
                <a:gd name="connsiteY0" fmla="*/ 0 h 2154"/>
                <a:gd name="connsiteX1" fmla="*/ 0 w 2404"/>
                <a:gd name="connsiteY1" fmla="*/ 2154 h 2154"/>
                <a:gd name="connsiteX2" fmla="*/ 2399 w 2404"/>
                <a:gd name="connsiteY2" fmla="*/ 2116 h 2154"/>
                <a:gd name="connsiteX3" fmla="*/ 2404 w 2404"/>
                <a:gd name="connsiteY3" fmla="*/ 16 h 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" h="2154">
                  <a:moveTo>
                    <a:pt x="0" y="0"/>
                  </a:moveTo>
                  <a:cubicBezTo>
                    <a:pt x="0" y="740"/>
                    <a:pt x="0" y="1631"/>
                    <a:pt x="0" y="2154"/>
                  </a:cubicBezTo>
                  <a:cubicBezTo>
                    <a:pt x="915" y="2139"/>
                    <a:pt x="1770" y="2131"/>
                    <a:pt x="2399" y="2116"/>
                  </a:cubicBezTo>
                  <a:cubicBezTo>
                    <a:pt x="2399" y="1571"/>
                    <a:pt x="2404" y="671"/>
                    <a:pt x="2404" y="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42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1783715" y="3954145"/>
              <a:ext cx="1520825" cy="1275715"/>
            </a:xfrm>
            <a:custGeom>
              <a:avLst/>
              <a:gdLst>
                <a:gd name="connsiteX0" fmla="*/ 1 w 2564"/>
                <a:gd name="connsiteY0" fmla="*/ 19 h 2152"/>
                <a:gd name="connsiteX1" fmla="*/ 0 w 2564"/>
                <a:gd name="connsiteY1" fmla="*/ 2152 h 2152"/>
                <a:gd name="connsiteX2" fmla="*/ 2561 w 2564"/>
                <a:gd name="connsiteY2" fmla="*/ 2054 h 2152"/>
                <a:gd name="connsiteX3" fmla="*/ 2560 w 2564"/>
                <a:gd name="connsiteY3" fmla="*/ 0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" h="2152">
                  <a:moveTo>
                    <a:pt x="1" y="19"/>
                  </a:moveTo>
                  <a:cubicBezTo>
                    <a:pt x="1" y="763"/>
                    <a:pt x="0" y="1626"/>
                    <a:pt x="0" y="2152"/>
                  </a:cubicBezTo>
                  <a:cubicBezTo>
                    <a:pt x="921" y="2119"/>
                    <a:pt x="1881" y="2074"/>
                    <a:pt x="2561" y="2054"/>
                  </a:cubicBezTo>
                  <a:cubicBezTo>
                    <a:pt x="2561" y="1506"/>
                    <a:pt x="2570" y="653"/>
                    <a:pt x="256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任意多边形 43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3412490" y="3931285"/>
              <a:ext cx="1425575" cy="1235710"/>
            </a:xfrm>
            <a:custGeom>
              <a:avLst/>
              <a:gdLst>
                <a:gd name="connsiteX0" fmla="*/ 1 w 2406"/>
                <a:gd name="connsiteY0" fmla="*/ 39 h 2085"/>
                <a:gd name="connsiteX1" fmla="*/ 0 w 2406"/>
                <a:gd name="connsiteY1" fmla="*/ 2085 h 2085"/>
                <a:gd name="connsiteX2" fmla="*/ 2405 w 2406"/>
                <a:gd name="connsiteY2" fmla="*/ 1991 h 2085"/>
                <a:gd name="connsiteX3" fmla="*/ 2400 w 2406"/>
                <a:gd name="connsiteY3" fmla="*/ 0 h 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" h="2085">
                  <a:moveTo>
                    <a:pt x="1" y="39"/>
                  </a:moveTo>
                  <a:cubicBezTo>
                    <a:pt x="1" y="753"/>
                    <a:pt x="0" y="1581"/>
                    <a:pt x="0" y="2085"/>
                  </a:cubicBezTo>
                  <a:cubicBezTo>
                    <a:pt x="865" y="2053"/>
                    <a:pt x="1767" y="2010"/>
                    <a:pt x="2405" y="1991"/>
                  </a:cubicBezTo>
                  <a:cubicBezTo>
                    <a:pt x="2405" y="1465"/>
                    <a:pt x="2410" y="630"/>
                    <a:pt x="24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6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11513774" y="2101410"/>
              <a:ext cx="54266" cy="5426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7"/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11513774" y="2243554"/>
              <a:ext cx="54266" cy="5426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11513774" y="2385698"/>
              <a:ext cx="54266" cy="5426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0" name="图片 9" descr="f6043dcc74b4197d1ce4068abd87571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clrChange>
                <a:clrFrom>
                  <a:srgbClr val="D4E1EA">
                    <a:alpha val="100000"/>
                  </a:srgbClr>
                </a:clrFrom>
                <a:clrTo>
                  <a:srgbClr val="D4E1EA">
                    <a:alpha val="100000"/>
                    <a:alpha val="0"/>
                  </a:srgbClr>
                </a:clrTo>
              </a:clrChange>
            </a:blip>
            <a:srcRect l="-794" t="-2581"/>
            <a:stretch>
              <a:fillRect/>
            </a:stretch>
          </p:blipFill>
          <p:spPr>
            <a:xfrm>
              <a:off x="-25400" y="364490"/>
              <a:ext cx="2341245" cy="3923030"/>
            </a:xfrm>
            <a:prstGeom prst="homePlate">
              <a:avLst/>
            </a:prstGeom>
          </p:spPr>
        </p:pic>
        <p:pic>
          <p:nvPicPr>
            <p:cNvPr id="11" name="图片 10" descr="f6043dcc74b4197d1ce4068abd8757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>
              <a:clrChange>
                <a:clrFrom>
                  <a:srgbClr val="D5E2EB">
                    <a:alpha val="100000"/>
                  </a:srgbClr>
                </a:clrFrom>
                <a:clrTo>
                  <a:srgbClr val="D5E2EB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0800000">
              <a:off x="8803005" y="5244465"/>
              <a:ext cx="1790065" cy="1630680"/>
            </a:xfrm>
            <a:prstGeom prst="rect">
              <a:avLst/>
            </a:prstGeom>
            <a:effectLst/>
          </p:spPr>
        </p:pic>
        <p:sp>
          <p:nvSpPr>
            <p:cNvPr id="19" name="Freeform 5"/>
            <p:cNvSpPr/>
            <p:nvPr>
              <p:custDataLst>
                <p:tags r:id="rId16"/>
              </p:custDataLst>
            </p:nvPr>
          </p:nvSpPr>
          <p:spPr bwMode="auto">
            <a:xfrm>
              <a:off x="2928938" y="1812725"/>
              <a:ext cx="2654300" cy="2771540"/>
            </a:xfrm>
            <a:custGeom>
              <a:avLst/>
              <a:gdLst>
                <a:gd name="T0" fmla="*/ 1672 w 1672"/>
                <a:gd name="T1" fmla="*/ 1667 h 1840"/>
                <a:gd name="T2" fmla="*/ 1672 w 1672"/>
                <a:gd name="T3" fmla="*/ 1840 h 1840"/>
                <a:gd name="T4" fmla="*/ 0 w 1672"/>
                <a:gd name="T5" fmla="*/ 1840 h 1840"/>
                <a:gd name="T6" fmla="*/ 0 w 1672"/>
                <a:gd name="T7" fmla="*/ 0 h 1840"/>
                <a:gd name="T8" fmla="*/ 1672 w 1672"/>
                <a:gd name="T9" fmla="*/ 0 h 1840"/>
                <a:gd name="T10" fmla="*/ 1672 w 1672"/>
                <a:gd name="T11" fmla="*/ 170 h 1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2" h="1840">
                  <a:moveTo>
                    <a:pt x="1672" y="1667"/>
                  </a:moveTo>
                  <a:lnTo>
                    <a:pt x="1672" y="1840"/>
                  </a:lnTo>
                  <a:lnTo>
                    <a:pt x="0" y="1840"/>
                  </a:lnTo>
                  <a:lnTo>
                    <a:pt x="0" y="0"/>
                  </a:lnTo>
                  <a:lnTo>
                    <a:pt x="1672" y="0"/>
                  </a:lnTo>
                  <a:lnTo>
                    <a:pt x="1672" y="170"/>
                  </a:lnTo>
                </a:path>
              </a:pathLst>
            </a:custGeom>
            <a:noFill/>
            <a:ln w="58738" cap="flat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baseline="0">
                <a:latin typeface="Arial" panose="020B0604020202020204" pitchFamily="34" charset="0"/>
              </a:endParaRPr>
            </a:p>
          </p:txBody>
        </p:sp>
        <p:cxnSp>
          <p:nvCxnSpPr>
            <p:cNvPr id="20" name="直接连接符 19"/>
            <p:cNvCxnSpPr/>
            <p:nvPr>
              <p:custDataLst>
                <p:tags r:id="rId17"/>
              </p:custDataLst>
            </p:nvPr>
          </p:nvCxnSpPr>
          <p:spPr>
            <a:xfrm>
              <a:off x="3381375" y="4148983"/>
              <a:ext cx="2694940" cy="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占位符 23"/>
          <p:cNvSpPr>
            <a:spLocks noGrp="1"/>
          </p:cNvSpPr>
          <p:nvPr>
            <p:ph type="body" sz="quarter" idx="13" hasCustomPrompt="1"/>
            <p:custDataLst>
              <p:tags r:id="rId18"/>
            </p:custDataLst>
          </p:nvPr>
        </p:nvSpPr>
        <p:spPr>
          <a:xfrm>
            <a:off x="2478405" y="2610172"/>
            <a:ext cx="4621530" cy="46392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35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9"/>
            </p:custDataLst>
          </p:nvPr>
        </p:nvSpPr>
        <p:spPr>
          <a:xfrm>
            <a:off x="2478405" y="1673749"/>
            <a:ext cx="4622483" cy="898318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6043dcc74b4197d1ce4068abd87571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401"/>
            <a:ext cx="701516" cy="1175530"/>
          </a:xfrm>
          <a:prstGeom prst="homePlate">
            <a:avLst/>
          </a:prstGeom>
        </p:spPr>
      </p:pic>
      <p:pic>
        <p:nvPicPr>
          <p:cNvPr id="7" name="图片 6" descr="f6043dcc74b4197d1ce4068abd8757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517"/>
            <a:ext cx="836295" cy="761618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600" y="228178"/>
            <a:ext cx="8704800" cy="46877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36422"/>
            <a:ext cx="1019029" cy="1707713"/>
          </a:xfrm>
          <a:prstGeom prst="homePlate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961200" y="937016"/>
            <a:ext cx="7219800" cy="542767"/>
          </a:xfrm>
        </p:spPr>
        <p:txBody>
          <a:bodyPr anchor="ctr"/>
          <a:lstStyle>
            <a:lvl1pPr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6"/>
            </p:custDataLst>
          </p:nvPr>
        </p:nvSpPr>
        <p:spPr>
          <a:xfrm>
            <a:off x="960835" y="1622900"/>
            <a:ext cx="7219950" cy="2584219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7595" cy="515032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84783"/>
            <a:ext cx="813911" cy="1363672"/>
          </a:xfrm>
          <a:prstGeom prst="homePlate">
            <a:avLst/>
          </a:prstGeom>
        </p:spPr>
      </p:pic>
      <p:pic>
        <p:nvPicPr>
          <p:cNvPr id="13" name="图片 12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367713" y="4382517"/>
            <a:ext cx="836295" cy="761618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437400" y="577871"/>
            <a:ext cx="2970000" cy="661582"/>
          </a:xfrm>
        </p:spPr>
        <p:txBody>
          <a:bodyPr anchor="ctr"/>
          <a:lstStyle>
            <a:lvl1pPr>
              <a:defRPr sz="27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40100" y="1323163"/>
            <a:ext cx="2967300" cy="3070279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3825900" y="577525"/>
            <a:ext cx="4860000" cy="3816424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199824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3" name="图片 12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84783"/>
            <a:ext cx="813911" cy="1363672"/>
          </a:xfrm>
          <a:prstGeom prst="homePlate">
            <a:avLst/>
          </a:prstGeom>
        </p:spPr>
      </p:pic>
      <p:pic>
        <p:nvPicPr>
          <p:cNvPr id="14" name="图片 13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367713" y="4382517"/>
            <a:ext cx="836295" cy="761618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9000" y="585972"/>
            <a:ext cx="8232300" cy="469858"/>
          </a:xfrm>
        </p:spPr>
        <p:txBody>
          <a:bodyPr anchor="ctr"/>
          <a:lstStyle>
            <a:lvl1pPr algn="ctr">
              <a:defRPr sz="27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59000" y="1244854"/>
            <a:ext cx="8231981" cy="621077"/>
          </a:xfrm>
        </p:spPr>
        <p:txBody>
          <a:bodyPr/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59581" y="2106260"/>
            <a:ext cx="8224200" cy="2573418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3772366"/>
            <a:ext cx="9144000" cy="137176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1" name="图片 10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84783"/>
            <a:ext cx="813911" cy="1363672"/>
          </a:xfrm>
          <a:prstGeom prst="homePlate">
            <a:avLst/>
          </a:prstGeom>
        </p:spPr>
      </p:pic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367713" y="4382517"/>
            <a:ext cx="836295" cy="761618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3600" y="502262"/>
            <a:ext cx="8232300" cy="423952"/>
          </a:xfrm>
        </p:spPr>
        <p:txBody>
          <a:bodyPr anchor="ctr"/>
          <a:lstStyle>
            <a:lvl1pPr algn="ctr"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453628" y="1261056"/>
            <a:ext cx="8243100" cy="240869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445500" y="3885780"/>
            <a:ext cx="8251200" cy="758794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pic>
        <p:nvPicPr>
          <p:cNvPr id="17" name="图片 16" descr="f6043dcc74b4197d1ce4068abd8757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367523" y="4382399"/>
            <a:ext cx="836084" cy="761735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34700" y="178222"/>
            <a:ext cx="8278200" cy="331514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434700" y="1247554"/>
            <a:ext cx="4006800" cy="2171068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4681800" y="1247554"/>
            <a:ext cx="4025700" cy="2171068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429300" y="3613046"/>
            <a:ext cx="4006800" cy="585972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4689900" y="3610346"/>
            <a:ext cx="4025700" cy="585972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719507"/>
            <a:ext cx="9144000" cy="3705122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>
              <a:sym typeface="+mn-ea"/>
            </a:endParaRPr>
          </a:p>
        </p:txBody>
      </p:sp>
      <p:pic>
        <p:nvPicPr>
          <p:cNvPr id="11" name="图片 10" descr="f6043dcc74b4197d1ce4068abd87571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84783"/>
            <a:ext cx="1403033" cy="2351537"/>
          </a:xfrm>
          <a:prstGeom prst="homePlate">
            <a:avLst/>
          </a:prstGeom>
        </p:spPr>
      </p:pic>
      <p:pic>
        <p:nvPicPr>
          <p:cNvPr id="12" name="图片 11" descr="f6043dcc74b4197d1ce4068abd87571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248650" y="4145792"/>
            <a:ext cx="1095851" cy="998343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004524"/>
            <a:ext cx="6858000" cy="1790321"/>
          </a:xfrm>
        </p:spPr>
        <p:txBody>
          <a:bodyPr anchor="b"/>
          <a:lstStyle>
            <a:lvl1pPr algn="ctr">
              <a:defRPr sz="45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2897458"/>
            <a:ext cx="6858000" cy="1242153"/>
          </a:xfrm>
        </p:spPr>
        <p:txBody>
          <a:bodyPr/>
          <a:lstStyle>
            <a:lvl1pPr algn="ctr"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49900" y="1434927"/>
            <a:ext cx="993600" cy="606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 idx="2"/>
            <p:custDataLst>
              <p:tags r:id="rId3"/>
            </p:custDataLst>
          </p:nvPr>
        </p:nvSpPr>
        <p:spPr>
          <a:xfrm>
            <a:off x="615225" y="333491"/>
            <a:ext cx="5403600" cy="606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ct val="0"/>
              </a:spcBef>
              <a:spcAft>
                <a:spcPct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ct val="0"/>
              </a:spcBef>
              <a:spcAft>
                <a:spcPct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ct val="0"/>
              </a:spcBef>
              <a:spcAft>
                <a:spcPct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ct val="0"/>
              </a:spcBef>
              <a:spcAft>
                <a:spcPct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ct val="0"/>
              </a:spcBef>
              <a:spcAft>
                <a:spcPct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ct val="0"/>
              </a:spcBef>
              <a:spcAft>
                <a:spcPct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ct val="0"/>
              </a:spcBef>
              <a:spcAft>
                <a:spcPct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ctrTitle" idx="3"/>
            <p:custDataLst>
              <p:tags r:id="rId4"/>
            </p:custDataLst>
          </p:nvPr>
        </p:nvSpPr>
        <p:spPr>
          <a:xfrm>
            <a:off x="592050" y="1898109"/>
            <a:ext cx="2109300" cy="606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68800" y="2182069"/>
            <a:ext cx="2155800" cy="79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" name="Google Shape;20;p4"/>
          <p:cNvSpPr txBox="1">
            <a:spLocks noGrp="1"/>
          </p:cNvSpPr>
          <p:nvPr>
            <p:ph type="title" idx="4" hasCustomPrompt="1"/>
            <p:custDataLst>
              <p:tags r:id="rId6"/>
            </p:custDataLst>
          </p:nvPr>
        </p:nvSpPr>
        <p:spPr>
          <a:xfrm>
            <a:off x="1149900" y="2974767"/>
            <a:ext cx="993600" cy="606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 idx="5"/>
            <p:custDataLst>
              <p:tags r:id="rId7"/>
            </p:custDataLst>
          </p:nvPr>
        </p:nvSpPr>
        <p:spPr>
          <a:xfrm>
            <a:off x="592050" y="3437949"/>
            <a:ext cx="2109300" cy="606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2" name="Google Shape;22;p4"/>
          <p:cNvSpPr txBox="1">
            <a:spLocks noGrp="1"/>
          </p:cNvSpPr>
          <p:nvPr>
            <p:ph type="subTitle" idx="6"/>
            <p:custDataLst>
              <p:tags r:id="rId8"/>
            </p:custDataLst>
          </p:nvPr>
        </p:nvSpPr>
        <p:spPr>
          <a:xfrm>
            <a:off x="568800" y="3721909"/>
            <a:ext cx="2155800" cy="79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3" name="Google Shape;23;p4"/>
          <p:cNvSpPr txBox="1">
            <a:spLocks noGrp="1"/>
          </p:cNvSpPr>
          <p:nvPr>
            <p:ph type="title" idx="7" hasCustomPrompt="1"/>
            <p:custDataLst>
              <p:tags r:id="rId9"/>
            </p:custDataLst>
          </p:nvPr>
        </p:nvSpPr>
        <p:spPr>
          <a:xfrm>
            <a:off x="3305700" y="1434927"/>
            <a:ext cx="993600" cy="606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 idx="8"/>
            <p:custDataLst>
              <p:tags r:id="rId10"/>
            </p:custDataLst>
          </p:nvPr>
        </p:nvSpPr>
        <p:spPr>
          <a:xfrm>
            <a:off x="2747850" y="1898109"/>
            <a:ext cx="2109300" cy="606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5" name="Google Shape;25;p4"/>
          <p:cNvSpPr txBox="1">
            <a:spLocks noGrp="1"/>
          </p:cNvSpPr>
          <p:nvPr>
            <p:ph type="subTitle" idx="9"/>
            <p:custDataLst>
              <p:tags r:id="rId11"/>
            </p:custDataLst>
          </p:nvPr>
        </p:nvSpPr>
        <p:spPr>
          <a:xfrm>
            <a:off x="2724600" y="2182069"/>
            <a:ext cx="2155800" cy="79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" name="Google Shape;26;p4"/>
          <p:cNvSpPr txBox="1">
            <a:spLocks noGrp="1"/>
          </p:cNvSpPr>
          <p:nvPr>
            <p:ph type="title" idx="13" hasCustomPrompt="1"/>
            <p:custDataLst>
              <p:tags r:id="rId12"/>
            </p:custDataLst>
          </p:nvPr>
        </p:nvSpPr>
        <p:spPr>
          <a:xfrm>
            <a:off x="3305700" y="2974767"/>
            <a:ext cx="993600" cy="606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ctrTitle" idx="14"/>
            <p:custDataLst>
              <p:tags r:id="rId13"/>
            </p:custDataLst>
          </p:nvPr>
        </p:nvSpPr>
        <p:spPr>
          <a:xfrm>
            <a:off x="2747850" y="3437949"/>
            <a:ext cx="2109300" cy="606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8" name="Google Shape;28;p4"/>
          <p:cNvSpPr txBox="1">
            <a:spLocks noGrp="1"/>
          </p:cNvSpPr>
          <p:nvPr>
            <p:ph type="subTitle" idx="15"/>
            <p:custDataLst>
              <p:tags r:id="rId14"/>
            </p:custDataLst>
          </p:nvPr>
        </p:nvSpPr>
        <p:spPr>
          <a:xfrm>
            <a:off x="2724600" y="3721909"/>
            <a:ext cx="2155800" cy="79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" name="Google Shape;29;p4"/>
          <p:cNvSpPr txBox="1">
            <a:spLocks noGrp="1"/>
          </p:cNvSpPr>
          <p:nvPr>
            <p:ph type="title" idx="16" hasCustomPrompt="1"/>
            <p:custDataLst>
              <p:tags r:id="rId15"/>
            </p:custDataLst>
          </p:nvPr>
        </p:nvSpPr>
        <p:spPr>
          <a:xfrm>
            <a:off x="5470096" y="1434927"/>
            <a:ext cx="993600" cy="606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7"/>
            <p:custDataLst>
              <p:tags r:id="rId16"/>
            </p:custDataLst>
          </p:nvPr>
        </p:nvSpPr>
        <p:spPr>
          <a:xfrm>
            <a:off x="4912246" y="1898109"/>
            <a:ext cx="2109300" cy="606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1" name="Google Shape;31;p4"/>
          <p:cNvSpPr txBox="1">
            <a:spLocks noGrp="1"/>
          </p:cNvSpPr>
          <p:nvPr>
            <p:ph type="subTitle" idx="18"/>
            <p:custDataLst>
              <p:tags r:id="rId17"/>
            </p:custDataLst>
          </p:nvPr>
        </p:nvSpPr>
        <p:spPr>
          <a:xfrm>
            <a:off x="4888996" y="2182069"/>
            <a:ext cx="2155800" cy="79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2" name="Google Shape;32;p4"/>
          <p:cNvSpPr txBox="1">
            <a:spLocks noGrp="1"/>
          </p:cNvSpPr>
          <p:nvPr>
            <p:ph type="title" idx="19" hasCustomPrompt="1"/>
            <p:custDataLst>
              <p:tags r:id="rId18"/>
            </p:custDataLst>
          </p:nvPr>
        </p:nvSpPr>
        <p:spPr>
          <a:xfrm>
            <a:off x="5470096" y="2974767"/>
            <a:ext cx="993600" cy="606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20"/>
            <p:custDataLst>
              <p:tags r:id="rId19"/>
            </p:custDataLst>
          </p:nvPr>
        </p:nvSpPr>
        <p:spPr>
          <a:xfrm>
            <a:off x="4912246" y="3437949"/>
            <a:ext cx="2109300" cy="606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4" name="Google Shape;34;p4"/>
          <p:cNvSpPr txBox="1">
            <a:spLocks noGrp="1"/>
          </p:cNvSpPr>
          <p:nvPr>
            <p:ph type="subTitle" idx="21"/>
            <p:custDataLst>
              <p:tags r:id="rId20"/>
            </p:custDataLst>
          </p:nvPr>
        </p:nvSpPr>
        <p:spPr>
          <a:xfrm>
            <a:off x="4888996" y="3721909"/>
            <a:ext cx="2155800" cy="79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9841" y="1261093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9841" y="1879135"/>
            <a:ext cx="3868340" cy="276392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29150" y="1261093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29150" y="1879135"/>
            <a:ext cx="3887391" cy="276392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1.png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8" Type="http://schemas.openxmlformats.org/officeDocument/2006/relationships/theme" Target="../theme/theme2.xml"/><Relationship Id="rId27" Type="http://schemas.openxmlformats.org/officeDocument/2006/relationships/image" Target="file:///D:\qq&#25991;&#20214;\712321467\Image\C2C\Image2\%7b75232B38-A165-1FB7-499C-2E1C792CACB5%7d.png" TargetMode="External"/><Relationship Id="rId26" Type="http://schemas.openxmlformats.org/officeDocument/2006/relationships/image" Target="../media/image1.png"/><Relationship Id="rId25" Type="http://schemas.openxmlformats.org/officeDocument/2006/relationships/tags" Target="../tags/tag253.xml"/><Relationship Id="rId24" Type="http://schemas.openxmlformats.org/officeDocument/2006/relationships/tags" Target="../tags/tag252.xml"/><Relationship Id="rId23" Type="http://schemas.openxmlformats.org/officeDocument/2006/relationships/tags" Target="../tags/tag251.xml"/><Relationship Id="rId22" Type="http://schemas.openxmlformats.org/officeDocument/2006/relationships/tags" Target="../tags/tag250.xml"/><Relationship Id="rId21" Type="http://schemas.openxmlformats.org/officeDocument/2006/relationships/tags" Target="../tags/tag249.xml"/><Relationship Id="rId20" Type="http://schemas.openxmlformats.org/officeDocument/2006/relationships/tags" Target="../tags/tag248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47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9" Type="http://schemas.openxmlformats.org/officeDocument/2006/relationships/theme" Target="../theme/theme3.xml"/><Relationship Id="rId28" Type="http://schemas.openxmlformats.org/officeDocument/2006/relationships/image" Target="file:///D:\qq&#25991;&#20214;\712321467\Image\C2C\Image2\%7b75232B38-A165-1FB7-499C-2E1C792CACB5%7d.png" TargetMode="External"/><Relationship Id="rId27" Type="http://schemas.openxmlformats.org/officeDocument/2006/relationships/image" Target="../media/image1.png"/><Relationship Id="rId26" Type="http://schemas.openxmlformats.org/officeDocument/2006/relationships/tags" Target="../tags/tag461.xml"/><Relationship Id="rId25" Type="http://schemas.openxmlformats.org/officeDocument/2006/relationships/tags" Target="../tags/tag460.xml"/><Relationship Id="rId24" Type="http://schemas.openxmlformats.org/officeDocument/2006/relationships/tags" Target="../tags/tag459.xml"/><Relationship Id="rId23" Type="http://schemas.openxmlformats.org/officeDocument/2006/relationships/tags" Target="../tags/tag458.xml"/><Relationship Id="rId22" Type="http://schemas.openxmlformats.org/officeDocument/2006/relationships/tags" Target="../tags/tag457.xml"/><Relationship Id="rId21" Type="http://schemas.openxmlformats.org/officeDocument/2006/relationships/tags" Target="../tags/tag456.xml"/><Relationship Id="rId20" Type="http://schemas.openxmlformats.org/officeDocument/2006/relationships/tags" Target="../tags/tag455.xml"/><Relationship Id="rId2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332481"/>
            <a:ext cx="8139178" cy="331531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714506"/>
            <a:ext cx="8139178" cy="404238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4763208"/>
            <a:ext cx="2025000" cy="237642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defRPr sz="9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4763208"/>
            <a:ext cx="2970000" cy="237642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defRPr sz="9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3208"/>
            <a:ext cx="2025000" cy="237642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defRPr sz="9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ransition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7770" algn="l"/>
        </a:tabLst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714469"/>
            <a:ext cx="8139178" cy="4042179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defRPr sz="9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defRPr sz="9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defRPr sz="9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 r:link="rId2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transition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467.xml"/><Relationship Id="rId8" Type="http://schemas.openxmlformats.org/officeDocument/2006/relationships/tags" Target="../tags/tag466.xml"/><Relationship Id="rId7" Type="http://schemas.openxmlformats.org/officeDocument/2006/relationships/tags" Target="../tags/tag465.xml"/><Relationship Id="rId6" Type="http://schemas.openxmlformats.org/officeDocument/2006/relationships/image" Target="../media/image5.jpeg"/><Relationship Id="rId5" Type="http://schemas.openxmlformats.org/officeDocument/2006/relationships/tags" Target="../tags/tag464.xml"/><Relationship Id="rId4" Type="http://schemas.openxmlformats.org/officeDocument/2006/relationships/image" Target="../media/image6.jpeg"/><Relationship Id="rId3" Type="http://schemas.openxmlformats.org/officeDocument/2006/relationships/tags" Target="../tags/tag463.xml"/><Relationship Id="rId2" Type="http://schemas.openxmlformats.org/officeDocument/2006/relationships/image" Target="../media/image10.jpe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36.xml"/><Relationship Id="rId16" Type="http://schemas.openxmlformats.org/officeDocument/2006/relationships/tags" Target="../tags/tag470.xml"/><Relationship Id="rId15" Type="http://schemas.openxmlformats.org/officeDocument/2006/relationships/image" Target="../media/image12.jpeg"/><Relationship Id="rId14" Type="http://schemas.openxmlformats.org/officeDocument/2006/relationships/tags" Target="../tags/tag469.xml"/><Relationship Id="rId13" Type="http://schemas.openxmlformats.org/officeDocument/2006/relationships/image" Target="../media/image11.png"/><Relationship Id="rId12" Type="http://schemas.openxmlformats.org/officeDocument/2006/relationships/tags" Target="../tags/tag468.xml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tags" Target="../tags/tag46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28.xml"/><Relationship Id="rId8" Type="http://schemas.openxmlformats.org/officeDocument/2006/relationships/tags" Target="../tags/tag527.xml"/><Relationship Id="rId7" Type="http://schemas.openxmlformats.org/officeDocument/2006/relationships/tags" Target="../tags/tag526.xml"/><Relationship Id="rId6" Type="http://schemas.openxmlformats.org/officeDocument/2006/relationships/image" Target="../media/image5.jpeg"/><Relationship Id="rId5" Type="http://schemas.openxmlformats.org/officeDocument/2006/relationships/tags" Target="../tags/tag525.xml"/><Relationship Id="rId4" Type="http://schemas.openxmlformats.org/officeDocument/2006/relationships/image" Target="../media/image6.jpeg"/><Relationship Id="rId3" Type="http://schemas.openxmlformats.org/officeDocument/2006/relationships/tags" Target="../tags/tag524.xml"/><Relationship Id="rId2" Type="http://schemas.openxmlformats.org/officeDocument/2006/relationships/image" Target="../media/image25.jpe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36.xml"/><Relationship Id="rId12" Type="http://schemas.openxmlformats.org/officeDocument/2006/relationships/tags" Target="../tags/tag531.xml"/><Relationship Id="rId11" Type="http://schemas.openxmlformats.org/officeDocument/2006/relationships/tags" Target="../tags/tag530.xml"/><Relationship Id="rId10" Type="http://schemas.openxmlformats.org/officeDocument/2006/relationships/tags" Target="../tags/tag529.xml"/><Relationship Id="rId1" Type="http://schemas.openxmlformats.org/officeDocument/2006/relationships/tags" Target="../tags/tag52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540.xml"/><Relationship Id="rId7" Type="http://schemas.openxmlformats.org/officeDocument/2006/relationships/tags" Target="../tags/tag539.xml"/><Relationship Id="rId6" Type="http://schemas.openxmlformats.org/officeDocument/2006/relationships/tags" Target="../tags/tag538.xml"/><Relationship Id="rId5" Type="http://schemas.openxmlformats.org/officeDocument/2006/relationships/tags" Target="../tags/tag537.xml"/><Relationship Id="rId4" Type="http://schemas.openxmlformats.org/officeDocument/2006/relationships/image" Target="../media/image5.jpeg"/><Relationship Id="rId3" Type="http://schemas.openxmlformats.org/officeDocument/2006/relationships/tags" Target="../tags/tag536.xml"/><Relationship Id="rId2" Type="http://schemas.openxmlformats.org/officeDocument/2006/relationships/image" Target="../media/image6.jpe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36.xml"/><Relationship Id="rId10" Type="http://schemas.openxmlformats.org/officeDocument/2006/relationships/tags" Target="../tags/tag541.xml"/><Relationship Id="rId1" Type="http://schemas.openxmlformats.org/officeDocument/2006/relationships/tags" Target="../tags/tag53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551.xml"/><Relationship Id="rId7" Type="http://schemas.openxmlformats.org/officeDocument/2006/relationships/tags" Target="../tags/tag550.xml"/><Relationship Id="rId6" Type="http://schemas.openxmlformats.org/officeDocument/2006/relationships/tags" Target="../tags/tag549.xml"/><Relationship Id="rId5" Type="http://schemas.openxmlformats.org/officeDocument/2006/relationships/tags" Target="../tags/tag548.xml"/><Relationship Id="rId4" Type="http://schemas.openxmlformats.org/officeDocument/2006/relationships/tags" Target="../tags/tag547.xml"/><Relationship Id="rId3" Type="http://schemas.openxmlformats.org/officeDocument/2006/relationships/tags" Target="../tags/tag546.xml"/><Relationship Id="rId26" Type="http://schemas.openxmlformats.org/officeDocument/2006/relationships/slideLayout" Target="../slideLayouts/slideLayout31.xml"/><Relationship Id="rId25" Type="http://schemas.openxmlformats.org/officeDocument/2006/relationships/image" Target="../media/image28.png"/><Relationship Id="rId24" Type="http://schemas.openxmlformats.org/officeDocument/2006/relationships/tags" Target="../tags/tag566.xml"/><Relationship Id="rId23" Type="http://schemas.openxmlformats.org/officeDocument/2006/relationships/tags" Target="../tags/tag565.xml"/><Relationship Id="rId22" Type="http://schemas.openxmlformats.org/officeDocument/2006/relationships/tags" Target="../tags/tag564.xml"/><Relationship Id="rId21" Type="http://schemas.openxmlformats.org/officeDocument/2006/relationships/tags" Target="../tags/tag563.xml"/><Relationship Id="rId20" Type="http://schemas.openxmlformats.org/officeDocument/2006/relationships/tags" Target="../tags/tag562.xml"/><Relationship Id="rId2" Type="http://schemas.openxmlformats.org/officeDocument/2006/relationships/image" Target="../media/image26.png"/><Relationship Id="rId19" Type="http://schemas.openxmlformats.org/officeDocument/2006/relationships/tags" Target="../tags/tag561.xml"/><Relationship Id="rId18" Type="http://schemas.openxmlformats.org/officeDocument/2006/relationships/tags" Target="../tags/tag560.xml"/><Relationship Id="rId17" Type="http://schemas.openxmlformats.org/officeDocument/2006/relationships/tags" Target="../tags/tag559.xml"/><Relationship Id="rId16" Type="http://schemas.openxmlformats.org/officeDocument/2006/relationships/tags" Target="../tags/tag558.xml"/><Relationship Id="rId15" Type="http://schemas.openxmlformats.org/officeDocument/2006/relationships/tags" Target="../tags/tag557.xml"/><Relationship Id="rId14" Type="http://schemas.openxmlformats.org/officeDocument/2006/relationships/tags" Target="../tags/tag556.xml"/><Relationship Id="rId13" Type="http://schemas.openxmlformats.org/officeDocument/2006/relationships/tags" Target="../tags/tag555.xml"/><Relationship Id="rId12" Type="http://schemas.openxmlformats.org/officeDocument/2006/relationships/tags" Target="../tags/tag554.xml"/><Relationship Id="rId11" Type="http://schemas.openxmlformats.org/officeDocument/2006/relationships/tags" Target="../tags/tag553.xml"/><Relationship Id="rId10" Type="http://schemas.openxmlformats.org/officeDocument/2006/relationships/tags" Target="../tags/tag552.xml"/><Relationship Id="rId1" Type="http://schemas.openxmlformats.org/officeDocument/2006/relationships/tags" Target="../tags/tag54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73.xml"/><Relationship Id="rId8" Type="http://schemas.openxmlformats.org/officeDocument/2006/relationships/tags" Target="../tags/tag572.xml"/><Relationship Id="rId7" Type="http://schemas.openxmlformats.org/officeDocument/2006/relationships/tags" Target="../tags/tag571.xml"/><Relationship Id="rId6" Type="http://schemas.openxmlformats.org/officeDocument/2006/relationships/tags" Target="../tags/tag570.xml"/><Relationship Id="rId5" Type="http://schemas.openxmlformats.org/officeDocument/2006/relationships/tags" Target="../tags/tag569.xml"/><Relationship Id="rId4" Type="http://schemas.openxmlformats.org/officeDocument/2006/relationships/image" Target="../media/image30.jpeg"/><Relationship Id="rId3" Type="http://schemas.openxmlformats.org/officeDocument/2006/relationships/tags" Target="../tags/tag568.xml"/><Relationship Id="rId2" Type="http://schemas.openxmlformats.org/officeDocument/2006/relationships/image" Target="../media/image29.jpeg"/><Relationship Id="rId11" Type="http://schemas.openxmlformats.org/officeDocument/2006/relationships/slideLayout" Target="../slideLayouts/slideLayout31.xml"/><Relationship Id="rId10" Type="http://schemas.openxmlformats.org/officeDocument/2006/relationships/tags" Target="../tags/tag574.xml"/><Relationship Id="rId1" Type="http://schemas.openxmlformats.org/officeDocument/2006/relationships/tags" Target="../tags/tag56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83.xml"/><Relationship Id="rId8" Type="http://schemas.openxmlformats.org/officeDocument/2006/relationships/tags" Target="../tags/tag582.xml"/><Relationship Id="rId7" Type="http://schemas.openxmlformats.org/officeDocument/2006/relationships/tags" Target="../tags/tag581.xml"/><Relationship Id="rId6" Type="http://schemas.openxmlformats.org/officeDocument/2006/relationships/tags" Target="../tags/tag580.xml"/><Relationship Id="rId5" Type="http://schemas.openxmlformats.org/officeDocument/2006/relationships/tags" Target="../tags/tag579.xml"/><Relationship Id="rId4" Type="http://schemas.openxmlformats.org/officeDocument/2006/relationships/tags" Target="../tags/tag578.xml"/><Relationship Id="rId3" Type="http://schemas.openxmlformats.org/officeDocument/2006/relationships/tags" Target="../tags/tag577.xml"/><Relationship Id="rId2" Type="http://schemas.openxmlformats.org/officeDocument/2006/relationships/tags" Target="../tags/tag576.xml"/><Relationship Id="rId13" Type="http://schemas.openxmlformats.org/officeDocument/2006/relationships/slideLayout" Target="../slideLayouts/slideLayout30.xml"/><Relationship Id="rId12" Type="http://schemas.openxmlformats.org/officeDocument/2006/relationships/image" Target="../media/image31.png"/><Relationship Id="rId11" Type="http://schemas.openxmlformats.org/officeDocument/2006/relationships/tags" Target="../tags/tag585.xml"/><Relationship Id="rId10" Type="http://schemas.openxmlformats.org/officeDocument/2006/relationships/tags" Target="../tags/tag584.xml"/><Relationship Id="rId1" Type="http://schemas.openxmlformats.org/officeDocument/2006/relationships/tags" Target="../tags/tag5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94.xml"/><Relationship Id="rId8" Type="http://schemas.openxmlformats.org/officeDocument/2006/relationships/tags" Target="../tags/tag593.xml"/><Relationship Id="rId7" Type="http://schemas.openxmlformats.org/officeDocument/2006/relationships/tags" Target="../tags/tag592.xml"/><Relationship Id="rId6" Type="http://schemas.openxmlformats.org/officeDocument/2006/relationships/tags" Target="../tags/tag591.xml"/><Relationship Id="rId5" Type="http://schemas.openxmlformats.org/officeDocument/2006/relationships/tags" Target="../tags/tag590.xml"/><Relationship Id="rId4" Type="http://schemas.openxmlformats.org/officeDocument/2006/relationships/tags" Target="../tags/tag589.xml"/><Relationship Id="rId3" Type="http://schemas.openxmlformats.org/officeDocument/2006/relationships/tags" Target="../tags/tag588.xml"/><Relationship Id="rId2" Type="http://schemas.openxmlformats.org/officeDocument/2006/relationships/tags" Target="../tags/tag587.xml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36.xml"/><Relationship Id="rId16" Type="http://schemas.openxmlformats.org/officeDocument/2006/relationships/tags" Target="../tags/tag601.xml"/><Relationship Id="rId15" Type="http://schemas.openxmlformats.org/officeDocument/2006/relationships/tags" Target="../tags/tag600.xml"/><Relationship Id="rId14" Type="http://schemas.openxmlformats.org/officeDocument/2006/relationships/tags" Target="../tags/tag599.xml"/><Relationship Id="rId13" Type="http://schemas.openxmlformats.org/officeDocument/2006/relationships/tags" Target="../tags/tag598.xml"/><Relationship Id="rId12" Type="http://schemas.openxmlformats.org/officeDocument/2006/relationships/tags" Target="../tags/tag597.xml"/><Relationship Id="rId11" Type="http://schemas.openxmlformats.org/officeDocument/2006/relationships/tags" Target="../tags/tag596.xml"/><Relationship Id="rId10" Type="http://schemas.openxmlformats.org/officeDocument/2006/relationships/tags" Target="../tags/tag595.xml"/><Relationship Id="rId1" Type="http://schemas.openxmlformats.org/officeDocument/2006/relationships/tags" Target="../tags/tag586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5" Type="http://schemas.openxmlformats.org/officeDocument/2006/relationships/tags" Target="../tags/tag608.xml"/><Relationship Id="rId4" Type="http://schemas.openxmlformats.org/officeDocument/2006/relationships/tags" Target="../tags/tag607.xml"/><Relationship Id="rId3" Type="http://schemas.openxmlformats.org/officeDocument/2006/relationships/tags" Target="../tags/tag606.xml"/><Relationship Id="rId2" Type="http://schemas.openxmlformats.org/officeDocument/2006/relationships/tags" Target="../tags/tag605.xml"/><Relationship Id="rId1" Type="http://schemas.openxmlformats.org/officeDocument/2006/relationships/tags" Target="../tags/tag60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613.xml"/><Relationship Id="rId7" Type="http://schemas.openxmlformats.org/officeDocument/2006/relationships/tags" Target="../tags/tag612.xml"/><Relationship Id="rId6" Type="http://schemas.openxmlformats.org/officeDocument/2006/relationships/image" Target="../media/image14.png"/><Relationship Id="rId5" Type="http://schemas.openxmlformats.org/officeDocument/2006/relationships/tags" Target="../tags/tag611.xml"/><Relationship Id="rId4" Type="http://schemas.openxmlformats.org/officeDocument/2006/relationships/image" Target="../media/image5.jpeg"/><Relationship Id="rId3" Type="http://schemas.openxmlformats.org/officeDocument/2006/relationships/tags" Target="../tags/tag610.xml"/><Relationship Id="rId2" Type="http://schemas.openxmlformats.org/officeDocument/2006/relationships/image" Target="../media/image6.jpeg"/><Relationship Id="rId10" Type="http://schemas.openxmlformats.org/officeDocument/2006/relationships/notesSlide" Target="../notesSlides/notesSlide8.xml"/><Relationship Id="rId1" Type="http://schemas.openxmlformats.org/officeDocument/2006/relationships/tags" Target="../tags/tag60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623.xml"/><Relationship Id="rId8" Type="http://schemas.openxmlformats.org/officeDocument/2006/relationships/tags" Target="../tags/tag622.xml"/><Relationship Id="rId7" Type="http://schemas.openxmlformats.org/officeDocument/2006/relationships/tags" Target="../tags/tag621.xml"/><Relationship Id="rId6" Type="http://schemas.openxmlformats.org/officeDocument/2006/relationships/tags" Target="../tags/tag620.xml"/><Relationship Id="rId5" Type="http://schemas.openxmlformats.org/officeDocument/2006/relationships/tags" Target="../tags/tag619.xml"/><Relationship Id="rId4" Type="http://schemas.openxmlformats.org/officeDocument/2006/relationships/image" Target="../media/image5.jpeg"/><Relationship Id="rId35" Type="http://schemas.openxmlformats.org/officeDocument/2006/relationships/notesSlide" Target="../notesSlides/notesSlide9.xml"/><Relationship Id="rId34" Type="http://schemas.openxmlformats.org/officeDocument/2006/relationships/slideLayout" Target="../slideLayouts/slideLayout36.xml"/><Relationship Id="rId33" Type="http://schemas.openxmlformats.org/officeDocument/2006/relationships/tags" Target="../tags/tag645.xml"/><Relationship Id="rId32" Type="http://schemas.openxmlformats.org/officeDocument/2006/relationships/image" Target="../media/image33.png"/><Relationship Id="rId31" Type="http://schemas.openxmlformats.org/officeDocument/2006/relationships/tags" Target="../tags/tag644.xml"/><Relationship Id="rId30" Type="http://schemas.openxmlformats.org/officeDocument/2006/relationships/tags" Target="../tags/tag643.xml"/><Relationship Id="rId3" Type="http://schemas.openxmlformats.org/officeDocument/2006/relationships/tags" Target="../tags/tag618.xml"/><Relationship Id="rId29" Type="http://schemas.openxmlformats.org/officeDocument/2006/relationships/tags" Target="../tags/tag642.xml"/><Relationship Id="rId28" Type="http://schemas.openxmlformats.org/officeDocument/2006/relationships/tags" Target="../tags/tag641.xml"/><Relationship Id="rId27" Type="http://schemas.openxmlformats.org/officeDocument/2006/relationships/tags" Target="../tags/tag640.xml"/><Relationship Id="rId26" Type="http://schemas.openxmlformats.org/officeDocument/2006/relationships/tags" Target="../tags/tag639.xml"/><Relationship Id="rId25" Type="http://schemas.openxmlformats.org/officeDocument/2006/relationships/tags" Target="../tags/tag638.xml"/><Relationship Id="rId24" Type="http://schemas.openxmlformats.org/officeDocument/2006/relationships/tags" Target="../tags/tag637.xml"/><Relationship Id="rId23" Type="http://schemas.openxmlformats.org/officeDocument/2006/relationships/tags" Target="../tags/tag636.xml"/><Relationship Id="rId22" Type="http://schemas.openxmlformats.org/officeDocument/2006/relationships/tags" Target="../tags/tag635.xml"/><Relationship Id="rId21" Type="http://schemas.openxmlformats.org/officeDocument/2006/relationships/tags" Target="../tags/tag634.xml"/><Relationship Id="rId20" Type="http://schemas.openxmlformats.org/officeDocument/2006/relationships/tags" Target="../tags/tag633.xml"/><Relationship Id="rId2" Type="http://schemas.openxmlformats.org/officeDocument/2006/relationships/image" Target="../media/image6.jpeg"/><Relationship Id="rId19" Type="http://schemas.openxmlformats.org/officeDocument/2006/relationships/tags" Target="../tags/tag632.xml"/><Relationship Id="rId18" Type="http://schemas.openxmlformats.org/officeDocument/2006/relationships/tags" Target="../tags/tag631.xml"/><Relationship Id="rId17" Type="http://schemas.openxmlformats.org/officeDocument/2006/relationships/tags" Target="../tags/tag630.xml"/><Relationship Id="rId16" Type="http://schemas.openxmlformats.org/officeDocument/2006/relationships/tags" Target="../tags/tag629.xml"/><Relationship Id="rId15" Type="http://schemas.openxmlformats.org/officeDocument/2006/relationships/tags" Target="../tags/tag628.xml"/><Relationship Id="rId14" Type="http://schemas.openxmlformats.org/officeDocument/2006/relationships/tags" Target="../tags/tag627.xml"/><Relationship Id="rId13" Type="http://schemas.openxmlformats.org/officeDocument/2006/relationships/image" Target="../media/image32.png"/><Relationship Id="rId12" Type="http://schemas.openxmlformats.org/officeDocument/2006/relationships/tags" Target="../tags/tag626.xml"/><Relationship Id="rId11" Type="http://schemas.openxmlformats.org/officeDocument/2006/relationships/tags" Target="../tags/tag625.xml"/><Relationship Id="rId10" Type="http://schemas.openxmlformats.org/officeDocument/2006/relationships/tags" Target="../tags/tag624.xml"/><Relationship Id="rId1" Type="http://schemas.openxmlformats.org/officeDocument/2006/relationships/tags" Target="../tags/tag61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655.xml"/><Relationship Id="rId8" Type="http://schemas.openxmlformats.org/officeDocument/2006/relationships/tags" Target="../tags/tag654.xml"/><Relationship Id="rId7" Type="http://schemas.openxmlformats.org/officeDocument/2006/relationships/image" Target="../media/image5.jpeg"/><Relationship Id="rId6" Type="http://schemas.openxmlformats.org/officeDocument/2006/relationships/tags" Target="../tags/tag653.xml"/><Relationship Id="rId5" Type="http://schemas.openxmlformats.org/officeDocument/2006/relationships/image" Target="../media/image6.jpeg"/><Relationship Id="rId4" Type="http://schemas.openxmlformats.org/officeDocument/2006/relationships/tags" Target="../tags/tag652.xml"/><Relationship Id="rId33" Type="http://schemas.openxmlformats.org/officeDocument/2006/relationships/notesSlide" Target="../notesSlides/notesSlide10.xml"/><Relationship Id="rId32" Type="http://schemas.openxmlformats.org/officeDocument/2006/relationships/slideLayout" Target="../slideLayouts/slideLayout36.xml"/><Relationship Id="rId31" Type="http://schemas.openxmlformats.org/officeDocument/2006/relationships/tags" Target="../tags/tag673.xml"/><Relationship Id="rId30" Type="http://schemas.openxmlformats.org/officeDocument/2006/relationships/tags" Target="../tags/tag672.xml"/><Relationship Id="rId3" Type="http://schemas.openxmlformats.org/officeDocument/2006/relationships/tags" Target="../tags/tag651.xml"/><Relationship Id="rId29" Type="http://schemas.openxmlformats.org/officeDocument/2006/relationships/tags" Target="../tags/tag671.xml"/><Relationship Id="rId28" Type="http://schemas.openxmlformats.org/officeDocument/2006/relationships/tags" Target="../tags/tag670.xml"/><Relationship Id="rId27" Type="http://schemas.openxmlformats.org/officeDocument/2006/relationships/tags" Target="../tags/tag669.xml"/><Relationship Id="rId26" Type="http://schemas.openxmlformats.org/officeDocument/2006/relationships/tags" Target="../tags/tag668.xml"/><Relationship Id="rId25" Type="http://schemas.openxmlformats.org/officeDocument/2006/relationships/tags" Target="../tags/tag667.xml"/><Relationship Id="rId24" Type="http://schemas.openxmlformats.org/officeDocument/2006/relationships/tags" Target="../tags/tag666.xml"/><Relationship Id="rId23" Type="http://schemas.openxmlformats.org/officeDocument/2006/relationships/tags" Target="../tags/tag665.xml"/><Relationship Id="rId22" Type="http://schemas.openxmlformats.org/officeDocument/2006/relationships/tags" Target="../tags/tag664.xml"/><Relationship Id="rId21" Type="http://schemas.openxmlformats.org/officeDocument/2006/relationships/image" Target="../media/image37.png"/><Relationship Id="rId20" Type="http://schemas.openxmlformats.org/officeDocument/2006/relationships/tags" Target="../tags/tag663.xml"/><Relationship Id="rId2" Type="http://schemas.openxmlformats.org/officeDocument/2006/relationships/tags" Target="../tags/tag650.xml"/><Relationship Id="rId19" Type="http://schemas.openxmlformats.org/officeDocument/2006/relationships/image" Target="../media/image36.png"/><Relationship Id="rId18" Type="http://schemas.openxmlformats.org/officeDocument/2006/relationships/tags" Target="../tags/tag662.xml"/><Relationship Id="rId17" Type="http://schemas.openxmlformats.org/officeDocument/2006/relationships/image" Target="../media/image35.png"/><Relationship Id="rId16" Type="http://schemas.openxmlformats.org/officeDocument/2006/relationships/tags" Target="../tags/tag661.xml"/><Relationship Id="rId15" Type="http://schemas.openxmlformats.org/officeDocument/2006/relationships/image" Target="../media/image34.png"/><Relationship Id="rId14" Type="http://schemas.openxmlformats.org/officeDocument/2006/relationships/tags" Target="../tags/tag660.xml"/><Relationship Id="rId13" Type="http://schemas.openxmlformats.org/officeDocument/2006/relationships/tags" Target="../tags/tag659.xml"/><Relationship Id="rId12" Type="http://schemas.openxmlformats.org/officeDocument/2006/relationships/tags" Target="../tags/tag658.xml"/><Relationship Id="rId11" Type="http://schemas.openxmlformats.org/officeDocument/2006/relationships/tags" Target="../tags/tag657.xml"/><Relationship Id="rId10" Type="http://schemas.openxmlformats.org/officeDocument/2006/relationships/tags" Target="../tags/tag656.xml"/><Relationship Id="rId1" Type="http://schemas.openxmlformats.org/officeDocument/2006/relationships/tags" Target="../tags/tag64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79.xml"/><Relationship Id="rId8" Type="http://schemas.openxmlformats.org/officeDocument/2006/relationships/tags" Target="../tags/tag478.xml"/><Relationship Id="rId7" Type="http://schemas.openxmlformats.org/officeDocument/2006/relationships/tags" Target="../tags/tag477.xml"/><Relationship Id="rId6" Type="http://schemas.openxmlformats.org/officeDocument/2006/relationships/image" Target="../media/image5.jpeg"/><Relationship Id="rId5" Type="http://schemas.openxmlformats.org/officeDocument/2006/relationships/tags" Target="../tags/tag476.xml"/><Relationship Id="rId4" Type="http://schemas.openxmlformats.org/officeDocument/2006/relationships/image" Target="../media/image6.jpeg"/><Relationship Id="rId3" Type="http://schemas.openxmlformats.org/officeDocument/2006/relationships/tags" Target="../tags/tag475.xml"/><Relationship Id="rId2" Type="http://schemas.openxmlformats.org/officeDocument/2006/relationships/image" Target="../media/image13.jpe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480.xml"/><Relationship Id="rId1" Type="http://schemas.openxmlformats.org/officeDocument/2006/relationships/tags" Target="../tags/tag47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683.xml"/><Relationship Id="rId7" Type="http://schemas.openxmlformats.org/officeDocument/2006/relationships/image" Target="../media/image38.png"/><Relationship Id="rId6" Type="http://schemas.openxmlformats.org/officeDocument/2006/relationships/tags" Target="../tags/tag682.xml"/><Relationship Id="rId5" Type="http://schemas.openxmlformats.org/officeDocument/2006/relationships/tags" Target="../tags/tag681.xml"/><Relationship Id="rId4" Type="http://schemas.openxmlformats.org/officeDocument/2006/relationships/tags" Target="../tags/tag680.xml"/><Relationship Id="rId3" Type="http://schemas.openxmlformats.org/officeDocument/2006/relationships/tags" Target="../tags/tag679.xml"/><Relationship Id="rId2" Type="http://schemas.openxmlformats.org/officeDocument/2006/relationships/tags" Target="../tags/tag678.xml"/><Relationship Id="rId16" Type="http://schemas.openxmlformats.org/officeDocument/2006/relationships/notesSlide" Target="../notesSlides/notesSlide11.xml"/><Relationship Id="rId15" Type="http://schemas.openxmlformats.org/officeDocument/2006/relationships/slideLayout" Target="../slideLayouts/slideLayout48.xml"/><Relationship Id="rId14" Type="http://schemas.openxmlformats.org/officeDocument/2006/relationships/tags" Target="../tags/tag688.xml"/><Relationship Id="rId13" Type="http://schemas.openxmlformats.org/officeDocument/2006/relationships/tags" Target="../tags/tag687.xml"/><Relationship Id="rId12" Type="http://schemas.openxmlformats.org/officeDocument/2006/relationships/tags" Target="../tags/tag686.xml"/><Relationship Id="rId11" Type="http://schemas.openxmlformats.org/officeDocument/2006/relationships/tags" Target="../tags/tag685.xml"/><Relationship Id="rId10" Type="http://schemas.openxmlformats.org/officeDocument/2006/relationships/tags" Target="../tags/tag684.xml"/><Relationship Id="rId1" Type="http://schemas.openxmlformats.org/officeDocument/2006/relationships/tags" Target="../tags/tag67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95.xml"/><Relationship Id="rId8" Type="http://schemas.openxmlformats.org/officeDocument/2006/relationships/image" Target="../media/image41.png"/><Relationship Id="rId7" Type="http://schemas.openxmlformats.org/officeDocument/2006/relationships/tags" Target="../tags/tag694.xml"/><Relationship Id="rId6" Type="http://schemas.openxmlformats.org/officeDocument/2006/relationships/image" Target="../media/image40.png"/><Relationship Id="rId5" Type="http://schemas.openxmlformats.org/officeDocument/2006/relationships/tags" Target="../tags/tag693.xml"/><Relationship Id="rId4" Type="http://schemas.openxmlformats.org/officeDocument/2006/relationships/image" Target="../media/image5.jpeg"/><Relationship Id="rId3" Type="http://schemas.openxmlformats.org/officeDocument/2006/relationships/tags" Target="../tags/tag692.xml"/><Relationship Id="rId28" Type="http://schemas.openxmlformats.org/officeDocument/2006/relationships/notesSlide" Target="../notesSlides/notesSlide12.xml"/><Relationship Id="rId27" Type="http://schemas.openxmlformats.org/officeDocument/2006/relationships/slideLayout" Target="../slideLayouts/slideLayout36.xml"/><Relationship Id="rId26" Type="http://schemas.openxmlformats.org/officeDocument/2006/relationships/tags" Target="../tags/tag708.xml"/><Relationship Id="rId25" Type="http://schemas.openxmlformats.org/officeDocument/2006/relationships/tags" Target="../tags/tag707.xml"/><Relationship Id="rId24" Type="http://schemas.openxmlformats.org/officeDocument/2006/relationships/tags" Target="../tags/tag706.xml"/><Relationship Id="rId23" Type="http://schemas.openxmlformats.org/officeDocument/2006/relationships/tags" Target="../tags/tag705.xml"/><Relationship Id="rId22" Type="http://schemas.openxmlformats.org/officeDocument/2006/relationships/image" Target="../media/image45.jpeg"/><Relationship Id="rId21" Type="http://schemas.openxmlformats.org/officeDocument/2006/relationships/tags" Target="../tags/tag704.xml"/><Relationship Id="rId20" Type="http://schemas.openxmlformats.org/officeDocument/2006/relationships/tags" Target="../tags/tag703.xml"/><Relationship Id="rId2" Type="http://schemas.openxmlformats.org/officeDocument/2006/relationships/image" Target="../media/image6.jpeg"/><Relationship Id="rId19" Type="http://schemas.openxmlformats.org/officeDocument/2006/relationships/tags" Target="../tags/tag702.xml"/><Relationship Id="rId18" Type="http://schemas.openxmlformats.org/officeDocument/2006/relationships/image" Target="../media/image44.jpeg"/><Relationship Id="rId17" Type="http://schemas.openxmlformats.org/officeDocument/2006/relationships/tags" Target="../tags/tag701.xml"/><Relationship Id="rId16" Type="http://schemas.openxmlformats.org/officeDocument/2006/relationships/tags" Target="../tags/tag700.xml"/><Relationship Id="rId15" Type="http://schemas.openxmlformats.org/officeDocument/2006/relationships/image" Target="../media/image43.jpeg"/><Relationship Id="rId14" Type="http://schemas.openxmlformats.org/officeDocument/2006/relationships/tags" Target="../tags/tag699.xml"/><Relationship Id="rId13" Type="http://schemas.openxmlformats.org/officeDocument/2006/relationships/tags" Target="../tags/tag698.xml"/><Relationship Id="rId12" Type="http://schemas.openxmlformats.org/officeDocument/2006/relationships/tags" Target="../tags/tag697.xml"/><Relationship Id="rId11" Type="http://schemas.openxmlformats.org/officeDocument/2006/relationships/tags" Target="../tags/tag696.xml"/><Relationship Id="rId10" Type="http://schemas.openxmlformats.org/officeDocument/2006/relationships/image" Target="../media/image42.png"/><Relationship Id="rId1" Type="http://schemas.openxmlformats.org/officeDocument/2006/relationships/tags" Target="../tags/tag69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tags" Target="../tags/tag716.xml"/><Relationship Id="rId7" Type="http://schemas.openxmlformats.org/officeDocument/2006/relationships/image" Target="../media/image46.png"/><Relationship Id="rId6" Type="http://schemas.openxmlformats.org/officeDocument/2006/relationships/tags" Target="../tags/tag715.xml"/><Relationship Id="rId5" Type="http://schemas.openxmlformats.org/officeDocument/2006/relationships/tags" Target="../tags/tag714.xml"/><Relationship Id="rId4" Type="http://schemas.openxmlformats.org/officeDocument/2006/relationships/image" Target="../media/image5.jpeg"/><Relationship Id="rId38" Type="http://schemas.openxmlformats.org/officeDocument/2006/relationships/notesSlide" Target="../notesSlides/notesSlide13.xml"/><Relationship Id="rId37" Type="http://schemas.openxmlformats.org/officeDocument/2006/relationships/slideLayout" Target="../slideLayouts/slideLayout36.xml"/><Relationship Id="rId36" Type="http://schemas.openxmlformats.org/officeDocument/2006/relationships/tags" Target="../tags/tag739.xml"/><Relationship Id="rId35" Type="http://schemas.openxmlformats.org/officeDocument/2006/relationships/tags" Target="../tags/tag738.xml"/><Relationship Id="rId34" Type="http://schemas.openxmlformats.org/officeDocument/2006/relationships/image" Target="../media/image51.png"/><Relationship Id="rId33" Type="http://schemas.openxmlformats.org/officeDocument/2006/relationships/tags" Target="../tags/tag737.xml"/><Relationship Id="rId32" Type="http://schemas.openxmlformats.org/officeDocument/2006/relationships/tags" Target="../tags/tag736.xml"/><Relationship Id="rId31" Type="http://schemas.openxmlformats.org/officeDocument/2006/relationships/tags" Target="../tags/tag735.xml"/><Relationship Id="rId30" Type="http://schemas.openxmlformats.org/officeDocument/2006/relationships/tags" Target="../tags/tag734.xml"/><Relationship Id="rId3" Type="http://schemas.openxmlformats.org/officeDocument/2006/relationships/tags" Target="../tags/tag713.xml"/><Relationship Id="rId29" Type="http://schemas.openxmlformats.org/officeDocument/2006/relationships/tags" Target="../tags/tag733.xml"/><Relationship Id="rId28" Type="http://schemas.openxmlformats.org/officeDocument/2006/relationships/tags" Target="../tags/tag732.xml"/><Relationship Id="rId27" Type="http://schemas.openxmlformats.org/officeDocument/2006/relationships/image" Target="../media/image50.png"/><Relationship Id="rId26" Type="http://schemas.openxmlformats.org/officeDocument/2006/relationships/tags" Target="../tags/tag731.xml"/><Relationship Id="rId25" Type="http://schemas.openxmlformats.org/officeDocument/2006/relationships/image" Target="../media/image49.png"/><Relationship Id="rId24" Type="http://schemas.openxmlformats.org/officeDocument/2006/relationships/tags" Target="../tags/tag730.xml"/><Relationship Id="rId23" Type="http://schemas.openxmlformats.org/officeDocument/2006/relationships/tags" Target="../tags/tag729.xml"/><Relationship Id="rId22" Type="http://schemas.openxmlformats.org/officeDocument/2006/relationships/tags" Target="../tags/tag728.xml"/><Relationship Id="rId21" Type="http://schemas.openxmlformats.org/officeDocument/2006/relationships/tags" Target="../tags/tag727.xml"/><Relationship Id="rId20" Type="http://schemas.openxmlformats.org/officeDocument/2006/relationships/tags" Target="../tags/tag726.xml"/><Relationship Id="rId2" Type="http://schemas.openxmlformats.org/officeDocument/2006/relationships/image" Target="../media/image6.jpeg"/><Relationship Id="rId19" Type="http://schemas.openxmlformats.org/officeDocument/2006/relationships/tags" Target="../tags/tag725.xml"/><Relationship Id="rId18" Type="http://schemas.openxmlformats.org/officeDocument/2006/relationships/tags" Target="../tags/tag724.xml"/><Relationship Id="rId17" Type="http://schemas.openxmlformats.org/officeDocument/2006/relationships/tags" Target="../tags/tag723.xml"/><Relationship Id="rId16" Type="http://schemas.openxmlformats.org/officeDocument/2006/relationships/tags" Target="../tags/tag722.xml"/><Relationship Id="rId15" Type="http://schemas.openxmlformats.org/officeDocument/2006/relationships/tags" Target="../tags/tag721.xml"/><Relationship Id="rId14" Type="http://schemas.openxmlformats.org/officeDocument/2006/relationships/tags" Target="../tags/tag720.xml"/><Relationship Id="rId13" Type="http://schemas.openxmlformats.org/officeDocument/2006/relationships/tags" Target="../tags/tag719.xml"/><Relationship Id="rId12" Type="http://schemas.openxmlformats.org/officeDocument/2006/relationships/image" Target="../media/image48.png"/><Relationship Id="rId11" Type="http://schemas.openxmlformats.org/officeDocument/2006/relationships/tags" Target="../tags/tag718.xml"/><Relationship Id="rId10" Type="http://schemas.openxmlformats.org/officeDocument/2006/relationships/tags" Target="../tags/tag717.xml"/><Relationship Id="rId1" Type="http://schemas.openxmlformats.org/officeDocument/2006/relationships/tags" Target="../tags/tag71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748.xml"/><Relationship Id="rId8" Type="http://schemas.openxmlformats.org/officeDocument/2006/relationships/tags" Target="../tags/tag747.xml"/><Relationship Id="rId7" Type="http://schemas.openxmlformats.org/officeDocument/2006/relationships/tags" Target="../tags/tag746.xml"/><Relationship Id="rId6" Type="http://schemas.openxmlformats.org/officeDocument/2006/relationships/image" Target="../media/image52.png"/><Relationship Id="rId5" Type="http://schemas.openxmlformats.org/officeDocument/2006/relationships/tags" Target="../tags/tag745.xml"/><Relationship Id="rId4" Type="http://schemas.openxmlformats.org/officeDocument/2006/relationships/image" Target="../media/image5.jpeg"/><Relationship Id="rId3" Type="http://schemas.openxmlformats.org/officeDocument/2006/relationships/tags" Target="../tags/tag744.xml"/><Relationship Id="rId23" Type="http://schemas.openxmlformats.org/officeDocument/2006/relationships/notesSlide" Target="../notesSlides/notesSlide14.xml"/><Relationship Id="rId22" Type="http://schemas.openxmlformats.org/officeDocument/2006/relationships/slideLayout" Target="../slideLayouts/slideLayout36.xml"/><Relationship Id="rId21" Type="http://schemas.openxmlformats.org/officeDocument/2006/relationships/tags" Target="../tags/tag757.xml"/><Relationship Id="rId20" Type="http://schemas.openxmlformats.org/officeDocument/2006/relationships/image" Target="../media/image33.png"/><Relationship Id="rId2" Type="http://schemas.openxmlformats.org/officeDocument/2006/relationships/image" Target="../media/image6.jpeg"/><Relationship Id="rId19" Type="http://schemas.openxmlformats.org/officeDocument/2006/relationships/tags" Target="../tags/tag756.xml"/><Relationship Id="rId18" Type="http://schemas.openxmlformats.org/officeDocument/2006/relationships/tags" Target="../tags/tag755.xml"/><Relationship Id="rId17" Type="http://schemas.openxmlformats.org/officeDocument/2006/relationships/tags" Target="../tags/tag754.xml"/><Relationship Id="rId16" Type="http://schemas.openxmlformats.org/officeDocument/2006/relationships/tags" Target="../tags/tag753.xml"/><Relationship Id="rId15" Type="http://schemas.openxmlformats.org/officeDocument/2006/relationships/tags" Target="../tags/tag752.xml"/><Relationship Id="rId14" Type="http://schemas.openxmlformats.org/officeDocument/2006/relationships/tags" Target="../tags/tag751.xml"/><Relationship Id="rId13" Type="http://schemas.openxmlformats.org/officeDocument/2006/relationships/tags" Target="../tags/tag750.xml"/><Relationship Id="rId12" Type="http://schemas.openxmlformats.org/officeDocument/2006/relationships/image" Target="../media/image49.png"/><Relationship Id="rId11" Type="http://schemas.openxmlformats.org/officeDocument/2006/relationships/tags" Target="../tags/tag749.xml"/><Relationship Id="rId10" Type="http://schemas.openxmlformats.org/officeDocument/2006/relationships/image" Target="../media/image53.png"/><Relationship Id="rId1" Type="http://schemas.openxmlformats.org/officeDocument/2006/relationships/tags" Target="../tags/tag74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768.xml"/><Relationship Id="rId8" Type="http://schemas.openxmlformats.org/officeDocument/2006/relationships/tags" Target="../tags/tag767.xml"/><Relationship Id="rId7" Type="http://schemas.openxmlformats.org/officeDocument/2006/relationships/tags" Target="../tags/tag766.xml"/><Relationship Id="rId6" Type="http://schemas.openxmlformats.org/officeDocument/2006/relationships/tags" Target="../tags/tag765.xml"/><Relationship Id="rId5" Type="http://schemas.openxmlformats.org/officeDocument/2006/relationships/tags" Target="../tags/tag764.xml"/><Relationship Id="rId4" Type="http://schemas.openxmlformats.org/officeDocument/2006/relationships/tags" Target="../tags/tag763.xml"/><Relationship Id="rId34" Type="http://schemas.openxmlformats.org/officeDocument/2006/relationships/slideLayout" Target="../slideLayouts/slideLayout36.xml"/><Relationship Id="rId33" Type="http://schemas.openxmlformats.org/officeDocument/2006/relationships/tags" Target="../tags/tag792.xml"/><Relationship Id="rId32" Type="http://schemas.openxmlformats.org/officeDocument/2006/relationships/tags" Target="../tags/tag791.xml"/><Relationship Id="rId31" Type="http://schemas.openxmlformats.org/officeDocument/2006/relationships/tags" Target="../tags/tag790.xml"/><Relationship Id="rId30" Type="http://schemas.openxmlformats.org/officeDocument/2006/relationships/tags" Target="../tags/tag789.xml"/><Relationship Id="rId3" Type="http://schemas.openxmlformats.org/officeDocument/2006/relationships/tags" Target="../tags/tag762.xml"/><Relationship Id="rId29" Type="http://schemas.openxmlformats.org/officeDocument/2006/relationships/tags" Target="../tags/tag788.xml"/><Relationship Id="rId28" Type="http://schemas.openxmlformats.org/officeDocument/2006/relationships/tags" Target="../tags/tag787.xml"/><Relationship Id="rId27" Type="http://schemas.openxmlformats.org/officeDocument/2006/relationships/tags" Target="../tags/tag786.xml"/><Relationship Id="rId26" Type="http://schemas.openxmlformats.org/officeDocument/2006/relationships/tags" Target="../tags/tag785.xml"/><Relationship Id="rId25" Type="http://schemas.openxmlformats.org/officeDocument/2006/relationships/tags" Target="../tags/tag784.xml"/><Relationship Id="rId24" Type="http://schemas.openxmlformats.org/officeDocument/2006/relationships/tags" Target="../tags/tag783.xml"/><Relationship Id="rId23" Type="http://schemas.openxmlformats.org/officeDocument/2006/relationships/tags" Target="../tags/tag782.xml"/><Relationship Id="rId22" Type="http://schemas.openxmlformats.org/officeDocument/2006/relationships/tags" Target="../tags/tag781.xml"/><Relationship Id="rId21" Type="http://schemas.openxmlformats.org/officeDocument/2006/relationships/tags" Target="../tags/tag780.xml"/><Relationship Id="rId20" Type="http://schemas.openxmlformats.org/officeDocument/2006/relationships/tags" Target="../tags/tag779.xml"/><Relationship Id="rId2" Type="http://schemas.openxmlformats.org/officeDocument/2006/relationships/slide" Target="slide2.xml"/><Relationship Id="rId19" Type="http://schemas.openxmlformats.org/officeDocument/2006/relationships/tags" Target="../tags/tag778.xml"/><Relationship Id="rId18" Type="http://schemas.openxmlformats.org/officeDocument/2006/relationships/tags" Target="../tags/tag777.xml"/><Relationship Id="rId17" Type="http://schemas.openxmlformats.org/officeDocument/2006/relationships/tags" Target="../tags/tag776.xml"/><Relationship Id="rId16" Type="http://schemas.openxmlformats.org/officeDocument/2006/relationships/tags" Target="../tags/tag775.xml"/><Relationship Id="rId15" Type="http://schemas.openxmlformats.org/officeDocument/2006/relationships/tags" Target="../tags/tag774.xml"/><Relationship Id="rId14" Type="http://schemas.openxmlformats.org/officeDocument/2006/relationships/tags" Target="../tags/tag773.xml"/><Relationship Id="rId13" Type="http://schemas.openxmlformats.org/officeDocument/2006/relationships/tags" Target="../tags/tag772.xml"/><Relationship Id="rId12" Type="http://schemas.openxmlformats.org/officeDocument/2006/relationships/tags" Target="../tags/tag771.xml"/><Relationship Id="rId11" Type="http://schemas.openxmlformats.org/officeDocument/2006/relationships/tags" Target="../tags/tag770.xml"/><Relationship Id="rId10" Type="http://schemas.openxmlformats.org/officeDocument/2006/relationships/tags" Target="../tags/tag769.xml"/><Relationship Id="rId1" Type="http://schemas.openxmlformats.org/officeDocument/2006/relationships/tags" Target="../tags/tag76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798.xml"/><Relationship Id="rId8" Type="http://schemas.openxmlformats.org/officeDocument/2006/relationships/image" Target="../media/image56.png"/><Relationship Id="rId7" Type="http://schemas.openxmlformats.org/officeDocument/2006/relationships/tags" Target="../tags/tag797.xml"/><Relationship Id="rId6" Type="http://schemas.openxmlformats.org/officeDocument/2006/relationships/image" Target="../media/image55.png"/><Relationship Id="rId5" Type="http://schemas.openxmlformats.org/officeDocument/2006/relationships/tags" Target="../tags/tag796.xml"/><Relationship Id="rId4" Type="http://schemas.openxmlformats.org/officeDocument/2006/relationships/tags" Target="../tags/tag795.xml"/><Relationship Id="rId3" Type="http://schemas.openxmlformats.org/officeDocument/2006/relationships/tags" Target="../tags/tag794.xml"/><Relationship Id="rId2" Type="http://schemas.openxmlformats.org/officeDocument/2006/relationships/image" Target="../media/image54.png"/><Relationship Id="rId14" Type="http://schemas.openxmlformats.org/officeDocument/2006/relationships/slideLayout" Target="../slideLayouts/slideLayout36.xml"/><Relationship Id="rId13" Type="http://schemas.openxmlformats.org/officeDocument/2006/relationships/tags" Target="../tags/tag802.xml"/><Relationship Id="rId12" Type="http://schemas.openxmlformats.org/officeDocument/2006/relationships/tags" Target="../tags/tag801.xml"/><Relationship Id="rId11" Type="http://schemas.openxmlformats.org/officeDocument/2006/relationships/tags" Target="../tags/tag800.xml"/><Relationship Id="rId10" Type="http://schemas.openxmlformats.org/officeDocument/2006/relationships/tags" Target="../tags/tag799.xml"/><Relationship Id="rId1" Type="http://schemas.openxmlformats.org/officeDocument/2006/relationships/tags" Target="../tags/tag793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808.xml"/><Relationship Id="rId8" Type="http://schemas.openxmlformats.org/officeDocument/2006/relationships/image" Target="../media/image33.png"/><Relationship Id="rId7" Type="http://schemas.openxmlformats.org/officeDocument/2006/relationships/tags" Target="../tags/tag807.xml"/><Relationship Id="rId6" Type="http://schemas.openxmlformats.org/officeDocument/2006/relationships/tags" Target="../tags/tag806.xml"/><Relationship Id="rId5" Type="http://schemas.openxmlformats.org/officeDocument/2006/relationships/tags" Target="../tags/tag805.xml"/><Relationship Id="rId4" Type="http://schemas.openxmlformats.org/officeDocument/2006/relationships/image" Target="../media/image5.jpeg"/><Relationship Id="rId3" Type="http://schemas.openxmlformats.org/officeDocument/2006/relationships/tags" Target="../tags/tag804.xml"/><Relationship Id="rId2" Type="http://schemas.openxmlformats.org/officeDocument/2006/relationships/image" Target="../media/image6.jpeg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36.xml"/><Relationship Id="rId1" Type="http://schemas.openxmlformats.org/officeDocument/2006/relationships/tags" Target="../tags/tag80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36.xml"/><Relationship Id="rId6" Type="http://schemas.openxmlformats.org/officeDocument/2006/relationships/tags" Target="../tags/tag815.xml"/><Relationship Id="rId5" Type="http://schemas.openxmlformats.org/officeDocument/2006/relationships/tags" Target="../tags/tag814.xml"/><Relationship Id="rId4" Type="http://schemas.openxmlformats.org/officeDocument/2006/relationships/image" Target="../media/image5.jpeg"/><Relationship Id="rId3" Type="http://schemas.openxmlformats.org/officeDocument/2006/relationships/tags" Target="../tags/tag813.xml"/><Relationship Id="rId2" Type="http://schemas.openxmlformats.org/officeDocument/2006/relationships/image" Target="../media/image6.jpeg"/><Relationship Id="rId1" Type="http://schemas.openxmlformats.org/officeDocument/2006/relationships/tags" Target="../tags/tag81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825.xml"/><Relationship Id="rId8" Type="http://schemas.openxmlformats.org/officeDocument/2006/relationships/tags" Target="../tags/tag824.xml"/><Relationship Id="rId7" Type="http://schemas.openxmlformats.org/officeDocument/2006/relationships/tags" Target="../tags/tag823.xml"/><Relationship Id="rId6" Type="http://schemas.openxmlformats.org/officeDocument/2006/relationships/image" Target="../media/image58.png"/><Relationship Id="rId5" Type="http://schemas.openxmlformats.org/officeDocument/2006/relationships/tags" Target="../tags/tag822.xml"/><Relationship Id="rId4" Type="http://schemas.openxmlformats.org/officeDocument/2006/relationships/tags" Target="../tags/tag821.xml"/><Relationship Id="rId3" Type="http://schemas.openxmlformats.org/officeDocument/2006/relationships/tags" Target="../tags/tag820.xml"/><Relationship Id="rId20" Type="http://schemas.openxmlformats.org/officeDocument/2006/relationships/notesSlide" Target="../notesSlides/notesSlide17.xml"/><Relationship Id="rId2" Type="http://schemas.openxmlformats.org/officeDocument/2006/relationships/image" Target="../media/image57.png"/><Relationship Id="rId19" Type="http://schemas.openxmlformats.org/officeDocument/2006/relationships/slideLayout" Target="../slideLayouts/slideLayout48.xml"/><Relationship Id="rId18" Type="http://schemas.openxmlformats.org/officeDocument/2006/relationships/tags" Target="../tags/tag832.xml"/><Relationship Id="rId17" Type="http://schemas.openxmlformats.org/officeDocument/2006/relationships/tags" Target="../tags/tag831.xml"/><Relationship Id="rId16" Type="http://schemas.openxmlformats.org/officeDocument/2006/relationships/image" Target="../media/image60.png"/><Relationship Id="rId15" Type="http://schemas.openxmlformats.org/officeDocument/2006/relationships/tags" Target="../tags/tag830.xml"/><Relationship Id="rId14" Type="http://schemas.openxmlformats.org/officeDocument/2006/relationships/tags" Target="../tags/tag829.xml"/><Relationship Id="rId13" Type="http://schemas.openxmlformats.org/officeDocument/2006/relationships/tags" Target="../tags/tag828.xml"/><Relationship Id="rId12" Type="http://schemas.openxmlformats.org/officeDocument/2006/relationships/tags" Target="../tags/tag827.xml"/><Relationship Id="rId11" Type="http://schemas.openxmlformats.org/officeDocument/2006/relationships/tags" Target="../tags/tag826.xml"/><Relationship Id="rId10" Type="http://schemas.openxmlformats.org/officeDocument/2006/relationships/image" Target="../media/image59.png"/><Relationship Id="rId1" Type="http://schemas.openxmlformats.org/officeDocument/2006/relationships/tags" Target="../tags/tag819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tags" Target="../tags/tag840.xml"/><Relationship Id="rId7" Type="http://schemas.openxmlformats.org/officeDocument/2006/relationships/tags" Target="../tags/tag839.xml"/><Relationship Id="rId6" Type="http://schemas.openxmlformats.org/officeDocument/2006/relationships/image" Target="../media/image62.png"/><Relationship Id="rId5" Type="http://schemas.openxmlformats.org/officeDocument/2006/relationships/tags" Target="../tags/tag838.xml"/><Relationship Id="rId4" Type="http://schemas.openxmlformats.org/officeDocument/2006/relationships/image" Target="../media/image61.png"/><Relationship Id="rId3" Type="http://schemas.openxmlformats.org/officeDocument/2006/relationships/tags" Target="../tags/tag837.xml"/><Relationship Id="rId2" Type="http://schemas.openxmlformats.org/officeDocument/2006/relationships/tags" Target="../tags/tag836.xml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48.xml"/><Relationship Id="rId11" Type="http://schemas.openxmlformats.org/officeDocument/2006/relationships/image" Target="../media/image64.png"/><Relationship Id="rId10" Type="http://schemas.openxmlformats.org/officeDocument/2006/relationships/tags" Target="../tags/tag841.xml"/><Relationship Id="rId1" Type="http://schemas.openxmlformats.org/officeDocument/2006/relationships/tags" Target="../tags/tag83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91.xml"/><Relationship Id="rId8" Type="http://schemas.openxmlformats.org/officeDocument/2006/relationships/tags" Target="../tags/tag490.xml"/><Relationship Id="rId7" Type="http://schemas.openxmlformats.org/officeDocument/2006/relationships/tags" Target="../tags/tag489.xml"/><Relationship Id="rId6" Type="http://schemas.openxmlformats.org/officeDocument/2006/relationships/tags" Target="../tags/tag488.xml"/><Relationship Id="rId5" Type="http://schemas.openxmlformats.org/officeDocument/2006/relationships/image" Target="../media/image14.png"/><Relationship Id="rId4" Type="http://schemas.openxmlformats.org/officeDocument/2006/relationships/tags" Target="../tags/tag487.xml"/><Relationship Id="rId3" Type="http://schemas.openxmlformats.org/officeDocument/2006/relationships/tags" Target="../tags/tag486.xml"/><Relationship Id="rId2" Type="http://schemas.openxmlformats.org/officeDocument/2006/relationships/tags" Target="../tags/tag485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484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852.xml"/><Relationship Id="rId8" Type="http://schemas.openxmlformats.org/officeDocument/2006/relationships/tags" Target="../tags/tag851.xml"/><Relationship Id="rId7" Type="http://schemas.openxmlformats.org/officeDocument/2006/relationships/tags" Target="../tags/tag850.xml"/><Relationship Id="rId6" Type="http://schemas.openxmlformats.org/officeDocument/2006/relationships/tags" Target="../tags/tag849.xml"/><Relationship Id="rId5" Type="http://schemas.openxmlformats.org/officeDocument/2006/relationships/tags" Target="../tags/tag848.xml"/><Relationship Id="rId4" Type="http://schemas.openxmlformats.org/officeDocument/2006/relationships/tags" Target="../tags/tag847.xml"/><Relationship Id="rId3" Type="http://schemas.openxmlformats.org/officeDocument/2006/relationships/tags" Target="../tags/tag846.xml"/><Relationship Id="rId2" Type="http://schemas.openxmlformats.org/officeDocument/2006/relationships/tags" Target="../tags/tag845.xml"/><Relationship Id="rId19" Type="http://schemas.openxmlformats.org/officeDocument/2006/relationships/slideLayout" Target="../slideLayouts/slideLayout48.xml"/><Relationship Id="rId18" Type="http://schemas.openxmlformats.org/officeDocument/2006/relationships/image" Target="../media/image66.png"/><Relationship Id="rId17" Type="http://schemas.openxmlformats.org/officeDocument/2006/relationships/tags" Target="../tags/tag859.xml"/><Relationship Id="rId16" Type="http://schemas.openxmlformats.org/officeDocument/2006/relationships/image" Target="../media/image65.png"/><Relationship Id="rId15" Type="http://schemas.openxmlformats.org/officeDocument/2006/relationships/tags" Target="../tags/tag858.xml"/><Relationship Id="rId14" Type="http://schemas.openxmlformats.org/officeDocument/2006/relationships/tags" Target="../tags/tag857.xml"/><Relationship Id="rId13" Type="http://schemas.openxmlformats.org/officeDocument/2006/relationships/tags" Target="../tags/tag856.xml"/><Relationship Id="rId12" Type="http://schemas.openxmlformats.org/officeDocument/2006/relationships/tags" Target="../tags/tag855.xml"/><Relationship Id="rId11" Type="http://schemas.openxmlformats.org/officeDocument/2006/relationships/tags" Target="../tags/tag854.xml"/><Relationship Id="rId10" Type="http://schemas.openxmlformats.org/officeDocument/2006/relationships/tags" Target="../tags/tag853.xml"/><Relationship Id="rId1" Type="http://schemas.openxmlformats.org/officeDocument/2006/relationships/tags" Target="../tags/tag844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tags" Target="../tags/tag863.xml"/><Relationship Id="rId7" Type="http://schemas.openxmlformats.org/officeDocument/2006/relationships/tags" Target="../tags/tag862.xml"/><Relationship Id="rId6" Type="http://schemas.openxmlformats.org/officeDocument/2006/relationships/image" Target="../media/image68.jpeg"/><Relationship Id="rId5" Type="http://schemas.openxmlformats.org/officeDocument/2006/relationships/tags" Target="../tags/tag861.xml"/><Relationship Id="rId4" Type="http://schemas.openxmlformats.org/officeDocument/2006/relationships/image" Target="../media/image67.png"/><Relationship Id="rId3" Type="http://schemas.openxmlformats.org/officeDocument/2006/relationships/tags" Target="../tags/tag860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868.xml"/><Relationship Id="rId6" Type="http://schemas.openxmlformats.org/officeDocument/2006/relationships/tags" Target="../tags/tag867.xml"/><Relationship Id="rId5" Type="http://schemas.openxmlformats.org/officeDocument/2006/relationships/tags" Target="../tags/tag866.xml"/><Relationship Id="rId4" Type="http://schemas.openxmlformats.org/officeDocument/2006/relationships/image" Target="../media/image5.jpeg"/><Relationship Id="rId3" Type="http://schemas.openxmlformats.org/officeDocument/2006/relationships/tags" Target="../tags/tag865.xml"/><Relationship Id="rId2" Type="http://schemas.openxmlformats.org/officeDocument/2006/relationships/image" Target="../media/image6.jpeg"/><Relationship Id="rId1" Type="http://schemas.openxmlformats.org/officeDocument/2006/relationships/tags" Target="../tags/tag864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tags" Target="../tags/tag876.xml"/><Relationship Id="rId7" Type="http://schemas.openxmlformats.org/officeDocument/2006/relationships/image" Target="../media/image71.png"/><Relationship Id="rId6" Type="http://schemas.openxmlformats.org/officeDocument/2006/relationships/tags" Target="../tags/tag875.xml"/><Relationship Id="rId5" Type="http://schemas.openxmlformats.org/officeDocument/2006/relationships/image" Target="../media/image70.png"/><Relationship Id="rId4" Type="http://schemas.openxmlformats.org/officeDocument/2006/relationships/tags" Target="../tags/tag874.xml"/><Relationship Id="rId3" Type="http://schemas.openxmlformats.org/officeDocument/2006/relationships/tags" Target="../tags/tag873.xml"/><Relationship Id="rId2" Type="http://schemas.openxmlformats.org/officeDocument/2006/relationships/image" Target="../media/image69.jpeg"/><Relationship Id="rId11" Type="http://schemas.openxmlformats.org/officeDocument/2006/relationships/slideLayout" Target="../slideLayouts/slideLayout36.xml"/><Relationship Id="rId10" Type="http://schemas.openxmlformats.org/officeDocument/2006/relationships/tags" Target="../tags/tag877.xml"/><Relationship Id="rId1" Type="http://schemas.openxmlformats.org/officeDocument/2006/relationships/tags" Target="../tags/tag872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tags" Target="../tags/tag881.xml"/><Relationship Id="rId7" Type="http://schemas.openxmlformats.org/officeDocument/2006/relationships/image" Target="../media/image11.png"/><Relationship Id="rId6" Type="http://schemas.openxmlformats.org/officeDocument/2006/relationships/tags" Target="../tags/tag880.xml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tags" Target="../tags/tag879.xml"/><Relationship Id="rId2" Type="http://schemas.openxmlformats.org/officeDocument/2006/relationships/image" Target="../media/image73.jpeg"/><Relationship Id="rId1" Type="http://schemas.openxmlformats.org/officeDocument/2006/relationships/tags" Target="../tags/tag87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97.xml"/><Relationship Id="rId8" Type="http://schemas.openxmlformats.org/officeDocument/2006/relationships/tags" Target="../tags/tag496.xml"/><Relationship Id="rId7" Type="http://schemas.openxmlformats.org/officeDocument/2006/relationships/tags" Target="../tags/tag495.xml"/><Relationship Id="rId6" Type="http://schemas.openxmlformats.org/officeDocument/2006/relationships/image" Target="../media/image5.jpeg"/><Relationship Id="rId5" Type="http://schemas.openxmlformats.org/officeDocument/2006/relationships/tags" Target="../tags/tag494.xml"/><Relationship Id="rId4" Type="http://schemas.openxmlformats.org/officeDocument/2006/relationships/image" Target="../media/image6.jpeg"/><Relationship Id="rId3" Type="http://schemas.openxmlformats.org/officeDocument/2006/relationships/tags" Target="../tags/tag493.xml"/><Relationship Id="rId2" Type="http://schemas.openxmlformats.org/officeDocument/2006/relationships/image" Target="../media/image15.jpe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36.xml"/><Relationship Id="rId14" Type="http://schemas.openxmlformats.org/officeDocument/2006/relationships/tags" Target="../tags/tag500.xml"/><Relationship Id="rId13" Type="http://schemas.openxmlformats.org/officeDocument/2006/relationships/image" Target="../media/image17.jpeg"/><Relationship Id="rId12" Type="http://schemas.openxmlformats.org/officeDocument/2006/relationships/tags" Target="../tags/tag499.xml"/><Relationship Id="rId11" Type="http://schemas.openxmlformats.org/officeDocument/2006/relationships/image" Target="../media/image16.bmp"/><Relationship Id="rId10" Type="http://schemas.openxmlformats.org/officeDocument/2006/relationships/tags" Target="../tags/tag498.xml"/><Relationship Id="rId1" Type="http://schemas.openxmlformats.org/officeDocument/2006/relationships/tags" Target="../tags/tag49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tags" Target="../tags/tag504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tags" Target="../tags/tag506.xml"/><Relationship Id="rId4" Type="http://schemas.openxmlformats.org/officeDocument/2006/relationships/image" Target="../media/image22.png"/><Relationship Id="rId3" Type="http://schemas.openxmlformats.org/officeDocument/2006/relationships/tags" Target="../tags/tag505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11.xml"/><Relationship Id="rId8" Type="http://schemas.microsoft.com/office/2007/relationships/media" Target="../media/media3.mp4"/><Relationship Id="rId7" Type="http://schemas.openxmlformats.org/officeDocument/2006/relationships/video" Target="../media/media3.mp4"/><Relationship Id="rId6" Type="http://schemas.openxmlformats.org/officeDocument/2006/relationships/tags" Target="../tags/tag510.xml"/><Relationship Id="rId5" Type="http://schemas.openxmlformats.org/officeDocument/2006/relationships/tags" Target="../tags/tag509.xml"/><Relationship Id="rId4" Type="http://schemas.openxmlformats.org/officeDocument/2006/relationships/image" Target="../media/image5.jpeg"/><Relationship Id="rId3" Type="http://schemas.openxmlformats.org/officeDocument/2006/relationships/tags" Target="../tags/tag508.xml"/><Relationship Id="rId2" Type="http://schemas.openxmlformats.org/officeDocument/2006/relationships/image" Target="../media/image6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36.xml"/><Relationship Id="rId11" Type="http://schemas.openxmlformats.org/officeDocument/2006/relationships/tags" Target="../tags/tag512.xml"/><Relationship Id="rId10" Type="http://schemas.openxmlformats.org/officeDocument/2006/relationships/image" Target="../media/image23.png"/><Relationship Id="rId1" Type="http://schemas.openxmlformats.org/officeDocument/2006/relationships/tags" Target="../tags/tag50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tags" Target="../tags/tag522.xml"/><Relationship Id="rId7" Type="http://schemas.openxmlformats.org/officeDocument/2006/relationships/tags" Target="../tags/tag521.xml"/><Relationship Id="rId6" Type="http://schemas.openxmlformats.org/officeDocument/2006/relationships/tags" Target="../tags/tag520.xml"/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3" Type="http://schemas.openxmlformats.org/officeDocument/2006/relationships/tags" Target="../tags/tag517.xml"/><Relationship Id="rId2" Type="http://schemas.openxmlformats.org/officeDocument/2006/relationships/image" Target="../media/image24.jpeg"/><Relationship Id="rId1" Type="http://schemas.openxmlformats.org/officeDocument/2006/relationships/tags" Target="../tags/tag5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51345" y="-25400"/>
            <a:ext cx="2179320" cy="12363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701711" y="-25224"/>
            <a:ext cx="6249634" cy="1236821"/>
          </a:xfrm>
          <a:prstGeom prst="rect">
            <a:avLst/>
          </a:prstGeom>
          <a:gradFill>
            <a:gsLst>
              <a:gs pos="100000">
                <a:srgbClr val="FABE83"/>
              </a:gs>
              <a:gs pos="0">
                <a:srgbClr val="C9FEDA"/>
              </a:gs>
            </a:gsLst>
            <a:lin ang="2700000" scaled="1"/>
          </a:gradFill>
          <a:ln>
            <a:gradFill>
              <a:gsLst>
                <a:gs pos="50000">
                  <a:srgbClr val="B2DFDC"/>
                </a:gs>
                <a:gs pos="2000">
                  <a:srgbClr val="2DA59C"/>
                </a:gs>
                <a:gs pos="100000">
                  <a:srgbClr val="B2DFDC"/>
                </a:gs>
              </a:gsLst>
              <a:lin ang="5400000" scaled="0"/>
            </a:gradFill>
          </a:ln>
        </p:spPr>
        <p:txBody>
          <a:bodyPr vert="horz" lIns="90000" tIns="46800" rIns="90000" bIns="0" rtlCol="0" anchor="b" anchorCtr="0">
            <a:no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5400" b="1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>
              <a:spcAft>
                <a:spcPct val="0"/>
              </a:spcAft>
            </a:pPr>
            <a:r>
              <a:rPr lang="en-US" altLang="zh-CN" sz="8800" b="1" noProof="1">
                <a:solidFill>
                  <a:srgbClr val="0070C0"/>
                </a:solidFill>
                <a:latin typeface="华文隶书" panose="02010800040101010101" charset="-122"/>
                <a:ea typeface="华文隶书" panose="02010800040101010101" charset="-122"/>
              </a:rPr>
              <a:t>Welcome</a:t>
            </a:r>
            <a:endParaRPr lang="en-US" altLang="zh-CN" sz="8800" b="1" noProof="1">
              <a:solidFill>
                <a:srgbClr val="0070C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2211705" y="1160780"/>
            <a:ext cx="6113780" cy="610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963B22"/>
              </a:buClr>
            </a:pPr>
            <a:r>
              <a:rPr lang="en-US" altLang="zh-CN" sz="3375" b="1">
                <a:solidFill>
                  <a:schemeClr val="accent4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sym typeface="+mn-ea"/>
              </a:rPr>
              <a:t>----Glad to see you here!</a:t>
            </a:r>
            <a:endParaRPr lang="en-US" altLang="zh-CN" sz="3375" b="1">
              <a:solidFill>
                <a:schemeClr val="accent4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2809875" y="1661160"/>
            <a:ext cx="7517765" cy="26803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557530" indent="-557530">
              <a:defRPr/>
            </a:pP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Be </a:t>
            </a:r>
            <a:r>
              <a:rPr lang="en-US" altLang="zh-CN" sz="3600" b="1">
                <a:solidFill>
                  <a:srgbClr val="C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active</a:t>
            </a: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 to answer my questions (</a:t>
            </a:r>
            <a:r>
              <a:rPr lang="zh-CN" altLang="en-US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积极</a:t>
            </a: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)</a:t>
            </a:r>
            <a:endParaRPr lang="en-US" altLang="zh-CN" sz="3600" b="1">
              <a:solidFill>
                <a:schemeClr val="accent2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L="557530" indent="-557530">
              <a:defRPr/>
            </a:pP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Be </a:t>
            </a:r>
            <a:r>
              <a:rPr lang="en-US" altLang="zh-CN" sz="3600" b="1">
                <a:solidFill>
                  <a:srgbClr val="C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brave</a:t>
            </a: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 to express your opinions(</a:t>
            </a:r>
            <a:r>
              <a:rPr lang="zh-CN" altLang="en-US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勇敢</a:t>
            </a: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)</a:t>
            </a:r>
            <a:endParaRPr lang="en-US" altLang="zh-CN" sz="3600" b="1">
              <a:solidFill>
                <a:schemeClr val="accent2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marL="557530" indent="-557530">
              <a:defRPr/>
            </a:pP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Be </a:t>
            </a:r>
            <a:r>
              <a:rPr lang="en-US" altLang="zh-CN" sz="3600" b="1">
                <a:solidFill>
                  <a:srgbClr val="C00000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confident</a:t>
            </a: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 to show your talents(</a:t>
            </a:r>
            <a:r>
              <a:rPr lang="zh-CN" altLang="en-US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自信</a:t>
            </a:r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)</a:t>
            </a:r>
            <a:endParaRPr lang="en-US" altLang="zh-CN" sz="3600" b="1">
              <a:solidFill>
                <a:schemeClr val="accent2">
                  <a:lumMod val="75000"/>
                </a:schemeClr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  <a:sym typeface="+mn-ea"/>
            </a:endParaRPr>
          </a:p>
        </p:txBody>
      </p:sp>
      <p:pic>
        <p:nvPicPr>
          <p:cNvPr id="8" name="开头曲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547610" y="4382135"/>
            <a:ext cx="619125" cy="619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1210945"/>
            <a:ext cx="2854325" cy="401383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>
            <p:custDataLst>
              <p:tags r:id="rId1"/>
            </p:custDataLst>
          </p:nvPr>
        </p:nvSpPr>
        <p:spPr>
          <a:xfrm>
            <a:off x="-635" y="2377440"/>
            <a:ext cx="9144635" cy="271335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64185" y="1146810"/>
            <a:ext cx="7969250" cy="2553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-635" y="0"/>
            <a:ext cx="9144000" cy="11468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indent="0" algn="l"/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Read the passage and talk about  your understanding of the title: </a:t>
            </a:r>
            <a:r>
              <a:rPr lang="en-US" altLang="zh-CN" sz="32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Sharks: </a:t>
            </a:r>
            <a:r>
              <a:rPr lang="en-US" altLang="zh-C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Dangerous </a:t>
            </a:r>
            <a:r>
              <a:rPr lang="en-US" altLang="zh-CN" sz="32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 </a:t>
            </a:r>
            <a:r>
              <a:rPr lang="en-US" altLang="zh-C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Endangered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/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9"/>
            </p:custDataLst>
          </p:nvPr>
        </p:nvSpPr>
        <p:spPr>
          <a:xfrm>
            <a:off x="136119" y="1016873"/>
            <a:ext cx="9658511" cy="15557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defTabSz="914400">
              <a:lnSpc>
                <a:spcPct val="17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normally thinks sharks are ___________ but 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7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actually they are___________________. 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: 圆角 1"/>
          <p:cNvSpPr/>
          <p:nvPr>
            <p:custDataLst>
              <p:tags r:id="rId10"/>
            </p:custDataLst>
          </p:nvPr>
        </p:nvSpPr>
        <p:spPr>
          <a:xfrm>
            <a:off x="5089337" y="1147031"/>
            <a:ext cx="2336800" cy="7239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algn="ctr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: 圆角 6"/>
          <p:cNvSpPr/>
          <p:nvPr>
            <p:custDataLst>
              <p:tags r:id="rId11"/>
            </p:custDataLst>
          </p:nvPr>
        </p:nvSpPr>
        <p:spPr>
          <a:xfrm>
            <a:off x="2650490" y="1653540"/>
            <a:ext cx="4124325" cy="72390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headEnd type="none" w="med" len="med"/>
            <a:tailEnd type="none" w="med" len="med"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algn="ctr" defTabSz="9144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endangered / in danger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sp>
        <p:nvSpPr>
          <p:cNvPr id="101" name="文本框 100"/>
          <p:cNvSpPr txBox="1"/>
          <p:nvPr>
            <p:custDataLst>
              <p:tags r:id="rId5"/>
            </p:custDataLst>
          </p:nvPr>
        </p:nvSpPr>
        <p:spPr>
          <a:xfrm>
            <a:off x="0" y="0"/>
            <a:ext cx="9144635" cy="691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100" b="1">
                <a:latin typeface="Cambria" panose="02040503050406030204" charset="0"/>
                <a:ea typeface="宋体" panose="02010600030101010101" pitchFamily="2" charset="-122"/>
              </a:rPr>
              <a:t>                                                     </a:t>
            </a:r>
            <a:endParaRPr lang="en-US" b="1" u="dbl">
              <a:latin typeface="Calibri" panose="020F0502020204030204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en-US" b="0">
              <a:latin typeface="Calibri" panose="020F0502020204030204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2" name="文本框 101"/>
          <p:cNvSpPr txBox="1"/>
          <p:nvPr>
            <p:custDataLst>
              <p:tags r:id="rId6"/>
            </p:custDataLst>
          </p:nvPr>
        </p:nvSpPr>
        <p:spPr>
          <a:xfrm>
            <a:off x="941705" y="2058035"/>
            <a:ext cx="69913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endParaRPr lang="en-US" b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en-US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-12700" y="1553210"/>
            <a:ext cx="9156700" cy="155384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Activity I  Read for main idea and structure </a:t>
            </a:r>
            <a:endParaRPr lang="en-US" altLang="zh-CN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635"/>
            <a:ext cx="1307465" cy="155257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836" y="175578"/>
            <a:ext cx="5004911" cy="5110163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377315" y="1526223"/>
            <a:ext cx="3359944" cy="75771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4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dangerous</a:t>
            </a:r>
            <a:endParaRPr lang="en-US" altLang="zh-CN" sz="45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-99060" y="2263934"/>
            <a:ext cx="3359944" cy="757714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2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dangerous</a:t>
            </a:r>
            <a:r>
              <a:rPr lang="en-US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 </a:t>
            </a:r>
            <a:endParaRPr lang="en-US" altLang="zh-CN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233964" y="1080453"/>
            <a:ext cx="1802130" cy="506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700" b="1" smtClean="0">
                <a:solidFill>
                  <a:schemeClr val="accent1"/>
                </a:solidFill>
                <a:sym typeface="+mn-ea"/>
              </a:rPr>
              <a:t>extinction</a:t>
            </a:r>
            <a:endParaRPr lang="en-US" altLang="zh-CN" sz="2700" b="1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3499803" y="1453833"/>
            <a:ext cx="1548130" cy="414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1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dangerous</a:t>
            </a:r>
            <a:endParaRPr lang="en-US" altLang="zh-CN" sz="21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5219224" y="318"/>
            <a:ext cx="3924776" cy="16559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While-reading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II. Read for the main idea</a:t>
            </a:r>
            <a:endParaRPr lang="en-US" altLang="zh-C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218271" y="701834"/>
            <a:ext cx="3926205" cy="444246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5370195" y="622776"/>
            <a:ext cx="3593783" cy="2445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 algn="l"/>
            <a:endParaRPr lang="en-US" altLang="zh-CN" sz="21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  <a:p>
            <a:pPr marL="0" indent="457200" algn="l"/>
            <a:r>
              <a:rPr lang="en-US" altLang="zh-CN" sz="21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Read the passage quickly and pick out the 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key words</a:t>
            </a:r>
            <a:r>
              <a:rPr lang="en-US" altLang="zh-CN" sz="21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from the word cloud to describe each paragraph. </a:t>
            </a:r>
            <a:endParaRPr lang="en-US" altLang="zh-CN" sz="21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  <a:p>
            <a:pPr marL="0" indent="457200" algn="l"/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Find out the sentence</a:t>
            </a:r>
            <a:r>
              <a:rPr lang="en-US" altLang="zh-CN" sz="21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to support your choice.</a:t>
            </a:r>
            <a:r>
              <a:rPr lang="zh-CN" altLang="en-US" sz="27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endParaRPr lang="zh-CN" altLang="en-US" sz="27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0" y="318"/>
            <a:ext cx="2430304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Word cloud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3152775" y="2182495"/>
            <a:ext cx="1117283" cy="31718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dangerous </a:t>
            </a:r>
            <a:endParaRPr lang="en-US" altLang="zh-CN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en-US" altLang="zh-CN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矩形 12"/>
          <p:cNvSpPr/>
          <p:nvPr>
            <p:custDataLst>
              <p:tags r:id="rId13"/>
            </p:custDataLst>
          </p:nvPr>
        </p:nvSpPr>
        <p:spPr>
          <a:xfrm>
            <a:off x="975837" y="3177858"/>
            <a:ext cx="74485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1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kill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矩形 14"/>
          <p:cNvSpPr/>
          <p:nvPr>
            <p:custDataLst>
              <p:tags r:id="rId14"/>
            </p:custDataLst>
          </p:nvPr>
        </p:nvSpPr>
        <p:spPr>
          <a:xfrm>
            <a:off x="1042988" y="305594"/>
            <a:ext cx="263461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1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people’s behavior</a:t>
            </a:r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矩形 15"/>
          <p:cNvSpPr/>
          <p:nvPr>
            <p:custDataLst>
              <p:tags r:id="rId15"/>
            </p:custDataLst>
          </p:nvPr>
        </p:nvSpPr>
        <p:spPr>
          <a:xfrm>
            <a:off x="2623344" y="2718276"/>
            <a:ext cx="1147445" cy="414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100" b="1">
                <a:solidFill>
                  <a:srgbClr val="FF0000"/>
                </a:solidFill>
                <a:effectLst/>
              </a:rPr>
              <a:t>attitude</a:t>
            </a:r>
            <a:endParaRPr lang="en-US" sz="1500" b="1">
              <a:solidFill>
                <a:srgbClr val="FF0000"/>
              </a:solidFill>
              <a:effectLst/>
            </a:endParaRPr>
          </a:p>
        </p:txBody>
      </p:sp>
      <p:sp>
        <p:nvSpPr>
          <p:cNvPr id="17" name="矩形 16"/>
          <p:cNvSpPr/>
          <p:nvPr>
            <p:custDataLst>
              <p:tags r:id="rId16"/>
            </p:custDataLst>
          </p:nvPr>
        </p:nvSpPr>
        <p:spPr>
          <a:xfrm>
            <a:off x="1166336" y="3770313"/>
            <a:ext cx="1581150" cy="414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100" b="1">
                <a:solidFill>
                  <a:srgbClr val="FF0000"/>
                </a:solidFill>
                <a:effectLst/>
              </a:rPr>
              <a:t>finning</a:t>
            </a:r>
            <a:r>
              <a:rPr lang="en-US" altLang="zh-CN" sz="1500" b="1">
                <a:solidFill>
                  <a:srgbClr val="FF0000"/>
                </a:solidFill>
                <a:effectLst/>
              </a:rPr>
              <a:t>(</a:t>
            </a:r>
            <a:r>
              <a:rPr lang="zh-CN" altLang="en-US" sz="1500" b="1">
                <a:solidFill>
                  <a:srgbClr val="FF0000"/>
                </a:solidFill>
                <a:effectLst/>
              </a:rPr>
              <a:t>割鳍</a:t>
            </a:r>
            <a:r>
              <a:rPr lang="en-US" altLang="zh-CN" sz="1500" b="1">
                <a:solidFill>
                  <a:srgbClr val="FF0000"/>
                </a:solidFill>
                <a:effectLst/>
              </a:rPr>
              <a:t>)</a:t>
            </a:r>
            <a:endParaRPr lang="en-US" altLang="zh-CN" sz="1500" b="1">
              <a:solidFill>
                <a:srgbClr val="FF0000"/>
              </a:solidFill>
              <a:effectLst/>
            </a:endParaRPr>
          </a:p>
        </p:txBody>
      </p:sp>
      <p:sp>
        <p:nvSpPr>
          <p:cNvPr id="18" name="矩形 17"/>
          <p:cNvSpPr/>
          <p:nvPr>
            <p:custDataLst>
              <p:tags r:id="rId17"/>
            </p:custDataLst>
          </p:nvPr>
        </p:nvSpPr>
        <p:spPr>
          <a:xfrm>
            <a:off x="3358833" y="701834"/>
            <a:ext cx="1580515" cy="5530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number</a:t>
            </a:r>
            <a:endParaRPr lang="en-US" altLang="zh-CN" sz="3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矩形 18"/>
          <p:cNvSpPr/>
          <p:nvPr>
            <p:custDataLst>
              <p:tags r:id="rId18"/>
            </p:custDataLst>
          </p:nvPr>
        </p:nvSpPr>
        <p:spPr>
          <a:xfrm>
            <a:off x="1174115" y="2182495"/>
            <a:ext cx="1433195" cy="5530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reason</a:t>
            </a:r>
            <a:endParaRPr lang="en-US" altLang="zh-CN" sz="3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矩形 19"/>
          <p:cNvSpPr/>
          <p:nvPr>
            <p:custDataLst>
              <p:tags r:id="rId19"/>
            </p:custDataLst>
          </p:nvPr>
        </p:nvSpPr>
        <p:spPr>
          <a:xfrm>
            <a:off x="645002" y="1453833"/>
            <a:ext cx="121602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ln w="15875"/>
                <a:solidFill>
                  <a:schemeClr val="accent2">
                    <a:lumMod val="75000"/>
                  </a:schemeClr>
                </a:solidFill>
                <a:effectLst/>
              </a:rPr>
              <a:t>protect</a:t>
            </a:r>
            <a:endParaRPr lang="en-US" altLang="zh-CN" sz="2400" b="1">
              <a:ln w="15875"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1" name="矩形 20"/>
          <p:cNvSpPr/>
          <p:nvPr>
            <p:custDataLst>
              <p:tags r:id="rId20"/>
            </p:custDataLst>
          </p:nvPr>
        </p:nvSpPr>
        <p:spPr>
          <a:xfrm>
            <a:off x="327660" y="3177858"/>
            <a:ext cx="167259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ln w="15875"/>
                <a:solidFill>
                  <a:schemeClr val="accent2">
                    <a:lumMod val="75000"/>
                  </a:schemeClr>
                </a:solidFill>
                <a:effectLst/>
              </a:rPr>
              <a:t>protection</a:t>
            </a:r>
            <a:endParaRPr lang="en-US" altLang="zh-CN" sz="2400" b="1">
              <a:ln w="15875"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22" name="矩形 21"/>
          <p:cNvSpPr/>
          <p:nvPr>
            <p:custDataLst>
              <p:tags r:id="rId21"/>
            </p:custDataLst>
          </p:nvPr>
        </p:nvSpPr>
        <p:spPr>
          <a:xfrm>
            <a:off x="3238341" y="1126649"/>
            <a:ext cx="1910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accent4">
                    <a:lumMod val="75000"/>
                  </a:schemeClr>
                </a:solidFill>
                <a:effectLst/>
              </a:rPr>
              <a:t>endangered</a:t>
            </a:r>
            <a:endParaRPr lang="en-US" altLang="zh-CN" sz="2400" b="1"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sp>
        <p:nvSpPr>
          <p:cNvPr id="23" name="矩形 22"/>
          <p:cNvSpPr/>
          <p:nvPr>
            <p:custDataLst>
              <p:tags r:id="rId22"/>
            </p:custDataLst>
          </p:nvPr>
        </p:nvSpPr>
        <p:spPr>
          <a:xfrm>
            <a:off x="1049020" y="4080828"/>
            <a:ext cx="1262380" cy="321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500" b="1">
                <a:solidFill>
                  <a:schemeClr val="accent4">
                    <a:lumMod val="75000"/>
                  </a:schemeClr>
                </a:solidFill>
                <a:effectLst/>
              </a:rPr>
              <a:t>endangered</a:t>
            </a:r>
            <a:endParaRPr lang="en-US" altLang="zh-CN" sz="1500" b="1"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sp>
        <p:nvSpPr>
          <p:cNvPr id="10" name="文本框 9"/>
          <p:cNvSpPr txBox="1"/>
          <p:nvPr>
            <p:custDataLst>
              <p:tags r:id="rId23"/>
            </p:custDataLst>
          </p:nvPr>
        </p:nvSpPr>
        <p:spPr>
          <a:xfrm>
            <a:off x="7117556" y="3875088"/>
            <a:ext cx="2026920" cy="12915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Tips: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on the first and last sentence of each paragraph</a:t>
            </a:r>
            <a:endParaRPr lang="en-US" altLang="zh-CN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 flipH="1">
            <a:off x="9039225" y="9163368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8" grpId="0"/>
      <p:bldP spid="10" grpId="0" bldLvl="0" animBg="1"/>
      <p:bldP spid="10" grpId="2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0724" t="8100" r="241" b="6750"/>
          <a:stretch>
            <a:fillRect/>
          </a:stretch>
        </p:blipFill>
        <p:spPr>
          <a:xfrm>
            <a:off x="-136" y="-52482"/>
            <a:ext cx="2582923" cy="5245920"/>
          </a:xfrm>
          <a:prstGeom prst="rect">
            <a:avLst/>
          </a:prstGeom>
        </p:spPr>
      </p:pic>
      <p:pic>
        <p:nvPicPr>
          <p:cNvPr id="5" name="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9562" r="7004" b="6434"/>
          <a:stretch>
            <a:fillRect/>
          </a:stretch>
        </p:blipFill>
        <p:spPr>
          <a:xfrm>
            <a:off x="2583180" y="-27940"/>
            <a:ext cx="6238875" cy="5196205"/>
          </a:xfrm>
          <a:prstGeom prst="rect">
            <a:avLst/>
          </a:prstGeom>
        </p:spPr>
      </p:pic>
      <p:sp>
        <p:nvSpPr>
          <p:cNvPr id="3" name="形状6"/>
          <p:cNvSpPr txBox="1"/>
          <p:nvPr>
            <p:custDataLst>
              <p:tags r:id="rId5"/>
            </p:custDataLst>
          </p:nvPr>
        </p:nvSpPr>
        <p:spPr>
          <a:xfrm>
            <a:off x="520700" y="808355"/>
            <a:ext cx="1313180" cy="720725"/>
          </a:xfrm>
          <a:custGeom>
            <a:avLst/>
            <a:gdLst>
              <a:gd name="connsiteX0" fmla="*/ 1441856 w 2883713"/>
              <a:gd name="connsiteY0" fmla="*/ 0 h 1369457"/>
              <a:gd name="connsiteX1" fmla="*/ 2238172 w 2883713"/>
              <a:gd name="connsiteY1" fmla="*/ 0 h 1369457"/>
              <a:gd name="connsiteX2" fmla="*/ 2883713 w 2883713"/>
              <a:gd name="connsiteY2" fmla="*/ 1062893 h 1369457"/>
              <a:gd name="connsiteX3" fmla="*/ 645541 w 2883713"/>
              <a:gd name="connsiteY3" fmla="*/ 1369457 h 1369457"/>
              <a:gd name="connsiteX4" fmla="*/ 0 w 2883713"/>
              <a:gd name="connsiteY4" fmla="*/ 306563 h 13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713" h="1369457">
                <a:moveTo>
                  <a:pt x="1441856" y="0"/>
                </a:moveTo>
                <a:cubicBezTo>
                  <a:pt x="2238172" y="0"/>
                  <a:pt x="2883713" y="306563"/>
                  <a:pt x="2883713" y="684728"/>
                </a:cubicBezTo>
                <a:cubicBezTo>
                  <a:pt x="2883713" y="1062893"/>
                  <a:pt x="2238172" y="1369457"/>
                  <a:pt x="1441856" y="1369457"/>
                </a:cubicBezTo>
                <a:cubicBezTo>
                  <a:pt x="645541" y="1369457"/>
                  <a:pt x="0" y="1062893"/>
                  <a:pt x="0" y="684728"/>
                </a:cubicBezTo>
                <a:cubicBezTo>
                  <a:pt x="0" y="306563"/>
                  <a:pt x="645541" y="0"/>
                  <a:pt x="1441856" y="0"/>
                </a:cubicBezTo>
                <a:close/>
              </a:path>
            </a:pathLst>
          </a:custGeom>
          <a:solidFill>
            <a:srgbClr val="00E6FF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en-US" b="0" i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dangerous animal</a:t>
            </a:r>
            <a:endParaRPr lang="en-US" b="0" i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形状6"/>
          <p:cNvSpPr txBox="1"/>
          <p:nvPr>
            <p:custDataLst>
              <p:tags r:id="rId6"/>
            </p:custDataLst>
          </p:nvPr>
        </p:nvSpPr>
        <p:spPr>
          <a:xfrm>
            <a:off x="280035" y="2285365"/>
            <a:ext cx="1864360" cy="743585"/>
          </a:xfrm>
          <a:custGeom>
            <a:avLst/>
            <a:gdLst>
              <a:gd name="connsiteX0" fmla="*/ 1441856 w 2883713"/>
              <a:gd name="connsiteY0" fmla="*/ 0 h 1369457"/>
              <a:gd name="connsiteX1" fmla="*/ 2238172 w 2883713"/>
              <a:gd name="connsiteY1" fmla="*/ 0 h 1369457"/>
              <a:gd name="connsiteX2" fmla="*/ 2883713 w 2883713"/>
              <a:gd name="connsiteY2" fmla="*/ 1062893 h 1369457"/>
              <a:gd name="connsiteX3" fmla="*/ 645541 w 2883713"/>
              <a:gd name="connsiteY3" fmla="*/ 1369457 h 1369457"/>
              <a:gd name="connsiteX4" fmla="*/ 0 w 2883713"/>
              <a:gd name="connsiteY4" fmla="*/ 306563 h 13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713" h="1369457">
                <a:moveTo>
                  <a:pt x="1441856" y="0"/>
                </a:moveTo>
                <a:cubicBezTo>
                  <a:pt x="2238172" y="0"/>
                  <a:pt x="2883713" y="306563"/>
                  <a:pt x="2883713" y="684728"/>
                </a:cubicBezTo>
                <a:cubicBezTo>
                  <a:pt x="2883713" y="1062893"/>
                  <a:pt x="2238172" y="1369457"/>
                  <a:pt x="1441856" y="1369457"/>
                </a:cubicBezTo>
                <a:cubicBezTo>
                  <a:pt x="645541" y="1369457"/>
                  <a:pt x="0" y="1062893"/>
                  <a:pt x="0" y="684728"/>
                </a:cubicBezTo>
                <a:cubicBezTo>
                  <a:pt x="0" y="306563"/>
                  <a:pt x="645541" y="0"/>
                  <a:pt x="1441856" y="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en-US" b="0" i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attitude after the movie</a:t>
            </a:r>
            <a:r>
              <a:rPr lang="en-US" sz="2100" b="0" i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sz="2100" b="0" i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形状6"/>
          <p:cNvSpPr txBox="1"/>
          <p:nvPr>
            <p:custDataLst>
              <p:tags r:id="rId7"/>
            </p:custDataLst>
          </p:nvPr>
        </p:nvSpPr>
        <p:spPr>
          <a:xfrm>
            <a:off x="520700" y="3923665"/>
            <a:ext cx="1313180" cy="713105"/>
          </a:xfrm>
          <a:custGeom>
            <a:avLst/>
            <a:gdLst>
              <a:gd name="connsiteX0" fmla="*/ 1441856 w 2883713"/>
              <a:gd name="connsiteY0" fmla="*/ 0 h 1369457"/>
              <a:gd name="connsiteX1" fmla="*/ 2238172 w 2883713"/>
              <a:gd name="connsiteY1" fmla="*/ 0 h 1369457"/>
              <a:gd name="connsiteX2" fmla="*/ 2883713 w 2883713"/>
              <a:gd name="connsiteY2" fmla="*/ 1062893 h 1369457"/>
              <a:gd name="connsiteX3" fmla="*/ 645541 w 2883713"/>
              <a:gd name="connsiteY3" fmla="*/ 1369457 h 1369457"/>
              <a:gd name="connsiteX4" fmla="*/ 0 w 2883713"/>
              <a:gd name="connsiteY4" fmla="*/ 306563 h 13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713" h="1369457">
                <a:moveTo>
                  <a:pt x="1441856" y="0"/>
                </a:moveTo>
                <a:cubicBezTo>
                  <a:pt x="2238172" y="0"/>
                  <a:pt x="2883713" y="306563"/>
                  <a:pt x="2883713" y="684728"/>
                </a:cubicBezTo>
                <a:cubicBezTo>
                  <a:pt x="2883713" y="1062893"/>
                  <a:pt x="2238172" y="1369457"/>
                  <a:pt x="1441856" y="1369457"/>
                </a:cubicBezTo>
                <a:cubicBezTo>
                  <a:pt x="645541" y="1369457"/>
                  <a:pt x="0" y="1062893"/>
                  <a:pt x="0" y="684728"/>
                </a:cubicBezTo>
                <a:cubicBezTo>
                  <a:pt x="0" y="306563"/>
                  <a:pt x="645541" y="0"/>
                  <a:pt x="1441856" y="0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en-US" sz="2400" b="0" i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number</a:t>
            </a:r>
            <a:endParaRPr lang="en-US" sz="2400" b="0" i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形状6"/>
          <p:cNvSpPr txBox="1"/>
          <p:nvPr>
            <p:custDataLst>
              <p:tags r:id="rId8"/>
            </p:custDataLst>
          </p:nvPr>
        </p:nvSpPr>
        <p:spPr>
          <a:xfrm>
            <a:off x="3784441" y="3923348"/>
            <a:ext cx="1313021" cy="547688"/>
          </a:xfrm>
          <a:custGeom>
            <a:avLst/>
            <a:gdLst>
              <a:gd name="connsiteX0" fmla="*/ 1441856 w 2883713"/>
              <a:gd name="connsiteY0" fmla="*/ 0 h 1369457"/>
              <a:gd name="connsiteX1" fmla="*/ 2238172 w 2883713"/>
              <a:gd name="connsiteY1" fmla="*/ 0 h 1369457"/>
              <a:gd name="connsiteX2" fmla="*/ 2883713 w 2883713"/>
              <a:gd name="connsiteY2" fmla="*/ 1062893 h 1369457"/>
              <a:gd name="connsiteX3" fmla="*/ 645541 w 2883713"/>
              <a:gd name="connsiteY3" fmla="*/ 1369457 h 1369457"/>
              <a:gd name="connsiteX4" fmla="*/ 0 w 2883713"/>
              <a:gd name="connsiteY4" fmla="*/ 306563 h 13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713" h="1369457">
                <a:moveTo>
                  <a:pt x="1441856" y="0"/>
                </a:moveTo>
                <a:cubicBezTo>
                  <a:pt x="2238172" y="0"/>
                  <a:pt x="2883713" y="306563"/>
                  <a:pt x="2883713" y="684728"/>
                </a:cubicBezTo>
                <a:cubicBezTo>
                  <a:pt x="2883713" y="1062893"/>
                  <a:pt x="2238172" y="1369457"/>
                  <a:pt x="1441856" y="1369457"/>
                </a:cubicBezTo>
                <a:cubicBezTo>
                  <a:pt x="645541" y="1369457"/>
                  <a:pt x="0" y="1062893"/>
                  <a:pt x="0" y="684728"/>
                </a:cubicBezTo>
                <a:cubicBezTo>
                  <a:pt x="0" y="306563"/>
                  <a:pt x="645541" y="0"/>
                  <a:pt x="144185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en-US" b="0" i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behavior</a:t>
            </a:r>
            <a:endParaRPr lang="en-US" b="0" i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形状6"/>
          <p:cNvSpPr txBox="1"/>
          <p:nvPr>
            <p:custDataLst>
              <p:tags r:id="rId9"/>
            </p:custDataLst>
          </p:nvPr>
        </p:nvSpPr>
        <p:spPr>
          <a:xfrm>
            <a:off x="6477318" y="4087813"/>
            <a:ext cx="1313021" cy="547688"/>
          </a:xfrm>
          <a:custGeom>
            <a:avLst/>
            <a:gdLst>
              <a:gd name="connsiteX0" fmla="*/ 1441856 w 2883713"/>
              <a:gd name="connsiteY0" fmla="*/ 0 h 1369457"/>
              <a:gd name="connsiteX1" fmla="*/ 2238172 w 2883713"/>
              <a:gd name="connsiteY1" fmla="*/ 0 h 1369457"/>
              <a:gd name="connsiteX2" fmla="*/ 2883713 w 2883713"/>
              <a:gd name="connsiteY2" fmla="*/ 1062893 h 1369457"/>
              <a:gd name="connsiteX3" fmla="*/ 645541 w 2883713"/>
              <a:gd name="connsiteY3" fmla="*/ 1369457 h 1369457"/>
              <a:gd name="connsiteX4" fmla="*/ 0 w 2883713"/>
              <a:gd name="connsiteY4" fmla="*/ 306563 h 13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713" h="1369457">
                <a:moveTo>
                  <a:pt x="1441856" y="0"/>
                </a:moveTo>
                <a:cubicBezTo>
                  <a:pt x="2238172" y="0"/>
                  <a:pt x="2883713" y="306563"/>
                  <a:pt x="2883713" y="684728"/>
                </a:cubicBezTo>
                <a:cubicBezTo>
                  <a:pt x="2883713" y="1062893"/>
                  <a:pt x="2238172" y="1369457"/>
                  <a:pt x="1441856" y="1369457"/>
                </a:cubicBezTo>
                <a:cubicBezTo>
                  <a:pt x="645541" y="1369457"/>
                  <a:pt x="0" y="1062893"/>
                  <a:pt x="0" y="684728"/>
                </a:cubicBezTo>
                <a:cubicBezTo>
                  <a:pt x="0" y="306563"/>
                  <a:pt x="645541" y="0"/>
                  <a:pt x="1441856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en-US" sz="2100" b="0" i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protection</a:t>
            </a:r>
            <a:endParaRPr lang="en-US" sz="2100" b="0" i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11"/>
          <p:cNvSpPr/>
          <p:nvPr>
            <p:custDataLst>
              <p:tags r:id="rId1"/>
            </p:custDataLst>
          </p:nvPr>
        </p:nvSpPr>
        <p:spPr>
          <a:xfrm>
            <a:off x="743192" y="1643742"/>
            <a:ext cx="7933399" cy="348086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lstStyle/>
          <a:p>
            <a:pPr algn="just" defTabSz="1217930">
              <a:lnSpc>
                <a:spcPct val="150000"/>
              </a:lnSpc>
              <a:defRPr/>
            </a:pP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Para.1　   </a:t>
            </a: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   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A.</a:t>
            </a: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Finning kills millions of sharks a year.</a:t>
            </a:r>
            <a:endParaRPr sz="2100" ker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defTabSz="1217930">
              <a:lnSpc>
                <a:spcPct val="150000"/>
              </a:lnSpc>
              <a:defRPr/>
            </a:pP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Para.2        </a:t>
            </a: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   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B.</a:t>
            </a: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The opening scene from the 1975 film </a:t>
            </a:r>
            <a:r>
              <a:rPr sz="2100" i="1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Jaws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.</a:t>
            </a:r>
            <a:endParaRPr sz="2100" ker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defTabSz="1217930">
              <a:lnSpc>
                <a:spcPct val="150000"/>
              </a:lnSpc>
              <a:defRPr/>
            </a:pP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Para.3 </a:t>
            </a: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          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C.</a:t>
            </a: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More people want to protect sharks from extinction.</a:t>
            </a:r>
            <a:endParaRPr sz="2100" ker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defTabSz="1217930">
              <a:lnSpc>
                <a:spcPct val="150000"/>
              </a:lnSpc>
              <a:defRPr/>
            </a:pP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Para.4    </a:t>
            </a: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       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D.</a:t>
            </a: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Benchley came across an awful sight of dead sharks </a:t>
            </a:r>
            <a:endParaRPr lang="en-US" sz="2100" ker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defTabSz="1217930">
              <a:lnSpc>
                <a:spcPct val="150000"/>
              </a:lnSpc>
              <a:defRPr/>
            </a:pP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                     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and fought to protect sharks.</a:t>
            </a:r>
            <a:endParaRPr sz="2100" ker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defTabSz="1217930">
              <a:lnSpc>
                <a:spcPct val="150000"/>
              </a:lnSpc>
              <a:defRPr/>
            </a:pP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Para.5      </a:t>
            </a: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     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E.</a:t>
            </a:r>
            <a:r>
              <a:rPr lang="en-US" sz="2100" i="1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</a:t>
            </a:r>
            <a:r>
              <a:rPr sz="2100" i="1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Jaws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made people more scared of sharks and people </a:t>
            </a:r>
            <a:endParaRPr lang="en-US" sz="2100" ker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just" defTabSz="1217930">
              <a:lnSpc>
                <a:spcPct val="150000"/>
              </a:lnSpc>
              <a:defRPr/>
            </a:pPr>
            <a:r>
              <a:rPr lang="en-US"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                       </a:t>
            </a:r>
            <a:r>
              <a:rPr sz="2100" ker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微软雅黑" panose="020B0503020204020204" charset="-122"/>
              </a:rPr>
              <a:t>killed as many sharks as they could.</a:t>
            </a:r>
            <a:endParaRPr sz="2100" ker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526965" y="772088"/>
            <a:ext cx="543814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Activity 1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Fast-­reading for main ideas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7403" y="1120254"/>
            <a:ext cx="8244458" cy="5759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100" b="1" kern="100">
                <a:solidFill>
                  <a:prstClr val="black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1</a:t>
            </a:r>
            <a:r>
              <a:rPr lang="en-US" altLang="zh-CN" sz="2100" b="1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100" b="1" kern="100">
                <a:solidFill>
                  <a:prstClr val="black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Skim the passage and match each paragraph with its main idea.</a:t>
            </a:r>
            <a:endParaRPr altLang="zh-CN" sz="2100" b="1" kern="100">
              <a:solidFill>
                <a:prstClr val="black"/>
              </a:solidFill>
              <a:latin typeface="宋体" panose="02010600030101010101" pitchFamily="2" charset="-122"/>
              <a:cs typeface="Courier New" panose="02070309020205020404" pitchFamily="49" charset="0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4"/>
            </p:custDataLst>
          </p:nvPr>
        </p:nvCxnSpPr>
        <p:spPr>
          <a:xfrm>
            <a:off x="1546535" y="2041671"/>
            <a:ext cx="810190" cy="44228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5"/>
            </p:custDataLst>
          </p:nvPr>
        </p:nvCxnSpPr>
        <p:spPr>
          <a:xfrm>
            <a:off x="1492894" y="2463803"/>
            <a:ext cx="816200" cy="18702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6"/>
            </p:custDataLst>
          </p:nvPr>
        </p:nvCxnSpPr>
        <p:spPr>
          <a:xfrm flipV="1">
            <a:off x="1546535" y="2139397"/>
            <a:ext cx="864203" cy="81019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7"/>
            </p:custDataLst>
          </p:nvPr>
        </p:nvCxnSpPr>
        <p:spPr>
          <a:xfrm>
            <a:off x="1498904" y="3393315"/>
            <a:ext cx="810190" cy="2564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8"/>
            </p:custDataLst>
          </p:nvPr>
        </p:nvCxnSpPr>
        <p:spPr>
          <a:xfrm flipV="1">
            <a:off x="1546535" y="2962635"/>
            <a:ext cx="864203" cy="137131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>
            <p:custDataLst>
              <p:tags r:id="rId9"/>
            </p:custDataLst>
          </p:nvPr>
        </p:nvGrpSpPr>
        <p:grpSpPr>
          <a:xfrm>
            <a:off x="251165" y="-20481"/>
            <a:ext cx="3112202" cy="846877"/>
            <a:chOff x="6366" y="110"/>
            <a:chExt cx="6534" cy="1778"/>
          </a:xfrm>
        </p:grpSpPr>
        <p:sp>
          <p:nvSpPr>
            <p:cNvPr id="36" name="文本框 35"/>
            <p:cNvSpPr txBox="1"/>
            <p:nvPr>
              <p:custDataLst>
                <p:tags r:id="rId10"/>
              </p:custDataLst>
            </p:nvPr>
          </p:nvSpPr>
          <p:spPr>
            <a:xfrm>
              <a:off x="7656" y="561"/>
              <a:ext cx="5244" cy="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zh-CN" sz="24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Aa润行体 (非商业使用)" panose="02010600010101010101" charset="-122"/>
                  <a:cs typeface="Arial" panose="020B0604020202020204" pitchFamily="34" charset="0"/>
                </a:rPr>
                <a:t>While-reading</a:t>
              </a:r>
              <a:endParaRPr lang="en-US" altLang="zh-CN"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a润行体 (非商业使用)" panose="02010600010101010101" charset="-122"/>
                <a:cs typeface="Arial" panose="020B0604020202020204" pitchFamily="34" charset="0"/>
              </a:endParaRPr>
            </a:p>
          </p:txBody>
        </p:sp>
        <p:pic>
          <p:nvPicPr>
            <p:cNvPr id="37" name="图片 36" descr="C:\Users\16106\Desktop\11.教学说课 7.9小清新\33.png3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51492" t="21838" r="34202" b="57569"/>
            <a:stretch>
              <a:fillRect/>
            </a:stretch>
          </p:blipFill>
          <p:spPr>
            <a:xfrm rot="5400000">
              <a:off x="6330" y="145"/>
              <a:ext cx="1778" cy="1707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993231" y="707549"/>
            <a:ext cx="3624263" cy="829945"/>
          </a:xfrm>
          <a:prstGeom prst="rect">
            <a:avLst/>
          </a:prstGeom>
          <a:solidFill>
            <a:srgbClr val="01D1FD">
              <a:alpha val="4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Sharks: 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Dangerous or Endangerd?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4628674" y="1658938"/>
            <a:ext cx="1429" cy="2162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肘形连接符 8"/>
          <p:cNvCxnSpPr/>
          <p:nvPr>
            <p:custDataLst>
              <p:tags r:id="rId3"/>
            </p:custDataLst>
          </p:nvPr>
        </p:nvCxnSpPr>
        <p:spPr>
          <a:xfrm>
            <a:off x="3365183" y="1657191"/>
            <a:ext cx="2592229" cy="2381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 flipH="1">
            <a:off x="5975033" y="1870551"/>
            <a:ext cx="0" cy="2700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 flipH="1">
            <a:off x="3382804" y="1870551"/>
            <a:ext cx="0" cy="2700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1680528" y="2092643"/>
            <a:ext cx="2694623" cy="1055370"/>
          </a:xfrm>
          <a:prstGeom prst="rect">
            <a:avLst/>
          </a:prstGeom>
          <a:solidFill>
            <a:srgbClr val="01D1FD">
              <a:alpha val="4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3760"/>
              </a:lnSpc>
              <a:buNone/>
            </a:pPr>
            <a:r>
              <a: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Para 1-2</a:t>
            </a:r>
            <a:endParaRPr lang="en-US" altLang="zh-CN" sz="2000" b="1">
              <a:solidFill>
                <a:srgbClr val="7030A0"/>
              </a:solidFill>
              <a:latin typeface="Times New Roman" panose="02020603050405020304" pitchFamily="18" charset="0"/>
              <a:ea typeface="新宋体" panose="02010609030101010101" charset="-122"/>
              <a:cs typeface="Times New Roman" panose="02020603050405020304" pitchFamily="18" charset="0"/>
            </a:endParaRPr>
          </a:p>
          <a:p>
            <a:pPr algn="ctr">
              <a:lnSpc>
                <a:spcPts val="3760"/>
              </a:lnSpc>
              <a:buNone/>
            </a:pPr>
            <a:endParaRPr lang="en-US" altLang="zh-CN" sz="2000" b="1">
              <a:solidFill>
                <a:srgbClr val="7030A0"/>
              </a:solidFill>
              <a:latin typeface="Times New Roman" panose="02020603050405020304" pitchFamily="18" charset="0"/>
              <a:ea typeface="新宋体" panose="0201060903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4948555" y="2092960"/>
            <a:ext cx="2925445" cy="960120"/>
          </a:xfrm>
          <a:prstGeom prst="rect">
            <a:avLst/>
          </a:prstGeom>
          <a:solidFill>
            <a:srgbClr val="01D1FD">
              <a:alpha val="43000"/>
            </a:srgbClr>
          </a:solidFill>
          <a:ln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0"/>
            </a:gradFill>
          </a:ln>
        </p:spPr>
        <p:txBody>
          <a:bodyPr wrap="square" rtlCol="0">
            <a:noAutofit/>
          </a:bodyPr>
          <a:lstStyle/>
          <a:p>
            <a:pPr algn="ctr">
              <a:lnSpc>
                <a:spcPts val="3760"/>
              </a:lnSpc>
              <a:buNone/>
            </a:pP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       </a:t>
            </a:r>
            <a:r>
              <a:rPr lang="en-US" altLang="zh-CN" sz="2000" b="1">
                <a:solidFill>
                  <a:srgbClr val="7030A0"/>
                </a:solidFill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 Para 3-4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 </a:t>
            </a:r>
            <a:endParaRPr lang="en-US" altLang="zh-CN" sz="2000" b="1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右大括号 16"/>
          <p:cNvSpPr/>
          <p:nvPr>
            <p:custDataLst>
              <p:tags r:id="rId8"/>
            </p:custDataLst>
          </p:nvPr>
        </p:nvSpPr>
        <p:spPr>
          <a:xfrm rot="5400000">
            <a:off x="4452938" y="1840071"/>
            <a:ext cx="365760" cy="2586990"/>
          </a:xfrm>
          <a:prstGeom prst="rightBrace">
            <a:avLst>
              <a:gd name="adj1" fmla="val 8333"/>
              <a:gd name="adj2" fmla="val 5121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3224530" y="3316605"/>
            <a:ext cx="2925445" cy="1826895"/>
          </a:xfrm>
          <a:prstGeom prst="rect">
            <a:avLst/>
          </a:prstGeom>
          <a:solidFill>
            <a:srgbClr val="01D1FD">
              <a:alpha val="4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lnSpc>
                <a:spcPts val="3760"/>
              </a:lnSpc>
              <a:buNone/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charset="-122"/>
                <a:cs typeface="Times New Roman" panose="02020603050405020304" pitchFamily="18" charset="0"/>
              </a:rPr>
              <a:t>       </a:t>
            </a:r>
            <a:r>
              <a:rPr lang="en-US" altLang="zh-CN" sz="2000" b="1">
                <a:solidFill>
                  <a:srgbClr val="7030A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Para 5</a:t>
            </a:r>
            <a:r>
              <a:rPr lang="en-US" altLang="zh-CN" sz="2000" b="1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endParaRPr lang="en-US" altLang="zh-CN" sz="2000" b="1">
              <a:solidFill>
                <a:srgbClr val="000000"/>
              </a:solidFill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algn="ctr">
              <a:lnSpc>
                <a:spcPts val="3760"/>
              </a:lnSpc>
              <a:buNone/>
            </a:pPr>
            <a:r>
              <a:rPr lang="en-US" altLang="zh-CN" sz="2000" b="1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More people want to </a:t>
            </a:r>
            <a:endParaRPr lang="en-US" altLang="zh-CN" sz="2000" b="1">
              <a:solidFill>
                <a:srgbClr val="000000"/>
              </a:solidFill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algn="ctr">
              <a:lnSpc>
                <a:spcPts val="3760"/>
              </a:lnSpc>
              <a:buNone/>
            </a:pP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charset="-122"/>
              <a:cs typeface="Times New Roman" panose="02020603050405020304" pitchFamily="18" charset="0"/>
            </a:endParaRPr>
          </a:p>
          <a:p>
            <a:pPr algn="ctr">
              <a:lnSpc>
                <a:spcPts val="3760"/>
              </a:lnSpc>
              <a:buNone/>
            </a:pP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2373630" y="2576830"/>
            <a:ext cx="17646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  <a:endParaRPr lang="en-US" altLang="zh-C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5681504" y="2536825"/>
            <a:ext cx="193071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endangerd</a:t>
            </a:r>
            <a:endParaRPr lang="en-US" altLang="zh-C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3646805" y="4251484"/>
            <a:ext cx="2282666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 sharks from extinction</a:t>
            </a:r>
            <a:endParaRPr lang="en-US" altLang="zh-C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222250" y="635"/>
            <a:ext cx="8877935" cy="58293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</a:ln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Read for structure</a:t>
            </a:r>
            <a:endParaRPr lang="en-US" sz="36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endParaRPr lang="en-US" sz="36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1680845" y="2092960"/>
            <a:ext cx="87503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Part Ⅰ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5"/>
            </p:custDataLst>
          </p:nvPr>
        </p:nvSpPr>
        <p:spPr>
          <a:xfrm>
            <a:off x="4886960" y="2013585"/>
            <a:ext cx="116586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Part Ⅱ</a:t>
            </a:r>
            <a:endParaRPr lang="en-US" altLang="zh-CN" sz="2400" b="1">
              <a:solidFill>
                <a:schemeClr val="tx1"/>
              </a:solidFill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3224530" y="3311525"/>
            <a:ext cx="127444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Part Ⅲ</a:t>
            </a:r>
            <a:endParaRPr lang="en-US" altLang="zh-CN" sz="2400" b="1">
              <a:solidFill>
                <a:schemeClr val="tx1"/>
              </a:solidFill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>
            <p:custDataLst>
              <p:tags r:id="rId1"/>
            </p:custDataLst>
          </p:nvPr>
        </p:nvSpPr>
        <p:spPr>
          <a:xfrm>
            <a:off x="1196405" y="870914"/>
            <a:ext cx="8542598" cy="334892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>
              <a:lnSpc>
                <a:spcPct val="170000"/>
              </a:lnSpc>
            </a:pPr>
            <a:r>
              <a:rPr lang="en-US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. </a:t>
            </a:r>
            <a:r>
              <a:rPr lang="en-US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type of text is this passage?</a:t>
            </a:r>
            <a:endParaRPr lang="zh-CN" altLang="zh-CN" sz="3200" kern="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en-US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en-US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Narration(</a:t>
            </a:r>
            <a:r>
              <a:rPr lang="zh-CN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记叙文</a:t>
            </a:r>
            <a:r>
              <a:rPr lang="en-US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endParaRPr lang="zh-CN" altLang="zh-CN" sz="3200" kern="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en-US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en-US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Argumentation(</a:t>
            </a:r>
            <a:r>
              <a:rPr lang="zh-CN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议论文</a:t>
            </a:r>
            <a:r>
              <a:rPr lang="en-US" altLang="zh-CN" sz="32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1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endParaRPr lang="zh-CN" altLang="zh-CN" sz="2100" kern="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Exposition(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说明文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endParaRPr lang="zh-CN" altLang="zh-CN" sz="2800" kern="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Prose(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散文</a:t>
            </a:r>
            <a:r>
              <a:rPr lang="en-US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800" kern="1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endParaRPr lang="zh-CN" altLang="zh-CN" sz="2800" kern="1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9"/>
          <p:cNvSpPr txBox="1"/>
          <p:nvPr>
            <p:custDataLst>
              <p:tags r:id="rId2"/>
            </p:custDataLst>
          </p:nvPr>
        </p:nvSpPr>
        <p:spPr>
          <a:xfrm>
            <a:off x="1070351" y="3623930"/>
            <a:ext cx="655877" cy="5958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36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32" name="组合 31"/>
          <p:cNvGrpSpPr/>
          <p:nvPr>
            <p:custDataLst>
              <p:tags r:id="rId3"/>
            </p:custDataLst>
          </p:nvPr>
        </p:nvGrpSpPr>
        <p:grpSpPr>
          <a:xfrm>
            <a:off x="455978" y="24768"/>
            <a:ext cx="2656374" cy="846877"/>
            <a:chOff x="6366" y="110"/>
            <a:chExt cx="5577" cy="1778"/>
          </a:xfrm>
        </p:grpSpPr>
        <p:sp>
          <p:nvSpPr>
            <p:cNvPr id="33" name="文本框 32"/>
            <p:cNvSpPr txBox="1"/>
            <p:nvPr>
              <p:custDataLst>
                <p:tags r:id="rId4"/>
              </p:custDataLst>
            </p:nvPr>
          </p:nvSpPr>
          <p:spPr>
            <a:xfrm>
              <a:off x="7656" y="561"/>
              <a:ext cx="4287" cy="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zh-CN" sz="24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ea typeface="Aa润行体 (非商业使用)" panose="02010600010101010101" charset="-122"/>
                  <a:cs typeface="Arial" panose="020B0604020202020204" pitchFamily="34" charset="0"/>
                </a:rPr>
                <a:t>Pre-reading</a:t>
              </a:r>
              <a:endParaRPr lang="en-US" altLang="zh-CN"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Aa润行体 (非商业使用)" panose="02010600010101010101" charset="-122"/>
                <a:cs typeface="Arial" panose="020B0604020202020204" pitchFamily="34" charset="0"/>
              </a:endParaRPr>
            </a:p>
          </p:txBody>
        </p:sp>
        <p:pic>
          <p:nvPicPr>
            <p:cNvPr id="2" name="图片 1" descr="C:\Users\16106\Desktop\11.教学说课 7.9小清新\33.png3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51492" t="21838" r="34202" b="57569"/>
            <a:stretch>
              <a:fillRect/>
            </a:stretch>
          </p:blipFill>
          <p:spPr>
            <a:xfrm rot="5400000">
              <a:off x="6330" y="145"/>
              <a:ext cx="1778" cy="1707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635"/>
            <a:ext cx="1307465" cy="155257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-12700" y="1553210"/>
            <a:ext cx="9156700" cy="8197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Activity II Read for details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4037330" y="521970"/>
            <a:ext cx="5238115" cy="101473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is </a:t>
            </a:r>
            <a:r>
              <a:rPr lang="en-US" altLang="zh-CN" sz="2000" b="1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Jaws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? Please 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introduce the film according to para.1.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4140835" y="1173480"/>
            <a:ext cx="4499610" cy="265430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Time:______________________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en-US" altLang="zh-CN" sz="1350" b="1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en-US" altLang="zh-CN" sz="2000" b="1" u="sng">
              <a:solidFill>
                <a:schemeClr val="tx1"/>
              </a:solidFill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4144010" y="1714500"/>
            <a:ext cx="40487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What:_________________________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4777105" y="3148330"/>
            <a:ext cx="309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3966845" y="2203450"/>
            <a:ext cx="4673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Achivement:____________________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4144010" y="2658110"/>
            <a:ext cx="406336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Effects:________________________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4144010" y="3127375"/>
            <a:ext cx="441325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2.Why is the movie mentioned here?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521970"/>
            <a:ext cx="3853815" cy="4098290"/>
          </a:xfrm>
          <a:prstGeom prst="rect">
            <a:avLst/>
          </a:prstGeom>
        </p:spPr>
      </p:pic>
      <p:sp>
        <p:nvSpPr>
          <p:cNvPr id="3" name="椭圆 2"/>
          <p:cNvSpPr/>
          <p:nvPr>
            <p:custDataLst>
              <p:tags r:id="rId14"/>
            </p:custDataLst>
          </p:nvPr>
        </p:nvSpPr>
        <p:spPr>
          <a:xfrm>
            <a:off x="2165350" y="2459355"/>
            <a:ext cx="415290" cy="268605"/>
          </a:xfrm>
          <a:prstGeom prst="ellipse">
            <a:avLst/>
          </a:prstGeom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5278755" y="1076557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in 1975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4965700" y="1626870"/>
            <a:ext cx="3674745" cy="48641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shark kills a swimmer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zh-CN" sz="20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7"/>
            </p:custDataLst>
          </p:nvPr>
        </p:nvSpPr>
        <p:spPr>
          <a:xfrm>
            <a:off x="5319395" y="1570990"/>
            <a:ext cx="3824605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endParaRPr lang="en-US" altLang="zh-CN" sz="20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8"/>
            </p:custDataLst>
          </p:nvPr>
        </p:nvSpPr>
        <p:spPr>
          <a:xfrm>
            <a:off x="5024755" y="2607945"/>
            <a:ext cx="4948555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strengthened people’s long-held idea</a:t>
            </a:r>
            <a:endParaRPr lang="en-US" altLang="zh-CN" sz="20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9"/>
            </p:custDataLst>
          </p:nvPr>
        </p:nvSpPr>
        <p:spPr>
          <a:xfrm>
            <a:off x="5592445" y="2113280"/>
            <a:ext cx="3048000" cy="43751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audiences&amp;awards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20"/>
            </p:custDataLst>
          </p:nvPr>
        </p:nvSpPr>
        <p:spPr>
          <a:xfrm>
            <a:off x="3697605" y="3421380"/>
            <a:ext cx="5211445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indent="457200" algn="l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A.To give an example.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 algn="l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B.To introduce the topic.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457200" algn="l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C.To make a summary.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/>
          <p:cNvSpPr/>
          <p:nvPr>
            <p:custDataLst>
              <p:tags r:id="rId21"/>
            </p:custDataLst>
          </p:nvPr>
        </p:nvSpPr>
        <p:spPr>
          <a:xfrm>
            <a:off x="2554605" y="2467610"/>
            <a:ext cx="356870" cy="268605"/>
          </a:xfrm>
          <a:prstGeom prst="ellipse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29" name="直接连接符 28"/>
          <p:cNvCxnSpPr/>
          <p:nvPr>
            <p:custDataLst>
              <p:tags r:id="rId22"/>
            </p:custDataLst>
          </p:nvPr>
        </p:nvCxnSpPr>
        <p:spPr>
          <a:xfrm>
            <a:off x="1162685" y="3221990"/>
            <a:ext cx="2122805" cy="0"/>
          </a:xfrm>
          <a:prstGeom prst="line">
            <a:avLst/>
          </a:prstGeom>
          <a:ln>
            <a:solidFill>
              <a:srgbClr val="1D41D5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23"/>
            </p:custDataLst>
          </p:nvPr>
        </p:nvCxnSpPr>
        <p:spPr>
          <a:xfrm flipV="1">
            <a:off x="653415" y="3469005"/>
            <a:ext cx="1273175" cy="6985"/>
          </a:xfrm>
          <a:prstGeom prst="line">
            <a:avLst/>
          </a:prstGeom>
          <a:ln>
            <a:solidFill>
              <a:srgbClr val="1D41D5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矩形 32"/>
          <p:cNvSpPr/>
          <p:nvPr>
            <p:custDataLst>
              <p:tags r:id="rId24"/>
            </p:custDataLst>
          </p:nvPr>
        </p:nvSpPr>
        <p:spPr>
          <a:xfrm>
            <a:off x="1933575" y="3265805"/>
            <a:ext cx="1257300" cy="232410"/>
          </a:xfrm>
          <a:prstGeom prst="rect">
            <a:avLst/>
          </a:prstGeom>
          <a:noFill/>
          <a:ln w="28575">
            <a:solidFill>
              <a:srgbClr val="F852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>
            <p:custDataLst>
              <p:tags r:id="rId25"/>
            </p:custDataLst>
          </p:nvPr>
        </p:nvSpPr>
        <p:spPr>
          <a:xfrm>
            <a:off x="584835" y="3501390"/>
            <a:ext cx="2606040" cy="232410"/>
          </a:xfrm>
          <a:prstGeom prst="rect">
            <a:avLst/>
          </a:prstGeom>
          <a:noFill/>
          <a:ln w="28575">
            <a:solidFill>
              <a:srgbClr val="F852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>
            <p:custDataLst>
              <p:tags r:id="rId26"/>
            </p:custDataLst>
          </p:nvPr>
        </p:nvSpPr>
        <p:spPr>
          <a:xfrm>
            <a:off x="584835" y="3759200"/>
            <a:ext cx="1580515" cy="232410"/>
          </a:xfrm>
          <a:prstGeom prst="rect">
            <a:avLst/>
          </a:prstGeom>
          <a:noFill/>
          <a:ln w="28575">
            <a:solidFill>
              <a:srgbClr val="F852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>
            <p:custDataLst>
              <p:tags r:id="rId27"/>
            </p:custDataLst>
          </p:nvPr>
        </p:nvSpPr>
        <p:spPr>
          <a:xfrm>
            <a:off x="2292985" y="3759200"/>
            <a:ext cx="897890" cy="232410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28"/>
            </p:custDataLst>
          </p:nvPr>
        </p:nvSpPr>
        <p:spPr>
          <a:xfrm>
            <a:off x="584835" y="4017010"/>
            <a:ext cx="2416810" cy="232410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>
            <p:custDataLst>
              <p:tags r:id="rId29"/>
            </p:custDataLst>
          </p:nvPr>
        </p:nvSpPr>
        <p:spPr>
          <a:xfrm>
            <a:off x="537210" y="4274820"/>
            <a:ext cx="2464435" cy="232410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>
            <p:custDataLst>
              <p:tags r:id="rId30"/>
            </p:custDataLst>
          </p:nvPr>
        </p:nvSpPr>
        <p:spPr>
          <a:xfrm>
            <a:off x="0" y="0"/>
            <a:ext cx="1469390" cy="521970"/>
          </a:xfrm>
          <a:prstGeom prst="rect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Para 1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4140200" y="3892550"/>
            <a:ext cx="434975" cy="356870"/>
          </a:xfrm>
          <a:prstGeom prst="rect">
            <a:avLst/>
          </a:prstGeom>
        </p:spPr>
      </p:pic>
    </p:spTree>
    <p:custDataLst>
      <p:tags r:id="rId3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1" animBg="1"/>
      <p:bldP spid="3" grpId="0" animBg="1"/>
      <p:bldP spid="12" grpId="0"/>
      <p:bldP spid="11" grpId="0"/>
      <p:bldP spid="33" grpId="0" animBg="1"/>
      <p:bldP spid="34" grpId="0" animBg="1"/>
      <p:bldP spid="35" grpId="0" animBg="1"/>
      <p:bldP spid="14" grpId="0"/>
      <p:bldP spid="37" grpId="1" animBg="1"/>
      <p:bldP spid="36" grpId="0" animBg="1"/>
      <p:bldP spid="38" grpId="0" animBg="1"/>
      <p:bldP spid="13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>
            <p:custDataLst>
              <p:tags r:id="rId1"/>
            </p:custDataLst>
          </p:nvPr>
        </p:nvSpPr>
        <p:spPr>
          <a:xfrm>
            <a:off x="1384300" y="3556635"/>
            <a:ext cx="1111885" cy="269240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>
            <p:custDataLst>
              <p:tags r:id="rId2"/>
            </p:custDataLst>
          </p:nvPr>
        </p:nvSpPr>
        <p:spPr>
          <a:xfrm>
            <a:off x="6828790" y="1461135"/>
            <a:ext cx="2177415" cy="1518920"/>
          </a:xfrm>
          <a:prstGeom prst="roundRect">
            <a:avLst/>
          </a:prstGeom>
          <a:solidFill>
            <a:srgbClr val="FFC000"/>
          </a:solidFill>
          <a:ln>
            <a:solidFill>
              <a:srgbClr val="F2480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3635375" y="1503680"/>
            <a:ext cx="1873250" cy="1476375"/>
          </a:xfrm>
          <a:prstGeom prst="round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0" y="0"/>
            <a:ext cx="1525270" cy="714375"/>
          </a:xfrm>
          <a:prstGeom prst="rect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Para 2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1469390" y="0"/>
            <a:ext cx="7655560" cy="1198880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did people describe sharks after watching the movie. Circle at least 2 adjectives(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形容词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in the text.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is people’s reaction?</a:t>
            </a:r>
            <a:endParaRPr lang="en-US" altLang="zh-CN" sz="24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3832225" y="1734185"/>
            <a:ext cx="1757680" cy="101473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frightening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bad 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horrible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右箭头 9"/>
          <p:cNvSpPr/>
          <p:nvPr>
            <p:custDataLst>
              <p:tags r:id="rId11"/>
            </p:custDataLst>
          </p:nvPr>
        </p:nvSpPr>
        <p:spPr>
          <a:xfrm>
            <a:off x="5589270" y="1939290"/>
            <a:ext cx="1054100" cy="44323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4007485" y="3641323"/>
            <a:ext cx="3048000" cy="31178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endParaRPr lang="zh-CN" altLang="en-US" sz="135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3" name="文本框 122"/>
          <p:cNvSpPr txBox="1"/>
          <p:nvPr>
            <p:custDataLst>
              <p:tags r:id="rId13"/>
            </p:custDataLst>
          </p:nvPr>
        </p:nvSpPr>
        <p:spPr>
          <a:xfrm>
            <a:off x="6880225" y="1581150"/>
            <a:ext cx="22136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people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stop swimming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i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people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start fishing and killing</a:t>
            </a:r>
            <a:endParaRPr lang="en-US" altLang="zh-CN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488690" y="3331845"/>
            <a:ext cx="2597150" cy="1761490"/>
          </a:xfrm>
          <a:prstGeom prst="round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t="2049" r="-973"/>
          <a:stretch>
            <a:fillRect/>
          </a:stretch>
        </p:blipFill>
        <p:spPr>
          <a:xfrm>
            <a:off x="6445885" y="3359150"/>
            <a:ext cx="2287270" cy="1784985"/>
          </a:xfrm>
          <a:prstGeom prst="round2DiagRect">
            <a:avLst>
              <a:gd name="adj1" fmla="val 16667"/>
              <a:gd name="adj2" fmla="val 1663"/>
            </a:avLst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184775" y="3051175"/>
            <a:ext cx="2184400" cy="21126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-69215" y="1151255"/>
            <a:ext cx="3557905" cy="3735070"/>
          </a:xfrm>
          <a:prstGeom prst="rect">
            <a:avLst/>
          </a:prstGeom>
        </p:spPr>
      </p:pic>
      <p:sp>
        <p:nvSpPr>
          <p:cNvPr id="4" name="椭圆 3"/>
          <p:cNvSpPr/>
          <p:nvPr>
            <p:custDataLst>
              <p:tags r:id="rId22"/>
            </p:custDataLst>
          </p:nvPr>
        </p:nvSpPr>
        <p:spPr>
          <a:xfrm>
            <a:off x="1377315" y="1783715"/>
            <a:ext cx="731520" cy="298450"/>
          </a:xfrm>
          <a:prstGeom prst="ellipse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23"/>
            </p:custDataLst>
          </p:nvPr>
        </p:nvSpPr>
        <p:spPr>
          <a:xfrm>
            <a:off x="2108835" y="2572385"/>
            <a:ext cx="353060" cy="255270"/>
          </a:xfrm>
          <a:prstGeom prst="ellipse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24"/>
            </p:custDataLst>
          </p:nvPr>
        </p:nvSpPr>
        <p:spPr>
          <a:xfrm>
            <a:off x="399415" y="3331845"/>
            <a:ext cx="622300" cy="284480"/>
          </a:xfrm>
          <a:prstGeom prst="ellipse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>
            <a:stCxn id="22" idx="5"/>
          </p:cNvCxnSpPr>
          <p:nvPr>
            <p:custDataLst>
              <p:tags r:id="rId25"/>
            </p:custDataLst>
          </p:nvPr>
        </p:nvCxnSpPr>
        <p:spPr>
          <a:xfrm flipV="1">
            <a:off x="2270760" y="3042920"/>
            <a:ext cx="587375" cy="508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椭圆 22"/>
          <p:cNvSpPr/>
          <p:nvPr>
            <p:custDataLst>
              <p:tags r:id="rId26"/>
            </p:custDataLst>
          </p:nvPr>
        </p:nvSpPr>
        <p:spPr>
          <a:xfrm>
            <a:off x="2461895" y="359410"/>
            <a:ext cx="927735" cy="471805"/>
          </a:xfrm>
          <a:prstGeom prst="ellipse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27"/>
            </p:custDataLst>
          </p:nvPr>
        </p:nvSpPr>
        <p:spPr>
          <a:xfrm>
            <a:off x="1504315" y="2793365"/>
            <a:ext cx="897890" cy="298450"/>
          </a:xfrm>
          <a:prstGeom prst="ellipse">
            <a:avLst/>
          </a:prstGeom>
          <a:ln>
            <a:solidFill>
              <a:srgbClr val="3232E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28"/>
            </p:custDataLst>
          </p:nvPr>
        </p:nvSpPr>
        <p:spPr>
          <a:xfrm>
            <a:off x="2402205" y="3298190"/>
            <a:ext cx="530225" cy="298450"/>
          </a:xfrm>
          <a:prstGeom prst="ellipse">
            <a:avLst/>
          </a:prstGeom>
          <a:ln>
            <a:solidFill>
              <a:srgbClr val="3232E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>
            <p:custDataLst>
              <p:tags r:id="rId29"/>
            </p:custDataLst>
          </p:nvPr>
        </p:nvCxnSpPr>
        <p:spPr>
          <a:xfrm>
            <a:off x="949960" y="3795395"/>
            <a:ext cx="1951990" cy="317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30"/>
            </p:custDataLst>
          </p:nvPr>
        </p:nvCxnSpPr>
        <p:spPr>
          <a:xfrm flipV="1">
            <a:off x="508000" y="3296920"/>
            <a:ext cx="1238250" cy="127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8" grpId="0" animBg="1"/>
      <p:bldP spid="123" grpId="0"/>
      <p:bldP spid="22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ttp://photo-static-api.fotomore.com/creative/vcg/400/new/VCG41N861763318.jpg?uid=386&amp;timestamp=1710989934&amp;sign=bcb684ec4fb9ba037f1d3638a67b496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52" b="16299"/>
          <a:stretch>
            <a:fillRect/>
          </a:stretch>
        </p:blipFill>
        <p:spPr>
          <a:xfrm>
            <a:off x="-330835" y="-47625"/>
            <a:ext cx="11725275" cy="66160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817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426"/>
            <a:ext cx="836295" cy="761524"/>
          </a:xfrm>
          <a:prstGeom prst="rect">
            <a:avLst/>
          </a:prstGeom>
          <a:effectLst/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-85090" y="1502410"/>
            <a:ext cx="9326245" cy="2627630"/>
          </a:xfrm>
          <a:prstGeom prst="rect">
            <a:avLst/>
          </a:prstGeom>
          <a:solidFill>
            <a:schemeClr val="accent3"/>
          </a:solidFill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en-US" altLang="zh-CN" sz="6600" b="1">
                <a:ln w="15875">
                  <a:gradFill>
                    <a:gsLst>
                      <a:gs pos="0">
                        <a:schemeClr val="accent1">
                          <a:hueMod val="80000"/>
                        </a:schemeClr>
                      </a:gs>
                      <a:gs pos="100000">
                        <a:schemeClr val="accent1"/>
                      </a:gs>
                    </a:gsLst>
                    <a:lin ang="2700000" scaled="1"/>
                  </a:gradFill>
                </a:ln>
                <a:solidFill>
                  <a:schemeClr val="bg1"/>
                </a:solidFill>
                <a:effectLst/>
                <a:latin typeface="Segoe UI" panose="020B0502040204020203" charset="0"/>
                <a:cs typeface="Segoe UI" panose="020B0502040204020203" charset="0"/>
                <a:sym typeface="+mn-ea"/>
              </a:rPr>
              <a:t>SHARKS: </a:t>
            </a:r>
            <a:endParaRPr lang="en-US" altLang="zh-CN" sz="6600" b="1">
              <a:ln w="15875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</a:ln>
              <a:solidFill>
                <a:schemeClr val="bg1"/>
              </a:solidFill>
              <a:effectLst/>
              <a:latin typeface="Segoe UI" panose="020B0502040204020203" charset="0"/>
              <a:cs typeface="Segoe UI" panose="020B0502040204020203" charset="0"/>
            </a:endParaRPr>
          </a:p>
          <a:p>
            <a:pPr algn="ctr"/>
            <a:r>
              <a:rPr lang="en-US" altLang="zh-CN" sz="4400" b="1">
                <a:ln w="15875">
                  <a:gradFill>
                    <a:gsLst>
                      <a:gs pos="0">
                        <a:schemeClr val="accent1">
                          <a:hueMod val="80000"/>
                        </a:schemeClr>
                      </a:gs>
                      <a:gs pos="100000">
                        <a:schemeClr val="accent1"/>
                      </a:gs>
                    </a:gsLst>
                    <a:lin ang="2700000" scaled="1"/>
                  </a:gradFill>
                </a:ln>
                <a:solidFill>
                  <a:schemeClr val="bg1"/>
                </a:solidFill>
                <a:effectLst/>
                <a:latin typeface="Segoe UI" panose="020B0502040204020203" charset="0"/>
                <a:cs typeface="Segoe UI" panose="020B0502040204020203" charset="0"/>
                <a:sym typeface="+mn-ea"/>
              </a:rPr>
              <a:t>DANGEROUS OR ENDANGERED?</a:t>
            </a:r>
            <a:endParaRPr lang="en-US" altLang="zh-CN" sz="4400" b="1">
              <a:ln w="15875"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</a:ln>
              <a:solidFill>
                <a:schemeClr val="bg1"/>
              </a:solidFill>
              <a:effectLst/>
              <a:latin typeface="Segoe UI" panose="020B0502040204020203" charset="0"/>
              <a:ea typeface="微软雅黑" panose="020B0503020204020204" charset="-122"/>
              <a:cs typeface="Segoe UI" panose="020B0502040204020203" charset="0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673100" y="93980"/>
            <a:ext cx="8021320" cy="2122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外研社必修二</a:t>
            </a:r>
            <a:r>
              <a:rPr lang="en-US" altLang="zh-CN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UNIT6 Earth first</a:t>
            </a:r>
            <a:endParaRPr lang="en-US" altLang="zh-CN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ideas</a:t>
            </a:r>
            <a:endParaRPr lang="en-US" altLang="zh-CN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>
            <a:off x="4587240" y="3549015"/>
            <a:ext cx="4653915" cy="7188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Qiu Xiaoting </a:t>
            </a:r>
            <a:endParaRPr lang="en-US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0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>
            <p:custDataLst>
              <p:tags r:id="rId1"/>
            </p:custDataLst>
          </p:nvPr>
        </p:nvSpPr>
        <p:spPr>
          <a:xfrm>
            <a:off x="5363845" y="916305"/>
            <a:ext cx="3197860" cy="8210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>
            <p:custDataLst>
              <p:tags r:id="rId2"/>
            </p:custDataLst>
          </p:nvPr>
        </p:nvSpPr>
        <p:spPr>
          <a:xfrm>
            <a:off x="161925" y="928203"/>
            <a:ext cx="2673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A1C448">
                    <a:lumMod val="50000"/>
                  </a:srgbClr>
                </a:solidFill>
              </a:rPr>
              <a:t> </a:t>
            </a:r>
            <a:endParaRPr lang="en-US" altLang="zh-CN" sz="2400" b="1">
              <a:solidFill>
                <a:srgbClr val="A1C448">
                  <a:lumMod val="50000"/>
                </a:srgbClr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0165" y="840105"/>
            <a:ext cx="4584065" cy="230695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1.What happened after 1975? And why?</a:t>
            </a:r>
            <a:endParaRPr lang="en-US" altLang="zh-CN" sz="24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 What is finning? </a:t>
            </a:r>
            <a:endParaRPr lang="en-US" altLang="zh-CN" sz="24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 What will people do when they are finning?</a:t>
            </a:r>
            <a:endParaRPr lang="en-US" altLang="zh-CN" sz="24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endParaRPr lang="en-US" altLang="zh-CN" sz="24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0" y="0"/>
            <a:ext cx="1469390" cy="721360"/>
          </a:xfrm>
          <a:prstGeom prst="rect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Para 3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>
            <p:custDataLst>
              <p:tags r:id="rId5"/>
            </p:custDataLst>
          </p:nvPr>
        </p:nvGrpSpPr>
        <p:grpSpPr>
          <a:xfrm>
            <a:off x="4740275" y="840105"/>
            <a:ext cx="4203700" cy="3058160"/>
            <a:chOff x="7568" y="1610"/>
            <a:chExt cx="6620" cy="4816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788" r="2640"/>
            <a:stretch>
              <a:fillRect/>
            </a:stretch>
          </p:blipFill>
          <p:spPr>
            <a:xfrm>
              <a:off x="7568" y="1610"/>
              <a:ext cx="6620" cy="421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30153"/>
            <a:stretch>
              <a:fillRect/>
            </a:stretch>
          </p:blipFill>
          <p:spPr>
            <a:xfrm>
              <a:off x="7580" y="4823"/>
              <a:ext cx="6608" cy="1603"/>
            </a:xfrm>
            <a:prstGeom prst="rect">
              <a:avLst/>
            </a:prstGeom>
          </p:spPr>
        </p:pic>
      </p:grpSp>
      <p:sp>
        <p:nvSpPr>
          <p:cNvPr id="33" name="矩形 32"/>
          <p:cNvSpPr/>
          <p:nvPr>
            <p:custDataLst>
              <p:tags r:id="rId10"/>
            </p:custDataLst>
          </p:nvPr>
        </p:nvSpPr>
        <p:spPr>
          <a:xfrm>
            <a:off x="6339205" y="928370"/>
            <a:ext cx="2156460" cy="267970"/>
          </a:xfrm>
          <a:prstGeom prst="rect">
            <a:avLst/>
          </a:prstGeom>
          <a:noFill/>
          <a:ln w="28575">
            <a:solidFill>
              <a:srgbClr val="F852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6686550" y="1196340"/>
            <a:ext cx="946150" cy="280670"/>
          </a:xfrm>
          <a:prstGeom prst="rect">
            <a:avLst/>
          </a:prstGeom>
          <a:noFill/>
          <a:ln w="28575">
            <a:solidFill>
              <a:srgbClr val="F852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5901055" y="1781175"/>
            <a:ext cx="1149350" cy="232410"/>
          </a:xfrm>
          <a:prstGeom prst="rect">
            <a:avLst/>
          </a:prstGeom>
          <a:noFill/>
          <a:ln w="28575">
            <a:solidFill>
              <a:srgbClr val="F852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3"/>
            </p:custDataLst>
          </p:nvPr>
        </p:nvSpPr>
        <p:spPr>
          <a:xfrm>
            <a:off x="7755890" y="1766570"/>
            <a:ext cx="690245" cy="247015"/>
          </a:xfrm>
          <a:prstGeom prst="rect">
            <a:avLst/>
          </a:prstGeom>
          <a:noFill/>
          <a:ln w="28575">
            <a:solidFill>
              <a:srgbClr val="F852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>
            <p:custDataLst>
              <p:tags r:id="rId14"/>
            </p:custDataLst>
          </p:nvPr>
        </p:nvSpPr>
        <p:spPr>
          <a:xfrm>
            <a:off x="5363845" y="2057400"/>
            <a:ext cx="2162810" cy="239395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1" grpId="0" animBg="1"/>
      <p:bldP spid="12" grpId="0" animBg="1"/>
      <p:bldP spid="13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pic>
        <p:nvPicPr>
          <p:cNvPr id="5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11473"/>
          <a:stretch>
            <a:fillRect/>
          </a:stretch>
        </p:blipFill>
        <p:spPr>
          <a:xfrm>
            <a:off x="43180" y="85090"/>
            <a:ext cx="2994660" cy="197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59525" y="35560"/>
            <a:ext cx="2738120" cy="2021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35255" y="2258695"/>
            <a:ext cx="2618105" cy="2527300"/>
          </a:xfrm>
          <a:prstGeom prst="rect">
            <a:avLst/>
          </a:prstGeom>
        </p:spPr>
      </p:pic>
      <p:sp>
        <p:nvSpPr>
          <p:cNvPr id="10" name="TextBox 2"/>
          <p:cNvSpPr txBox="1"/>
          <p:nvPr>
            <p:custDataLst>
              <p:tags r:id="rId11"/>
            </p:custDataLst>
          </p:nvPr>
        </p:nvSpPr>
        <p:spPr>
          <a:xfrm>
            <a:off x="1915160" y="135890"/>
            <a:ext cx="751840" cy="463550"/>
          </a:xfrm>
          <a:prstGeom prst="rect">
            <a:avLst/>
          </a:prstGeom>
          <a:solidFill>
            <a:sysClr val="window" lastClr="FFFFFF"/>
          </a:solidFill>
          <a:ln w="9525">
            <a:noFill/>
          </a:ln>
        </p:spPr>
        <p:txBody>
          <a:bodyPr wrap="square" lIns="91440" tIns="45720" rIns="91440" bIns="45720" anchor="t">
            <a:noAutofit/>
          </a:bodyPr>
          <a:lstStyle/>
          <a:p>
            <a:pPr marR="0" indent="0" algn="ctr" defTabSz="914400" eaLnBrk="0" fontAlgn="auto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kern="0" cap="none" spc="0" normalizeH="0" baseline="0" noProof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</a:t>
            </a:r>
            <a:endParaRPr kumimoji="0" lang="en-US" altLang="zh-CN" sz="2400" b="1" i="0" kern="0" cap="none" spc="0" normalizeH="0" baseline="0" noProof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椭圆 10"/>
          <p:cNvSpPr/>
          <p:nvPr>
            <p:custDataLst>
              <p:tags r:id="rId12"/>
            </p:custDataLst>
          </p:nvPr>
        </p:nvSpPr>
        <p:spPr>
          <a:xfrm>
            <a:off x="1656118" y="1201203"/>
            <a:ext cx="642937" cy="428625"/>
          </a:xfrm>
          <a:prstGeom prst="ellipse">
            <a:avLst/>
          </a:prstGeom>
          <a:noFill/>
          <a:ln w="5080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endParaRPr lang="zh-CN" altLang="en-US" sz="2400">
              <a:solidFill>
                <a:prstClr val="black"/>
              </a:solidFill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1" name="TextBox 3"/>
          <p:cNvSpPr txBox="1"/>
          <p:nvPr>
            <p:custDataLst>
              <p:tags r:id="rId13"/>
            </p:custDataLst>
          </p:nvPr>
        </p:nvSpPr>
        <p:spPr>
          <a:xfrm>
            <a:off x="6391275" y="35560"/>
            <a:ext cx="2785110" cy="398780"/>
          </a:xfrm>
          <a:prstGeom prst="rect">
            <a:avLst/>
          </a:prstGeom>
          <a:solidFill>
            <a:sysClr val="window" lastClr="FFFFFF"/>
          </a:solidFill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R="0" indent="0" defTabSz="914400" eaLnBrk="0" fontAlgn="auto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kern="0" cap="none" spc="0" normalizeH="0" baseline="0" noProof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Their fins are cut off. </a:t>
            </a:r>
            <a:endParaRPr kumimoji="0" lang="en-US" altLang="zh-CN" sz="2000" b="1" i="0" kern="0" cap="none" spc="0" normalizeH="0" baseline="0" noProof="0" err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0" name="图片 99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372485" y="142875"/>
            <a:ext cx="2652395" cy="1977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下箭头 15"/>
          <p:cNvSpPr/>
          <p:nvPr>
            <p:custDataLst>
              <p:tags r:id="rId16"/>
            </p:custDataLst>
          </p:nvPr>
        </p:nvSpPr>
        <p:spPr>
          <a:xfrm rot="16200000">
            <a:off x="6022975" y="982345"/>
            <a:ext cx="348615" cy="504825"/>
          </a:xfrm>
          <a:prstGeom prst="downArrow">
            <a:avLst>
              <a:gd name="adj1" fmla="val 50000"/>
              <a:gd name="adj2" fmla="val 4790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>
            <p:custDataLst>
              <p:tags r:id="rId17"/>
            </p:custDataLst>
          </p:nvPr>
        </p:nvPicPr>
        <p:blipFill>
          <a:blip r:embed="rId18"/>
          <a:srcRect l="24353"/>
          <a:stretch>
            <a:fillRect/>
          </a:stretch>
        </p:blipFill>
        <p:spPr>
          <a:xfrm>
            <a:off x="6237605" y="2267585"/>
            <a:ext cx="2860040" cy="2456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左箭头 16"/>
          <p:cNvSpPr/>
          <p:nvPr>
            <p:custDataLst>
              <p:tags r:id="rId19"/>
            </p:custDataLst>
          </p:nvPr>
        </p:nvSpPr>
        <p:spPr>
          <a:xfrm rot="16200000">
            <a:off x="7402830" y="1946275"/>
            <a:ext cx="495300" cy="39941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3"/>
          <p:cNvSpPr txBox="1"/>
          <p:nvPr>
            <p:custDataLst>
              <p:tags r:id="rId20"/>
            </p:custDataLst>
          </p:nvPr>
        </p:nvSpPr>
        <p:spPr>
          <a:xfrm>
            <a:off x="6237605" y="4755515"/>
            <a:ext cx="3020060" cy="337185"/>
          </a:xfrm>
          <a:prstGeom prst="rect">
            <a:avLst/>
          </a:prstGeom>
          <a:solidFill>
            <a:sysClr val="window" lastClr="FFFFFF"/>
          </a:solidFill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R="0" indent="0" defTabSz="914400" eaLnBrk="0" fontAlgn="auto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kern="0" cap="none" spc="0" normalizeH="0" baseline="0" noProof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Sharks are thrown into the sea. </a:t>
            </a:r>
            <a:endParaRPr kumimoji="0" lang="en-US" altLang="zh-CN" sz="1600" b="1" i="0" kern="0" cap="none" spc="0" normalizeH="0" baseline="0" noProof="0" err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3" name="图片 102"/>
          <p:cNvPicPr/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075940" y="2267585"/>
            <a:ext cx="3080385" cy="2644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左箭头 18"/>
          <p:cNvSpPr/>
          <p:nvPr>
            <p:custDataLst>
              <p:tags r:id="rId23"/>
            </p:custDataLst>
          </p:nvPr>
        </p:nvSpPr>
        <p:spPr>
          <a:xfrm>
            <a:off x="5864225" y="3390265"/>
            <a:ext cx="585470" cy="39941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3"/>
          <p:cNvSpPr txBox="1"/>
          <p:nvPr>
            <p:custDataLst>
              <p:tags r:id="rId24"/>
            </p:custDataLst>
          </p:nvPr>
        </p:nvSpPr>
        <p:spPr>
          <a:xfrm>
            <a:off x="3383280" y="-48260"/>
            <a:ext cx="2378075" cy="398780"/>
          </a:xfrm>
          <a:prstGeom prst="rect">
            <a:avLst/>
          </a:prstGeom>
          <a:solidFill>
            <a:sysClr val="window" lastClr="FFFFFF"/>
          </a:solidFill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R="0" indent="0" defTabSz="914400" eaLnBrk="0" fontAlgn="auto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kern="0" cap="none" spc="0" normalizeH="0" baseline="0" noProof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Sharks are caught. </a:t>
            </a:r>
            <a:endParaRPr kumimoji="0" lang="en-US" altLang="zh-CN" sz="2000" b="1" i="0" kern="0" cap="none" spc="0" normalizeH="0" baseline="0" noProof="0" err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3"/>
          <p:cNvSpPr txBox="1"/>
          <p:nvPr>
            <p:custDataLst>
              <p:tags r:id="rId25"/>
            </p:custDataLst>
          </p:nvPr>
        </p:nvSpPr>
        <p:spPr>
          <a:xfrm>
            <a:off x="2867660" y="4724400"/>
            <a:ext cx="3255645" cy="368300"/>
          </a:xfrm>
          <a:prstGeom prst="rect">
            <a:avLst/>
          </a:prstGeom>
          <a:solidFill>
            <a:sysClr val="window" lastClr="FFFFFF"/>
          </a:solidFill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R="0" indent="0" defTabSz="914400" eaLnBrk="0" fontAlgn="auto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kern="0" cap="none" spc="0" normalizeH="0" baseline="0" noProof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They die slowly and painfully. </a:t>
            </a:r>
            <a:endParaRPr kumimoji="0" lang="en-US" altLang="zh-CN" b="1" i="0" kern="0" cap="none" spc="0" normalizeH="0" baseline="0" noProof="0" err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2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55245" y="1034415"/>
            <a:ext cx="3569335" cy="4144645"/>
            <a:chOff x="842" y="39"/>
            <a:chExt cx="6628" cy="7911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842" y="39"/>
              <a:ext cx="6628" cy="532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7964" r="1836"/>
            <a:stretch>
              <a:fillRect/>
            </a:stretch>
          </p:blipFill>
          <p:spPr>
            <a:xfrm>
              <a:off x="842" y="4796"/>
              <a:ext cx="6628" cy="3155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0" y="0"/>
            <a:ext cx="1469390" cy="583565"/>
          </a:xfrm>
          <a:prstGeom prst="rect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Para 4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624580" y="2658110"/>
            <a:ext cx="2554605" cy="2486025"/>
          </a:xfrm>
          <a:prstGeom prst="rect">
            <a:avLst/>
          </a:prstGeom>
        </p:spPr>
      </p:pic>
      <p:sp>
        <p:nvSpPr>
          <p:cNvPr id="15" name="圆角矩形 14"/>
          <p:cNvSpPr/>
          <p:nvPr>
            <p:custDataLst>
              <p:tags r:id="rId13"/>
            </p:custDataLst>
          </p:nvPr>
        </p:nvSpPr>
        <p:spPr>
          <a:xfrm>
            <a:off x="920750" y="1350645"/>
            <a:ext cx="2307590" cy="218440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>
            <p:custDataLst>
              <p:tags r:id="rId14"/>
            </p:custDataLst>
          </p:nvPr>
        </p:nvCxnSpPr>
        <p:spPr>
          <a:xfrm>
            <a:off x="2586990" y="2680335"/>
            <a:ext cx="632460" cy="6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15"/>
            </p:custDataLst>
          </p:nvPr>
        </p:nvCxnSpPr>
        <p:spPr>
          <a:xfrm>
            <a:off x="574040" y="2883535"/>
            <a:ext cx="2638425" cy="76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6"/>
            </p:custDataLst>
          </p:nvPr>
        </p:nvCxnSpPr>
        <p:spPr>
          <a:xfrm>
            <a:off x="574040" y="3123565"/>
            <a:ext cx="1453515" cy="6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椭圆 15"/>
          <p:cNvSpPr/>
          <p:nvPr>
            <p:custDataLst>
              <p:tags r:id="rId17"/>
            </p:custDataLst>
          </p:nvPr>
        </p:nvSpPr>
        <p:spPr>
          <a:xfrm>
            <a:off x="2338705" y="2688590"/>
            <a:ext cx="327660" cy="202565"/>
          </a:xfrm>
          <a:prstGeom prst="ellipse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3" name="圆角矩形 22"/>
          <p:cNvSpPr/>
          <p:nvPr>
            <p:custDataLst>
              <p:tags r:id="rId18"/>
            </p:custDataLst>
          </p:nvPr>
        </p:nvSpPr>
        <p:spPr>
          <a:xfrm>
            <a:off x="537210" y="1568450"/>
            <a:ext cx="2445385" cy="203200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19"/>
            </p:custDataLst>
          </p:nvPr>
        </p:nvSpPr>
        <p:spPr>
          <a:xfrm>
            <a:off x="3679190" y="100965"/>
            <a:ext cx="541401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000" b="1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Who is Peter Benchley?</a:t>
            </a:r>
            <a:endParaRPr lang="en-US" altLang="zh-CN" sz="2000" b="1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2000" b="1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What made Benchley change his attitude to sharks?</a:t>
            </a:r>
            <a:endParaRPr lang="en-US" altLang="zh-CN" sz="2000" b="1">
              <a:solidFill>
                <a:schemeClr val="tx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2000" b="1">
                <a:solidFill>
                  <a:schemeClr val="tx1"/>
                </a:solidFill>
                <a:uFillTx/>
                <a:latin typeface="Times New Roman" panose="02020603050405020304" pitchFamily="18" charset="0"/>
                <a:sym typeface="+mn-ea"/>
              </a:rPr>
              <a:t>3.How do you think Peter felt after diving</a:t>
            </a:r>
            <a:r>
              <a:rPr lang="en-US" altLang="zh-CN" sz="2000">
                <a:sym typeface="+mn-ea"/>
              </a:rPr>
              <a:t>?</a:t>
            </a:r>
            <a:endParaRPr lang="en-US" altLang="zh-CN" sz="2000">
              <a:solidFill>
                <a:schemeClr val="tx1"/>
              </a:solidFill>
            </a:endParaRPr>
          </a:p>
          <a:p>
            <a:pPr algn="l"/>
            <a:endParaRPr lang="en-US" altLang="zh-CN" sz="2000" b="1">
              <a:solidFill>
                <a:schemeClr val="tx1"/>
              </a:solidFill>
            </a:endParaRPr>
          </a:p>
          <a:p>
            <a:pPr algn="l"/>
            <a:endParaRPr lang="en-US" altLang="zh-CN" sz="2000" b="1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20"/>
            </p:custDataLst>
          </p:nvPr>
        </p:nvSpPr>
        <p:spPr>
          <a:xfrm>
            <a:off x="3679190" y="3130550"/>
            <a:ext cx="576580" cy="196215"/>
          </a:xfrm>
          <a:prstGeom prst="rect">
            <a:avLst/>
          </a:prstGeom>
          <a:solidFill>
            <a:srgbClr val="D8090F">
              <a:alpha val="46000"/>
            </a:srgbClr>
          </a:solidFill>
          <a:ln w="127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21"/>
            </p:custDataLst>
          </p:nvPr>
        </p:nvSpPr>
        <p:spPr>
          <a:xfrm>
            <a:off x="4923155" y="3388360"/>
            <a:ext cx="1082040" cy="188595"/>
          </a:xfrm>
          <a:prstGeom prst="roundRect">
            <a:avLst/>
          </a:prstGeom>
          <a:solidFill>
            <a:srgbClr val="D8090F">
              <a:alpha val="36000"/>
            </a:srgbClr>
          </a:solidFill>
          <a:ln>
            <a:solidFill>
              <a:srgbClr val="D8090F"/>
            </a:solidFill>
          </a:ln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22"/>
            </p:custDataLst>
          </p:nvPr>
        </p:nvSpPr>
        <p:spPr>
          <a:xfrm>
            <a:off x="3679190" y="4516120"/>
            <a:ext cx="2369185" cy="494665"/>
          </a:xfrm>
          <a:prstGeom prst="rect">
            <a:avLst/>
          </a:prstGeom>
          <a:solidFill>
            <a:srgbClr val="D8090F">
              <a:alpha val="28000"/>
            </a:srgbClr>
          </a:solidFill>
          <a:ln w="127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/>
          <p:cNvCxnSpPr/>
          <p:nvPr>
            <p:custDataLst>
              <p:tags r:id="rId23"/>
            </p:custDataLst>
          </p:nvPr>
        </p:nvCxnSpPr>
        <p:spPr>
          <a:xfrm>
            <a:off x="2594610" y="2796540"/>
            <a:ext cx="1421130" cy="357505"/>
          </a:xfrm>
          <a:prstGeom prst="straightConnector1">
            <a:avLst/>
          </a:prstGeom>
          <a:ln w="31750">
            <a:solidFill>
              <a:srgbClr val="FF0000"/>
            </a:soli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469390" y="-20320"/>
            <a:ext cx="2038350" cy="10547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6179185" y="2290445"/>
            <a:ext cx="2960370" cy="1839595"/>
          </a:xfrm>
          <a:prstGeom prst="rect">
            <a:avLst/>
          </a:prstGeom>
        </p:spPr>
      </p:pic>
      <p:sp>
        <p:nvSpPr>
          <p:cNvPr id="31" name="椭圆形标注 30"/>
          <p:cNvSpPr/>
          <p:nvPr>
            <p:custDataLst>
              <p:tags r:id="rId28"/>
            </p:custDataLst>
          </p:nvPr>
        </p:nvSpPr>
        <p:spPr>
          <a:xfrm>
            <a:off x="6903085" y="3824605"/>
            <a:ext cx="2236470" cy="779780"/>
          </a:xfrm>
          <a:prstGeom prst="wedgeEllipseCallou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7030A0"/>
                </a:solidFill>
              </a:rPr>
              <a:t>regretful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9" name="椭圆形标注 28"/>
          <p:cNvSpPr/>
          <p:nvPr>
            <p:custDataLst>
              <p:tags r:id="rId29"/>
            </p:custDataLst>
          </p:nvPr>
        </p:nvSpPr>
        <p:spPr>
          <a:xfrm>
            <a:off x="7029450" y="1510665"/>
            <a:ext cx="1580515" cy="779780"/>
          </a:xfrm>
          <a:prstGeom prst="wedgeEllipseCallou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7030A0"/>
                </a:solidFill>
              </a:rPr>
              <a:t>pitiful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8" name="椭圆形标注 27"/>
          <p:cNvSpPr/>
          <p:nvPr>
            <p:custDataLst>
              <p:tags r:id="rId30"/>
            </p:custDataLst>
          </p:nvPr>
        </p:nvSpPr>
        <p:spPr>
          <a:xfrm rot="20520000">
            <a:off x="6190615" y="1894840"/>
            <a:ext cx="878840" cy="518160"/>
          </a:xfrm>
          <a:prstGeom prst="wedgeEllipseCallou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rgbClr val="7030A0"/>
                </a:solidFill>
              </a:rPr>
              <a:t>sad</a:t>
            </a:r>
            <a:endParaRPr lang="en-US" altLang="zh-CN" sz="2000" b="1">
              <a:solidFill>
                <a:srgbClr val="7030A0"/>
              </a:solidFill>
            </a:endParaRPr>
          </a:p>
        </p:txBody>
      </p:sp>
      <p:sp>
        <p:nvSpPr>
          <p:cNvPr id="32" name="椭圆形标注 31"/>
          <p:cNvSpPr/>
          <p:nvPr>
            <p:custDataLst>
              <p:tags r:id="rId31"/>
            </p:custDataLst>
          </p:nvPr>
        </p:nvSpPr>
        <p:spPr>
          <a:xfrm rot="21240000">
            <a:off x="5930900" y="3134995"/>
            <a:ext cx="2334260" cy="570230"/>
          </a:xfrm>
          <a:prstGeom prst="wedgeEllipseCallou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rgbClr val="7030A0"/>
                </a:solidFill>
              </a:rPr>
              <a:t>unexpected</a:t>
            </a:r>
            <a:endParaRPr lang="en-US" altLang="zh-CN" sz="2000" b="1">
              <a:solidFill>
                <a:srgbClr val="7030A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32"/>
            </p:custDataLst>
          </p:nvPr>
        </p:nvSpPr>
        <p:spPr>
          <a:xfrm>
            <a:off x="4686300" y="711835"/>
            <a:ext cx="416687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Benchley saw sharks being killed.</a:t>
            </a:r>
            <a:endParaRPr lang="en-US" altLang="zh-CN" sz="2000" b="1">
              <a:solidFill>
                <a:srgbClr val="FF0000"/>
              </a:solidFill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5373370" y="2242185"/>
            <a:ext cx="675005" cy="748030"/>
          </a:xfrm>
          <a:prstGeom prst="rect">
            <a:avLst/>
          </a:prstGeom>
        </p:spPr>
      </p:pic>
      <p:sp>
        <p:nvSpPr>
          <p:cNvPr id="14" name="椭圆形标注 13"/>
          <p:cNvSpPr/>
          <p:nvPr>
            <p:custDataLst>
              <p:tags r:id="rId35"/>
            </p:custDataLst>
          </p:nvPr>
        </p:nvSpPr>
        <p:spPr>
          <a:xfrm rot="1380000">
            <a:off x="7207250" y="2172970"/>
            <a:ext cx="2070735" cy="779780"/>
          </a:xfrm>
          <a:prstGeom prst="wedgeEllipseCallou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7030A0"/>
                </a:solidFill>
              </a:rPr>
              <a:t>shocked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</p:spTree>
    <p:custDataLst>
      <p:tags r:id="rId3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16" grpId="0" animBg="1"/>
      <p:bldP spid="5" grpId="0" animBg="1"/>
      <p:bldP spid="13" grpId="0" animBg="1"/>
      <p:bldP spid="22" grpId="0" animBg="1"/>
      <p:bldP spid="28" grpId="0" animBg="1"/>
      <p:bldP spid="29" grpId="0" animBg="1"/>
      <p:bldP spid="31" grpId="0" animBg="1"/>
      <p:bldP spid="32" grpId="0" animBg="1"/>
      <p:bldP spid="17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245" y="795020"/>
            <a:ext cx="3940810" cy="237172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1469390" cy="583565"/>
          </a:xfrm>
          <a:prstGeom prst="rect">
            <a:avLst/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Para 5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4083685" y="133350"/>
            <a:ext cx="4892675" cy="11988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1.What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is the author’s attitude to the future of shark protection?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  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l"/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572375" y="3813175"/>
            <a:ext cx="1570990" cy="133096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3665" y="2777490"/>
            <a:ext cx="3882390" cy="2206625"/>
          </a:xfrm>
          <a:prstGeom prst="rect">
            <a:avLst/>
          </a:prstGeom>
        </p:spPr>
      </p:pic>
      <p:sp>
        <p:nvSpPr>
          <p:cNvPr id="11" name="椭圆形标注 10"/>
          <p:cNvSpPr/>
          <p:nvPr>
            <p:custDataLst>
              <p:tags r:id="rId13"/>
            </p:custDataLst>
          </p:nvPr>
        </p:nvSpPr>
        <p:spPr>
          <a:xfrm rot="420000">
            <a:off x="7062470" y="1183640"/>
            <a:ext cx="2085975" cy="1122045"/>
          </a:xfrm>
          <a:prstGeom prst="wedgeEllipseCallout">
            <a:avLst/>
          </a:prstGeom>
          <a:solidFill>
            <a:srgbClr val="01D1FD">
              <a:alpha val="23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Negative?</a:t>
            </a:r>
            <a:endParaRPr lang="zh-CN" altLang="en-US" sz="2400"/>
          </a:p>
        </p:txBody>
      </p:sp>
      <p:sp>
        <p:nvSpPr>
          <p:cNvPr id="13" name="椭圆形标注 12"/>
          <p:cNvSpPr/>
          <p:nvPr>
            <p:custDataLst>
              <p:tags r:id="rId14"/>
            </p:custDataLst>
          </p:nvPr>
        </p:nvSpPr>
        <p:spPr>
          <a:xfrm rot="300000">
            <a:off x="6526530" y="2677160"/>
            <a:ext cx="2463800" cy="949960"/>
          </a:xfrm>
          <a:prstGeom prst="wedgeEllipseCallout">
            <a:avLst/>
          </a:prstGeom>
          <a:solidFill>
            <a:srgbClr val="E6E6E6">
              <a:alpha val="46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Indifferent?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5"/>
            </p:custDataLst>
          </p:nvPr>
        </p:nvSpPr>
        <p:spPr>
          <a:xfrm>
            <a:off x="570865" y="795020"/>
            <a:ext cx="898525" cy="420370"/>
          </a:xfrm>
          <a:prstGeom prst="ellipse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6"/>
            </p:custDataLst>
          </p:nvPr>
        </p:nvSpPr>
        <p:spPr>
          <a:xfrm>
            <a:off x="1556385" y="1332230"/>
            <a:ext cx="790575" cy="450850"/>
          </a:xfrm>
          <a:prstGeom prst="ellipse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7"/>
            </p:custDataLst>
          </p:nvPr>
        </p:nvSpPr>
        <p:spPr>
          <a:xfrm>
            <a:off x="2765425" y="1917700"/>
            <a:ext cx="702310" cy="422910"/>
          </a:xfrm>
          <a:prstGeom prst="ellipse">
            <a:avLst/>
          </a:prstGeom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形标注 17"/>
          <p:cNvSpPr/>
          <p:nvPr>
            <p:custDataLst>
              <p:tags r:id="rId18"/>
            </p:custDataLst>
          </p:nvPr>
        </p:nvSpPr>
        <p:spPr>
          <a:xfrm rot="21120000">
            <a:off x="4923790" y="1668780"/>
            <a:ext cx="2085975" cy="1122045"/>
          </a:xfrm>
          <a:prstGeom prst="wedgeEllipseCallout">
            <a:avLst/>
          </a:prstGeom>
          <a:solidFill>
            <a:srgbClr val="D94C31">
              <a:alpha val="67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Positive?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727575" y="2113915"/>
            <a:ext cx="608330" cy="53086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  <p:bldP spid="16" grpId="0" animBg="1"/>
      <p:bldP spid="18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17"/>
          <p:cNvSpPr/>
          <p:nvPr>
            <p:custDataLst>
              <p:tags r:id="rId1"/>
            </p:custDataLst>
          </p:nvPr>
        </p:nvSpPr>
        <p:spPr>
          <a:xfrm>
            <a:off x="4839970" y="1040765"/>
            <a:ext cx="3852545" cy="899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prstClr val="black"/>
                </a:solidFill>
                <a:ea typeface="宋体" panose="02010600030101010101" pitchFamily="2" charset="-122"/>
                <a:cs typeface="Arial Rounded MT Bold" panose="020F0704030504030204" charset="0"/>
              </a:rPr>
              <a:t>People who saw the film believe </a:t>
            </a:r>
            <a:r>
              <a:rPr lang="en-US" altLang="zh-CN" b="1">
                <a:solidFill>
                  <a:prstClr val="black"/>
                </a:solidFill>
                <a:ea typeface="宋体" panose="02010600030101010101" pitchFamily="2" charset="-122"/>
                <a:cs typeface="Arial Rounded MT Bold" panose="020F0704030504030204" charset="0"/>
              </a:rPr>
              <a:t>_____________________________</a:t>
            </a:r>
            <a:r>
              <a:rPr lang="en-US" altLang="zh-CN">
                <a:solidFill>
                  <a:prstClr val="black"/>
                </a:solidFill>
                <a:ea typeface="宋体" panose="02010600030101010101" pitchFamily="2" charset="-122"/>
                <a:cs typeface="Arial Rounded MT Bold" panose="020F0704030504030204" charset="0"/>
              </a:rPr>
              <a:t>ate humans.</a:t>
            </a:r>
            <a:endParaRPr lang="zh-CN" altLang="en-US">
              <a:solidFill>
                <a:prstClr val="black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34" name="矩形 18">
            <a:hlinkClick r:id="rId2" action="ppaction://hlinksldjump"/>
          </p:cNvPr>
          <p:cNvSpPr/>
          <p:nvPr>
            <p:custDataLst>
              <p:tags r:id="rId3"/>
            </p:custDataLst>
          </p:nvPr>
        </p:nvSpPr>
        <p:spPr>
          <a:xfrm>
            <a:off x="4839970" y="1901031"/>
            <a:ext cx="4240054" cy="899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prstClr val="black"/>
                </a:solidFill>
                <a:ea typeface="宋体" panose="02010600030101010101" pitchFamily="2" charset="-122"/>
                <a:cs typeface="Arial Rounded MT Bold" panose="020F0704030504030204" charset="0"/>
              </a:rPr>
              <a:t>Some people stopped ____________________,while others started to _______________________.</a:t>
            </a:r>
            <a:endParaRPr lang="en-US" altLang="zh-CN">
              <a:solidFill>
                <a:prstClr val="black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2" name="矩形 12"/>
          <p:cNvSpPr/>
          <p:nvPr>
            <p:custDataLst>
              <p:tags r:id="rId4"/>
            </p:custDataLst>
          </p:nvPr>
        </p:nvSpPr>
        <p:spPr>
          <a:xfrm>
            <a:off x="204153" y="105728"/>
            <a:ext cx="8478679" cy="391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r>
              <a:rPr lang="en-US" altLang="zh-CN" sz="2100" b="1">
                <a:solidFill>
                  <a:schemeClr val="accent1"/>
                </a:solidFill>
                <a:ea typeface="宋体" panose="02010600030101010101" pitchFamily="2" charset="-122"/>
                <a:cs typeface="Comic Sans MS" panose="030F0702030302020204" charset="0"/>
              </a:rPr>
              <a:t>Read passage again and complete chart with words and phrases. </a:t>
            </a:r>
            <a:endParaRPr lang="en-US" altLang="zh-CN" sz="2100" b="1">
              <a:solidFill>
                <a:schemeClr val="accent1"/>
              </a:solidFill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grpSp>
        <p:nvGrpSpPr>
          <p:cNvPr id="3" name="组合 21"/>
          <p:cNvGrpSpPr/>
          <p:nvPr>
            <p:custDataLst>
              <p:tags r:id="rId5"/>
            </p:custDataLst>
          </p:nvPr>
        </p:nvGrpSpPr>
        <p:grpSpPr>
          <a:xfrm>
            <a:off x="26670" y="2069465"/>
            <a:ext cx="5758180" cy="3165475"/>
            <a:chOff x="1196661" y="386953"/>
            <a:chExt cx="4189490" cy="4053933"/>
          </a:xfrm>
        </p:grpSpPr>
        <p:sp>
          <p:nvSpPr>
            <p:cNvPr id="4" name="圆角矩形 4"/>
            <p:cNvSpPr/>
            <p:nvPr>
              <p:custDataLst>
                <p:tags r:id="rId6"/>
              </p:custDataLst>
            </p:nvPr>
          </p:nvSpPr>
          <p:spPr bwMode="auto">
            <a:xfrm>
              <a:off x="1196661" y="1073152"/>
              <a:ext cx="4189490" cy="3367734"/>
            </a:xfrm>
            <a:prstGeom prst="roundRect">
              <a:avLst/>
            </a:prstGeom>
            <a:noFill/>
            <a:ln w="25400" cap="flat" cmpd="sng" algn="ctr">
              <a:solidFill>
                <a:srgbClr val="1A1AF6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700" b="1">
                <a:solidFill>
                  <a:prstClr val="black"/>
                </a:solidFill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5" name="圆角矩形 5"/>
            <p:cNvSpPr/>
            <p:nvPr>
              <p:custDataLst>
                <p:tags r:id="rId7"/>
              </p:custDataLst>
            </p:nvPr>
          </p:nvSpPr>
          <p:spPr bwMode="auto">
            <a:xfrm>
              <a:off x="1462157" y="386953"/>
              <a:ext cx="2928545" cy="775589"/>
            </a:xfrm>
            <a:prstGeom prst="roundRect">
              <a:avLst/>
            </a:prstGeom>
            <a:solidFill>
              <a:srgbClr val="6767F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700" b="1">
                <a:solidFill>
                  <a:prstClr val="black"/>
                </a:solidFill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grpSp>
        <p:nvGrpSpPr>
          <p:cNvPr id="6" name="组合 25"/>
          <p:cNvGrpSpPr/>
          <p:nvPr>
            <p:custDataLst>
              <p:tags r:id="rId8"/>
            </p:custDataLst>
          </p:nvPr>
        </p:nvGrpSpPr>
        <p:grpSpPr>
          <a:xfrm>
            <a:off x="4614160" y="434826"/>
            <a:ext cx="4225767" cy="2435044"/>
            <a:chOff x="1121615" y="167289"/>
            <a:chExt cx="3315188" cy="3910173"/>
          </a:xfrm>
        </p:grpSpPr>
        <p:sp>
          <p:nvSpPr>
            <p:cNvPr id="7" name="圆角矩形 7"/>
            <p:cNvSpPr/>
            <p:nvPr>
              <p:custDataLst>
                <p:tags r:id="rId9"/>
              </p:custDataLst>
            </p:nvPr>
          </p:nvSpPr>
          <p:spPr bwMode="auto">
            <a:xfrm>
              <a:off x="1121615" y="909776"/>
              <a:ext cx="3168352" cy="3167686"/>
            </a:xfrm>
            <a:prstGeom prst="roundRect">
              <a:avLst/>
            </a:prstGeom>
            <a:noFill/>
            <a:ln w="25400" cap="flat" cmpd="sng" algn="ctr">
              <a:solidFill>
                <a:srgbClr val="1A1AF6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700" b="1">
                <a:solidFill>
                  <a:prstClr val="black"/>
                </a:solidFill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8" name="圆角矩形 8"/>
            <p:cNvSpPr/>
            <p:nvPr>
              <p:custDataLst>
                <p:tags r:id="rId10"/>
              </p:custDataLst>
            </p:nvPr>
          </p:nvSpPr>
          <p:spPr bwMode="auto">
            <a:xfrm>
              <a:off x="1127967" y="167289"/>
              <a:ext cx="3308836" cy="594217"/>
            </a:xfrm>
            <a:prstGeom prst="roundRect">
              <a:avLst/>
            </a:prstGeom>
            <a:solidFill>
              <a:srgbClr val="5252F8">
                <a:alpha val="6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700" b="1">
                <a:solidFill>
                  <a:prstClr val="black"/>
                </a:solidFill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sp>
        <p:nvSpPr>
          <p:cNvPr id="9" name="圆角矩形 10"/>
          <p:cNvSpPr/>
          <p:nvPr>
            <p:custDataLst>
              <p:tags r:id="rId11"/>
            </p:custDataLst>
          </p:nvPr>
        </p:nvSpPr>
        <p:spPr bwMode="auto">
          <a:xfrm>
            <a:off x="204470" y="958850"/>
            <a:ext cx="4260215" cy="1355725"/>
          </a:xfrm>
          <a:prstGeom prst="roundRect">
            <a:avLst/>
          </a:prstGeom>
          <a:noFill/>
          <a:ln w="25400" cap="flat" cmpd="sng" algn="ctr">
            <a:solidFill>
              <a:srgbClr val="1A1AF6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2700" b="1">
              <a:solidFill>
                <a:prstClr val="black"/>
              </a:solidFill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10" name="矩形 15">
            <a:hlinkClick r:id="rId2" action="ppaction://hlinksldjump"/>
          </p:cNvPr>
          <p:cNvSpPr/>
          <p:nvPr>
            <p:custDataLst>
              <p:tags r:id="rId12"/>
            </p:custDataLst>
          </p:nvPr>
        </p:nvSpPr>
        <p:spPr>
          <a:xfrm>
            <a:off x="170180" y="969645"/>
            <a:ext cx="4549775" cy="143129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noAutofit/>
          </a:bodyPr>
          <a:lstStyle/>
          <a:p>
            <a:pPr eaLnBrk="0" hangingPunct="0">
              <a:lnSpc>
                <a:spcPts val="2860"/>
              </a:lnSpc>
            </a:pPr>
            <a:r>
              <a:rPr lang="en-US" altLang="zh-CN" sz="2100">
                <a:solidFill>
                  <a:prstClr val="black"/>
                </a:solidFill>
                <a:ea typeface="宋体" panose="02010600030101010101" pitchFamily="2" charset="-122"/>
                <a:cs typeface="Arial Rounded MT Bold" panose="020F0704030504030204" charset="0"/>
              </a:rPr>
              <a:t>People have always been scared of sharks because they are considered ______________animals.</a:t>
            </a:r>
            <a:endParaRPr lang="en-US" altLang="zh-CN" sz="2100">
              <a:solidFill>
                <a:prstClr val="black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1" name="矩形 16"/>
          <p:cNvSpPr/>
          <p:nvPr>
            <p:custDataLst>
              <p:tags r:id="rId13"/>
            </p:custDataLst>
          </p:nvPr>
        </p:nvSpPr>
        <p:spPr>
          <a:xfrm>
            <a:off x="4720114" y="466566"/>
            <a:ext cx="4128135" cy="391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r>
              <a:rPr lang="en-US" altLang="zh-CN" sz="2100" b="1">
                <a:solidFill>
                  <a:prstClr val="white"/>
                </a:solidFill>
                <a:ea typeface="宋体" panose="02010600030101010101" pitchFamily="2" charset="-122"/>
                <a:cs typeface="Arial" panose="020B0604020202020204"/>
              </a:rPr>
              <a:t>After watching the film </a:t>
            </a:r>
            <a:r>
              <a:rPr lang="en-US" altLang="zh-CN" sz="2100" b="1" i="1">
                <a:solidFill>
                  <a:prstClr val="white"/>
                </a:solidFill>
                <a:ea typeface="宋体" panose="02010600030101010101" pitchFamily="2" charset="-122"/>
                <a:cs typeface="Arial" panose="020B0604020202020204"/>
              </a:rPr>
              <a:t>Jaws</a:t>
            </a:r>
            <a:endParaRPr lang="en-US" altLang="zh-CN" sz="2100" b="1" i="1">
              <a:solidFill>
                <a:prstClr val="white"/>
              </a:solidFill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12" name="矩形 19"/>
          <p:cNvSpPr/>
          <p:nvPr>
            <p:custDataLst>
              <p:tags r:id="rId14"/>
            </p:custDataLst>
          </p:nvPr>
        </p:nvSpPr>
        <p:spPr>
          <a:xfrm>
            <a:off x="509509" y="2036763"/>
            <a:ext cx="3429000" cy="5607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r>
              <a:rPr lang="en-US" altLang="zh-CN" sz="1600">
                <a:solidFill>
                  <a:prstClr val="white"/>
                </a:solidFill>
                <a:ea typeface="宋体" panose="02010600030101010101" pitchFamily="2" charset="-122"/>
                <a:cs typeface="Arial" panose="020B0604020202020204"/>
              </a:rPr>
              <a:t>More people are against finning and wish to protect sharks</a:t>
            </a:r>
            <a:endParaRPr lang="en-US" altLang="zh-CN" sz="1600">
              <a:solidFill>
                <a:prstClr val="white"/>
              </a:solidFill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13" name="矩形 2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51790" y="2590165"/>
            <a:ext cx="5767070" cy="27051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indent="0">
              <a:lnSpc>
                <a:spcPts val="2570"/>
              </a:lnSpc>
              <a:buFont typeface="Arial" panose="020B0604020202020204" pitchFamily="34" charset="0"/>
              <a:buNone/>
              <a:defRPr/>
            </a:pPr>
            <a:r>
              <a:rPr lang="en-US" altLang="zh-CN" sz="2100">
                <a:solidFill>
                  <a:prstClr val="black"/>
                </a:solidFill>
                <a:ea typeface="宋体" panose="02010600030101010101" pitchFamily="2" charset="-122"/>
                <a:cs typeface="Arial Rounded MT Bold" panose="020F0704030504030204" charset="0"/>
              </a:rPr>
              <a:t>Peter admitted that his book ___________about sharks’ behavior and fought ________________ them.</a:t>
            </a:r>
            <a:endParaRPr lang="en-US" altLang="zh-CN" sz="2100">
              <a:solidFill>
                <a:prstClr val="black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  <a:p>
            <a:pPr indent="0">
              <a:lnSpc>
                <a:spcPts val="2570"/>
              </a:lnSpc>
              <a:buFont typeface="Arial" panose="020B0604020202020204" pitchFamily="34" charset="0"/>
              <a:buNone/>
              <a:defRPr/>
            </a:pPr>
            <a:r>
              <a:rPr lang="en-US" altLang="zh-CN" sz="2100">
                <a:solidFill>
                  <a:prstClr val="black"/>
                </a:solidFill>
                <a:ea typeface="宋体" panose="02010600030101010101" pitchFamily="2" charset="-122"/>
                <a:cs typeface="Arial Rounded MT Bold" panose="020F0704030504030204" charset="0"/>
              </a:rPr>
              <a:t>Expert have proved that ________________as food, they attack people by mistake.Some people became interested in </a:t>
            </a:r>
            <a:r>
              <a:rPr lang="en-US" altLang="zh-CN" sz="2100">
                <a:solidFill>
                  <a:prstClr val="black">
                    <a:lumMod val="95000"/>
                    <a:lumOff val="5000"/>
                  </a:prstClr>
                </a:solidFill>
                <a:ea typeface="宋体" panose="02010600030101010101" pitchFamily="2" charset="-122"/>
                <a:cs typeface="Arial Rounded MT Bold" panose="020F0704030504030204" charset="0"/>
              </a:rPr>
              <a:t>______________________ </a:t>
            </a:r>
            <a:r>
              <a:rPr lang="en-US" altLang="zh-CN" sz="2100">
                <a:solidFill>
                  <a:prstClr val="black"/>
                </a:solidFill>
                <a:ea typeface="宋体" panose="02010600030101010101" pitchFamily="2" charset="-122"/>
                <a:cs typeface="Arial Rounded MT Bold" panose="020F0704030504030204" charset="0"/>
              </a:rPr>
              <a:t>and more are willing to___________________extinction.</a:t>
            </a:r>
            <a:endParaRPr lang="en-US" altLang="zh-CN" sz="2100">
              <a:solidFill>
                <a:prstClr val="black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4" name="TextBox 24"/>
          <p:cNvSpPr txBox="1"/>
          <p:nvPr>
            <p:custDataLst>
              <p:tags r:id="rId16"/>
            </p:custDataLst>
          </p:nvPr>
        </p:nvSpPr>
        <p:spPr>
          <a:xfrm>
            <a:off x="351790" y="1637983"/>
            <a:ext cx="2438876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eaLnBrk="0" hangingPunct="0"/>
            <a:r>
              <a:rPr lang="en-US" altLang="zh-CN" sz="2400" b="1">
                <a:solidFill>
                  <a:srgbClr val="C00000"/>
                </a:solidFill>
                <a:ea typeface="宋体" panose="02010600030101010101" pitchFamily="2" charset="-122"/>
                <a:cs typeface="Arial Rounded MT Bold" panose="020F0704030504030204" charset="0"/>
              </a:rPr>
              <a:t>as dangerous</a:t>
            </a:r>
            <a:endParaRPr lang="en-US" altLang="zh-CN" sz="2400" b="1">
              <a:solidFill>
                <a:srgbClr val="C00000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5" name="TextBox 18"/>
          <p:cNvSpPr txBox="1"/>
          <p:nvPr>
            <p:custDataLst>
              <p:tags r:id="rId17"/>
            </p:custDataLst>
          </p:nvPr>
        </p:nvSpPr>
        <p:spPr>
          <a:xfrm>
            <a:off x="4839970" y="1233170"/>
            <a:ext cx="4067810" cy="391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eaLnBrk="0" hangingPunct="0"/>
            <a:r>
              <a:rPr lang="en-US" altLang="zh-CN" sz="2100" b="1">
                <a:solidFill>
                  <a:srgbClr val="C00000"/>
                </a:solidFill>
                <a:ea typeface="宋体" panose="02010600030101010101" pitchFamily="2" charset="-122"/>
                <a:cs typeface="Arial Rounded MT Bold" panose="020F0704030504030204" charset="0"/>
              </a:rPr>
              <a:t>sharks are bad animals that </a:t>
            </a:r>
            <a:endParaRPr lang="en-US" altLang="zh-CN" sz="2100" b="1">
              <a:solidFill>
                <a:srgbClr val="C00000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6" name="矩形 15"/>
          <p:cNvSpPr/>
          <p:nvPr>
            <p:custDataLst>
              <p:tags r:id="rId18"/>
            </p:custDataLst>
          </p:nvPr>
        </p:nvSpPr>
        <p:spPr>
          <a:xfrm>
            <a:off x="4839927" y="2122520"/>
            <a:ext cx="2748915" cy="39116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eaLnBrk="0" hangingPunct="0"/>
            <a:r>
              <a:rPr lang="en-US" altLang="zh-CN" sz="2100" b="1">
                <a:solidFill>
                  <a:srgbClr val="C00000"/>
                </a:solidFill>
                <a:ea typeface="宋体" panose="02010600030101010101" pitchFamily="2" charset="-122"/>
                <a:cs typeface="Arial Rounded MT Bold" panose="020F0704030504030204" charset="0"/>
              </a:rPr>
              <a:t>swimming in the sea</a:t>
            </a:r>
            <a:endParaRPr lang="en-US" altLang="zh-CN" sz="2100" b="1">
              <a:solidFill>
                <a:srgbClr val="C00000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7" name="矩形 16"/>
          <p:cNvSpPr/>
          <p:nvPr>
            <p:custDataLst>
              <p:tags r:id="rId19"/>
            </p:custDataLst>
          </p:nvPr>
        </p:nvSpPr>
        <p:spPr>
          <a:xfrm>
            <a:off x="6056597" y="2376937"/>
            <a:ext cx="1977390" cy="39116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eaLnBrk="0" hangingPunct="0"/>
            <a:r>
              <a:rPr lang="en-US" altLang="zh-CN" sz="2100" b="1">
                <a:solidFill>
                  <a:srgbClr val="C00000"/>
                </a:solidFill>
                <a:ea typeface="宋体" panose="02010600030101010101" pitchFamily="2" charset="-122"/>
                <a:cs typeface="Arial Rounded MT Bold" panose="020F0704030504030204" charset="0"/>
              </a:rPr>
              <a:t>fish for sharks</a:t>
            </a:r>
            <a:endParaRPr lang="en-US" altLang="zh-CN" sz="2100" b="1">
              <a:solidFill>
                <a:srgbClr val="C00000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8" name="TextBox 24"/>
          <p:cNvSpPr txBox="1"/>
          <p:nvPr>
            <p:custDataLst>
              <p:tags r:id="rId20"/>
            </p:custDataLst>
          </p:nvPr>
        </p:nvSpPr>
        <p:spPr>
          <a:xfrm>
            <a:off x="509362" y="2873550"/>
            <a:ext cx="1553765" cy="39116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 eaLnBrk="0" hangingPunct="0"/>
            <a:r>
              <a:rPr lang="en-US" altLang="zh-CN" sz="2100" b="1">
                <a:solidFill>
                  <a:srgbClr val="C00000"/>
                </a:solidFill>
                <a:ea typeface="宋体" panose="02010600030101010101" pitchFamily="2" charset="-122"/>
                <a:cs typeface="Arial Rounded MT Bold" panose="020F0704030504030204" charset="0"/>
              </a:rPr>
              <a:t>was wrong</a:t>
            </a:r>
            <a:endParaRPr lang="en-US" altLang="zh-CN" sz="2100" b="1">
              <a:solidFill>
                <a:srgbClr val="C00000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19" name="TextBox 22"/>
          <p:cNvSpPr txBox="1"/>
          <p:nvPr>
            <p:custDataLst>
              <p:tags r:id="rId21"/>
            </p:custDataLst>
          </p:nvPr>
        </p:nvSpPr>
        <p:spPr>
          <a:xfrm>
            <a:off x="1447110" y="3246600"/>
            <a:ext cx="1553765" cy="39116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 eaLnBrk="0" hangingPunct="0"/>
            <a:r>
              <a:rPr lang="en-US" altLang="zh-CN" sz="2100" b="1">
                <a:solidFill>
                  <a:srgbClr val="C00000"/>
                </a:solidFill>
                <a:ea typeface="宋体" panose="02010600030101010101" pitchFamily="2" charset="-122"/>
                <a:cs typeface="Arial Rounded MT Bold" panose="020F0704030504030204" charset="0"/>
              </a:rPr>
              <a:t>to protect </a:t>
            </a:r>
            <a:endParaRPr lang="en-US" altLang="zh-CN" sz="2100" b="1">
              <a:solidFill>
                <a:srgbClr val="C00000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20" name="TextBox 28"/>
          <p:cNvSpPr txBox="1"/>
          <p:nvPr>
            <p:custDataLst>
              <p:tags r:id="rId22"/>
            </p:custDataLst>
          </p:nvPr>
        </p:nvSpPr>
        <p:spPr>
          <a:xfrm>
            <a:off x="3238520" y="3555019"/>
            <a:ext cx="3447574" cy="391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eaLnBrk="0" hangingPunct="0"/>
            <a:r>
              <a:rPr lang="en-US" altLang="zh-CN" sz="2100" b="1">
                <a:solidFill>
                  <a:srgbClr val="C00000"/>
                </a:solidFill>
                <a:ea typeface="宋体" panose="02010600030101010101" pitchFamily="2" charset="-122"/>
                <a:cs typeface="Arial Rounded MT Bold" panose="020F0704030504030204" charset="0"/>
              </a:rPr>
              <a:t>do not see people</a:t>
            </a:r>
            <a:endParaRPr lang="en-US" altLang="zh-CN" sz="2100" b="1">
              <a:solidFill>
                <a:srgbClr val="C00000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21" name="矩形 20"/>
          <p:cNvSpPr/>
          <p:nvPr>
            <p:custDataLst>
              <p:tags r:id="rId23"/>
            </p:custDataLst>
          </p:nvPr>
        </p:nvSpPr>
        <p:spPr>
          <a:xfrm>
            <a:off x="351949" y="4439765"/>
            <a:ext cx="3317081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eaLnBrk="0" hangingPunct="0">
              <a:lnSpc>
                <a:spcPts val="2660"/>
              </a:lnSpc>
            </a:pPr>
            <a:r>
              <a:rPr lang="en-US" altLang="zh-CN" sz="2100" b="1">
                <a:solidFill>
                  <a:srgbClr val="C00000"/>
                </a:solidFill>
                <a:ea typeface="宋体" panose="02010600030101010101" pitchFamily="2" charset="-122"/>
                <a:cs typeface="Arial Rounded MT Bold" panose="020F0704030504030204" charset="0"/>
              </a:rPr>
              <a:t>understanding sharks</a:t>
            </a:r>
            <a:endParaRPr lang="en-US" altLang="zh-CN" sz="2100" b="1">
              <a:solidFill>
                <a:srgbClr val="C00000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22" name="矩形 21"/>
          <p:cNvSpPr/>
          <p:nvPr>
            <p:custDataLst>
              <p:tags r:id="rId24"/>
            </p:custDataLst>
          </p:nvPr>
        </p:nvSpPr>
        <p:spPr>
          <a:xfrm>
            <a:off x="1447333" y="4825381"/>
            <a:ext cx="2644140" cy="39116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eaLnBrk="0" hangingPunct="0"/>
            <a:r>
              <a:rPr lang="en-US" altLang="zh-CN" sz="2100" b="1">
                <a:solidFill>
                  <a:srgbClr val="C00000"/>
                </a:solidFill>
                <a:ea typeface="宋体" panose="02010600030101010101" pitchFamily="2" charset="-122"/>
                <a:cs typeface="Arial Rounded MT Bold" panose="020F0704030504030204" charset="0"/>
              </a:rPr>
              <a:t>protect sharks from</a:t>
            </a:r>
            <a:endParaRPr lang="en-US" altLang="zh-CN" sz="2100" b="1">
              <a:solidFill>
                <a:srgbClr val="C00000"/>
              </a:solidFill>
              <a:ea typeface="宋体" panose="02010600030101010101" pitchFamily="2" charset="-122"/>
              <a:cs typeface="Arial Rounded MT Bold" panose="020F0704030504030204" charset="0"/>
            </a:endParaRPr>
          </a:p>
        </p:txBody>
      </p:sp>
      <p:sp>
        <p:nvSpPr>
          <p:cNvPr id="23" name="矩形 3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707981" y="4564698"/>
            <a:ext cx="1975009" cy="390525"/>
          </a:xfrm>
          <a:prstGeom prst="roundRect">
            <a:avLst/>
          </a:prstGeom>
          <a:solidFill>
            <a:srgbClr val="FFFF00"/>
          </a:solidFill>
          <a:ln w="9525" algn="ctr">
            <a:noFill/>
            <a:rou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68580" tIns="34290" rIns="68580" bIns="34290" anchor="ctr"/>
          <a:lstStyle/>
          <a:p>
            <a:pPr>
              <a:defRPr/>
            </a:pPr>
            <a:r>
              <a:rPr lang="en-US" altLang="zh-CN" sz="2400" b="1">
                <a:solidFill>
                  <a:srgbClr val="FF0000"/>
                </a:solidFill>
                <a:ea typeface="宋体" panose="02010600030101010101" pitchFamily="2" charset="-122"/>
                <a:cs typeface="Comic Sans MS" panose="030F0702030302020204" charset="0"/>
              </a:rPr>
              <a:t>  </a:t>
            </a:r>
            <a:r>
              <a:rPr lang="en-US" altLang="zh-CN" sz="3000" b="1">
                <a:solidFill>
                  <a:srgbClr val="C00000"/>
                </a:solidFill>
                <a:ea typeface="宋体" panose="02010600030101010101" pitchFamily="2" charset="-122"/>
                <a:cs typeface="Comic Sans MS" panose="030F0702030302020204" charset="0"/>
              </a:rPr>
              <a:t>protect</a:t>
            </a:r>
            <a:endParaRPr lang="en-US" altLang="zh-CN" sz="2400" b="1">
              <a:solidFill>
                <a:srgbClr val="C00000"/>
              </a:solidFill>
              <a:ea typeface="宋体" panose="02010600030101010101" pitchFamily="2" charset="-122"/>
              <a:cs typeface="Comic Sans MS" panose="030F0702030302020204" charset="0"/>
            </a:endParaRPr>
          </a:p>
        </p:txBody>
      </p:sp>
      <p:sp>
        <p:nvSpPr>
          <p:cNvPr id="24" name="矩形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468303" y="3896995"/>
            <a:ext cx="3379946" cy="533400"/>
          </a:xfrm>
          <a:prstGeom prst="roundRect">
            <a:avLst/>
          </a:prstGeom>
          <a:solidFill>
            <a:srgbClr val="FFFF00"/>
          </a:solidFill>
          <a:ln w="9525" algn="ctr">
            <a:noFill/>
            <a:rou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68580" tIns="34290" rIns="68580" bIns="34290" anchor="ctr"/>
          <a:lstStyle/>
          <a:p>
            <a:pPr>
              <a:defRPr/>
            </a:pPr>
            <a:r>
              <a:rPr lang="en-US" altLang="zh-CN" sz="2400" b="1">
                <a:solidFill>
                  <a:srgbClr val="C00000"/>
                </a:solidFill>
                <a:ea typeface="宋体" panose="02010600030101010101" pitchFamily="2" charset="-122"/>
                <a:cs typeface="Arial" panose="020B0604020202020204"/>
              </a:rPr>
              <a:t>more frightened-kill</a:t>
            </a:r>
            <a:endParaRPr lang="en-US" altLang="zh-CN" sz="2400" b="1">
              <a:solidFill>
                <a:srgbClr val="C00000"/>
              </a:solidFill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5" name="矩形 30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220176" y="3204528"/>
            <a:ext cx="3649980" cy="376714"/>
          </a:xfrm>
          <a:prstGeom prst="roundRect">
            <a:avLst/>
          </a:prstGeom>
          <a:solidFill>
            <a:srgbClr val="FFFF00"/>
          </a:solidFill>
          <a:ln w="9525" algn="ctr">
            <a:noFill/>
            <a:rou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68580" tIns="34290" rIns="68580" bIns="34290" anchor="ctr"/>
          <a:lstStyle/>
          <a:p>
            <a:pPr>
              <a:defRPr/>
            </a:pPr>
            <a:r>
              <a:rPr lang="en-US" altLang="zh-CN" sz="2400" b="1" err="1">
                <a:solidFill>
                  <a:srgbClr val="C00000"/>
                </a:solidFill>
                <a:ea typeface="宋体" panose="02010600030101010101" pitchFamily="2" charset="-122"/>
                <a:cs typeface="Arial" panose="020B0604020202020204"/>
              </a:rPr>
              <a:t>normal fear-frightened</a:t>
            </a:r>
            <a:endParaRPr lang="en-US" altLang="zh-CN" sz="2400" b="1">
              <a:solidFill>
                <a:srgbClr val="C00000"/>
              </a:solidFill>
              <a:ea typeface="宋体" panose="02010600030101010101" pitchFamily="2" charset="-122"/>
              <a:cs typeface="Arial" panose="020B0604020202020204"/>
            </a:endParaRPr>
          </a:p>
        </p:txBody>
      </p:sp>
      <p:cxnSp>
        <p:nvCxnSpPr>
          <p:cNvPr id="28" name="直接箭头连接符 27"/>
          <p:cNvCxnSpPr/>
          <p:nvPr>
            <p:custDataLst>
              <p:tags r:id="rId28"/>
            </p:custDataLst>
          </p:nvPr>
        </p:nvCxnSpPr>
        <p:spPr bwMode="auto">
          <a:xfrm rot="16200000" flipH="1">
            <a:off x="4411266" y="1468359"/>
            <a:ext cx="482204" cy="375047"/>
          </a:xfrm>
          <a:prstGeom prst="straightConnector1">
            <a:avLst/>
          </a:prstGeom>
          <a:solidFill>
            <a:srgbClr val="5B9BD5"/>
          </a:solidFill>
          <a:ln w="38100" cap="flat" cmpd="sng" algn="ctr">
            <a:solidFill>
              <a:srgbClr val="70AD47"/>
            </a:solidFill>
            <a:prstDash val="sysDash"/>
            <a:round/>
            <a:headEnd type="none" w="med" len="med"/>
            <a:tailEnd type="arrow"/>
          </a:ln>
        </p:spPr>
      </p:cxnSp>
      <p:cxnSp>
        <p:nvCxnSpPr>
          <p:cNvPr id="29" name="直接箭头连接符 28"/>
          <p:cNvCxnSpPr/>
          <p:nvPr>
            <p:custDataLst>
              <p:tags r:id="rId29"/>
            </p:custDataLst>
          </p:nvPr>
        </p:nvCxnSpPr>
        <p:spPr bwMode="auto">
          <a:xfrm rot="10800000" flipV="1">
            <a:off x="3347915" y="2052610"/>
            <a:ext cx="1553766" cy="545306"/>
          </a:xfrm>
          <a:prstGeom prst="straightConnector1">
            <a:avLst/>
          </a:prstGeom>
          <a:solidFill>
            <a:srgbClr val="5B9BD5"/>
          </a:solidFill>
          <a:ln w="38100" cap="flat" cmpd="sng" algn="ctr">
            <a:solidFill>
              <a:srgbClr val="70AD47"/>
            </a:solidFill>
            <a:prstDash val="sysDash"/>
            <a:round/>
            <a:headEnd type="none" w="med" len="med"/>
            <a:tailEnd type="arrow"/>
          </a:ln>
        </p:spPr>
      </p:cxnSp>
      <p:sp>
        <p:nvSpPr>
          <p:cNvPr id="30" name="右箭头 33"/>
          <p:cNvSpPr/>
          <p:nvPr>
            <p:custDataLst>
              <p:tags r:id="rId30"/>
            </p:custDataLst>
          </p:nvPr>
        </p:nvSpPr>
        <p:spPr>
          <a:xfrm rot="2554709" flipV="1">
            <a:off x="6012963" y="3683469"/>
            <a:ext cx="402849" cy="258727"/>
          </a:xfrm>
          <a:prstGeom prst="rightArrow">
            <a:avLst>
              <a:gd name="adj1" fmla="val 50000"/>
              <a:gd name="adj2" fmla="val 49972"/>
            </a:avLst>
          </a:prstGeom>
          <a:solidFill>
            <a:sysClr val="windowText" lastClr="000000"/>
          </a:solidFill>
          <a:ln w="952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31" name="右箭头 34"/>
          <p:cNvSpPr/>
          <p:nvPr>
            <p:custDataLst>
              <p:tags r:id="rId31"/>
            </p:custDataLst>
          </p:nvPr>
        </p:nvSpPr>
        <p:spPr>
          <a:xfrm rot="2286375" flipV="1">
            <a:off x="6737984" y="4394533"/>
            <a:ext cx="442045" cy="249893"/>
          </a:xfrm>
          <a:prstGeom prst="rightArrow">
            <a:avLst>
              <a:gd name="adj1" fmla="val 50000"/>
              <a:gd name="adj2" fmla="val 49972"/>
            </a:avLst>
          </a:prstGeom>
          <a:solidFill>
            <a:sysClr val="windowText" lastClr="000000"/>
          </a:solidFill>
          <a:ln w="9525" cap="flat" cmpd="sng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32" name="圆角矩形 2"/>
          <p:cNvSpPr/>
          <p:nvPr>
            <p:custDataLst>
              <p:tags r:id="rId32"/>
            </p:custDataLst>
          </p:nvPr>
        </p:nvSpPr>
        <p:spPr bwMode="auto">
          <a:xfrm>
            <a:off x="257810" y="434816"/>
            <a:ext cx="4206716" cy="403384"/>
          </a:xfrm>
          <a:prstGeom prst="roundRect">
            <a:avLst/>
          </a:prstGeom>
          <a:solidFill>
            <a:srgbClr val="6767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2025" b="1">
              <a:solidFill>
                <a:prstClr val="black"/>
              </a:solidFill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33" name="矩形 14"/>
          <p:cNvSpPr/>
          <p:nvPr>
            <p:custDataLst>
              <p:tags r:id="rId33"/>
            </p:custDataLst>
          </p:nvPr>
        </p:nvSpPr>
        <p:spPr>
          <a:xfrm>
            <a:off x="193675" y="464820"/>
            <a:ext cx="4450080" cy="373380"/>
          </a:xfrm>
          <a:prstGeom prst="rect">
            <a:avLst/>
          </a:prstGeom>
          <a:noFill/>
          <a:ln w="9525">
            <a:noFill/>
          </a:ln>
        </p:spPr>
        <p:txBody>
          <a:bodyPr wrap="square" lIns="51435" tIns="25717" rIns="51435" bIns="25717" anchor="t">
            <a:spAutoFit/>
          </a:bodyPr>
          <a:lstStyle/>
          <a:p>
            <a:r>
              <a:rPr lang="en-US" altLang="zh-CN" sz="2100" b="1">
                <a:solidFill>
                  <a:prstClr val="white"/>
                </a:solidFill>
                <a:ea typeface="宋体" panose="02010600030101010101" pitchFamily="2" charset="-122"/>
                <a:cs typeface="Arial" panose="020B0604020202020204"/>
              </a:rPr>
              <a:t>Before watching the film </a:t>
            </a:r>
            <a:r>
              <a:rPr lang="en-US" altLang="zh-CN" sz="2100" b="1" i="1">
                <a:solidFill>
                  <a:prstClr val="white"/>
                </a:solidFill>
                <a:ea typeface="宋体" panose="02010600030101010101" pitchFamily="2" charset="-122"/>
                <a:cs typeface="Arial" panose="020B0604020202020204"/>
              </a:rPr>
              <a:t>Jaws</a:t>
            </a:r>
            <a:endParaRPr lang="en-US" altLang="zh-CN" sz="2100" b="1" i="1">
              <a:solidFill>
                <a:prstClr val="white"/>
              </a:solidFill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bldLvl="0" animBg="1"/>
      <p:bldP spid="24" grpId="0" bldLvl="0" animBg="1"/>
      <p:bldP spid="25" grpId="0" bldLvl="0" animBg="1"/>
      <p:bldP spid="30" grpId="0" bldLvl="0" animBg="1"/>
      <p:bldP spid="3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B019B1-382A-4266-B25C-5B523AA43C14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550" y="342265"/>
            <a:ext cx="8978900" cy="445897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2738755" y="750570"/>
            <a:ext cx="1398270" cy="75882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b="1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zh-CN" altLang="en-US" b="1">
                <a:solidFill>
                  <a:srgbClr val="7030A0"/>
                </a:solidFill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  <a:sym typeface="+mn-ea"/>
              </a:rPr>
              <a:t>more </a:t>
            </a:r>
            <a:endParaRPr lang="zh-CN" altLang="en-US" b="1">
              <a:solidFill>
                <a:srgbClr val="7030A0"/>
              </a:solidFill>
              <a:highlight>
                <a:srgbClr val="FFFF00"/>
              </a:highlight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algn="ctr"/>
            <a:r>
              <a:rPr lang="zh-CN" altLang="en-US" b="1">
                <a:solidFill>
                  <a:srgbClr val="7030A0"/>
                </a:solidFill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  <a:sym typeface="+mn-ea"/>
              </a:rPr>
              <a:t>frightened</a:t>
            </a:r>
            <a:endParaRPr lang="zh-CN" altLang="en-US" b="1">
              <a:solidFill>
                <a:srgbClr val="7030A0"/>
              </a:solidFill>
              <a:highlight>
                <a:srgbClr val="FFFF00"/>
              </a:highlight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025900" y="527050"/>
            <a:ext cx="1838960" cy="734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400" b="1">
                <a:solidFill>
                  <a:srgbClr val="7030A0"/>
                </a:solidFill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zh-CN" sz="1400" b="1">
                <a:solidFill>
                  <a:srgbClr val="7030A0"/>
                </a:solidFill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  <a:sym typeface="+mn-ea"/>
              </a:rPr>
              <a:t>against finning and  want to protect</a:t>
            </a:r>
            <a:endParaRPr lang="en-US" altLang="zh-CN" sz="1400" b="1">
              <a:solidFill>
                <a:srgbClr val="7030A0"/>
              </a:solidFill>
              <a:highlight>
                <a:srgbClr val="FFFF00"/>
              </a:highligh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08240" y="269875"/>
            <a:ext cx="978535" cy="11099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508240" y="3259455"/>
            <a:ext cx="1347470" cy="140208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836295" y="0"/>
            <a:ext cx="6671945" cy="460375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How do people’s attitude change over time?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1746250" y="1509395"/>
            <a:ext cx="6485890" cy="199517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altLang="zh-CN" sz="6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dangerous &amp; endangered</a:t>
            </a:r>
            <a:endParaRPr lang="en-US" altLang="zh-CN" sz="6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2865755" y="2098040"/>
            <a:ext cx="1398270" cy="35179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b="1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zh-CN" b="1">
                <a:solidFill>
                  <a:srgbClr val="7030A0"/>
                </a:solidFill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  <a:sym typeface="+mn-ea"/>
              </a:rPr>
              <a:t>1975</a:t>
            </a:r>
            <a:endParaRPr lang="en-US" altLang="zh-CN" b="1">
              <a:solidFill>
                <a:srgbClr val="7030A0"/>
              </a:solidFill>
              <a:highlight>
                <a:srgbClr val="FFFF00"/>
              </a:highlight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5685790" y="2118995"/>
            <a:ext cx="1398270" cy="33083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ctr"/>
            <a:r>
              <a:rPr lang="zh-CN" altLang="en-US" b="1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r>
              <a:rPr lang="en-US" altLang="zh-CN" b="1">
                <a:solidFill>
                  <a:srgbClr val="7030A0"/>
                </a:solidFill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  <a:sym typeface="+mn-ea"/>
              </a:rPr>
              <a:t>today</a:t>
            </a:r>
            <a:endParaRPr lang="en-US" altLang="zh-CN" b="1">
              <a:solidFill>
                <a:srgbClr val="7030A0"/>
              </a:solidFill>
              <a:highlight>
                <a:srgbClr val="FFFF00"/>
              </a:highlight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17" grpId="0" animBg="1"/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86055" y="210185"/>
            <a:ext cx="8768080" cy="52197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</a:ln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lvl="0" algn="l">
              <a:buClrTx/>
              <a:buSzTx/>
              <a:buFontTx/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Choose the author’s purpose in writing the article.</a:t>
            </a: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370840" y="899160"/>
            <a:ext cx="8157210" cy="305244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marR="0" lvl="0" indent="0" algn="l" defTabSz="409575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defRPr/>
            </a:pP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1. To </a:t>
            </a:r>
            <a:r>
              <a:rPr lang="en-US" altLang="zh-CN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criticise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 Peter Benchley’s </a:t>
            </a:r>
            <a:r>
              <a:rPr lang="en-US" altLang="zh-CN" sz="2400" b="1" ker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misleading description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 of sharks in his book and </a:t>
            </a:r>
            <a:r>
              <a:rPr lang="en-US" altLang="zh-CN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promote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 the </a:t>
            </a:r>
            <a:r>
              <a:rPr lang="en-US" altLang="zh-CN" sz="2400" b="1" ker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protection 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of sharks.</a:t>
            </a:r>
            <a:endParaRPr kumimoji="0" lang="en-US" altLang="zh-CN" sz="2400" b="1" i="0" kern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Iowan Old Style"/>
              <a:cs typeface="Times New Roman" panose="02020603050405020304" pitchFamily="18" charset="0"/>
              <a:sym typeface="Iowan Old Style"/>
            </a:endParaRPr>
          </a:p>
          <a:p>
            <a:pPr marR="0" lvl="0" indent="0" algn="l" defTabSz="409575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defRPr/>
            </a:pP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2. To </a:t>
            </a:r>
            <a:r>
              <a:rPr lang="en-US" altLang="zh-CN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inform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 people about sharks and </a:t>
            </a:r>
            <a:r>
              <a:rPr lang="en-US" altLang="zh-CN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recommend</a:t>
            </a:r>
            <a:r>
              <a:rPr lang="zh-CN" altLang="en-US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（推荐）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ker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the film 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and </a:t>
            </a:r>
            <a:r>
              <a:rPr lang="en-US" altLang="zh-CN" sz="2400" b="1" ker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the book 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to them.</a:t>
            </a:r>
            <a:endParaRPr lang="en-US" altLang="zh-CN" sz="2400" b="1" ker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Iowan Old Style"/>
              <a:cs typeface="Times New Roman" panose="02020603050405020304" pitchFamily="18" charset="0"/>
              <a:sym typeface="+mn-ea"/>
            </a:endParaRPr>
          </a:p>
          <a:p>
            <a:pPr marR="0" lvl="0" indent="0" algn="l" defTabSz="409575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defRPr/>
            </a:pP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3.To </a:t>
            </a:r>
            <a:r>
              <a:rPr lang="en-US" altLang="zh-CN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explain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 people’s </a:t>
            </a:r>
            <a:r>
              <a:rPr lang="en-US" altLang="zh-CN" sz="2400" b="1" ker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misunderstanding</a:t>
            </a:r>
            <a:r>
              <a:rPr lang="en-US" altLang="zh-CN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误解</a:t>
            </a:r>
            <a:r>
              <a:rPr lang="en-US" altLang="zh-CN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 of sharks and </a:t>
            </a:r>
            <a:r>
              <a:rPr lang="en-US" altLang="zh-CN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raise awareness of </a:t>
            </a:r>
            <a:r>
              <a:rPr lang="en-US" altLang="zh-CN" sz="2400" b="1" ker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shark protection.</a:t>
            </a:r>
            <a:endParaRPr kumimoji="0" lang="en-US" altLang="zh-CN" sz="2400" b="1" i="0" kern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Iowan Old Style"/>
              <a:cs typeface="Times New Roman" panose="02020603050405020304" pitchFamily="18" charset="0"/>
              <a:sym typeface="+mn-ea"/>
            </a:endParaRPr>
          </a:p>
          <a:p>
            <a:pPr marR="0" lvl="0" indent="0" algn="l" defTabSz="409575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None/>
              <a:defRPr/>
            </a:pPr>
            <a:endParaRPr lang="zh-CN" altLang="en-US" sz="2400" ker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345" y="2680970"/>
            <a:ext cx="608330" cy="53086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-12700" y="2019935"/>
            <a:ext cx="9156700" cy="8197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Activity Ⅲ Critical thinking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73395" y="3112770"/>
            <a:ext cx="3537585" cy="2030730"/>
          </a:xfrm>
          <a:prstGeom prst="rect">
            <a:avLst/>
          </a:prstGeom>
        </p:spPr>
      </p:pic>
      <p:sp>
        <p:nvSpPr>
          <p:cNvPr id="66" name="文本框 65"/>
          <p:cNvSpPr txBox="1"/>
          <p:nvPr>
            <p:custDataLst>
              <p:tags r:id="rId3"/>
            </p:custDataLst>
          </p:nvPr>
        </p:nvSpPr>
        <p:spPr>
          <a:xfrm>
            <a:off x="-4445" y="-168"/>
            <a:ext cx="28187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</a:t>
            </a:r>
            <a:r>
              <a:rPr lang="en-US" altLang="zh-CN" sz="2400" b="1">
                <a:solidFill>
                  <a:srgbClr val="A1C448">
                    <a:lumMod val="50000"/>
                  </a:srgbClr>
                </a:solidFill>
              </a:rPr>
              <a:t> </a:t>
            </a:r>
            <a:endParaRPr lang="en-US" altLang="zh-CN" sz="2400" b="1">
              <a:solidFill>
                <a:srgbClr val="A1C448">
                  <a:lumMod val="50000"/>
                </a:srgbClr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-33020" y="499745"/>
            <a:ext cx="9144000" cy="544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1" fontAlgn="auto" latinLnBrk="0" hangingPunct="1">
              <a:lnSpc>
                <a:spcPct val="10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 senior high school student, what can you do to protect sharks?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14695" y="1059180"/>
            <a:ext cx="3329305" cy="205359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5182235" y="0"/>
            <a:ext cx="3961765" cy="5054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Critical thinking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332105" y="1271270"/>
            <a:ext cx="431165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 Don’t use shark products.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05045" y="1059180"/>
            <a:ext cx="768350" cy="85344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332105" y="1708150"/>
            <a:ext cx="431165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>
              <a:buSzTx/>
              <a:defRPr/>
            </a:pP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2. Do not have ocean feast(</a:t>
            </a:r>
            <a:r>
              <a:rPr lang="zh-CN" alt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大餐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)/sharp fin soup</a:t>
            </a:r>
            <a:r>
              <a:rPr lang="zh-CN" alt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（鱼翅汤）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400" b="1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6" name="文本框 3"/>
          <p:cNvSpPr txBox="1"/>
          <p:nvPr>
            <p:custDataLst>
              <p:tags r:id="rId12"/>
            </p:custDataLst>
          </p:nvPr>
        </p:nvSpPr>
        <p:spPr>
          <a:xfrm>
            <a:off x="368300" y="2572385"/>
            <a:ext cx="4790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 Do not drop litter into the sea.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"/>
          <p:cNvSpPr txBox="1"/>
          <p:nvPr>
            <p:custDataLst>
              <p:tags r:id="rId13"/>
            </p:custDataLst>
          </p:nvPr>
        </p:nvSpPr>
        <p:spPr>
          <a:xfrm>
            <a:off x="332105" y="4324985"/>
            <a:ext cx="5248275" cy="799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l" defTabSz="409575" rtl="0" fontAlgn="base">
              <a:lnSpc>
                <a:spcPct val="100000"/>
              </a:lnSpc>
              <a:spcAft>
                <a:spcPct val="0"/>
              </a:spcAft>
              <a:buClrTx/>
              <a:buSzTx/>
              <a:buFont typeface="+mj-lt"/>
              <a:buNone/>
              <a:defRPr/>
            </a:pPr>
            <a:r>
              <a:rPr lang="en-US" altLang="zh-CN" sz="24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owan Old Style"/>
                <a:cs typeface="Times New Roman" panose="02020603050405020304" pitchFamily="18" charset="0"/>
                <a:sym typeface="+mn-ea"/>
              </a:rPr>
              <a:t>5. Raise people’s awareness of shark protection.</a:t>
            </a:r>
            <a:endParaRPr lang="en-US" altLang="zh-CN" sz="2400" b="1" ker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owan Old Style"/>
              <a:cs typeface="Times New Roman" panose="02020603050405020304" pitchFamily="18" charset="0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zh-CN" sz="2400" b="1">
              <a:solidFill>
                <a:schemeClr val="tx1"/>
              </a:solidFill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R="0" lvl="0" indent="0" algn="l" defTabSz="409575" rtl="0" fontAlgn="base">
              <a:lnSpc>
                <a:spcPct val="100000"/>
              </a:lnSpc>
              <a:spcAft>
                <a:spcPct val="0"/>
              </a:spcAft>
              <a:buClrTx/>
              <a:buSzTx/>
              <a:buFont typeface="+mj-lt"/>
              <a:buNone/>
              <a:defRPr/>
            </a:pPr>
            <a:endParaRPr lang="en-US" altLang="zh-CN" sz="2400" b="1" ker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owan Old Style"/>
              <a:cs typeface="Times New Roman" panose="02020603050405020304" pitchFamily="18" charset="0"/>
              <a:sym typeface="+mn-ea"/>
            </a:endParaRPr>
          </a:p>
          <a:p>
            <a:pPr marR="0" lvl="0" indent="0" algn="l" defTabSz="409575" rtl="0" fontAlgn="base">
              <a:lnSpc>
                <a:spcPct val="100000"/>
              </a:lnSpc>
              <a:spcAft>
                <a:spcPct val="0"/>
              </a:spcAft>
              <a:buClrTx/>
              <a:buSzTx/>
              <a:buFont typeface="+mj-lt"/>
              <a:buNone/>
              <a:defRPr/>
            </a:pP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                                             ......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3"/>
          <p:cNvSpPr txBox="1"/>
          <p:nvPr>
            <p:custDataLst>
              <p:tags r:id="rId14"/>
            </p:custDataLst>
          </p:nvPr>
        </p:nvSpPr>
        <p:spPr>
          <a:xfrm>
            <a:off x="332105" y="3566160"/>
            <a:ext cx="5634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4. Do voluntary work to protect ocean creatures.</a:t>
            </a:r>
            <a:r>
              <a:rPr lang="en-US" altLang="zh-CN" sz="2000" b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2000" b="1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805045" y="2092960"/>
            <a:ext cx="774700" cy="86233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7"/>
            </p:custDataLst>
          </p:nvPr>
        </p:nvSpPr>
        <p:spPr>
          <a:xfrm>
            <a:off x="125730" y="906780"/>
            <a:ext cx="1049655" cy="37338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Don’ts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8"/>
            </p:custDataLst>
          </p:nvPr>
        </p:nvSpPr>
        <p:spPr>
          <a:xfrm>
            <a:off x="125730" y="3112770"/>
            <a:ext cx="970280" cy="37338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20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Dos</a:t>
            </a:r>
            <a:endParaRPr lang="en-US" altLang="zh-CN" sz="20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0" grpId="0"/>
      <p:bldP spid="4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文本框 65"/>
          <p:cNvSpPr txBox="1"/>
          <p:nvPr>
            <p:custDataLst>
              <p:tags r:id="rId1"/>
            </p:custDataLst>
          </p:nvPr>
        </p:nvSpPr>
        <p:spPr>
          <a:xfrm>
            <a:off x="-4445" y="-168"/>
            <a:ext cx="28187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Brainstorming</a:t>
            </a:r>
            <a:r>
              <a:rPr lang="en-US" altLang="zh-CN" sz="2400" b="1">
                <a:solidFill>
                  <a:srgbClr val="A1C448">
                    <a:lumMod val="50000"/>
                  </a:srgbClr>
                </a:solidFill>
              </a:rPr>
              <a:t> </a:t>
            </a:r>
            <a:endParaRPr lang="en-US" altLang="zh-CN" sz="2400" b="1">
              <a:solidFill>
                <a:srgbClr val="A1C448">
                  <a:lumMod val="50000"/>
                </a:srgbClr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32080" y="583565"/>
            <a:ext cx="87991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>
                <a:solidFill>
                  <a:schemeClr val="tx1"/>
                </a:solidFill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Make</a:t>
            </a:r>
            <a:r>
              <a:rPr lang="en-US" altLang="zh-CN" sz="2000" b="1"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 a poster about shark or environmental protection.</a:t>
            </a:r>
            <a:endParaRPr lang="en-US" altLang="zh-CN" sz="2000" b="1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2080" y="1624330"/>
            <a:ext cx="2179955" cy="25927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08630" y="1624330"/>
            <a:ext cx="2510155" cy="284988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5182235" y="0"/>
            <a:ext cx="3961765" cy="5054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Critical thinking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15380" y="1392555"/>
            <a:ext cx="2628265" cy="34188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1455400" y="11684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217805" y="849630"/>
            <a:ext cx="8926195" cy="429514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4305" y="81280"/>
            <a:ext cx="7074535" cy="768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4400" b="1" spc="3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Learning objectives</a:t>
            </a:r>
            <a:endParaRPr lang="en-US" altLang="zh-CN" sz="4400" b="1" spc="30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939800" y="849630"/>
            <a:ext cx="8204835" cy="42945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1. To </a:t>
            </a:r>
            <a:r>
              <a:rPr lang="en-US" altLang="zh-CN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match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the </a:t>
            </a:r>
            <a:r>
              <a:rPr lang="en-US" altLang="zh-CN" sz="2800" b="1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main idea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with each paragraph and </a:t>
            </a:r>
            <a:r>
              <a:rPr lang="en-US" altLang="zh-CN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analyse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the </a:t>
            </a:r>
            <a:r>
              <a:rPr lang="en-US" altLang="zh-CN" sz="2800" b="1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structure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of the passage</a:t>
            </a:r>
            <a:endParaRPr lang="en-US" altLang="zh-CN" sz="2800" b="1">
              <a:solidFill>
                <a:schemeClr val="tx1"/>
              </a:solidFill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2. To </a:t>
            </a:r>
            <a:r>
              <a:rPr lang="en-US" altLang="zh-CN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figure out 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how the film Jaws and Peter </a:t>
            </a:r>
            <a:r>
              <a:rPr lang="en-US" altLang="zh-CN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influenced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people’s view on sharks.</a:t>
            </a:r>
            <a:endParaRPr lang="en-US" altLang="zh-CN" sz="2800" b="1">
              <a:solidFill>
                <a:schemeClr val="tx1"/>
              </a:solidFill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3. To </a:t>
            </a:r>
            <a:r>
              <a:rPr lang="en-US" altLang="zh-CN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explain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people's </a:t>
            </a:r>
            <a:r>
              <a:rPr lang="en-US" altLang="zh-CN" sz="2800" b="1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misunderstanding 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of sharks and raise </a:t>
            </a:r>
            <a:r>
              <a:rPr lang="en-US" altLang="zh-CN" sz="2800" b="1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awareness 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of shark protection.</a:t>
            </a:r>
            <a:endParaRPr lang="en-US" altLang="zh-CN" sz="2800" b="1"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indent="0" algn="l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4. To </a:t>
            </a:r>
            <a:r>
              <a:rPr lang="en-US" altLang="zh-CN" sz="2800" b="1">
                <a:solidFill>
                  <a:srgbClr val="FF000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make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 a </a:t>
            </a:r>
            <a:r>
              <a:rPr lang="en-US" altLang="zh-CN" sz="2800" b="1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poster 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about </a:t>
            </a:r>
            <a:r>
              <a:rPr lang="en-US" altLang="zh-CN" sz="2800" b="1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shark 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or </a:t>
            </a:r>
            <a:r>
              <a:rPr lang="en-US" altLang="zh-CN" sz="2800" b="1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environmental    protection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.</a:t>
            </a:r>
            <a:endParaRPr lang="en-US" altLang="zh-CN" sz="2800" b="1">
              <a:solidFill>
                <a:schemeClr val="tx1"/>
              </a:solidFill>
              <a:uFillTx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6870" y="928370"/>
            <a:ext cx="449580" cy="483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6870" y="2032000"/>
            <a:ext cx="449580" cy="483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6870" y="3035935"/>
            <a:ext cx="449580" cy="4832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6870" y="3891280"/>
            <a:ext cx="449580" cy="4832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2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3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 idx="4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ctrTitle" idx="5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idx="7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8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title" idx="13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4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标题 14"/>
          <p:cNvSpPr>
            <a:spLocks noGrp="1"/>
          </p:cNvSpPr>
          <p:nvPr>
            <p:ph type="title" idx="16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标题 15"/>
          <p:cNvSpPr>
            <a:spLocks noGrp="1"/>
          </p:cNvSpPr>
          <p:nvPr>
            <p:ph type="ctrTitle" idx="17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标题 17"/>
          <p:cNvSpPr>
            <a:spLocks noGrp="1"/>
          </p:cNvSpPr>
          <p:nvPr>
            <p:ph type="title" idx="19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9" name="标题 18"/>
          <p:cNvSpPr>
            <a:spLocks noGrp="1"/>
          </p:cNvSpPr>
          <p:nvPr>
            <p:ph type="ctrTitle" idx="20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" name="标题 3"/>
          <p:cNvSpPr/>
          <p:nvPr>
            <p:custDataLst>
              <p:tags r:id="rId14"/>
            </p:custDataLst>
          </p:nvPr>
        </p:nvSpPr>
        <p:spPr>
          <a:xfrm>
            <a:off x="746760" y="1058545"/>
            <a:ext cx="7180580" cy="1603375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101600" tIns="38100" rIns="76200" bIns="38100" rtlCol="0" anchor="b" anchorCtr="0">
            <a:noAutofit/>
            <a:scene3d>
              <a:camera prst="orthographicFront"/>
              <a:lightRig rig="threePt" dir="t"/>
            </a:scene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400" b="0" i="0" u="none" strike="noStrike" kern="1200" cap="none" spc="550" normalizeH="0" baseline="0" noProof="1">
                <a:solidFill>
                  <a:schemeClr val="dk1"/>
                </a:solidFill>
                <a:uFillTx/>
                <a:latin typeface="Arial" panose="020B0604020202020204" pitchFamily="34" charset="0"/>
                <a:ea typeface="汉仪大黑简" panose="02010600000101010101" charset="-122"/>
                <a:cs typeface="+mn-cs"/>
              </a:defRPr>
            </a:lvl1pPr>
          </a:lstStyle>
          <a:p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ighlight>
                  <a:srgbClr val="000000">
                    <a:alpha val="0"/>
                  </a:srgbClr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Show Time</a:t>
            </a:r>
            <a:endParaRPr lang="en-US" altLang="zh-CN" sz="96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highlight>
                <a:srgbClr val="000000">
                  <a:alpha val="0"/>
                </a:srgbClr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225665" y="2694305"/>
            <a:ext cx="1913255" cy="244983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0" y="0"/>
            <a:ext cx="3025140" cy="10261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0d19c21f4e6e76632c5a177734e58db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800" y="-93980"/>
            <a:ext cx="4224020" cy="5062855"/>
          </a:xfrm>
          <a:prstGeom prst="rect">
            <a:avLst/>
          </a:prstGeom>
        </p:spPr>
      </p:pic>
      <p:pic>
        <p:nvPicPr>
          <p:cNvPr id="25602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4343" b="5070"/>
          <a:stretch>
            <a:fillRect/>
          </a:stretch>
        </p:blipFill>
        <p:spPr>
          <a:xfrm>
            <a:off x="4426585" y="1739265"/>
            <a:ext cx="4641850" cy="2847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4699635" y="2326640"/>
            <a:ext cx="4259580" cy="2430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SzTx/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 When the buying stops, the killing can too.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>
              <a:buSzTx/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2.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Live in harmony with every creature.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>
              <a:buSzTx/>
              <a:defRPr/>
            </a:pPr>
            <a:endParaRPr lang="en-US" altLang="zh-CN" sz="2000">
              <a:solidFill>
                <a:srgbClr val="FF0000"/>
              </a:solidFill>
            </a:endParaRPr>
          </a:p>
          <a:p>
            <a:pPr algn="l">
              <a:buSzTx/>
              <a:defRPr/>
            </a:pPr>
            <a:endParaRPr lang="en-US" altLang="zh-CN" sz="200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4426585" y="109220"/>
            <a:ext cx="4532630" cy="107632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>
              <a:buSzTx/>
              <a:defRPr/>
            </a:pPr>
            <a:r>
              <a:rPr lang="en-US" altLang="zh-CN" sz="32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What can you learn after studying this passage?</a:t>
            </a:r>
            <a:endParaRPr lang="en-US" altLang="zh-CN" sz="32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46990" y="1204595"/>
            <a:ext cx="8962390" cy="20612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3200" b="1"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other films or books do you know that feature wild animals? Do they </a:t>
            </a:r>
            <a:r>
              <a:rPr lang="en-US" altLang="zh-CN" sz="3200" b="1"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3200" b="1"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paint</a:t>
            </a:r>
            <a:r>
              <a:rPr lang="en-US" altLang="zh-CN" sz="3200" b="1"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 </a:t>
            </a:r>
            <a:r>
              <a:rPr lang="zh-CN" altLang="en-US" sz="3200" b="1"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good or bad picture of these animals? Say how the animals are described.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0" y="0"/>
            <a:ext cx="9156700" cy="8197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ActivityⅣ  Assignment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11065" y="0"/>
            <a:ext cx="4432935" cy="510095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-635" y="635"/>
            <a:ext cx="4711700" cy="1858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“We should love animals,  as we love ourselves. We should live in harmony with every creature. ”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—Xi Jinping.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815" y="2348230"/>
            <a:ext cx="1997710" cy="2795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177415" y="2350770"/>
            <a:ext cx="2477770" cy="27933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815" y="2348230"/>
            <a:ext cx="9064625" cy="84264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206240" cy="514350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250373" y="1732915"/>
            <a:ext cx="47567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 w="15875"/>
                <a:solidFill>
                  <a:srgbClr val="FF0000"/>
                </a:solidFill>
                <a:effectLst/>
              </a:rPr>
              <a:t>Thank you</a:t>
            </a:r>
            <a:endParaRPr lang="en-US" altLang="zh-CN" sz="7200" b="1">
              <a:ln w="15875"/>
              <a:solidFill>
                <a:srgbClr val="FF0000"/>
              </a:solidFill>
              <a:effectLst/>
            </a:endParaRPr>
          </a:p>
        </p:txBody>
      </p:sp>
      <p:pic>
        <p:nvPicPr>
          <p:cNvPr id="2" name="babay shark剪切版2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19520" y="3473450"/>
            <a:ext cx="619125" cy="6191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56590"/>
            <a:ext cx="9144635" cy="4371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009775" y="0"/>
            <a:ext cx="82016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What’s your impression of sharks?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1" name="文本框 100"/>
          <p:cNvSpPr txBox="1"/>
          <p:nvPr>
            <p:custDataLst>
              <p:tags r:id="rId8"/>
            </p:custDataLst>
          </p:nvPr>
        </p:nvSpPr>
        <p:spPr>
          <a:xfrm>
            <a:off x="743585" y="5673725"/>
            <a:ext cx="1589405" cy="1403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-1115695" y="0"/>
            <a:ext cx="4199890" cy="5886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Lead in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0" name="图片 99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656590"/>
            <a:ext cx="3053080" cy="226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778625" y="3143885"/>
            <a:ext cx="2369185" cy="200025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07305" y="1298616"/>
            <a:ext cx="2405672" cy="1027093"/>
          </a:xfrm>
          <a:custGeom>
            <a:avLst/>
            <a:gdLst>
              <a:gd name="connsiteX0" fmla="*/ 1603781 w 3207563"/>
              <a:gd name="connsiteY0" fmla="*/ 0 h 1369457"/>
              <a:gd name="connsiteX1" fmla="*/ 2489526 w 3207563"/>
              <a:gd name="connsiteY1" fmla="*/ 0 h 1369457"/>
              <a:gd name="connsiteX2" fmla="*/ 3207563 w 3207563"/>
              <a:gd name="connsiteY2" fmla="*/ 1062893 h 1369457"/>
              <a:gd name="connsiteX3" fmla="*/ 718037 w 3207563"/>
              <a:gd name="connsiteY3" fmla="*/ 1369457 h 1369457"/>
              <a:gd name="connsiteX4" fmla="*/ 0 w 3207563"/>
              <a:gd name="connsiteY4" fmla="*/ 306563 h 13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7563" h="1369457">
                <a:moveTo>
                  <a:pt x="1603781" y="0"/>
                </a:moveTo>
                <a:cubicBezTo>
                  <a:pt x="2489526" y="0"/>
                  <a:pt x="3207563" y="306563"/>
                  <a:pt x="3207563" y="684728"/>
                </a:cubicBezTo>
                <a:cubicBezTo>
                  <a:pt x="3207563" y="1062893"/>
                  <a:pt x="2489526" y="1369457"/>
                  <a:pt x="1603781" y="1369457"/>
                </a:cubicBezTo>
                <a:cubicBezTo>
                  <a:pt x="718037" y="1369457"/>
                  <a:pt x="0" y="1062893"/>
                  <a:pt x="0" y="684728"/>
                </a:cubicBezTo>
                <a:cubicBezTo>
                  <a:pt x="0" y="306563"/>
                  <a:pt x="718037" y="0"/>
                  <a:pt x="1603781" y="0"/>
                </a:cubicBezTo>
                <a:close/>
              </a:path>
            </a:pathLst>
          </a:custGeom>
          <a:solidFill>
            <a:srgbClr val="00E6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endangered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ctr"/>
            <a:r>
              <a:rPr lang="zh-CN" altLang="en-US" sz="225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濒危的</a:t>
            </a:r>
            <a:endParaRPr lang="zh-CN" altLang="en-US" sz="225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" name="形状2"/>
          <p:cNvSpPr txBox="1"/>
          <p:nvPr/>
        </p:nvSpPr>
        <p:spPr>
          <a:xfrm>
            <a:off x="63293" y="2561159"/>
            <a:ext cx="3105760" cy="855643"/>
          </a:xfrm>
          <a:custGeom>
            <a:avLst/>
            <a:gdLst>
              <a:gd name="connsiteX0" fmla="*/ 2070506 w 4141013"/>
              <a:gd name="connsiteY0" fmla="*/ 0 h 1140857"/>
              <a:gd name="connsiteX1" fmla="*/ 3214016 w 4141013"/>
              <a:gd name="connsiteY1" fmla="*/ 0 h 1140857"/>
              <a:gd name="connsiteX2" fmla="*/ 4141013 w 4141013"/>
              <a:gd name="connsiteY2" fmla="*/ 885467 h 1140857"/>
              <a:gd name="connsiteX3" fmla="*/ 926997 w 4141013"/>
              <a:gd name="connsiteY3" fmla="*/ 1140857 h 1140857"/>
              <a:gd name="connsiteX4" fmla="*/ 0 w 4141013"/>
              <a:gd name="connsiteY4" fmla="*/ 255389 h 114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1013" h="1140857">
                <a:moveTo>
                  <a:pt x="2070506" y="0"/>
                </a:moveTo>
                <a:cubicBezTo>
                  <a:pt x="3214016" y="0"/>
                  <a:pt x="4141013" y="255389"/>
                  <a:pt x="4141013" y="570428"/>
                </a:cubicBezTo>
                <a:cubicBezTo>
                  <a:pt x="4141013" y="885467"/>
                  <a:pt x="3214016" y="1140857"/>
                  <a:pt x="2070506" y="1140857"/>
                </a:cubicBezTo>
                <a:cubicBezTo>
                  <a:pt x="926997" y="1140857"/>
                  <a:pt x="0" y="885467"/>
                  <a:pt x="0" y="570428"/>
                </a:cubicBezTo>
                <a:cubicBezTo>
                  <a:pt x="0" y="255389"/>
                  <a:pt x="926997" y="0"/>
                  <a:pt x="2070506" y="0"/>
                </a:cubicBezTo>
                <a:close/>
              </a:path>
            </a:pathLst>
          </a:custGeom>
          <a:solidFill>
            <a:srgbClr val="00E6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255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cute/</a:t>
            </a:r>
            <a:r>
              <a:rPr lang="zh-CN" altLang="en-US" sz="2250" b="0" i="0">
                <a:solidFill>
                  <a:srgbClr val="FF0099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adorable</a:t>
            </a:r>
            <a:endParaRPr lang="zh-CN" altLang="en-US" sz="2250" b="0" i="0">
              <a:solidFill>
                <a:srgbClr val="FF0099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" name="形状3"/>
          <p:cNvSpPr txBox="1"/>
          <p:nvPr/>
        </p:nvSpPr>
        <p:spPr>
          <a:xfrm>
            <a:off x="4705324" y="1115514"/>
            <a:ext cx="1134084" cy="1027095"/>
          </a:xfrm>
          <a:custGeom>
            <a:avLst/>
            <a:gdLst>
              <a:gd name="connsiteX0" fmla="*/ 756056 w 1512112"/>
              <a:gd name="connsiteY0" fmla="*/ 0 h 1369460"/>
              <a:gd name="connsiteX1" fmla="*/ 1173614 w 1512112"/>
              <a:gd name="connsiteY1" fmla="*/ 0 h 1369460"/>
              <a:gd name="connsiteX2" fmla="*/ 1512112 w 1512112"/>
              <a:gd name="connsiteY2" fmla="*/ 1062896 h 1369460"/>
              <a:gd name="connsiteX3" fmla="*/ 338498 w 1512112"/>
              <a:gd name="connsiteY3" fmla="*/ 1369460 h 1369460"/>
              <a:gd name="connsiteX4" fmla="*/ 0 w 1512112"/>
              <a:gd name="connsiteY4" fmla="*/ 306564 h 136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112" h="1369460">
                <a:moveTo>
                  <a:pt x="756056" y="0"/>
                </a:moveTo>
                <a:cubicBezTo>
                  <a:pt x="1173614" y="0"/>
                  <a:pt x="1512112" y="306564"/>
                  <a:pt x="1512112" y="684730"/>
                </a:cubicBezTo>
                <a:cubicBezTo>
                  <a:pt x="1512112" y="1062896"/>
                  <a:pt x="1173614" y="1369460"/>
                  <a:pt x="756056" y="1369460"/>
                </a:cubicBezTo>
                <a:cubicBezTo>
                  <a:pt x="338498" y="1369460"/>
                  <a:pt x="0" y="1062896"/>
                  <a:pt x="0" y="684730"/>
                </a:cubicBezTo>
                <a:cubicBezTo>
                  <a:pt x="0" y="306564"/>
                  <a:pt x="338498" y="0"/>
                  <a:pt x="756056" y="0"/>
                </a:cubicBezTo>
                <a:close/>
              </a:path>
            </a:pathLst>
          </a:custGeom>
          <a:solidFill>
            <a:srgbClr val="00E6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27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huge</a:t>
            </a:r>
            <a:endParaRPr lang="zh-CN" altLang="en-US" sz="27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5" name="形状4"/>
          <p:cNvSpPr txBox="1"/>
          <p:nvPr/>
        </p:nvSpPr>
        <p:spPr>
          <a:xfrm>
            <a:off x="515457" y="3796770"/>
            <a:ext cx="2041341" cy="1084243"/>
          </a:xfrm>
          <a:custGeom>
            <a:avLst/>
            <a:gdLst>
              <a:gd name="connsiteX0" fmla="*/ 1360894 w 2721788"/>
              <a:gd name="connsiteY0" fmla="*/ 0 h 1445657"/>
              <a:gd name="connsiteX1" fmla="*/ 2112495 w 2721788"/>
              <a:gd name="connsiteY1" fmla="*/ 0 h 1445657"/>
              <a:gd name="connsiteX2" fmla="*/ 2721788 w 2721788"/>
              <a:gd name="connsiteY2" fmla="*/ 1122036 h 1445657"/>
              <a:gd name="connsiteX3" fmla="*/ 609293 w 2721788"/>
              <a:gd name="connsiteY3" fmla="*/ 1445657 h 1445657"/>
              <a:gd name="connsiteX4" fmla="*/ 0 w 2721788"/>
              <a:gd name="connsiteY4" fmla="*/ 323621 h 144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788" h="1445657">
                <a:moveTo>
                  <a:pt x="1360894" y="0"/>
                </a:moveTo>
                <a:cubicBezTo>
                  <a:pt x="2112495" y="0"/>
                  <a:pt x="2721788" y="323621"/>
                  <a:pt x="2721788" y="722828"/>
                </a:cubicBezTo>
                <a:cubicBezTo>
                  <a:pt x="2721788" y="1122036"/>
                  <a:pt x="2112495" y="1445657"/>
                  <a:pt x="1360894" y="1445657"/>
                </a:cubicBezTo>
                <a:cubicBezTo>
                  <a:pt x="609293" y="1445657"/>
                  <a:pt x="0" y="1122036"/>
                  <a:pt x="0" y="722828"/>
                </a:cubicBezTo>
                <a:cubicBezTo>
                  <a:pt x="0" y="323621"/>
                  <a:pt x="609293" y="0"/>
                  <a:pt x="1360894" y="0"/>
                </a:cubicBezTo>
                <a:close/>
              </a:path>
            </a:pathLst>
          </a:custGeom>
          <a:solidFill>
            <a:srgbClr val="00E6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255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powerful</a:t>
            </a:r>
            <a:endParaRPr lang="zh-CN" altLang="en-US" sz="255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形状5"/>
          <p:cNvSpPr txBox="1"/>
          <p:nvPr/>
        </p:nvSpPr>
        <p:spPr>
          <a:xfrm>
            <a:off x="6728348" y="2994627"/>
            <a:ext cx="2041341" cy="1027093"/>
          </a:xfrm>
          <a:custGeom>
            <a:avLst/>
            <a:gdLst>
              <a:gd name="connsiteX0" fmla="*/ 1360894 w 2721788"/>
              <a:gd name="connsiteY0" fmla="*/ 0 h 1369457"/>
              <a:gd name="connsiteX1" fmla="*/ 2112495 w 2721788"/>
              <a:gd name="connsiteY1" fmla="*/ 0 h 1369457"/>
              <a:gd name="connsiteX2" fmla="*/ 2721788 w 2721788"/>
              <a:gd name="connsiteY2" fmla="*/ 1062893 h 1369457"/>
              <a:gd name="connsiteX3" fmla="*/ 609293 w 2721788"/>
              <a:gd name="connsiteY3" fmla="*/ 1369457 h 1369457"/>
              <a:gd name="connsiteX4" fmla="*/ 0 w 2721788"/>
              <a:gd name="connsiteY4" fmla="*/ 306563 h 13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788" h="1369457">
                <a:moveTo>
                  <a:pt x="1360894" y="0"/>
                </a:moveTo>
                <a:cubicBezTo>
                  <a:pt x="2112495" y="0"/>
                  <a:pt x="2721788" y="306563"/>
                  <a:pt x="2721788" y="684728"/>
                </a:cubicBezTo>
                <a:cubicBezTo>
                  <a:pt x="2721788" y="1062893"/>
                  <a:pt x="2112495" y="1369457"/>
                  <a:pt x="1360894" y="1369457"/>
                </a:cubicBezTo>
                <a:cubicBezTo>
                  <a:pt x="609293" y="1369457"/>
                  <a:pt x="0" y="1062893"/>
                  <a:pt x="0" y="684728"/>
                </a:cubicBezTo>
                <a:cubicBezTo>
                  <a:pt x="0" y="306563"/>
                  <a:pt x="609293" y="0"/>
                  <a:pt x="1360894" y="0"/>
                </a:cubicBezTo>
                <a:close/>
              </a:path>
            </a:pathLst>
          </a:custGeom>
          <a:solidFill>
            <a:srgbClr val="00E6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terrifying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ctr"/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吓人的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7" name="形状6"/>
          <p:cNvSpPr txBox="1"/>
          <p:nvPr/>
        </p:nvSpPr>
        <p:spPr>
          <a:xfrm>
            <a:off x="4132388" y="3825153"/>
            <a:ext cx="2162785" cy="1027093"/>
          </a:xfrm>
          <a:custGeom>
            <a:avLst/>
            <a:gdLst>
              <a:gd name="connsiteX0" fmla="*/ 1441856 w 2883713"/>
              <a:gd name="connsiteY0" fmla="*/ 0 h 1369457"/>
              <a:gd name="connsiteX1" fmla="*/ 2238172 w 2883713"/>
              <a:gd name="connsiteY1" fmla="*/ 0 h 1369457"/>
              <a:gd name="connsiteX2" fmla="*/ 2883713 w 2883713"/>
              <a:gd name="connsiteY2" fmla="*/ 1062893 h 1369457"/>
              <a:gd name="connsiteX3" fmla="*/ 645541 w 2883713"/>
              <a:gd name="connsiteY3" fmla="*/ 1369457 h 1369457"/>
              <a:gd name="connsiteX4" fmla="*/ 0 w 2883713"/>
              <a:gd name="connsiteY4" fmla="*/ 306563 h 13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713" h="1369457">
                <a:moveTo>
                  <a:pt x="1441856" y="0"/>
                </a:moveTo>
                <a:cubicBezTo>
                  <a:pt x="2238172" y="0"/>
                  <a:pt x="2883713" y="306563"/>
                  <a:pt x="2883713" y="684728"/>
                </a:cubicBezTo>
                <a:cubicBezTo>
                  <a:pt x="2883713" y="1062893"/>
                  <a:pt x="2238172" y="1369457"/>
                  <a:pt x="1441856" y="1369457"/>
                </a:cubicBezTo>
                <a:cubicBezTo>
                  <a:pt x="645541" y="1369457"/>
                  <a:pt x="0" y="1062893"/>
                  <a:pt x="0" y="684728"/>
                </a:cubicBezTo>
                <a:cubicBezTo>
                  <a:pt x="0" y="306563"/>
                  <a:pt x="645541" y="0"/>
                  <a:pt x="1441856" y="0"/>
                </a:cubicBezTo>
                <a:close/>
              </a:path>
            </a:pathLst>
          </a:custGeom>
          <a:solidFill>
            <a:srgbClr val="00E6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dangerous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8" name="形状7"/>
          <p:cNvSpPr txBox="1"/>
          <p:nvPr/>
        </p:nvSpPr>
        <p:spPr>
          <a:xfrm>
            <a:off x="6353030" y="1606140"/>
            <a:ext cx="2416388" cy="1027093"/>
          </a:xfrm>
          <a:custGeom>
            <a:avLst/>
            <a:gdLst>
              <a:gd name="connsiteX0" fmla="*/ 1610925 w 3221850"/>
              <a:gd name="connsiteY0" fmla="*/ 0 h 1369457"/>
              <a:gd name="connsiteX1" fmla="*/ 2500615 w 3221850"/>
              <a:gd name="connsiteY1" fmla="*/ 0 h 1369457"/>
              <a:gd name="connsiteX2" fmla="*/ 3221850 w 3221850"/>
              <a:gd name="connsiteY2" fmla="*/ 1062893 h 1369457"/>
              <a:gd name="connsiteX3" fmla="*/ 721236 w 3221850"/>
              <a:gd name="connsiteY3" fmla="*/ 1369457 h 1369457"/>
              <a:gd name="connsiteX4" fmla="*/ 0 w 3221850"/>
              <a:gd name="connsiteY4" fmla="*/ 306563 h 13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1850" h="1369457">
                <a:moveTo>
                  <a:pt x="1610925" y="0"/>
                </a:moveTo>
                <a:cubicBezTo>
                  <a:pt x="2500615" y="0"/>
                  <a:pt x="3221850" y="306563"/>
                  <a:pt x="3221850" y="684728"/>
                </a:cubicBezTo>
                <a:cubicBezTo>
                  <a:pt x="3221850" y="1062893"/>
                  <a:pt x="2500615" y="1369457"/>
                  <a:pt x="1610925" y="1369457"/>
                </a:cubicBezTo>
                <a:cubicBezTo>
                  <a:pt x="721236" y="1369457"/>
                  <a:pt x="0" y="1062893"/>
                  <a:pt x="0" y="684728"/>
                </a:cubicBezTo>
                <a:cubicBezTo>
                  <a:pt x="0" y="306563"/>
                  <a:pt x="721236" y="0"/>
                  <a:pt x="1610925" y="0"/>
                </a:cubicBezTo>
                <a:close/>
              </a:path>
            </a:pathLst>
          </a:custGeom>
          <a:solidFill>
            <a:srgbClr val="00E6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man-eating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ctr"/>
            <a:r>
              <a:rPr lang="zh-CN" altLang="en-US" sz="24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食人的</a:t>
            </a:r>
            <a:endParaRPr lang="zh-CN" altLang="en-US" sz="24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9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9118" y="1980079"/>
            <a:ext cx="2975872" cy="2041769"/>
          </a:xfrm>
          <a:prstGeom prst="rect">
            <a:avLst/>
          </a:prstGeom>
        </p:spPr>
      </p:pic>
      <p:sp>
        <p:nvSpPr>
          <p:cNvPr id="10" name="文本1"/>
          <p:cNvSpPr txBox="1"/>
          <p:nvPr/>
        </p:nvSpPr>
        <p:spPr>
          <a:xfrm>
            <a:off x="2127230" y="140364"/>
            <a:ext cx="7016991" cy="97531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5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What words would you use to describe sharks ? What do you know about sharks ?</a:t>
            </a:r>
            <a:endParaRPr lang="zh-CN" altLang="en-US" sz="2850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grpSp>
        <p:nvGrpSpPr>
          <p:cNvPr id="11" name="组合1"/>
          <p:cNvGrpSpPr/>
          <p:nvPr/>
        </p:nvGrpSpPr>
        <p:grpSpPr>
          <a:xfrm>
            <a:off x="-106963" y="160328"/>
            <a:ext cx="2102120" cy="889880"/>
            <a:chOff x="0" y="0"/>
            <a:chExt cx="2802827" cy="1186506"/>
          </a:xfrm>
        </p:grpSpPr>
        <p:pic>
          <p:nvPicPr>
            <p:cNvPr id="12" name="图片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779709" cy="1001716"/>
            </a:xfrm>
            <a:prstGeom prst="rect">
              <a:avLst/>
            </a:prstGeom>
          </p:spPr>
        </p:pic>
        <p:sp>
          <p:nvSpPr>
            <p:cNvPr id="13" name="文本2"/>
            <p:cNvSpPr txBox="1"/>
            <p:nvPr/>
          </p:nvSpPr>
          <p:spPr>
            <a:xfrm rot="21387058">
              <a:off x="69885" y="61062"/>
              <a:ext cx="2732942" cy="112544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3100"/>
                </a:lnSpc>
              </a:pPr>
              <a:r>
                <a:rPr lang="zh-CN" altLang="en-US" sz="1950" b="1" i="1">
                  <a:solidFill>
                    <a:srgbClr val="00206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Task 1 </a:t>
              </a:r>
              <a:endParaRPr lang="zh-CN" altLang="en-US" sz="1950" b="1" i="1">
                <a:solidFill>
                  <a:srgbClr val="002060">
                    <a:alpha val="100000"/>
                  </a:srgbClr>
                </a:solidFill>
                <a:latin typeface="Arial" panose="020B0604020202020204"/>
                <a:ea typeface="Arial" panose="020B0604020202020204"/>
              </a:endParaRPr>
            </a:p>
            <a:p>
              <a:pPr marL="0" algn="ctr">
                <a:lnSpc>
                  <a:spcPts val="3100"/>
                </a:lnSpc>
              </a:pPr>
              <a:r>
                <a:rPr lang="zh-CN" altLang="en-US" sz="1950" b="1" i="1">
                  <a:solidFill>
                    <a:srgbClr val="00206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Free Talk</a:t>
              </a:r>
              <a:endParaRPr lang="zh-CN" altLang="en-US" sz="1950" b="1" i="1">
                <a:solidFill>
                  <a:srgbClr val="002060">
                    <a:alpha val="100000"/>
                  </a:srgbClr>
                </a:solidFill>
                <a:latin typeface="Arial" panose="020B0604020202020204"/>
                <a:ea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箭头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箭头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箭头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箭头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箭头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箭头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箭头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rcRect l="3301" t="3871" r="4475" b="2276"/>
          <a:stretch>
            <a:fillRect/>
          </a:stretch>
        </p:blipFill>
        <p:spPr>
          <a:xfrm>
            <a:off x="47625" y="71755"/>
            <a:ext cx="4610100" cy="5072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5046821" y="318"/>
            <a:ext cx="2920365" cy="507396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大白鲨开头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6545" y="620395"/>
            <a:ext cx="8746490" cy="4124960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500582" y="-24562"/>
            <a:ext cx="5426110" cy="645160"/>
          </a:xfrm>
          <a:prstGeom prst="rect">
            <a:avLst/>
          </a:prstGeom>
          <a:solidFill>
            <a:srgbClr val="F7F2EC"/>
          </a:solidFill>
          <a:ln>
            <a:solidFill>
              <a:srgbClr val="F7F2EC"/>
            </a:solidFill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altLang="zh-CN" sz="24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the opening  clip of the film </a:t>
            </a:r>
            <a:r>
              <a:rPr lang="en-US" altLang="zh-CN" sz="2400" b="1" i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Jaws</a:t>
            </a:r>
            <a:r>
              <a:rPr lang="en-US" altLang="zh-CN" sz="24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2400" b="1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273685"/>
            <a:ext cx="701516" cy="1175385"/>
          </a:xfrm>
          <a:prstGeom prst="homePlate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896701" y="4382294"/>
            <a:ext cx="836295" cy="761524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796925" y="273685"/>
            <a:ext cx="7992745" cy="2990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1350">
                <a:latin typeface="Arial" panose="020B0604020202020204" pitchFamily="34" charset="0"/>
                <a:ea typeface="微软雅黑" panose="020B0503020204020204" charset="-122"/>
              </a:rPr>
              <a:t>插视频</a:t>
            </a:r>
            <a:r>
              <a:rPr lang="en-US" altLang="zh-CN" sz="135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135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3048000" y="2388468"/>
            <a:ext cx="3048000" cy="31178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endParaRPr lang="zh-CN" altLang="en-US" sz="135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4" name="最新鲨鱼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635"/>
            <a:ext cx="9144635" cy="51435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1000" y="736124"/>
            <a:ext cx="8572500" cy="4407694"/>
          </a:xfrm>
          <a:prstGeom prst="rect">
            <a:avLst/>
          </a:prstGeom>
          <a:effectLst/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81000" y="17939"/>
            <a:ext cx="786765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50" b="1">
                <a:solidFill>
                  <a:schemeClr val="accent2"/>
                </a:solidFill>
                <a:latin typeface="+mn-lt"/>
              </a:rPr>
              <a:t> </a:t>
            </a:r>
            <a:endParaRPr lang="en-US" altLang="zh-CN" sz="2400" b="1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5092541" y="1784826"/>
            <a:ext cx="4051459" cy="7867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椭圆 3"/>
          <p:cNvSpPr/>
          <p:nvPr>
            <p:custDataLst>
              <p:tags r:id="rId5"/>
            </p:custDataLst>
          </p:nvPr>
        </p:nvSpPr>
        <p:spPr>
          <a:xfrm>
            <a:off x="3363754" y="3428365"/>
            <a:ext cx="4320064" cy="9944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椭圆形标注 5"/>
          <p:cNvSpPr/>
          <p:nvPr>
            <p:custDataLst>
              <p:tags r:id="rId6"/>
            </p:custDataLst>
          </p:nvPr>
        </p:nvSpPr>
        <p:spPr>
          <a:xfrm>
            <a:off x="1417320" y="3109754"/>
            <a:ext cx="1853565" cy="1015365"/>
          </a:xfrm>
          <a:prstGeom prst="wedgeEllipseCallout">
            <a:avLst>
              <a:gd name="adj1" fmla="val 54830"/>
              <a:gd name="adj2" fmla="val 4859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00" b="1">
                <a:solidFill>
                  <a:srgbClr val="FF0000"/>
                </a:solidFill>
              </a:rPr>
              <a:t>fin</a:t>
            </a:r>
            <a:endParaRPr lang="en-US" altLang="zh-CN" sz="33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0" y="318"/>
            <a:ext cx="5326856" cy="73628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Pre-reading</a:t>
            </a:r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2400" b="1">
                <a:solidFill>
                  <a:srgbClr val="FFFF00"/>
                </a:solidFill>
                <a:sym typeface="+mn-ea"/>
              </a:rPr>
              <a:t>Look at the picture and the title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形状6"/>
          <p:cNvSpPr txBox="1"/>
          <p:nvPr>
            <p:custDataLst>
              <p:tags r:id="rId8"/>
            </p:custDataLst>
          </p:nvPr>
        </p:nvSpPr>
        <p:spPr>
          <a:xfrm>
            <a:off x="6695090" y="666663"/>
            <a:ext cx="2162785" cy="1027093"/>
          </a:xfrm>
          <a:custGeom>
            <a:avLst/>
            <a:gdLst>
              <a:gd name="connsiteX0" fmla="*/ 1441856 w 2883713"/>
              <a:gd name="connsiteY0" fmla="*/ 0 h 1369457"/>
              <a:gd name="connsiteX1" fmla="*/ 2238172 w 2883713"/>
              <a:gd name="connsiteY1" fmla="*/ 0 h 1369457"/>
              <a:gd name="connsiteX2" fmla="*/ 2883713 w 2883713"/>
              <a:gd name="connsiteY2" fmla="*/ 1062893 h 1369457"/>
              <a:gd name="connsiteX3" fmla="*/ 645541 w 2883713"/>
              <a:gd name="connsiteY3" fmla="*/ 1369457 h 1369457"/>
              <a:gd name="connsiteX4" fmla="*/ 0 w 2883713"/>
              <a:gd name="connsiteY4" fmla="*/ 306563 h 136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3713" h="1369457">
                <a:moveTo>
                  <a:pt x="1441856" y="0"/>
                </a:moveTo>
                <a:cubicBezTo>
                  <a:pt x="2238172" y="0"/>
                  <a:pt x="2883713" y="306563"/>
                  <a:pt x="2883713" y="684728"/>
                </a:cubicBezTo>
                <a:cubicBezTo>
                  <a:pt x="2883713" y="1062893"/>
                  <a:pt x="2238172" y="1369457"/>
                  <a:pt x="1441856" y="1369457"/>
                </a:cubicBezTo>
                <a:cubicBezTo>
                  <a:pt x="645541" y="1369457"/>
                  <a:pt x="0" y="1062893"/>
                  <a:pt x="0" y="684728"/>
                </a:cubicBezTo>
                <a:cubicBezTo>
                  <a:pt x="0" y="306563"/>
                  <a:pt x="645541" y="0"/>
                  <a:pt x="1441856" y="0"/>
                </a:cubicBezTo>
                <a:close/>
              </a:path>
            </a:pathLst>
          </a:custGeom>
          <a:solidFill>
            <a:srgbClr val="00E6FF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“en” </a:t>
            </a:r>
            <a:r>
              <a:rPr lang="zh-CN" altLang="en-US" sz="2400" b="0" i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使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...</a:t>
            </a:r>
            <a:endParaRPr lang="en-US" altLang="zh-CN" sz="2400" b="0" i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6" grpId="0" bldLvl="0" animBg="1"/>
      <p:bldP spid="8" grpId="0" bldLvl="0" animBg="1"/>
      <p:bldP spid="8" grpId="1" bldLvl="0" animBg="1"/>
    </p:bldLst>
  </p:timing>
</p:sld>
</file>

<file path=ppt/tags/tag1.xml><?xml version="1.0" encoding="utf-8"?>
<p:tagLst xmlns:p="http://schemas.openxmlformats.org/presentationml/2006/main">
  <p:tag name="AS_UNIQUEID" val="1614"/>
</p:tagLst>
</file>

<file path=ppt/tags/tag10.xml><?xml version="1.0" encoding="utf-8"?>
<p:tagLst xmlns:p="http://schemas.openxmlformats.org/presentationml/2006/main">
  <p:tag name="AS_UNIQUEID" val="1624"/>
</p:tagLst>
</file>

<file path=ppt/tags/tag100.xml><?xml version="1.0" encoding="utf-8"?>
<p:tagLst xmlns:p="http://schemas.openxmlformats.org/presentationml/2006/main">
  <p:tag name="AS_UNIQUEID" val="17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1.xml><?xml version="1.0" encoding="utf-8"?>
<p:tagLst xmlns:p="http://schemas.openxmlformats.org/presentationml/2006/main">
  <p:tag name="AS_UNIQUEID" val="17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2.xml><?xml version="1.0" encoding="utf-8"?>
<p:tagLst xmlns:p="http://schemas.openxmlformats.org/presentationml/2006/main">
  <p:tag name="AS_UNIQUEID" val="17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3.xml><?xml version="1.0" encoding="utf-8"?>
<p:tagLst xmlns:p="http://schemas.openxmlformats.org/presentationml/2006/main">
  <p:tag name="AS_UNIQUEID" val="17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4.xml><?xml version="1.0" encoding="utf-8"?>
<p:tagLst xmlns:p="http://schemas.openxmlformats.org/presentationml/2006/main">
  <p:tag name="AS_UNIQUEID" val="17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5.xml><?xml version="1.0" encoding="utf-8"?>
<p:tagLst xmlns:p="http://schemas.openxmlformats.org/presentationml/2006/main">
  <p:tag name="AS_UNIQUEID" val="17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6.xml><?xml version="1.0" encoding="utf-8"?>
<p:tagLst xmlns:p="http://schemas.openxmlformats.org/presentationml/2006/main">
  <p:tag name="AS_UNIQUEID" val="17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07.xml><?xml version="1.0" encoding="utf-8"?>
<p:tagLst xmlns:p="http://schemas.openxmlformats.org/presentationml/2006/main">
  <p:tag name="AS_UNIQUEID" val="17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8.xml><?xml version="1.0" encoding="utf-8"?>
<p:tagLst xmlns:p="http://schemas.openxmlformats.org/presentationml/2006/main">
  <p:tag name="AS_UNIQUEID" val="17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i*1"/>
  <p:tag name="KSO_WM_UNIT_INDEX" val="1"/>
  <p:tag name="KSO_WM_UNIT_LAYERLEVEL" val="1"/>
  <p:tag name="KSO_WM_UNIT_TYPE" val="i"/>
</p:tagLst>
</file>

<file path=ppt/tags/tag109.xml><?xml version="1.0" encoding="utf-8"?>
<p:tagLst xmlns:p="http://schemas.openxmlformats.org/presentationml/2006/main">
  <p:tag name="AS_UNIQUEID" val="17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i*2"/>
  <p:tag name="KSO_WM_UNIT_INDEX" val="2"/>
  <p:tag name="KSO_WM_UNIT_LAYERLEVEL" val="1"/>
  <p:tag name="KSO_WM_UNIT_TYPE" val="i"/>
</p:tagLst>
</file>

<file path=ppt/tags/tag11.xml><?xml version="1.0" encoding="utf-8"?>
<p:tagLst xmlns:p="http://schemas.openxmlformats.org/presentationml/2006/main">
  <p:tag name="AS_UNIQUEID" val="1626"/>
</p:tagLst>
</file>

<file path=ppt/tags/tag110.xml><?xml version="1.0" encoding="utf-8"?>
<p:tagLst xmlns:p="http://schemas.openxmlformats.org/presentationml/2006/main">
  <p:tag name="AS_UNIQUEID" val="17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1.xml><?xml version="1.0" encoding="utf-8"?>
<p:tagLst xmlns:p="http://schemas.openxmlformats.org/presentationml/2006/main">
  <p:tag name="AS_UNIQUEID" val="17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2.xml><?xml version="1.0" encoding="utf-8"?>
<p:tagLst xmlns:p="http://schemas.openxmlformats.org/presentationml/2006/main">
  <p:tag name="AS_UNIQUEID" val="17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3.xml><?xml version="1.0" encoding="utf-8"?>
<p:tagLst xmlns:p="http://schemas.openxmlformats.org/presentationml/2006/main">
  <p:tag name="AS_UNIQUEID" val="17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4.xml><?xml version="1.0" encoding="utf-8"?>
<p:tagLst xmlns:p="http://schemas.openxmlformats.org/presentationml/2006/main">
  <p:tag name="AS_UNIQUEID" val="17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5.xml><?xml version="1.0" encoding="utf-8"?>
<p:tagLst xmlns:p="http://schemas.openxmlformats.org/presentationml/2006/main">
  <p:tag name="AS_UNIQUEID" val="17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16.xml><?xml version="1.0" encoding="utf-8"?>
<p:tagLst xmlns:p="http://schemas.openxmlformats.org/presentationml/2006/main">
  <p:tag name="AS_UNIQUEID" val="17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7.xml><?xml version="1.0" encoding="utf-8"?>
<p:tagLst xmlns:p="http://schemas.openxmlformats.org/presentationml/2006/main">
  <p:tag name="AS_UNIQUEID" val="17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i*1"/>
  <p:tag name="KSO_WM_UNIT_INDEX" val="1"/>
  <p:tag name="KSO_WM_UNIT_LAYERLEVEL" val="1"/>
  <p:tag name="KSO_WM_UNIT_TYPE" val="i"/>
</p:tagLst>
</file>

<file path=ppt/tags/tag118.xml><?xml version="1.0" encoding="utf-8"?>
<p:tagLst xmlns:p="http://schemas.openxmlformats.org/presentationml/2006/main">
  <p:tag name="AS_UNIQUEID" val="17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i*2"/>
  <p:tag name="KSO_WM_UNIT_INDEX" val="2"/>
  <p:tag name="KSO_WM_UNIT_LAYERLEVEL" val="1"/>
  <p:tag name="KSO_WM_UNIT_TYPE" val="i"/>
</p:tagLst>
</file>

<file path=ppt/tags/tag119.xml><?xml version="1.0" encoding="utf-8"?>
<p:tagLst xmlns:p="http://schemas.openxmlformats.org/presentationml/2006/main">
  <p:tag name="AS_UNIQUEID" val="17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.xml><?xml version="1.0" encoding="utf-8"?>
<p:tagLst xmlns:p="http://schemas.openxmlformats.org/presentationml/2006/main">
  <p:tag name="AS_UNIQUEID" val="1627"/>
</p:tagLst>
</file>

<file path=ppt/tags/tag120.xml><?xml version="1.0" encoding="utf-8"?>
<p:tagLst xmlns:p="http://schemas.openxmlformats.org/presentationml/2006/main">
  <p:tag name="AS_UNIQUEID" val="17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1.xml><?xml version="1.0" encoding="utf-8"?>
<p:tagLst xmlns:p="http://schemas.openxmlformats.org/presentationml/2006/main">
  <p:tag name="AS_UNIQUEID" val="17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2.xml><?xml version="1.0" encoding="utf-8"?>
<p:tagLst xmlns:p="http://schemas.openxmlformats.org/presentationml/2006/main">
  <p:tag name="AS_UNIQUEID" val="17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3.xml><?xml version="1.0" encoding="utf-8"?>
<p:tagLst xmlns:p="http://schemas.openxmlformats.org/presentationml/2006/main">
  <p:tag name="AS_UNIQUEID" val="17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4.xml><?xml version="1.0" encoding="utf-8"?>
<p:tagLst xmlns:p="http://schemas.openxmlformats.org/presentationml/2006/main">
  <p:tag name="AS_UNIQUEID" val="17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5.xml><?xml version="1.0" encoding="utf-8"?>
<p:tagLst xmlns:p="http://schemas.openxmlformats.org/presentationml/2006/main">
  <p:tag name="AS_UNIQUEID" val="17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6.xml><?xml version="1.0" encoding="utf-8"?>
<p:tagLst xmlns:p="http://schemas.openxmlformats.org/presentationml/2006/main">
  <p:tag name="AS_UNIQUEID" val="17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27.xml><?xml version="1.0" encoding="utf-8"?>
<p:tagLst xmlns:p="http://schemas.openxmlformats.org/presentationml/2006/main">
  <p:tag name="AS_UNIQUEID" val="17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1"/>
  <p:tag name="KSO_WM_UNIT_INDEX" val="1"/>
  <p:tag name="KSO_WM_UNIT_LAYERLEVEL" val="1"/>
  <p:tag name="KSO_WM_UNIT_TYPE" val="i"/>
</p:tagLst>
</file>

<file path=ppt/tags/tag128.xml><?xml version="1.0" encoding="utf-8"?>
<p:tagLst xmlns:p="http://schemas.openxmlformats.org/presentationml/2006/main">
  <p:tag name="AS_UNIQUEID" val="17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2"/>
  <p:tag name="KSO_WM_UNIT_INDEX" val="2"/>
  <p:tag name="KSO_WM_UNIT_LAYERLEVEL" val="1"/>
  <p:tag name="KSO_WM_UNIT_TYPE" val="i"/>
</p:tagLst>
</file>

<file path=ppt/tags/tag129.xml><?xml version="1.0" encoding="utf-8"?>
<p:tagLst xmlns:p="http://schemas.openxmlformats.org/presentationml/2006/main">
  <p:tag name="AS_UNIQUEID" val="17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3"/>
  <p:tag name="KSO_WM_UNIT_INDEX" val="3"/>
  <p:tag name="KSO_WM_UNIT_LAYERLEVEL" val="1"/>
  <p:tag name="KSO_WM_UNIT_TYPE" val="i"/>
</p:tagLst>
</file>

<file path=ppt/tags/tag13.xml><?xml version="1.0" encoding="utf-8"?>
<p:tagLst xmlns:p="http://schemas.openxmlformats.org/presentationml/2006/main">
  <p:tag name="AS_UNIQUEID" val="1628"/>
</p:tagLst>
</file>

<file path=ppt/tags/tag130.xml><?xml version="1.0" encoding="utf-8"?>
<p:tagLst xmlns:p="http://schemas.openxmlformats.org/presentationml/2006/main">
  <p:tag name="AS_UNIQUEID" val="17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4"/>
  <p:tag name="KSO_WM_UNIT_INDEX" val="4"/>
  <p:tag name="KSO_WM_UNIT_LAYERLEVEL" val="1"/>
  <p:tag name="KSO_WM_UNIT_TYPE" val="i"/>
</p:tagLst>
</file>

<file path=ppt/tags/tag131.xml><?xml version="1.0" encoding="utf-8"?>
<p:tagLst xmlns:p="http://schemas.openxmlformats.org/presentationml/2006/main">
  <p:tag name="AS_UNIQUEID" val="17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5"/>
  <p:tag name="KSO_WM_UNIT_INDEX" val="5"/>
  <p:tag name="KSO_WM_UNIT_LAYERLEVEL" val="1"/>
  <p:tag name="KSO_WM_UNIT_TYPE" val="i"/>
</p:tagLst>
</file>

<file path=ppt/tags/tag132.xml><?xml version="1.0" encoding="utf-8"?>
<p:tagLst xmlns:p="http://schemas.openxmlformats.org/presentationml/2006/main">
  <p:tag name="AS_UNIQUEID" val="17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6"/>
  <p:tag name="KSO_WM_UNIT_INDEX" val="6"/>
  <p:tag name="KSO_WM_UNIT_LAYERLEVEL" val="1"/>
  <p:tag name="KSO_WM_UNIT_TYPE" val="i"/>
</p:tagLst>
</file>

<file path=ppt/tags/tag133.xml><?xml version="1.0" encoding="utf-8"?>
<p:tagLst xmlns:p="http://schemas.openxmlformats.org/presentationml/2006/main">
  <p:tag name="AS_UNIQUEID" val="17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7"/>
  <p:tag name="KSO_WM_UNIT_INDEX" val="7"/>
  <p:tag name="KSO_WM_UNIT_LAYERLEVEL" val="1"/>
  <p:tag name="KSO_WM_UNIT_TYPE" val="i"/>
</p:tagLst>
</file>

<file path=ppt/tags/tag134.xml><?xml version="1.0" encoding="utf-8"?>
<p:tagLst xmlns:p="http://schemas.openxmlformats.org/presentationml/2006/main">
  <p:tag name="AS_UNIQUEID" val="17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5.xml><?xml version="1.0" encoding="utf-8"?>
<p:tagLst xmlns:p="http://schemas.openxmlformats.org/presentationml/2006/main">
  <p:tag name="AS_UNIQUEID" val="17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6.xml><?xml version="1.0" encoding="utf-8"?>
<p:tagLst xmlns:p="http://schemas.openxmlformats.org/presentationml/2006/main">
  <p:tag name="AS_UNIQUEID" val="17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7.xml><?xml version="1.0" encoding="utf-8"?>
<p:tagLst xmlns:p="http://schemas.openxmlformats.org/presentationml/2006/main">
  <p:tag name="AS_UNIQUEID" val="17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8.xml><?xml version="1.0" encoding="utf-8"?>
<p:tagLst xmlns:p="http://schemas.openxmlformats.org/presentationml/2006/main">
  <p:tag name="AS_UNIQUEID" val="1769"/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39.xml><?xml version="1.0" encoding="utf-8"?>
<p:tagLst xmlns:p="http://schemas.openxmlformats.org/presentationml/2006/main">
  <p:tag name="AS_UNIQUEID" val="1770"/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4.xml><?xml version="1.0" encoding="utf-8"?>
<p:tagLst xmlns:p="http://schemas.openxmlformats.org/presentationml/2006/main">
  <p:tag name="AS_UNIQUEID" val="1629"/>
</p:tagLst>
</file>

<file path=ppt/tags/tag140.xml><?xml version="1.0" encoding="utf-8"?>
<p:tagLst xmlns:p="http://schemas.openxmlformats.org/presentationml/2006/main">
  <p:tag name="AS_UNIQUEID" val="1771"/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41.xml><?xml version="1.0" encoding="utf-8"?>
<p:tagLst xmlns:p="http://schemas.openxmlformats.org/presentationml/2006/main">
  <p:tag name="AS_UNIQUEID" val="17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2.xml><?xml version="1.0" encoding="utf-8"?>
<p:tagLst xmlns:p="http://schemas.openxmlformats.org/presentationml/2006/main">
  <p:tag name="AS_UNIQUEID" val="17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i*1"/>
  <p:tag name="KSO_WM_UNIT_INDEX" val="1"/>
  <p:tag name="KSO_WM_UNIT_LAYERLEVEL" val="1"/>
  <p:tag name="KSO_WM_UNIT_TYPE" val="i"/>
</p:tagLst>
</file>

<file path=ppt/tags/tag143.xml><?xml version="1.0" encoding="utf-8"?>
<p:tagLst xmlns:p="http://schemas.openxmlformats.org/presentationml/2006/main">
  <p:tag name="AS_UNIQUEID" val="17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i*2"/>
  <p:tag name="KSO_WM_UNIT_INDEX" val="2"/>
  <p:tag name="KSO_WM_UNIT_LAYERLEVEL" val="1"/>
  <p:tag name="KSO_WM_UNIT_TYPE" val="i"/>
</p:tagLst>
</file>

<file path=ppt/tags/tag144.xml><?xml version="1.0" encoding="utf-8"?>
<p:tagLst xmlns:p="http://schemas.openxmlformats.org/presentationml/2006/main">
  <p:tag name="AS_UNIQUEID" val="17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5.xml><?xml version="1.0" encoding="utf-8"?>
<p:tagLst xmlns:p="http://schemas.openxmlformats.org/presentationml/2006/main">
  <p:tag name="AS_UNIQUEID" val="17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6.xml><?xml version="1.0" encoding="utf-8"?>
<p:tagLst xmlns:p="http://schemas.openxmlformats.org/presentationml/2006/main">
  <p:tag name="AS_UNIQUEID" val="17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7.xml><?xml version="1.0" encoding="utf-8"?>
<p:tagLst xmlns:p="http://schemas.openxmlformats.org/presentationml/2006/main">
  <p:tag name="AS_UNIQUEID" val="17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8.xml><?xml version="1.0" encoding="utf-8"?>
<p:tagLst xmlns:p="http://schemas.openxmlformats.org/presentationml/2006/main">
  <p:tag name="AS_UNIQUEID" val="17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49.xml><?xml version="1.0" encoding="utf-8"?>
<p:tagLst xmlns:p="http://schemas.openxmlformats.org/presentationml/2006/main">
  <p:tag name="AS_UNIQUEID" val="17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5.xml><?xml version="1.0" encoding="utf-8"?>
<p:tagLst xmlns:p="http://schemas.openxmlformats.org/presentationml/2006/main">
  <p:tag name="AS_UNIQUEID" val="1630"/>
</p:tagLst>
</file>

<file path=ppt/tags/tag150.xml><?xml version="1.0" encoding="utf-8"?>
<p:tagLst xmlns:p="http://schemas.openxmlformats.org/presentationml/2006/main">
  <p:tag name="AS_UNIQUEID" val="17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1.xml><?xml version="1.0" encoding="utf-8"?>
<p:tagLst xmlns:p="http://schemas.openxmlformats.org/presentationml/2006/main">
  <p:tag name="AS_UNIQUEID" val="17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2.xml><?xml version="1.0" encoding="utf-8"?>
<p:tagLst xmlns:p="http://schemas.openxmlformats.org/presentationml/2006/main">
  <p:tag name="AS_UNIQUEID" val="17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1"/>
  <p:tag name="KSO_WM_UNIT_INDEX" val="1"/>
  <p:tag name="KSO_WM_UNIT_LAYERLEVEL" val="1"/>
  <p:tag name="KSO_WM_UNIT_TYPE" val="i"/>
</p:tagLst>
</file>

<file path=ppt/tags/tag153.xml><?xml version="1.0" encoding="utf-8"?>
<p:tagLst xmlns:p="http://schemas.openxmlformats.org/presentationml/2006/main">
  <p:tag name="AS_UNIQUEID" val="17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2"/>
  <p:tag name="KSO_WM_UNIT_INDEX" val="2"/>
  <p:tag name="KSO_WM_UNIT_LAYERLEVEL" val="1"/>
  <p:tag name="KSO_WM_UNIT_TYPE" val="i"/>
</p:tagLst>
</file>

<file path=ppt/tags/tag154.xml><?xml version="1.0" encoding="utf-8"?>
<p:tagLst xmlns:p="http://schemas.openxmlformats.org/presentationml/2006/main">
  <p:tag name="AS_UNIQUEID" val="17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5.xml><?xml version="1.0" encoding="utf-8"?>
<p:tagLst xmlns:p="http://schemas.openxmlformats.org/presentationml/2006/main">
  <p:tag name="AS_UNIQUEID" val="17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6.xml><?xml version="1.0" encoding="utf-8"?>
<p:tagLst xmlns:p="http://schemas.openxmlformats.org/presentationml/2006/main">
  <p:tag name="AS_UNIQUEID" val="17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7.xml><?xml version="1.0" encoding="utf-8"?>
<p:tagLst xmlns:p="http://schemas.openxmlformats.org/presentationml/2006/main">
  <p:tag name="AS_UNIQUEID" val="17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8.xml><?xml version="1.0" encoding="utf-8"?>
<p:tagLst xmlns:p="http://schemas.openxmlformats.org/presentationml/2006/main">
  <p:tag name="AS_UNIQUEID" val="17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59.xml><?xml version="1.0" encoding="utf-8"?>
<p:tagLst xmlns:p="http://schemas.openxmlformats.org/presentationml/2006/main">
  <p:tag name="AS_UNIQUEID" val="17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6.xml><?xml version="1.0" encoding="utf-8"?>
<p:tagLst xmlns:p="http://schemas.openxmlformats.org/presentationml/2006/main">
  <p:tag name="AS_UNIQUEID" val="1632"/>
</p:tagLst>
</file>

<file path=ppt/tags/tag160.xml><?xml version="1.0" encoding="utf-8"?>
<p:tagLst xmlns:p="http://schemas.openxmlformats.org/presentationml/2006/main">
  <p:tag name="AS_UNIQUEID" val="17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61.xml><?xml version="1.0" encoding="utf-8"?>
<p:tagLst xmlns:p="http://schemas.openxmlformats.org/presentationml/2006/main">
  <p:tag name="AS_UNIQUEID" val="17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62.xml><?xml version="1.0" encoding="utf-8"?>
<p:tagLst xmlns:p="http://schemas.openxmlformats.org/presentationml/2006/main">
  <p:tag name="AS_UNIQUEID" val="17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63.xml><?xml version="1.0" encoding="utf-8"?>
<p:tagLst xmlns:p="http://schemas.openxmlformats.org/presentationml/2006/main">
  <p:tag name="AS_UNIQUEID" val="17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4.xml><?xml version="1.0" encoding="utf-8"?>
<p:tagLst xmlns:p="http://schemas.openxmlformats.org/presentationml/2006/main">
  <p:tag name="AS_UNIQUEID" val="17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i*1"/>
  <p:tag name="KSO_WM_UNIT_INDEX" val="1"/>
  <p:tag name="KSO_WM_UNIT_LAYERLEVEL" val="1"/>
  <p:tag name="KSO_WM_UNIT_TYPE" val="i"/>
</p:tagLst>
</file>

<file path=ppt/tags/tag165.xml><?xml version="1.0" encoding="utf-8"?>
<p:tagLst xmlns:p="http://schemas.openxmlformats.org/presentationml/2006/main">
  <p:tag name="AS_UNIQUEID" val="17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i*2"/>
  <p:tag name="KSO_WM_UNIT_INDEX" val="2"/>
  <p:tag name="KSO_WM_UNIT_LAYERLEVEL" val="1"/>
  <p:tag name="KSO_WM_UNIT_TYPE" val="i"/>
</p:tagLst>
</file>

<file path=ppt/tags/tag166.xml><?xml version="1.0" encoding="utf-8"?>
<p:tagLst xmlns:p="http://schemas.openxmlformats.org/presentationml/2006/main">
  <p:tag name="AS_UNIQUEID" val="18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7.xml><?xml version="1.0" encoding="utf-8"?>
<p:tagLst xmlns:p="http://schemas.openxmlformats.org/presentationml/2006/main">
  <p:tag name="AS_UNIQUEID" val="18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8.xml><?xml version="1.0" encoding="utf-8"?>
<p:tagLst xmlns:p="http://schemas.openxmlformats.org/presentationml/2006/main">
  <p:tag name="AS_UNIQUEID" val="18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69.xml><?xml version="1.0" encoding="utf-8"?>
<p:tagLst xmlns:p="http://schemas.openxmlformats.org/presentationml/2006/main">
  <p:tag name="AS_UNIQUEID" val="18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7.xml><?xml version="1.0" encoding="utf-8"?>
<p:tagLst xmlns:p="http://schemas.openxmlformats.org/presentationml/2006/main">
  <p:tag name="AS_UNIQUEID" val="1633"/>
</p:tagLst>
</file>

<file path=ppt/tags/tag170.xml><?xml version="1.0" encoding="utf-8"?>
<p:tagLst xmlns:p="http://schemas.openxmlformats.org/presentationml/2006/main">
  <p:tag name="AS_UNIQUEID" val="18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1.xml><?xml version="1.0" encoding="utf-8"?>
<p:tagLst xmlns:p="http://schemas.openxmlformats.org/presentationml/2006/main">
  <p:tag name="AS_UNIQUEID" val="18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2.xml><?xml version="1.0" encoding="utf-8"?>
<p:tagLst xmlns:p="http://schemas.openxmlformats.org/presentationml/2006/main">
  <p:tag name="AS_UNIQUEID" val="18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3.xml><?xml version="1.0" encoding="utf-8"?>
<p:tagLst xmlns:p="http://schemas.openxmlformats.org/presentationml/2006/main">
  <p:tag name="AS_UNIQUEID" val="18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4.xml><?xml version="1.0" encoding="utf-8"?>
<p:tagLst xmlns:p="http://schemas.openxmlformats.org/presentationml/2006/main">
  <p:tag name="AS_UNIQUEID" val="18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5.xml><?xml version="1.0" encoding="utf-8"?>
<p:tagLst xmlns:p="http://schemas.openxmlformats.org/presentationml/2006/main">
  <p:tag name="AS_UNIQUEID" val="18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6.xml><?xml version="1.0" encoding="utf-8"?>
<p:tagLst xmlns:p="http://schemas.openxmlformats.org/presentationml/2006/main">
  <p:tag name="AS_UNIQUEID" val="18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7.xml><?xml version="1.0" encoding="utf-8"?>
<p:tagLst xmlns:p="http://schemas.openxmlformats.org/presentationml/2006/main">
  <p:tag name="AS_UNIQUEID" val="18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8.xml><?xml version="1.0" encoding="utf-8"?>
<p:tagLst xmlns:p="http://schemas.openxmlformats.org/presentationml/2006/main">
  <p:tag name="AS_UNIQUEID" val="18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79.xml><?xml version="1.0" encoding="utf-8"?>
<p:tagLst xmlns:p="http://schemas.openxmlformats.org/presentationml/2006/main">
  <p:tag name="AS_UNIQUEID" val="18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.xml><?xml version="1.0" encoding="utf-8"?>
<p:tagLst xmlns:p="http://schemas.openxmlformats.org/presentationml/2006/main">
  <p:tag name="AS_UNIQUEID" val="1634"/>
</p:tagLst>
</file>

<file path=ppt/tags/tag180.xml><?xml version="1.0" encoding="utf-8"?>
<p:tagLst xmlns:p="http://schemas.openxmlformats.org/presentationml/2006/main">
  <p:tag name="AS_UNIQUEID" val="18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1.xml><?xml version="1.0" encoding="utf-8"?>
<p:tagLst xmlns:p="http://schemas.openxmlformats.org/presentationml/2006/main">
  <p:tag name="AS_UNIQUEID" val="18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2.xml><?xml version="1.0" encoding="utf-8"?>
<p:tagLst xmlns:p="http://schemas.openxmlformats.org/presentationml/2006/main">
  <p:tag name="AS_UNIQUEID" val="18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3.xml><?xml version="1.0" encoding="utf-8"?>
<p:tagLst xmlns:p="http://schemas.openxmlformats.org/presentationml/2006/main">
  <p:tag name="AS_UNIQUEID" val="18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4.xml><?xml version="1.0" encoding="utf-8"?>
<p:tagLst xmlns:p="http://schemas.openxmlformats.org/presentationml/2006/main">
  <p:tag name="AS_UNIQUEID" val="18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5.xml><?xml version="1.0" encoding="utf-8"?>
<p:tagLst xmlns:p="http://schemas.openxmlformats.org/presentationml/2006/main">
  <p:tag name="AS_UNIQUEID" val="18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6.xml><?xml version="1.0" encoding="utf-8"?>
<p:tagLst xmlns:p="http://schemas.openxmlformats.org/presentationml/2006/main">
  <p:tag name="AS_UNIQUEID" val="18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7.xml><?xml version="1.0" encoding="utf-8"?>
<p:tagLst xmlns:p="http://schemas.openxmlformats.org/presentationml/2006/main">
  <p:tag name="AS_UNIQUEID" val="18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8.xml><?xml version="1.0" encoding="utf-8"?>
<p:tagLst xmlns:p="http://schemas.openxmlformats.org/presentationml/2006/main">
  <p:tag name="AS_UNIQUEID" val="18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89.xml><?xml version="1.0" encoding="utf-8"?>
<p:tagLst xmlns:p="http://schemas.openxmlformats.org/presentationml/2006/main">
  <p:tag name="AS_UNIQUEID" val="182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19.xml><?xml version="1.0" encoding="utf-8"?>
<p:tagLst xmlns:p="http://schemas.openxmlformats.org/presentationml/2006/main">
  <p:tag name="AS_UNIQUEID" val="1635"/>
</p:tagLst>
</file>

<file path=ppt/tags/tag190.xml><?xml version="1.0" encoding="utf-8"?>
<p:tagLst xmlns:p="http://schemas.openxmlformats.org/presentationml/2006/main">
  <p:tag name="AS_UNIQUEID" val="182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191.xml><?xml version="1.0" encoding="utf-8"?>
<p:tagLst xmlns:p="http://schemas.openxmlformats.org/presentationml/2006/main">
  <p:tag name="AS_UNIQUEID" val="182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92.xml><?xml version="1.0" encoding="utf-8"?>
<p:tagLst xmlns:p="http://schemas.openxmlformats.org/presentationml/2006/main">
  <p:tag name="AS_UNIQUEID" val="182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93.xml><?xml version="1.0" encoding="utf-8"?>
<p:tagLst xmlns:p="http://schemas.openxmlformats.org/presentationml/2006/main">
  <p:tag name="AS_UNIQUEID" val="182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94.xml><?xml version="1.0" encoding="utf-8"?>
<p:tagLst xmlns:p="http://schemas.openxmlformats.org/presentationml/2006/main">
  <p:tag name="AS_UNIQUEID" val="183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95.xml><?xml version="1.0" encoding="utf-8"?>
<p:tagLst xmlns:p="http://schemas.openxmlformats.org/presentationml/2006/main">
  <p:tag name="AS_UNIQUEID" val="1832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196.xml><?xml version="1.0" encoding="utf-8"?>
<p:tagLst xmlns:p="http://schemas.openxmlformats.org/presentationml/2006/main">
  <p:tag name="AS_UNIQUEID" val="183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2"/>
  <p:tag name="KSO_WM_UNIT_INDEX" val="2"/>
  <p:tag name="KSO_WM_UNIT_LAYERLEVEL" val="1"/>
  <p:tag name="KSO_WM_UNIT_TYPE" val="i"/>
</p:tagLst>
</file>

<file path=ppt/tags/tag197.xml><?xml version="1.0" encoding="utf-8"?>
<p:tagLst xmlns:p="http://schemas.openxmlformats.org/presentationml/2006/main">
  <p:tag name="AS_UNIQUEID" val="1834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8.xml><?xml version="1.0" encoding="utf-8"?>
<p:tagLst xmlns:p="http://schemas.openxmlformats.org/presentationml/2006/main">
  <p:tag name="AS_UNIQUEID" val="183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99.xml><?xml version="1.0" encoding="utf-8"?>
<p:tagLst xmlns:p="http://schemas.openxmlformats.org/presentationml/2006/main">
  <p:tag name="AS_UNIQUEID" val="183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.xml><?xml version="1.0" encoding="utf-8"?>
<p:tagLst xmlns:p="http://schemas.openxmlformats.org/presentationml/2006/main">
  <p:tag name="AS_UNIQUEID" val="1615"/>
</p:tagLst>
</file>

<file path=ppt/tags/tag20.xml><?xml version="1.0" encoding="utf-8"?>
<p:tagLst xmlns:p="http://schemas.openxmlformats.org/presentationml/2006/main">
  <p:tag name="AS_UNIQUEID" val="1636"/>
</p:tagLst>
</file>

<file path=ppt/tags/tag200.xml><?xml version="1.0" encoding="utf-8"?>
<p:tagLst xmlns:p="http://schemas.openxmlformats.org/presentationml/2006/main">
  <p:tag name="AS_UNIQUEID" val="183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01.xml><?xml version="1.0" encoding="utf-8"?>
<p:tagLst xmlns:p="http://schemas.openxmlformats.org/presentationml/2006/main">
  <p:tag name="AS_UNIQUEID" val="183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02.xml><?xml version="1.0" encoding="utf-8"?>
<p:tagLst xmlns:p="http://schemas.openxmlformats.org/presentationml/2006/main">
  <p:tag name="AS_UNIQUEID" val="1840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203.xml><?xml version="1.0" encoding="utf-8"?>
<p:tagLst xmlns:p="http://schemas.openxmlformats.org/presentationml/2006/main">
  <p:tag name="AS_UNIQUEID" val="184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TYPE" val="i"/>
</p:tagLst>
</file>

<file path=ppt/tags/tag204.xml><?xml version="1.0" encoding="utf-8"?>
<p:tagLst xmlns:p="http://schemas.openxmlformats.org/presentationml/2006/main">
  <p:tag name="AS_UNIQUEID" val="184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2"/>
  <p:tag name="KSO_WM_UNIT_INDEX" val="2"/>
  <p:tag name="KSO_WM_UNIT_LAYERLEVEL" val="1"/>
  <p:tag name="KSO_WM_UNIT_TYPE" val="i"/>
</p:tagLst>
</file>

<file path=ppt/tags/tag205.xml><?xml version="1.0" encoding="utf-8"?>
<p:tagLst xmlns:p="http://schemas.openxmlformats.org/presentationml/2006/main">
  <p:tag name="AS_UNIQUEID" val="184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6.xml><?xml version="1.0" encoding="utf-8"?>
<p:tagLst xmlns:p="http://schemas.openxmlformats.org/presentationml/2006/main">
  <p:tag name="AS_UNIQUEID" val="184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7.xml><?xml version="1.0" encoding="utf-8"?>
<p:tagLst xmlns:p="http://schemas.openxmlformats.org/presentationml/2006/main">
  <p:tag name="AS_UNIQUEID" val="184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8.xml><?xml version="1.0" encoding="utf-8"?>
<p:tagLst xmlns:p="http://schemas.openxmlformats.org/presentationml/2006/main">
  <p:tag name="AS_UNIQUEID" val="184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09.xml><?xml version="1.0" encoding="utf-8"?>
<p:tagLst xmlns:p="http://schemas.openxmlformats.org/presentationml/2006/main">
  <p:tag name="AS_UNIQUEID" val="184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1.xml><?xml version="1.0" encoding="utf-8"?>
<p:tagLst xmlns:p="http://schemas.openxmlformats.org/presentationml/2006/main">
  <p:tag name="AS_UNIQUEID" val="1637"/>
</p:tagLst>
</file>

<file path=ppt/tags/tag210.xml><?xml version="1.0" encoding="utf-8"?>
<p:tagLst xmlns:p="http://schemas.openxmlformats.org/presentationml/2006/main">
  <p:tag name="AS_UNIQUEID" val="184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11.xml><?xml version="1.0" encoding="utf-8"?>
<p:tagLst xmlns:p="http://schemas.openxmlformats.org/presentationml/2006/main">
  <p:tag name="AS_UNIQUEID" val="1850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212.xml><?xml version="1.0" encoding="utf-8"?>
<p:tagLst xmlns:p="http://schemas.openxmlformats.org/presentationml/2006/main">
  <p:tag name="AS_UNIQUEID" val="185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TYPE" val="i"/>
</p:tagLst>
</file>

<file path=ppt/tags/tag213.xml><?xml version="1.0" encoding="utf-8"?>
<p:tagLst xmlns:p="http://schemas.openxmlformats.org/presentationml/2006/main">
  <p:tag name="AS_UNIQUEID" val="185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2"/>
  <p:tag name="KSO_WM_UNIT_INDEX" val="2"/>
  <p:tag name="KSO_WM_UNIT_LAYERLEVEL" val="1"/>
  <p:tag name="KSO_WM_UNIT_TYPE" val="i"/>
</p:tagLst>
</file>

<file path=ppt/tags/tag214.xml><?xml version="1.0" encoding="utf-8"?>
<p:tagLst xmlns:p="http://schemas.openxmlformats.org/presentationml/2006/main">
  <p:tag name="AS_UNIQUEID" val="185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5.xml><?xml version="1.0" encoding="utf-8"?>
<p:tagLst xmlns:p="http://schemas.openxmlformats.org/presentationml/2006/main">
  <p:tag name="AS_UNIQUEID" val="185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6.xml><?xml version="1.0" encoding="utf-8"?>
<p:tagLst xmlns:p="http://schemas.openxmlformats.org/presentationml/2006/main">
  <p:tag name="AS_UNIQUEID" val="185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7.xml><?xml version="1.0" encoding="utf-8"?>
<p:tagLst xmlns:p="http://schemas.openxmlformats.org/presentationml/2006/main">
  <p:tag name="AS_UNIQUEID" val="185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8.xml><?xml version="1.0" encoding="utf-8"?>
<p:tagLst xmlns:p="http://schemas.openxmlformats.org/presentationml/2006/main">
  <p:tag name="AS_UNIQUEID" val="185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19.xml><?xml version="1.0" encoding="utf-8"?>
<p:tagLst xmlns:p="http://schemas.openxmlformats.org/presentationml/2006/main">
  <p:tag name="AS_UNIQUEID" val="185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2.xml><?xml version="1.0" encoding="utf-8"?>
<p:tagLst xmlns:p="http://schemas.openxmlformats.org/presentationml/2006/main">
  <p:tag name="AS_UNIQUEID" val="1639"/>
</p:tagLst>
</file>

<file path=ppt/tags/tag220.xml><?xml version="1.0" encoding="utf-8"?>
<p:tagLst xmlns:p="http://schemas.openxmlformats.org/presentationml/2006/main">
  <p:tag name="AS_UNIQUEID" val="1860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221.xml><?xml version="1.0" encoding="utf-8"?>
<p:tagLst xmlns:p="http://schemas.openxmlformats.org/presentationml/2006/main">
  <p:tag name="AS_UNIQUEID" val="186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TYPE" val="i"/>
</p:tagLst>
</file>

<file path=ppt/tags/tag222.xml><?xml version="1.0" encoding="utf-8"?>
<p:tagLst xmlns:p="http://schemas.openxmlformats.org/presentationml/2006/main">
  <p:tag name="AS_UNIQUEID" val="186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2"/>
  <p:tag name="KSO_WM_UNIT_INDEX" val="2"/>
  <p:tag name="KSO_WM_UNIT_LAYERLEVEL" val="1"/>
  <p:tag name="KSO_WM_UNIT_TYPE" val="i"/>
</p:tagLst>
</file>

<file path=ppt/tags/tag223.xml><?xml version="1.0" encoding="utf-8"?>
<p:tagLst xmlns:p="http://schemas.openxmlformats.org/presentationml/2006/main">
  <p:tag name="AS_UNIQUEID" val="186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4.xml><?xml version="1.0" encoding="utf-8"?>
<p:tagLst xmlns:p="http://schemas.openxmlformats.org/presentationml/2006/main">
  <p:tag name="AS_UNIQUEID" val="186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5.xml><?xml version="1.0" encoding="utf-8"?>
<p:tagLst xmlns:p="http://schemas.openxmlformats.org/presentationml/2006/main">
  <p:tag name="AS_UNIQUEID" val="186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6.xml><?xml version="1.0" encoding="utf-8"?>
<p:tagLst xmlns:p="http://schemas.openxmlformats.org/presentationml/2006/main">
  <p:tag name="AS_UNIQUEID" val="186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7.xml><?xml version="1.0" encoding="utf-8"?>
<p:tagLst xmlns:p="http://schemas.openxmlformats.org/presentationml/2006/main">
  <p:tag name="AS_UNIQUEID" val="1867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8.xml><?xml version="1.0" encoding="utf-8"?>
<p:tagLst xmlns:p="http://schemas.openxmlformats.org/presentationml/2006/main">
  <p:tag name="AS_UNIQUEID" val="1868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29.xml><?xml version="1.0" encoding="utf-8"?>
<p:tagLst xmlns:p="http://schemas.openxmlformats.org/presentationml/2006/main">
  <p:tag name="AS_UNIQUEID" val="1870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23.xml><?xml version="1.0" encoding="utf-8"?>
<p:tagLst xmlns:p="http://schemas.openxmlformats.org/presentationml/2006/main">
  <p:tag name="AS_UNIQUEID" val="1640"/>
</p:tagLst>
</file>

<file path=ppt/tags/tag230.xml><?xml version="1.0" encoding="utf-8"?>
<p:tagLst xmlns:p="http://schemas.openxmlformats.org/presentationml/2006/main">
  <p:tag name="AS_UNIQUEID" val="187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2"/>
  <p:tag name="KSO_WM_UNIT_INDEX" val="2"/>
  <p:tag name="KSO_WM_UNIT_LAYERLEVEL" val="1"/>
  <p:tag name="KSO_WM_UNIT_TYPE" val="i"/>
</p:tagLst>
</file>

<file path=ppt/tags/tag231.xml><?xml version="1.0" encoding="utf-8"?>
<p:tagLst xmlns:p="http://schemas.openxmlformats.org/presentationml/2006/main">
  <p:tag name="AS_UNIQUEID" val="187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2.xml><?xml version="1.0" encoding="utf-8"?>
<p:tagLst xmlns:p="http://schemas.openxmlformats.org/presentationml/2006/main">
  <p:tag name="AS_UNIQUEID" val="187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3.xml><?xml version="1.0" encoding="utf-8"?>
<p:tagLst xmlns:p="http://schemas.openxmlformats.org/presentationml/2006/main">
  <p:tag name="AS_UNIQUEID" val="187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4.xml><?xml version="1.0" encoding="utf-8"?>
<p:tagLst xmlns:p="http://schemas.openxmlformats.org/presentationml/2006/main">
  <p:tag name="AS_UNIQUEID" val="187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5.xml><?xml version="1.0" encoding="utf-8"?>
<p:tagLst xmlns:p="http://schemas.openxmlformats.org/presentationml/2006/main">
  <p:tag name="AS_UNIQUEID" val="187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6.xml><?xml version="1.0" encoding="utf-8"?>
<p:tagLst xmlns:p="http://schemas.openxmlformats.org/presentationml/2006/main">
  <p:tag name="AS_UNIQUEID" val="187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7.xml><?xml version="1.0" encoding="utf-8"?>
<p:tagLst xmlns:p="http://schemas.openxmlformats.org/presentationml/2006/main">
  <p:tag name="AS_UNIQUEID" val="187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8.xml><?xml version="1.0" encoding="utf-8"?>
<p:tagLst xmlns:p="http://schemas.openxmlformats.org/presentationml/2006/main">
  <p:tag name="AS_UNIQUEID" val="187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39.xml><?xml version="1.0" encoding="utf-8"?>
<p:tagLst xmlns:p="http://schemas.openxmlformats.org/presentationml/2006/main">
  <p:tag name="AS_UNIQUEID" val="1881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24.xml><?xml version="1.0" encoding="utf-8"?>
<p:tagLst xmlns:p="http://schemas.openxmlformats.org/presentationml/2006/main">
  <p:tag name="AS_UNIQUEID" val="1641"/>
</p:tagLst>
</file>

<file path=ppt/tags/tag240.xml><?xml version="1.0" encoding="utf-8"?>
<p:tagLst xmlns:p="http://schemas.openxmlformats.org/presentationml/2006/main">
  <p:tag name="AS_UNIQUEID" val="188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TYPE" val="i"/>
</p:tagLst>
</file>

<file path=ppt/tags/tag241.xml><?xml version="1.0" encoding="utf-8"?>
<p:tagLst xmlns:p="http://schemas.openxmlformats.org/presentationml/2006/main">
  <p:tag name="AS_UNIQUEID" val="188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2"/>
  <p:tag name="KSO_WM_UNIT_INDEX" val="2"/>
  <p:tag name="KSO_WM_UNIT_LAYERLEVEL" val="1"/>
  <p:tag name="KSO_WM_UNIT_TYPE" val="i"/>
</p:tagLst>
</file>

<file path=ppt/tags/tag242.xml><?xml version="1.0" encoding="utf-8"?>
<p:tagLst xmlns:p="http://schemas.openxmlformats.org/presentationml/2006/main">
  <p:tag name="AS_UNIQUEID" val="188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3.xml><?xml version="1.0" encoding="utf-8"?>
<p:tagLst xmlns:p="http://schemas.openxmlformats.org/presentationml/2006/main">
  <p:tag name="AS_UNIQUEID" val="188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4.xml><?xml version="1.0" encoding="utf-8"?>
<p:tagLst xmlns:p="http://schemas.openxmlformats.org/presentationml/2006/main">
  <p:tag name="AS_UNIQUEID" val="188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5.xml><?xml version="1.0" encoding="utf-8"?>
<p:tagLst xmlns:p="http://schemas.openxmlformats.org/presentationml/2006/main">
  <p:tag name="AS_UNIQUEID" val="1887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6.xml><?xml version="1.0" encoding="utf-8"?>
<p:tagLst xmlns:p="http://schemas.openxmlformats.org/presentationml/2006/main">
  <p:tag name="AS_UNIQUEID" val="1888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47.xml><?xml version="1.0" encoding="utf-8"?>
<p:tagLst xmlns:p="http://schemas.openxmlformats.org/presentationml/2006/main">
  <p:tag name="AS_UNIQUEID" val="1890"/>
  <p:tag name="KSO_WM_BEAUTIFY_FLAG" val="#wm#"/>
  <p:tag name="KSO_WM_TAG_VERSION" val="1.0"/>
  <p:tag name="KSO_WM_TEMPLATE_CATEGORY" val="custom"/>
  <p:tag name="KSO_WM_TEMPLATE_INDEX" val="20200983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48.xml><?xml version="1.0" encoding="utf-8"?>
<p:tagLst xmlns:p="http://schemas.openxmlformats.org/presentationml/2006/main">
  <p:tag name="AS_UNIQUEID" val="1891"/>
  <p:tag name="KSO_WM_BEAUTIFY_FLAG" val="#wm#"/>
  <p:tag name="KSO_WM_TAG_VERSION" val="1.0"/>
  <p:tag name="KSO_WM_TEMPLATE_CATEGORY" val="custom"/>
  <p:tag name="KSO_WM_TEMPLATE_INDEX" val="20200983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49.xml><?xml version="1.0" encoding="utf-8"?>
<p:tagLst xmlns:p="http://schemas.openxmlformats.org/presentationml/2006/main">
  <p:tag name="AS_UNIQUEID" val="18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5.xml><?xml version="1.0" encoding="utf-8"?>
<p:tagLst xmlns:p="http://schemas.openxmlformats.org/presentationml/2006/main">
  <p:tag name="AS_UNIQUEID" val="1642"/>
</p:tagLst>
</file>

<file path=ppt/tags/tag250.xml><?xml version="1.0" encoding="utf-8"?>
<p:tagLst xmlns:p="http://schemas.openxmlformats.org/presentationml/2006/main">
  <p:tag name="AS_UNIQUEID" val="18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51.xml><?xml version="1.0" encoding="utf-8"?>
<p:tagLst xmlns:p="http://schemas.openxmlformats.org/presentationml/2006/main">
  <p:tag name="AS_UNIQUEID" val="18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52.xml><?xml version="1.0" encoding="utf-8"?>
<p:tagLst xmlns:p="http://schemas.openxmlformats.org/presentationml/2006/main">
  <p:tag name="AS_UNIQUEID" val="1895"/>
  <p:tag name="KSO_WM_BEAUTIFY_FLAG" val="#wm#"/>
  <p:tag name="KSO_WM_TAG_VERSION" val="1.0"/>
  <p:tag name="KSO_WM_TEMPLATE_CATEGORY" val="custom"/>
  <p:tag name="KSO_WM_TEMPLATE_COLOR_TYPE" val="1"/>
  <p:tag name="KSO_WM_TEMPLATE_INDEX" val="20200983"/>
  <p:tag name="KSO_WM_TEMPLATE_MASTER_THUMB_INDEX" val="12"/>
  <p:tag name="KSO_WM_TEMPLATE_MASTER_TYPE" val="1"/>
  <p:tag name="KSO_WM_TEMPLATE_SUBCATEGORY" val="0"/>
  <p:tag name="KSO_WM_TEMPLATE_THUMBS_INDEX" val="1、6、7、8、10、15"/>
  <p:tag name="KSO_WM_UNIT_SHOW_EDIT_AREA_INDICATION" val="0"/>
</p:tagLst>
</file>

<file path=ppt/tags/tag253.xml><?xml version="1.0" encoding="utf-8"?>
<p:tagLst xmlns:p="http://schemas.openxmlformats.org/presentationml/2006/main">
  <p:tag name="AS_UNIQUEID" val="1896"/>
</p:tagLst>
</file>

<file path=ppt/tags/tag254.xml><?xml version="1.0" encoding="utf-8"?>
<p:tagLst xmlns:p="http://schemas.openxmlformats.org/presentationml/2006/main">
  <p:tag name="AS_UNIQUEID" val="189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5.xml><?xml version="1.0" encoding="utf-8"?>
<p:tagLst xmlns:p="http://schemas.openxmlformats.org/presentationml/2006/main">
  <p:tag name="AS_UNIQUEID" val="18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6.xml><?xml version="1.0" encoding="utf-8"?>
<p:tagLst xmlns:p="http://schemas.openxmlformats.org/presentationml/2006/main">
  <p:tag name="AS_UNIQUEID" val="190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7.xml><?xml version="1.0" encoding="utf-8"?>
<p:tagLst xmlns:p="http://schemas.openxmlformats.org/presentationml/2006/main">
  <p:tag name="AS_UNIQUEID" val="190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8.xml><?xml version="1.0" encoding="utf-8"?>
<p:tagLst xmlns:p="http://schemas.openxmlformats.org/presentationml/2006/main">
  <p:tag name="AS_UNIQUEID" val="190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9.xml><?xml version="1.0" encoding="utf-8"?>
<p:tagLst xmlns:p="http://schemas.openxmlformats.org/presentationml/2006/main">
  <p:tag name="AS_UNIQUEID" val="190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.xml><?xml version="1.0" encoding="utf-8"?>
<p:tagLst xmlns:p="http://schemas.openxmlformats.org/presentationml/2006/main">
  <p:tag name="AS_UNIQUEID" val="1643"/>
</p:tagLst>
</file>

<file path=ppt/tags/tag260.xml><?xml version="1.0" encoding="utf-8"?>
<p:tagLst xmlns:p="http://schemas.openxmlformats.org/presentationml/2006/main">
  <p:tag name="AS_UNIQUEID" val="190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1.xml><?xml version="1.0" encoding="utf-8"?>
<p:tagLst xmlns:p="http://schemas.openxmlformats.org/presentationml/2006/main">
  <p:tag name="AS_UNIQUEID" val="190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2.xml><?xml version="1.0" encoding="utf-8"?>
<p:tagLst xmlns:p="http://schemas.openxmlformats.org/presentationml/2006/main">
  <p:tag name="AS_UNIQUEID" val="19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3.xml><?xml version="1.0" encoding="utf-8"?>
<p:tagLst xmlns:p="http://schemas.openxmlformats.org/presentationml/2006/main">
  <p:tag name="AS_UNIQUEID" val="190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4.xml><?xml version="1.0" encoding="utf-8"?>
<p:tagLst xmlns:p="http://schemas.openxmlformats.org/presentationml/2006/main">
  <p:tag name="AS_UNIQUEID" val="190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5.xml><?xml version="1.0" encoding="utf-8"?>
<p:tagLst xmlns:p="http://schemas.openxmlformats.org/presentationml/2006/main">
  <p:tag name="AS_UNIQUEID" val="190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6.xml><?xml version="1.0" encoding="utf-8"?>
<p:tagLst xmlns:p="http://schemas.openxmlformats.org/presentationml/2006/main">
  <p:tag name="AS_UNIQUEID" val="191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7.xml><?xml version="1.0" encoding="utf-8"?>
<p:tagLst xmlns:p="http://schemas.openxmlformats.org/presentationml/2006/main">
  <p:tag name="AS_UNIQUEID" val="191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8.xml><?xml version="1.0" encoding="utf-8"?>
<p:tagLst xmlns:p="http://schemas.openxmlformats.org/presentationml/2006/main">
  <p:tag name="AS_UNIQUEID" val="191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269.xml><?xml version="1.0" encoding="utf-8"?>
<p:tagLst xmlns:p="http://schemas.openxmlformats.org/presentationml/2006/main">
  <p:tag name="AS_UNIQUEID" val="191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27.xml><?xml version="1.0" encoding="utf-8"?>
<p:tagLst xmlns:p="http://schemas.openxmlformats.org/presentationml/2006/main">
  <p:tag name="AS_UNIQUEID" val="1644"/>
</p:tagLst>
</file>

<file path=ppt/tags/tag270.xml><?xml version="1.0" encoding="utf-8"?>
<p:tagLst xmlns:p="http://schemas.openxmlformats.org/presentationml/2006/main">
  <p:tag name="AS_UNIQUEID" val="191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71.xml><?xml version="1.0" encoding="utf-8"?>
<p:tagLst xmlns:p="http://schemas.openxmlformats.org/presentationml/2006/main">
  <p:tag name="AS_UNIQUEID" val="191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72.xml><?xml version="1.0" encoding="utf-8"?>
<p:tagLst xmlns:p="http://schemas.openxmlformats.org/presentationml/2006/main">
  <p:tag name="AS_UNIQUEID" val="191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73.xml><?xml version="1.0" encoding="utf-8"?>
<p:tagLst xmlns:p="http://schemas.openxmlformats.org/presentationml/2006/main">
  <p:tag name="AS_UNIQUEID" val="191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74.xml><?xml version="1.0" encoding="utf-8"?>
<p:tagLst xmlns:p="http://schemas.openxmlformats.org/presentationml/2006/main">
  <p:tag name="AS_UNIQUEID" val="191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75.xml><?xml version="1.0" encoding="utf-8"?>
<p:tagLst xmlns:p="http://schemas.openxmlformats.org/presentationml/2006/main">
  <p:tag name="AS_UNIQUEID" val="19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76.xml><?xml version="1.0" encoding="utf-8"?>
<p:tagLst xmlns:p="http://schemas.openxmlformats.org/presentationml/2006/main">
  <p:tag name="AS_UNIQUEID" val="19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i*1"/>
  <p:tag name="KSO_WM_UNIT_INDEX" val="1"/>
  <p:tag name="KSO_WM_UNIT_LAYERLEVEL" val="1"/>
  <p:tag name="KSO_WM_UNIT_TYPE" val="i"/>
</p:tagLst>
</file>

<file path=ppt/tags/tag277.xml><?xml version="1.0" encoding="utf-8"?>
<p:tagLst xmlns:p="http://schemas.openxmlformats.org/presentationml/2006/main">
  <p:tag name="AS_UNIQUEID" val="19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i*2"/>
  <p:tag name="KSO_WM_UNIT_INDEX" val="2"/>
  <p:tag name="KSO_WM_UNIT_LAYERLEVEL" val="1"/>
  <p:tag name="KSO_WM_UNIT_TYPE" val="i"/>
</p:tagLst>
</file>

<file path=ppt/tags/tag278.xml><?xml version="1.0" encoding="utf-8"?>
<p:tagLst xmlns:p="http://schemas.openxmlformats.org/presentationml/2006/main">
  <p:tag name="AS_UNIQUEID" val="19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79.xml><?xml version="1.0" encoding="utf-8"?>
<p:tagLst xmlns:p="http://schemas.openxmlformats.org/presentationml/2006/main">
  <p:tag name="AS_UNIQUEID" val="19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8.xml><?xml version="1.0" encoding="utf-8"?>
<p:tagLst xmlns:p="http://schemas.openxmlformats.org/presentationml/2006/main">
  <p:tag name="AS_UNIQUEID" val="1645"/>
</p:tagLst>
</file>

<file path=ppt/tags/tag280.xml><?xml version="1.0" encoding="utf-8"?>
<p:tagLst xmlns:p="http://schemas.openxmlformats.org/presentationml/2006/main">
  <p:tag name="AS_UNIQUEID" val="19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81.xml><?xml version="1.0" encoding="utf-8"?>
<p:tagLst xmlns:p="http://schemas.openxmlformats.org/presentationml/2006/main">
  <p:tag name="AS_UNIQUEID" val="19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82.xml><?xml version="1.0" encoding="utf-8"?>
<p:tagLst xmlns:p="http://schemas.openxmlformats.org/presentationml/2006/main">
  <p:tag name="AS_UNIQUEID" val="19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83.xml><?xml version="1.0" encoding="utf-8"?>
<p:tagLst xmlns:p="http://schemas.openxmlformats.org/presentationml/2006/main">
  <p:tag name="AS_UNIQUEID" val="19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84.xml><?xml version="1.0" encoding="utf-8"?>
<p:tagLst xmlns:p="http://schemas.openxmlformats.org/presentationml/2006/main">
  <p:tag name="AS_UNIQUEID" val="19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85.xml><?xml version="1.0" encoding="utf-8"?>
<p:tagLst xmlns:p="http://schemas.openxmlformats.org/presentationml/2006/main">
  <p:tag name="AS_UNIQUEID" val="19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86.xml><?xml version="1.0" encoding="utf-8"?>
<p:tagLst xmlns:p="http://schemas.openxmlformats.org/presentationml/2006/main">
  <p:tag name="AS_UNIQUEID" val="19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87.xml><?xml version="1.0" encoding="utf-8"?>
<p:tagLst xmlns:p="http://schemas.openxmlformats.org/presentationml/2006/main">
  <p:tag name="AS_UNIQUEID" val="19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88.xml><?xml version="1.0" encoding="utf-8"?>
<p:tagLst xmlns:p="http://schemas.openxmlformats.org/presentationml/2006/main">
  <p:tag name="AS_UNIQUEID" val="19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89.xml><?xml version="1.0" encoding="utf-8"?>
<p:tagLst xmlns:p="http://schemas.openxmlformats.org/presentationml/2006/main">
  <p:tag name="AS_UNIQUEID" val="19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.xml><?xml version="1.0" encoding="utf-8"?>
<p:tagLst xmlns:p="http://schemas.openxmlformats.org/presentationml/2006/main">
  <p:tag name="AS_UNIQUEID" val="1646"/>
</p:tagLst>
</file>

<file path=ppt/tags/tag290.xml><?xml version="1.0" encoding="utf-8"?>
<p:tagLst xmlns:p="http://schemas.openxmlformats.org/presentationml/2006/main">
  <p:tag name="AS_UNIQUEID" val="19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1.xml><?xml version="1.0" encoding="utf-8"?>
<p:tagLst xmlns:p="http://schemas.openxmlformats.org/presentationml/2006/main">
  <p:tag name="AS_UNIQUEID" val="19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2.xml><?xml version="1.0" encoding="utf-8"?>
<p:tagLst xmlns:p="http://schemas.openxmlformats.org/presentationml/2006/main">
  <p:tag name="AS_UNIQUEID" val="19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3.xml><?xml version="1.0" encoding="utf-8"?>
<p:tagLst xmlns:p="http://schemas.openxmlformats.org/presentationml/2006/main">
  <p:tag name="AS_UNIQUEID" val="19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4.xml><?xml version="1.0" encoding="utf-8"?>
<p:tagLst xmlns:p="http://schemas.openxmlformats.org/presentationml/2006/main">
  <p:tag name="AS_UNIQUEID" val="19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5.xml><?xml version="1.0" encoding="utf-8"?>
<p:tagLst xmlns:p="http://schemas.openxmlformats.org/presentationml/2006/main">
  <p:tag name="AS_UNIQUEID" val="19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6.xml><?xml version="1.0" encoding="utf-8"?>
<p:tagLst xmlns:p="http://schemas.openxmlformats.org/presentationml/2006/main">
  <p:tag name="AS_UNIQUEID" val="19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7.xml><?xml version="1.0" encoding="utf-8"?>
<p:tagLst xmlns:p="http://schemas.openxmlformats.org/presentationml/2006/main">
  <p:tag name="AS_UNIQUEID" val="19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i*1"/>
  <p:tag name="KSO_WM_UNIT_INDEX" val="1"/>
  <p:tag name="KSO_WM_UNIT_LAYERLEVEL" val="1"/>
  <p:tag name="KSO_WM_UNIT_TYPE" val="i"/>
</p:tagLst>
</file>

<file path=ppt/tags/tag298.xml><?xml version="1.0" encoding="utf-8"?>
<p:tagLst xmlns:p="http://schemas.openxmlformats.org/presentationml/2006/main">
  <p:tag name="AS_UNIQUEID" val="19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i*2"/>
  <p:tag name="KSO_WM_UNIT_INDEX" val="2"/>
  <p:tag name="KSO_WM_UNIT_LAYERLEVEL" val="1"/>
  <p:tag name="KSO_WM_UNIT_TYPE" val="i"/>
</p:tagLst>
</file>

<file path=ppt/tags/tag299.xml><?xml version="1.0" encoding="utf-8"?>
<p:tagLst xmlns:p="http://schemas.openxmlformats.org/presentationml/2006/main">
  <p:tag name="AS_UNIQUEID" val="19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.xml><?xml version="1.0" encoding="utf-8"?>
<p:tagLst xmlns:p="http://schemas.openxmlformats.org/presentationml/2006/main">
  <p:tag name="AS_UNIQUEID" val="1616"/>
</p:tagLst>
</file>

<file path=ppt/tags/tag30.xml><?xml version="1.0" encoding="utf-8"?>
<p:tagLst xmlns:p="http://schemas.openxmlformats.org/presentationml/2006/main">
  <p:tag name="AS_UNIQUEID" val="1648"/>
</p:tagLst>
</file>

<file path=ppt/tags/tag300.xml><?xml version="1.0" encoding="utf-8"?>
<p:tagLst xmlns:p="http://schemas.openxmlformats.org/presentationml/2006/main">
  <p:tag name="AS_UNIQUEID" val="19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01.xml><?xml version="1.0" encoding="utf-8"?>
<p:tagLst xmlns:p="http://schemas.openxmlformats.org/presentationml/2006/main">
  <p:tag name="AS_UNIQUEID" val="19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02.xml><?xml version="1.0" encoding="utf-8"?>
<p:tagLst xmlns:p="http://schemas.openxmlformats.org/presentationml/2006/main">
  <p:tag name="AS_UNIQUEID" val="19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03.xml><?xml version="1.0" encoding="utf-8"?>
<p:tagLst xmlns:p="http://schemas.openxmlformats.org/presentationml/2006/main">
  <p:tag name="AS_UNIQUEID" val="19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04.xml><?xml version="1.0" encoding="utf-8"?>
<p:tagLst xmlns:p="http://schemas.openxmlformats.org/presentationml/2006/main">
  <p:tag name="AS_UNIQUEID" val="19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05.xml><?xml version="1.0" encoding="utf-8"?>
<p:tagLst xmlns:p="http://schemas.openxmlformats.org/presentationml/2006/main">
  <p:tag name="AS_UNIQUEID" val="19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6.xml><?xml version="1.0" encoding="utf-8"?>
<p:tagLst xmlns:p="http://schemas.openxmlformats.org/presentationml/2006/main">
  <p:tag name="AS_UNIQUEID" val="19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i*1"/>
  <p:tag name="KSO_WM_UNIT_INDEX" val="1"/>
  <p:tag name="KSO_WM_UNIT_LAYERLEVEL" val="1"/>
  <p:tag name="KSO_WM_UNIT_TYPE" val="i"/>
</p:tagLst>
</file>

<file path=ppt/tags/tag307.xml><?xml version="1.0" encoding="utf-8"?>
<p:tagLst xmlns:p="http://schemas.openxmlformats.org/presentationml/2006/main">
  <p:tag name="AS_UNIQUEID" val="19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i*2"/>
  <p:tag name="KSO_WM_UNIT_INDEX" val="2"/>
  <p:tag name="KSO_WM_UNIT_LAYERLEVEL" val="1"/>
  <p:tag name="KSO_WM_UNIT_TYPE" val="i"/>
</p:tagLst>
</file>

<file path=ppt/tags/tag308.xml><?xml version="1.0" encoding="utf-8"?>
<p:tagLst xmlns:p="http://schemas.openxmlformats.org/presentationml/2006/main">
  <p:tag name="AS_UNIQUEID" val="19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9.xml><?xml version="1.0" encoding="utf-8"?>
<p:tagLst xmlns:p="http://schemas.openxmlformats.org/presentationml/2006/main">
  <p:tag name="AS_UNIQUEID" val="19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.xml><?xml version="1.0" encoding="utf-8"?>
<p:tagLst xmlns:p="http://schemas.openxmlformats.org/presentationml/2006/main">
  <p:tag name="AS_UNIQUEID" val="1649"/>
</p:tagLst>
</file>

<file path=ppt/tags/tag310.xml><?xml version="1.0" encoding="utf-8"?>
<p:tagLst xmlns:p="http://schemas.openxmlformats.org/presentationml/2006/main">
  <p:tag name="AS_UNIQUEID" val="19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1.xml><?xml version="1.0" encoding="utf-8"?>
<p:tagLst xmlns:p="http://schemas.openxmlformats.org/presentationml/2006/main">
  <p:tag name="AS_UNIQUEID" val="19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2.xml><?xml version="1.0" encoding="utf-8"?>
<p:tagLst xmlns:p="http://schemas.openxmlformats.org/presentationml/2006/main">
  <p:tag name="AS_UNIQUEID" val="19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3.xml><?xml version="1.0" encoding="utf-8"?>
<p:tagLst xmlns:p="http://schemas.openxmlformats.org/presentationml/2006/main">
  <p:tag name="AS_UNIQUEID" val="19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4.xml><?xml version="1.0" encoding="utf-8"?>
<p:tagLst xmlns:p="http://schemas.openxmlformats.org/presentationml/2006/main">
  <p:tag name="AS_UNIQUEID" val="19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5.xml><?xml version="1.0" encoding="utf-8"?>
<p:tagLst xmlns:p="http://schemas.openxmlformats.org/presentationml/2006/main">
  <p:tag name="AS_UNIQUEID" val="19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6.xml><?xml version="1.0" encoding="utf-8"?>
<p:tagLst xmlns:p="http://schemas.openxmlformats.org/presentationml/2006/main">
  <p:tag name="AS_UNIQUEID" val="19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1"/>
  <p:tag name="KSO_WM_UNIT_INDEX" val="1"/>
  <p:tag name="KSO_WM_UNIT_LAYERLEVEL" val="1"/>
  <p:tag name="KSO_WM_UNIT_TYPE" val="i"/>
</p:tagLst>
</file>

<file path=ppt/tags/tag317.xml><?xml version="1.0" encoding="utf-8"?>
<p:tagLst xmlns:p="http://schemas.openxmlformats.org/presentationml/2006/main">
  <p:tag name="AS_UNIQUEID" val="19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2"/>
  <p:tag name="KSO_WM_UNIT_INDEX" val="2"/>
  <p:tag name="KSO_WM_UNIT_LAYERLEVEL" val="1"/>
  <p:tag name="KSO_WM_UNIT_TYPE" val="i"/>
</p:tagLst>
</file>

<file path=ppt/tags/tag318.xml><?xml version="1.0" encoding="utf-8"?>
<p:tagLst xmlns:p="http://schemas.openxmlformats.org/presentationml/2006/main">
  <p:tag name="AS_UNIQUEID" val="19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3"/>
  <p:tag name="KSO_WM_UNIT_INDEX" val="3"/>
  <p:tag name="KSO_WM_UNIT_LAYERLEVEL" val="1"/>
  <p:tag name="KSO_WM_UNIT_TYPE" val="i"/>
</p:tagLst>
</file>

<file path=ppt/tags/tag319.xml><?xml version="1.0" encoding="utf-8"?>
<p:tagLst xmlns:p="http://schemas.openxmlformats.org/presentationml/2006/main">
  <p:tag name="AS_UNIQUEID" val="19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4"/>
  <p:tag name="KSO_WM_UNIT_INDEX" val="4"/>
  <p:tag name="KSO_WM_UNIT_LAYERLEVEL" val="1"/>
  <p:tag name="KSO_WM_UNIT_TYPE" val="i"/>
</p:tagLst>
</file>

<file path=ppt/tags/tag32.xml><?xml version="1.0" encoding="utf-8"?>
<p:tagLst xmlns:p="http://schemas.openxmlformats.org/presentationml/2006/main">
  <p:tag name="AS_UNIQUEID" val="1650"/>
</p:tagLst>
</file>

<file path=ppt/tags/tag320.xml><?xml version="1.0" encoding="utf-8"?>
<p:tagLst xmlns:p="http://schemas.openxmlformats.org/presentationml/2006/main">
  <p:tag name="AS_UNIQUEID" val="19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5"/>
  <p:tag name="KSO_WM_UNIT_INDEX" val="5"/>
  <p:tag name="KSO_WM_UNIT_LAYERLEVEL" val="1"/>
  <p:tag name="KSO_WM_UNIT_TYPE" val="i"/>
</p:tagLst>
</file>

<file path=ppt/tags/tag321.xml><?xml version="1.0" encoding="utf-8"?>
<p:tagLst xmlns:p="http://schemas.openxmlformats.org/presentationml/2006/main">
  <p:tag name="AS_UNIQUEID" val="19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6"/>
  <p:tag name="KSO_WM_UNIT_INDEX" val="6"/>
  <p:tag name="KSO_WM_UNIT_LAYERLEVEL" val="1"/>
  <p:tag name="KSO_WM_UNIT_TYPE" val="i"/>
</p:tagLst>
</file>

<file path=ppt/tags/tag322.xml><?xml version="1.0" encoding="utf-8"?>
<p:tagLst xmlns:p="http://schemas.openxmlformats.org/presentationml/2006/main">
  <p:tag name="AS_UNIQUEID" val="19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i*7"/>
  <p:tag name="KSO_WM_UNIT_INDEX" val="7"/>
  <p:tag name="KSO_WM_UNIT_LAYERLEVEL" val="1"/>
  <p:tag name="KSO_WM_UNIT_TYPE" val="i"/>
</p:tagLst>
</file>

<file path=ppt/tags/tag323.xml><?xml version="1.0" encoding="utf-8"?>
<p:tagLst xmlns:p="http://schemas.openxmlformats.org/presentationml/2006/main">
  <p:tag name="AS_UNIQUEID" val="19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4.xml><?xml version="1.0" encoding="utf-8"?>
<p:tagLst xmlns:p="http://schemas.openxmlformats.org/presentationml/2006/main">
  <p:tag name="AS_UNIQUEID" val="19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5.xml><?xml version="1.0" encoding="utf-8"?>
<p:tagLst xmlns:p="http://schemas.openxmlformats.org/presentationml/2006/main">
  <p:tag name="AS_UNIQUEID" val="19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6.xml><?xml version="1.0" encoding="utf-8"?>
<p:tagLst xmlns:p="http://schemas.openxmlformats.org/presentationml/2006/main">
  <p:tag name="AS_UNIQUEID" val="19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7.xml><?xml version="1.0" encoding="utf-8"?>
<p:tagLst xmlns:p="http://schemas.openxmlformats.org/presentationml/2006/main">
  <p:tag name="AS_UNIQUEID" val="1977"/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28.xml><?xml version="1.0" encoding="utf-8"?>
<p:tagLst xmlns:p="http://schemas.openxmlformats.org/presentationml/2006/main">
  <p:tag name="AS_UNIQUEID" val="1978"/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29.xml><?xml version="1.0" encoding="utf-8"?>
<p:tagLst xmlns:p="http://schemas.openxmlformats.org/presentationml/2006/main">
  <p:tag name="AS_UNIQUEID" val="1979"/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3.xml><?xml version="1.0" encoding="utf-8"?>
<p:tagLst xmlns:p="http://schemas.openxmlformats.org/presentationml/2006/main">
  <p:tag name="AS_UNIQUEID" val="1651"/>
</p:tagLst>
</file>

<file path=ppt/tags/tag330.xml><?xml version="1.0" encoding="utf-8"?>
<p:tagLst xmlns:p="http://schemas.openxmlformats.org/presentationml/2006/main">
  <p:tag name="AS_UNIQUEID" val="19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31.xml><?xml version="1.0" encoding="utf-8"?>
<p:tagLst xmlns:p="http://schemas.openxmlformats.org/presentationml/2006/main">
  <p:tag name="AS_UNIQUEID" val="19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i*1"/>
  <p:tag name="KSO_WM_UNIT_INDEX" val="1"/>
  <p:tag name="KSO_WM_UNIT_LAYERLEVEL" val="1"/>
  <p:tag name="KSO_WM_UNIT_TYPE" val="i"/>
</p:tagLst>
</file>

<file path=ppt/tags/tag332.xml><?xml version="1.0" encoding="utf-8"?>
<p:tagLst xmlns:p="http://schemas.openxmlformats.org/presentationml/2006/main">
  <p:tag name="AS_UNIQUEID" val="19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i*2"/>
  <p:tag name="KSO_WM_UNIT_INDEX" val="2"/>
  <p:tag name="KSO_WM_UNIT_LAYERLEVEL" val="1"/>
  <p:tag name="KSO_WM_UNIT_TYPE" val="i"/>
</p:tagLst>
</file>

<file path=ppt/tags/tag333.xml><?xml version="1.0" encoding="utf-8"?>
<p:tagLst xmlns:p="http://schemas.openxmlformats.org/presentationml/2006/main">
  <p:tag name="AS_UNIQUEID" val="19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34.xml><?xml version="1.0" encoding="utf-8"?>
<p:tagLst xmlns:p="http://schemas.openxmlformats.org/presentationml/2006/main">
  <p:tag name="AS_UNIQUEID" val="19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35.xml><?xml version="1.0" encoding="utf-8"?>
<p:tagLst xmlns:p="http://schemas.openxmlformats.org/presentationml/2006/main">
  <p:tag name="AS_UNIQUEID" val="19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36.xml><?xml version="1.0" encoding="utf-8"?>
<p:tagLst xmlns:p="http://schemas.openxmlformats.org/presentationml/2006/main">
  <p:tag name="AS_UNIQUEID" val="19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37.xml><?xml version="1.0" encoding="utf-8"?>
<p:tagLst xmlns:p="http://schemas.openxmlformats.org/presentationml/2006/main">
  <p:tag name="AS_UNIQUEID" val="19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38.xml><?xml version="1.0" encoding="utf-8"?>
<p:tagLst xmlns:p="http://schemas.openxmlformats.org/presentationml/2006/main">
  <p:tag name="AS_UNIQUEID" val="19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39.xml><?xml version="1.0" encoding="utf-8"?>
<p:tagLst xmlns:p="http://schemas.openxmlformats.org/presentationml/2006/main">
  <p:tag name="AS_UNIQUEID" val="19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4.xml><?xml version="1.0" encoding="utf-8"?>
<p:tagLst xmlns:p="http://schemas.openxmlformats.org/presentationml/2006/main">
  <p:tag name="AS_UNIQUEID" val="1653"/>
</p:tagLst>
</file>

<file path=ppt/tags/tag340.xml><?xml version="1.0" encoding="utf-8"?>
<p:tagLst xmlns:p="http://schemas.openxmlformats.org/presentationml/2006/main">
  <p:tag name="AS_UNIQUEID" val="19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41.xml><?xml version="1.0" encoding="utf-8"?>
<p:tagLst xmlns:p="http://schemas.openxmlformats.org/presentationml/2006/main">
  <p:tag name="AS_UNIQUEID" val="19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1"/>
  <p:tag name="KSO_WM_UNIT_INDEX" val="1"/>
  <p:tag name="KSO_WM_UNIT_LAYERLEVEL" val="1"/>
  <p:tag name="KSO_WM_UNIT_TYPE" val="i"/>
</p:tagLst>
</file>

<file path=ppt/tags/tag342.xml><?xml version="1.0" encoding="utf-8"?>
<p:tagLst xmlns:p="http://schemas.openxmlformats.org/presentationml/2006/main">
  <p:tag name="AS_UNIQUEID" val="19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i*2"/>
  <p:tag name="KSO_WM_UNIT_INDEX" val="2"/>
  <p:tag name="KSO_WM_UNIT_LAYERLEVEL" val="1"/>
  <p:tag name="KSO_WM_UNIT_TYPE" val="i"/>
</p:tagLst>
</file>

<file path=ppt/tags/tag343.xml><?xml version="1.0" encoding="utf-8"?>
<p:tagLst xmlns:p="http://schemas.openxmlformats.org/presentationml/2006/main">
  <p:tag name="AS_UNIQUEID" val="19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44.xml><?xml version="1.0" encoding="utf-8"?>
<p:tagLst xmlns:p="http://schemas.openxmlformats.org/presentationml/2006/main">
  <p:tag name="AS_UNIQUEID" val="19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45.xml><?xml version="1.0" encoding="utf-8"?>
<p:tagLst xmlns:p="http://schemas.openxmlformats.org/presentationml/2006/main">
  <p:tag name="AS_UNIQUEID" val="19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46.xml><?xml version="1.0" encoding="utf-8"?>
<p:tagLst xmlns:p="http://schemas.openxmlformats.org/presentationml/2006/main">
  <p:tag name="AS_UNIQUEID" val="19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47.xml><?xml version="1.0" encoding="utf-8"?>
<p:tagLst xmlns:p="http://schemas.openxmlformats.org/presentationml/2006/main">
  <p:tag name="AS_UNIQUEID" val="19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48.xml><?xml version="1.0" encoding="utf-8"?>
<p:tagLst xmlns:p="http://schemas.openxmlformats.org/presentationml/2006/main">
  <p:tag name="AS_UNIQUEID" val="20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49.xml><?xml version="1.0" encoding="utf-8"?>
<p:tagLst xmlns:p="http://schemas.openxmlformats.org/presentationml/2006/main">
  <p:tag name="AS_UNIQUEID" val="20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5.xml><?xml version="1.0" encoding="utf-8"?>
<p:tagLst xmlns:p="http://schemas.openxmlformats.org/presentationml/2006/main">
  <p:tag name="AS_UNIQUEID" val="1654"/>
</p:tagLst>
</file>

<file path=ppt/tags/tag350.xml><?xml version="1.0" encoding="utf-8"?>
<p:tagLst xmlns:p="http://schemas.openxmlformats.org/presentationml/2006/main">
  <p:tag name="AS_UNIQUEID" val="20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51.xml><?xml version="1.0" encoding="utf-8"?>
<p:tagLst xmlns:p="http://schemas.openxmlformats.org/presentationml/2006/main">
  <p:tag name="AS_UNIQUEID" val="20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52.xml><?xml version="1.0" encoding="utf-8"?>
<p:tagLst xmlns:p="http://schemas.openxmlformats.org/presentationml/2006/main">
  <p:tag name="AS_UNIQUEID" val="20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53.xml><?xml version="1.0" encoding="utf-8"?>
<p:tagLst xmlns:p="http://schemas.openxmlformats.org/presentationml/2006/main">
  <p:tag name="AS_UNIQUEID" val="20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i*1"/>
  <p:tag name="KSO_WM_UNIT_INDEX" val="1"/>
  <p:tag name="KSO_WM_UNIT_LAYERLEVEL" val="1"/>
  <p:tag name="KSO_WM_UNIT_TYPE" val="i"/>
</p:tagLst>
</file>

<file path=ppt/tags/tag354.xml><?xml version="1.0" encoding="utf-8"?>
<p:tagLst xmlns:p="http://schemas.openxmlformats.org/presentationml/2006/main">
  <p:tag name="AS_UNIQUEID" val="20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i*2"/>
  <p:tag name="KSO_WM_UNIT_INDEX" val="2"/>
  <p:tag name="KSO_WM_UNIT_LAYERLEVEL" val="1"/>
  <p:tag name="KSO_WM_UNIT_TYPE" val="i"/>
</p:tagLst>
</file>

<file path=ppt/tags/tag355.xml><?xml version="1.0" encoding="utf-8"?>
<p:tagLst xmlns:p="http://schemas.openxmlformats.org/presentationml/2006/main">
  <p:tag name="AS_UNIQUEID" val="20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56.xml><?xml version="1.0" encoding="utf-8"?>
<p:tagLst xmlns:p="http://schemas.openxmlformats.org/presentationml/2006/main">
  <p:tag name="AS_UNIQUEID" val="20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57.xml><?xml version="1.0" encoding="utf-8"?>
<p:tagLst xmlns:p="http://schemas.openxmlformats.org/presentationml/2006/main">
  <p:tag name="AS_UNIQUEID" val="20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58.xml><?xml version="1.0" encoding="utf-8"?>
<p:tagLst xmlns:p="http://schemas.openxmlformats.org/presentationml/2006/main">
  <p:tag name="AS_UNIQUEID" val="20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59.xml><?xml version="1.0" encoding="utf-8"?>
<p:tagLst xmlns:p="http://schemas.openxmlformats.org/presentationml/2006/main">
  <p:tag name="AS_UNIQUEID" val="20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.xml><?xml version="1.0" encoding="utf-8"?>
<p:tagLst xmlns:p="http://schemas.openxmlformats.org/presentationml/2006/main">
  <p:tag name="AS_UNIQUEID" val="1655"/>
</p:tagLst>
</file>

<file path=ppt/tags/tag360.xml><?xml version="1.0" encoding="utf-8"?>
<p:tagLst xmlns:p="http://schemas.openxmlformats.org/presentationml/2006/main">
  <p:tag name="AS_UNIQUEID" val="20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1.xml><?xml version="1.0" encoding="utf-8"?>
<p:tagLst xmlns:p="http://schemas.openxmlformats.org/presentationml/2006/main">
  <p:tag name="AS_UNIQUEID" val="20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2.xml><?xml version="1.0" encoding="utf-8"?>
<p:tagLst xmlns:p="http://schemas.openxmlformats.org/presentationml/2006/main">
  <p:tag name="AS_UNIQUEID" val="20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3.xml><?xml version="1.0" encoding="utf-8"?>
<p:tagLst xmlns:p="http://schemas.openxmlformats.org/presentationml/2006/main">
  <p:tag name="AS_UNIQUEID" val="20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4.xml><?xml version="1.0" encoding="utf-8"?>
<p:tagLst xmlns:p="http://schemas.openxmlformats.org/presentationml/2006/main">
  <p:tag name="AS_UNIQUEID" val="20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5.xml><?xml version="1.0" encoding="utf-8"?>
<p:tagLst xmlns:p="http://schemas.openxmlformats.org/presentationml/2006/main">
  <p:tag name="AS_UNIQUEID" val="20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6.xml><?xml version="1.0" encoding="utf-8"?>
<p:tagLst xmlns:p="http://schemas.openxmlformats.org/presentationml/2006/main">
  <p:tag name="AS_UNIQUEID" val="20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7.xml><?xml version="1.0" encoding="utf-8"?>
<p:tagLst xmlns:p="http://schemas.openxmlformats.org/presentationml/2006/main">
  <p:tag name="AS_UNIQUEID" val="20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8.xml><?xml version="1.0" encoding="utf-8"?>
<p:tagLst xmlns:p="http://schemas.openxmlformats.org/presentationml/2006/main">
  <p:tag name="AS_UNIQUEID" val="20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69.xml><?xml version="1.0" encoding="utf-8"?>
<p:tagLst xmlns:p="http://schemas.openxmlformats.org/presentationml/2006/main">
  <p:tag name="AS_UNIQUEID" val="20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.xml><?xml version="1.0" encoding="utf-8"?>
<p:tagLst xmlns:p="http://schemas.openxmlformats.org/presentationml/2006/main">
  <p:tag name="AS_UNIQUEID" val="1657"/>
</p:tagLst>
</file>

<file path=ppt/tags/tag370.xml><?xml version="1.0" encoding="utf-8"?>
<p:tagLst xmlns:p="http://schemas.openxmlformats.org/presentationml/2006/main">
  <p:tag name="AS_UNIQUEID" val="20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1.xml><?xml version="1.0" encoding="utf-8"?>
<p:tagLst xmlns:p="http://schemas.openxmlformats.org/presentationml/2006/main">
  <p:tag name="AS_UNIQUEID" val="20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2.xml><?xml version="1.0" encoding="utf-8"?>
<p:tagLst xmlns:p="http://schemas.openxmlformats.org/presentationml/2006/main">
  <p:tag name="AS_UNIQUEID" val="20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3.xml><?xml version="1.0" encoding="utf-8"?>
<p:tagLst xmlns:p="http://schemas.openxmlformats.org/presentationml/2006/main">
  <p:tag name="AS_UNIQUEID" val="20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4.xml><?xml version="1.0" encoding="utf-8"?>
<p:tagLst xmlns:p="http://schemas.openxmlformats.org/presentationml/2006/main">
  <p:tag name="AS_UNIQUEID" val="20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5.xml><?xml version="1.0" encoding="utf-8"?>
<p:tagLst xmlns:p="http://schemas.openxmlformats.org/presentationml/2006/main">
  <p:tag name="AS_UNIQUEID" val="20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6.xml><?xml version="1.0" encoding="utf-8"?>
<p:tagLst xmlns:p="http://schemas.openxmlformats.org/presentationml/2006/main">
  <p:tag name="AS_UNIQUEID" val="20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7.xml><?xml version="1.0" encoding="utf-8"?>
<p:tagLst xmlns:p="http://schemas.openxmlformats.org/presentationml/2006/main">
  <p:tag name="AS_UNIQUEID" val="20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78.xml><?xml version="1.0" encoding="utf-8"?>
<p:tagLst xmlns:p="http://schemas.openxmlformats.org/presentationml/2006/main">
  <p:tag name="AS_UNIQUEID" val="203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379.xml><?xml version="1.0" encoding="utf-8"?>
<p:tagLst xmlns:p="http://schemas.openxmlformats.org/presentationml/2006/main">
  <p:tag name="AS_UNIQUEID" val="203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38.xml><?xml version="1.0" encoding="utf-8"?>
<p:tagLst xmlns:p="http://schemas.openxmlformats.org/presentationml/2006/main">
  <p:tag name="AS_UNIQUEID" val="1658"/>
</p:tagLst>
</file>

<file path=ppt/tags/tag380.xml><?xml version="1.0" encoding="utf-8"?>
<p:tagLst xmlns:p="http://schemas.openxmlformats.org/presentationml/2006/main">
  <p:tag name="AS_UNIQUEID" val="203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381.xml><?xml version="1.0" encoding="utf-8"?>
<p:tagLst xmlns:p="http://schemas.openxmlformats.org/presentationml/2006/main">
  <p:tag name="AS_UNIQUEID" val="203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382.xml><?xml version="1.0" encoding="utf-8"?>
<p:tagLst xmlns:p="http://schemas.openxmlformats.org/presentationml/2006/main">
  <p:tag name="AS_UNIQUEID" val="203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383.xml><?xml version="1.0" encoding="utf-8"?>
<p:tagLst xmlns:p="http://schemas.openxmlformats.org/presentationml/2006/main">
  <p:tag name="AS_UNIQUEID" val="203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384.xml><?xml version="1.0" encoding="utf-8"?>
<p:tagLst xmlns:p="http://schemas.openxmlformats.org/presentationml/2006/main">
  <p:tag name="AS_UNIQUEID" val="2040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385.xml><?xml version="1.0" encoding="utf-8"?>
<p:tagLst xmlns:p="http://schemas.openxmlformats.org/presentationml/2006/main">
  <p:tag name="AS_UNIQUEID" val="2041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2"/>
  <p:tag name="KSO_WM_UNIT_INDEX" val="2"/>
  <p:tag name="KSO_WM_UNIT_LAYERLEVEL" val="1"/>
  <p:tag name="KSO_WM_UNIT_TYPE" val="i"/>
</p:tagLst>
</file>

<file path=ppt/tags/tag386.xml><?xml version="1.0" encoding="utf-8"?>
<p:tagLst xmlns:p="http://schemas.openxmlformats.org/presentationml/2006/main">
  <p:tag name="AS_UNIQUEID" val="2042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87.xml><?xml version="1.0" encoding="utf-8"?>
<p:tagLst xmlns:p="http://schemas.openxmlformats.org/presentationml/2006/main">
  <p:tag name="AS_UNIQUEID" val="204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88.xml><?xml version="1.0" encoding="utf-8"?>
<p:tagLst xmlns:p="http://schemas.openxmlformats.org/presentationml/2006/main">
  <p:tag name="AS_UNIQUEID" val="2044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89.xml><?xml version="1.0" encoding="utf-8"?>
<p:tagLst xmlns:p="http://schemas.openxmlformats.org/presentationml/2006/main">
  <p:tag name="AS_UNIQUEID" val="204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9.xml><?xml version="1.0" encoding="utf-8"?>
<p:tagLst xmlns:p="http://schemas.openxmlformats.org/presentationml/2006/main">
  <p:tag name="AS_UNIQUEID" val="1659"/>
</p:tagLst>
</file>

<file path=ppt/tags/tag390.xml><?xml version="1.0" encoding="utf-8"?>
<p:tagLst xmlns:p="http://schemas.openxmlformats.org/presentationml/2006/main">
  <p:tag name="AS_UNIQUEID" val="204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91.xml><?xml version="1.0" encoding="utf-8"?>
<p:tagLst xmlns:p="http://schemas.openxmlformats.org/presentationml/2006/main">
  <p:tag name="AS_UNIQUEID" val="2048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392.xml><?xml version="1.0" encoding="utf-8"?>
<p:tagLst xmlns:p="http://schemas.openxmlformats.org/presentationml/2006/main">
  <p:tag name="AS_UNIQUEID" val="204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TYPE" val="i"/>
</p:tagLst>
</file>

<file path=ppt/tags/tag393.xml><?xml version="1.0" encoding="utf-8"?>
<p:tagLst xmlns:p="http://schemas.openxmlformats.org/presentationml/2006/main">
  <p:tag name="AS_UNIQUEID" val="205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2"/>
  <p:tag name="KSO_WM_UNIT_INDEX" val="2"/>
  <p:tag name="KSO_WM_UNIT_LAYERLEVEL" val="1"/>
  <p:tag name="KSO_WM_UNIT_TYPE" val="i"/>
</p:tagLst>
</file>

<file path=ppt/tags/tag394.xml><?xml version="1.0" encoding="utf-8"?>
<p:tagLst xmlns:p="http://schemas.openxmlformats.org/presentationml/2006/main">
  <p:tag name="AS_UNIQUEID" val="205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95.xml><?xml version="1.0" encoding="utf-8"?>
<p:tagLst xmlns:p="http://schemas.openxmlformats.org/presentationml/2006/main">
  <p:tag name="AS_UNIQUEID" val="205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96.xml><?xml version="1.0" encoding="utf-8"?>
<p:tagLst xmlns:p="http://schemas.openxmlformats.org/presentationml/2006/main">
  <p:tag name="AS_UNIQUEID" val="205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97.xml><?xml version="1.0" encoding="utf-8"?>
<p:tagLst xmlns:p="http://schemas.openxmlformats.org/presentationml/2006/main">
  <p:tag name="AS_UNIQUEID" val="205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98.xml><?xml version="1.0" encoding="utf-8"?>
<p:tagLst xmlns:p="http://schemas.openxmlformats.org/presentationml/2006/main">
  <p:tag name="AS_UNIQUEID" val="205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99.xml><?xml version="1.0" encoding="utf-8"?>
<p:tagLst xmlns:p="http://schemas.openxmlformats.org/presentationml/2006/main">
  <p:tag name="AS_UNIQUEID" val="205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4.xml><?xml version="1.0" encoding="utf-8"?>
<p:tagLst xmlns:p="http://schemas.openxmlformats.org/presentationml/2006/main">
  <p:tag name="AS_UNIQUEID" val="1617"/>
</p:tagLst>
</file>

<file path=ppt/tags/tag40.xml><?xml version="1.0" encoding="utf-8"?>
<p:tagLst xmlns:p="http://schemas.openxmlformats.org/presentationml/2006/main">
  <p:tag name="AS_UNIQUEID" val="1660"/>
</p:tagLst>
</file>

<file path=ppt/tags/tag400.xml><?xml version="1.0" encoding="utf-8"?>
<p:tagLst xmlns:p="http://schemas.openxmlformats.org/presentationml/2006/main">
  <p:tag name="AS_UNIQUEID" val="2058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401.xml><?xml version="1.0" encoding="utf-8"?>
<p:tagLst xmlns:p="http://schemas.openxmlformats.org/presentationml/2006/main">
  <p:tag name="AS_UNIQUEID" val="2059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TYPE" val="i"/>
</p:tagLst>
</file>

<file path=ppt/tags/tag402.xml><?xml version="1.0" encoding="utf-8"?>
<p:tagLst xmlns:p="http://schemas.openxmlformats.org/presentationml/2006/main">
  <p:tag name="AS_UNIQUEID" val="206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2"/>
  <p:tag name="KSO_WM_UNIT_INDEX" val="2"/>
  <p:tag name="KSO_WM_UNIT_LAYERLEVEL" val="1"/>
  <p:tag name="KSO_WM_UNIT_TYPE" val="i"/>
</p:tagLst>
</file>

<file path=ppt/tags/tag403.xml><?xml version="1.0" encoding="utf-8"?>
<p:tagLst xmlns:p="http://schemas.openxmlformats.org/presentationml/2006/main">
  <p:tag name="AS_UNIQUEID" val="206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404.xml><?xml version="1.0" encoding="utf-8"?>
<p:tagLst xmlns:p="http://schemas.openxmlformats.org/presentationml/2006/main">
  <p:tag name="AS_UNIQUEID" val="206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405.xml><?xml version="1.0" encoding="utf-8"?>
<p:tagLst xmlns:p="http://schemas.openxmlformats.org/presentationml/2006/main">
  <p:tag name="AS_UNIQUEID" val="206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406.xml><?xml version="1.0" encoding="utf-8"?>
<p:tagLst xmlns:p="http://schemas.openxmlformats.org/presentationml/2006/main">
  <p:tag name="AS_UNIQUEID" val="206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407.xml><?xml version="1.0" encoding="utf-8"?>
<p:tagLst xmlns:p="http://schemas.openxmlformats.org/presentationml/2006/main">
  <p:tag name="AS_UNIQUEID" val="206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408.xml><?xml version="1.0" encoding="utf-8"?>
<p:tagLst xmlns:p="http://schemas.openxmlformats.org/presentationml/2006/main">
  <p:tag name="AS_UNIQUEID" val="206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409.xml><?xml version="1.0" encoding="utf-8"?>
<p:tagLst xmlns:p="http://schemas.openxmlformats.org/presentationml/2006/main">
  <p:tag name="AS_UNIQUEID" val="2068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41.xml><?xml version="1.0" encoding="utf-8"?>
<p:tagLst xmlns:p="http://schemas.openxmlformats.org/presentationml/2006/main">
  <p:tag name="AS_UNIQUEID" val="1661"/>
</p:tagLst>
</file>

<file path=ppt/tags/tag410.xml><?xml version="1.0" encoding="utf-8"?>
<p:tagLst xmlns:p="http://schemas.openxmlformats.org/presentationml/2006/main">
  <p:tag name="AS_UNIQUEID" val="2069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TYPE" val="i"/>
</p:tagLst>
</file>

<file path=ppt/tags/tag411.xml><?xml version="1.0" encoding="utf-8"?>
<p:tagLst xmlns:p="http://schemas.openxmlformats.org/presentationml/2006/main">
  <p:tag name="AS_UNIQUEID" val="207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2"/>
  <p:tag name="KSO_WM_UNIT_INDEX" val="2"/>
  <p:tag name="KSO_WM_UNIT_LAYERLEVEL" val="1"/>
  <p:tag name="KSO_WM_UNIT_TYPE" val="i"/>
</p:tagLst>
</file>

<file path=ppt/tags/tag412.xml><?xml version="1.0" encoding="utf-8"?>
<p:tagLst xmlns:p="http://schemas.openxmlformats.org/presentationml/2006/main">
  <p:tag name="AS_UNIQUEID" val="207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413.xml><?xml version="1.0" encoding="utf-8"?>
<p:tagLst xmlns:p="http://schemas.openxmlformats.org/presentationml/2006/main">
  <p:tag name="AS_UNIQUEID" val="207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414.xml><?xml version="1.0" encoding="utf-8"?>
<p:tagLst xmlns:p="http://schemas.openxmlformats.org/presentationml/2006/main">
  <p:tag name="AS_UNIQUEID" val="207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415.xml><?xml version="1.0" encoding="utf-8"?>
<p:tagLst xmlns:p="http://schemas.openxmlformats.org/presentationml/2006/main">
  <p:tag name="AS_UNIQUEID" val="207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416.xml><?xml version="1.0" encoding="utf-8"?>
<p:tagLst xmlns:p="http://schemas.openxmlformats.org/presentationml/2006/main">
  <p:tag name="AS_UNIQUEID" val="207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417.xml><?xml version="1.0" encoding="utf-8"?>
<p:tagLst xmlns:p="http://schemas.openxmlformats.org/presentationml/2006/main">
  <p:tag name="AS_UNIQUEID" val="207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418.xml><?xml version="1.0" encoding="utf-8"?>
<p:tagLst xmlns:p="http://schemas.openxmlformats.org/presentationml/2006/main">
  <p:tag name="AS_UNIQUEID" val="2078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419.xml><?xml version="1.0" encoding="utf-8"?>
<p:tagLst xmlns:p="http://schemas.openxmlformats.org/presentationml/2006/main">
  <p:tag name="AS_UNIQUEID" val="207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2"/>
  <p:tag name="KSO_WM_UNIT_INDEX" val="2"/>
  <p:tag name="KSO_WM_UNIT_LAYERLEVEL" val="1"/>
  <p:tag name="KSO_WM_UNIT_TYPE" val="i"/>
</p:tagLst>
</file>

<file path=ppt/tags/tag42.xml><?xml version="1.0" encoding="utf-8"?>
<p:tagLst xmlns:p="http://schemas.openxmlformats.org/presentationml/2006/main">
  <p:tag name="AS_UNIQUEID" val="1662"/>
</p:tagLst>
</file>

<file path=ppt/tags/tag420.xml><?xml version="1.0" encoding="utf-8"?>
<p:tagLst xmlns:p="http://schemas.openxmlformats.org/presentationml/2006/main">
  <p:tag name="AS_UNIQUEID" val="208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21.xml><?xml version="1.0" encoding="utf-8"?>
<p:tagLst xmlns:p="http://schemas.openxmlformats.org/presentationml/2006/main">
  <p:tag name="AS_UNIQUEID" val="208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22.xml><?xml version="1.0" encoding="utf-8"?>
<p:tagLst xmlns:p="http://schemas.openxmlformats.org/presentationml/2006/main">
  <p:tag name="AS_UNIQUEID" val="208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23.xml><?xml version="1.0" encoding="utf-8"?>
<p:tagLst xmlns:p="http://schemas.openxmlformats.org/presentationml/2006/main">
  <p:tag name="AS_UNIQUEID" val="208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24.xml><?xml version="1.0" encoding="utf-8"?>
<p:tagLst xmlns:p="http://schemas.openxmlformats.org/presentationml/2006/main">
  <p:tag name="AS_UNIQUEID" val="208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25.xml><?xml version="1.0" encoding="utf-8"?>
<p:tagLst xmlns:p="http://schemas.openxmlformats.org/presentationml/2006/main">
  <p:tag name="AS_UNIQUEID" val="208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26.xml><?xml version="1.0" encoding="utf-8"?>
<p:tagLst xmlns:p="http://schemas.openxmlformats.org/presentationml/2006/main">
  <p:tag name="AS_UNIQUEID" val="208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27.xml><?xml version="1.0" encoding="utf-8"?>
<p:tagLst xmlns:p="http://schemas.openxmlformats.org/presentationml/2006/main">
  <p:tag name="AS_UNIQUEID" val="208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28.xml><?xml version="1.0" encoding="utf-8"?>
<p:tagLst xmlns:p="http://schemas.openxmlformats.org/presentationml/2006/main">
  <p:tag name="AS_UNIQUEID" val="2089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429.xml><?xml version="1.0" encoding="utf-8"?>
<p:tagLst xmlns:p="http://schemas.openxmlformats.org/presentationml/2006/main">
  <p:tag name="AS_UNIQUEID" val="209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TYPE" val="i"/>
</p:tagLst>
</file>

<file path=ppt/tags/tag43.xml><?xml version="1.0" encoding="utf-8"?>
<p:tagLst xmlns:p="http://schemas.openxmlformats.org/presentationml/2006/main">
  <p:tag name="AS_UNIQUEID" val="1664"/>
</p:tagLst>
</file>

<file path=ppt/tags/tag430.xml><?xml version="1.0" encoding="utf-8"?>
<p:tagLst xmlns:p="http://schemas.openxmlformats.org/presentationml/2006/main">
  <p:tag name="AS_UNIQUEID" val="209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2"/>
  <p:tag name="KSO_WM_UNIT_INDEX" val="2"/>
  <p:tag name="KSO_WM_UNIT_LAYERLEVEL" val="1"/>
  <p:tag name="KSO_WM_UNIT_TYPE" val="i"/>
</p:tagLst>
</file>

<file path=ppt/tags/tag431.xml><?xml version="1.0" encoding="utf-8"?>
<p:tagLst xmlns:p="http://schemas.openxmlformats.org/presentationml/2006/main">
  <p:tag name="AS_UNIQUEID" val="209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432.xml><?xml version="1.0" encoding="utf-8"?>
<p:tagLst xmlns:p="http://schemas.openxmlformats.org/presentationml/2006/main">
  <p:tag name="AS_UNIQUEID" val="209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433.xml><?xml version="1.0" encoding="utf-8"?>
<p:tagLst xmlns:p="http://schemas.openxmlformats.org/presentationml/2006/main">
  <p:tag name="AS_UNIQUEID" val="209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434.xml><?xml version="1.0" encoding="utf-8"?>
<p:tagLst xmlns:p="http://schemas.openxmlformats.org/presentationml/2006/main">
  <p:tag name="AS_UNIQUEID" val="209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435.xml><?xml version="1.0" encoding="utf-8"?>
<p:tagLst xmlns:p="http://schemas.openxmlformats.org/presentationml/2006/main">
  <p:tag name="AS_UNIQUEID" val="209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436.xml><?xml version="1.0" encoding="utf-8"?>
<p:tagLst xmlns:p="http://schemas.openxmlformats.org/presentationml/2006/main">
  <p:tag name="AS_UNIQUEID" val="2098"/>
</p:tagLst>
</file>

<file path=ppt/tags/tag437.xml><?xml version="1.0" encoding="utf-8"?>
<p:tagLst xmlns:p="http://schemas.openxmlformats.org/presentationml/2006/main">
  <p:tag name="AS_UNIQUEID" val="2099"/>
</p:tagLst>
</file>

<file path=ppt/tags/tag438.xml><?xml version="1.0" encoding="utf-8"?>
<p:tagLst xmlns:p="http://schemas.openxmlformats.org/presentationml/2006/main">
  <p:tag name="AS_UNIQUEID" val="2100"/>
</p:tagLst>
</file>

<file path=ppt/tags/tag439.xml><?xml version="1.0" encoding="utf-8"?>
<p:tagLst xmlns:p="http://schemas.openxmlformats.org/presentationml/2006/main">
  <p:tag name="AS_UNIQUEID" val="2101"/>
</p:tagLst>
</file>

<file path=ppt/tags/tag44.xml><?xml version="1.0" encoding="utf-8"?>
<p:tagLst xmlns:p="http://schemas.openxmlformats.org/presentationml/2006/main">
  <p:tag name="AS_UNIQUEID" val="1665"/>
</p:tagLst>
</file>

<file path=ppt/tags/tag440.xml><?xml version="1.0" encoding="utf-8"?>
<p:tagLst xmlns:p="http://schemas.openxmlformats.org/presentationml/2006/main">
  <p:tag name="AS_UNIQUEID" val="2102"/>
</p:tagLst>
</file>

<file path=ppt/tags/tag441.xml><?xml version="1.0" encoding="utf-8"?>
<p:tagLst xmlns:p="http://schemas.openxmlformats.org/presentationml/2006/main">
  <p:tag name="AS_UNIQUEID" val="2103"/>
</p:tagLst>
</file>

<file path=ppt/tags/tag442.xml><?xml version="1.0" encoding="utf-8"?>
<p:tagLst xmlns:p="http://schemas.openxmlformats.org/presentationml/2006/main">
  <p:tag name="AS_UNIQUEID" val="2104"/>
</p:tagLst>
</file>

<file path=ppt/tags/tag443.xml><?xml version="1.0" encoding="utf-8"?>
<p:tagLst xmlns:p="http://schemas.openxmlformats.org/presentationml/2006/main">
  <p:tag name="AS_UNIQUEID" val="2105"/>
</p:tagLst>
</file>

<file path=ppt/tags/tag444.xml><?xml version="1.0" encoding="utf-8"?>
<p:tagLst xmlns:p="http://schemas.openxmlformats.org/presentationml/2006/main">
  <p:tag name="AS_UNIQUEID" val="2106"/>
</p:tagLst>
</file>

<file path=ppt/tags/tag445.xml><?xml version="1.0" encoding="utf-8"?>
<p:tagLst xmlns:p="http://schemas.openxmlformats.org/presentationml/2006/main">
  <p:tag name="AS_UNIQUEID" val="2107"/>
</p:tagLst>
</file>

<file path=ppt/tags/tag446.xml><?xml version="1.0" encoding="utf-8"?>
<p:tagLst xmlns:p="http://schemas.openxmlformats.org/presentationml/2006/main">
  <p:tag name="AS_UNIQUEID" val="2108"/>
</p:tagLst>
</file>

<file path=ppt/tags/tag447.xml><?xml version="1.0" encoding="utf-8"?>
<p:tagLst xmlns:p="http://schemas.openxmlformats.org/presentationml/2006/main">
  <p:tag name="AS_UNIQUEID" val="2109"/>
</p:tagLst>
</file>

<file path=ppt/tags/tag448.xml><?xml version="1.0" encoding="utf-8"?>
<p:tagLst xmlns:p="http://schemas.openxmlformats.org/presentationml/2006/main">
  <p:tag name="AS_UNIQUEID" val="2110"/>
</p:tagLst>
</file>

<file path=ppt/tags/tag449.xml><?xml version="1.0" encoding="utf-8"?>
<p:tagLst xmlns:p="http://schemas.openxmlformats.org/presentationml/2006/main">
  <p:tag name="AS_UNIQUEID" val="2111"/>
</p:tagLst>
</file>

<file path=ppt/tags/tag45.xml><?xml version="1.0" encoding="utf-8"?>
<p:tagLst xmlns:p="http://schemas.openxmlformats.org/presentationml/2006/main">
  <p:tag name="AS_UNIQUEID" val="1666"/>
</p:tagLst>
</file>

<file path=ppt/tags/tag450.xml><?xml version="1.0" encoding="utf-8"?>
<p:tagLst xmlns:p="http://schemas.openxmlformats.org/presentationml/2006/main">
  <p:tag name="AS_UNIQUEID" val="2112"/>
</p:tagLst>
</file>

<file path=ppt/tags/tag451.xml><?xml version="1.0" encoding="utf-8"?>
<p:tagLst xmlns:p="http://schemas.openxmlformats.org/presentationml/2006/main">
  <p:tag name="AS_UNIQUEID" val="2113"/>
</p:tagLst>
</file>

<file path=ppt/tags/tag452.xml><?xml version="1.0" encoding="utf-8"?>
<p:tagLst xmlns:p="http://schemas.openxmlformats.org/presentationml/2006/main">
  <p:tag name="AS_UNIQUEID" val="2114"/>
</p:tagLst>
</file>

<file path=ppt/tags/tag453.xml><?xml version="1.0" encoding="utf-8"?>
<p:tagLst xmlns:p="http://schemas.openxmlformats.org/presentationml/2006/main">
  <p:tag name="AS_UNIQUEID" val="2115"/>
</p:tagLst>
</file>

<file path=ppt/tags/tag454.xml><?xml version="1.0" encoding="utf-8"?>
<p:tagLst xmlns:p="http://schemas.openxmlformats.org/presentationml/2006/main">
  <p:tag name="AS_UNIQUEID" val="2116"/>
</p:tagLst>
</file>

<file path=ppt/tags/tag455.xml><?xml version="1.0" encoding="utf-8"?>
<p:tagLst xmlns:p="http://schemas.openxmlformats.org/presentationml/2006/main">
  <p:tag name="AS_UNIQUEID" val="2118"/>
  <p:tag name="KSO_WM_BEAUTIFY_FLAG" val="#wm#"/>
  <p:tag name="KSO_WM_TAG_VERSION" val="1.0"/>
  <p:tag name="KSO_WM_TEMPLATE_CATEGORY" val="custom"/>
  <p:tag name="KSO_WM_TEMPLATE_INDEX" val="20200983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56.xml><?xml version="1.0" encoding="utf-8"?>
<p:tagLst xmlns:p="http://schemas.openxmlformats.org/presentationml/2006/main">
  <p:tag name="AS_UNIQUEID" val="2119"/>
  <p:tag name="KSO_WM_BEAUTIFY_FLAG" val="#wm#"/>
  <p:tag name="KSO_WM_TAG_VERSION" val="1.0"/>
  <p:tag name="KSO_WM_TEMPLATE_CATEGORY" val="custom"/>
  <p:tag name="KSO_WM_TEMPLATE_INDEX" val="20200983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57.xml><?xml version="1.0" encoding="utf-8"?>
<p:tagLst xmlns:p="http://schemas.openxmlformats.org/presentationml/2006/main">
  <p:tag name="AS_UNIQUEID" val="21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58.xml><?xml version="1.0" encoding="utf-8"?>
<p:tagLst xmlns:p="http://schemas.openxmlformats.org/presentationml/2006/main">
  <p:tag name="AS_UNIQUEID" val="21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59.xml><?xml version="1.0" encoding="utf-8"?>
<p:tagLst xmlns:p="http://schemas.openxmlformats.org/presentationml/2006/main">
  <p:tag name="AS_UNIQUEID" val="21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6.xml><?xml version="1.0" encoding="utf-8"?>
<p:tagLst xmlns:p="http://schemas.openxmlformats.org/presentationml/2006/main">
  <p:tag name="AS_UNIQUEID" val="1667"/>
</p:tagLst>
</file>

<file path=ppt/tags/tag460.xml><?xml version="1.0" encoding="utf-8"?>
<p:tagLst xmlns:p="http://schemas.openxmlformats.org/presentationml/2006/main">
  <p:tag name="AS_UNIQUEID" val="2123"/>
  <p:tag name="KSO_WM_BEAUTIFY_FLAG" val="#wm#"/>
  <p:tag name="KSO_WM_TAG_VERSION" val="1.0"/>
  <p:tag name="KSO_WM_TEMPLATE_CATEGORY" val="custom"/>
  <p:tag name="KSO_WM_TEMPLATE_COLOR_TYPE" val="1"/>
  <p:tag name="KSO_WM_TEMPLATE_INDEX" val="20200983"/>
  <p:tag name="KSO_WM_TEMPLATE_MASTER_THUMB_INDEX" val="12"/>
  <p:tag name="KSO_WM_TEMPLATE_MASTER_TYPE" val="1"/>
  <p:tag name="KSO_WM_TEMPLATE_SUBCATEGORY" val="0"/>
  <p:tag name="KSO_WM_TEMPLATE_THUMBS_INDEX" val="1、6、7、8、10、15"/>
  <p:tag name="KSO_WM_UNIT_SHOW_EDIT_AREA_INDICATION" val="0"/>
</p:tagLst>
</file>

<file path=ppt/tags/tag461.xml><?xml version="1.0" encoding="utf-8"?>
<p:tagLst xmlns:p="http://schemas.openxmlformats.org/presentationml/2006/main">
  <p:tag name="AS_UNIQUEID" val="2124"/>
</p:tagLst>
</file>

<file path=ppt/tags/tag462.xml><?xml version="1.0" encoding="utf-8"?>
<p:tagLst xmlns:p="http://schemas.openxmlformats.org/presentationml/2006/main">
  <p:tag name="AS_UNIQUEID" val="2137"/>
</p:tagLst>
</file>

<file path=ppt/tags/tag463.xml><?xml version="1.0" encoding="utf-8"?>
<p:tagLst xmlns:p="http://schemas.openxmlformats.org/presentationml/2006/main">
  <p:tag name="AS_UNIQUEID" val="213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64.xml><?xml version="1.0" encoding="utf-8"?>
<p:tagLst xmlns:p="http://schemas.openxmlformats.org/presentationml/2006/main">
  <p:tag name="AS_UNIQUEID" val="213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465.xml><?xml version="1.0" encoding="utf-8"?>
<p:tagLst xmlns:p="http://schemas.openxmlformats.org/presentationml/2006/main">
  <p:tag name="AS_UNIQUEID" val="2140"/>
</p:tagLst>
</file>

<file path=ppt/tags/tag466.xml><?xml version="1.0" encoding="utf-8"?>
<p:tagLst xmlns:p="http://schemas.openxmlformats.org/presentationml/2006/main">
  <p:tag name="AS_UNIQUEID" val="2141"/>
</p:tagLst>
</file>

<file path=ppt/tags/tag467.xml><?xml version="1.0" encoding="utf-8"?>
<p:tagLst xmlns:p="http://schemas.openxmlformats.org/presentationml/2006/main">
  <p:tag name="AS_UNIQUEID" val="2142"/>
</p:tagLst>
</file>

<file path=ppt/tags/tag468.xml><?xml version="1.0" encoding="utf-8"?>
<p:tagLst xmlns:p="http://schemas.openxmlformats.org/presentationml/2006/main">
  <p:tag name="AS_UNIQUEID" val="2143"/>
</p:tagLst>
</file>

<file path=ppt/tags/tag469.xml><?xml version="1.0" encoding="utf-8"?>
<p:tagLst xmlns:p="http://schemas.openxmlformats.org/presentationml/2006/main">
  <p:tag name="AS_UNIQUEID" val="2144"/>
</p:tagLst>
</file>

<file path=ppt/tags/tag47.xml><?xml version="1.0" encoding="utf-8"?>
<p:tagLst xmlns:p="http://schemas.openxmlformats.org/presentationml/2006/main">
  <p:tag name="AS_UNIQUEID" val="1668"/>
</p:tagLst>
</file>

<file path=ppt/tags/tag470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471.xml><?xml version="1.0" encoding="utf-8"?>
<p:tagLst xmlns:p="http://schemas.openxmlformats.org/presentationml/2006/main">
  <p:tag name="AS_UNIQUEID" val="2133"/>
</p:tagLst>
</file>

<file path=ppt/tags/tag472.xml><?xml version="1.0" encoding="utf-8"?>
<p:tagLst xmlns:p="http://schemas.openxmlformats.org/presentationml/2006/main">
  <p:tag name="AS_UNIQUEID" val="2134"/>
</p:tagLst>
</file>

<file path=ppt/tags/tag473.xml><?xml version="1.0" encoding="utf-8"?>
<p:tagLst xmlns:p="http://schemas.openxmlformats.org/presentationml/2006/main">
  <p:tag name="AS_UNIQUEID" val="2135"/>
</p:tagLst>
</file>

<file path=ppt/tags/tag474.xml><?xml version="1.0" encoding="utf-8"?>
<p:tagLst xmlns:p="http://schemas.openxmlformats.org/presentationml/2006/main">
  <p:tag name="AS_UNIQUEID" val="1470"/>
</p:tagLst>
</file>

<file path=ppt/tags/tag475.xml><?xml version="1.0" encoding="utf-8"?>
<p:tagLst xmlns:p="http://schemas.openxmlformats.org/presentationml/2006/main">
  <p:tag name="AS_UNIQUEID" val="215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76.xml><?xml version="1.0" encoding="utf-8"?>
<p:tagLst xmlns:p="http://schemas.openxmlformats.org/presentationml/2006/main">
  <p:tag name="AS_UNIQUEID" val="215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477.xml><?xml version="1.0" encoding="utf-8"?>
<p:tagLst xmlns:p="http://schemas.openxmlformats.org/presentationml/2006/main">
  <p:tag name="AS_UNIQUEID" val="2152"/>
</p:tagLst>
</file>

<file path=ppt/tags/tag478.xml><?xml version="1.0" encoding="utf-8"?>
<p:tagLst xmlns:p="http://schemas.openxmlformats.org/presentationml/2006/main">
  <p:tag name="AS_UNIQUEID" val="2153"/>
</p:tagLst>
</file>

<file path=ppt/tags/tag479.xml><?xml version="1.0" encoding="utf-8"?>
<p:tagLst xmlns:p="http://schemas.openxmlformats.org/presentationml/2006/main">
  <p:tag name="AS_UNIQUEID" val="2154"/>
</p:tagLst>
</file>

<file path=ppt/tags/tag48.xml><?xml version="1.0" encoding="utf-8"?>
<p:tagLst xmlns:p="http://schemas.openxmlformats.org/presentationml/2006/main">
  <p:tag name="AS_UNIQUEID" val="1669"/>
</p:tagLst>
</file>

<file path=ppt/tags/tag480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481.xml><?xml version="1.0" encoding="utf-8"?>
<p:tagLst xmlns:p="http://schemas.openxmlformats.org/presentationml/2006/main">
  <p:tag name="AS_UNIQUEID" val="2146"/>
</p:tagLst>
</file>

<file path=ppt/tags/tag482.xml><?xml version="1.0" encoding="utf-8"?>
<p:tagLst xmlns:p="http://schemas.openxmlformats.org/presentationml/2006/main">
  <p:tag name="AS_UNIQUEID" val="2147"/>
</p:tagLst>
</file>

<file path=ppt/tags/tag483.xml><?xml version="1.0" encoding="utf-8"?>
<p:tagLst xmlns:p="http://schemas.openxmlformats.org/presentationml/2006/main">
  <p:tag name="AS_UNIQUEID" val="2148"/>
</p:tagLst>
</file>

<file path=ppt/tags/tag484.xml><?xml version="1.0" encoding="utf-8"?>
<p:tagLst xmlns:p="http://schemas.openxmlformats.org/presentationml/2006/main">
  <p:tag name="AS_UNIQUEID" val="2156"/>
</p:tagLst>
</file>

<file path=ppt/tags/tag485.xml><?xml version="1.0" encoding="utf-8"?>
<p:tagLst xmlns:p="http://schemas.openxmlformats.org/presentationml/2006/main">
  <p:tag name="AS_UNIQUEID" val="2157"/>
</p:tagLst>
</file>

<file path=ppt/tags/tag486.xml><?xml version="1.0" encoding="utf-8"?>
<p:tagLst xmlns:p="http://schemas.openxmlformats.org/presentationml/2006/main">
  <p:tag name="AS_UNIQUEID" val="2158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487.xml><?xml version="1.0" encoding="utf-8"?>
<p:tagLst xmlns:p="http://schemas.openxmlformats.org/presentationml/2006/main">
  <p:tag name="AS_UNIQUEID" val="2159"/>
</p:tagLst>
</file>

<file path=ppt/tags/tag488.xml><?xml version="1.0" encoding="utf-8"?>
<p:tagLst xmlns:p="http://schemas.openxmlformats.org/presentationml/2006/main">
  <p:tag name="AS_UNIQUEID" val="2160"/>
</p:tagLst>
</file>

<file path=ppt/tags/tag489.xml><?xml version="1.0" encoding="utf-8"?>
<p:tagLst xmlns:p="http://schemas.openxmlformats.org/presentationml/2006/main">
  <p:tag name="AS_UNIQUEID" val="2161"/>
</p:tagLst>
</file>

<file path=ppt/tags/tag49.xml><?xml version="1.0" encoding="utf-8"?>
<p:tagLst xmlns:p="http://schemas.openxmlformats.org/presentationml/2006/main">
  <p:tag name="AS_UNIQUEID" val="1671"/>
</p:tagLst>
</file>

<file path=ppt/tags/tag490.xml><?xml version="1.0" encoding="utf-8"?>
<p:tagLst xmlns:p="http://schemas.openxmlformats.org/presentationml/2006/main">
  <p:tag name="AS_UNIQUEID" val="2162"/>
</p:tagLst>
</file>

<file path=ppt/tags/tag491.xml><?xml version="1.0" encoding="utf-8"?>
<p:tagLst xmlns:p="http://schemas.openxmlformats.org/presentationml/2006/main">
  <p:tag name="KSO_WM_BEAUTIFY_FLAG" val="#wm#"/>
  <p:tag name="KSO_WM_TEMPLATE_CATEGORY" val="custom"/>
  <p:tag name="KSO_WM_TEMPLATE_INDEX" val="20177118"/>
</p:tagLst>
</file>

<file path=ppt/tags/tag492.xml><?xml version="1.0" encoding="utf-8"?>
<p:tagLst xmlns:p="http://schemas.openxmlformats.org/presentationml/2006/main">
  <p:tag name="AS_UNIQUEID" val="2168"/>
</p:tagLst>
</file>

<file path=ppt/tags/tag493.xml><?xml version="1.0" encoding="utf-8"?>
<p:tagLst xmlns:p="http://schemas.openxmlformats.org/presentationml/2006/main">
  <p:tag name="AS_UNIQUEID" val="216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94.xml><?xml version="1.0" encoding="utf-8"?>
<p:tagLst xmlns:p="http://schemas.openxmlformats.org/presentationml/2006/main">
  <p:tag name="AS_UNIQUEID" val="217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495.xml><?xml version="1.0" encoding="utf-8"?>
<p:tagLst xmlns:p="http://schemas.openxmlformats.org/presentationml/2006/main">
  <p:tag name="AS_UNIQUEID" val="2171"/>
</p:tagLst>
</file>

<file path=ppt/tags/tag496.xml><?xml version="1.0" encoding="utf-8"?>
<p:tagLst xmlns:p="http://schemas.openxmlformats.org/presentationml/2006/main">
  <p:tag name="AS_UNIQUEID" val="2172"/>
</p:tagLst>
</file>

<file path=ppt/tags/tag497.xml><?xml version="1.0" encoding="utf-8"?>
<p:tagLst xmlns:p="http://schemas.openxmlformats.org/presentationml/2006/main">
  <p:tag name="AS_UNIQUEID" val="2173"/>
</p:tagLst>
</file>

<file path=ppt/tags/tag498.xml><?xml version="1.0" encoding="utf-8"?>
<p:tagLst xmlns:p="http://schemas.openxmlformats.org/presentationml/2006/main">
  <p:tag name="AS_UNIQUEID" val="2174"/>
</p:tagLst>
</file>

<file path=ppt/tags/tag499.xml><?xml version="1.0" encoding="utf-8"?>
<p:tagLst xmlns:p="http://schemas.openxmlformats.org/presentationml/2006/main">
  <p:tag name="AS_UNIQUEID" val="2175"/>
</p:tagLst>
</file>

<file path=ppt/tags/tag5.xml><?xml version="1.0" encoding="utf-8"?>
<p:tagLst xmlns:p="http://schemas.openxmlformats.org/presentationml/2006/main">
  <p:tag name="AS_UNIQUEID" val="1618"/>
</p:tagLst>
</file>

<file path=ppt/tags/tag50.xml><?xml version="1.0" encoding="utf-8"?>
<p:tagLst xmlns:p="http://schemas.openxmlformats.org/presentationml/2006/main">
  <p:tag name="AS_UNIQUEID" val="1672"/>
</p:tagLst>
</file>

<file path=ppt/tags/tag500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501.xml><?xml version="1.0" encoding="utf-8"?>
<p:tagLst xmlns:p="http://schemas.openxmlformats.org/presentationml/2006/main">
  <p:tag name="AS_UNIQUEID" val="2164"/>
</p:tagLst>
</file>

<file path=ppt/tags/tag502.xml><?xml version="1.0" encoding="utf-8"?>
<p:tagLst xmlns:p="http://schemas.openxmlformats.org/presentationml/2006/main">
  <p:tag name="AS_UNIQUEID" val="2165"/>
</p:tagLst>
</file>

<file path=ppt/tags/tag503.xml><?xml version="1.0" encoding="utf-8"?>
<p:tagLst xmlns:p="http://schemas.openxmlformats.org/presentationml/2006/main">
  <p:tag name="AS_UNIQUEID" val="2166"/>
</p:tagLst>
</file>

<file path=ppt/tags/tag5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05.xml><?xml version="1.0" encoding="utf-8"?>
<p:tagLst xmlns:p="http://schemas.openxmlformats.org/presentationml/2006/main">
  <p:tag name="AS_UNIQUEID" val="547"/>
</p:tagLst>
</file>

<file path=ppt/tags/tag506.xml><?xml version="1.0" encoding="utf-8"?>
<p:tagLst xmlns:p="http://schemas.openxmlformats.org/presentationml/2006/main">
  <p:tag name="AS_UNIQUEID" val="548"/>
</p:tagLst>
</file>

<file path=ppt/tags/tag507.xml><?xml version="1.0" encoding="utf-8"?>
<p:tagLst xmlns:p="http://schemas.openxmlformats.org/presentationml/2006/main">
  <p:tag name="AS_UNIQUEID" val="218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508.xml><?xml version="1.0" encoding="utf-8"?>
<p:tagLst xmlns:p="http://schemas.openxmlformats.org/presentationml/2006/main">
  <p:tag name="AS_UNIQUEID" val="218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509.xml><?xml version="1.0" encoding="utf-8"?>
<p:tagLst xmlns:p="http://schemas.openxmlformats.org/presentationml/2006/main">
  <p:tag name="AS_UNIQUEID" val="2183"/>
</p:tagLst>
</file>

<file path=ppt/tags/tag51.xml><?xml version="1.0" encoding="utf-8"?>
<p:tagLst xmlns:p="http://schemas.openxmlformats.org/presentationml/2006/main">
  <p:tag name="AS_UNIQUEID" val="1673"/>
</p:tagLst>
</file>

<file path=ppt/tags/tag510.xml><?xml version="1.0" encoding="utf-8"?>
<p:tagLst xmlns:p="http://schemas.openxmlformats.org/presentationml/2006/main">
  <p:tag name="AS_UNIQUEID" val="2184"/>
</p:tagLst>
</file>

<file path=ppt/tags/tag511.xml><?xml version="1.0" encoding="utf-8"?>
<p:tagLst xmlns:p="http://schemas.openxmlformats.org/presentationml/2006/main">
  <p:tag name="AS_UNIQUEID" val="2185"/>
  <p:tag name="KSO_WM_MEDIACOVER_FLAG" val="1"/>
  <p:tag name="KSO_WM_UNIT_MEDIACOVER_BTN_STATE" val="1"/>
  <p:tag name="KSO_WM_UNIT_MEDIACOVER_BTNRECT" val="0*0*0*0"/>
</p:tagLst>
</file>

<file path=ppt/tags/tag512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513.xml><?xml version="1.0" encoding="utf-8"?>
<p:tagLst xmlns:p="http://schemas.openxmlformats.org/presentationml/2006/main">
  <p:tag name="AS_UNIQUEID" val="2177"/>
</p:tagLst>
</file>

<file path=ppt/tags/tag514.xml><?xml version="1.0" encoding="utf-8"?>
<p:tagLst xmlns:p="http://schemas.openxmlformats.org/presentationml/2006/main">
  <p:tag name="AS_UNIQUEID" val="2178"/>
</p:tagLst>
</file>

<file path=ppt/tags/tag515.xml><?xml version="1.0" encoding="utf-8"?>
<p:tagLst xmlns:p="http://schemas.openxmlformats.org/presentationml/2006/main">
  <p:tag name="AS_UNIQUEID" val="2179"/>
</p:tagLst>
</file>

<file path=ppt/tags/tag516.xml><?xml version="1.0" encoding="utf-8"?>
<p:tagLst xmlns:p="http://schemas.openxmlformats.org/presentationml/2006/main">
  <p:tag name="AS_UNIQUEID" val="34"/>
</p:tagLst>
</file>

<file path=ppt/tags/tag517.xml><?xml version="1.0" encoding="utf-8"?>
<p:tagLst xmlns:p="http://schemas.openxmlformats.org/presentationml/2006/main">
  <p:tag name="AS_UNIQUEID" val="36"/>
</p:tagLst>
</file>

<file path=ppt/tags/tag518.xml><?xml version="1.0" encoding="utf-8"?>
<p:tagLst xmlns:p="http://schemas.openxmlformats.org/presentationml/2006/main">
  <p:tag name="AS_UNIQUEID" val="1525"/>
</p:tagLst>
</file>

<file path=ppt/tags/tag519.xml><?xml version="1.0" encoding="utf-8"?>
<p:tagLst xmlns:p="http://schemas.openxmlformats.org/presentationml/2006/main">
  <p:tag name="AS_UNIQUEID" val="1527"/>
</p:tagLst>
</file>

<file path=ppt/tags/tag52.xml><?xml version="1.0" encoding="utf-8"?>
<p:tagLst xmlns:p="http://schemas.openxmlformats.org/presentationml/2006/main">
  <p:tag name="AS_UNIQUEID" val="1674"/>
</p:tagLst>
</file>

<file path=ppt/tags/tag520.xml><?xml version="1.0" encoding="utf-8"?>
<p:tagLst xmlns:p="http://schemas.openxmlformats.org/presentationml/2006/main">
  <p:tag name="AS_UNIQUEID" val="1528"/>
</p:tagLst>
</file>

<file path=ppt/tags/tag521.xml><?xml version="1.0" encoding="utf-8"?>
<p:tagLst xmlns:p="http://schemas.openxmlformats.org/presentationml/2006/main">
  <p:tag name="AS_UNIQUEID" val="1682"/>
  <p:tag name="KSO_WM_BEAUTIFY_FLAG" val=""/>
</p:tagLst>
</file>

<file path=ppt/tags/tag522.xml><?xml version="1.0" encoding="utf-8"?>
<p:tagLst xmlns:p="http://schemas.openxmlformats.org/presentationml/2006/main">
  <p:tag name="AS_UNIQUEID" val="1671"/>
  <p:tag name="KSO_WM_BEAUTIFY_FLAG" val=""/>
</p:tagLst>
</file>

<file path=ppt/tags/tag523.xml><?xml version="1.0" encoding="utf-8"?>
<p:tagLst xmlns:p="http://schemas.openxmlformats.org/presentationml/2006/main">
  <p:tag name="AS_UNIQUEID" val="2191"/>
</p:tagLst>
</file>

<file path=ppt/tags/tag524.xml><?xml version="1.0" encoding="utf-8"?>
<p:tagLst xmlns:p="http://schemas.openxmlformats.org/presentationml/2006/main">
  <p:tag name="AS_UNIQUEID" val="219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525.xml><?xml version="1.0" encoding="utf-8"?>
<p:tagLst xmlns:p="http://schemas.openxmlformats.org/presentationml/2006/main">
  <p:tag name="AS_UNIQUEID" val="219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526.xml><?xml version="1.0" encoding="utf-8"?>
<p:tagLst xmlns:p="http://schemas.openxmlformats.org/presentationml/2006/main">
  <p:tag name="AS_UNIQUEID" val="2194"/>
</p:tagLst>
</file>

<file path=ppt/tags/tag527.xml><?xml version="1.0" encoding="utf-8"?>
<p:tagLst xmlns:p="http://schemas.openxmlformats.org/presentationml/2006/main">
  <p:tag name="AS_UNIQUEID" val="2198"/>
</p:tagLst>
</file>

<file path=ppt/tags/tag528.xml><?xml version="1.0" encoding="utf-8"?>
<p:tagLst xmlns:p="http://schemas.openxmlformats.org/presentationml/2006/main">
  <p:tag name="AS_UNIQUEID" val="538"/>
</p:tagLst>
</file>

<file path=ppt/tags/tag529.xml><?xml version="1.0" encoding="utf-8"?>
<p:tagLst xmlns:p="http://schemas.openxmlformats.org/presentationml/2006/main">
  <p:tag name="AS_UNIQUEID" val="193"/>
</p:tagLst>
</file>

<file path=ppt/tags/tag53.xml><?xml version="1.0" encoding="utf-8"?>
<p:tagLst xmlns:p="http://schemas.openxmlformats.org/presentationml/2006/main">
  <p:tag name="AS_UNIQUEID" val="1675"/>
</p:tagLst>
</file>

<file path=ppt/tags/tag530.xml><?xml version="1.0" encoding="utf-8"?>
<p:tagLst xmlns:p="http://schemas.openxmlformats.org/presentationml/2006/main">
  <p:tag name="AS_UNIQUEID" val="194"/>
</p:tagLst>
</file>

<file path=ppt/tags/tag531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532.xml><?xml version="1.0" encoding="utf-8"?>
<p:tagLst xmlns:p="http://schemas.openxmlformats.org/presentationml/2006/main">
  <p:tag name="AS_UNIQUEID" val="2187"/>
</p:tagLst>
</file>

<file path=ppt/tags/tag533.xml><?xml version="1.0" encoding="utf-8"?>
<p:tagLst xmlns:p="http://schemas.openxmlformats.org/presentationml/2006/main">
  <p:tag name="AS_UNIQUEID" val="2188"/>
</p:tagLst>
</file>

<file path=ppt/tags/tag534.xml><?xml version="1.0" encoding="utf-8"?>
<p:tagLst xmlns:p="http://schemas.openxmlformats.org/presentationml/2006/main">
  <p:tag name="AS_UNIQUEID" val="2189"/>
</p:tagLst>
</file>

<file path=ppt/tags/tag535.xml><?xml version="1.0" encoding="utf-8"?>
<p:tagLst xmlns:p="http://schemas.openxmlformats.org/presentationml/2006/main">
  <p:tag name="AS_UNIQUEID" val="220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536.xml><?xml version="1.0" encoding="utf-8"?>
<p:tagLst xmlns:p="http://schemas.openxmlformats.org/presentationml/2006/main">
  <p:tag name="AS_UNIQUEID" val="220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537.xml><?xml version="1.0" encoding="utf-8"?>
<p:tagLst xmlns:p="http://schemas.openxmlformats.org/presentationml/2006/main">
  <p:tag name="AS_UNIQUEID" val="2207"/>
</p:tagLst>
</file>

<file path=ppt/tags/tag538.xml><?xml version="1.0" encoding="utf-8"?>
<p:tagLst xmlns:p="http://schemas.openxmlformats.org/presentationml/2006/main">
  <p:tag name="AS_UNIQUEID" val="2208"/>
</p:tagLst>
</file>

<file path=ppt/tags/tag539.xml><?xml version="1.0" encoding="utf-8"?>
<p:tagLst xmlns:p="http://schemas.openxmlformats.org/presentationml/2006/main">
  <p:tag name="AS_UNIQUEID" val="2209"/>
</p:tagLst>
</file>

<file path=ppt/tags/tag54.xml><?xml version="1.0" encoding="utf-8"?>
<p:tagLst xmlns:p="http://schemas.openxmlformats.org/presentationml/2006/main">
  <p:tag name="AS_UNIQUEID" val="1677"/>
</p:tagLst>
</file>

<file path=ppt/tags/tag540.xml><?xml version="1.0" encoding="utf-8"?>
<p:tagLst xmlns:p="http://schemas.openxmlformats.org/presentationml/2006/main">
  <p:tag name="AS_UNIQUEID" val="2210"/>
</p:tagLst>
</file>

<file path=ppt/tags/tag541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542.xml><?xml version="1.0" encoding="utf-8"?>
<p:tagLst xmlns:p="http://schemas.openxmlformats.org/presentationml/2006/main">
  <p:tag name="AS_UNIQUEID" val="2201"/>
</p:tagLst>
</file>

<file path=ppt/tags/tag543.xml><?xml version="1.0" encoding="utf-8"?>
<p:tagLst xmlns:p="http://schemas.openxmlformats.org/presentationml/2006/main">
  <p:tag name="AS_UNIQUEID" val="2202"/>
</p:tagLst>
</file>

<file path=ppt/tags/tag544.xml><?xml version="1.0" encoding="utf-8"?>
<p:tagLst xmlns:p="http://schemas.openxmlformats.org/presentationml/2006/main">
  <p:tag name="AS_UNIQUEID" val="2203"/>
</p:tagLst>
</file>

<file path=ppt/tags/tag545.xml><?xml version="1.0" encoding="utf-8"?>
<p:tagLst xmlns:p="http://schemas.openxmlformats.org/presentationml/2006/main">
  <p:tag name="AS_UNIQUEID" val="1803"/>
  <p:tag name="KSO_WM_BEAUTIFY_FLAG" val=""/>
</p:tagLst>
</file>

<file path=ppt/tags/tag546.xml><?xml version="1.0" encoding="utf-8"?>
<p:tagLst xmlns:p="http://schemas.openxmlformats.org/presentationml/2006/main">
  <p:tag name="AS_UNIQUEID" val="1804"/>
</p:tagLst>
</file>

<file path=ppt/tags/tag547.xml><?xml version="1.0" encoding="utf-8"?>
<p:tagLst xmlns:p="http://schemas.openxmlformats.org/presentationml/2006/main">
  <p:tag name="AS_UNIQUEID" val="1805"/>
  <p:tag name="KSO_WM_BEAUTIFY_FLAG" val=""/>
</p:tagLst>
</file>

<file path=ppt/tags/tag548.xml><?xml version="1.0" encoding="utf-8"?>
<p:tagLst xmlns:p="http://schemas.openxmlformats.org/presentationml/2006/main">
  <p:tag name="AS_UNIQUEID" val="1806"/>
</p:tagLst>
</file>

<file path=ppt/tags/tag549.xml><?xml version="1.0" encoding="utf-8"?>
<p:tagLst xmlns:p="http://schemas.openxmlformats.org/presentationml/2006/main">
  <p:tag name="AS_UNIQUEID" val="1807"/>
  <p:tag name="KSO_WM_BEAUTIFY_FLAG" val=""/>
</p:tagLst>
</file>

<file path=ppt/tags/tag55.xml><?xml version="1.0" encoding="utf-8"?>
<p:tagLst xmlns:p="http://schemas.openxmlformats.org/presentationml/2006/main">
  <p:tag name="AS_UNIQUEID" val="1678"/>
</p:tagLst>
</file>

<file path=ppt/tags/tag550.xml><?xml version="1.0" encoding="utf-8"?>
<p:tagLst xmlns:p="http://schemas.openxmlformats.org/presentationml/2006/main">
  <p:tag name="AS_UNIQUEID" val="1682"/>
</p:tagLst>
</file>

<file path=ppt/tags/tag551.xml><?xml version="1.0" encoding="utf-8"?>
<p:tagLst xmlns:p="http://schemas.openxmlformats.org/presentationml/2006/main">
  <p:tag name="AS_UNIQUEID" val="1808"/>
</p:tagLst>
</file>

<file path=ppt/tags/tag552.xml><?xml version="1.0" encoding="utf-8"?>
<p:tagLst xmlns:p="http://schemas.openxmlformats.org/presentationml/2006/main">
  <p:tag name="AS_UNIQUEID" val="1809"/>
</p:tagLst>
</file>

<file path=ppt/tags/tag553.xml><?xml version="1.0" encoding="utf-8"?>
<p:tagLst xmlns:p="http://schemas.openxmlformats.org/presentationml/2006/main">
  <p:tag name="AS_UNIQUEID" val="1682"/>
</p:tagLst>
</file>

<file path=ppt/tags/tag554.xml><?xml version="1.0" encoding="utf-8"?>
<p:tagLst xmlns:p="http://schemas.openxmlformats.org/presentationml/2006/main">
  <p:tag name="AS_UNIQUEID" val="1810"/>
  <p:tag name="KSO_WM_BEAUTIFY_FLAG" val=""/>
</p:tagLst>
</file>

<file path=ppt/tags/tag555.xml><?xml version="1.0" encoding="utf-8"?>
<p:tagLst xmlns:p="http://schemas.openxmlformats.org/presentationml/2006/main">
  <p:tag name="AS_UNIQUEID" val="1811"/>
</p:tagLst>
</file>

<file path=ppt/tags/tag556.xml><?xml version="1.0" encoding="utf-8"?>
<p:tagLst xmlns:p="http://schemas.openxmlformats.org/presentationml/2006/main">
  <p:tag name="AS_UNIQUEID" val="1812"/>
  <p:tag name="KSO_WM_BEAUTIFY_FLAG" val=""/>
</p:tagLst>
</file>

<file path=ppt/tags/tag557.xml><?xml version="1.0" encoding="utf-8"?>
<p:tagLst xmlns:p="http://schemas.openxmlformats.org/presentationml/2006/main">
  <p:tag name="AS_UNIQUEID" val="1813"/>
</p:tagLst>
</file>

<file path=ppt/tags/tag558.xml><?xml version="1.0" encoding="utf-8"?>
<p:tagLst xmlns:p="http://schemas.openxmlformats.org/presentationml/2006/main">
  <p:tag name="AS_UNIQUEID" val="1814"/>
  <p:tag name="KSO_WM_BEAUTIFY_FLAG" val=""/>
</p:tagLst>
</file>

<file path=ppt/tags/tag559.xml><?xml version="1.0" encoding="utf-8"?>
<p:tagLst xmlns:p="http://schemas.openxmlformats.org/presentationml/2006/main">
  <p:tag name="AS_UNIQUEID" val="1815"/>
</p:tagLst>
</file>

<file path=ppt/tags/tag56.xml><?xml version="1.0" encoding="utf-8"?>
<p:tagLst xmlns:p="http://schemas.openxmlformats.org/presentationml/2006/main">
  <p:tag name="AS_UNIQUEID" val="1679"/>
</p:tagLst>
</file>

<file path=ppt/tags/tag560.xml><?xml version="1.0" encoding="utf-8"?>
<p:tagLst xmlns:p="http://schemas.openxmlformats.org/presentationml/2006/main">
  <p:tag name="AS_UNIQUEID" val="1816"/>
  <p:tag name="KSO_WM_BEAUTIFY_FLAG" val=""/>
</p:tagLst>
</file>

<file path=ppt/tags/tag561.xml><?xml version="1.0" encoding="utf-8"?>
<p:tagLst xmlns:p="http://schemas.openxmlformats.org/presentationml/2006/main">
  <p:tag name="AS_UNIQUEID" val="1817"/>
</p:tagLst>
</file>

<file path=ppt/tags/tag562.xml><?xml version="1.0" encoding="utf-8"?>
<p:tagLst xmlns:p="http://schemas.openxmlformats.org/presentationml/2006/main">
  <p:tag name="AS_UNIQUEID" val="1818"/>
  <p:tag name="KSO_WM_BEAUTIFY_FLAG" val=""/>
</p:tagLst>
</file>

<file path=ppt/tags/tag563.xml><?xml version="1.0" encoding="utf-8"?>
<p:tagLst xmlns:p="http://schemas.openxmlformats.org/presentationml/2006/main">
  <p:tag name="AS_UNIQUEID" val="1819"/>
</p:tagLst>
</file>

<file path=ppt/tags/tag564.xml><?xml version="1.0" encoding="utf-8"?>
<p:tagLst xmlns:p="http://schemas.openxmlformats.org/presentationml/2006/main">
  <p:tag name="AS_UNIQUEID" val="1820"/>
  <p:tag name="KSO_WM_BEAUTIFY_FLAG" val=""/>
</p:tagLst>
</file>

<file path=ppt/tags/tag565.xml><?xml version="1.0" encoding="utf-8"?>
<p:tagLst xmlns:p="http://schemas.openxmlformats.org/presentationml/2006/main">
  <p:tag name="AS_UNIQUEID" val="1682"/>
  <p:tag name="KSO_WM_BEAUTIFY_FLAG" val=""/>
</p:tagLst>
</file>

<file path=ppt/tags/tag566.xml><?xml version="1.0" encoding="utf-8"?>
<p:tagLst xmlns:p="http://schemas.openxmlformats.org/presentationml/2006/main">
  <p:tag name="AS_UNIQUEID" val="1870"/>
</p:tagLst>
</file>

<file path=ppt/tags/tag567.xml><?xml version="1.0" encoding="utf-8"?>
<p:tagLst xmlns:p="http://schemas.openxmlformats.org/presentationml/2006/main">
  <p:tag name="AS_UNIQUEID" val="1678"/>
</p:tagLst>
</file>

<file path=ppt/tags/tag568.xml><?xml version="1.0" encoding="utf-8"?>
<p:tagLst xmlns:p="http://schemas.openxmlformats.org/presentationml/2006/main">
  <p:tag name="AS_UNIQUEID" val="1679"/>
</p:tagLst>
</file>

<file path=ppt/tags/tag569.xml><?xml version="1.0" encoding="utf-8"?>
<p:tagLst xmlns:p="http://schemas.openxmlformats.org/presentationml/2006/main">
  <p:tag name="AS_UNIQUEID" val="1671"/>
</p:tagLst>
</file>

<file path=ppt/tags/tag57.xml><?xml version="1.0" encoding="utf-8"?>
<p:tagLst xmlns:p="http://schemas.openxmlformats.org/presentationml/2006/main">
  <p:tag name="AS_UNIQUEID" val="1680"/>
</p:tagLst>
</file>

<file path=ppt/tags/tag570.xml><?xml version="1.0" encoding="utf-8"?>
<p:tagLst xmlns:p="http://schemas.openxmlformats.org/presentationml/2006/main">
  <p:tag name="AS_UNIQUEID" val="1671"/>
</p:tagLst>
</file>

<file path=ppt/tags/tag571.xml><?xml version="1.0" encoding="utf-8"?>
<p:tagLst xmlns:p="http://schemas.openxmlformats.org/presentationml/2006/main">
  <p:tag name="AS_UNIQUEID" val="1671"/>
</p:tagLst>
</file>

<file path=ppt/tags/tag572.xml><?xml version="1.0" encoding="utf-8"?>
<p:tagLst xmlns:p="http://schemas.openxmlformats.org/presentationml/2006/main">
  <p:tag name="AS_UNIQUEID" val="1671"/>
</p:tagLst>
</file>

<file path=ppt/tags/tag573.xml><?xml version="1.0" encoding="utf-8"?>
<p:tagLst xmlns:p="http://schemas.openxmlformats.org/presentationml/2006/main">
  <p:tag name="AS_UNIQUEID" val="1671"/>
</p:tagLst>
</file>

<file path=ppt/tags/tag5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5.xml><?xml version="1.0" encoding="utf-8"?>
<p:tagLst xmlns:p="http://schemas.openxmlformats.org/presentationml/2006/main">
  <p:tag name="AS_UNIQUEID" val="197"/>
</p:tagLst>
</file>

<file path=ppt/tags/tag576.xml><?xml version="1.0" encoding="utf-8"?>
<p:tagLst xmlns:p="http://schemas.openxmlformats.org/presentationml/2006/main">
  <p:tag name="AS_UNIQUEID" val="526"/>
</p:tagLst>
</file>

<file path=ppt/tags/tag577.xml><?xml version="1.0" encoding="utf-8"?>
<p:tagLst xmlns:p="http://schemas.openxmlformats.org/presentationml/2006/main">
  <p:tag name="AS_UNIQUEID" val="527"/>
</p:tagLst>
</file>

<file path=ppt/tags/tag578.xml><?xml version="1.0" encoding="utf-8"?>
<p:tagLst xmlns:p="http://schemas.openxmlformats.org/presentationml/2006/main">
  <p:tag name="AS_UNIQUEID" val="528"/>
</p:tagLst>
</file>

<file path=ppt/tags/tag579.xml><?xml version="1.0" encoding="utf-8"?>
<p:tagLst xmlns:p="http://schemas.openxmlformats.org/presentationml/2006/main">
  <p:tag name="AS_UNIQUEID" val="529"/>
</p:tagLst>
</file>

<file path=ppt/tags/tag58.xml><?xml version="1.0" encoding="utf-8"?>
<p:tagLst xmlns:p="http://schemas.openxmlformats.org/presentationml/2006/main">
  <p:tag name="AS_UNIQUEID" val="1681"/>
</p:tagLst>
</file>

<file path=ppt/tags/tag580.xml><?xml version="1.0" encoding="utf-8"?>
<p:tagLst xmlns:p="http://schemas.openxmlformats.org/presentationml/2006/main">
  <p:tag name="AS_UNIQUEID" val="530"/>
</p:tagLst>
</file>

<file path=ppt/tags/tag581.xml><?xml version="1.0" encoding="utf-8"?>
<p:tagLst xmlns:p="http://schemas.openxmlformats.org/presentationml/2006/main">
  <p:tag name="AS_UNIQUEID" val="531"/>
</p:tagLst>
</file>

<file path=ppt/tags/tag582.xml><?xml version="1.0" encoding="utf-8"?>
<p:tagLst xmlns:p="http://schemas.openxmlformats.org/presentationml/2006/main">
  <p:tag name="AS_UNIQUEID" val="532"/>
</p:tagLst>
</file>

<file path=ppt/tags/tag583.xml><?xml version="1.0" encoding="utf-8"?>
<p:tagLst xmlns:p="http://schemas.openxmlformats.org/presentationml/2006/main">
  <p:tag name="AS_UNIQUEID" val="533"/>
</p:tagLst>
</file>

<file path=ppt/tags/tag584.xml><?xml version="1.0" encoding="utf-8"?>
<p:tagLst xmlns:p="http://schemas.openxmlformats.org/presentationml/2006/main">
  <p:tag name="AS_UNIQUEID" val="534"/>
  <p:tag name="KSO_WM_BEAUTIFY_FLAG" val=""/>
</p:tagLst>
</file>

<file path=ppt/tags/tag585.xml><?xml version="1.0" encoding="utf-8"?>
<p:tagLst xmlns:p="http://schemas.openxmlformats.org/presentationml/2006/main">
  <p:tag name="AS_UNIQUEID" val="535"/>
  <p:tag name="KSO_WM_BEAUTIFY_FLAG" val=""/>
  <p:tag name="KSO_WM_UNIT_PLACING_PICTURE_USER_VIEWPORT" val="{&quot;height&quot;:2894,&quot;width&quot;:2752}"/>
</p:tagLst>
</file>

<file path=ppt/tags/tag586.xml><?xml version="1.0" encoding="utf-8"?>
<p:tagLst xmlns:p="http://schemas.openxmlformats.org/presentationml/2006/main">
  <p:tag name="AS_UNIQUEID" val="127"/>
</p:tagLst>
</file>

<file path=ppt/tags/tag587.xml><?xml version="1.0" encoding="utf-8"?>
<p:tagLst xmlns:p="http://schemas.openxmlformats.org/presentationml/2006/main">
  <p:tag name="AS_UNIQUEID" val="128"/>
</p:tagLst>
</file>

<file path=ppt/tags/tag588.xml><?xml version="1.0" encoding="utf-8"?>
<p:tagLst xmlns:p="http://schemas.openxmlformats.org/presentationml/2006/main">
  <p:tag name="AS_UNIQUEID" val="129"/>
</p:tagLst>
</file>

<file path=ppt/tags/tag589.xml><?xml version="1.0" encoding="utf-8"?>
<p:tagLst xmlns:p="http://schemas.openxmlformats.org/presentationml/2006/main">
  <p:tag name="AS_UNIQUEID" val="130"/>
</p:tagLst>
</file>

<file path=ppt/tags/tag59.xml><?xml version="1.0" encoding="utf-8"?>
<p:tagLst xmlns:p="http://schemas.openxmlformats.org/presentationml/2006/main">
  <p:tag name="AS_UNIQUEID" val="1683"/>
</p:tagLst>
</file>

<file path=ppt/tags/tag590.xml><?xml version="1.0" encoding="utf-8"?>
<p:tagLst xmlns:p="http://schemas.openxmlformats.org/presentationml/2006/main">
  <p:tag name="AS_UNIQUEID" val="131"/>
</p:tagLst>
</file>

<file path=ppt/tags/tag591.xml><?xml version="1.0" encoding="utf-8"?>
<p:tagLst xmlns:p="http://schemas.openxmlformats.org/presentationml/2006/main">
  <p:tag name="AS_UNIQUEID" val="132"/>
</p:tagLst>
</file>

<file path=ppt/tags/tag592.xml><?xml version="1.0" encoding="utf-8"?>
<p:tagLst xmlns:p="http://schemas.openxmlformats.org/presentationml/2006/main">
  <p:tag name="AS_UNIQUEID" val="133"/>
</p:tagLst>
</file>

<file path=ppt/tags/tag593.xml><?xml version="1.0" encoding="utf-8"?>
<p:tagLst xmlns:p="http://schemas.openxmlformats.org/presentationml/2006/main">
  <p:tag name="AS_UNIQUEID" val="134"/>
</p:tagLst>
</file>

<file path=ppt/tags/tag594.xml><?xml version="1.0" encoding="utf-8"?>
<p:tagLst xmlns:p="http://schemas.openxmlformats.org/presentationml/2006/main">
  <p:tag name="AS_UNIQUEID" val="135"/>
</p:tagLst>
</file>

<file path=ppt/tags/tag595.xml><?xml version="1.0" encoding="utf-8"?>
<p:tagLst xmlns:p="http://schemas.openxmlformats.org/presentationml/2006/main">
  <p:tag name="AS_UNIQUEID" val="136"/>
</p:tagLst>
</file>

<file path=ppt/tags/tag596.xml><?xml version="1.0" encoding="utf-8"?>
<p:tagLst xmlns:p="http://schemas.openxmlformats.org/presentationml/2006/main">
  <p:tag name="AS_UNIQUEID" val="138"/>
</p:tagLst>
</file>

<file path=ppt/tags/tag597.xml><?xml version="1.0" encoding="utf-8"?>
<p:tagLst xmlns:p="http://schemas.openxmlformats.org/presentationml/2006/main">
  <p:tag name="AS_UNIQUEID" val="139"/>
</p:tagLst>
</file>

<file path=ppt/tags/tag598.xml><?xml version="1.0" encoding="utf-8"?>
<p:tagLst xmlns:p="http://schemas.openxmlformats.org/presentationml/2006/main">
  <p:tag name="AS_UNIQUEID" val="2237"/>
</p:tagLst>
</file>

<file path=ppt/tags/tag599.xml><?xml version="1.0" encoding="utf-8"?>
<p:tagLst xmlns:p="http://schemas.openxmlformats.org/presentationml/2006/main">
  <p:tag name="AS_UNIQUEID" val="2238"/>
</p:tagLst>
</file>

<file path=ppt/tags/tag6.xml><?xml version="1.0" encoding="utf-8"?>
<p:tagLst xmlns:p="http://schemas.openxmlformats.org/presentationml/2006/main">
  <p:tag name="AS_UNIQUEID" val="1620"/>
</p:tagLst>
</file>

<file path=ppt/tags/tag60.xml><?xml version="1.0" encoding="utf-8"?>
<p:tagLst xmlns:p="http://schemas.openxmlformats.org/presentationml/2006/main">
  <p:tag name="AS_UNIQUEID" val="1684"/>
</p:tagLst>
</file>

<file path=ppt/tags/tag600.xml><?xml version="1.0" encoding="utf-8"?>
<p:tagLst xmlns:p="http://schemas.openxmlformats.org/presentationml/2006/main">
  <p:tag name="AS_UNIQUEID" val="2239"/>
</p:tagLst>
</file>

<file path=ppt/tags/tag601.xml><?xml version="1.0" encoding="utf-8"?>
<p:tagLst xmlns:p="http://schemas.openxmlformats.org/presentationml/2006/main">
  <p:tag name="AS_UNIQUEID" val="2240"/>
</p:tagLst>
</file>

<file path=ppt/tags/tag602.xml><?xml version="1.0" encoding="utf-8"?>
<p:tagLst xmlns:p="http://schemas.openxmlformats.org/presentationml/2006/main">
  <p:tag name="AS_UNIQUEID" val="124"/>
</p:tagLst>
</file>

<file path=ppt/tags/tag603.xml><?xml version="1.0" encoding="utf-8"?>
<p:tagLst xmlns:p="http://schemas.openxmlformats.org/presentationml/2006/main">
  <p:tag name="AS_UNIQUEID" val="125"/>
</p:tagLst>
</file>

<file path=ppt/tags/tag604.xml><?xml version="1.0" encoding="utf-8"?>
<p:tagLst xmlns:p="http://schemas.openxmlformats.org/presentationml/2006/main">
  <p:tag name="AS_UNIQUEID" val="520"/>
</p:tagLst>
</file>

<file path=ppt/tags/tag605.xml><?xml version="1.0" encoding="utf-8"?>
<p:tagLst xmlns:p="http://schemas.openxmlformats.org/presentationml/2006/main">
  <p:tag name="AS_UNIQUEID" val="521"/>
</p:tagLst>
</file>

<file path=ppt/tags/tag606.xml><?xml version="1.0" encoding="utf-8"?>
<p:tagLst xmlns:p="http://schemas.openxmlformats.org/presentationml/2006/main">
  <p:tag name="AS_UNIQUEID" val="522"/>
</p:tagLst>
</file>

<file path=ppt/tags/tag607.xml><?xml version="1.0" encoding="utf-8"?>
<p:tagLst xmlns:p="http://schemas.openxmlformats.org/presentationml/2006/main">
  <p:tag name="AS_UNIQUEID" val="523"/>
  <p:tag name="KSO_WM_BEAUTIFY_FLAG" val=""/>
</p:tagLst>
</file>

<file path=ppt/tags/tag608.xml><?xml version="1.0" encoding="utf-8"?>
<p:tagLst xmlns:p="http://schemas.openxmlformats.org/presentationml/2006/main">
  <p:tag name="AS_UNIQUEID" val="524"/>
  <p:tag name="KSO_WM_BEAUTIFY_FLAG" val=""/>
  <p:tag name="KSO_WM_UNIT_PLACING_PICTURE_USER_VIEWPORT" val="{&quot;height&quot;:2894,&quot;width&quot;:2752}"/>
</p:tagLst>
</file>

<file path=ppt/tags/tag609.xml><?xml version="1.0" encoding="utf-8"?>
<p:tagLst xmlns:p="http://schemas.openxmlformats.org/presentationml/2006/main">
  <p:tag name="AS_UNIQUEID" val="224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61.xml><?xml version="1.0" encoding="utf-8"?>
<p:tagLst xmlns:p="http://schemas.openxmlformats.org/presentationml/2006/main">
  <p:tag name="AS_UNIQUEID" val="1685"/>
</p:tagLst>
</file>

<file path=ppt/tags/tag610.xml><?xml version="1.0" encoding="utf-8"?>
<p:tagLst xmlns:p="http://schemas.openxmlformats.org/presentationml/2006/main">
  <p:tag name="AS_UNIQUEID" val="224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611.xml><?xml version="1.0" encoding="utf-8"?>
<p:tagLst xmlns:p="http://schemas.openxmlformats.org/presentationml/2006/main">
  <p:tag name="AS_UNIQUEID" val="2249"/>
</p:tagLst>
</file>

<file path=ppt/tags/tag612.xml><?xml version="1.0" encoding="utf-8"?>
<p:tagLst xmlns:p="http://schemas.openxmlformats.org/presentationml/2006/main">
  <p:tag name="AS_UNIQUEID" val="2250"/>
</p:tagLst>
</file>

<file path=ppt/tags/tag613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614.xml><?xml version="1.0" encoding="utf-8"?>
<p:tagLst xmlns:p="http://schemas.openxmlformats.org/presentationml/2006/main">
  <p:tag name="AS_UNIQUEID" val="2243"/>
</p:tagLst>
</file>

<file path=ppt/tags/tag615.xml><?xml version="1.0" encoding="utf-8"?>
<p:tagLst xmlns:p="http://schemas.openxmlformats.org/presentationml/2006/main">
  <p:tag name="AS_UNIQUEID" val="2244"/>
</p:tagLst>
</file>

<file path=ppt/tags/tag616.xml><?xml version="1.0" encoding="utf-8"?>
<p:tagLst xmlns:p="http://schemas.openxmlformats.org/presentationml/2006/main">
  <p:tag name="AS_UNIQUEID" val="2245"/>
</p:tagLst>
</file>

<file path=ppt/tags/tag617.xml><?xml version="1.0" encoding="utf-8"?>
<p:tagLst xmlns:p="http://schemas.openxmlformats.org/presentationml/2006/main">
  <p:tag name="AS_UNIQUEID" val="225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618.xml><?xml version="1.0" encoding="utf-8"?>
<p:tagLst xmlns:p="http://schemas.openxmlformats.org/presentationml/2006/main">
  <p:tag name="AS_UNIQUEID" val="225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619.xml><?xml version="1.0" encoding="utf-8"?>
<p:tagLst xmlns:p="http://schemas.openxmlformats.org/presentationml/2006/main">
  <p:tag name="AS_UNIQUEID" val="2258"/>
</p:tagLst>
</file>

<file path=ppt/tags/tag62.xml><?xml version="1.0" encoding="utf-8"?>
<p:tagLst xmlns:p="http://schemas.openxmlformats.org/presentationml/2006/main">
  <p:tag name="AS_UNIQUEID" val="1686"/>
</p:tagLst>
</file>

<file path=ppt/tags/tag620.xml><?xml version="1.0" encoding="utf-8"?>
<p:tagLst xmlns:p="http://schemas.openxmlformats.org/presentationml/2006/main">
  <p:tag name="AS_UNIQUEID" val="2259"/>
</p:tagLst>
</file>

<file path=ppt/tags/tag621.xml><?xml version="1.0" encoding="utf-8"?>
<p:tagLst xmlns:p="http://schemas.openxmlformats.org/presentationml/2006/main">
  <p:tag name="AS_UNIQUEID" val="2260"/>
</p:tagLst>
</file>

<file path=ppt/tags/tag622.xml><?xml version="1.0" encoding="utf-8"?>
<p:tagLst xmlns:p="http://schemas.openxmlformats.org/presentationml/2006/main">
  <p:tag name="AS_UNIQUEID" val="2261"/>
</p:tagLst>
</file>

<file path=ppt/tags/tag623.xml><?xml version="1.0" encoding="utf-8"?>
<p:tagLst xmlns:p="http://schemas.openxmlformats.org/presentationml/2006/main">
  <p:tag name="AS_UNIQUEID" val="2262"/>
</p:tagLst>
</file>

<file path=ppt/tags/tag624.xml><?xml version="1.0" encoding="utf-8"?>
<p:tagLst xmlns:p="http://schemas.openxmlformats.org/presentationml/2006/main">
  <p:tag name="AS_UNIQUEID" val="2263"/>
</p:tagLst>
</file>

<file path=ppt/tags/tag625.xml><?xml version="1.0" encoding="utf-8"?>
<p:tagLst xmlns:p="http://schemas.openxmlformats.org/presentationml/2006/main">
  <p:tag name="AS_UNIQUEID" val="2264"/>
</p:tagLst>
</file>

<file path=ppt/tags/tag626.xml><?xml version="1.0" encoding="utf-8"?>
<p:tagLst xmlns:p="http://schemas.openxmlformats.org/presentationml/2006/main">
  <p:tag name="AS_UNIQUEID" val="2265"/>
</p:tagLst>
</file>

<file path=ppt/tags/tag627.xml><?xml version="1.0" encoding="utf-8"?>
<p:tagLst xmlns:p="http://schemas.openxmlformats.org/presentationml/2006/main">
  <p:tag name="AS_UNIQUEID" val="2266"/>
</p:tagLst>
</file>

<file path=ppt/tags/tag628.xml><?xml version="1.0" encoding="utf-8"?>
<p:tagLst xmlns:p="http://schemas.openxmlformats.org/presentationml/2006/main">
  <p:tag name="AS_UNIQUEID" val="2267"/>
</p:tagLst>
</file>

<file path=ppt/tags/tag629.xml><?xml version="1.0" encoding="utf-8"?>
<p:tagLst xmlns:p="http://schemas.openxmlformats.org/presentationml/2006/main">
  <p:tag name="AS_UNIQUEID" val="2268"/>
</p:tagLst>
</file>

<file path=ppt/tags/tag63.xml><?xml version="1.0" encoding="utf-8"?>
<p:tagLst xmlns:p="http://schemas.openxmlformats.org/presentationml/2006/main">
  <p:tag name="AS_UNIQUEID" val="1687"/>
</p:tagLst>
</file>

<file path=ppt/tags/tag630.xml><?xml version="1.0" encoding="utf-8"?>
<p:tagLst xmlns:p="http://schemas.openxmlformats.org/presentationml/2006/main">
  <p:tag name="AS_UNIQUEID" val="2269"/>
</p:tagLst>
</file>

<file path=ppt/tags/tag631.xml><?xml version="1.0" encoding="utf-8"?>
<p:tagLst xmlns:p="http://schemas.openxmlformats.org/presentationml/2006/main">
  <p:tag name="AS_UNIQUEID" val="2270"/>
</p:tagLst>
</file>

<file path=ppt/tags/tag632.xml><?xml version="1.0" encoding="utf-8"?>
<p:tagLst xmlns:p="http://schemas.openxmlformats.org/presentationml/2006/main">
  <p:tag name="AS_UNIQUEID" val="2271"/>
</p:tagLst>
</file>

<file path=ppt/tags/tag633.xml><?xml version="1.0" encoding="utf-8"?>
<p:tagLst xmlns:p="http://schemas.openxmlformats.org/presentationml/2006/main">
  <p:tag name="AS_UNIQUEID" val="2272"/>
</p:tagLst>
</file>

<file path=ppt/tags/tag634.xml><?xml version="1.0" encoding="utf-8"?>
<p:tagLst xmlns:p="http://schemas.openxmlformats.org/presentationml/2006/main">
  <p:tag name="AS_UNIQUEID" val="2273"/>
</p:tagLst>
</file>

<file path=ppt/tags/tag635.xml><?xml version="1.0" encoding="utf-8"?>
<p:tagLst xmlns:p="http://schemas.openxmlformats.org/presentationml/2006/main">
  <p:tag name="AS_UNIQUEID" val="2274"/>
</p:tagLst>
</file>

<file path=ppt/tags/tag636.xml><?xml version="1.0" encoding="utf-8"?>
<p:tagLst xmlns:p="http://schemas.openxmlformats.org/presentationml/2006/main">
  <p:tag name="AS_UNIQUEID" val="2275"/>
</p:tagLst>
</file>

<file path=ppt/tags/tag637.xml><?xml version="1.0" encoding="utf-8"?>
<p:tagLst xmlns:p="http://schemas.openxmlformats.org/presentationml/2006/main">
  <p:tag name="AS_UNIQUEID" val="2276"/>
</p:tagLst>
</file>

<file path=ppt/tags/tag638.xml><?xml version="1.0" encoding="utf-8"?>
<p:tagLst xmlns:p="http://schemas.openxmlformats.org/presentationml/2006/main">
  <p:tag name="AS_UNIQUEID" val="2277"/>
</p:tagLst>
</file>

<file path=ppt/tags/tag639.xml><?xml version="1.0" encoding="utf-8"?>
<p:tagLst xmlns:p="http://schemas.openxmlformats.org/presentationml/2006/main">
  <p:tag name="AS_UNIQUEID" val="2278"/>
</p:tagLst>
</file>

<file path=ppt/tags/tag64.xml><?xml version="1.0" encoding="utf-8"?>
<p:tagLst xmlns:p="http://schemas.openxmlformats.org/presentationml/2006/main">
  <p:tag name="AS_UNIQUEID" val="1688"/>
</p:tagLst>
</file>

<file path=ppt/tags/tag640.xml><?xml version="1.0" encoding="utf-8"?>
<p:tagLst xmlns:p="http://schemas.openxmlformats.org/presentationml/2006/main">
  <p:tag name="AS_UNIQUEID" val="2279"/>
</p:tagLst>
</file>

<file path=ppt/tags/tag641.xml><?xml version="1.0" encoding="utf-8"?>
<p:tagLst xmlns:p="http://schemas.openxmlformats.org/presentationml/2006/main">
  <p:tag name="AS_UNIQUEID" val="2280"/>
</p:tagLst>
</file>

<file path=ppt/tags/tag642.xml><?xml version="1.0" encoding="utf-8"?>
<p:tagLst xmlns:p="http://schemas.openxmlformats.org/presentationml/2006/main">
  <p:tag name="AS_UNIQUEID" val="2281"/>
</p:tagLst>
</file>

<file path=ppt/tags/tag643.xml><?xml version="1.0" encoding="utf-8"?>
<p:tagLst xmlns:p="http://schemas.openxmlformats.org/presentationml/2006/main">
  <p:tag name="AS_UNIQUEID" val="2282"/>
</p:tagLst>
</file>

<file path=ppt/tags/tag644.xml><?xml version="1.0" encoding="utf-8"?>
<p:tagLst xmlns:p="http://schemas.openxmlformats.org/presentationml/2006/main">
  <p:tag name="AS_UNIQUEID" val="2283"/>
</p:tagLst>
</file>

<file path=ppt/tags/tag645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646.xml><?xml version="1.0" encoding="utf-8"?>
<p:tagLst xmlns:p="http://schemas.openxmlformats.org/presentationml/2006/main">
  <p:tag name="AS_UNIQUEID" val="2252"/>
</p:tagLst>
</file>

<file path=ppt/tags/tag647.xml><?xml version="1.0" encoding="utf-8"?>
<p:tagLst xmlns:p="http://schemas.openxmlformats.org/presentationml/2006/main">
  <p:tag name="AS_UNIQUEID" val="2253"/>
</p:tagLst>
</file>

<file path=ppt/tags/tag648.xml><?xml version="1.0" encoding="utf-8"?>
<p:tagLst xmlns:p="http://schemas.openxmlformats.org/presentationml/2006/main">
  <p:tag name="AS_UNIQUEID" val="2254"/>
</p:tagLst>
</file>

<file path=ppt/tags/tag649.xml><?xml version="1.0" encoding="utf-8"?>
<p:tagLst xmlns:p="http://schemas.openxmlformats.org/presentationml/2006/main">
  <p:tag name="AS_UNIQUEID" val="2289"/>
</p:tagLst>
</file>

<file path=ppt/tags/tag65.xml><?xml version="1.0" encoding="utf-8"?>
<p:tagLst xmlns:p="http://schemas.openxmlformats.org/presentationml/2006/main">
  <p:tag name="AS_UNIQUEID" val="169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50.xml><?xml version="1.0" encoding="utf-8"?>
<p:tagLst xmlns:p="http://schemas.openxmlformats.org/presentationml/2006/main">
  <p:tag name="AS_UNIQUEID" val="2290"/>
</p:tagLst>
</file>

<file path=ppt/tags/tag651.xml><?xml version="1.0" encoding="utf-8"?>
<p:tagLst xmlns:p="http://schemas.openxmlformats.org/presentationml/2006/main">
  <p:tag name="AS_UNIQUEID" val="2291"/>
</p:tagLst>
</file>

<file path=ppt/tags/tag652.xml><?xml version="1.0" encoding="utf-8"?>
<p:tagLst xmlns:p="http://schemas.openxmlformats.org/presentationml/2006/main">
  <p:tag name="AS_UNIQUEID" val="229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653.xml><?xml version="1.0" encoding="utf-8"?>
<p:tagLst xmlns:p="http://schemas.openxmlformats.org/presentationml/2006/main">
  <p:tag name="AS_UNIQUEID" val="229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654.xml><?xml version="1.0" encoding="utf-8"?>
<p:tagLst xmlns:p="http://schemas.openxmlformats.org/presentationml/2006/main">
  <p:tag name="AS_UNIQUEID" val="2294"/>
</p:tagLst>
</file>

<file path=ppt/tags/tag655.xml><?xml version="1.0" encoding="utf-8"?>
<p:tagLst xmlns:p="http://schemas.openxmlformats.org/presentationml/2006/main">
  <p:tag name="AS_UNIQUEID" val="2295"/>
</p:tagLst>
</file>

<file path=ppt/tags/tag656.xml><?xml version="1.0" encoding="utf-8"?>
<p:tagLst xmlns:p="http://schemas.openxmlformats.org/presentationml/2006/main">
  <p:tag name="AS_UNIQUEID" val="2296"/>
</p:tagLst>
</file>

<file path=ppt/tags/tag657.xml><?xml version="1.0" encoding="utf-8"?>
<p:tagLst xmlns:p="http://schemas.openxmlformats.org/presentationml/2006/main">
  <p:tag name="AS_UNIQUEID" val="2297"/>
</p:tagLst>
</file>

<file path=ppt/tags/tag658.xml><?xml version="1.0" encoding="utf-8"?>
<p:tagLst xmlns:p="http://schemas.openxmlformats.org/presentationml/2006/main">
  <p:tag name="AS_UNIQUEID" val="2298"/>
</p:tagLst>
</file>

<file path=ppt/tags/tag659.xml><?xml version="1.0" encoding="utf-8"?>
<p:tagLst xmlns:p="http://schemas.openxmlformats.org/presentationml/2006/main">
  <p:tag name="AS_UNIQUEID" val="2299"/>
</p:tagLst>
</file>

<file path=ppt/tags/tag66.xml><?xml version="1.0" encoding="utf-8"?>
<p:tagLst xmlns:p="http://schemas.openxmlformats.org/presentationml/2006/main">
  <p:tag name="AS_UNIQUEID" val="16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60.xml><?xml version="1.0" encoding="utf-8"?>
<p:tagLst xmlns:p="http://schemas.openxmlformats.org/presentationml/2006/main">
  <p:tag name="AS_UNIQUEID" val="2300"/>
</p:tagLst>
</file>

<file path=ppt/tags/tag661.xml><?xml version="1.0" encoding="utf-8"?>
<p:tagLst xmlns:p="http://schemas.openxmlformats.org/presentationml/2006/main">
  <p:tag name="AS_UNIQUEID" val="2301"/>
</p:tagLst>
</file>

<file path=ppt/tags/tag662.xml><?xml version="1.0" encoding="utf-8"?>
<p:tagLst xmlns:p="http://schemas.openxmlformats.org/presentationml/2006/main">
  <p:tag name="AS_UNIQUEID" val="2302"/>
</p:tagLst>
</file>

<file path=ppt/tags/tag663.xml><?xml version="1.0" encoding="utf-8"?>
<p:tagLst xmlns:p="http://schemas.openxmlformats.org/presentationml/2006/main">
  <p:tag name="AS_UNIQUEID" val="2303"/>
</p:tagLst>
</file>

<file path=ppt/tags/tag664.xml><?xml version="1.0" encoding="utf-8"?>
<p:tagLst xmlns:p="http://schemas.openxmlformats.org/presentationml/2006/main">
  <p:tag name="AS_UNIQUEID" val="2304"/>
</p:tagLst>
</file>

<file path=ppt/tags/tag665.xml><?xml version="1.0" encoding="utf-8"?>
<p:tagLst xmlns:p="http://schemas.openxmlformats.org/presentationml/2006/main">
  <p:tag name="AS_UNIQUEID" val="2305"/>
</p:tagLst>
</file>

<file path=ppt/tags/tag666.xml><?xml version="1.0" encoding="utf-8"?>
<p:tagLst xmlns:p="http://schemas.openxmlformats.org/presentationml/2006/main">
  <p:tag name="AS_UNIQUEID" val="2306"/>
</p:tagLst>
</file>

<file path=ppt/tags/tag667.xml><?xml version="1.0" encoding="utf-8"?>
<p:tagLst xmlns:p="http://schemas.openxmlformats.org/presentationml/2006/main">
  <p:tag name="AS_UNIQUEID" val="2307"/>
</p:tagLst>
</file>

<file path=ppt/tags/tag668.xml><?xml version="1.0" encoding="utf-8"?>
<p:tagLst xmlns:p="http://schemas.openxmlformats.org/presentationml/2006/main">
  <p:tag name="AS_UNIQUEID" val="2308"/>
</p:tagLst>
</file>

<file path=ppt/tags/tag669.xml><?xml version="1.0" encoding="utf-8"?>
<p:tagLst xmlns:p="http://schemas.openxmlformats.org/presentationml/2006/main">
  <p:tag name="AS_UNIQUEID" val="2309"/>
</p:tagLst>
</file>

<file path=ppt/tags/tag67.xml><?xml version="1.0" encoding="utf-8"?>
<p:tagLst xmlns:p="http://schemas.openxmlformats.org/presentationml/2006/main">
  <p:tag name="AS_UNIQUEID" val="169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70.xml><?xml version="1.0" encoding="utf-8"?>
<p:tagLst xmlns:p="http://schemas.openxmlformats.org/presentationml/2006/main">
  <p:tag name="AS_UNIQUEID" val="2310"/>
</p:tagLst>
</file>

<file path=ppt/tags/tag671.xml><?xml version="1.0" encoding="utf-8"?>
<p:tagLst xmlns:p="http://schemas.openxmlformats.org/presentationml/2006/main">
  <p:tag name="AS_UNIQUEID" val="2311"/>
</p:tagLst>
</file>

<file path=ppt/tags/tag672.xml><?xml version="1.0" encoding="utf-8"?>
<p:tagLst xmlns:p="http://schemas.openxmlformats.org/presentationml/2006/main">
  <p:tag name="AS_UNIQUEID" val="2312"/>
</p:tagLst>
</file>

<file path=ppt/tags/tag673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674.xml><?xml version="1.0" encoding="utf-8"?>
<p:tagLst xmlns:p="http://schemas.openxmlformats.org/presentationml/2006/main">
  <p:tag name="AS_UNIQUEID" val="2285"/>
</p:tagLst>
</file>

<file path=ppt/tags/tag675.xml><?xml version="1.0" encoding="utf-8"?>
<p:tagLst xmlns:p="http://schemas.openxmlformats.org/presentationml/2006/main">
  <p:tag name="AS_UNIQUEID" val="2286"/>
</p:tagLst>
</file>

<file path=ppt/tags/tag676.xml><?xml version="1.0" encoding="utf-8"?>
<p:tagLst xmlns:p="http://schemas.openxmlformats.org/presentationml/2006/main">
  <p:tag name="AS_UNIQUEID" val="2287"/>
</p:tagLst>
</file>

<file path=ppt/tags/tag677.xml><?xml version="1.0" encoding="utf-8"?>
<p:tagLst xmlns:p="http://schemas.openxmlformats.org/presentationml/2006/main">
  <p:tag name="AS_UNIQUEID" val="2317"/>
</p:tagLst>
</file>

<file path=ppt/tags/tag678.xml><?xml version="1.0" encoding="utf-8"?>
<p:tagLst xmlns:p="http://schemas.openxmlformats.org/presentationml/2006/main">
  <p:tag name="AS_UNIQUEID" val="2318"/>
</p:tagLst>
</file>

<file path=ppt/tags/tag679.xml><?xml version="1.0" encoding="utf-8"?>
<p:tagLst xmlns:p="http://schemas.openxmlformats.org/presentationml/2006/main">
  <p:tag name="AS_UNIQUEID" val="2319"/>
</p:tagLst>
</file>

<file path=ppt/tags/tag68.xml><?xml version="1.0" encoding="utf-8"?>
<p:tagLst xmlns:p="http://schemas.openxmlformats.org/presentationml/2006/main">
  <p:tag name="AS_UNIQUEID" val="169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80.xml><?xml version="1.0" encoding="utf-8"?>
<p:tagLst xmlns:p="http://schemas.openxmlformats.org/presentationml/2006/main">
  <p:tag name="AS_UNIQUEID" val="2320"/>
</p:tagLst>
</file>

<file path=ppt/tags/tag681.xml><?xml version="1.0" encoding="utf-8"?>
<p:tagLst xmlns:p="http://schemas.openxmlformats.org/presentationml/2006/main">
  <p:tag name="AS_UNIQUEID" val="2321"/>
</p:tagLst>
</file>

<file path=ppt/tags/tag682.xml><?xml version="1.0" encoding="utf-8"?>
<p:tagLst xmlns:p="http://schemas.openxmlformats.org/presentationml/2006/main">
  <p:tag name="AS_UNIQUEID" val="2322"/>
</p:tagLst>
</file>

<file path=ppt/tags/tag683.xml><?xml version="1.0" encoding="utf-8"?>
<p:tagLst xmlns:p="http://schemas.openxmlformats.org/presentationml/2006/main">
  <p:tag name="AS_UNIQUEID" val="2323"/>
</p:tagLst>
</file>

<file path=ppt/tags/tag684.xml><?xml version="1.0" encoding="utf-8"?>
<p:tagLst xmlns:p="http://schemas.openxmlformats.org/presentationml/2006/main">
  <p:tag name="AS_UNIQUEID" val="2324"/>
</p:tagLst>
</file>

<file path=ppt/tags/tag685.xml><?xml version="1.0" encoding="utf-8"?>
<p:tagLst xmlns:p="http://schemas.openxmlformats.org/presentationml/2006/main">
  <p:tag name="AS_UNIQUEID" val="2325"/>
</p:tagLst>
</file>

<file path=ppt/tags/tag686.xml><?xml version="1.0" encoding="utf-8"?>
<p:tagLst xmlns:p="http://schemas.openxmlformats.org/presentationml/2006/main">
  <p:tag name="AS_UNIQUEID" val="2326"/>
</p:tagLst>
</file>

<file path=ppt/tags/tag687.xml><?xml version="1.0" encoding="utf-8"?>
<p:tagLst xmlns:p="http://schemas.openxmlformats.org/presentationml/2006/main">
  <p:tag name="AS_UNIQUEID" val="2327"/>
</p:tagLst>
</file>

<file path=ppt/tags/tag688.xml><?xml version="1.0" encoding="utf-8"?>
<p:tagLst xmlns:p="http://schemas.openxmlformats.org/presentationml/2006/main">
  <p:tag name="AS_UNIQUEID" val="2328"/>
</p:tagLst>
</file>

<file path=ppt/tags/tag689.xml><?xml version="1.0" encoding="utf-8"?>
<p:tagLst xmlns:p="http://schemas.openxmlformats.org/presentationml/2006/main">
  <p:tag name="AS_UNIQUEID" val="2314"/>
</p:tagLst>
</file>

<file path=ppt/tags/tag69.xml><?xml version="1.0" encoding="utf-8"?>
<p:tagLst xmlns:p="http://schemas.openxmlformats.org/presentationml/2006/main">
  <p:tag name="AS_UNIQUEID" val="169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90.xml><?xml version="1.0" encoding="utf-8"?>
<p:tagLst xmlns:p="http://schemas.openxmlformats.org/presentationml/2006/main">
  <p:tag name="AS_UNIQUEID" val="2315"/>
</p:tagLst>
</file>

<file path=ppt/tags/tag691.xml><?xml version="1.0" encoding="utf-8"?>
<p:tagLst xmlns:p="http://schemas.openxmlformats.org/presentationml/2006/main">
  <p:tag name="AS_UNIQUEID" val="233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692.xml><?xml version="1.0" encoding="utf-8"?>
<p:tagLst xmlns:p="http://schemas.openxmlformats.org/presentationml/2006/main">
  <p:tag name="AS_UNIQUEID" val="233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693.xml><?xml version="1.0" encoding="utf-8"?>
<p:tagLst xmlns:p="http://schemas.openxmlformats.org/presentationml/2006/main">
  <p:tag name="AS_UNIQUEID" val="2336"/>
</p:tagLst>
</file>

<file path=ppt/tags/tag694.xml><?xml version="1.0" encoding="utf-8"?>
<p:tagLst xmlns:p="http://schemas.openxmlformats.org/presentationml/2006/main">
  <p:tag name="AS_UNIQUEID" val="2337"/>
</p:tagLst>
</file>

<file path=ppt/tags/tag695.xml><?xml version="1.0" encoding="utf-8"?>
<p:tagLst xmlns:p="http://schemas.openxmlformats.org/presentationml/2006/main">
  <p:tag name="AS_UNIQUEID" val="2338"/>
</p:tagLst>
</file>

<file path=ppt/tags/tag696.xml><?xml version="1.0" encoding="utf-8"?>
<p:tagLst xmlns:p="http://schemas.openxmlformats.org/presentationml/2006/main">
  <p:tag name="AS_UNIQUEID" val="2339"/>
</p:tagLst>
</file>

<file path=ppt/tags/tag697.xml><?xml version="1.0" encoding="utf-8"?>
<p:tagLst xmlns:p="http://schemas.openxmlformats.org/presentationml/2006/main">
  <p:tag name="AS_UNIQUEID" val="2340"/>
</p:tagLst>
</file>

<file path=ppt/tags/tag698.xml><?xml version="1.0" encoding="utf-8"?>
<p:tagLst xmlns:p="http://schemas.openxmlformats.org/presentationml/2006/main">
  <p:tag name="AS_UNIQUEID" val="2341"/>
</p:tagLst>
</file>

<file path=ppt/tags/tag699.xml><?xml version="1.0" encoding="utf-8"?>
<p:tagLst xmlns:p="http://schemas.openxmlformats.org/presentationml/2006/main">
  <p:tag name="AS_UNIQUEID" val="2342"/>
</p:tagLst>
</file>

<file path=ppt/tags/tag7.xml><?xml version="1.0" encoding="utf-8"?>
<p:tagLst xmlns:p="http://schemas.openxmlformats.org/presentationml/2006/main">
  <p:tag name="AS_UNIQUEID" val="1621"/>
</p:tagLst>
</file>

<file path=ppt/tags/tag70.xml><?xml version="1.0" encoding="utf-8"?>
<p:tagLst xmlns:p="http://schemas.openxmlformats.org/presentationml/2006/main">
  <p:tag name="AS_UNIQUEID" val="169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00.xml><?xml version="1.0" encoding="utf-8"?>
<p:tagLst xmlns:p="http://schemas.openxmlformats.org/presentationml/2006/main">
  <p:tag name="AS_UNIQUEID" val="2343"/>
</p:tagLst>
</file>

<file path=ppt/tags/tag701.xml><?xml version="1.0" encoding="utf-8"?>
<p:tagLst xmlns:p="http://schemas.openxmlformats.org/presentationml/2006/main">
  <p:tag name="AS_UNIQUEID" val="2344"/>
</p:tagLst>
</file>

<file path=ppt/tags/tag702.xml><?xml version="1.0" encoding="utf-8"?>
<p:tagLst xmlns:p="http://schemas.openxmlformats.org/presentationml/2006/main">
  <p:tag name="AS_UNIQUEID" val="2345"/>
</p:tagLst>
</file>

<file path=ppt/tags/tag703.xml><?xml version="1.0" encoding="utf-8"?>
<p:tagLst xmlns:p="http://schemas.openxmlformats.org/presentationml/2006/main">
  <p:tag name="AS_UNIQUEID" val="2346"/>
</p:tagLst>
</file>

<file path=ppt/tags/tag704.xml><?xml version="1.0" encoding="utf-8"?>
<p:tagLst xmlns:p="http://schemas.openxmlformats.org/presentationml/2006/main">
  <p:tag name="AS_UNIQUEID" val="2347"/>
</p:tagLst>
</file>

<file path=ppt/tags/tag705.xml><?xml version="1.0" encoding="utf-8"?>
<p:tagLst xmlns:p="http://schemas.openxmlformats.org/presentationml/2006/main">
  <p:tag name="AS_UNIQUEID" val="2348"/>
</p:tagLst>
</file>

<file path=ppt/tags/tag706.xml><?xml version="1.0" encoding="utf-8"?>
<p:tagLst xmlns:p="http://schemas.openxmlformats.org/presentationml/2006/main">
  <p:tag name="AS_UNIQUEID" val="2349"/>
</p:tagLst>
</file>

<file path=ppt/tags/tag707.xml><?xml version="1.0" encoding="utf-8"?>
<p:tagLst xmlns:p="http://schemas.openxmlformats.org/presentationml/2006/main">
  <p:tag name="AS_UNIQUEID" val="2350"/>
</p:tagLst>
</file>

<file path=ppt/tags/tag708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709.xml><?xml version="1.0" encoding="utf-8"?>
<p:tagLst xmlns:p="http://schemas.openxmlformats.org/presentationml/2006/main">
  <p:tag name="AS_UNIQUEID" val="2330"/>
</p:tagLst>
</file>

<file path=ppt/tags/tag71.xml><?xml version="1.0" encoding="utf-8"?>
<p:tagLst xmlns:p="http://schemas.openxmlformats.org/presentationml/2006/main">
  <p:tag name="AS_UNIQUEID" val="169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10.xml><?xml version="1.0" encoding="utf-8"?>
<p:tagLst xmlns:p="http://schemas.openxmlformats.org/presentationml/2006/main">
  <p:tag name="AS_UNIQUEID" val="2331"/>
</p:tagLst>
</file>

<file path=ppt/tags/tag711.xml><?xml version="1.0" encoding="utf-8"?>
<p:tagLst xmlns:p="http://schemas.openxmlformats.org/presentationml/2006/main">
  <p:tag name="AS_UNIQUEID" val="2332"/>
</p:tagLst>
</file>

<file path=ppt/tags/tag712.xml><?xml version="1.0" encoding="utf-8"?>
<p:tagLst xmlns:p="http://schemas.openxmlformats.org/presentationml/2006/main">
  <p:tag name="AS_UNIQUEID" val="235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713.xml><?xml version="1.0" encoding="utf-8"?>
<p:tagLst xmlns:p="http://schemas.openxmlformats.org/presentationml/2006/main">
  <p:tag name="AS_UNIQUEID" val="235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714.xml><?xml version="1.0" encoding="utf-8"?>
<p:tagLst xmlns:p="http://schemas.openxmlformats.org/presentationml/2006/main">
  <p:tag name="AS_UNIQUEID" val="2358"/>
</p:tagLst>
</file>

<file path=ppt/tags/tag715.xml><?xml version="1.0" encoding="utf-8"?>
<p:tagLst xmlns:p="http://schemas.openxmlformats.org/presentationml/2006/main">
  <p:tag name="AS_UNIQUEID" val="2359"/>
</p:tagLst>
</file>

<file path=ppt/tags/tag716.xml><?xml version="1.0" encoding="utf-8"?>
<p:tagLst xmlns:p="http://schemas.openxmlformats.org/presentationml/2006/main">
  <p:tag name="AS_UNIQUEID" val="2360"/>
</p:tagLst>
</file>

<file path=ppt/tags/tag717.xml><?xml version="1.0" encoding="utf-8"?>
<p:tagLst xmlns:p="http://schemas.openxmlformats.org/presentationml/2006/main">
  <p:tag name="AS_UNIQUEID" val="2361"/>
</p:tagLst>
</file>

<file path=ppt/tags/tag718.xml><?xml version="1.0" encoding="utf-8"?>
<p:tagLst xmlns:p="http://schemas.openxmlformats.org/presentationml/2006/main">
  <p:tag name="AS_UNIQUEID" val="2362"/>
</p:tagLst>
</file>

<file path=ppt/tags/tag719.xml><?xml version="1.0" encoding="utf-8"?>
<p:tagLst xmlns:p="http://schemas.openxmlformats.org/presentationml/2006/main">
  <p:tag name="AS_UNIQUEID" val="2363"/>
</p:tagLst>
</file>

<file path=ppt/tags/tag72.xml><?xml version="1.0" encoding="utf-8"?>
<p:tagLst xmlns:p="http://schemas.openxmlformats.org/presentationml/2006/main">
  <p:tag name="AS_UNIQUEID" val="169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20.xml><?xml version="1.0" encoding="utf-8"?>
<p:tagLst xmlns:p="http://schemas.openxmlformats.org/presentationml/2006/main">
  <p:tag name="AS_UNIQUEID" val="2364"/>
</p:tagLst>
</file>

<file path=ppt/tags/tag721.xml><?xml version="1.0" encoding="utf-8"?>
<p:tagLst xmlns:p="http://schemas.openxmlformats.org/presentationml/2006/main">
  <p:tag name="AS_UNIQUEID" val="2365"/>
</p:tagLst>
</file>

<file path=ppt/tags/tag722.xml><?xml version="1.0" encoding="utf-8"?>
<p:tagLst xmlns:p="http://schemas.openxmlformats.org/presentationml/2006/main">
  <p:tag name="AS_UNIQUEID" val="2366"/>
</p:tagLst>
</file>

<file path=ppt/tags/tag723.xml><?xml version="1.0" encoding="utf-8"?>
<p:tagLst xmlns:p="http://schemas.openxmlformats.org/presentationml/2006/main">
  <p:tag name="AS_UNIQUEID" val="2367"/>
</p:tagLst>
</file>

<file path=ppt/tags/tag724.xml><?xml version="1.0" encoding="utf-8"?>
<p:tagLst xmlns:p="http://schemas.openxmlformats.org/presentationml/2006/main">
  <p:tag name="AS_UNIQUEID" val="2368"/>
</p:tagLst>
</file>

<file path=ppt/tags/tag725.xml><?xml version="1.0" encoding="utf-8"?>
<p:tagLst xmlns:p="http://schemas.openxmlformats.org/presentationml/2006/main">
  <p:tag name="AS_UNIQUEID" val="2369"/>
</p:tagLst>
</file>

<file path=ppt/tags/tag726.xml><?xml version="1.0" encoding="utf-8"?>
<p:tagLst xmlns:p="http://schemas.openxmlformats.org/presentationml/2006/main">
  <p:tag name="AS_UNIQUEID" val="2370"/>
</p:tagLst>
</file>

<file path=ppt/tags/tag727.xml><?xml version="1.0" encoding="utf-8"?>
<p:tagLst xmlns:p="http://schemas.openxmlformats.org/presentationml/2006/main">
  <p:tag name="AS_UNIQUEID" val="2371"/>
</p:tagLst>
</file>

<file path=ppt/tags/tag728.xml><?xml version="1.0" encoding="utf-8"?>
<p:tagLst xmlns:p="http://schemas.openxmlformats.org/presentationml/2006/main">
  <p:tag name="AS_UNIQUEID" val="2372"/>
</p:tagLst>
</file>

<file path=ppt/tags/tag729.xml><?xml version="1.0" encoding="utf-8"?>
<p:tagLst xmlns:p="http://schemas.openxmlformats.org/presentationml/2006/main">
  <p:tag name="AS_UNIQUEID" val="2373"/>
</p:tagLst>
</file>

<file path=ppt/tags/tag73.xml><?xml version="1.0" encoding="utf-8"?>
<p:tagLst xmlns:p="http://schemas.openxmlformats.org/presentationml/2006/main">
  <p:tag name="AS_UNIQUEID" val="16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30.xml><?xml version="1.0" encoding="utf-8"?>
<p:tagLst xmlns:p="http://schemas.openxmlformats.org/presentationml/2006/main">
  <p:tag name="AS_UNIQUEID" val="2374"/>
</p:tagLst>
</file>

<file path=ppt/tags/tag731.xml><?xml version="1.0" encoding="utf-8"?>
<p:tagLst xmlns:p="http://schemas.openxmlformats.org/presentationml/2006/main">
  <p:tag name="AS_UNIQUEID" val="2375"/>
</p:tagLst>
</file>

<file path=ppt/tags/tag732.xml><?xml version="1.0" encoding="utf-8"?>
<p:tagLst xmlns:p="http://schemas.openxmlformats.org/presentationml/2006/main">
  <p:tag name="AS_UNIQUEID" val="2376"/>
</p:tagLst>
</file>

<file path=ppt/tags/tag733.xml><?xml version="1.0" encoding="utf-8"?>
<p:tagLst xmlns:p="http://schemas.openxmlformats.org/presentationml/2006/main">
  <p:tag name="AS_UNIQUEID" val="2377"/>
</p:tagLst>
</file>

<file path=ppt/tags/tag734.xml><?xml version="1.0" encoding="utf-8"?>
<p:tagLst xmlns:p="http://schemas.openxmlformats.org/presentationml/2006/main">
  <p:tag name="AS_UNIQUEID" val="2378"/>
</p:tagLst>
</file>

<file path=ppt/tags/tag735.xml><?xml version="1.0" encoding="utf-8"?>
<p:tagLst xmlns:p="http://schemas.openxmlformats.org/presentationml/2006/main">
  <p:tag name="AS_UNIQUEID" val="2379"/>
</p:tagLst>
</file>

<file path=ppt/tags/tag736.xml><?xml version="1.0" encoding="utf-8"?>
<p:tagLst xmlns:p="http://schemas.openxmlformats.org/presentationml/2006/main">
  <p:tag name="AS_UNIQUEID" val="2380"/>
</p:tagLst>
</file>

<file path=ppt/tags/tag737.xml><?xml version="1.0" encoding="utf-8"?>
<p:tagLst xmlns:p="http://schemas.openxmlformats.org/presentationml/2006/main">
  <p:tag name="AS_UNIQUEID" val="2381"/>
</p:tagLst>
</file>

<file path=ppt/tags/tag738.xml><?xml version="1.0" encoding="utf-8"?>
<p:tagLst xmlns:p="http://schemas.openxmlformats.org/presentationml/2006/main">
  <p:tag name="AS_UNIQUEID" val="2382"/>
</p:tagLst>
</file>

<file path=ppt/tags/tag739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74.xml><?xml version="1.0" encoding="utf-8"?>
<p:tagLst xmlns:p="http://schemas.openxmlformats.org/presentationml/2006/main">
  <p:tag name="AS_UNIQUEID" val="169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40.xml><?xml version="1.0" encoding="utf-8"?>
<p:tagLst xmlns:p="http://schemas.openxmlformats.org/presentationml/2006/main">
  <p:tag name="AS_UNIQUEID" val="2352"/>
</p:tagLst>
</file>

<file path=ppt/tags/tag741.xml><?xml version="1.0" encoding="utf-8"?>
<p:tagLst xmlns:p="http://schemas.openxmlformats.org/presentationml/2006/main">
  <p:tag name="AS_UNIQUEID" val="2353"/>
</p:tagLst>
</file>

<file path=ppt/tags/tag742.xml><?xml version="1.0" encoding="utf-8"?>
<p:tagLst xmlns:p="http://schemas.openxmlformats.org/presentationml/2006/main">
  <p:tag name="AS_UNIQUEID" val="2354"/>
</p:tagLst>
</file>

<file path=ppt/tags/tag743.xml><?xml version="1.0" encoding="utf-8"?>
<p:tagLst xmlns:p="http://schemas.openxmlformats.org/presentationml/2006/main">
  <p:tag name="AS_UNIQUEID" val="238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744.xml><?xml version="1.0" encoding="utf-8"?>
<p:tagLst xmlns:p="http://schemas.openxmlformats.org/presentationml/2006/main">
  <p:tag name="AS_UNIQUEID" val="238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745.xml><?xml version="1.0" encoding="utf-8"?>
<p:tagLst xmlns:p="http://schemas.openxmlformats.org/presentationml/2006/main">
  <p:tag name="AS_UNIQUEID" val="2390"/>
</p:tagLst>
</file>

<file path=ppt/tags/tag746.xml><?xml version="1.0" encoding="utf-8"?>
<p:tagLst xmlns:p="http://schemas.openxmlformats.org/presentationml/2006/main">
  <p:tag name="AS_UNIQUEID" val="2391"/>
</p:tagLst>
</file>

<file path=ppt/tags/tag747.xml><?xml version="1.0" encoding="utf-8"?>
<p:tagLst xmlns:p="http://schemas.openxmlformats.org/presentationml/2006/main">
  <p:tag name="AS_UNIQUEID" val="2392"/>
</p:tagLst>
</file>

<file path=ppt/tags/tag748.xml><?xml version="1.0" encoding="utf-8"?>
<p:tagLst xmlns:p="http://schemas.openxmlformats.org/presentationml/2006/main">
  <p:tag name="AS_UNIQUEID" val="2393"/>
</p:tagLst>
</file>

<file path=ppt/tags/tag749.xml><?xml version="1.0" encoding="utf-8"?>
<p:tagLst xmlns:p="http://schemas.openxmlformats.org/presentationml/2006/main">
  <p:tag name="AS_UNIQUEID" val="2394"/>
</p:tagLst>
</file>

<file path=ppt/tags/tag75.xml><?xml version="1.0" encoding="utf-8"?>
<p:tagLst xmlns:p="http://schemas.openxmlformats.org/presentationml/2006/main">
  <p:tag name="AS_UNIQUEID" val="170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50.xml><?xml version="1.0" encoding="utf-8"?>
<p:tagLst xmlns:p="http://schemas.openxmlformats.org/presentationml/2006/main">
  <p:tag name="AS_UNIQUEID" val="2395"/>
</p:tagLst>
</file>

<file path=ppt/tags/tag751.xml><?xml version="1.0" encoding="utf-8"?>
<p:tagLst xmlns:p="http://schemas.openxmlformats.org/presentationml/2006/main">
  <p:tag name="AS_UNIQUEID" val="2396"/>
</p:tagLst>
</file>

<file path=ppt/tags/tag752.xml><?xml version="1.0" encoding="utf-8"?>
<p:tagLst xmlns:p="http://schemas.openxmlformats.org/presentationml/2006/main">
  <p:tag name="AS_UNIQUEID" val="2397"/>
</p:tagLst>
</file>

<file path=ppt/tags/tag753.xml><?xml version="1.0" encoding="utf-8"?>
<p:tagLst xmlns:p="http://schemas.openxmlformats.org/presentationml/2006/main">
  <p:tag name="AS_UNIQUEID" val="2398"/>
</p:tagLst>
</file>

<file path=ppt/tags/tag754.xml><?xml version="1.0" encoding="utf-8"?>
<p:tagLst xmlns:p="http://schemas.openxmlformats.org/presentationml/2006/main">
  <p:tag name="AS_UNIQUEID" val="2399"/>
</p:tagLst>
</file>

<file path=ppt/tags/tag755.xml><?xml version="1.0" encoding="utf-8"?>
<p:tagLst xmlns:p="http://schemas.openxmlformats.org/presentationml/2006/main">
  <p:tag name="AS_UNIQUEID" val="2400"/>
</p:tagLst>
</file>

<file path=ppt/tags/tag756.xml><?xml version="1.0" encoding="utf-8"?>
<p:tagLst xmlns:p="http://schemas.openxmlformats.org/presentationml/2006/main">
  <p:tag name="AS_UNIQUEID" val="2401"/>
</p:tagLst>
</file>

<file path=ppt/tags/tag757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758.xml><?xml version="1.0" encoding="utf-8"?>
<p:tagLst xmlns:p="http://schemas.openxmlformats.org/presentationml/2006/main">
  <p:tag name="AS_UNIQUEID" val="2384"/>
</p:tagLst>
</file>

<file path=ppt/tags/tag759.xml><?xml version="1.0" encoding="utf-8"?>
<p:tagLst xmlns:p="http://schemas.openxmlformats.org/presentationml/2006/main">
  <p:tag name="AS_UNIQUEID" val="2385"/>
</p:tagLst>
</file>

<file path=ppt/tags/tag76.xml><?xml version="1.0" encoding="utf-8"?>
<p:tagLst xmlns:p="http://schemas.openxmlformats.org/presentationml/2006/main">
  <p:tag name="AS_UNIQUEID" val="1701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60.xml><?xml version="1.0" encoding="utf-8"?>
<p:tagLst xmlns:p="http://schemas.openxmlformats.org/presentationml/2006/main">
  <p:tag name="AS_UNIQUEID" val="2386"/>
</p:tagLst>
</file>

<file path=ppt/tags/tag761.xml><?xml version="1.0" encoding="utf-8"?>
<p:tagLst xmlns:p="http://schemas.openxmlformats.org/presentationml/2006/main">
  <p:tag name="AS_UNIQUEID" val="447"/>
</p:tagLst>
</file>

<file path=ppt/tags/tag762.xml><?xml version="1.0" encoding="utf-8"?>
<p:tagLst xmlns:p="http://schemas.openxmlformats.org/presentationml/2006/main">
  <p:tag name="AS_UNIQUEID" val="448"/>
</p:tagLst>
</file>

<file path=ppt/tags/tag763.xml><?xml version="1.0" encoding="utf-8"?>
<p:tagLst xmlns:p="http://schemas.openxmlformats.org/presentationml/2006/main">
  <p:tag name="AS_UNIQUEID" val="449"/>
</p:tagLst>
</file>

<file path=ppt/tags/tag764.xml><?xml version="1.0" encoding="utf-8"?>
<p:tagLst xmlns:p="http://schemas.openxmlformats.org/presentationml/2006/main">
  <p:tag name="AS_UNIQUEID" val="450"/>
</p:tagLst>
</file>

<file path=ppt/tags/tag765.xml><?xml version="1.0" encoding="utf-8"?>
<p:tagLst xmlns:p="http://schemas.openxmlformats.org/presentationml/2006/main">
  <p:tag name="AS_UNIQUEID" val="451"/>
</p:tagLst>
</file>

<file path=ppt/tags/tag766.xml><?xml version="1.0" encoding="utf-8"?>
<p:tagLst xmlns:p="http://schemas.openxmlformats.org/presentationml/2006/main">
  <p:tag name="AS_UNIQUEID" val="452"/>
</p:tagLst>
</file>

<file path=ppt/tags/tag767.xml><?xml version="1.0" encoding="utf-8"?>
<p:tagLst xmlns:p="http://schemas.openxmlformats.org/presentationml/2006/main">
  <p:tag name="AS_UNIQUEID" val="453"/>
</p:tagLst>
</file>

<file path=ppt/tags/tag768.xml><?xml version="1.0" encoding="utf-8"?>
<p:tagLst xmlns:p="http://schemas.openxmlformats.org/presentationml/2006/main">
  <p:tag name="AS_UNIQUEID" val="454"/>
</p:tagLst>
</file>

<file path=ppt/tags/tag769.xml><?xml version="1.0" encoding="utf-8"?>
<p:tagLst xmlns:p="http://schemas.openxmlformats.org/presentationml/2006/main">
  <p:tag name="AS_UNIQUEID" val="455"/>
</p:tagLst>
</file>

<file path=ppt/tags/tag77.xml><?xml version="1.0" encoding="utf-8"?>
<p:tagLst xmlns:p="http://schemas.openxmlformats.org/presentationml/2006/main">
  <p:tag name="AS_UNIQUEID" val="1702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70.xml><?xml version="1.0" encoding="utf-8"?>
<p:tagLst xmlns:p="http://schemas.openxmlformats.org/presentationml/2006/main">
  <p:tag name="AS_UNIQUEID" val="456"/>
</p:tagLst>
</file>

<file path=ppt/tags/tag771.xml><?xml version="1.0" encoding="utf-8"?>
<p:tagLst xmlns:p="http://schemas.openxmlformats.org/presentationml/2006/main">
  <p:tag name="AS_UNIQUEID" val="457"/>
</p:tagLst>
</file>

<file path=ppt/tags/tag772.xml><?xml version="1.0" encoding="utf-8"?>
<p:tagLst xmlns:p="http://schemas.openxmlformats.org/presentationml/2006/main">
  <p:tag name="AS_UNIQUEID" val="458"/>
</p:tagLst>
</file>

<file path=ppt/tags/tag773.xml><?xml version="1.0" encoding="utf-8"?>
<p:tagLst xmlns:p="http://schemas.openxmlformats.org/presentationml/2006/main">
  <p:tag name="AS_UNIQUEID" val="459"/>
</p:tagLst>
</file>

<file path=ppt/tags/tag774.xml><?xml version="1.0" encoding="utf-8"?>
<p:tagLst xmlns:p="http://schemas.openxmlformats.org/presentationml/2006/main">
  <p:tag name="AS_UNIQUEID" val="460"/>
</p:tagLst>
</file>

<file path=ppt/tags/tag775.xml><?xml version="1.0" encoding="utf-8"?>
<p:tagLst xmlns:p="http://schemas.openxmlformats.org/presentationml/2006/main">
  <p:tag name="AS_UNIQUEID" val="461"/>
</p:tagLst>
</file>

<file path=ppt/tags/tag776.xml><?xml version="1.0" encoding="utf-8"?>
<p:tagLst xmlns:p="http://schemas.openxmlformats.org/presentationml/2006/main">
  <p:tag name="AS_UNIQUEID" val="462"/>
</p:tagLst>
</file>

<file path=ppt/tags/tag777.xml><?xml version="1.0" encoding="utf-8"?>
<p:tagLst xmlns:p="http://schemas.openxmlformats.org/presentationml/2006/main">
  <p:tag name="AS_UNIQUEID" val="463"/>
</p:tagLst>
</file>

<file path=ppt/tags/tag778.xml><?xml version="1.0" encoding="utf-8"?>
<p:tagLst xmlns:p="http://schemas.openxmlformats.org/presentationml/2006/main">
  <p:tag name="AS_UNIQUEID" val="464"/>
</p:tagLst>
</file>

<file path=ppt/tags/tag779.xml><?xml version="1.0" encoding="utf-8"?>
<p:tagLst xmlns:p="http://schemas.openxmlformats.org/presentationml/2006/main">
  <p:tag name="AS_UNIQUEID" val="465"/>
</p:tagLst>
</file>

<file path=ppt/tags/tag78.xml><?xml version="1.0" encoding="utf-8"?>
<p:tagLst xmlns:p="http://schemas.openxmlformats.org/presentationml/2006/main">
  <p:tag name="AS_UNIQUEID" val="170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80.xml><?xml version="1.0" encoding="utf-8"?>
<p:tagLst xmlns:p="http://schemas.openxmlformats.org/presentationml/2006/main">
  <p:tag name="AS_UNIQUEID" val="466"/>
</p:tagLst>
</file>

<file path=ppt/tags/tag781.xml><?xml version="1.0" encoding="utf-8"?>
<p:tagLst xmlns:p="http://schemas.openxmlformats.org/presentationml/2006/main">
  <p:tag name="AS_UNIQUEID" val="467"/>
</p:tagLst>
</file>

<file path=ppt/tags/tag782.xml><?xml version="1.0" encoding="utf-8"?>
<p:tagLst xmlns:p="http://schemas.openxmlformats.org/presentationml/2006/main">
  <p:tag name="AS_UNIQUEID" val="468"/>
</p:tagLst>
</file>

<file path=ppt/tags/tag783.xml><?xml version="1.0" encoding="utf-8"?>
<p:tagLst xmlns:p="http://schemas.openxmlformats.org/presentationml/2006/main">
  <p:tag name="AS_UNIQUEID" val="469"/>
</p:tagLst>
</file>

<file path=ppt/tags/tag784.xml><?xml version="1.0" encoding="utf-8"?>
<p:tagLst xmlns:p="http://schemas.openxmlformats.org/presentationml/2006/main">
  <p:tag name="AS_UNIQUEID" val="470"/>
</p:tagLst>
</file>

<file path=ppt/tags/tag785.xml><?xml version="1.0" encoding="utf-8"?>
<p:tagLst xmlns:p="http://schemas.openxmlformats.org/presentationml/2006/main">
  <p:tag name="AS_UNIQUEID" val="471"/>
</p:tagLst>
</file>

<file path=ppt/tags/tag786.xml><?xml version="1.0" encoding="utf-8"?>
<p:tagLst xmlns:p="http://schemas.openxmlformats.org/presentationml/2006/main">
  <p:tag name="AS_UNIQUEID" val="472"/>
</p:tagLst>
</file>

<file path=ppt/tags/tag787.xml><?xml version="1.0" encoding="utf-8"?>
<p:tagLst xmlns:p="http://schemas.openxmlformats.org/presentationml/2006/main">
  <p:tag name="AS_UNIQUEID" val="473"/>
</p:tagLst>
</file>

<file path=ppt/tags/tag788.xml><?xml version="1.0" encoding="utf-8"?>
<p:tagLst xmlns:p="http://schemas.openxmlformats.org/presentationml/2006/main">
  <p:tag name="AS_UNIQUEID" val="474"/>
</p:tagLst>
</file>

<file path=ppt/tags/tag789.xml><?xml version="1.0" encoding="utf-8"?>
<p:tagLst xmlns:p="http://schemas.openxmlformats.org/presentationml/2006/main">
  <p:tag name="AS_UNIQUEID" val="475"/>
</p:tagLst>
</file>

<file path=ppt/tags/tag79.xml><?xml version="1.0" encoding="utf-8"?>
<p:tagLst xmlns:p="http://schemas.openxmlformats.org/presentationml/2006/main">
  <p:tag name="AS_UNIQUEID" val="170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790.xml><?xml version="1.0" encoding="utf-8"?>
<p:tagLst xmlns:p="http://schemas.openxmlformats.org/presentationml/2006/main">
  <p:tag name="AS_UNIQUEID" val="476"/>
</p:tagLst>
</file>

<file path=ppt/tags/tag791.xml><?xml version="1.0" encoding="utf-8"?>
<p:tagLst xmlns:p="http://schemas.openxmlformats.org/presentationml/2006/main">
  <p:tag name="AS_UNIQUEID" val="477"/>
</p:tagLst>
</file>

<file path=ppt/tags/tag792.xml><?xml version="1.0" encoding="utf-8"?>
<p:tagLst xmlns:p="http://schemas.openxmlformats.org/presentationml/2006/main">
  <p:tag name="AS_UNIQUEID" val="478"/>
</p:tagLst>
</file>

<file path=ppt/tags/tag793.xml><?xml version="1.0" encoding="utf-8"?>
<p:tagLst xmlns:p="http://schemas.openxmlformats.org/presentationml/2006/main">
  <p:tag name="AS_UNIQUEID" val="2413"/>
</p:tagLst>
</file>

<file path=ppt/tags/tag794.xml><?xml version="1.0" encoding="utf-8"?>
<p:tagLst xmlns:p="http://schemas.openxmlformats.org/presentationml/2006/main">
  <p:tag name="AS_UNIQUEID" val="2414"/>
</p:tagLst>
</file>

<file path=ppt/tags/tag795.xml><?xml version="1.0" encoding="utf-8"?>
<p:tagLst xmlns:p="http://schemas.openxmlformats.org/presentationml/2006/main">
  <p:tag name="AS_UNIQUEID" val="2415"/>
</p:tagLst>
</file>

<file path=ppt/tags/tag796.xml><?xml version="1.0" encoding="utf-8"?>
<p:tagLst xmlns:p="http://schemas.openxmlformats.org/presentationml/2006/main">
  <p:tag name="AS_UNIQUEID" val="2416"/>
</p:tagLst>
</file>

<file path=ppt/tags/tag797.xml><?xml version="1.0" encoding="utf-8"?>
<p:tagLst xmlns:p="http://schemas.openxmlformats.org/presentationml/2006/main">
  <p:tag name="AS_UNIQUEID" val="2417"/>
</p:tagLst>
</file>

<file path=ppt/tags/tag798.xml><?xml version="1.0" encoding="utf-8"?>
<p:tagLst xmlns:p="http://schemas.openxmlformats.org/presentationml/2006/main">
  <p:tag name="AS_UNIQUEID" val="2418"/>
</p:tagLst>
</file>

<file path=ppt/tags/tag799.xml><?xml version="1.0" encoding="utf-8"?>
<p:tagLst xmlns:p="http://schemas.openxmlformats.org/presentationml/2006/main">
  <p:tag name="AS_UNIQUEID" val="2419"/>
</p:tagLst>
</file>

<file path=ppt/tags/tag8.xml><?xml version="1.0" encoding="utf-8"?>
<p:tagLst xmlns:p="http://schemas.openxmlformats.org/presentationml/2006/main">
  <p:tag name="AS_UNIQUEID" val="1622"/>
</p:tagLst>
</file>

<file path=ppt/tags/tag80.xml><?xml version="1.0" encoding="utf-8"?>
<p:tagLst xmlns:p="http://schemas.openxmlformats.org/presentationml/2006/main">
  <p:tag name="AS_UNIQUEID" val="170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800.xml><?xml version="1.0" encoding="utf-8"?>
<p:tagLst xmlns:p="http://schemas.openxmlformats.org/presentationml/2006/main">
  <p:tag name="AS_UNIQUEID" val="2420"/>
</p:tagLst>
</file>

<file path=ppt/tags/tag801.xml><?xml version="1.0" encoding="utf-8"?>
<p:tagLst xmlns:p="http://schemas.openxmlformats.org/presentationml/2006/main">
  <p:tag name="AS_UNIQUEID" val="2421"/>
</p:tagLst>
</file>

<file path=ppt/tags/tag802.xml><?xml version="1.0" encoding="utf-8"?>
<p:tagLst xmlns:p="http://schemas.openxmlformats.org/presentationml/2006/main">
  <p:tag name="KSO_WM_BEAUTIFY_FLAG" val="#wm#"/>
  <p:tag name="KSO_WM_TEMPLATE_CATEGORY" val="custom"/>
  <p:tag name="KSO_WM_TEMPLATE_INDEX" val="20177118"/>
</p:tagLst>
</file>

<file path=ppt/tags/tag803.xml><?xml version="1.0" encoding="utf-8"?>
<p:tagLst xmlns:p="http://schemas.openxmlformats.org/presentationml/2006/main">
  <p:tag name="AS_UNIQUEID" val="240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804.xml><?xml version="1.0" encoding="utf-8"?>
<p:tagLst xmlns:p="http://schemas.openxmlformats.org/presentationml/2006/main">
  <p:tag name="AS_UNIQUEID" val="240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805.xml><?xml version="1.0" encoding="utf-8"?>
<p:tagLst xmlns:p="http://schemas.openxmlformats.org/presentationml/2006/main">
  <p:tag name="AS_UNIQUEID" val="2409"/>
</p:tagLst>
</file>

<file path=ppt/tags/tag806.xml><?xml version="1.0" encoding="utf-8"?>
<p:tagLst xmlns:p="http://schemas.openxmlformats.org/presentationml/2006/main">
  <p:tag name="AS_UNIQUEID" val="2410"/>
</p:tagLst>
</file>

<file path=ppt/tags/tag807.xml><?xml version="1.0" encoding="utf-8"?>
<p:tagLst xmlns:p="http://schemas.openxmlformats.org/presentationml/2006/main">
  <p:tag name="AS_UNIQUEID" val="2411"/>
</p:tagLst>
</file>

<file path=ppt/tags/tag808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809.xml><?xml version="1.0" encoding="utf-8"?>
<p:tagLst xmlns:p="http://schemas.openxmlformats.org/presentationml/2006/main">
  <p:tag name="AS_UNIQUEID" val="2403"/>
</p:tagLst>
</file>

<file path=ppt/tags/tag81.xml><?xml version="1.0" encoding="utf-8"?>
<p:tagLst xmlns:p="http://schemas.openxmlformats.org/presentationml/2006/main">
  <p:tag name="AS_UNIQUEID" val="170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10.xml><?xml version="1.0" encoding="utf-8"?>
<p:tagLst xmlns:p="http://schemas.openxmlformats.org/presentationml/2006/main">
  <p:tag name="AS_UNIQUEID" val="2404"/>
</p:tagLst>
</file>

<file path=ppt/tags/tag811.xml><?xml version="1.0" encoding="utf-8"?>
<p:tagLst xmlns:p="http://schemas.openxmlformats.org/presentationml/2006/main">
  <p:tag name="AS_UNIQUEID" val="2405"/>
</p:tagLst>
</file>

<file path=ppt/tags/tag812.xml><?xml version="1.0" encoding="utf-8"?>
<p:tagLst xmlns:p="http://schemas.openxmlformats.org/presentationml/2006/main">
  <p:tag name="AS_UNIQUEID" val="242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813.xml><?xml version="1.0" encoding="utf-8"?>
<p:tagLst xmlns:p="http://schemas.openxmlformats.org/presentationml/2006/main">
  <p:tag name="AS_UNIQUEID" val="242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814.xml><?xml version="1.0" encoding="utf-8"?>
<p:tagLst xmlns:p="http://schemas.openxmlformats.org/presentationml/2006/main">
  <p:tag name="AS_UNIQUEID" val="2429"/>
</p:tagLst>
</file>

<file path=ppt/tags/tag815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816.xml><?xml version="1.0" encoding="utf-8"?>
<p:tagLst xmlns:p="http://schemas.openxmlformats.org/presentationml/2006/main">
  <p:tag name="AS_UNIQUEID" val="2423"/>
</p:tagLst>
</file>

<file path=ppt/tags/tag817.xml><?xml version="1.0" encoding="utf-8"?>
<p:tagLst xmlns:p="http://schemas.openxmlformats.org/presentationml/2006/main">
  <p:tag name="AS_UNIQUEID" val="2424"/>
</p:tagLst>
</file>

<file path=ppt/tags/tag818.xml><?xml version="1.0" encoding="utf-8"?>
<p:tagLst xmlns:p="http://schemas.openxmlformats.org/presentationml/2006/main">
  <p:tag name="AS_UNIQUEID" val="2425"/>
</p:tagLst>
</file>

<file path=ppt/tags/tag819.xml><?xml version="1.0" encoding="utf-8"?>
<p:tagLst xmlns:p="http://schemas.openxmlformats.org/presentationml/2006/main">
  <p:tag name="AS_UNIQUEID" val="2434"/>
</p:tagLst>
</file>

<file path=ppt/tags/tag82.xml><?xml version="1.0" encoding="utf-8"?>
<p:tagLst xmlns:p="http://schemas.openxmlformats.org/presentationml/2006/main">
  <p:tag name="AS_UNIQUEID" val="170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20.xml><?xml version="1.0" encoding="utf-8"?>
<p:tagLst xmlns:p="http://schemas.openxmlformats.org/presentationml/2006/main">
  <p:tag name="AS_UNIQUEID" val="2435"/>
</p:tagLst>
</file>

<file path=ppt/tags/tag821.xml><?xml version="1.0" encoding="utf-8"?>
<p:tagLst xmlns:p="http://schemas.openxmlformats.org/presentationml/2006/main">
  <p:tag name="AS_UNIQUEID" val="2436"/>
</p:tagLst>
</file>

<file path=ppt/tags/tag822.xml><?xml version="1.0" encoding="utf-8"?>
<p:tagLst xmlns:p="http://schemas.openxmlformats.org/presentationml/2006/main">
  <p:tag name="AS_UNIQUEID" val="2437"/>
</p:tagLst>
</file>

<file path=ppt/tags/tag823.xml><?xml version="1.0" encoding="utf-8"?>
<p:tagLst xmlns:p="http://schemas.openxmlformats.org/presentationml/2006/main">
  <p:tag name="AS_UNIQUEID" val="2438"/>
</p:tagLst>
</file>

<file path=ppt/tags/tag824.xml><?xml version="1.0" encoding="utf-8"?>
<p:tagLst xmlns:p="http://schemas.openxmlformats.org/presentationml/2006/main">
  <p:tag name="AS_UNIQUEID" val="2439"/>
</p:tagLst>
</file>

<file path=ppt/tags/tag825.xml><?xml version="1.0" encoding="utf-8"?>
<p:tagLst xmlns:p="http://schemas.openxmlformats.org/presentationml/2006/main">
  <p:tag name="AS_UNIQUEID" val="2440"/>
</p:tagLst>
</file>

<file path=ppt/tags/tag826.xml><?xml version="1.0" encoding="utf-8"?>
<p:tagLst xmlns:p="http://schemas.openxmlformats.org/presentationml/2006/main">
  <p:tag name="AS_UNIQUEID" val="2441"/>
</p:tagLst>
</file>

<file path=ppt/tags/tag827.xml><?xml version="1.0" encoding="utf-8"?>
<p:tagLst xmlns:p="http://schemas.openxmlformats.org/presentationml/2006/main">
  <p:tag name="AS_UNIQUEID" val="2442"/>
</p:tagLst>
</file>

<file path=ppt/tags/tag828.xml><?xml version="1.0" encoding="utf-8"?>
<p:tagLst xmlns:p="http://schemas.openxmlformats.org/presentationml/2006/main">
  <p:tag name="AS_UNIQUEID" val="2443"/>
</p:tagLst>
</file>

<file path=ppt/tags/tag829.xml><?xml version="1.0" encoding="utf-8"?>
<p:tagLst xmlns:p="http://schemas.openxmlformats.org/presentationml/2006/main">
  <p:tag name="AS_UNIQUEID" val="2444"/>
</p:tagLst>
</file>

<file path=ppt/tags/tag83.xml><?xml version="1.0" encoding="utf-8"?>
<p:tagLst xmlns:p="http://schemas.openxmlformats.org/presentationml/2006/main">
  <p:tag name="AS_UNIQUEID" val="170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30.xml><?xml version="1.0" encoding="utf-8"?>
<p:tagLst xmlns:p="http://schemas.openxmlformats.org/presentationml/2006/main">
  <p:tag name="AS_UNIQUEID" val="2445"/>
</p:tagLst>
</file>

<file path=ppt/tags/tag831.xml><?xml version="1.0" encoding="utf-8"?>
<p:tagLst xmlns:p="http://schemas.openxmlformats.org/presentationml/2006/main">
  <p:tag name="AS_UNIQUEID" val="2446"/>
</p:tagLst>
</file>

<file path=ppt/tags/tag832.xml><?xml version="1.0" encoding="utf-8"?>
<p:tagLst xmlns:p="http://schemas.openxmlformats.org/presentationml/2006/main">
  <p:tag name="AS_UNIQUEID" val="2447"/>
</p:tagLst>
</file>

<file path=ppt/tags/tag833.xml><?xml version="1.0" encoding="utf-8"?>
<p:tagLst xmlns:p="http://schemas.openxmlformats.org/presentationml/2006/main">
  <p:tag name="AS_UNIQUEID" val="2431"/>
</p:tagLst>
</file>

<file path=ppt/tags/tag834.xml><?xml version="1.0" encoding="utf-8"?>
<p:tagLst xmlns:p="http://schemas.openxmlformats.org/presentationml/2006/main">
  <p:tag name="AS_UNIQUEID" val="2432"/>
</p:tagLst>
</file>

<file path=ppt/tags/tag835.xml><?xml version="1.0" encoding="utf-8"?>
<p:tagLst xmlns:p="http://schemas.openxmlformats.org/presentationml/2006/main">
  <p:tag name="AS_UNIQUEID" val="2452"/>
</p:tagLst>
</file>

<file path=ppt/tags/tag836.xml><?xml version="1.0" encoding="utf-8"?>
<p:tagLst xmlns:p="http://schemas.openxmlformats.org/presentationml/2006/main">
  <p:tag name="AS_UNIQUEID" val="2453"/>
</p:tagLst>
</file>

<file path=ppt/tags/tag837.xml><?xml version="1.0" encoding="utf-8"?>
<p:tagLst xmlns:p="http://schemas.openxmlformats.org/presentationml/2006/main">
  <p:tag name="AS_UNIQUEID" val="2454"/>
</p:tagLst>
</file>

<file path=ppt/tags/tag838.xml><?xml version="1.0" encoding="utf-8"?>
<p:tagLst xmlns:p="http://schemas.openxmlformats.org/presentationml/2006/main">
  <p:tag name="AS_UNIQUEID" val="2455"/>
</p:tagLst>
</file>

<file path=ppt/tags/tag839.xml><?xml version="1.0" encoding="utf-8"?>
<p:tagLst xmlns:p="http://schemas.openxmlformats.org/presentationml/2006/main">
  <p:tag name="AS_UNIQUEID" val="2456"/>
</p:tagLst>
</file>

<file path=ppt/tags/tag84.xml><?xml version="1.0" encoding="utf-8"?>
<p:tagLst xmlns:p="http://schemas.openxmlformats.org/presentationml/2006/main">
  <p:tag name="AS_UNIQUEID" val="170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40.xml><?xml version="1.0" encoding="utf-8"?>
<p:tagLst xmlns:p="http://schemas.openxmlformats.org/presentationml/2006/main">
  <p:tag name="AS_UNIQUEID" val="2457"/>
</p:tagLst>
</file>

<file path=ppt/tags/tag841.xml><?xml version="1.0" encoding="utf-8"?>
<p:tagLst xmlns:p="http://schemas.openxmlformats.org/presentationml/2006/main">
  <p:tag name="AS_UNIQUEID" val="2498"/>
</p:tagLst>
</file>

<file path=ppt/tags/tag842.xml><?xml version="1.0" encoding="utf-8"?>
<p:tagLst xmlns:p="http://schemas.openxmlformats.org/presentationml/2006/main">
  <p:tag name="AS_UNIQUEID" val="2449"/>
</p:tagLst>
</file>

<file path=ppt/tags/tag843.xml><?xml version="1.0" encoding="utf-8"?>
<p:tagLst xmlns:p="http://schemas.openxmlformats.org/presentationml/2006/main">
  <p:tag name="AS_UNIQUEID" val="2450"/>
</p:tagLst>
</file>

<file path=ppt/tags/tag844.xml><?xml version="1.0" encoding="utf-8"?>
<p:tagLst xmlns:p="http://schemas.openxmlformats.org/presentationml/2006/main">
  <p:tag name="AS_UNIQUEID" val="2459"/>
</p:tagLst>
</file>

<file path=ppt/tags/tag845.xml><?xml version="1.0" encoding="utf-8"?>
<p:tagLst xmlns:p="http://schemas.openxmlformats.org/presentationml/2006/main">
  <p:tag name="AS_UNIQUEID" val="2460"/>
</p:tagLst>
</file>

<file path=ppt/tags/tag846.xml><?xml version="1.0" encoding="utf-8"?>
<p:tagLst xmlns:p="http://schemas.openxmlformats.org/presentationml/2006/main">
  <p:tag name="AS_UNIQUEID" val="2461"/>
</p:tagLst>
</file>

<file path=ppt/tags/tag847.xml><?xml version="1.0" encoding="utf-8"?>
<p:tagLst xmlns:p="http://schemas.openxmlformats.org/presentationml/2006/main">
  <p:tag name="AS_UNIQUEID" val="2462"/>
</p:tagLst>
</file>

<file path=ppt/tags/tag848.xml><?xml version="1.0" encoding="utf-8"?>
<p:tagLst xmlns:p="http://schemas.openxmlformats.org/presentationml/2006/main">
  <p:tag name="AS_UNIQUEID" val="2463"/>
</p:tagLst>
</file>

<file path=ppt/tags/tag849.xml><?xml version="1.0" encoding="utf-8"?>
<p:tagLst xmlns:p="http://schemas.openxmlformats.org/presentationml/2006/main">
  <p:tag name="AS_UNIQUEID" val="2464"/>
</p:tagLst>
</file>

<file path=ppt/tags/tag85.xml><?xml version="1.0" encoding="utf-8"?>
<p:tagLst xmlns:p="http://schemas.openxmlformats.org/presentationml/2006/main">
  <p:tag name="AS_UNIQUEID" val="171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50.xml><?xml version="1.0" encoding="utf-8"?>
<p:tagLst xmlns:p="http://schemas.openxmlformats.org/presentationml/2006/main">
  <p:tag name="AS_UNIQUEID" val="2465"/>
</p:tagLst>
</file>

<file path=ppt/tags/tag851.xml><?xml version="1.0" encoding="utf-8"?>
<p:tagLst xmlns:p="http://schemas.openxmlformats.org/presentationml/2006/main">
  <p:tag name="AS_UNIQUEID" val="2466"/>
</p:tagLst>
</file>

<file path=ppt/tags/tag852.xml><?xml version="1.0" encoding="utf-8"?>
<p:tagLst xmlns:p="http://schemas.openxmlformats.org/presentationml/2006/main">
  <p:tag name="AS_UNIQUEID" val="2467"/>
</p:tagLst>
</file>

<file path=ppt/tags/tag853.xml><?xml version="1.0" encoding="utf-8"?>
<p:tagLst xmlns:p="http://schemas.openxmlformats.org/presentationml/2006/main">
  <p:tag name="AS_UNIQUEID" val="2468"/>
</p:tagLst>
</file>

<file path=ppt/tags/tag854.xml><?xml version="1.0" encoding="utf-8"?>
<p:tagLst xmlns:p="http://schemas.openxmlformats.org/presentationml/2006/main">
  <p:tag name="AS_UNIQUEID" val="2469"/>
</p:tagLst>
</file>

<file path=ppt/tags/tag855.xml><?xml version="1.0" encoding="utf-8"?>
<p:tagLst xmlns:p="http://schemas.openxmlformats.org/presentationml/2006/main">
  <p:tag name="AS_UNIQUEID" val="2470"/>
</p:tagLst>
</file>

<file path=ppt/tags/tag856.xml><?xml version="1.0" encoding="utf-8"?>
<p:tagLst xmlns:p="http://schemas.openxmlformats.org/presentationml/2006/main">
  <p:tag name="AS_UNIQUEID" val="2471"/>
</p:tagLst>
</file>

<file path=ppt/tags/tag857.xml><?xml version="1.0" encoding="utf-8"?>
<p:tagLst xmlns:p="http://schemas.openxmlformats.org/presentationml/2006/main">
  <p:tag name="AS_UNIQUEID" val="2472"/>
  <p:tag name="KSO_WM_ASSEMBLE_CHIP_INDEX" val="1f689c259c3c46fb9982dd3da60a4572"/>
  <p:tag name="KSO_WM_BEAUTIFY_FLAG" val="#wm#"/>
  <p:tag name="KSO_WM_CHIP_FILLAREA_FILL_RULE" val="{&quot;fill_align&quot;:&quot;lt&quot;,&quot;fill_mode&quot;:&quot;adaptive&quot;,&quot;sacle_strategy&quot;:&quot;smart&quot;}"/>
  <p:tag name="KSO_WM_CHIP_GROUPID" val="619ddf4a56c5b5f57912a631"/>
  <p:tag name="KSO_WM_CHIP_XID" val="619ddf4a56c5b5f57912a62e"/>
  <p:tag name="KSO_WM_TAG_VERSION" val="1.0"/>
  <p:tag name="KSO_WM_TEMPLATE_CATEGORY" val="custom"/>
  <p:tag name="KSO_WM_TEMPLATE_INDEX" val="20225533"/>
  <p:tag name="KSO_WM_UNIT_BLOCK" val="0"/>
  <p:tag name="KSO_WM_UNIT_COMPATIBLE" val="0"/>
  <p:tag name="KSO_WM_UNIT_DEC_AREA_ID" val="17813573851343199dca17b850606ae7"/>
  <p:tag name="KSO_WM_UNIT_DEFAULT_FONT" val="60;66;2"/>
  <p:tag name="KSO_WM_UNIT_DIAGRAM_ISNUMVISUAL" val="0"/>
  <p:tag name="KSO_WM_UNIT_DIAGRAM_ISREFERUNIT" val="0"/>
  <p:tag name="KSO_WM_UNIT_HIGHLIGHT" val="0"/>
  <p:tag name="KSO_WM_UNIT_ID" val="custom20225533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商务工作总结汇报通用模版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16"/>
</p:tagLst>
</file>

<file path=ppt/tags/tag858.xml><?xml version="1.0" encoding="utf-8"?>
<p:tagLst xmlns:p="http://schemas.openxmlformats.org/presentationml/2006/main">
  <p:tag name="AS_UNIQUEID" val="2473"/>
</p:tagLst>
</file>

<file path=ppt/tags/tag859.xml><?xml version="1.0" encoding="utf-8"?>
<p:tagLst xmlns:p="http://schemas.openxmlformats.org/presentationml/2006/main">
  <p:tag name="AS_UNIQUEID" val="2474"/>
</p:tagLst>
</file>

<file path=ppt/tags/tag86.xml><?xml version="1.0" encoding="utf-8"?>
<p:tagLst xmlns:p="http://schemas.openxmlformats.org/presentationml/2006/main">
  <p:tag name="AS_UNIQUEID" val="17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60.xml><?xml version="1.0" encoding="utf-8"?>
<p:tagLst xmlns:p="http://schemas.openxmlformats.org/presentationml/2006/main">
  <p:tag name="AS_UNIQUEID" val="2476"/>
</p:tagLst>
</file>

<file path=ppt/tags/tag861.xml><?xml version="1.0" encoding="utf-8"?>
<p:tagLst xmlns:p="http://schemas.openxmlformats.org/presentationml/2006/main">
  <p:tag name="AS_UNIQUEID" val="2477"/>
</p:tagLst>
</file>

<file path=ppt/tags/tag862.xml><?xml version="1.0" encoding="utf-8"?>
<p:tagLst xmlns:p="http://schemas.openxmlformats.org/presentationml/2006/main">
  <p:tag name="AS_UNIQUEID" val="2478"/>
</p:tagLst>
</file>

<file path=ppt/tags/tag863.xml><?xml version="1.0" encoding="utf-8"?>
<p:tagLst xmlns:p="http://schemas.openxmlformats.org/presentationml/2006/main">
  <p:tag name="AS_UNIQUEID" val="2479"/>
</p:tagLst>
</file>

<file path=ppt/tags/tag864.xml><?xml version="1.0" encoding="utf-8"?>
<p:tagLst xmlns:p="http://schemas.openxmlformats.org/presentationml/2006/main">
  <p:tag name="AS_UNIQUEID" val="248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865.xml><?xml version="1.0" encoding="utf-8"?>
<p:tagLst xmlns:p="http://schemas.openxmlformats.org/presentationml/2006/main">
  <p:tag name="AS_UNIQUEID" val="248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866.xml><?xml version="1.0" encoding="utf-8"?>
<p:tagLst xmlns:p="http://schemas.openxmlformats.org/presentationml/2006/main">
  <p:tag name="AS_UNIQUEID" val="2487"/>
</p:tagLst>
</file>

<file path=ppt/tags/tag867.xml><?xml version="1.0" encoding="utf-8"?>
<p:tagLst xmlns:p="http://schemas.openxmlformats.org/presentationml/2006/main">
  <p:tag name="AS_UNIQUEID" val="2488"/>
</p:tagLst>
</file>

<file path=ppt/tags/tag868.xml><?xml version="1.0" encoding="utf-8"?>
<p:tagLst xmlns:p="http://schemas.openxmlformats.org/presentationml/2006/main">
  <p:tag name="KSO_WM_BEAUTIFY_FLAG" val="#wm#"/>
  <p:tag name="KSO_WM_COMBINE_RELATE_SLIDE_ID" val="background20176429_2"/>
  <p:tag name="KSO_WM_SLIDE_BACKGROUND_TYPE" val="general"/>
  <p:tag name="KSO_WM_SLIDE_BK_DARK_LIGHT" val="2"/>
  <p:tag name="KSO_WM_SLIDE_ID" val="custom20177118_2"/>
  <p:tag name="KSO_WM_SLIDE_INDEX" val="2"/>
  <p:tag name="KSO_WM_SLIDE_ITEM_CNT" val="0"/>
  <p:tag name="KSO_WM_SLIDE_LAYOUT" val="a_f"/>
  <p:tag name="KSO_WM_SLIDE_LAYOUT_CNT" val="1_1"/>
  <p:tag name="KSO_WM_SLIDE_POSITION" val="52*34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77118"/>
  <p:tag name="KSO_WM_TEMPLATE_MASTER_TYPE" val="1"/>
  <p:tag name="KSO_WM_TEMPLATE_SUBCATEGORY" val="17"/>
</p:tagLst>
</file>

<file path=ppt/tags/tag869.xml><?xml version="1.0" encoding="utf-8"?>
<p:tagLst xmlns:p="http://schemas.openxmlformats.org/presentationml/2006/main">
  <p:tag name="AS_UNIQUEID" val="2481"/>
</p:tagLst>
</file>

<file path=ppt/tags/tag87.xml><?xml version="1.0" encoding="utf-8"?>
<p:tagLst xmlns:p="http://schemas.openxmlformats.org/presentationml/2006/main">
  <p:tag name="AS_UNIQUEID" val="17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i*1"/>
  <p:tag name="KSO_WM_UNIT_INDEX" val="1"/>
  <p:tag name="KSO_WM_UNIT_LAYERLEVEL" val="1"/>
  <p:tag name="KSO_WM_UNIT_TYPE" val="i"/>
</p:tagLst>
</file>

<file path=ppt/tags/tag870.xml><?xml version="1.0" encoding="utf-8"?>
<p:tagLst xmlns:p="http://schemas.openxmlformats.org/presentationml/2006/main">
  <p:tag name="AS_UNIQUEID" val="2482"/>
</p:tagLst>
</file>

<file path=ppt/tags/tag871.xml><?xml version="1.0" encoding="utf-8"?>
<p:tagLst xmlns:p="http://schemas.openxmlformats.org/presentationml/2006/main">
  <p:tag name="AS_UNIQUEID" val="2483"/>
</p:tagLst>
</file>

<file path=ppt/tags/tag872.xml><?xml version="1.0" encoding="utf-8"?>
<p:tagLst xmlns:p="http://schemas.openxmlformats.org/presentationml/2006/main">
  <p:tag name="AS_UNIQUEID" val="1612"/>
</p:tagLst>
</file>

<file path=ppt/tags/tag873.xml><?xml version="1.0" encoding="utf-8"?>
<p:tagLst xmlns:p="http://schemas.openxmlformats.org/presentationml/2006/main">
  <p:tag name="AS_UNIQUEID" val="2490"/>
</p:tagLst>
</file>

<file path=ppt/tags/tag874.xml><?xml version="1.0" encoding="utf-8"?>
<p:tagLst xmlns:p="http://schemas.openxmlformats.org/presentationml/2006/main">
  <p:tag name="AS_UNIQUEID" val="2491"/>
</p:tagLst>
</file>

<file path=ppt/tags/tag875.xml><?xml version="1.0" encoding="utf-8"?>
<p:tagLst xmlns:p="http://schemas.openxmlformats.org/presentationml/2006/main">
  <p:tag name="AS_UNIQUEID" val="2492"/>
</p:tagLst>
</file>

<file path=ppt/tags/tag876.xml><?xml version="1.0" encoding="utf-8"?>
<p:tagLst xmlns:p="http://schemas.openxmlformats.org/presentationml/2006/main">
  <p:tag name="AS_UNIQUEID" val="2493"/>
</p:tagLst>
</file>

<file path=ppt/tags/tag877.xml><?xml version="1.0" encoding="utf-8"?>
<p:tagLst xmlns:p="http://schemas.openxmlformats.org/presentationml/2006/main">
  <p:tag name="KSO_WM_BEAUTIFY_FLAG" val="#wm#"/>
  <p:tag name="KSO_WM_TEMPLATE_CATEGORY" val="custom"/>
  <p:tag name="KSO_WM_TEMPLATE_INDEX" val="20177118"/>
</p:tagLst>
</file>

<file path=ppt/tags/tag878.xml><?xml version="1.0" encoding="utf-8"?>
<p:tagLst xmlns:p="http://schemas.openxmlformats.org/presentationml/2006/main">
  <p:tag name="AS_UNIQUEID" val="2495"/>
</p:tagLst>
</file>

<file path=ppt/tags/tag879.xml><?xml version="1.0" encoding="utf-8"?>
<p:tagLst xmlns:p="http://schemas.openxmlformats.org/presentationml/2006/main">
  <p:tag name="AS_UNIQUEID" val="2496"/>
</p:tagLst>
</file>

<file path=ppt/tags/tag88.xml><?xml version="1.0" encoding="utf-8"?>
<p:tagLst xmlns:p="http://schemas.openxmlformats.org/presentationml/2006/main">
  <p:tag name="AS_UNIQUEID" val="17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i*2"/>
  <p:tag name="KSO_WM_UNIT_INDEX" val="2"/>
  <p:tag name="KSO_WM_UNIT_LAYERLEVEL" val="1"/>
  <p:tag name="KSO_WM_UNIT_TYPE" val="i"/>
</p:tagLst>
</file>

<file path=ppt/tags/tag880.xml><?xml version="1.0" encoding="utf-8"?>
<p:tagLst xmlns:p="http://schemas.openxmlformats.org/presentationml/2006/main">
  <p:tag name="AS_UNIQUEID" val="2497"/>
</p:tagLst>
</file>

<file path=ppt/tags/tag881.xml><?xml version="1.0" encoding="utf-8"?>
<p:tagLst xmlns:p="http://schemas.openxmlformats.org/presentationml/2006/main">
  <p:tag name="KSO_WM_BEAUTIFY_FLAG" val="#wm#"/>
  <p:tag name="KSO_WM_TEMPLATE_CATEGORY" val="custom"/>
  <p:tag name="KSO_WM_TEMPLATE_INDEX" val="20177118"/>
</p:tagLst>
</file>

<file path=ppt/tags/tag882.xml><?xml version="1.0" encoding="utf-8"?>
<p:tagLst xmlns:p="http://schemas.openxmlformats.org/presentationml/2006/main">
  <p:tag name="AS_UNIQUEID" val="2126"/>
</p:tagLst>
</file>

<file path=ppt/tags/tag883.xml><?xml version="1.0" encoding="utf-8"?>
<p:tagLst xmlns:p="http://schemas.openxmlformats.org/presentationml/2006/main">
  <p:tag name="AS_UNIQUEID" val="2127"/>
</p:tagLst>
</file>

<file path=ppt/tags/tag884.xml><?xml version="1.0" encoding="utf-8"?>
<p:tagLst xmlns:p="http://schemas.openxmlformats.org/presentationml/2006/main">
  <p:tag name="AS_UNIQUEID" val="2128"/>
</p:tagLst>
</file>

<file path=ppt/tags/tag885.xml><?xml version="1.0" encoding="utf-8"?>
<p:tagLst xmlns:p="http://schemas.openxmlformats.org/presentationml/2006/main">
  <p:tag name="AS_UNIQUEID" val="2129"/>
</p:tagLst>
</file>

<file path=ppt/tags/tag886.xml><?xml version="1.0" encoding="utf-8"?>
<p:tagLst xmlns:p="http://schemas.openxmlformats.org/presentationml/2006/main">
  <p:tag name="AS_UNIQUEID" val="2130"/>
</p:tagLst>
</file>

<file path=ppt/tags/tag887.xml><?xml version="1.0" encoding="utf-8"?>
<p:tagLst xmlns:p="http://schemas.openxmlformats.org/presentationml/2006/main">
  <p:tag name="AS_UNIQUEID" val="2131"/>
</p:tagLst>
</file>

<file path=ppt/tags/tag88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M2NGQyNmFhYjJkMzI3NTI3NWQyNWRmZGJkNmIyYjMifQ=="/>
  <p:tag name="RESOURCE_RECORD_KEY" val="{&quot;13&quot;:[4364954],&quot;65&quot;:[20200983]}"/>
</p:tagLst>
</file>

<file path=ppt/tags/tag89.xml><?xml version="1.0" encoding="utf-8"?>
<p:tagLst xmlns:p="http://schemas.openxmlformats.org/presentationml/2006/main">
  <p:tag name="AS_UNIQUEID" val="17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AS_UNIQUEID" val="1623"/>
</p:tagLst>
</file>

<file path=ppt/tags/tag90.xml><?xml version="1.0" encoding="utf-8"?>
<p:tagLst xmlns:p="http://schemas.openxmlformats.org/presentationml/2006/main">
  <p:tag name="AS_UNIQUEID" val="17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1.xml><?xml version="1.0" encoding="utf-8"?>
<p:tagLst xmlns:p="http://schemas.openxmlformats.org/presentationml/2006/main">
  <p:tag name="AS_UNIQUEID" val="17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2.xml><?xml version="1.0" encoding="utf-8"?>
<p:tagLst xmlns:p="http://schemas.openxmlformats.org/presentationml/2006/main">
  <p:tag name="AS_UNIQUEID" val="17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3.xml><?xml version="1.0" encoding="utf-8"?>
<p:tagLst xmlns:p="http://schemas.openxmlformats.org/presentationml/2006/main">
  <p:tag name="AS_UNIQUEID" val="17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4.xml><?xml version="1.0" encoding="utf-8"?>
<p:tagLst xmlns:p="http://schemas.openxmlformats.org/presentationml/2006/main">
  <p:tag name="AS_UNIQUEID" val="17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5.xml><?xml version="1.0" encoding="utf-8"?>
<p:tagLst xmlns:p="http://schemas.openxmlformats.org/presentationml/2006/main">
  <p:tag name="AS_UNIQUEID" val="17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6.xml><?xml version="1.0" encoding="utf-8"?>
<p:tagLst xmlns:p="http://schemas.openxmlformats.org/presentationml/2006/main">
  <p:tag name="AS_UNIQUEID" val="17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7.xml><?xml version="1.0" encoding="utf-8"?>
<p:tagLst xmlns:p="http://schemas.openxmlformats.org/presentationml/2006/main">
  <p:tag name="AS_UNIQUEID" val="17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8.xml><?xml version="1.0" encoding="utf-8"?>
<p:tagLst xmlns:p="http://schemas.openxmlformats.org/presentationml/2006/main">
  <p:tag name="AS_UNIQUEID" val="17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9.xml><?xml version="1.0" encoding="utf-8"?>
<p:tagLst xmlns:p="http://schemas.openxmlformats.org/presentationml/2006/main">
  <p:tag name="AS_UNIQUEID" val="17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BED4E7"/>
      </a:dk2>
      <a:lt2>
        <a:srgbClr val="D8E5F0"/>
      </a:lt2>
      <a:accent1>
        <a:srgbClr val="66A0D0"/>
      </a:accent1>
      <a:accent2>
        <a:srgbClr val="76BEC0"/>
      </a:accent2>
      <a:accent3>
        <a:srgbClr val="71C58F"/>
      </a:accent3>
      <a:accent4>
        <a:srgbClr val="8BC571"/>
      </a:accent4>
      <a:accent5>
        <a:srgbClr val="A9CC6A"/>
      </a:accent5>
      <a:accent6>
        <a:srgbClr val="C4C158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BED4E7"/>
      </a:dk2>
      <a:lt2>
        <a:srgbClr val="D8E5F0"/>
      </a:lt2>
      <a:accent1>
        <a:srgbClr val="66A0D0"/>
      </a:accent1>
      <a:accent2>
        <a:srgbClr val="76BEC0"/>
      </a:accent2>
      <a:accent3>
        <a:srgbClr val="71C58F"/>
      </a:accent3>
      <a:accent4>
        <a:srgbClr val="8BC571"/>
      </a:accent4>
      <a:accent5>
        <a:srgbClr val="A9CC6A"/>
      </a:accent5>
      <a:accent6>
        <a:srgbClr val="C4C158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jg2NjMzNDAxOTI2IiwKCSJHcm91cElkIiA6ICIxODA5NDU2MDgiLAoJIkltYWdlIiA6ICJpVkJPUncwS0dnb0FBQUFOU1VoRVVnQUFDQWdBQUFQckNBWUFBQURmOUN4L0FBQUFBWE5TUjBJQXJzNGM2UUFBSUFCSlJFRlVlSnpzM1hsNGxOWGQvL0hQdVdmTFRQWTlZVXNnWWQvM1JVQVFGTlJLQlpYV3R2YlJXbTFyYTF1N1cvdll0UGI1ZFY5dGZhcTFEOXBXVzlHNm8xVlFWQlFFQVVIMmZWOUNJR1FqNjh5YzN4K0JRRWdDU1lCTUlPL1hKWmVaK3o3M21lL2tNbUdjODdtL1J3S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RRdGt5a0N3QUFBQUFBQUFDQVV4amw1Ym1HSHZFbXVqMitubks3aGhpRmh4bGpjcXhWcXJVbVVWS0NNZkpKY296aE0wNmdOYXc5L285TXBhUWlZMVVrWXd1TXpIWXJyUXlGdEtyRytEWjdTcHlqS3g3NVFsQ1NqWFROQUFEZzNMa2lYUUFBQUFBQUFBQUFIR2V5YjgzelpabTRuaDZ2WjVMajBsVEpHVzJsbnBMSmtKUmdaQUxHV0srVlhFYkdFQkFBenMzeG55TkhzbDdKUk1zb1FWS0drYnE2RkVwU1ZFMHdkZHpVa3Z6Rjg0T1JyaFVBQUp3NzNqd0RBQUFBQUFBQWlManNXL09pRW1QOFNTYmc3dVkyempoWlhXV01obGlaUkNNNXNqTFd5TWpXLzB5VGdBRFFPdGFlMWhIQXlCb3JLeU43L0Z5eGpOWmJheGVvcHVhZGlvQnJlMkZCNlpIOWorU1ZSNlppQUFCd1B2RG1HUUFBQUFBQUFFQWttWDQzNVhrQ25memQ1ZlZlNWpobXVxd0dHQ25ER2h0clpOeVJMaERvaUt3VWxGUXVLZC9LYmpSaHphOEpoZDhwc0diejN0OStvMUpzT1FBQXdFV0pMUVlBQUFBQUFBQUFSRXoyclhsUmlSbXhXZkk0VTR3eE0yWE1TR05zRjhsRUcyUDQvQktJa09PZE83eVNqVGRHS1VZbTJURkdBY2VVSmc0Wlcxcnd3VnZWa2E0UkFBQzBIT2xiQUFBQUFBQUFBSkZpNHFQaWtxM1hqRE5XMThxYVNiS0tvdkVwMEo0WWw2eFNyTEdYU1hMTGhzTk9kS0JZdXFsQ2Vqb1U2ZW9BQUVETGtNQUZBQUFBQUFBQUVCR0R2dlhMYUxmUDZlZVc4eWtyTTlxUjRvMlJZNHlNTWFRRWdFZzc4Yk5ZKy9Ob2pLUllZNHpYTGJNOWVYQmF3YUhsYjFSRnVrWUFBTkF5VHFRTEFBQUFBQUFBQU5BQjNYU1R5eTFQamt2TzVkWm9vREUyeGZKNUpkQitXUmxKOGJLMmo0d3p4UjBkMVVkM1BreVhZZ0FBTGpLODRRWUFBQUFBQUFEUTVvWjNHNTNvTXFGaHhyRlh5cXFUclBGRXVpWUFaMk5jeHBnMEkwMXhaRVlPamo2V0Z1bUtBQUJBeTVEdUF3QUFBQUFBQU5EbUhNZnBieHhuVU8zZHlJb3hZa3NCb0QycjIvYkRtaWpKWnJzY0RUSmh1MVBTdnNoV0JnQUFXb0lPQWdBQUFBQUFBQURhbkRIT0dGbjFsRXk4NFVZbTRPSmg1RExHQkdURFBlUm9WS1RMQVFBQUxVTkFBQUFBQUFBQUFFQUVtQkdTN1dZTW4xRUNGeDByeDhySmRHU0dSTG9VQUFEUU1pUnpBUUFBQUFBQUFMUzVzRlZ2WTB5S3NYTFlYQUM0dUZnalkyUlQ1UmpXR0FBQXVNandsemNBQUFBQUFBQ0FOdWM0TmtWU3RKVU0rUURnSW1ObHJCUmpKRitrU3dFQUFDMURRQUFBQUFBQUFBQkFtek95TWRiS0t4bERCd0hnNG1Oa3ZMTHlScm9PQUFEUU1nUUVBQUFBQUFBQUFMUTlhd0tTSlJvQVhJU0k5UUFBY1BFaUlBQUFBQUFBQUFDZzdSbTVXR01FQUFBQTJwWVQ2UUlBQUFBQUFBQUFBQUFBQU1DRlIwQUFBQUFBQUFBQUFBQUFBSUFPZ0lBQUFBQUFBQUFBQUFBQUFBQWRBQUVCQUFBQUFBQUFBQUFBQUFBNkFBSUNBQUFBQUFBQUFBQUFBQUIwQUFRRUFBQUFBQUFBQUFBQUFBRG9BQWdJQUFBQUFBQUFBQUFBQUFEUUFSQVFBQUFBQUFBQUFBQUFBQUNnQXlBZ0FBQUFBQUFBQUFBQUFBQkFCMEJBQUFBQUFBQUFBQUFBQUFDQURvQ0FBQUFBQUFBQUFBQUFBQUFBSFFBQkFRQUFBQUFBQUFBQUFBQUFPZ0FDQWdBQUFBQUFBQUFBQUFBQWRBQUVCQUFBQUFBQUFBQUFBQUFBNkFBSUNBQUFBQUFBQUFBQUFBQUEwQUc0STEwQUFBQUFBQUFBQUhSRVBUTlQ5ZURuWityREhmdDA3ei9tTmZ1NmIzMThza2JtZHBVa1BmejZFcjI1WnN0NXFlZUtnVDMxMGM3OU9seDY3THpNMTVoWll3WXFLelZKTDM2d1Z0c09IcmxnendNQUFJREdFUkFBQUFBQUFBQUFnQWdZbUpXaGhHaS9rbUlDemI3bXVoSDlkZVBZUVhXUFo0enNyNFZydDhqYTF0ZmhjaHo5NkpQVE5IVlFMeDBwTGRmZGp6NnI3ZmtYWnZGKzhvQ2VHcG5iVlN1MjdXMFFFUEM1WFlxTzhyVjY3dUx5Q29YQ0o3OFJXYW1KR3RhalM3T3VmVzdwR21VbXhpaytFTlhpNXcyR3d0cDY4SENMcndNQUFJZ0VBZ0lBQUFBQUFBQUFFQUVEc3pwSmtwWnQyZDJzOGJtWktmcld4eWRKa2hhdTNhb3h2YkkwcGxlV2JwOHlSbzh1ZUwvVmRZVENZYjMyNFNhTjdaV3Q1TmlBZm4vN1ROMytwMy9wVUhGWnErZHNqV2xEKytqN04weHQ5ZlczUHZoUGJkeDNxTzd4NE94Tyt1N01LNXAxN1lzZnJOVVhyaHFyNlVQN3RQaDVDMHJLZE4zLysydUxyd01BQUlnRUFnSUFBQUFBQUFBQUVBRkRzbXNEQXN1MzdUbnIyQzdKOGZyOTUyYks1M0ZyOGFhZHV1K0pWelJ0YUIvOWNQWlYrdHlVVWRweitLaGVXN1dwMWJVczJyQmRYLzNyYy9yRDdUT1ZHaGV0bjM3bVd0MzV2MDhyRkE2M2VzNldDb2JDcXFpdWFmWDE0U2JhS0N6ZXRGT3ZydHpRNkxuN2JyeFNVWjdhajhrMzd5OVFyTDloQjRNeHZiTGtjaHl0M3JsZlpaVlZEYzRYSGF0c2RjMEFBQUJ0allBQUFBQUFBQUFBQUxTQnVFQ1VQak54dUtUYXR2NlppWEdTcE12NzUraXlQdDNyaloyM1lyMTJGUnlWSktYR3hlakJ6OStnNU5pQU51MHYwSDFQdktLd3RYcDE1UVlON2Q1Wk0wYjIxdzgvTVUwdXg5RXJUU3lFTjhlNlBRZVY5OVJyK3NWbnIxUC9yaG42M0pSUitzdjgxbmNtYUtsWFZtNDRwL3Fic3Vkd2tlYXYzdHpvdWUvT25DSjVhcjkrY3RGS1BibG9aYjN6VVI2MzNucmd5NUtrZS84eFQ0Vmw1ZWU5UGdBQWdMWkVRQUFBQUFBQUFBQUEya0NjMzZmUFRoclI0UGluSmd4cmNHejF6djNhVlhCVXVSa3Ardld0TTVTZUVLdE4rd3YwMVVlZnJYZVgvUytlZjFQSnNRRmQxcWU3Zm5EVGxVcU5qOUhmM3ZwQVRkeE1mMWFMTm16WGs0dFc2Tk1UaCt1L0pvM1UvTldidGZOUVlhdm1Na2FLOG5qcUhYTWNJMG55ZVZ6eWUwK2VxNm9KTnRrQjRGekYrbjNLU2sxczlOenhjcHJVN2ZoMVI0OVZFQTRBQUFDWEJBSUNBQUFBQUFBQUFOQUdqcFNXNjcvLythb2s2Y2F4Z3pVNHU1T2VYN3BHSzdidmJUQjIwNzVER3Rjbld6LzUxRFVLZUQxYXQrZWd2dmJYNXh1MHVBK0d3dnJ1MzEvV3oyLzVtQzdyMDExZm1qWk9JM0s2S3UrcC8raElhZXNXdEI5K2ZZa205T3VoYmltSitzYU15L1hWUjU5cjFUeTVHYW42KzljKzFlaTVCMjYrdXQ3amJ6NzJvdDdidUtOVnozTTIxd3pycTJ1RzlXM1dXSS9MSmJmTHFYdWNrNTRzU2RxUlgxZ3YwSERDaFF3MkFBQUFYQWdFQkFBQUFBQUFBQUNnRFZSVTE5UzF1di9DVmVNa1NmOTY5MFB0UEw2VndBa2VsMHRmbkRaV04wOFlKc2ZVM3VKZVhsV2orMmRmMWVUY2puRlVYbFd0Z00rcmtibGQ5ZlMzL2t2L2ZQZERQZkhPU3BWWFZiZW96dXBnU0ZzUEhGYTNsRVNOeXUybWNYMnl0WGpqemhiTklVbGhHNjdYN1VCUzNTSjdWVENrY0RoY2R6eDB5dGZuMjRhOStmcGc2NTVHejMxeS9GQjUzYTY2eDkrK2ZySm1qT3pmWU55d0hwMjE4TWQzTlRoKzd6L21hZUhhcmVldldBQUFnQXVNZ0FBQUFBQUFBQUFBdEtHMCtCaDFTWTVYZmxGcGczQkFUa2F5Zm5Mek5lcWVuaVJKV3JwbGwwcktxM1RsNEY1bm5mZUpkMWFxdUx4Q1g3aHFuQUkrcjI2Zk1scjl1MmJvNi8vM2ZJdnFjem1PUnZmTXFudDgxN1RMV2hVUTJIYndpQ2JmLzFEZDQ4Um92MTc1d1oweVJ2cnZKMS9WTyt1M3RYak8xdmhvMXdFOTlKLzNHajAzYTh5Z2VnR0JFd3BLanAweFdKRVVFMUNzMzNmZWFnUUFBR2dyQkFRQUFBQUFBQUFBb0EyTjZWVzcrTDVrOHk1MVRVNVEzaWVuYWVPK1Evcmw4d3RWVWw2cHVFQ1VKT20xVlp2MHdOT3ZLODRmcFVjWHZIL1dlWXZMSzFWMHJFS3JkKzdYZlRkT1ZWcDhySDc1L01JVzF6ZWtleWRGUjNuckh1ZG1wbWp5Z054enZsTitSRzVYSFcrSTBPWmNUc3VlK0RjdnZsWDNlbzJSSEdNVUNwL2NTdUM3TTYvUXpORUR6MnVOQUFBQWJZR0FBQUFBQUFBQUFBQzBvYnFBd0thZGl2SjYxTDlyaHFwcVFwSnE3MXovMGR6WDFLZHptdjcyMW5KSlVtRlp1UXJMeXBzOS8rcWQrL1daM3oyaHZsM1N0YSt3dU1YMVRSN1FVNUpVVWxHbGpmdnlOU3EzbTI2N1l0UzVCd1J5dWpaNXJuL1hEQ1ZFKzg5cGZrbmFkNlNvUVZlR1QxdzJSSis0YkVpcjU3eDMxbFROR05tZjdRUUFBTUFsZ1lBQUFBQUFBQUFBQUxTUkUrMzdnNkd3UHRpeVc1MlRFeHFNV2JabHR6YnV6VmRXYW1LVDgrdzlVcXhRT056b3VhdUg5VlhucEhpOXNuSjlpK3Z6dWwyYU5xUzNKT21kZGR2MDZzb05HcFhiVGIwNnBXcDgzKzU2ZDhPT0ZzOHAxYjd1eS92bk5IbitpOVBHYVdSdTB3R0M1bnJpblpWNjhKVkY5WTRWbEpScHorSEdneEtEc3p1MXVMc0FBQURBeFl5QUFBQUFBQUFBQUFDMGtlRTVYUlFkNWRVSFcvZW92THFteVhIWGpleXZ1NitaME9UNW1UK2Zvd05IU3pROHA0dW1EdXFsQlI5dDFvcHRleVZKMXd6cnE1RzVYYlY2NXo3dEx5eHBVWDJUQnVRcTF1K1RwTm81dCsvVityMzU2dGNsWGJkZE1hclZBWUd4dmJQcWRRaUlEMFRwZjc5d294NmN0MGpyOStacnk0RUN1UnlueWV0N2QwcFZkSlJYK3d0TGRMQ290TWx4K3dxTFRuNTlwRmp6VjIvVzRrMDc5ZXJLRFkyT3YrL0dxWXJ5ZUJTMnR0SHpBQUFBbHhvQ0FnQUFBQUFBQUFEUVJxWU1yRzNmMzl5RjlqbHZMdE9HdllmcUh0OTU1UmpsWnFiVVBjN05TTlhNMFFPMTg5RFJ1b0RBdWJocDdHQkpVbjVScVpadDJTMUordnRieS9YVHoxeXIvbDB6TktwbnQ3cmpMWEh0OEg2U3BIMkZ4ZXFjRks5UFR4eW03TFFrL2ZIT0cvU2R4MS9TSCtZdE91UDFEMy94SmczTzdxVG5sNjJwMjNyaGJGWnMzNnNWMjgvOFBmbWZaeGFjZFI1enZNR0FKVVFBQUFBdUFRUUVBQUFBQUFBQUFLQ05ETStwYmFNL01yZXJjaktTRlJlSWtpUmxwU2JxK3pkTWxhUjZDL0JyZHgvVWV4dFBoZ2x1R2pmNGd0VTJNcmVyQm1abFNwS2VYYnFtN3E3NnQ5WnQxYTZDbzhwS1RkU1hyeDZ2RDdZK3FaYXNsWGRPaXRmRWZqbmF1TytRU2l1cTFEa3BYbzh1V0txWll3WnFlSTh1K3ZXdE0vU054MTQ0THdFSFNlclZLVlcvdm5WR2k2Lzc2Yi9mYVBSNGxNY2pTYXFvRHA1VFhRQUFBTzFCMHoyYkFBQUFBQUFBQUFEbjFZazIrdVA3ZHRlTWtmMDFxWCtPSkNrNU5xQVpJL3RyeHNqK2RZdjBiZTIySzBaTGtxcHFnbnBoMmRxNjQ5WktqeTU0WDFKdHEvK3JoL1p0MGJ5Zm5qaGNMc2RvL3VyTmRjZXFneUY5Ky9HWHRIbC9nWHdldDBiMXpKSWsrZHd1NVdha05EVlZQUzdIVWZmMHBBYkhQUzZYVXVOaVd2ekg1Mm44ZnJwb24xZVNkS3lxcWtXdkd3QUFvRDJpZ3dBQUFBQUFBQUFBdEpGZlBQOUczUjNwa3RRcEtVNTNYek5CTy9JTDljajhKWktrUFVlS05McG5OMGxTM2llbXFTWVVxaHNmNi9kZGtMb21EOGpWc0I2ZEpVbFBMMTZ0b21NVjljN1BYNzFadDF3K1FyMDZwZXBMMHkvVFcrdTJxYnlxK3F6elppVEU2dG9SL1JRTWhmWHF5ZzBhMHl1cjdseDVWYlcrL24vUDY4WnhnL1hJNjdXdi9lcGhmZlc5V1ZPMFp0Y0IzZjNvczZxc2FmeXUvVkc1M2ZUOUc2Zks1VGk2NFJkelZCMDgrVDFhdCtlZ0x2ditIeHE5N3RzZm42enJSdy9VL2YvNmo5NzRhSE85YzZHdzFkamUyUTJ1NlpJU0wwa3FMQ3MvNitzRkFBQm83d2dJQUFBQUFBQUFBRUFiV2JKcFY3M0hQVE5USlVsSGoxVm80ZHF0ZGNkUEJBUU9GcFhXVzZ6djNTbFZub0Rydk5ZVTVYSHI2eCtiS0VrNlZsbXR2NzI5dk5GeGYzcjFQZjMrOXV1VkdoZXR1NlpmcGwrOXNQQ3NjOTk5elFUNTNDNHQrR2h6b3d2c2hXWGxkZUVBU2JwcDNCQkpVbVZOc01sd2dGVDcvY3BJaUpVa1hUOXFvT1l1WGxYdmZDaHNsUmp0MTVlbVg2YlNpa285K01xN2txUVRPeU5ZYXhVS24zMmZCTC9Ybzg1SjhTcXJyTmIrd3BLempnY0FBR2p2MkdJQUFBQUFBQUFBQU5xcFA3KzJXSGMvK216ZG4wMzdDODc3YzN6bG12RktQNzdZL3RjM2xxcWt2TExSY1V1MzdOSTc2N2RMa200WU0waER1bmMrNDd4OU9xZHB5cUNla3FSL3ZMM2lySFdNek8ycW5JeGtTZEtUaTg0OGZzdUJBaTNldUZPUzlObkpJK1IxTnd4TnBDZkVhc2JJL2hyVHEyRlhnT1lhMXlkYkxzZlIwYkp5K1JwNURnQUFnSXNOSFFRQUFBQUFBR2ovak9iZTVNUWN5VW9PbU1CZ0dRMlJuSUZHNmliWlZNa2tHcU1rU1JlbTd6VFFNVlZiNlloa2k2MVZvVEZtdDJ4NHJaRlcxUndMclRxeXNlQ1FIbmtrcUpNM0pBUG5UY0RyT2Z1ZzgyVHlnRnpkT0hhd0pHbmp2a1A2MTdzZm5uSDhiMTk2VzZON2RwUFA0OVlETjAvWFozNzNoSXFiQ0JRVWxwWExXbW54cGgzYXVPL1FXV3U1WmRJSVNkSzJnMGNhZEZwb3pKeUZ5elN1VDdaU1lxTTFZMlIvUGJQa28zcm40d0pSa3FTanh4cDJMdmptakVtNmEvcjRlc2R1LzlPLzlOTHlkVnE5Yzc4MjdNMlhKSDNpc3FHU3BLNHBDWnB6OTgzNi9oT3ZhT2VoUXMxYnNWNXJkeCtzR3djQUFIQ3hJQ0FBQUFBQUFFQjdkdE5OTG8zckg1dDgxT250VVhoazJHaUFJNXNWbHMyUUZDOWpBcklLV0N1WE1aRXVGcmgwV0N1WGpHSWs0elpTd0ZyRkd1TWtXMnQ3dUtKZGZWS0dwQyt2ZWpodlhlbUJ0NHFVOTFiVGZkQ0JScmdjUjJueE1VcUxqOUdnckU2U3BCN3BTWHI0aXplcFcycWlTaXNxOWNLeXRaS2tTUU55bEoyV1dIZnRpYmI2NTBOV2FxTHV1L0ZLU1ZKMU1LVC9lV2FCd3ZiTW1aY0RSMHYwNTljWDYydlhUbFJxWEl3ZXVQbHEzVFBuK1ViYjlSOHFMdE95cmJ2MCs1Y1huYldXUHAzVE5DcTNkbHVGeDkvNm9GbjFyOWwxUUIvdTJLZWgzVHZybHN0SDZQbGxheFVNaGV2T0o4VUVKS25lRmcwbkpFVDdsUkJkLzVqTGNiUm0xd0d0MlhWQVVtMlhoRUZabVRwV1dhMzlSMHZVTXpORmo5MTlzMzd4M0p0NlplVUdyZDE5c0ZsMUFnQUF0Q2NFQkFBQUFBQUFhSzkrYzQ4LzBmR21PbEhobm83c0ZkYlJsVWJxSVprWVkrUklNcEtNelBGL0F6aC9hbi9Hb2lVRlpDUWpaUnFwbDJUS0pUUEM1YWhySUJ5TTlTZU4zM0RvbHlNTzZ0dS9LaGZkQkhBV3Vaa3ArdDNucmxkU1RFRE9hYW11MmdWcnZ5UnAzU2tMejllTjZIOUJha2xQaU5VZmJwK3BtQ2l2Sk9rM0w3MnRMUWVhdDMzQlB4ZDlxUEY5ZTJoNGp5NGExYk9iN3AwMVZUOTVabjZqWSsvLzUzK2E3REJ3cXR1bmpwWWs3U3NzMW9MVm01djVLcVRIM3Z4QVEyL3ZyUFNFV0YwOXRLOWVXcjZ1N2x6MzlOcnRDc2IyeWxabVlwd09IQzJwTy9lanAxN1RHMnUyMUp1ck9oaXErL3I2VVFQMGpSbVRKRW0vZmZsdHZiNXFrNzU5L1dSZE42Sy83cDk5bFlaMDc2eGZQcjlRTmFHUUFBQUFMaVlFQkFBQUFBQUFhSS95OHJ6SnZtQzJ5MjBtR09OTWw5VUFTUm1xWGF4MGtRWUFMaXlqQnNFYmx5UlpJN2VSemJGU25EWHVYc1lUbnA4UUZiT3dLQzl2by9MeXpyNEtpZzZ0c0xSY0tiRzF0NjFYMWdTMXErQ29pbzZWYTNUUExHMDllRmdQekgxZGU0NFVxN3lxV3ArZU9FeVM5T3NYMzlLcUhmdnI1dmplckN2VXYydkdPZFdSRWh1dFA5dytVK25IdXhITVc3RkJ6eTlkMDZJNTh2NzFtaDcvNnMxS2lnbm9ZeVA2cWJJbXFGKy91RkNuTnlCb1RqaWdiNWQwVGVqYlE1STA1NDFsWisxaWNLcWxXM1pwNTZGQ1phY2w2Yk9UUnVqbEZldnFhc2c1SGhDSWp2THFSNStjcnJ2Lzh1KzY2NExoY0wxQXdBbGRrdVAxbFdzbWFGTC9IRW5TazR0VzZ1WGw2eVZKLy9QTUFtM1ltNjl2WERkSk0wYjJWMjVtaXI3N3Q1ZFZVRkxXN0hvQkFBQWlqWUFBQUFBQUFBRHR6ZCsrRloxUXFwNHVsL3NLSTN1MVpBZEpTcEl4TGtPbkFDQ2lqT1N5TWdFcmRUV3ljZFl4c1Q1ci9SbnBRZS9CbjM5bmc3NzdpOUpJMTRqMnE3Q3NYRi8vditlMXErQm8zZDNzUFROVE5mcHJXU29wcjlLbS9RM3Y0TjlmV0ZMdnp2N3lxcHA2NTU5OS95UE5XN0ZlVlRYTjIrbWlSM3F5Zm52YngrdkNBWXMzN2RULysvZUNGcitXZ3BJeWZmK0pWL1NuTzJiSjVUaTZjZXdnSmNjRzlNRFQ4MVZlVmQyaXViNTg5V1dTcEwxSGl2WHFoeHRhWE12VGkxZnIyOWRQVnRlVUJFMGUwRk52cnRraWwyTTBLQ3RUa3JSaGI3NEdaV1hxRDUrZjFlUmlmdDh1NmZyc3BCR2EySytIWEk2am1sQklmMzV0c1o1NFoyVzljYysrdjBhN0RoM1ZUMi81bVBwMVNkZGpkOStzVzM3L2hBckx5bHRjTndBQVFDUTRrUzRBQUFBQUFBQ2M0cWFiWFBIRlVXayt0eVlhbzJ1TTBUakpKTXNZVjZSTEEzQlM3VFlmSnNFeFpvU1ZyZzRaMStTVVJGZW04dks0SVFkbjlQN21YZlZhM1orcm1sQklaWlZWeldwMVA3RmZqaDc1MHV5NmNNQ3FIZnQwN3ovbUtSUU90K3E1ViszWXB4L1BmYjN1anYvSkEzTDF4TmMvcmRFOXM1bzl4OFIrT1JxUjAxV1M5SmY1U3hRS045NDk0UFF0R1U0MWI4VjZsVlpVU1pJK2MvbHdTZEx3bks2S0MwUXB2NmhVWC92cmM5cDI4SWdHWjNmUzFFRzlHcDJqNkZpRmhuVHZMSmZqYU5uVzNicmw5MDgyQ0FlY3NHTDdYdDM1MEZNNldGU3FaNWFzSmh3QUFBQXVLdndQQ3dBQUFBQUE3WWZSaFA3UmJwOXlKRHRGTWdPdFRKUWg0QSswSzNXZFBJeU1sWHhHNmljNUZjYjZOc1ZtcXJBMEw2OVFlWG10VzNFRnpnT1hVL3ZYeG9sVysxRWV0KzY1N25KOWZOU0F1akh2YnRpaCs1NllwNnBHMnV5M3hHdXJOc25uY2V0N3M2YklNVWFaaVhINi9lM1g2Nm4zVnVtM0w3MTkxdXVQVlZWcDdlNkQ4cnBkZW0zVnBrYkhHQ05sSnNWSmtpcXJHM1pLcUt3SjZxWGw2elIxVUMrOXVXYUxIR04wL2ZIWCtzRzJQU3FwcU5LWEhuNWFQL25VTlJyVnM1c2s2U3RYajllUTdwMjFmT3NlSFN3cTFlR1NNbjN2N3krcnFpYW9qZnNPbmJGbWo4dWx3NlhsdXZzdnp5cGt3OHJKU05iUnNncUNBZ0FBNEtKQVFBQUFBQUFBZ1BiaTRUdmR5WEw2dW16b1NoblRYOVlteVp6aGxra0E3WUtWaVpkUlgwblR2WTVLRkZlOFJGSkZwT3ZDcFNrbE5scVNWSE44WVQ4aklWYU9ZMVJRZkV3MW9aQ3lVeFBWdTFPcUpOVXRXSHZjTGczcjBhVnVqdWVYcnRFdlgxalk1TjM2TGZYaUIrdDB0S3hDUDc1NXV2eGVqNDZVbHVzZmJ5OXYxclVydHUzVjV4OTZTZ25SZmtsU2ZDQktFL3IxME5HeUNsVlUxeWhzcmFZTzZsWDN1cHZxdnZEb2dxWDYwNnZ2S2hTMjZ0c2xYVmNNN0NsSmVudnROa2xTU1VXVnZ2clg1M1R0OEg3NjNKUlI2cHdVcnh2R0ROSU5Zd2JWbThkYXFUb1VVaWdjbGozKy9UR09rY3NZdVYxT1hmamlkTi81Mjh0NlovMjJacjFtQUFDQVNDSWdBQUFBQUFCQU81RWE3SlJzM0hhWWtibENWbWxzS3dCY0hJeVJJNnRrSzAxeXduWm52Q2Q2UjdHMEk5SjE0ZEx4d00xWEt5MCtSZ0dmVjkzVGsxUlNVYVVqWmNja1NlUDc5dEMzUGo1SmtoUUtXN21jMmx6Wm9lSXk3VDU4VkpKVVdsR2xiejMrb3Y1MDV3MTY2TlgzOU1yS0RlZTl4a1VidHV1enYzOVMzNzl4cXY3ODJtSVZsQnhyMGZWRngyb3pOVFdoc0g1dzQ1V05qaWtvS2RPeUxic2FQVmRlVlYzMzlZbGszZEZqRlZxeWVXZTljZk5Xck5lOEZlczFyRWNYamVtVnBiNWQwdFVsT1Y1eC9paEZSM2xsak9SenV5UTEvNi9nVU5ocTVmYTl6UjRQQUFBUVNRUUVBQUFBQUFCb0oxd21QTlFhWjdDc2NpUUZ6TWsxRGdEdDFJbWZVeXZyTTBaZEpEUEE2M1cyaVlBQXpsRlZUVWhsbGRVS2hzS3FyS25SNE94T2ttb1h5WC96NHR0MTJ3ZHMzbit5SGI3TE1RcGJxNTJIQ3ZXelo5OVFNSFJ5cDR0ZEJVYzE2K2R6VkgyT1d3cWN5WjRqUmZyU3c4K2MweHpsVmRYYVgxaWl6TVE0bmVpaFUxcFJwUTM3OHZXN2w5NXAxcFlJNi9mbTY2TmRCL1Roam4zMXZnZW5Xcmw5YjRORi9kUzRHUFhwbkthc3RFUmxKTVFwSlM1YThZRW94VWI1Rk9YMXlPZHh5ZVdjN0NJUXRsYWhjRmliOXhXb3JMTHFuRjQzQUFCQVcrR0RCZ0FBQUFBQTJvbTBoKy8vb1pFWkwyTXVONUluMHZVQWFCbHJGWmJSKzlab3lhRTc4cjRWNlhyYXU5SGYvZDM1NlcvZmdSaWp1bURBNmNlOUxwY2N4MUZOS05Ua29uaEhNcTUzdHRidnphL3JUSUFMWituUHY4NDZBd0FBRnhFNkNBQUFBQUFBMEc2WUlaTEpsTlQ0QnNjQTJyZmFKYkowV1EwNnkwaWdWUm9MQjV3NFhudG4vWVhyRG5DeFdieHA1OWtIQVFBQWRFQUVCQUFBQUFBQWFDZU1URTlKS2FMakgzQ3hNa1pLUEw1TkNBQUFBQUMwT3dRRUFBQUFBQUJvTDR4TmxSUlEzYTdMQUM0MlZvcVdrVGZTZFFBQUFBQkFZd2dJQUFBQUFBRFFma1JMOGtTNkNBRG54Q3QramdFQUFBQzBVd1FFQUFBQUFBQm9OMHlVckRWc01BQmNuTXpKN1VINEtRWUFBQURRTGhFUUFBQUFBQUNnblRDU2k5MEZBQUFBQUFEQWhlSkV1Z0FBQUFBQUFBQUFBQUFBQUhEaEVSQUFBQUFBQUFBQUFBQUFBS0FESUNBQUFBQUFBQUFBQUFBQUFFQUhRRUFBQUFBQUFBQUFBQUFBQUlBT2dJQUFBQUFBQUFBQUFBQUFBQUFkQUFFQkFBQUFBQUFBQUFBQUFBQTZBQUlDQUFBQUFBQUFBQUFBQUFCMEFPNUlGd0FBQUlEV3NYbHlEc1QwU29xT0QrZUdqYnUzdGFhL2tYSWxkWk5SbXBFQ2t2eXk4c29ZM3ZjQnVQQ3NEVnJaR3NlWWlyQzFGY1k0aDYyMWV5UzdQU3l0QzF0dEN0aUt6WUVEdS9KTm5zS1JMaGNBRUZuVzJyQ01rYXlNTVRLUnJnY0FBQURvQ1BpZ0dBQUE0Q0ppSmJQaVRybUhEMGp5RjNuU2tud3VkWkpNRDFsbHU2UjBhMHlDa2Z5UzlWaHIzWEpreEdldEFOcUtzY2FSTVZiV2JTU1BaQU9PRkI4eUpzMGxsYnFrVUhYSWI4b3ljd05GRDFVWDdqdTArMWkvUE5VWXlVYTZkQUJBQkZoVldWbVhrZkZFdWhRQUFBQ2dveUFnQUFBQWNERzVVKzVPdlhyRkYzdE50bHpPT01kcWFOaUVzeVNUYm8wQ0pxeUFOVFpLVmg0WjQ1SzFMbGxyWkFnSkFHZ0QxaGhyck1mSU9OYklLOGt2b3dUSEtrdkdERGF5aDQxWHUzMWg5MXByUFl1N3BlZHMxQisyRmV1cnFvcDA2UUNBdG1kbGp4azVVVExkVmFpK0FBQWdBRWxFUVZSeWkxUXJjRkd4VmxiRzFrZ21HT2xhQUFCQXl4QVFBQUFBdUFpc3k1TTNNYk5YWEttVUVtWFUzWkhwRzNic2VHTTFNR3hOdWpFbVZsYXlSbEs5cGdFMEVBRFFob3h4SkNNcnVZNGZpYkpTN0luZlE5YlJNV3ROTjBjbXhicXN4eHBQL0ZHbno4Nzh2MVFkU3F2WVVXUUlDZ0JBQjJPT1NEWlJVb0EzcmNCRnhzaktxbHl5SlpFdUJRQUF0QXdCQVFBQWdIYk8zaVJYV1ZKdWZOQ0UrMW5qR1dDc1JvZGwraWhzMDYxUm9qR0tpblNOQU5Bc1lmbGtsQktXSFNpWnRGRFlESEpjNGFXK2tPK2pDayt2ZGZhbXpRZjF0TUpzT1FBQUhZTXhkcXVzdWh0amtpUTVrYTRIUVBNWnlWcGpDbVhEZXlKZEN3QUFhQmtDQWdBQUFPM1lsai9rK3NxalhjbXk0VnhybmZHU1JocWpRWks2eU1pUjVJajlBd0JjTEl4eEcxbVhKTCtrVkd1VUlhdFl4MUZpcGF5bmVtTHY5ZkdqaWc3cDIvbkhJbDBxQUtBTmhNMHFhK1NUVEk3aGMwcmdJbU90c2VaQTJKaFZrYTRFQUFDMERHKzhBUUFBMmpHLzQ0NnBER3FBNDNLTmNSbHpwWlVHR3Fzb2F5enY0d0Jjdkl5TVpOMk9sR3hseG9aa000emppZ241YkhTUkNTeVZSRUFBQURxQW9PeFN0M0dTSlExVjdmWTB2TWNGTGdaV0lldVljbG03WFdHekpOTGxBQUNBbHVGTk53QUFRRHRrOCtRb3JvdXYwQnZNTU1ZeldMSWp3dFprRzZONFM3OEFBQmUxazExUHJPU1Y1RFZXbmEyeFE0eFZwY3Z2MlcvL2xIcmtyWUtDeXNsNUNrYXdVQURBQldhQ1publlZek5kUmtNbDAxZFNYS1JyQW5CMlZxbzJWdnV0d3V1cWJIaFpwT3NCQUFBdHc5NWVBQUFBN2REV3BGelBFWDhneVNOM2Q4ZHFoS3daYm1TVEkxMFhBRndRUm5HU0JoaGpSb1hEcG5lQjRqTDZwNlpHUmJvc1JNNWZwczdXL0ZsZjBGVlp2WnQ5VGUvRU5MMTk0MTFhTlBzcmV1cWFXK1EyNStjamp6Ui9qSzdyMGYrOHpOV1VyckVKK3ZIWTZicHIwTGdMK2p4QWU3TmkzK0pEanJFcncwWnZ5aXJmV2h1MFZqYlNkUUZvbkxXeTFpb2thdzlicTdlTXRLems4TG9Ea2E0TEFBQzBEQjBFQUFBQTJxRjBueE5yalRNZ2JEUldVbzZSa2xSN3B5MEFYSW84UmlaT1VsY1pqZlI3M0tYdTZwaWxOcStnM09RcEhPbmkwUFpHWjNSVHFqOWE1VFhWelJydmQzdjB5TlNiMUNzaFJaS1VIWmVvRWVsZDlmN0JYZWRVeC9oTzNmWG5LVGNxT1NxZ3YyWjAwdzhXdjNwTzh6VWxNeENuT3dhTTFyb2orWHJvbzhVTnppZEhCZVMwTXZCUUZRcXFwTHF5M3JFYmNnY3AyblAydHhVZkhkNnY5VWZ5MVRjcHZWWFB2YWUwU0lWVjVhMjZGaDNFMDArSFE5K2R1c1dFS3hiS21INlNUWkJzOHFuZFpnQzBJMGJXV3BWSzJtS3RGbFRiOExxZGoyVTM3eTlyQUFEUWJoQVFBQUFBYUdmMjNOUEZiNEkyMWZvMDJrcVhHNm16a1hGYnNia0FnRXVZbFNPalpNbU9EanVtcHNMbDNWZm1UeW1VRHBkR3VqUzByYXpZUktYNm8xVVpDdXFEL0QzTnV1YVhFNjVUcjRRVUZWZFhhdW1CM2JvcXE1Y2VubnFqcHY3N1lSVlVsTFc2bG84T0g5Q3lnN3QxZFhZZjNkNS9sRXFxSy9XTDVRdGJQVjlyelovMVJXVkd4N2JxMmdXN3QraVcxNTZzZCt5K1VWT2JOZC92UGx5a29xcEsvV2ZtSGExNjdtKys4NUtlM0xTeVZkZWl3N0FyZm42Z2RPZzNZemJMN1pydlNMR1N4b3RnTE5BdUdTbHNaRGFIclgxTE5WcjdVZUt4UWltUE1DY0FBQmNaQWdJQUFBRHRqTDlQSUt0R3JoNk9WUjlqVEk2a09DdnI0azRxQUpjdVkyU3NqT1MzeHVscXcrcnRkcW1uaVVzb2x3NS9HT25xMExaR1ozU1RKSDF3Y0krcVFzR3pqdi92MFZmcWh0eUJxZzZIOUxuWG45S0hoL2JwbFptZlY1L0VORDArN1pQNnhMeS9xN1NtcWxXMWxGUlg2dk1MNXVxUGsyZHBaczRBM1ROMG9sWVY3TmZydXphMWFyN1dLZzlXcXp4WTA2cHJLMEpOWDNmUE95K3FvcEY1citpYXE5azlCOWMrZDAyMUZ1emUwbUJNdDlnRTlVcE0xZUdLWTFwVnNML1IrZmVWRmJlcVpuUTBlZUg4MHJ5Q2pMam9SWTdMN1RPU1kyWDd5eXBSTWk1anhIdGdJSUpxdC8yd0lVa2xrdDBjRHB2L09OS0NFbC9WZnVYbG5mMHZhZ0FBME80UUVBQUFBR2huWE1iMGtnbG5XNWtzSTZWSmZDZ0tvR093a2xkV1NaTHRHcFo2T1c1WFVCSUJnUTVnUm8vK0dwaVNLVWthbDVrdFNZcnhlblhmcUtuMXh1MC9WcUk1NjViVlBiNW42RVRkTldpY3JLUjczbjVCaXcvc2xDVGRNZjlwL1dmbUhScWEybGx6ci8yc1B2bkszMVY4V3B2OTVncGJxNis5OWJ5NnhpUm9SSG9YL1diaURGMys5SjkwcExMdFd1ZVBuL3ZIQ3pMdkt6czJOTmgrUUpMUy9ERjFBWUZERldVTk9oQkl0Y0dNWG9tcG1yZHpnNzczN3J3TFVoODZqdjJQNUZWNGI4M2JuSlNTSUpjVENocmpISk5SWHlPYktobS8rQXdUaUF5cmtJeXFyTlZoU1pzVXRndmw2STNLY0dqZHBsOThwMXo2YnFRckJBQUFyY0NiYXdBQWdIYkdHR2VnbFRJZEtkNnFsUnNPQThCRjU1UXVLY1pFUzdhSERSdFhCQXRDRzdvcXE3ZHV5QjFZNzlqUTFNNGFtdHE1M3JIVmh3OW96cnBsTWpLNmY4eVYrdUxBc1FwYnErKzgrN0tlM2JxbWJ0elc0c082YmY1VGVuemF6UnFTMmtuUFhYZWI3bGd3Vjl1S2o3U3F2cHB3U0hjc21LdTNicnBMeVZFQi9YanNkSDE1NGJPdG1rdVNmQzYzWEtmOEZSL2xydjE0eGpGR0FmZkp6dXBoRzFabE03b290RmFQK0NTVlZUZmNPanJGSDMzV2EzUGlreVZKRzQ3a24vZTYwQ0hablkvbFZWYmZtYmMxTGVBcjhiaWoxc3RsTHpkeXBrcnFMYXM0YTJSazZ3ZG42UzRBbkIrMVhRSk9ZV1NObGJXeTVRcHJoelZhWU1QQk4yM0l0YW15dk9UZytvZnl5cVZ2MnlhbUF3QUE3UndCQVFBQWdIYkdHdldSbEJpMml1VVRUd0Fka2JIV0w1a3VNallxMHJXZ2JmemZ1bVdhdjN1ejB2d3grdkhZYVRwYVZhRjczM3Vsd2JpaXlnb0YzRjc5N3hVMzZLcXNYZ29kdjd2LzMxcy9hakIyMGI3dCtxL1gvcW5IcDkyc3ZrbHBlbjNXRi9UOTkxN1JVNXRYdGFyR2crV2x5bnYvZGYxMjRnek55aDJveDljdjE3TDgzYTJhNjg5VGJ0VDByTjROanZkTlN0TzIyKzZ0ZTd6NjhBRk5mKzZSVmoxSGM3eDYvUjNOSG50cWNFR1NlaHdQQ093c09kcmczSVVPTnVEU3RmK1J2UEw5ZVhtN2M0OUVGOGI3cWtybDJBTEhPSU90VEhjclpSclpwT01kQmJ5UzliQUZGM0MrV0NzcEtHT3FaVzI1dFRwcWpBNG9yTjFoT2V0Q0lmdCtkZGkxZHQzZUpjVjYrdWxRcEtzRkFBRG5ob0FBQUFCQU8yT2tITWtFWk96WmI5OERnRXVRbGFKa2JZWmtZeUpkQzlyR3lrTjd0ZkxRWHQyUU8waFM3ZUwrQzl2V05oZzNOTFd6WHB0MXAzS1BMMDRmS2kvVHgzcjAwOGQ2OUd0eTdvTHlNaVZIQlJUdDhlcDNsMzljTi9jZXFwOTk4S2JlUDdpclZYV2U4S094MDNUMTgzOXA4UnlTVkJtc1VYbXdwdTZ4MjNIa2RWd0tXMXR2WWIzaWxERVh3aU5yM2xkMXVPRTZ6K0NVVHByUXVYdmQ0OHpvT0szODFEMk56dkd2YXo3VDROaW1vd1dhOU14RDU2OVFkQ3g1ZWVHdHNxVzVkeis0S3RwZHNqZktFN1ZCam51WXJJYUhyZWx0akUwMVVvd3hja21pMnhad0hoakp5cWdxYkZWbXJYUFltUEFXSzd2Q1Npc3JROEYxWllXbEJUc2ZVN1gwZERqU3RRSUFnSE5IUUFBQUFLQzlzYWF6a2ZXRUpULzNSQUhva0l5OFZrbzJWckdSTGdWdDY3Sk8yWktraFh1M05UajN2UkZYNkN0RHhzdGxqQ3BEUWVVdGVVMC9HMyt0TXFNYjNvbC91aW4vL3JQK09IbVcraWFsYVhSR056MTMzYTI2OW9XLzFsdndiNDRydS9XcSszcElhaWRkazkxWHIremMwS0k1Sk9sTGIvNjczdU9mWG5hTmJ1MDNVaHNLRDJucXMzOXU4WHl0OWV1VmI2dWt1ckxCOFRzR2pLa1hFRGloT2h6Uzd0S2lKdWR6R2FQdWNVbm50VVowVk1adWZWQlZrdllkL3pNL3dnVWhNa3hlWHA0ckt5c3J4dVB4akhLNVhGZEttaUFwMXhnVEw4a2wxVzB6WWEwOWZoZThWQ0Zwa3pGbWNUQVlmQ01jRHE4ckxTMHRLQ2dvS00vTHkyT0JHd0FBZEhnRUJBQUFBTnFkY01BYTR6Wlc3TDE5Q1RHQlZEbXhYUlFxV0N1Rkwrd2RvY0RGejdxTWpOOGE0NHQwSldoYmwzZkprU1F0M0xOVlB4ZzFWV016cy9XOWQrZHB6WkVEQ2xrcmx6RTZXbFdoejczK2xEN0kzNlAzOXU5czFyeGJpdy9yMnVjZjFiMmpwdWoyL3FQMHhNYVZMUTRIU05MVVV3SUNrdlN0NFpOYUZSQTQzZmpPUGM1NWp0WndHU09YYVhnRHR0TkVRbkZIY1dHOXpnQXU0OGpLS214cnQ2Rk85Y2Zvbzg5ODg4SVVDNkFqc25sNWVVRkp4WFBtekZsbWpEbmtjcm0yUzdvbUhBNlBkUnduVnBMbitGaGpqREdTUE5aYXR6R21yN1UyeGVWeTlYTzVYUE1URWhJV3V0M3VyWGw1ZWFXRUJBQUFRRWRIUUFBQUFLQzlNZktyOWs0WUFnS1hDQ2VwdDJLdmUwSnkreFU2c2w1bDgyNlRhc29pWFJiUWpobEhSbDZhcUhRc3ZSSlQxU2s2VHVzTDg1VmZYcXFjaEJRTlMrdXNXRzl0VHVSWEs5NVNxajlhZjF6OW5uYVhIcFZVdS9EZlhCV2hHdDIvNUQ5NmR1c2FiUzgrMHVMNjB2d3hHcG5lVlpMMDR2WjFtdEdqdi9vbXBXbDZWaC85WjlmR0ZzOTNRa1lndG03TGhOUEZlNk0wTXFOYnErYysxWnQ3dHRRdDVKK3cvclBmYWZWOEo3WWRZRHNCQUczQTNuYmJiVVZ6NXN6WjZIYTd5eHpIS1hFY1o3KzFkcHd4Smx0U1FDYzdDWndJQ3NRYVkveVNraVhGT1k3VE5UWTI5djNZMk5nUDU4NmR1MnYyN05tVmttd1R6d2NBQUhCSkl5QUFBQURRM2xqams3RkdoZzBHTGhWUmd6OHZ1ZjJTSkZkeVAwVU51VU9WSC95MjNoamppNWR2OEozeTlwZ3U0NDFUdUhTM3FyZStyS29OLzVLQ0ZmWEdPbkZaOHZhY0lYZVg4WEtpTTJSODhiTGxoMVd6ZDVFcVAveGYyZkpEclMvV09IS2xENVduMHhnNUNUMWtmQW1TSkh2c29JTDVLMVd6NDNYWjZ0Sm1UK2ZwUGwxUncrNlNyU3hTK1hzL1VyaW9ZZHR3SjY2YlBObFh5cDB4UWs1aWpoeC9zaVNqMEpHTnFsajZjNFVPclc3SkM1Qzc2MFI1dTE4bFYrcEFPZEdaa3RzbkJTc1ZyaXhVdUhpbmd2a2ZxbWJYbXdvZjNkS0NlZEcyK1AzWEVWM1ZyWGFyZ0RkMk4vNnphV1gxblhkZlZvLzRaT1hHcHpRNnBxUzZVb2NxR2c5Z2RZNk8xODE5aG1wdldiRldGZXhyY1gyemV3MlI2L2gvbWc4c25hOVVmNHpHWm1icDY4TW1ubE5BWUVaTy95YlA5VTVNMDkrbjNkenF1VStWTStlbktnOVcxenUyTEgrUFF1R0dOOUptUnNjcE95N3h2RHd2QUp3dnQ5MTJXMlZlWHQ3T1hyMTZGVG1Pc3ljVUNwVkpHbStNNlc2dFRUREdlRTY3eENVcFZ0SXdZMHhYWTB5V3BKUlFLTFRzbi8vODU1N0t5c3JDMjI2N3JlRStLd0FBQUpjNEFnSUFBQUR0alRIdWt6ZkE0RkxnemhoWjc3RXJxZjUrMmU1T1l4V1kvQXVacUpQN05qdEpmUlExcW84ODNhOVMyYXVmbDJxT1NZNUhVY08rTE4rZzI2WFRXa0tibUV4NSs4eVdwL3RWT3ZiSzdRb1Z0bnl4eXR0cmxueER2aUFudGt1ajV6MDlyNWQvOUhkVXNmd1BxbDcveE5rbk5DNEZKandnZVFLU3BNRGxQMVhaQzdQclRydFNCeXBxMkZmazdqSyswY3RkYVlNVk0vMHZLbjMyZW9YTDlwLzE2Vnpwd3hTNDdJZHlFbk1iS1Q1YWppZGFUbXhYdWJ0TVVOVHdyeXE0ZjRrcTNzMVR1TFRsYmNZQm5IL1RzbXAvTnk1b0lpQnd3dnhaWDFEQWZmb2FVSzI1bTFmcmEyOC9MMG5LR3pPdDl0L3Z2eVpKNmh3VHIyOE91MXpMOHZmb1g1cytiSEY5bit3OVJKSzA4dEErN1MwcjFwOVd2NmV4bVZrYW5KS3BLN3JtNnMwOVcxczhweVRka0R1bzN1UFA5aDJob2FtZDljMUZMNnFrdWxKTER1eHE4dHA0WDVUNkphWExTbnIvRE9Na0tXeFBCZ0ZlMjdWUmliNkE3bm43QlZXRUdtNTdjMFhYWE0zdU9VVHJDL05iOW1JQTRBTEx5OHNMenAwNzkraStmZnMrU2s1T0xuUzczVHVOTVZjWlkwWklTcFYwNGsyeU9lV1AxMXFiWm93Wkp5bkxXanZhR1BPbTMrOWZNbWZPbkIyMzNucHJsVEdHYmdJQUFLRERJQ0FBQUFBQVhFaU9SeWFRV3UrUXJTaXMrOXJiYzZiOEUzNGttY1ozbEhDbERwSi96TDJxZVBlSGlyN3lqMDB1cHA5Z2ZBa0tUUDJkU3ArNVRnbzNYUFJwL0pwNEJTYi9TdTdPNDg0KzJCTWovOWp2eTVYUVhSV0xmM0xtZVFPcGRlRUFTWEtsOUpmeHA4aldISk4vekhmbDdYMmp6aHFHOFVUTDIvL1RxbHo2eXpNTzgvYTlXZjZ4OXpiNWZXeU11OU5ZeGM1OFZtV3YzcTVRd1pwbVh3ZmcvTXVNanRQdzlDNDZXbFdoNVlmMm5IWDh6cEtqK3RIN3I5Yzk3cG1Zb3UrUG5GSnZ6TTI5aDBvNkdSQTRGNU82NUNqbitEWUEvendlTG5oanp4YXRMOHhYdjZSMDNUUDA4bFlGQkhvbnBtbFFTcVoybFI1VlZteWk0bjFSdW4vMGxZcjJlSlVRNWRlZEM1N1dySmNmYS9MNkNaMTdhTzQxdDZnNkZEcmp1TlBkKzk0clp6ei81cDZ0WjMwOUozNTduNzV0QVFCY2FMTm56dzVKS3NyTHl5dkx5Y21wY1J5bjBGcDd3Qmd6eGxxYks4bG5UdXZHZHJ5N1FJcHF0eHRJbFpRYURvZDcrbnkrNVMrODhNS3k1Y3VYSHh3eFlrVHozandEQUFCYzVBZ0lBQUFBQUJlUThVUTNPQmF1S0pBa2VYSStKdi9FQjNTMlJYSnZ6eGx5b2hMT0dnNDR3WW50S20vdkcxUzk0Vjlucjg4WHI1aHI1c2c1cmF2QjJYajczcXhRMFk0emRoSXdMbStEWSs2TUVZb2E5bVU1Q1QyYS9WeWVUbU4wcHQ2djN0NDN5VC91QjgyZXIvN2swWXFlK3FCSzVrNlhRblNZQlNKbFhHYTJqS1NxVUZDL25IQ2RKR2xBY29ZazZhN0I0M1JEejlxNzdPODd2ckJkWEYxWnI2MS9ZV1czQzFyZjE0ZE9ySHZlZjIvNXFPNzRIMWU5cDRldW1LVVI2VjEwZFhZZnZicXpaZDFiN2hwVUc4eDZhZnQ2ZldYd1pTcXVxdFQzM3Aybng2WjlVdE96ZXV2UnFiUDErUVZ6VlJNT25aZlg4ZUNrbWJxc1UvY1dYYk8xNkhCZFY0WlRCZHkxditOUDM3WUFBTnJLOFc0Q1c4dkt5Z3FqbzZQenJiV2xrb0tTc2xXN3RZQkxEZDlvZXlWbFdHdVRIY2ZwS2FsbmVYbTVmL1BtelI4KytlU1QrVzYzdTJUMjdObjhZZ01BQUpjMDUreERBQUFBQUxSYVkxdXBoNnJsU3U2cndNU2ZxTUZubHVFYTJhcmkwK1p3eWQxdGN1UHoxeHhyOUxBMzUyUE5LVTZCeWI5cWNUamdCUC9JZTJRQzZVMFBjUGthSEFwTS9rV2o0WUJ3NlI1VnIzOUM1Vy9mcStwTno5UTc1OFEydmZEblN1a3YvN2o3R2h5M3h3NnFhdFVqT2piL0t5cDcrUllkbS84VlZTNzlwWUo3M3BGcy9mMjJUU0JWM2g1WE4vMDZBRnh3YnFmMjQ0bU1RS3crMVh1b1B0VjdxTHJFeEV1U3BuVHRXWGZNNjJyNyt4ekdaV1pyZEVidDc2RW5OcTZzMTVML2hlMXJ0ZmxvYmVqckI2T3VsTnMwLzJPV3pPZzR6Y3dkcUtLcVNyMjFkMXZkOFRmMmJORTMzMzVSVnRMUXRNNUtEOFJJa3ZvbXBjdnZhbnhyaGRQbHhxZkkxOGozS3RrZnJjem8yQmI5U1R2Ky9LZUw4ZFlHQkVxcnE1cjltZ0hnZkpzOWUzWW9KaWFtTUJnTXJnaUZRazlaYS85bWpGbDdQQ3dRa25ScW01TVRXdzY0akRFK1NaMnN0ZU1rZmNGeG5Oc2N4NWw0N05peFRuUG16SWtTZTc0QkFJQkxHQjBFQUFBQWdBdklCaHU1SzkwVnBjRGxQNU9jK2dzOW9md1BWZjd1RCtYcE5sbFJJKzg1NDd6QlBlK284c09IRkNwWUk5L2dPeFExNHV2MW55SzV6MWxyOC9iOVpLUGJDdGp5ZkZXdC9idHFkaTlVdU95QWpEZFduaTRURkRYaWEvVzNTM0Q3NVJ2d1dWVXVhN3o5djJra0lIRDZGZ0NoZ3grb2N1VkRDaDVZVm5mTUNhVFV2OGJqYi9JMStNZjlkNFB2WS9XbVoxVHgvcytrWUVXOTQwRkpWV3Nma3hPWHBjREUvNUVyZldqZE9WZmFJR25MYzAwK0Q0QUw2NzM5TzNUSGdxZnJIZnZ5NE1zMEpMV1RmclhpTFcwNnZnaGZYbE43VTJmLzVIUjk5Smx2MVkwOUVUQTQzeHhqOUtPeDAycWZPMWlqaDFZdnJuYytiSzErdHZ4Ti9kK1ZuMUNQK0NSOWZzQm8vWG5Oa21iTi9iV2hFK1J4SEQyelpiVnFRdlU3Qk16ZHNsclJYcCtXSHRpbHZXWEZjb3pSMzZkL1NyRWVuKzVmOGg4OXRYbFZvM01hR1QwNGVhWm01Z3pRL1V0ZTAxL1hMYTEzL3RPdlBpR25rZUJhcWo5YUgzNzZHOXBhZkVTVG5uNm8zamtycS9SQWJJTnJzdU9TSkVrRkZZMEgxUUNnclJ6ZmN1RG8zTGx6MTFkWFY1ZEpxbkFjWjRxa0VkYmFUR05NVkNPWEdVaytTV25HbUZoSlNkYmE3bEZSVWYydHRlODkvdmpqcS8xK2Y5SHh1UUVBQUM0cEJBUUFBQUNBQ3lsWUlZVnI2aTFpZTN2T2tQSFhYd1N2MmZxU3loZjl0eFN1VWRBWDErUjA0Yko5cW5qdkFRWDNMcW83VnZYUlgrWHRmYU9jMkM0bkI3cjlNakdac21VSEdwM0grT0lWTmZ3ckRZNkhEcTdRc1FWZmxhMHFxanRtSzZwVXZlVTUxZXhick5pWlQ4dEVKZGVkOC9XNVVaWExmMWY3R2svbm5PRi9OMnhJRmUvL1ROWHJuMng0cWtHbzRzVE5YdlgzdWZiMC9MaGNxUVBySGF2ZU9GY1Y3LzJvNmVlVkZDN1pyZUNCcGZVQ0FzWVhmOFpyQUZ4WWU4dUt0YmVzZnZlVUU5c0tMRG13UzRzUDdLeDNyaklZMU1iQ1EzV1BZNzArSmFZMkhTWnFyZHY2amFyYjZ1QXZhOTdYa2NxR2krR3Y3dHlvRllmMmFuaGFGMzFueEdUTjI3RkJlOHFLR293N1ZlL0VOSDJtejNCSjB0ODNyRkNDcjJIdGM5YWRERTVkazkzMy83TjM1M0ZTbFZmKytEL24zdHFyVjdxQlp0LzNSVVJBd0pWb05MaEdFOXA5aTRsb0VrbGlrakdUekh5bk10bG1rdnpNaE1RWk1Sb1NVZFFpYXR4M1JBRVZsVTBCMlJmWmwyNTZyL1hlOC91am1vYnFxdXFGM3VIemZyMTQ2YjExbitlZVFybGQxSE9lYzlESG4valpzS084Tk9POENvWFA0WVFoZ3U5T09BZVBiMXlKaUJWUGV0MVN4WTBqSnVLc25uMFIzTHdHS3c1OEFVdVBQMSt0ZWxWV01obFQrL3V5cmlUOXp4a2lvdlpXWEZ4Y0hRd0d0MVpYVjVlNlhLNXl3ekRDQUNZQjZBdkFqelRWZEVYRUFPQURNRnhFK2dJWUl5TGREY053V1phMWZ2NzgrWWZ2dU9NTzlxRWlJaUtpVXdwYkRCQVJFUkVSdFRFTkp5OFUxVThPaUc0TW91YmRuOVF0c3RzWkZ2V2ptNTlGNVROWEp5VUhKRzVnSTdiMWhaVHJ6UVpLODd0RzN3Ung1eVdkczZ2Mm91cU5ieWNsQnlUZHB1WWdRaC85Zjhrbm5WbHc5SnFTL2lZWlMyMHJhcGI4SkcxeUFBQm8vYllKVmhUMWt3TUF3RDNtMXFSanUydzdRaC8rSnNNOUU0emNnY2k2NGpHNEo5eWRQTFo4UjRQamlLaHoyVlplZ3VKWEhxdjc5Ujhmdk43cTkraWZuWS83SnlmYXV4eW9xY1NmMXk3UGVPMVBsNzhDV3hWZWh4Ty9QLy9LUnVmK3R5a1h3eFRCRzdzMlkzUFo0VWF2LzlhNHFRQ0ExWWYzNHFPRFh6UjQ3ZHcxaVo4UlJiN3N1aVNFK21ZT0hJa2JSNXlKUXErLzBYdG5jc21BUkh1YXFpaGJkUk5ScDZIRnhjWFJYYnQySFJHUmQyemJubThZeGdzQU5nT0lBTENSK0ZCWnYrMkFnY1JHT2orQS9xcDZoY1BodU11MjdZdGNMbGUvdVhQbnVsV1ZMUWVJaUlqb2xNRUVBU0lpSWlLaU5xYmhrb3l2eGI5WWpORDd2MGcrR2F0SnVTNjY0UW1FbHY1N1N0bjh1aUZmdkp0eXpzanVrL0crcm1GWHA1d0xMZjEvUUt3cTR4Z0FpRzE3QlloV0pwMXo5Sm5XNEpqNklwL09SMno3S3hsZjEvRFJwR09yYkd2S05VYis4SlEyQ3VHVmY2eE5Ka2dscmh4NHp2NHhzcS85Sjh5ZUU1TmZ0Q0tJYm5xbWlkRVRVVWN4Uk9BeDI2Y1FvdE13OGZERnM1RHRUTFJLK2VueVYxQVZpMlM4L3RNais3Rmc0MG9Bd1BsOUJ1UGVDZWMyT1AraFVCVVV3QjlXcHo2NzY1dmNzeCttOU93SEFDa3REdEpaYzNnZjN0dTdIVUNpVFlQTE1GT3VPVmF4NEVpOTlnQURjL0x4OFEzZlQvcjFzeWtYb3l3Y3d2ZmZmUjYvK2ZodEFNQUZmWVpnZUY0aTJlMTM1MTJCSDA2OEFBSkJaVFNjZEIwUlVVY0lCQUx4RzIrODhXQlZWZFVxRVhsZVJKNEI4SjZxbHFwcWF0YnBjU1lBajRqMEF6QmRSSzRYa1pzTEN3c3ZlZXFwcC9vR2cwRlgrN3dESWlJaW9yYkZGZ05FUkVSRVJHM01EcGVsemN5MURxMUI5ZUlmQWZYS09XdWFjdjEyNVo0RzcyR1ZiRXdzanB2SHY3Zk1sQ0JnZGgrWDNJNEFnSFZ3TmVMN1BtendIb2xBWW9nZldndEgzK09MWDJiKzBNYkhIUnRldVFmaFZYOXE4SnI0Z1UrZ05ZY2d2aDZBV29pc2ZTVGxHdGVnUzVMbnJkaUYyTTYzVWlkeit1QWVjd3ZjNDI2SHVOSzFibENFbHY4bjdLcDlUWDRQUk5SMmNsMGU5TTdLUlc5L0RuclhsdFQvMlpTTGtlMXlZMEJPUHI2LzVIa0FRSGV2SC9lTW4xNDNybDlXWHRyNVR0WXZwOC9FR1lXOUFBRFBiMXVQVjNkdWJIVE1yMWE4aFl2N0QwY2Zmdzd1bi9RbHJEcTBGOHYzcGE5TzhzeVdUK0VRQTJzT04vN3MrZTRaaWVmdDF2SVN2THpqOHliRi84ZlZTM0YrbjhIbzVjL0c5U1BPeEdPZmY1TDArckhLQWFYaDVJUTBoeGpvbTVYY2NxV2J4NGVRRmNQVG05Y0FTUHczK3RVNU13RUFIeC9jallrOSt1SkhaMTJJcWIwRzRKN0Z6OVJkUjBUVTBXYlBubDB4ZCs3Y1ZZV0ZoUldHWVpTcUtrVGtEQURka1BoZVBOUG1PVk5FQ2tYa2ZGVWRJQ0pEVkRVdkhBNnZmdUtKSi9adTJiS2xNaEFJeERPTUpTSWlJdXIwbUNCQVJFUkVSTlRHTkZxUmVxNXFQNnJmK0RaZ3BkbVJtdTZjMGNpR0pZM0RydGdGSTMvWThTRlptUklFeHFlY2k2WnBVWkNKVmJvNUtVSEF5TW5jeXFDK3lPcUhNdTd5cnhPclFlV3pYNFhaWXdMc2lsMnd5M2VtWEdKMkg1YzhaTnZMeVJjNHMrQWVjelBjWTIrRnVKTVh1K3JFUTZoWit1K0liWCsxeWZFVFVkdjRud3V1eHBXRHg4RG5jS2E4TnJGSDRsa1dzMjE4VVptb01OTGJuNFAvZC9hWDJ5U1dINTExSVc0ZGxTak52NjI4QkQ5YzJyVG5ZMlVzZ3U4ditTZUNsOThLVXdSLy9mSjErT3FMOC9GNTZjR1VhOS9mdnhNYjBweXZiMXhCTDF3eVlEZ0E0TTlybGtIVHRGdEo1LzM5TzdIeTBCNmMxYU12dm5QR09YaGk0eXBZdGNsb0h0T0IvdG1KaElyYlIwL0d6OTQvL2d6Y1ZsNkNpNTU1S0dtdXVIMDhpYTJuTHh0Ly9mSjFHSkpiZ00xbFIzRGRLd3R3Um1GdnpMdjQ2emkzOXlDOGRlM2RtUDMySXF3NDBIQWJCQ0tpZHFKejVzeUpCSVBCN2JadGh3RWNGWkdyVlhVR2dBSVJPZlpENThUMkFjZiszUVRnQVRBQVFBNkFJVTZuODEzTHNoYjM3OTkvZFRBWUxDMHVMcmJhN1owUUVSRVJ0U0syR0NBaUlpSWlhbXYxRjhUVlF2V2IzNFZHeXROZnJ6WVFyOWRtd0V4ZE5LdlByajZRZEd6azlFdDduVms0S3VWY2ZFL20zdG9wNFlXUysyV0xLNnZKWTJON2xqYnRIcEZ5eEhlL216WTVBQURNd2pGSng5SGE2Z0hpem9YbnJIdVJlLzFiOEp4MWI4YmtnTmpPTjFENXpOVk1EaURxSkNLV0JaL0RDUVd3dDdvQ1MvWnN3NTZxeERQeTN6OTREVk9lL0NNRy92V1hXSGtvVVUxbDg5SER1UGpaZVhXL3Z2L3U4NjBTeDkzanB1R0hFeThBQUZUSG92am1tMEZVeHhwSmFqckJzbjA3TUhkMTRqbVg0M0xqcWN0dXhwaUNvclRYbGtYU3Q0dzUwZjJUWndBQWRsWWN4VCsyZk5ya09BRGdMK3RXQUFENlorZmhtcUZqNjg0UHorOE9ReExyWDNlTW1ZSkxCNHlvZTAwQlJLeDQwaTlMYlJnaXVHbmtSTHgxN1d4TTdORUhCMnVxOEkwM25rSW9Ic09IQjNiaGttY2Z4cXBEZTlIVGw0VkZsOStHTzhaTWFWYXNSRVJ0cWJpNE9GUmVYdjZGaUN3VGtXY0JQQzhpV3dIVUFBMW1Yb21JZUZXMUNNQVpBQzQzRE9NbW44LzNkZHUyendnR2cxbUJRSURmcnhNUkVWR1h3d29DUkVSRVJFUnR6VWhlM05kb0ZiMDczNk1BQUNBQVNVUkJWS3pTaHN0VmE2UUM0dkRWSFl2UmxBU0I1TjJvUnU3QTlPRjRDNU5QeEtwaFYrMXRkUDY2MkdMSmkxcGllcHM4dGxVNGZSQlAvdkY0SXVYUVVBazhrMzhBOTZnYkFhY3Y0OUQ0bnFVSXIvd3pyQ1ByMmlOU0ltcWlSOVo5aUlVYlYyRkwyUkhVeEJNTDh2TXZ1UjU5czNLeG9lUWdkbGVWSlYwZnN1SllYM0k4S2NydlNLMnlNbW5oSDVvVnczOU12UVIzajVzR0lKR3djUHNiVDJIajBVUE5mU3Y0NzAvZXdiakNYdmhTdjZIbzRjM0NjMWZlam52ZWZnWnY3OTdTckhtbUZnM0FSZjBTVldIK3NPcmR1Z29BVGZYUzlnM1lmL1lsNk9YUHhuZlBPTGN1d1dCNnI4VFBoblVsQnpDcVcwLzg1ZUppL09xak5DMWFBSmhpNE50blRNZk5JOCtxcXpyd1dja0JmT09OcCtvU09BRGdZRTBscm5seFB2NTQ0VmZ4MVNGajhldnBNMUhnOGVIM0s1YzBLMllpb3JZeWUvYnNXREFZUEZoVlZmV2V4K001S2lLMnFwNHJJZ05WMVM4aVpxYXhJaUpJVkJNWUlTSTlWWFV3Z01KNFBPNGJQbno0bG1Bd2VMUzR1TGpwMldSRVJFUkVIWXdaamtSRVJFUkViU3hsaDMyc0p2MkZKN0REeVl0aDRtNjh2M2I5QkFGeDUwRmNPYW54T0pJWDBPMVFTYU56SjB2ZWFLWHBXaUswb2ZydlNRd1RPY1d2d1QzK214bVNBeFR4WFl0UjljOVpxSDc5YmlZSEVIVkNXOHFPWU8yUmZYWEpBYTJoTWhaQlpheng1MU91eTRPL2Z2bTZ1dVNBbUczajI0dWZ3Yko5TzA3cXZnckZYVzh2d3ByRCt3QUEyVTQzSHYvS2pmak5PWmNoejkyMGhDcUI0T2ZUTGdXUStMMzV4OWIwMVFPTXBLcll5U3kxOGRqbm53QUFSdVIzcjBzMnVIelFhQURBbytzL3dyOHVmeGtPdzBCZzZpVVo1OGgzKzlBL093OUhJeUg4WXNXYm1QbmNYNUtTQTQ2SjJoYnVXZndNSGx5N0hMc3FqK0xKamF1YjlGNkppTnBMY1hHeGxaV1ZWZXB3T05aWWx2VjNBQytvNmxZUnFRSmdJM00xQWFuOTVRU1FMeUpqQVJTTHlGMGljaDZBb25uejVqV2V6VXRFUkVUVVNiQ0NBQkVSRVJGUkc2dS91RzlIeWpKY2VaeUdreGZ0RFgvUHhzZlVhekVBQUVaMkgxZ2xGZlZPMXRzZ1ZiOEZRbU1jbnVUN2hvODJmYXhrWHN4cThoVDFFeTZjR1ZvY3FJM1lqdGNRWGpNUDl0R3RMYjR2RVhWdERpT3hSMEwxK1ByUHViMEhZZTZGMTZDWFB4c0FFSXJIY09lYlFieXpwMlhQak9wWUZEZTgramlDbDkrS2NiVXRCbTRmUFJuWERoMlBpNTc1djdRTDdDZnlPQnhZdG04SGh1UVc0RGNmdncxYjA2OVpEY3pKcjRzN25RV2ZmNEk1RTg3RmtqM2JjS0NtRWlQeWUrQ3NubjBCQU12MmJzZWVxbkpVUmlQNC9YbFh3dTkwWVdCT1BwNis3QmE4dlhzTDFwY2N4TUhxU3Z4cHpWSnNLRDJBbDdkL2pwQ1YvajVBb3RxQXl6VHh2MnZmUjNEelduZ2NEb3dwS0VxcTlFQkUxTkdLaTRzdEFFZm56WnUzTGlzckN5SlNJU0lYQXhnUG9EdUFqSlVFYWprQTVOYTJIc2hWMWF4NFBONHJLeXZyL1FjZmZIRFRkNzd6bmFxMmZnOUVSRVJFTGNVRUFTSWlJaUtpTm1aNHV5VWRheE4yN0d2TmtlUTVzdEwzc0Q1Ui9Rb0NBR0JrOTRWVjhubnlkYUdTcEc4K3haM2Q2TnpKc2ZST25xK21PU1c0VzU0Z0FOdHE1UFVZb3R0ZVFtVE53N0Fydm1qNS9ZaW8wK3RadThBZnJYMCtDQVJqQzRxd3U2b001WkV3VEJGY09UaXhjLzV3cUxwdTNMRDg3blhKQVFkcnFuREhHMDloOWVHbXQxeHBTRmtraEsrK01COFBYL3oxdXQzN2o2eGIwV2h5QUpCWThQL0ZpamZ4djJ1WG95U2NxRG96bys5UVpMdmNPQm9KSVJ5UG9ZY3ZDL2VlZVI0QXBMUmdPS1lrWElPSkMvK0Fza2lpTmN5Q1MyK0VJTkVtNEZnYy85eTJEaXNQN3NIOWs3K0Vxd2FQd2ZsOUJ1UDhQb05UNXZyREJWY2phbGwxclE0RUFsTUVSbTFpUUxxbisvcVNnN2o0MlljYWZiOUVSTzFNWjgrZVhSTUlCTmFNSERteXhMS3NpSWpFRGNPWW9LcUZJcExhdHlhVlMwUjZBYmdJUURmVE5ITnpjbkxjZi8vNzN6ZnQyTEdqUEJBSXhOdjRQUkFSRVJHZE5DWUlFQkVSRVJHMU1mRVVKQjFydUxUUk1YYm9jUEljL2w2Tmo4bFFRYUErcmQrS3dOc2Q0c3FHUmlzYnZRY0FPSHBOVGpxMkRuL1dwSEcxZDJ2R3RlbGwvUDJ6b29odWZoYmhUeCtCVnUxdjhYMklxSE03cC9jZy9HektSUWpINHhoVHUwdC84OUhFczFPaGVQS3ltMUhnU2JRZHNWVmgxRll3V1g1QzY0RDU2ei9DcVB3ZUdKeGJnTHNYL3dOSFRrZ2VhQTAxOFNodWVlMUp6QjQzRldmMTdJZmZyMXpTclBISGtnTUE0UHkrZyt2YUlOVDM5S1kxR2VjNGxod0FBRkw3ZS9DUExXdVRydGxkVllidnZ2TXNBaCsranBrRFIySnEwUUFNeisrT0lsODI4anhlT01SSS9ISTByMVBsMG4zYm0zVTlFVkY3Q2dRQzBibHo1KzRwS0NoNFhrU09xbXFaaUZ3QW9BaUoxcnlaUHJnZU8yOEN5QktSTTJ6YnpuYzRIQU5GNU1YaHc0Y3ZuemR2WHZuczJiTXpsMTBoSWlJaTZrQk1FQ0FpSWlJaWFrc09MMkFtYjBLeW01QWdVTCtDZ0xoekFkTURXT0dNWTlKV0VLaTMyeDhBckpJTnlTZkVnS1B2dVlodGY3WFJ1SXo4WVRBTFJpV2RpeDlzUnAvcFZtZ3hvSkZ5SUZZRE9IMTE1NktibmtGNDVWeG82RWdESXhzSXkxc0lNZDJ3cTFwbjV6QVJ0WjN5U0JqVnNRaDJscGRpUXZjK0VBQVJ5OElidXpiamlZMnI2cTViVjNJQUY5VHVoRGRFVUJtTDRKa3RuK0h4ejFjbXpmZlQ1YS9BaG1ZczQ5OVNDc1ZEbjMwQWZQWkJpK2JaV0hvSWxpck0ydWVvcFlyZGxXVjRhdk5xek4vd1VaUG1lUGl6RHpDdDF3QUVONjlOKy9xUlVEVVdmTDRTQzA3NFBYSWFKc1lXRkdGa3R4NFltTk1OdmYwNUtQRDZrZWYySU12cGh0ZmhoTk13NFRBTWlBaFVFNytYTWR2QzIxOXNhZEY3SmlKcWEzUG16SWtFQW9IZEF3WU1XT3J4ZUVLcUdoV1Jjd0VNUk9QZm5Zc2tNcS95Uk1TdHFsbTJiZnNCRkdWblp5OExCb083aW91THF3RzB6UThZSWlJaW9wUEVCQUVpSWlJaW9qWWtydFR5L1JxcGFIU2NYWE00NVp6aDd3bTdZbGZtUWJHcVJBS0I2VGsrSmsyQ1FHelBjbmpyblhPUC93WmlPMTRIYWt0SHB5ZndUcjBmSjI2bTBrZ1o0bnZmYjJCTTZoeXRJYmIzZlRnSFhseDNiT1QwZzRiVGw5aHVqS1BQZFBpLy9DQmd1aEJlOVNBaXEvKzNWV0lrb3BhNTQ0Mm4wcDZmdVBDQnVuL3YvWmVmUXlEUU5Hc3YxNyt5b0c3aEdraVU3VThuM3VCenIzMThkUEFMOVByTHp4dTg1dW5OYS9EMDVzeVZBcHJpdmIzYjhaTmxMeWRWRldoTXpMYXcrdkRlVm11OVFFVFUyUVFDQVh2V3JGbTdyN25tbWhDQU9BQzdkdUcvTjRCakg2d2IreERyRVpGK0FMSlV0Y2d3REU4NEhGNyt5Q09QYk4relowOEZXdzRRRVJGUlo5SzgybkJFUkVSRVJOUXM0dkNrbm94bnJnSndUUDBXQXdCZ1pEV2h6VUM5eWdQcHhtak5JVmoxZHYyYkJhUGhtZktqQm1ZV2VLZi9ESTdleWVXdG8xdWVCK3htVkU5dG5md0F4SGE5blhUczZEVUZ2Z3QvazVRYzBSUkcvakQ0WnZ5K3JzcURaK0szMHlaMUVGSG5sUzQ1NEppWWJTRVVqMlZNRGpnZExkcVN2bm9BRWRIcGJOR2lSZGJtelp0THlzdkwzN2R0TzJqYjlqOXQyOTZqcXNjVzlodXJBaUJJYk1iTE53eGp2S3JlNW5RNnIvTjRQSlA2OSsrZkh3Z0UrRDA4RVJFUmRScjhZRUpFUkVSRTFON3F0UnhJSjkxdWVQSDNiSHhjemFGNlk5SW5GWVRYUEpSeXpqMzJOdmhtL0M1bGpGa3dHdjZaajhBMTZvYmtBYkVxUk5ZKzJtaE1TZkcwVmdXQmJhL0FMdCtaZE00NStESmtYL01Neko0VEd4MXZaUFdCWi9JUGtYMzEwNG4yRGNlb1FqdkJibUlpSWlJaWFsK0JRQ0IrenozM0hCYVJsWlpsdmFTcXo0dklad0JDcWszcVF5TWk0bFRWUEFDalJPUXJobUZjNzNhN1o0NGNPWEpvSUJCZ05WOGlJaUxxRlBpaGhJaGFnOHk2OFBhZWlEdjYyTUJ3dzVTUkVQUlhRL29CNkFiWVBnR3lBYzBTR0Q0QUJpQk1VQ0tpVGtadEFMYXFoZ0ZVcVVnbEZOVVFLWWZxSGlqMkNLeU5pR0pUMUtGN1hPOVY3VnVFUlZaSFIwMmRuOFpxVXM2bEsvdWZNaTVjbWpyTzI3M1JjWGJWZnBnbjVCR0lPemV4cTk1S3Jsb1EzN01NOGQzdndkSHYvS1R6enNHWHdUbDRKdXl5N2RCb0pZeXNYaEJmK3NTRTBDZHpvZUdTUm1OSzFrb2xCRFNPMEFlL2h2OHI4NUxtTkhJSEl1dUtCYkJLUGtkODkxSllSN2RBdzBjQjB3WERWd2l6WUJRY1BTZkM2RFlpN2JTeG5XOEFzZXJXaVpHSWlJaUl1aHE5NFlZYlN2NzJ0Nyt0OFhnOFVkdTJiUkV4VlhVd0FIOXQ2NEVHUDlEV1h1TUdNRUpFQ2d6REtGUlYzOGlSSTgxSEgzMTB6KzdkdTZzRGdRQXpVb21JaUtqRE1FR0FpRTZXek1Jc28yYWNNOGZ3K3ZJc1cvdVpwZzR3SVFOdG9DK0E3Z0xrS09BRDRJR0tTd0N6dGRZRWlJamFrS21BVTFVOWhvZ3FvS0pTQUZGYkxZbUpRMDJYbUZuMk5MLy9Hcm1sMUZFV0xsdTBZVkVjQUwvZ29iUTBYQXBvSEpEakg3Mk4zQUdOajR0VXBKd1RiMEdqNCt6cS9Tbm5qS3lpbE4zMkFGQ3o1SDVrWGYwMGpKeis5ZThFSTI5SWcvZUpmN0VZMFExUE5CcFBDbW05RHdQeHZjc1JXdjZmOEo3ekh5bXZtUVdqWUJhTWF0WjhWc2tHaEpZMTNBT2NpSWlJaUU1dElxS3FXdkh3d3crdno4N09WZ0RsSWxJTVlMaXF1aFByL3cxK3czWHNOU2VBUWdCVFJhUWJnRUZ1dC91NW9VT0hiZ2dFQWxWTUVpQWlJcUtPd2dRQklqb1pjaGJPY2xTZDdmSjZQTzZScG1HZUNkc2VJd2FHSzFBb0tuNkllZ0Y0Uk9HRWlBbkFBWWdKdGpZaG9rNUxBS2dCaU5NQS9DcndBQklYSUE1QkQ0R0VZUnBuQ0hBVU5uYUp4N0hKR1hldTFBTEhxZ3NIM2w2NVpPZmZvbUNTQUtXak5xelNMVW1MMVlhdlJ4UEdXWWxkLzZhbjdwUzRzeHNkWmxmc1NUbG4rTk1uQ0dpMEF0V3ZmUXYrU3grQ2tUdW84WmhxeGZjc1JmWGlIelYrb2FZcHN0R2s2cXhORjkwWWhGb1IrS2I5RkhCbW5kd2tHa2RrL1VLRVAva2Z3SXEwYW54RVJFUkUxUFdJaUEyZy9QSEhIMTh2SWxFUlVRQmZFWkV6QVBqUnhPL1ZSY1FKb0ZCVjNRQ3lIUTVIRm9DM2h3MGJ0bkx1M0xrSDVzeVp3dytmUkVSRTFPNllJRUJFelNIVHBzM3k1RG15c3B3TzZXYW8wY3NFemhLMXA4S1FrWUFPRWhFL1RreWtQdmJ2ckJ4QVJKMmZBUWhFWUFCd0pEMjI2aDVwQWdVaUVPMXZRSHJEaE5leURFZEJQOWw5Vlo5dkhLazQ2cWxZc3VGd0NHdzlRUFhFdHIrU2xDQmdIZDNTcEhFYWowQk9UQkJ3K0JvZFk1WHZTRGtuN3J5TTE5dVZlMUQxNGszd1R2MEpuRU92UklNL3RLMG93bXYvZ3NpYWgycTdjalRNcnRvUFFJL1BhVVZoMXh4cWRGeHp4Ylk4ajRwOUg4RTdhUTZjZzc0Q21LNG1qZE5JT1dKYlgwQmszUUxZVlh0YlBTNGlJaUlpNnRwdXZ2bm15bm56NW4zdTgvbXFUTk8wVk5XQlJPdUFYQUFtbXZpTmw0aGtxZXB3SkpJRjhnQjRlL1RvOGZHOGVmUDJ6SjQ5TzdVbkdSRVJFVkViWW9JQUVUWFo2Tkd6bk4zZE9YMmNJc05GTVJtQ3FRQjZDNlNIQWxrUWVCcWRoSWlvaXhQQUNaRWlCWElnNk9kd21CZEM4SW5ZOGtsK3QvQzZDMGRqMjVJTnFPcm9PS2x6aWF4L0hHYVBDWEQybVk3NG9UVUlmZkRycGcyTVZRUHUzT1BIZHJ6UklkYmhUNkdSY3NpeGNYWU1Wc21HQnNkb3BCdzE3LzRyak0vK0J0ZlFLK0hzTXczaTd3VngrYUhSS3RoSHR5SzJaeG1pbTUrRGhvNDBMWFlBV25NSWtUWHo0QjV6TXpRV1FuamxId0U3MXVUeHphSFYrMUh6N3I5Q1Z2d1d6Z0VYdzlGekFzekMwUkJQTjRnckozRk50QUoyK1M3RWo2eEhmTy83aU8vN3NNM2lJU0lpSXFKVGdzNmVQVHYwd0FNUGZGRllXUGlLdytHb0FuQURnTEVBc3BHb2xObFlrb0FBRUJGeHFXcDNBRE5FcElkdDI5MnpzN01YejUwN2R4TXJDUkFSRVZGNzRwNWVJbW9LdWVxY2IyU3BhUlM2VGZOTVVaME1ROCtDWWdLQUxCRnhnNjBEaU9nMG82b3FnaGdVTVFYV0tiQkdWRCtPaS8xSlhCMTc5MVdpZk9YS2gwOXE1Ykhza2RHdFc0T2R1aXp2ZWIrQWEvaTFkY2VocGYrTzZPWm5HeDFuZGg4UDkvZzdBUURSRFU4Z3Z2K2pOb3VScUszbGZYUERhZlgzMXFLSEEvd1pRSFNLT0hCWDRMUjZmaEdkNmg1NDRBRnZVVkhSQU1Nd1pnQzRURlduQU1pdmJTUFFWS3FxQ3FCY1ZUOFRrY1dtYVM1eE9wMXJyN25tbXJLMmlaeUlpSWdvR1NzSUVGR2pabzJlNVlRTHZRRjdoRUF1Vk1GNVVQUVNRYllDVGxVVkVYN3ZRVVNuSXpGVllFQXhWRVM3QWNnejFIUTZOTDYybjJWL3ZoTGdGenpVSXFFUGZ3T05WTURNSDRMNG51Vk5TZzRBRWxVRWF0NytYaHRIUjBSRVJFUjArcmp2dnZ0Q3dXQnd1OXZ0cmdpRlFwYUlPRlYxdktvV2lvZ0RUVzgzSUtxYWF4akdaQUIrVmMwT2g4T3ljT0hDZFE2SDQyaHhjVEZiMWhFUkVWR2I0bzVmSW1xSUFCYzZ3dDc4SEV1TmNiYWFYMUxJRkVCR2lFaFBRRHdDTVprZFFFU25vOXBubnltQVF3UUZnQXlDeUpraW1HR2E1aVIzbHJQSHpLRXpXV0dGV2laV2cvQkh2MFAxNjNjanNuNUJSMGREUkVSRVJIUmFLeTR1amg0NGNPQ3daVmx2QVZnQVlCV0FVZ0FXZ0taVUFUcldic0FBNEFFd0hNQk1BTGVJeVBSWUxKWVREQWJOTmdxZmlJaUlDQUMvc0NhaWhza2w0MTF1bHorYWJ3ak9OQVFYQWpvWWd1YVVUaU1pT2kwSVlFRFJ5d0NtUVBVc3k2RzlIYmw1MmFOSHoyTEZKaUlpSWlJaW9sUEU3Tm16WXlOR2pOaHRHTVpTRVhrU3dHSUErd0JFbXptVkFNaFcxVUVBTGpRTVl4YUFxMk94MklCZ01PaHE1YkNKaUlpSTZqQkJnSWd5dW1UOExkNzhuRUZESVk1SkFFWXF0QzhFT2NKbkJ4RlJDbFVWaUhoVjBFT0FvWUJPY252OVk0ZjB5TS9wNk5pSWlJaUlpSWlvOVV5YU5DbTJZY09HZllaaHZLcXFMNnJxaDZxNkgwQVlUYXNrY0NLUGlQU3piZnNpRWJrT3dQbTJiUStjTjIrZUx4QUk4RHM0SWlJaWFuWDhnRUZFR2N3eVhYN0pVOU9lWW9oY0lpTERESWdmZ0VOVjJWS0FpQ2lOUkFLVnVBRHBKNUNMNE1BRmpxaFZOSHIwTE83K0lDS2lKbEhBVWxWYm03KzRRRVJFUk8wb0VBakVGeTFhVkM0aTc2cnE0NFpoTEFPd1gxWGphTjdQY1FIZ0VKRUNFWmtvSW5kYWxuVlZkbmIyb01HREIzdHJYeWNpSWlKcU5Vd1FJS0swcmpvbnU2ZmI5UFJWd1hnQVo0bWlDQ0l1Z1ppMWZiZUppT2dFdGM5R0E2b21nRzRRR1FYQmVJZGJCNC9zbHQyM28rTWpJcUl1UWpVQ1FieWp3eUNpazZPQUh2dlYwYkVRVWR0YnRHaVJ0V25UcGdNQVBnSVFCUENtaUd3REVHcm1WQUxBQmFBQXdCbUdZVndGb05qcGRFNmNOMjllQVRmckVCRVJVV3RpZ2dBUnBlVjJZSUE0ckVFUURJUElVSVhrOHk4alJFUk41b1ZJa1NFeVVOVVlacmpNRVIwZEVCRVJkUkdDS2pTL2h6RVJkUzR4UUp1N09FaEVYVlFnRUxBM2I5NThXRVRlQWZBaWdPVUFEcXBxRk0xTUZoSVJRMFQ4QUNhS3lMV3FlbGwyZHZiNEJRc1dkQThFQW80MkNKK0lpSWhPUS94UVFVUnAyVERIR21MM0FxUlFCTjdFV2VZSEVCRTFwcmFTZ0FuQVZFZ2VCSU5oS3dDODJyR1JFUkZSbDZBNEFwRUNBRDd3QXpoUjE2UUlxMGhGUjRkQlJPMG5FQWpZQUtxRHdlQ0tXQ3htbTZhWkx5SmVBTjJSMktUWDFKL3BJaUpRVlMrQVFRQytCaURmTk0zc3dZTUhmNkNxaDBXRUZVcUlpSWlvUlZoQmdJalNNZ3c5VThVWUJTQy9vMk1oSXVxcVJOVXZna0VRak92b1dJaUlxTXZZQ2tVSldKNmNxQ3NyRjhYdWpnNkNpTnFkRmhjWEh6RU1ZNDJJdkFEZ0V3RGxBS3htemlPMWxRUjhJakxRTUl3WmhtRmM0M1E2ejNua2tVZjZCQUlCZnFkUFJFUkVMY0lQRTBTVXlXQlI3UWVvdjZNRElTTHFxaFR3UU5GYkVqcy9pSWlJR3FVcWF5QTRBTUR1NkZpSTZDUW9GTkFEQ3F6cDZGQ0lxRVBvKysrL1h4SU9oOTlSMVRjQnJGWFZRd0RDT0lua1B4RnhBQmdzSWpORTVQTGMzTnpKbzBlUDdqVnYzanhuYXdkT1JFUkVwdzhtQ0JCUkJ0SVhrSjZBZURzNkVpS2lya3RjSXVnT0dIMDdPaElpSXVvYUJQWXFBRHVoQ0trcWt3U0l1aEJWdFNFSXEyS1h3bDdSMGZFUVVjZjQwNS8rRkMwdkx6OW9tdVlycXZxSXFpNVQxWU5JVkJKb1RwS0ExUDV5QU9pcHFwZGFsblY5UEI2L0pEOC92d2NyQ1JBUkVkSEo0b2NJSWtwTHhNaURTSTRBekVnbUlqcDVUaWh5UlZEWTBZRVFFVkhYRUEzTGFyWHhPYUQ3QUlrZ3NaREFkZ05FblpzQ1VCR0pRdlVRUk5hclpYL1kwVUVSVVlmUk9YUG1SQVlQSHJ6THNxejNWUFZwQUVzQkhBSVFPOGs1M1FCNkE1aHVHTVpWbG1WOWVjaVFJWU1EZ1lDanRZSW1JaUtpMHdjVEJJZ29BL1VMNEZGUnM2TWpJU0xxcWtUZ2dJZ2ZRRTVIeDBKRVJGM0RVYVAwb0szNFJDSHZpR2dKVkprY1FOUVZxS29DUnhYeXJvcTk0b2c2OW5aMFNFVFVzU1pObWhSNy92bm45MGVqMGNXMmJiK3BxbXRWdGFLMlF0REp0QnNRRWVrRllDcUFxeHdPeC9ralI0NGNNSC8rZkUrckIwOUVSRVNuTkNZSUVGRmFxdXBSd0EwRkV3U0lpSWlJaU5wTDZaOWlZV0NES2ZiYkN0bWlRQ1V6QklnNnQ5cnlBZFVLYklkYWIxVloxcWZvdmo3VTBYRVJVY2RidEdpUjljb3JyMVFDK0FEQUN3QjJBampaQ2tFQ3dGVFZBaEdaRG1BV2dLdTlYbStmWURESTcrK0lpSWlveVpnZ1FFU1p1S0hxQXA4VFJFUkVSRVR0SndDN2F2VytvMUUxMWl1d0JKQ05Ba1QxK0VJQzh3V0lPZ2NGb0xWL051T3EyQzdBc3BodGZobzZ1UGt3aWhkWkhSMGdFWFVPaXhZdHNnNGVQTGhIUkpiWnR2MkNpS3hWMWJDZVpKVWdFWEVDNkE1Z0lvRExBRndCWUhRZ0VIQzFZdGhFUkVSMEN1UENIeEdsSlNmbzZGaUlpSWlJaUU0ckR6OGNLNGxnWHp5R3R3UjRUUlZyb0ZyQmRnTkVuVXppejJTVktqWUFlTjFTKy9XamtiSXZFRmdVN2VqUWlLaHp1ZSsrKzBLR1lld0U4S0psV1c4QjJLS3ExU2ZiYmdDSnIrNEtWSFdDaUZ4dDIvWkZRNGNPSGZyWVk0LzVXemR5SWlJaU9oVXhRWUNJaUlpSWlJaW9zNWtUcUN5dHFWb2JqZU1ORmJ3Q2tWVVE3Rk5GdUhZeGdZZzZTTzJmd1lnS0RxanFXaEc4WnNOKzdVakVXSWtmL0U5NVI4ZEhSSjNUaGcwYmFweE81MWJMc2w0Q0VEUU1ZenVBWXdsRko5VnVRRVJ5VlBVTVZmMmFhWnJYdTF5dVFYUG56blczYXVCRVJFUjB5bUdDQUJFUkVSRVJFVkhuby9qeDcydEtMYXl6RkVFRDlvTzJ5b3VBN2dLa1doVnhCU3dGYkQxZTVweUlXdG14UDErYXFCZGdxeUlPa1JxRjdsZVZOMkhyUTlHSTljU1Jtb3JWdURkUUNmNVpKS0lNQW9HQVhWeGNYR1VZeHVjaThxWnQyeStKeUhvY1R4STRHVTRBK1NJeUZzQ2xBSzR0S2lvNlkvNzgrWjVXQ1pxSWlJaE9TVXdRSUNJaUlpSWlJdXFjRkhNQ0ZTVXI5MjJydEl5bHRvMmdRditxb3M4cDhENmdPd1JhaHBZdExCQlJJMVFSaDZJU3dCNEFLMjNWbHl6VitYR3huNnlFdGVSb3ljWk4rTUgvbEVHWUhFQkVqYnY1NXBzcjQvSDRKaEY1MGJidEphcTZDMEM0SlhPcWFvNklqRkRWcXkzTHV0anI5UTZkTjIrZXI1VkNKaUlpb2xNTUV3U0lpSWlJaUlpSU9yT0hINDVWSFF3Y09SSXIrU0FhczRLcStoS0FGWURzVktBYzBIaEhoMGgwS2hNZ3JrQWxCUHNVV0FYb2E0akZuaTVWWTJub29ITS9Bb3VZcEVORXphRmJ0MjZ0cXFpbzJBamdGUUF2cU9wK0FCWk9yZ3FKaUlpaHFsa0FoZ0s0WEZXLzV2UDUrZ1dEUWJNVjR5WWlJcUpUaEhSMEFFVFVPUlYvNlM3dWZDQWlha1hCeFE4MytYTlgyU09qK1F3bUlxcVY5ODBOL0hzcm5aWnF5ME1YK1h5K0tiWnR6d1J3UG9EZUl1SkM0dnVjK244MlZGWFZNSXdLMjdhL0FMQUt3SnN1bCtzOXI5ZDcrTExMTG91QzVlK0ppRG9UV2Jod1lZR3FUakFNbzFoRVpnQVlDTURSZ2prVlFEbUE5UUNlQmZCR2VYbjVwdG16WjhkYUlWNGlJaUk2UmJUa3d3WVJFUkVSVWFzUlZ3NmNnNzRNUjU5ellIWWJBZkhrUTV3K2FQZ29ZbnVXSTd6aXQ5Qm9SVWVIMmFrNGgxd0I3K1FmQUU0Zm91c2ZSM2pWZ3gwZEVuVkI3bkYzd0QzaExzQ0tJclRpdDRodGU3bWpReUlpQUhmY2NVZFlWWGM5OGNRVGNkTTB3NnBhQ3VCY0FHTUFlRVdrZm9LQWlJaW9hcDZJdUZVMVcwUnlJcEZJUVNRU2VmZlJSeC9kY2VlZGQxYUJTUUpFUkoyRjNuREREU1VMRml6NFZFU3lSTVNucXRrQXVvbUk4NlFuVGJRYkdDVWlWNmhxTkQ4L1B6eC8vdnc5ZDl4eFI0dmFHQkFSRWRHcGd5MEdpSWlJaUtqRHVjZmVodXppMStBOTl6L2hISFFwak55QkVIY3VZRGdodmg1d0RiOEduclAvcFFNakZIak91aGM1Tjc2TG5CdVdKQlpUTzVqNHVzTjMvaThoL2lLSUt3ZnVNNzhObzl1SWpnNkx1aGp4ZFlkbnlnOGhyaHlJdHhEZXFUL3A2SkNJNkFRaW9qZmRkTlBlaW9xS2QwWGtTUkY1RWNCbkFFcFZOWWJNaS8wZUVlbXZxaGNaaG5FVGdNdThYdS9FSjU5OHN0ZmN1WFBkN2ZZR2lJaW9RU0tpMjdkdkw2MnVydjVBVlJlcjZrb2tLZ0FvV3RCdUFFQzJxcDZocWxmWnRuMlYxK3Z0dzNZRFJFUkVkQXdUQklpSWlJaW9Bd204NS8wQ25yUC9KWkVRMEFBenAyODd4WlRLTmZwR3VDZmNEZkVXSmhaVXovb2VYTU91NmJCNEFNREk3Z3NZeVJ1TEhEM082S0JvcUtzeUM4Zmd4Q3JsNHVrR0NBdk5FWFVtSXFMNzkrK3ZORTF6bzZvK3A2cC9VOVUxcW5vVVFCenBGNUFFZ0NFaWZsVWRKU0szQWZpV2lGeWFuNS9mNzRFSEh2QUdBZ0YrSjBSRTFBa0VBb0g0M3IxN0Q2dnEreUx5aW9oc1Z0Vkt0S3ppaXhOQUhvQXpBRndHNEFyYnRrZk5temZ2cENzVEVCRVIwYW1EZnhra0lpSWlvZzdqbm5BWFhNT3ZiZEsxMFcydnRIRTBtVG43WDVCeXp0SC8vQTZJNURnTmxhU2NNN0w3dFhzYzR1a0dSOS96SU43Q2RyODN0WnpoNjVGNlV1UHRId2dSTlNnUUNOakZ4Y1ZWa1Voa20yVlpTMVIxa1lnc0FiQWZRRFRETUFIZ0VKRnNBRU5GNUR4Vi9ackQ0YmlwWjgrZU0vcjM3OS9uM252dlpUVUJJcUpPSUJBSTJKczNiOTRlaThYZUJiQU13RTRBRVZXMVd6Q3RpRWlCcWs0QWNMVnQyK2Q3dmQ2K3JDUkRSRVJFVEJBZ0lpSWlvZzVoWlBXR1o4TGRhVi9UU0RsaU8xNUhaTjNmRWY3b2Q2aDYvanBFTndiYk9jTGo3T3BES2VlMDVuQUhSSEtjWFhNazVaemhhOTlGZXJOd0xIS0tYNFgvMG9lUU0rdGx0ampvZ2xJU095eTJwaVhxek82NDQ0NXdUVTNOZGhGNVhrVCtvYXJMVlBVTFZhMUdBenROUmNRRTBGZEVMZ1J3bTJtYU43cmQ3aG5UcGswYjhjUVRUK1N6bWdBUlVjY0xCQUxSc3JLeUwrTHgrSE1BM2xQVkVoeXZGSE5TN1FZQW1DS1NvNnJqUldTbXkrWDZjdmZ1M1h2d3VVOUVSSFI2NHdjQklpSWlJdW9RcnRFM0FxWXIrYVJhQ0gvOEFDcWVPQjgxaSs5RGVNVnZFZm5zYjdDT3JPdVlJR3RGVnY5ZlVrS0FWdTFIZU8xZk9qQWlBUEVhSUZhVGZNN3BiOWNRM09PL0FUaXphdStkQmMrRXU5cjEvdFJ5UnIzV0hocXI3cUJJaUtpcFpzK2VIZXZWcTFkSlpXWGxlNnI2Tjl1MjMxTFY3UURDQU5MdE5CWFU5cVJXVmErSTlGYlZpdzNEdUZ0RWJoR1JzNGNORzVZYkNBUWNPTEhuQ0JFUnRidlMwdElxQUJ0czIzNEx3RnNBRGdLd1dqaXRFMEMraUp3SjRBcFZ2WGpnd0lHRGdzR2cyY0o1aVlpSXFJdGlnZ0FSRVJFUmRRalgwQ3RUenRXODkyK0lmUHBvcHl0eGJsZnRSZVV6VjZGbXlmMm9XWEkvS3A2OXVzTXJDQUNBSGFwWFJhQkZGVWliejZpMys5eFJOS2xkNzA4dEorNmNwR09OeWt3TGV3QUFJQUJKUkVGVVZuVlFKRVRVSERObXpJaC82MXZmT2hTTHhWWUJlRlpFWGdLd1ZsVWIvRU1zSWdZQXQ0ajBGSkZ4QUM0UmtWa0FyaDQ1Y3VTd1lERG9CNU1FaUlnNlRDQVFzTGR1M1ZxbHFpc0J2QXhndGFxVzFMWWFPSmtxQWdBU1dXSUFpZ0JNRnBFclhTN1h0RkFvVkRSdjNqeG5LNFZPUkVSRVhRZ1RCSWlJaUlpbzNSbmRScVNVTm85L3NSaXhyUzkwVUVTTjAyZ0ZZdHRlUW16YlMwQm4yV1d0OVRZVFdaRjJ2bjN5L2NSYkNEaDk3Um9EdFl5NHNwS09OVkxSUVpFUTBVblEyMjY3cmJTa3BHU3BhWnJQcU9yTEFENERjRVJWTFRTK2tPUVhrZEVBcmhDUld3SE1qTWZqNHhZdVhGand6anZ2T05vNmVDSWlTcTgyU2VCUUxCWmJxYXIvVk5XVnFscWpxaWVkSUlEYWRnT3FXZ0JndW9oYzZmRjRaamdjanU2cXlzUXdJaUtpMHd3VEJJaUlpSWlvM2FYYmFSNys5SzhkRUVuWEpxWW42VmpqN2RzL1h1T2hsSFBpWUlKQVZ5S3U3S1JqalRKQmdLaUwwVGx6NWtRT0h6NjhTVVQrcWFvTFZmVkRWYTFFb2lSMVEzMnJCWUNKUk5ucENTSnl1MkVZdHhpR01YWC8vdjBGTEQxTlJOUnhBb0ZBMUxLcy9aWmxMUldSMTFYMUl3RGxMWjFYUkp3QXVvdkkyYXA2aGMvbm0vN0lJNC8wQ1FRQ1hDY2dJaUk2amZBSFB4RVJFUkcxT3pOdlNOS3hobzdBT3JpNmc2THB3dXJ2MW0vbkNnS0kxYVNlRTI1QTZsS2MvcVJEamJUNGUyY2k2Z0RmK2M1M3F2YnQyN2N0SG8rL0ErQUZBRXRVOVJBYTcxc3RJdUlVa1Z4VkhRSGdTNnI2ZFJHWmFkdjI4RUFnd0VvQ1JFUWQ1STQ3N2dqWDFOVHNFcEYzUmVSVkFKc0JWQUpvVVYreDJuWURmWkdvSlBBVnI5YzdZZlRvMFhsTURDTWlJanA5TUVHQWlJaUlpTnFka1RjbzZUaCtZR1VIUmRLMVNiMEVnYzVRUVFCV3RGMWpvSllSaHpmcFdNTmxIUlFKRWJYVWZmZmRGOXErZmZzVzI3YmZBQkJVMVJXcXVsZFZvN1c5cXhzaUFKd0Fob3JJWlNKeXZXM2JsdzRmUG56RW80OCttczJkcFVSRUhXUDI3Tm14YURTNlZWWGZCdkNhcW00Q0VFUGpiV1FhY3F5Q1RBOEFYelpOODlKNFBEN082WFJtMTc1R1JFUkVwemorQlkrSWlJaUkycDJSM1NmcDJDN2YyVUdSZEhGU2I1T1BIV3ZmKzZlcFdLRHRIVU56bUc1NEpuMGYvc3ZtdzMzbVBZRHdyME1wQ1FJUkpnZ1FkV1dCUUNEdWREcjN4Mkt4NVNLeUFNQmJBQTRDaUtMeGRnUEgrbFBucWVva0Via2V3RzFlcjNmc2dBRURjcml6bElpb1k5eDY2NjNWNFhCNEc0QlhSV1FaZ0gxSVBOZGJ5ZzJnajRoY0lDTFhoc1Boc3hZdVhGaWdxa3dTSUNJaU9zV3hWQndSRVJFUnRUdkQxeVBwMks3YWY5SnppU3NiM3ZQK0UyYitjTVIydklid3lqK2x1YUVUem43bndkSDNQSmpkeDhMSTZnTngrYUhoTWtTM3ZvandKMzlzY0hIZDBXc3l2T2NFWUhnTEVOMzZBa0lmL1BxazQyMVY5Y3I1cTVYbVBZZ0RqcjdUNGVoMU5veWNmaEF4WVlkS1lCMytETEdkYnphK0lPek1ndi9DLzRLanp6Um9MQVFObDBMRHBiQkRwVER6QnFkYzdyL3d0eEIvRVF4L0VjU2RDNmdGalZYREt0Mk04SWYvRGF0MFk5UGVtOE1MMTVETDRPeDNJY3lDa1JCdkFTQUdOQjZDVmgrQ1ZiNGQ4WDBmSmQ1RDZFaVRwdlJNK2g3Y1kyOUxUTjlyQ2pSVWd1akdZUEp2bHpzWHJsSFh3VG5nWXBoNWd3QzFZVmZ1UVhUSDY0aHVlQW9hcldoYS9NbXp3dEh2ZkxnR1hRS3oremdZL2w2QXd3M0V3N0REcGJETGR5SitjRFZpdXhiRFBycmxKT1kvOFZZbUhFV1Q0Qng0RWN3ZUUyRDRDaUdlYm9BZGgxMXpHTmFSZFlodWVSN3hQY3NTMTlkTEVMQlpRWUNveXlzdUxvN09temR2djh2bFdvRkVpNEVvZ0F0VnRiK0krQm9aZnF3L2RUZFZIV1VZaGx0VjNXNjMreDNMc2o2YU4yL2U0ZG16WjNmaVREQWlvbFBUblhmZVdSVU1CaitOeCtOOURjUG9wNm8rQU4xcjJ3VzBaRUhmQURCY1JGd0F3dkY0UExwbzBhTFZnVUNnSmhBSXRLaVZBUkVSRVhWZXpBWWtvclNLdjNSWFMwcVZFUkZSUGNIRkR6ZjVjMWZaSTZOUDZXZXd1SE9SYy9QN1NlZWlHNE93RHExTk9xZHFRY05IWVpWdWd0WWN6amlmZS93MzRabjhnN3JqNmplK2pmanVkeE1IcGdmdXNiZkFQZmJXeENKcEJ0RU5UelM0Nko5encyS0lyMmZkY2MzYjMwZHM1NXNacjgvRXlCc0NSKytwY1BhWm1raFM4T1JEUFBtQUZZVWRQcHBZdE4vMU5tTGJYME5UcW9ibTNyays2VGo4OFFPSWZQcG8zYkZyK0xYd1RQd094RitVZm9Kb0pXcVdCUkRiOFZyR2Uzak8raDdjRSs1cTB2dHJqRjI2RVpYUGZhM1I2MXdqdmdiUDVQc2c3cndtVEJwRGROT3pDSDMwZXlCZTArQ2xXVjlkQkxOZ2ROMXhmTTlTVkw5K2Q5MnhjK2hWOEU3OVNTS3hJZDJ0S25haCt0VnZ3YTdhMjNoY3RjeWVFK0U3NXo5ZzVBOXQwdlh4ZlI4Z3RDd0F1M0pQays5eGpLUDNOSGluL1JSR21zU04rbUxiWGtMTjhwOGo5NlpsZ09tdU8xL3p6bzhRMi81cXMrL2RsdksrdVlGL2J5VTZDWUZBd0JnMmJGaXVpSXdYa1ZrQXpoV1JJUUM4U0pTV2JvZ0NRRzE3Z2xJUldRTGdlZE0wVjRiRDRmMjMzbnByZFJ1SFQwUkU5YWlxUFBYVVV3TlVkWWFJM0FOZ25JaTQwYkx2K0k4OTcyc0E3QVN3U0VTZThmdjkyNis4OHNxR1Axd1RFUkZSbDhVS0FrUkVSRVRVWnNUWEhhNmhWOEhNSHdaeCtSTWw4VTlZakR6R05iSVlHRm1jZmhLMUV3djRILzVYMnBlTjNBRkp4ODcrRnlLKysxMDRlaytGNzd4ZlFySjZOUnFuYTlSMUNLOTZFQm9wVDMwUDd0eWs1QUFBTVBLSEFjMUlFSEQwbmdiUHBEa3d1NDlQZjRIaGhPSDB3OGp1QytmZ21iREczWTdxMSs1S0cwK0RqbFZCY1ByaG4vRjdPUHFkMy9EMXJtejRadndXVmFFanNBNThrajYwSml3Mk41V1IzYmZoQzhTRTcveGZ3VG4weW1aTTZvUnIxSFZ3OUpxTXFwZHVidGJ2bVpIVHYrN2ZQV2ZmRC9mWVd4dTVmZ0I4TTM2SHFoZHZRbE1TT0Z5amJvQjMycittdG9Kb2dLUDNOR1JmOHl5cVhyMFQxdUhQbWp6T08rMm5jSTIrcWNuWE80ZGNnZXp1NDFQK1BHcjRhSlBuSUtMT0xSQUkyTE5temFxNDlOSkxQL042dlNIRE1FcFY5V29SR2FTcS9rWjJuUjQ3N3hTUkFnQXpWTFc3YmR0RlRxZnp2V0F3dUxHNHVEaU1sdlhBSmlLaVpoQVJEUVFDQjRZT0hmcUphWnFMUmNRRFlDUUFaMHVtcmYybkY4QmdBQmZadGgydnFLaDQ3ZEZISDkxODU1MTNWb0hQZWlJaW9sTU9tMjRTRVJFUlVac3djdm9qNTJzdndqUDVQamlIWGdsSC95L0IwZThDT0hwUGJkNUVZc0ExNXBhTUMvMWl1cEx2NnkrQ2U4SmQ4TTk4cEVuSkFZbEpISEFVblpYK05hTUYzN2M1cytDLzVIL2huL2xJNXVTQU5NekNzY2k2NG5GNHB2d1lVcThkdzNHcGF6cHF4eUd1SEdSZC9samp5UUYxMDVqd252MHZHVisyanF4cjJqeE5FTitmUGduaEdOOEZ2MjVlY3NBSmpMekI4SjMzeTRZdmlvV1NEcVYyY2R3NzdXZU5KZ2NjWS9ZNEE4NUJselo2bld2RUxIaW4vMXV6a2dQcU9QM3dYL3dud1BRMDRXS0I3NExmTkNzNTRKZ1RFeVNPc1VPbHpaNkhpRHF2UllzV1dYdjI3Q2tyTEN4Y2I1cm1xd0NlVTlVTkFNcFZ0ZEVGSHhFeGFsc085QkNSaWJadFg2MnFYN1VzNit3bm5uaWlDV1ZlaUlpb05RVUNnYkNJN0FId3BxcCtCT0N3cXJhNDlVdHQwcGdid0hnUnVkSTB6Uzk1UEo0aHdXRFFBMVloSmlJaU91V3dnZ0FSRVJFUnRRbG4veThCcnV6V21VeHR3STZuZjYzZURtaEgzM1BTTDQ1YkVjVDNmNFQ0dmhXd1NqZkRmK2xEZ0J6UGx6V3lVeGRMZ2RRRWhHTnpOY2JJN2dmL0pmK2JlUWQrdkFaMnpSRm9wQnppemsxWnJEWHlCc09kTnhqT3Z1ZWk4dG1yMHdTVytqMmRtQzc0TDNrUVpzSElSdU03a1ZrNEJrWlduN1NsOHlPZnpnZEU0T3g3SHNUWEE0YW5HK0JzdUlXMVJzcWdOWWVoMGNyYUV6YXNvMXNRWHZubmpHTmNvMitDYzhnVktlZXRJK3NSMi9ZU3JMTHQwSGdZaGljUFpyZVJjUFMvSUtsZEFBQTRCc3lBa2QwUGR1WHU5SEhWYjBGZ3V1QWVlenRjbzI5TXZkaU93UzdmQlhINlV4Sk5YRU12YjdBdGcxazRCdDdwUDB1OWYvVUJSTGU4Z1BqaFQrdit1NXM1QStEb2ZUWWNmYzlOK3Y5UmZOM2hHandUMFMzUFpid1BBTGpQK0NhY1E2OUtlNi9ZbnVXd3kzZEFJMlVRVHpjWXVZUGdHblJwZy8vOU5Nd0VBYUpUVFcwUDZlcTVjK2V1S2l3c3JCQVJpRWhjUk1hb2FoYWE4TjFRN2NKUm5vaE1COUFkUUw3RDRYQXNYTGp3TTRmRGNhUzR1TmhxNDdkQlJFUzFuRTVuUlR3ZVgydWFaaTlWTFFRd0RZbG5NM0R5aS9tMWozcjRBWXhRMWV0TjAwUWtFcW1hTzNmdTdqbHo1alQrRnlBaUlpTHFNcGdnUUVSZGltRVlPR3Y2ZUV5WVBCYkRSdzlHYm40Mi9GaytoR3JDMkxacEZ4Yis1Vm5zMnQ3OG5yMTBhdkZuK1hEMitSTXhmdEpvREJ6U0Y5azVXZkQ2UEtnb3E4U2FUelpnd2Y4dFFuVlYxMnFsZDk3RlorT0diMTREajllTlY1OWRqRVYvZjdHalF6cHBSWDE2NExzL3VRUDlCL2ZCdXRXYjhPZmYvQlUxMWFIR0IxS1hZOWNjYlBrazhSRHNpbDBJcjNzTVduTTQ3U1ZTdjJWQi9SM2JzUnFFUC8wTG9wOC9uVngrM280bTdkQVdsejk5REE1dnlpbU5OL3ovckxoeTRKLzVGeGpaL1pKZnNHT0liZ3dpdXYxVldBZlg0TVJxbmVJdGhIdlVkWENQLzBaU1hFYitVSWl2QjdUbVVQMjdwTnpYUGY1T2lLZGJ5dm40Ris4Zzh2blRzSTVzZ0ZvUmVLZitCSzdoMXlSZFkvWThNMjJDQURTT3lKcUhFVm56OEFtM05pRk9QMXlqcm9ObjB2ZVRMcTk2NGZwbWxjWUhFdS9kTytsN0tmY05mZkJyUkQ5L091bTBCU0MyOHkxZzFaL2g2RE1kdnZOL2VVSUxDSUhaZld6bUJJRlk4ck5mM0xud1RMbXYza1UySXAvTlIrU3orWWx5KzRZVDJWOE53c2dmWG5lSjJUTkR0WWxhM3VuL25sSjVJcnJwSDRrMkdmWCszNGtEaUt6N1c2Sjl3Zm0vZ3RuenpPUDM2VEVlYUNCQndPdzJFcDZKMzBrT1Azd1U0WTkraitpVzU1R3VHbXg0eFgvRE0rWEhjSTM0V3RvNTY1STZpT2lVTTJmT25NaGpqejIyMCtQeEJGVzF4clp0bDJFWXcyemJ6bWxpdXdFQjRBSXdTRlZkSXBMdmNEaGVpc2ZqYndjQ2diSkFJSkFoazQrSWlGcFRjWEd4RlFnRVNvY05HN2JDTkUyZllSZ0Z0bTE3UkNRTExkdnRMd0FjcXBxRFJPdUNTNXhPWnlndkwrL2xRQ0N3bTg5NUlpS2lVd2NUQklpb3k1Z3daUXh1KzNZeGV2Y3JTbmt0T3pjTEU2YU1RZTkrUFhIdnphazc5dWowY2ZuWEw4YlhicjRjL3V6VTNaSDVoWG1ZOFpYcEFJQ0hmdmYzOWc3dHBPVVg1T0tlSDk4RzA1Rlk5UHo2clZmZ282V3J1Mnd5ek8zZktjYXcwWWtkMVdkTkc0K3JiL2dLbm55azRSMnkxRFhGZHJ5QldQK1g0T3cvQXpCZDBHZ2xORndHbUs2VVh2U2g5MzRHcTJJWE5GSU9qVlJBbzFXQUZXN2FqWXpNSDJtdEkrdFIvZFljYVBXQmxOYzBIb1lrbFhCUC8xMmF1TEpTeDBhckdnekpkK0YvcFNRSDJFYzNvL3J0SDhBdTM1bDJqSWFPSUx6cVFhaHF5cUt2T0x4cGxuclRWQkNvbnh3UUQ2SG12WjhodHVQMXBOT2hEMzRGMStCTEFjZnhaNldaT3dCTnJrMnFGalJha1g2M2VRUC9QVEx4VFA0KzRFeE8wS2g1OTZlSWJYdTV3WEh4UTUvQ0t0ME1SMTJDUUdMUnY4bnFKNU5ZRVZTLzlUM0U5eXc5ZnM2T0liTHhIL0JPKzJuU1BjUmJDQTBkU1puU09leHFtTjNISloyTGJnd2l0UHpuRFlaaVYzeUIrUDRWU1FrQ2piMFh6K1R2SnlVaWFPZ0lxbDY1QTNiWjlveGpORnFKMExML0I0MVZ3VDMydG5wQnhKcFVIWU9JdXE1YmI3MjFldTdjdWR1S2lvcmVOZ3pEQWVBS0FDTlZOZmZZMXRGR0NBQy9pUFJYVlpkdDIwNVY5UTRiTnV5OVlEQzRwN2k0T05xMjc0Q0lpSUJFZFpoQUlMQmo1TWlSRGdCRFJDUVB3REFrRXJsYTFCSkFSRVJWUFFET0FCQnp1OTM3Qnd3WUVBb0VBb2RxcTlJUUVSRlJGOGNFQVNMcUVtYk1QQWV6NzdzRllqVDhkNXpDbnQxZ0dBWnNtMzlmT2QySUNHYi84QmJNbUhsT285ZjI3RlhZRGhHMW5oNUZoWFhKQWNjTUd6Mm95eVlJOUIzWU8rbTRYNzFqT29Xb2hab2w5NmVjZG8yK0VkNXB5Y2xjc2QzdkpuWnJuNHdUeXJLZnlEcXlIbFV2MzVheVk3c3V2RmcxeEgyOGZiTEcweWNraUNzbmRXd0R1NnlkQXkrQm85OEZ5YkdVYkVUMXE5OUlybUNRZ2VIcm5uSXU3YmpHMW5Hc0tLcmZ2QmZ4ZlIra3ZoWVBJWDc0TXpoNm5YMThPbjlxQWw1ak5KNjZtSnhTMGFFUjRzNkRxMTVyZ2VpVzV4cE5EbkQwUFErK2MvOEQ0azh1LzU4cEFRTUFwTjZ1L21TS21pWDNKeWNIMUxKS1BrODVaMlQxaHBVbVFjQTk1dGJrZU1xMkkvVGhieHE0TDJEa0RvVHZ2Ri9BN0RreGVXejVqc3hqY2dZazJoS2NvR2Jaenh0TURqaFIrT00vd05udkFoaTVBK3ZPYWJTaVNXT0pxR3ViTTJkT0pCZ01maVlpSWN1eVhDSmlONmZkUUMwM2dMNGk0aGVSYmdBYzBXajAvY2NlZTJ6WDl1M2JRMXhBSWlKcWU0RkFJUDc0NDQvdk5RempSUURkQUJRWmhwR0hsbi9uTHlJQ1ZjMFRrYkcyYlYvcjkvdkRvMGVQWGd5QTVmK0lpSWhPQWVtL1RTVWk2a1JHamh1SzJUOXNQRGtBQUQ1OGR4V1RBMDVUMTl3MHMwbkpBUUR3L2pzZnQzRTByYXU4TEhVaHNtZnZIaDBRU2V1dzRza3RhbDN1TlAzZDZiU1RicUc1UmZORksxRDk1bmN6SmdjQVNFbElzTXEycHIxTzNHa1NCQnBZNkhkUG1KMTh3Z3FqWnZGOVRVb09BQUNqL2tLOUZZWkd5dElFMXZEUHhkQkh2MHVmSEZCTHE1S3JLb2dydTBueDFZOHRSVE1UQkp4RExrOHV4MjlGRWY3a2p4bXZOM0lId3YvbFA4Ti82VU9weVFGbDJ4RGZ0eUx6elJ5ZWpDOUYxaTFBYk9lYmFWL1RVRW5LdVhTNys0Mzg0VEFMUmlhZEM2LzhJMkNsMzFBcnJoeDR6djR4c3EvOVowcHlBS3dJb3B1ZXlSaHZva1hFOGY4SHJFTnJFUDlpY2NiclU5Z3hSRDUvTXVsVXBpUVpJanIxRkJjWFI4UGg4QzdUTklNaThvSnQyMXRFcEVwVmJhVHJUNUpLQUppcW1nZmdUQURmTUUzeldoRVoycTlmUDcrcXRtajNLaEVSTlkzTDVhcXVxYW5ab0twTERNTllCdUFrczY1VGlJZzRBWFFYa2FtMmJjK3diZnVNUng5OTlDVCswa0JFUkVTZERTc0lFRkduZDlkOXR5QmR0Y3RZTEk0TmF6Ymh3TDdET0ZwU2hpKzI3OFdxRmMzcmVVeW5odTQ5QzNEdHpaZW5mYTJxb2hyclZtOUV5ZUdqT0ZwU2hnMXJOMlBicGwzdEhHSExIQzFKWFZUTTY1YTZZTmxWaEdxU0Y2QjgvdFQrN25RYWFtbzdnU1lLZi93SGFNMmhCcStKYlhzRlp1SFl4TzFMTmlDK08zWG5PSkIrNFR4VEJRR3o1OFNVQmVMSStzZGhWelQ5dVdOazkwazZ6cndqUHZQYWkzVndGYUliRmpaNEg3V1RGNjNUdFZKb1RHdFVFSEFOdWpUcE9McjFSV2pONFpUcmpLemVjSjk1RDF6RHJrNXREUUFBc1NwVUwvNGhHbHJYeXZRZTdhcTlDSC95UHhuSGFab0ZmbkdtdHJKeERib2tlZDZLWFlqdGZDdDFRcWNQN2pHM3dEM3U5clFWS2dCRmFQbC93cTdhbHpFbVI5R2twT1BvbHVjelhwdVIxdnU5c3ByY1pJS0lUZ0czM25wcmRUQVkzQ29pYnhpR0FWVzlTa1JHMWU0WWJWSzdnZHJGbzN3UkdhdXFobW1hUHAvUDk4YUNCUXMycU9waEVXbEtzZ0VSRVoyazR1SmlLeGdNbGtjaWtVOU0wOHhSMVY0QWZDTGlSZXRzRG5RRDZLT3Ewd0NVWm1kblY4eWRPM2ZibkRsejJKZUtpSWlvQzJPQ0FCRjFhbWVlUFE1OStxZVdQRjc2MWdyOC9jRWdLaXNhN2dGTnA0ZEx2M29obk03a0gybTJiZU9wUi8rSmx4YTlCY3V5TW96c0dpTGhDTUtoQ0R6ZTQ0dHVYbS9tWGJDZFhVMTE4bzd1ck96VVJUWTZ6ZGd4UUZ1ditvdGQ4VVdETzYrUGlhejdPK0lIVjBGYzJZZ2ZXQWxvK21lRk9QMnBKMlBWYWE5MTlwbFc3NHdpc3VHcFJtTTVVZjBFQWV2b3RneFhabGk3VVJzMTcvK3lDVGRLZm02S2VSTFBsYlFWQkpwVEZVUmdGbzVLT2hQYjltTFM4Zi9QM25uSFIxR25mL3p6ekd6SnBvY2toRUFnRUFoSWtGNEZGTUdHV0ZBOG9tZm5UdVZPVDM1NnhhdWVlM2RlOGF5SE5hY25DZ2k0MkJzaUtpQWQ2U1hTVzNxdm0yeWJlWDUvYkJJeXU3UEpibGhJME8vNzlVcGVyL25POXp2ejNkbloyZGw1UHMvbmtXSjZ3eno4WHBneXI5YzZEYlJDclMrQS9Zc0hvRllkYm50dlJuMkJnR1BiZkVBSi9JeVRKQjFCZ2s1cEN6bDVxR2JacjB5Q01Scm1JYmZEZk9HZHVnNEVBQUJQSXhyV1BRcjNzUlVCNXdQSkNEbHBpSFpZOGZiQS9RTkFQdWNBVkUvSTJ4QUlCT2MzMmRuWkxwdk5sa3RFTGxWVkk0a0lraVNGVkc2QWlDUUFVUUNHRVZFc014c01Ca1BFMHFWTGQrYms1RlRPblR0WHFJOEVBb0hnTEpLZG5hMDg4OHd6cDlMUzBqYXBxdHEvNlJxZUNjQ0l0bFRGd1VFQVRNeWNSVVJ1UlZFS2s1T1RHNnhXYTc3VmFoVTNqd0tCUUNBUW5LZUlFZ01DZ2FCTE0rWEtDWDV0cTFkc3dBdi9mRjJJQXdRdFhIejVlTCsybC8vOUpqNWN0dks4RndjMFUxMnBkUkZRZmJNK3p5TjhIUVFza2VldjJFRVFKZ0xZcjNjVVQrSG1nTUYrdjEyWDdZV25ZR1Bid1dHRHY4c0ZCeWhkWU9pcC9kNVNxNDZBN1VWQnpRVUFLS29INEJPb1Z3SUZ2UU1rZDdvT2Z3aTE4bUQ3K3pKb3hUbGtETjNOUTgrU25nekJPd2hJOFJsQXEzbXdzd2Flb20zZWRYSDlFRG5sbjRpWi9TbE1nMjdTRndjb1RqajMvQTkxNzk3UXJqZ0FBQ2dpM3E5TnJjdjNEK1Q3b2xlYVFPYzY3QnUwZHpXNUI1QTVEaEdqSDBUY0xWOGlZdlNEQWNVQjdoTmZvTzdkbVcyTEE5QWtJbWt0eEZDY1VHdU90LzBhOVBBOWgxZzg0eFVJZm9pRXFkd0F3WnRsbWc1Z0ZoSGR3c3lYeE1iR0p0dHNOaDJWbFVBZ0VBakN5UzkvK2N0R3U5MStRbFhWbFpJa2JRRlFEaUJzQWkwaWlnVXdtSmxuQXJpNFg3OStLVGs1T2ZycVhZRkFJQkFJQkYwZTRTQWdFQWk2TEVTRUMwZHBiWnFyeXF1eDRJVzNPMmxHZ3E1SWVrWWE0cnRwQXkzYk51N0dONnMyZDlLTXpnNnFxczJ1ZGpuREcxQTlseWdlYmVCV2tvUmVVZERGQlM4NkdmRjZsdk1BSU1YMTFTeDd5a0lyZlNQN2pBY0F0ZnBZZ040NkFnSFZEY2ZPRjRQYUY4ayt6L04waEJEdG9WZGlBQ0dVR0pCaWUydVdQY1hiSUNYMFI4U0l1VEQybTY2YnBROEFVTjF3SFh3UGpsMnZ0RnRLb2pWazlyZnpkMzIzRE8yZGc3NWlDaTgrWTR5Um9JaUUwMnVkTmVER0NrU01mUmptd2JjQ09pVUptdkhrcjROait3dFF5dmUxT1krVytmZ0lETmhaM1RFWER0L2pHK2g0Q3dTQzd6MWhLamRBQUN3QTBvbElraVRKUWtUUlRxZHpvODFtTzVLZG5mMzlVTzRLQkFKQkYrWGt5Wk8xbVptWjJ4UkZTUVBRbTRoR0VWRUNUZ3U1T2t6VE5UNkJtUzhHVUdjeW1XcU1SdU9XMmJObmx5OWZ2bHhjM3dVQ2dVQWdPTThRVDRBRUFrR1hKYTF2VDhURWFxMkFWMzYwQms2SEtITW1PTTNnWVpsK2JSOHRXOWtKTXptN21FemFBS1hMZFI0N3RmbzhZLzYrdUR3SVFzQTM4MXF2bm54WFFpOW9Hc0RGd3k5dzIxQWUwcTdrYm9QODJwU2FFd0htNWQva1B2RWx1RDVZeHdMdEJrZ3ZTNzQ5ZEVvTVVBZ0NBVExGYUpZTjNZY2padFlITUdiTTBEL3VpZ091L1l0USsvYVZhTno0MTlERUFhWVlnSHoxMFF6WDBVL2FIeHVFZ3dDWnRPSURrbVRFWm44Tzg3QjdBb2dER0o2VFg2UCtnOW13ci94WjBPSUF2WDJ4cTZPdVNqNG5VVmYvTEFvRWdyTktkbmEyQzBBdUVYM0N6RjhET0VSRURRQkN1bGtqSWhsQUh3Q1hxcXA2b3lSSlV4d09SNS9QUHZzcytDOElnVUFnRUlTTTFXcFZEeDgrWEFkZ2t5UkpIeEZSUG9Cd1dFUTFDd3dNVFU0Q2t3SDhpSWdHWDM3NTVkRTQ4eklHQW9GQUlCQUl6akZDSUNBUUNMb3NhZW1wZm0xYnZ0blpDVE1SZEdYUyttclBrNXFxV2h6Y0g2aGU5L2xMaEVYN1BQVjhkaENRZkFRQ0hvOFFDUHp3OE1sMDlzMWtQMU9DU25RTUFiM01iSjE5a0NuV0w4REs3dEFDdDc0VzlRQ2cyb3NEOVBhZlF5ajc4M1ZCSUhOQ2dKN0Jid05BU0E0Q3ZnSUJzaVJCWC9sZ2gzUFBhNmhkZGdVYU4vOHJKR0ZBeTdiTi91VUZsSkpkNElheWRzZXkzamtnYWQ5ck1tbEZqVEJHNjdzeXNBcjNzYzlROTk0TnNILzVJSlNLM0hiMzc0ZnYrYWRYZmlFb2ZNVTY0dWVoUVBCRHAwa2tjQXJBKzBTMENrQWVBQWU4WDk2aGxCdVFBU1JJa2pSQmx1VlpKcFBwK3ZyNit0N0NqbG9nRUFqT0xsYXIxVk5YVjNkS2txUk5STFNhbVk4aFJLRlhHeEFSR1lpb0o0RHhSSFJ0Zkh6OGhUYWJUVnpiQlFLQlFDQTR6eEFsQmdRQ1FaZWxWNThlbXVYYTZqb1U1Z1VLa2doK3FQVHNyVDFQY3ZlMFg0TzZzNG1LanNURXFXTXgrYkp4NkR1Z041d09KOTUrL1VOODlkbjZnR1A4QlFMbnI0T0FKR3NEVUw0bEI4NDFza0hHcVBGRGNjbVZFekI0V0NZTXNvejFYMytMLy8xbkNUaEFsdmhaaDFscGlwRks0WTkyZHdGOFNtWjRzN29KNFNzMUVPWkRwdnFmb3lRWi9HYkxxdi9uTXFTc2ZOa0VROXBrbjQxNkFMYzl3QUNkMXhuQ09jdXVXci85a3prTzdLd0plaHZ3bkptREFOUzJFNXJZV1FOWDdsdHc3bHZrUDk4UThSVWpBSUJTZVNDNHdZcS9leEVabzdRTk91ZUpkcjBicnFPZndMbnJ2MUJyVHdXMzN3Q3dvMHF6TEVVbWU0UDdvWllaOEoyelRqa05nVUR3dzJQMjdObjJSWXNXSFRJYWpaOFRrUVRnR2dBREFFUWloQzlaSWpJQ1NHVG1rVVFrTTdNaE1USHg2NXljbkgxejU4NDlmMjltQlFLQm9Jc3pkKzdjaGpmZmZQTkVSRVRFS2lKS1pPWnVUYVVHd2hYSU56V0pCSzVVRktYVTQvRVUybXkyZ2lhUm1VQWdFQWdFZ3ZNQUlSQVFDQVJkbHVRZWlacmxvdnlTVHBxSm9DdlR2VWVTWnJrb3IydWVKNG5KQ1JnNS9rS01tVGdjUTBjTmhzRjQraXM0d21MR1BRL2ZobDNiY2xGUldxazdYcGExbWFvZVR6aGNBanNIWDRGQUtLK0ZpSkI5OS9XWWN0VkZ5RDlaaEp5bkZ3VThabTFoaWJKZzJPakJHSDNSTUl5NWFEaWlZclQyMzFkY2R3a083RDJNOVY5dERYbmI0WURCVG1KSUFCbEEzOFA3TmRZSnBNb20zU0JzeHdpdlFFQXY4Sytic2UxcDlMNkdWZ0Z5aXVyaDN5OEFwa0d6ZFdyTEJ3NktrNlJqQjY5M2JBUEFqbXIvYlVZbWh5UVFZTDMzekJCOGtKa2QrcDlmZGxUQXVYY2huTjh0QWR3TlFXK3ZMZnd5L0FHb2pSVkJqV1dkT1ZCa3NyWlBnTmNDeFFYWG9mZmcyUE5hQ09VZjJrYjFkVDB3V0NCM0h3R2xaRWRJMjJFZmdRYnBPUjUwR3AybDBCSUlCRVRFQUJvV0xseTQyMlF5dVFGRXcrdEFtY25NNWliUlFBaWJveVJtSGsxRUprVlI1SVNFQk9mQ2hRdFAzbm5ubllFVWNBS0JRQ0E0UTQ0ZlAxNlRrWkd4eldnMDlnTFFFOEJJQU0yV1lXZnlnNGtBZ0prdFJKUXVTZExGUnFPeHZMR3hjU1dBUW9SUDlTMFFDQVFDZ2VBczh2MTc0Q3dRQ0w0M0pDWnByWTdMT3hBRWJJK0VwSGhNdVdJQ2hvM0pRbHA2S3FKam9xQ3FLaG9iSENncnFjU3A0d1hZczIwL3Z0MndHKzR6clBtZWxOSU5rNmFPUmRid1FVaExUMFZjUWd5SUNGV1ZOVGgyOENSMmJONkx6ZDlzaDZPeC9RRFpyZmZPd3JqSkkzSGl5Q204OHRSQzNUR1pXUmtZTzNFNEJnN3BqOVMwN29pT2lZTGI3Y0h1Yi9mampSZmZSbFZGQ0JtaVowQ3Y5RlNNR0RzRTZmM1RFTjh0RGdhRGpOcWFlaHcvZEJLYjFtNUhhVkZvOWJsOTZaYWt0WXcrRytkSlIwblBTTVA0S2FNd1p1SndwR2VrdGRsWGtpU2taL1FLSE96MitmbXV1UDJEZ0xJc1k5alIvbmRzQUFBZ0FFbEVRVlNZTEF3Wk1RZzllaVpEa2lYVVZOWGl5SUVUMkxwdUorcHFnN01lNzVQUkMvYzhkQnNpTEdhOHQvZ3piRjY3M2E5UFZFd2t4bDg4Q2hlT3ZBQjkrNmVoVzNJQ1RDWWpTb3ZMOGVIU3o3SDY4NDBCdHkrZmdZUEF6Mzl6RjZaY2RSRUFyK2ppb1QvZGkwZm5QUkhVMklTa2VFeTRaQlRHVGhxQkN5NGNBTm5RZHEzdHZnUDZkSnBBZ0lnY0FNdkVJUDQrM3EvcFpEbVRiTllQTm5lRWNKc3VCQ3NRQUtCVUg0V2NtTld5YkVnZUZ0UXVLS29ISWtZOTROZmVackJlYnc3dFpPUnJ1dXJZOUV1UjNhRldIUWw2RzJmcUlLRDZCc3haZ1dQTGszQWVzSFZZTUNMRjlRVTdxdnlQblRIU3J5OEhLeEJvOVArdWtxSjdhZnM0YTd4aWhsYjdjUjE4RjQ3dDgzWEhCd05aa2tDeUdXcDlnWFpmOW1Kd2ZTRW91bWRMbS9uQ085QVFva0RBOTdOSU9zZW8wMkF3Q0FyRVEyYUJvTFBnTys2NG8rR05OOTQ0YkRRYWwwbVM1QUVRUjBRcEFKb3Y5TUY4NFJLOElvRVlaaDdLekdaSmt1Sk1KcFBOWnJNZG1qMTd0cU5Ka0NBUUNBU0NNR0sxV2oxV3E3Vjh3SUFCbTQxR1k1eXFxa2tBSW9rb0JMdXZ3RFE1dzBRREdBR2d3V0t4Rk9iazVEanZ1KysrQ25GZEZ3Z0VBb0dnNi9QOWUrQXNFQWkrTjhSM2k5VXNkMHRLYUFrTXRzQkFmWjBkeFlWbEtEZ1pmRmFlMFdURXpYTm1Zc2FzYVg1QlFoa3lqQ1lqWXVOajBIOVFPcVpPbjRqNldqdmVXZlFKVnJ6M2RjaXZvM3RxRW02OWR4WW1YRElLcEJPMFNrNUpSSEpLSXNaZk1nby9tWGNMVm42NEZoOHNXUUY3dlg3R1pPYmdmcGg1eTFVQWdOUzA3aWd2cmNMaW5IZGExaythTmhhemJyOEdhZW1wZm1NTlJnTW1UQm1OMUxRVS9QWm5qNFBWcy9lYmJmQ3dUUHo0bmhzeGFFaC8zZlVYVFJtTlczNTZBNzc2ZEIwV3Z2d09YTTdRbmVpaVk2UDgzcitNZ2VsK0dlbXFxcUsydWg2bmp1V2ZkV0VFRVdIU3RMRzQvdWFya042L2JWR0FMOGtwaVFIWCtaNDd2cTl4NnRXVE1QdXU2NUNZN0Y5RGZOcU15Ymg5N2szNDd6T0xzV25OdG5ibmNmdDlON1c4YncvKy9pZll0L01BNm11OUNWN2RrdUx4b3p1dnhaUXJMOUs0SURTVG1wYUNuLzNtTGpUWUc3RmwzVTdkN2Z1N0lRUW5FTGpub2R2OHJnR1pnL3RCa2lTb3ZwYjFyUmc0SkFPemJyOEdJOFlNQVVuQkI0NlRVN29GM1Rmc01ObUpZRlFKeHU5ZmZRRnZCUVUvT2x4RFhZOHdIelhGLy9wRXNsRTNhdWtwMkt3UkNFZ0pBeUFuRFlGU3ZqL3c5ZzBXUkYzMnJKOTdBTkMyZ3dESVgrUVNpc2pDTHpnUFFJcE1DWHA4MHg2OUFvclc3MThJQWdHbFBCZnNxQUpGTkYyN1NBWkZkT3V3T01BODhuNnYwTUxUQ1B0WEQ4T1R2NjVsSFVuK3pnWnRIbDlOdnhxLzF5bkhwZnYxY3hkc2hMSHY1UzNMVW14dlhhZUdZREQwbW9pb0sxNEVaQk1jTzE2RWMrZExQdnZhQU5PZzJTM0x4cjVYd05CN0NqeDVhNFBjZ1FXbS9qTzBiWEtFdCtRSGR3bVhHb1VCQjBCZFlqSUN3UThSSW1LcjFWcmJ1M2Z2L1dhek9VcVNKQk9BcTVpNVR3Y0NUQVlBOFFBR003T0JtZUYwT2xlOTlkWmJPNnhXYTczVmFnMnhSb3BBSUJBSTJzTnF0YW8ybSsySTIrMjJ5TEtjeGN6eEFOSUF0SzJXRHhMeVBxaElaZVl4cXFvZWk0dUxxMzcyMldmdEFCd1FJaytCUUNBUUNMbzBRaUFnRUFnNkhaUFpoTW1YalVQbTRINklpWXR1Q1I2bTlOUmE5dzRlbG9uQnd6SURiaWQzOXlFODhjY1gyczNBais4V2g5Ly84MEgwSGRBNzZEbEd4MGJoN2dkdXhxQWgvZkhjMzE0TmV0eTBHWk54OXdNM3d4d1JuTjJ5T2NLTTYyKytFaGRkT2hwLysvV3pLQ2tzOCt2VEk2Mjdabm5NeEdGWW5QTU9rbnNrNG9IZnptbnpHRFdUM2o4Tm84WVB4ZlpOZTRKN0lTRkFSTGp0dmxtNEx2dktkdnRLa29RcnJwdUN2djE3NC9GSG5tdnp2VXRJak1NbFYweEE3NzY5WUltS2dDUkpNSm45QTRxWFgzc3hMci8yWXQxdHNNcFk4ZjdYZVBNbFcvQXZLQVFTRXVQdzBLUDM0WUtoQXpvMFBoUkJnY2Z0alpkWUlpUHdmMys2QnlQSEQyMnpmMlNVQmZQKytGTlVWOWJndXoySDIremIraHd6R0EwWVBpWUxHNzcrRmxmZk9BMC92dWNHbUNQYWZ4NTg0MjB6QWdvRURJYlFCUUozM1orTks2Njd4Szk5OTdiY2dPSUFXWll4NThGYmRNY0ZRM3IvNEs4UjRZZExBVmlJWVFhaEM2WDBoZ205T3VsU0dHOUx3NndQOExWaEJ4QlEwT0E2L0Q3TXcrWm9KbUdaOUJqcVA3MGI4T2pZMUp2akVIWDVmTWdCbkFiWTFVYUpBZGwvRHV3SlFTQlFWK0RYSnNWMjRMejNjWnFta09yWU05eW4xc0EwOE1hV0Z2T0krOERPS2pqM0xReHBHc2IrMXlKaTFQM2VCWU1GRVdNZVFuMHJnWUNlc3dTN2czZTNWdXVMSU1YMmFWbVc0alA4K3JoUGZxVVJDQmhTeHlIeTBuK2k0WnRIQWNYZmJTRVFVa0ltSXFjKzVTMjlBU0JpMVAxdzdWOEVkdFcxOUhGOXQwd2pFQUFJVVpjK2dmcVZjNkdVN201eit4U1pncWdyWDlDSVdWcldSY1IzMlBFZ25ERFl3MHgxQUJvN2V5NEN3UThacTlXcU1uUDl5eSsvdkNNNk9wb05Ca01VRVYzTXpPbEVaRVNJMzdwTlRnS0RpTWhrTUJoTWlxSzRNek16YzYxV2E0MFFDUWdFQWtINHljN09kaXhjdVBDRUpFa2Z3eXZVU2dJUWlmRDhhaUo0eFFZcEFLNWg1b3FFaElSaXE5VmFhTFZhUTg4Q0VRZ0VBb0ZBY000SXBXNmNRQ0FRaEIxWmx2SDQ4Ny9GM0YvZGdXa3pKbVBzcEJFWU5XRW9SazBZQ3BNNWxBQURrRFY4SU1aZlBLck5QcFlvQ3g1OTZ1R1F4QUd0dWVqU01aaHgwMlZCOWIxOTdrMlkrNnM3Z2hZSHRDWTVKUkUvZWZESHV1dE1SbTFBcUZ0U1BFYU1HNEluLy90b1VPS0FaaTRjZVVISTh3cUduejl5VjFEaWdOWmtabVhnL3QvT0NiaStSNi91ZUdiQlgzRHJ2Yk53OFJYak1XYmljSXlhTURUazEwQVNZY1pObHlIcExHU0d4OFJGNDYvL2VhUmRjUUF6NDlpaGszaDMwYWNvTHREYWUvY0pVSVpBejNuQ295aUlpbzZFOWRsZnR5c09hRWFTSk56NTg5bnQ5dk05eDFMVFV2RHJ2L3djZC8vaTVxREVBUURRTDdNUG9xTDE0OXErcmc5dFpmOER3QzAvdlVIM2MxZFdVb0dYbjN3ejRMaUhIN3N2S0hGQVdYRUZWbjY0Qmp1MzdOVzA5K2lWSFBKMUtGd3c0UmdEK1V6OFBhM05xL01zU2dyZmJTbUZXeUdnVzJKQVg5Q2dWaCtEKy9oS1RadWNOQVF4MXkvMUJvNE4zczhGbVdKZ0duUVRZbVo5QUxuSG1OUGo2L0kwWTlzc01hQ1hxUjlLd0xzdUg3NkpQVkpjMzZESEEvQzZHUGc2R1lUb0J1SGMvVisvWXh3eC9yZUl1dW9WU0swczlBTWhKdzlGNUxSbkVIbnBFOUNjV3o1WjhIcGlBREpZZ3A2bjkzaTFHbXVPQjVtMGJrZnVvNTlCclRtaGFUTm16RURNamU5Q1RtbjdIZ1h3bGkySUdQc3J4TXg4Vytzb3dRejJFZFlvRlFmZ09lbmpiR1NLUWZTTUJUQmZlSmZYQ1VBSFkvcGxpTGx4dWE0NEFBRElFdGpONXB4Q2twT0l5d2ljMzM1bmdVQndOaUVpWHIxNmRhM0g0OW5yOFhqZUF2QWxnQXBtZHNQN1JSSnNsbWh6dVFFTE0vY0RjTFhCWUxqVllEQmtqUnMzTHBxWnY0L0dTUUtCUU5EWjhMRmp4NnBkTHRkMlNaSTJBTWdGRUZ6OXdlQ3hNSE1HRVUyTmlJaTRiTkNnUVVsaDNyNUFJQkFJQklJd0l4d0VCQUpCcDlJbm8xZklOdXh0NFhMcEJIRmFjZjhqZC9sWjd6TXpkbXplaTIvWDcwUnBjUVVrV1VKY2ZBd0dETzZIY1pOR0lMRzdOcGc4NDZiTDhObTdYN1c1bjV0dXZ5WmdrUHpnL3FQWXRIb2I4azhXb3I2dUFabUQrK0hLbVplaWQxOXRFS1JIcjJUZDhVYVROdkJpampEanQzLy9CU1NmNEJvejQ5akJrOWkxYlQ5T0hNN0REYmRlamY2RFR0c2grem8waElPYmJyOEdVNjY4cVAyT09veS9lQ1RHVGg2QmI5ZnY4bHMzWnVKd1JFWUZIOFJwQzFZNXBKcjN3WEx2UTdlaGU2citiMkJGVVpDNzZ4QzJyTnVKYlJ0M3RaUTU2TjRqQ1QxNm5jN1d0MFJHNkc5YzUxR3B5V1RFYi8vK1FNaGlsNHlCNlVqdWtZaXk0c0IxdDMzUHNadnV1TWJ2L0FLQStsbzdkbjI3SHdmMkhvSEJJT1B1WDl5c1dkODlOUW5IRDUveUcrZGJZa0JWQWdzRWJycmpHdHg0NjlXNisvN243K2FqdWxJL2VIclZEWmRpN0tRUkFiZDc0a2dldHE3YmlhMGJkaUh2dURlTGV1clZrelJpQ3lLQ09jTFVvZklYWndveERqR1FRa0NmY01lNnV3SmswRG5YMnhHS2hMaUhNRzRMZ0U1SkJLTEFnb2JHRFgrRklYazRLUHIwOTQyVU1BQ1JsLzNIdTZBNHZGYnVQbmdLTjBPdE9nelRrRHRPNzdvTkMzd3l4ZmhQdFMxQmdkOE9HOEQxeFpwNXlna2hPcURvdlpjaHVvbXF0YWZnM0xNQTVoSDNhVGVkZGpGaXNqK0hwM0F6UElWYm9kWWNCN3Z0SUdNVUtLb0hETjJId2RCak5Dakt2NlFPQUxnT3ZhZWRWWU4vVmp4WmdoZU0rUW9FQUVDSzdnbWxzdFY3eEI0MGJ2b0hvcWJub1BWNUtNWDFSZlMxaTZCVWZBZFAzam9vVllmQmppcEFOa0dLVElLY09CaUdsRkdRdWczUzNiZjd4QmU2NG8rR2pYOURUUGRoSUV1cjd4L1pqSWp4ajhBOC9LZHduL29HYXQwcEFCS2txQlFZMHlhRDJoRmRTTkdwVUNzUHR0bm5YRUJnaDhwVUFJSy8xWVZBSURqbkxGKytYQUZRZWRWVlYrMXFjaEd3RU5FMFp1NUpwRlB6cG0xa0lvb2lvbjdNTEFId1ZGZFh4NnhZc1dLaktEY2dFQWdFNGNkcXRicHljbktLSkVuYWFqUWFVd0VrQUlpQU56Wnd4aitlbWtvTlJERHpDRW1TR2p3ZXowbWJ6V2JQenM2dWhTZzFJQkFJQkFKQmwwUUlCQVFDUWFkU1hWa0RWam1rdXVDK2VOd2VWSlJYWWZQYUhkajh6ZmFBL1VaTkdJcHhrMGRxMm1xcWF2SE1YM0p3WU84UnYvN3J2OXFLUlMrL2d5dXV1d1MzLyt4SE1EYlZXMDlPU1VSY1FpeHFxdlNETmlQSEQ4WHN1Ni96YXk4cnJzQ3J6eTdHN20yNW12YmpoMDloKythOWVHbnBQelh0WDYvWW9MdDkzK0F0QUUzd2xwbXg1dk9OK0hEWjV5aktQNTJoUHUyYXlab3hBWVBSSGFSM3YxNzQwVjNYK3JXN25DNTg5ZWw2ZkxOcU00b0tTaUVSWWNEZ2ZwaDkxM1hJSE54UDAzZldiVE4wQlFLVjVWVm5QRCtudzRYaWdsSjgrczZYTFFINmNKR2ExaDNqTC9IUERGVVVCVjk4dEJZZnYvMEZLc3I4WDhQdTdmdHg4UlhqVzViMzdUeWd1MzI5Yk9qcmI3NEtzZkgrd2NIdG0vYmdpNC9XNFBqaFUzQzVQTGpyL214TW5UNVIwK2VDQ3dlRUpCRHdGUWVVRnBYRDl1WkgyUGoxTmlpS04zRGEvd0wvck9OQTU1aHZpUUZtL2VjRk45MXhEYkx2dnQ2djNkSG94RDkvL3p3S1RoWHJqaU1pekx4bHV1NjZIWnYzNHAyRkgrUG93Wk4rNi9idE9BQlZWVnRlYjk3eEF0VFZoRHV4SWppSXNBOUFIVmpTOTUwLzM5SExmTmV6OGU4b09xNGJaNEphVitqVHdsRHRKUUg3czdNRzlTdm5JbnA2am43d1drY2NvTmFlUXNQcVJ4QXgraGZhYmJXeWxQZEZpdmJmdGhxaU5ieFNlUUNHMWtLR3VINWVsd09kY2doNjZKVVRZRmZveGhlTzdmTWh4ZlNFc2IvUDl3akpNUFNhQkVPdlNTRnR6M1hvUGJpK2UxdlRwbmRzcEJDeTVmVUVBbm9DQTAvQkJqUnUrQ3Nza3g3eld5Y25Eb2FjT0Rqb2ZRS0FVcEdMeHZWLzBWM0hEYVd3Zi9Vd29xOSt6ZTl6UlJHSm10SU53U0xIcGlPTW44YU93NmduaVk5SXFucW9zNmNpRUFpOExGKytYQmt5WkVoMVZsYld0OHdzcTZvYUMyQThnQjdvUUQxclpyWUE2TXZNMThpeWpMcTZ1anBSYmtBZ0VBak9EblBuenZXODl0cHIrMDBtVXlRekQyTG1CQUFKVFk2Rlovb0RpZ0JJUkpUSXpNTU1Cc05WTHBlcmNmNzgrZHZtelpzWGZBMDBnVUFnRUFnRTV3d2hFQkFJQkoxS1ZVVU5GdVc4ZzVtM1RFZE1YQlFhN1E3VTE5bmhkTGpRSjZPWHB1K243MzZGYlJ0Mm9hN1dEbnVkSFEzMlJqZ2Ryb0RCeGRib1dhczMyaHZ4bDE4K0hURElDSGdEdkh1MmY0ZktzaXBOeG4xMGJKU3VRQ0FxT2hJUC92NG5mcGJ3SjQvbDQvSGZQSWZhYXYxQVQ4L2VLWDV0Ujc0N3J0dlhON2phbXJxYWVqeHRmVVczeHJ6TG9jMkMxck90UHhQbS9PSm12MEJ5WlhrMS92Mm5GLzJ5eUhkL3V4LzdkaDdBSDUvNFB3d1pjVHBiTW1OZ09qS3pNbkE0OTVpbS8rYTFPekJxd2hhTW1UZ2NKcE1SOXZvRzFOWGFZVFFhL0xMMlgvcjNHeWpPTDBWOW5SMzFkUTFvYkhDYzlReHdQWXYvdXBwNlBQR25GLzFlUzJ2V3JkcUNtTmhvWkEwYmlGUEhDL0Qra2hXNi9mVGVLMTl4Z05QaHdrdi9mZ09iMTJwRk1ndWVYNHFKbDQ3V2xBWm83VnFnUjF2bjJKcVZHL0cvL3l6MU82YSs1MWVnZVFQQmxSaTQ2LzVzM2JJQ0xxY0xUL3p4QlJ3NW9QLzVBTHpPSkluSkNabzJac1pyejcyRkx6OVpGMkNVdDJUQnYvLzRJcVpNbndoN1hRUGVlK3V6Z0gzUE5xcmJmWkJrZ3h2RUJRQlZnaEVGZ2luc2tlOU9Rcy9XblQxblVHYmNOOE0vaU8rRlVQQVVib0w3eEpjdHRlV2RPMThCT3lyYkhLTldIMFhkaDdmQU11blBNS2EzWFpwR0tkMEYrMWNQZ3gwVklGTzBaaDI3QTR0VTVLUWgvdnV0OVhmdGFBdFA2VzRZK2t3OTNVQVM1SVQrVU1yMkJoN1VHcDFTQzc1bEVvS0QwYkQyRDRob3JJUjV5TzFBR3c0TmJXN0ZXUVBIdDgvQWRmQWQvM1V1SFdHZmpsZ2pFR3F0Lyt2U2RjTUE0RHBnQXl0T1JGNzBCOEFZcmR1blhkZ0Q1LzRsY0d4N0RsQUNQMWRWU25hZy90TzdFWFhGODFvbmdlQjI0blVtYURWSFBlSEp1WU1aREE4SWpVd29saGlISmVJZ1QwYUJRSEF1c0ZxdGFrNU9Ua1ZzYk94MlJWSE1Cb05CQVhBMXZQV3NRN2w0RXdBd3M1bUllakx6RlFBTUJvTmh5Ymh4NC9ZeWN4MFJpYXhUZ1VBZ0NCOTh6ejMzVkMxZXZIaS93V0JZQVNBYXdBUUF3ZFVSYkI5cTJsWlBWVlV2azJXNVBDRWhvWHpCZ2dVbjU4eVo0d2pUUGdRQ2dVQWdFSVFKSVJBUUNBU2R6cWZ2ZklsUDMvbFMwOWE3YjA4ODlUOXQ1dDJoL1VlUnU3dGpTV1NqSmd4RmFwbzJDTC9naGJmYkZBZVFSSmd4NnpMY1BHY216QkduTXlUZGJrL0E3T3ZyYnI0U1VUSGF1dXNWcFpYNDI2K2VSVjF0NENCUHFrN0F0cks4T3VDODlMRFhOK0N4aDU0TStKb2FHN1cveDhJWk5CODhMRk1UNkFjQXhhUGdxVCsvcEdzeDM3eitsYWNXWXY3Q3h6V3ZhY3pFNFg1QmRWVlY4Y0kvWC9mYnhsVTNYSXFmUFBoalRkdU96WHZQZWRhMzc3a0ZBRG5QTEdwVEhORE1aKzkrMVc3Sml2YTAvRzYzQjAvKytTWHMzZjZkM3pxbnc0VWpCMDVvM2gvZjRMbmY3Z0tjWTZzK1hvdlhubHVpdTg3My9BSUNuMk8rSlFaWVBmM3NseVRDejM5OUY2WmM1Vitxd3Vud2lnUGF1dzcwMUhrL1BuOS9kWnZpZ0daMmJ0MkhuVnYzdGR2dmJCT3YxaHkyVTRMcU1VaEh3VHdBUkwzQU1JSVkzd2VSZ0JUbGM4MWpOZWlNZFQzVStrS2Y1ZkE3a2pkODlYK1FvbnVCRlNjNHlDeDliaXhIdzVmeklDZGRDR1BHMVREMG5BQXBLZ1ZramdFNzY2Q1U3NFByOEVkd0gxdUJadWROS1ZKYi9vVjFiT1ZiMXZtNEdMQzlPR1NCZ1B2VUdrU01lYWpWUmhTb0RXVkJqK2ZHU3NCZHJ3a3d1L08rQ1drT3JmZnQyUElFM0NkV0lXTDBMMkJJSGQvK21DYlUybE53SGJEQmVjQ21hOFVQQUZCY1VHdE9RSW83N1hpaVZoOE5laCtlc3Izd3ZrL05IMEdHVW5NaVlILzM0UTlSVzdnVmxqSHpZT3czSGRCeFc5Q0RuVFZ3SC9rSXpuMkxnajZYbGJJOXFQdmdSNGdZUFErbXpKbEFFRzdmbnNMTmNIejdEQXc5UmlOaS9HOVBiMHZIS2VIY3dOejB6d2xHR1VnOXpxd2VaTldlMis1UWdVQndUcGs3ZDY3YmFyV1c5T3ZYYjVQQllPZ0dJSVdaaHhOUlhLamJJbS9ObmdnaVNtZm1xUkRsQmdRQ2dlQnN3aWFUcVVKVjFkVUEwZ0QwYVNvVkUwNkx5VWdpdWdEQUpJUEJVR2cybSt0bno1NWQzRlNxUmlBUUNBUUNRUmRCQ0FRRUFzRjV3NWtFdEgyRGpTZVA1bVB0RjVzQzloODZlakR1K3ZsczlPN1h5Mi9kbXM4MzZNNGxNc3FDR2JPbWFkcVlHZjk1L0xVMnhRRUFFQlBybjExb3J3OHRXUGI4UDE1dlUvRGdHelRQTytGcm1kMXhwazczdDM3K1lObm51amJ1clNrdEtzZWU3YmtZUHZaMEZ1elFVWU94Rk85M2VDNHVwN3ZEWXp0S2MvbUpacGdaVmVYaEsyTWd0Uk1QWHZUS2NsMXhRRFBscGRwTTU4am95QUE5QTNOby96RzhQbjlad1BXKzU1ZXFxaWpNMDdkZzkzV2FhSFlRaUlxT3hQODllaStHajhueUcrTm9kQVlsRGdBQWc4bi85cWEwdUJ3R293RWVkNWN3em02ZnNySUdTazBxVlR6S05sbVdveG00aEFneCtKN2N1MGsrdHZ2dFplTzNoM1BQQWhpU2gwR0s3UU5QNlM0NDk3OTFSdHNMUkVlRkIwcjVQaWpsd1FsUHlPSWpFR2dNZkd5Y0Iyd3c5TGtVaHA0VEFNV0pobzEvRDNsdWF0VmhPTFk5aDRoaFB3Vzc3V2pjOWgrd1BmQjNpUitzd1A3MXIyRzU2QStRTEVsdzdIbjFqT3ZYS3lVN1lQL3NKNURpK3NHWVBoVnk4bkRJQ1FOQUVmRmVod1hGRFhaVVFhaytDay9wSG5qeTF3WHRlTkN3N2srSW5QeFhTRkVwY0IxZkNkZVJqNEtlRjl1TDROanlGTXdqN2dQWUE4Zk9IS2pWYlF2QjJGNkVoclcvQjIzNU40enBsOE9RTWdKeVVoWW9vaHZJRk92dDQ2cUZXbk1TbnZMOThCUnNoS2R3TTZDRy9sM0dEV1ZvWFBjb25MditDMlBmeTJGSW13d3B0amVraUc0QVNXQm5OWlNxby9DVTdJRDcyQXFvVGVJR3Blb3dqQmt6SUNjUGhWS3lBNjREL3U0TDV3NW1JbFNDZVpzTTJzQnV6Nm04MGtMOW1rNENnYUJUc1ZxdHJ0V3JWeGNXRnhkdkJwQUlyNFBBUUhnelVrTzJnUkhsQmdRQ2dlRGNrSnViNjh6S3lzcGo1azJxcXZZa29pc0FOUDlBQzRjWVhXSm1NNERSQUp3ZWo2Zmc4c3N2cjErK2ZIa3RtbFhSQW9GQUlCQUlPcDN2eFVObWdVRHd3NkNqZ1YrajBZQlJQaGJ3SDl1KzBPMDdhRWgvM1B5VG1YN1o4TTJjT2xhQVJhKzhxN3R1K05naEdodDNBTmo4elE0YzNOOStkcUlseWwrczNkZ1F2QVBiaHErL3hjNHRiUWRIdG55ekF6Tm1YUWJaSUtPKzFvNHZQbG9iOVBiYmdpVEMrRXRHYWRvY2pVNTh1dnpMQUNPMDdOOTlTQ01RU0V2dmNVYnpjYm5PYmprQlBTcktxalRMUklTL3YvZzcyT3NhY1BUUUNSejU3Z1J5ZHgvRWQzdVBkQ3hBM1laQTRNRGVJMWo1d1pvMmgvdnVNekl5dE9RQVZWV1I4L1JDM1ZJQXpUZ2RMbXpmdEFlakx4b0dBRmo1NFpxQUloZmYwZ01xTTNyMTZZSGYvTzBCcEtiNXUyblUxOXJ4ajkvUHg5RURnVE4xVzFOWjV1KytjZGY5MmJqMW5odHg0a2dlamh3OGdRTjdqMkR2OXU5Q0Z1S2NLOGdLdFRDbnBzWW94ZTQwU0tvQmpENE02a0dnYUFEQnBTRjNZU2hhK3psWDY0dk9hSHRxN1VuVXZUL3JqTGJSSlpDTWtHTFRORTFxUTJuZy9vb1Q5aFUvQlVXbkFpNjd2b1YrRURoM3Z3cm43bGM3TkJZQVBQbnJVTGY4Nmc2UEQ0UmFjeHpPUFlITGlYUUVwV1FuNnQ2OXJzUGpuZnZlZ0hQZkd5R1BZMGNWWEFlWHczVndlWWYzSFN4cVhSNmNleGZBdVhkQmNBTVVGK28vK2pFb01na2NnbnRFdUNIQW93SU9BZ3FaZUF1cDZoWUZTbW1XRmVkZStTY1FDSUppNnRTcG5oZGZmUEZ3Zkh6OGlxYnNVNVdJaHNKck1SMldjZ01qUjQ3Y3c4ejFvdHlBUUNBUWhBZXIxYW95czMzNTh1VzdtVGtPUURxQUtBQXhGS1phbEVSRXpOd2R3RWdBTTJKall4MDJtMjFiZG5iMnVYOWdJeEFJQkFLQlFCY2hFQkFJQk9jTkhRMzg5aDNRRzRaV0dkNU9od3RiMSsvVTlCazhMQk0zM1hFdGhvNjZJT0IyOXU0NGdHZi9rZ09uUTc4TzhNanhGL3ExQlJJaXRBY3p3KzBLN25tNHFxcXd2ZEYrQnVUaDc0N2o0YnNmUTg4K1BYRDA0QW5VVnRkMWFHNitwS1gzUklSRks0ell2bWxQMElIWFUwZTFWc2JtQ0RNU0V1TlFWUkY2QnI3aVVUUjI5ZWVLcmV0MzRxWTdydkVMZkVmRlJHTFk2Q3dNRzUyRldiZlBhQW1pZjcxaWZac1ovNzRFK28zT0t1UDErVXZiSFM4YnRGYlRwb2pRNHN2cnZ0eUMvSlB0QjNDZmZ1d1ZEQmt4Q0kyTmpqYkxLL2lXTUVqcms0cS92L0E3V0tMODY5SUR3T2NmckE1YUhBQjRSUk0xVmJXSVM0alZ0QnROUm1SbVpTQXpLd05YM3pnTnFxcml3TjRqV0wxaUF6YXQzUjcwWis1Y2tacFE2S3dzZGhTektma2dETmpKVERGRU5CQ0FmdzJGOHd6eXFmdXVWQjN1cEpsMExlVDQvZ0JwYjgvMTZ0Nzd3bWNvc0JBSUFPNVVjWUIzQnJDRGNWeGw3RGJKMHY1cVYxMWVyL0lDTzRsTU00R2dTL1BBQXcvVTIyeTJnNHFpZkV4RUNyelBtVElCeElTNnJkYmxCZ0JjeXN5dWhvWUc0L0xseTdjQWFBenZ6QVVDZ2VDSEN4R3h6V1lyQUxBTlFCYUFia1EwQ0Y0eGVyaEVBakl6cDBpU2RKbXFxa1d5TEJmWWJMWWlJUklRQ0FRQ2dhQnJFTEx0bTBBZ0VIUVdibGZIck1FekJxWnJsdmRzeTRYVDRmMDlNblRVQmJBKysydFluLzExUUhGQWRXVU5jcDVlaE1kLzgyeWJRZThCZy9wcWxtdXE2b0lPYXJwOEFwTWVUL0NsMllvTFNsRmMwRWFHYVN0S2lzcXdjOHZlc0lrREFDQWpzNDlmMjU1dHdaY0xycXIwRndKRUJnZ1V0NGZ2Y1R4WG5EeWFqdytYcld5M256bkNoSWxUeCtCUC8zNEkvM2pwRHhnNEpDT283UWZTOEsvNVloTk9IbXUvVnJTdnMwV0V6M0o3N05vYW5EVzZvaWpZc3oyM1RYRUE0Rjh5SWJsSFlrQnhBQURNdk9VcTlNbndML2ZSMWp4ZWVXb2hsSFkrUjVJa0lXdjRRRHp3dXptWXYraHh2MUlrblExbFEwbWNWMWxyVUp6NVlPd2l3ZzVtdFFUTVRqQTgzbExkelgvbkY2NmpuN1phWXJpUGZOeHBjK2xLR0hwcHowRjJWcDl4K1FXQm9HdHkrdnBGWUlYQUxtYXVoRXI3all3ZGlwdU9wLzJpb0lLc0VBK1FCWUx6Z096czdQcXlzckpka2lTdEF2QU5NeGNEY0tLREFoOW10akJ6WHdBem1QbHlSVkV1c05scy9qWFpCQUtCUU5CaHNyT3psZkx5OGtKbS9oakFabWF1QXhEOHc2aTJvYVkvQzRCK2tpUk5kcmxjbHppZHprU0VTWUFnRUFnRUFvSGd6QkFPQWdLQjRMeUJPeGdENjU2YXBGbk8zWE1JSThkZGlKdnV1QWFaV1lFRHRMWFZkZmpZOWdVKy8yQU5YTTcybjAvN1ppc2ZPUkM4TFhLalhWdE9vTDNBWmxjaXZsdXNYMXN3UWV0bTlCd1pUT1lPT3FoM1lweDA2V3Z2b3pDdkdMUHZ1ZzdKS1ludDl1OC9LQjNXWjM2Tk4xNThPNGh5RC82L256MXVEOTVaR0Z4UTFXalVmdDEzK1BpR0NWOUhnL1l3bW94NDZFLzM0bmMvLzBkUW4wVUEyTEY1THg1NytDbmM5ZlBaYlg3T20rbVdGSS83SDdrYmc0Y054R3ZQdmRXeFVoQm5pVnFEcXpaS2tYYXpaSFJCSWdXTUtnWVBCTGc3ZWVVajU5MERGdWV1VjZCVUhvRGM3UUlvSmR2aEtmcTJzNmZVSlREMnZVS3pySlRzNnFTWkNBVG5CR1ptTUtpV0NFZUphVGRKdE1idDROMDFuc2JPdFRNUUNBUWhNMi9lUE5kTEw3MjBQejQrM2lMTGNrOVZWUzBBVXB0Y0FVSzVWMmt1TnhCQlJMMGtTYm9TZ0F6ZzdRVUxGaHlZTTJkT2g0VUhBb0ZBSU5DeWJ0MDYrOVNwVXcvRXg4ZHZKS0krQU1ZQjZCYXU3VGU1Q01RUTBVZ0FEU2FUcWVpdHQ5NXkzSGJiYmRYNC9sL0x5V3ExVWxaV0Z1WG01bEpxYWlvbEpDUTBmeCthQUVRRFNIYTczU2xFbEN4SlVwU3FxbkdTSkNVd2N3d3p4d0NJQlJBblNWSWNnQmhtRHJXRUQ1alpEcUJla2lUTjl5Y3oxd0tvSUtKcVpxNGxvam9BTllxaVZBR29raVNwMnVQeFZEZjFzMWRYVjN0NjlPakJWVlZWUEhEZ1FGNjdkaTJ5c3JJNE56ZVhIM3ZzTVc1eXZ2eSt2NmNDZ1VEd3ZVSUlCQVFDUVpkRVR3d2d5eDB6UFltS2p0UXN6N3psS3NSM2l3dll2NnE4R2gvYnZzQ3FUOVlGSGFqUzRCWUFBQ0FBU1VSQlZJeVVKQWxSTWRyOWhKS2w3K3RNMEZhdGQxL0NWQ0t1dy9obXB3TkFUVlh3ZGJEMVl2cEJXNzM3akpYazBBTFA0V2J0eWszNDVvdk5HRHdzRTZNbURNVUZRek9Sa2RrbllFQmNOc2o0NmYvZENyZkxqZFdmYnd5NFhiMjNlT3Y2WFNndkNTNnoyUGNjTVlkWVlpRGM1MWhiQWdWbXhwZWZyTVBVNlJNMXBVRjZwYWRpemk5dVJzN1RpNExleitIY1kvalRnMDhnTFQwVll5ZU53T0RoQXpGd2NMODIzUXFtVHA4SVdaYnc0citDck4xOURraWRXOWlJSEp5b3BBR05raXFEQ2JVZzFJT1JDZUlFRUVWRFpTT0l6cXY3T3MrcE5mQ2NXdFBaMCtneUdGTEhRdTQrWE5QbUx0elVTYk1SQ000aXpDb0lIZ0IyQU5VQW55SVZPMVRRVHNtcGJrMm9PSEFpQWVnNktpMkJRQkFzZlAvOTkxY3ZXclJvbnlSSkh3RXdBcmlNbWFNN1V0TzZTVmdRQ1dBZ0FHSm1kMVJVMUFxYnpiWXJPenRibEJzUUNBU0NNTEI4K1hKbDl1elp0UjZQWnljenB3RG9TVVJSQ0crcEFRS1FSa1RqVkZVOXlzdzFDeFlzMkR0bnpoeEh1NFBQVDhobXN4a0JSTHZkN25nQUNRTUhEb3lUSkNuRzQvSEVBSWdDRUUxRTBVUVVJOHR5TkROSE5RWC9Jd0JZaU1nTXdBeHYyWjJJcG5ZenZMR2NrQjZPU3BKa1p1Wm9adGJjWHhPUkE5N3loWTN3dXY0NG1ka2h5M0tEcXFxTlJOUm9NQmdhaWNpaHFxb3JLU25KcmlpS1BTWW1wcjZ3c0xCKzRNQ0Jka1ZSN1AzNzk2OWJ0bXhaWFU1T2puMzA2TkVOWThhTTZWcTFHd1VDZ1VBUWtQUHFRYkpBSVBqaG9DY1FNQmc2ZHNueXRhc1BKQTRvSzZuQVI4dFc0dXNWR3pxVVBlejczTXZsRFA2ZTJEZWdIdG96dE00VkNFZzZ3bzFReWtHWWRZTEZkYlgxUVkxVlZlMTVZakIycmtBQThKNjd1YnNQSVhmM0lRRGU3UDJNUVgxeDRZaEJ1T2pTMGVqZHo5OHFmODZEUDhiKzNZZFFXbFN1dTAyOTg2R3hJZmpub3I2bEYyTGlRblZvRGU4NUZraWdVRjFaZ3hmK3RRQjd0MytId3J4aTNIVi90bWI5dEJtVHNXZjdkOWkwWmx0SSs4cy9XWVQ4azBWNGY4a0tFQkY2OSt1SndVTXpNWGJTQ0Z3NDZnSy80M3ZKRlJPd1kvUGVrUGR6dGlDQU1SZnV2R2VPVkVTYSsrK0VpVW9sR0k4UnFVT1lNUmFNUVVRVUQzRmZkLzVpaklabDBtUGFObGJoUHQ1KzZSS0I0RHpFRFVZZENDY0l0RTJGdW9jSkI5MktLODlqcnkyT0ZXVUZCSUx6R1Q1NjlHaEZuejU5dm9tTWpFeGk1cjVFbEFsdmxtUkhpUVV3U0ZWVkl3QVhFZFhsNU9RY216dDNidURhYndLQlFDQUltdXpzYkdYaHdvVkhqVWJqZWxWVmg4dXluQWlnQjd5QjZIQThEQ0I0bldCNkVORzFCb09oVXBibDRweWNuT0s1YytlZTE4RmtxOVVxWldWbG1lRXRwV0JSVlRXaTZTL0c3WFozbDJVNVZWR1VOSGlQWnhJUkpURnpJaEhGd2l1Q2srRTlQaEo1QVROTFJOUXNyTkQ4TmEwUDlUMWhJdko3eU1yTVRFUnE4L3BXZlZSSmtyalZPQWFnRUZFZEVWWEM2enBRVGtSVkFLcU1SbU1aTTVmRnhNUlVIamh3b0hyWnNtWDFicmZiTFVtU201bGRrWkdScnBxYUdwZkw1WElOSERqUU5YWHFWQ0VFRmdnRWdpNkNlSkFzRUFpNkpIb1o5QVpqeHk1Wml0SjJObjVSZmdrK1dQSTV2bG0xT2FUTS9kYW9xZ3EzeXcyanlkalNGbUVKdnM1N1RaWFdiY0JrTmdibzZVOG5Hd2pvdWdWRVJsdUNEdklucFdqZDY5eHVEK3BxN0VHTjlYMi9aRmxHMHcrbW9NYWZDOXh1RHc3dU80S0QrNDdnM2NXZllzekU0Wmo3cXpzUUd4L1Qwc2NjWWNJVjEwM0JXLzk5VjM4ak9tK3lyemlpTFJwOEhDcU1SZ09pWTZOUVh4dmNjUTduT1dhSmpOQVZQSHk3ZmhkeW5sN1VjdDU4OXU1WEdEcHFNRVpOR0tycE4vZVh0K1BJZ2VNb0s2N28wUDZaR2FlT0ZlRFVzUUtzL0hBTmV2ZnJoZnNmdVFzWkE5TTEvYTZiZlVXWEVRZzAwL3VYYUFTTzVoMmVqOUlFNDhBOFdhSjhTSEFSMkFFZ2pSbEpSREFETUlGaFJITjJnVGNEVDlCRm9hZ2VpTHJzT1VoeC9UVHQ3aE9yd0EzQ1pWMXdQc01xbUJsRUNqTjVRSEJKWUFjSU5Vd29KbUFmcTd3NmtwVmR0VVUxSmQydFpjSGRPQWdFZ2k2TjFXcDF6NTgvdjlSc05xOXZza20rbVlqNnczdGZFdXBkWlhQL1NDTEtZT2Jwekl5NHVEaWIxV285WnJWYVJaQkJJQkFJd3NDZGQ5NXBYN0preVZFaStrSlYxVVFpNnRhVXVSNU9MQUFHTVBOVUlxcU1qSXhjQmFBb3pQczQyNURWYWlVQVVsWldsZ1FnMnVQeHBFbVNOQUJleDV2ZVJKUUtJTWxnTUVRVFVRUXpXNGpJek13bUlqSUJNSkxYL2E5WkhLQjVSdEpld2xDNEhCNTl0OVBHY3pTV0pBbk1ITXZNeVVUa1ptWVhBSGZUbjR1SVhBRGNzaXczTUhPZHdXQ29raVNwakpsTFhTNVhTV1JrWkdGTVRFeFJaV1ZsOGNLRkMydXJxNnM5WnJOWkxTb3E0dVl5QlZhcnRWbU1JQkFJQklKemhCQUlDQVNDTG9tcStOOFRHazBkdTJUVlZPdmIzWjg2Vm9BUGxxN0F4dFhid2hKUWJyQTNJcTZWUUNDeGUwTFFZNnNxYXpUTHNpekRFaG1CeG9iMkhkYzZ1OFJBWlhtMVgxdGFlaXBLQ29NTGJHVU5INmhaUG43b1ZOQkNqVUJDa3FCTEZIUUMyemJ1Um5GQktmNlY4eWNZVzRsZUprMGJHMUFnb0ZkZUl4UXhTMjJOZjh3bG9WdGNDQUtCOEoxanZxVTRBR0RWeDJ2eDJuTkwvTnBmZXVJTlBQbnFvMGhJaW05cHMwUlo4TkNqOStMUDg1NkVvaWhuUEorODR3V3dQdncwL3ZueUg5Q3JUNCtXOXY0WDlFVkthakpLaXJwZWdIWkFKZHo1c1EyVjhSYnpmcElNRlc3R05nQ1pFaUVEakQ3TTZNbEFFaEhIZ2NnQ3J6Mms0QnhoSGpFWEVVUG5BSklNdFRZUFN1VWhLTlZIb2RhZUFqdXF3QjZ2KzRjVTFRT0dYaE5oR25BZFlQQXBlNkc2NGRqeFlpZk1YaUFJSTB3cUU1d0VxaWVnU21VdVZjRW5BQnlUSk9VUTNEaW1RaW1xOWRSVjdrZlo5OVZpVmlENEljTHo1czF6dmZUU1M4Y1NFeFBYTW5NYU04dEUxQThkZndZbHcydkpmQUVST1ppNUtETXowMk96MlU1bVoyZWYrUTJoUUNBUUNGQmVYbDZka0pDd1FaS2tnZkJlYjN2QWEyc2ZMcHBMeDR4a1pydkJZRGkxZVBGaSsrMjMzMTZIOHlNd0xMMzU1cHNKc2l6M2xHVzV1OGZqU1NXaVhrVFVFMEN2cHI4a0FBa0FZcHBFQUpMdjg1VE9mb2JYQVpwRkRFWjR5d2Zwdm9hbVpCMFBBQWNSMVROekRUUFhFRkdWcXFxVkFDb0JWSmxNcHFyRXhNUWFvOUZZRXgwZFhhMG9TblZtWm1iTmtpVkxxdUxqNCt0bXpKamh3dmx4UGdnRUFzRjVqeEFJQ0FTQ0xvbGU4TE4xZG40b1ZKUnE2N1JYbFZmamYvT1g0dHNOdXpxMFBTSkNuMzY5VUpoZm9nbEVGK1dYSWk0aHRtVzVqNDZWZkNDcXlxdkJLb09rMHpmWktUMlRjZUpJWGhBVENubzNaNFhqaDAvNXRZMGNQeFRiTisxcGQ2ekJhTURFcVdNMWJRZjNIdzE2MzNybmljbGs3TklDQWNCcmViLytxNjJZT24xaVMxdGljZ0tNQWVZdXkvNmxFeFJQOE05Q3F5cjhSUndKaWZISU8xRVkzQWJDZUk1RlJma0xCQXJ6U25UNzF0WFc0L2wvdm81SG4zeFk4OWtZY0VFL1pNKzVIa3RmZXo4c2MzSTZuUGhneVFvODhMczVtdmJVM3QyN3BFQ0FyRkNCL0VZQWpUd2JGV1dYOWkwMVNlWjZTSEJDSWtKVHJVSm1SRFk1Q2dqT0ZjWm9SSXgrRU0wZkdxbmJJRWpkQmlIVWJ5L0h0ODlBclE3K1dpZ1FkRWtrcUZEWm93SU9FR29BRkVIbHc3TEUrMVMzWTIvWnZyejhBWWx3ZTY5cEFvSGdld2JmZi8vOTFRc1hMdHh2TXBsV01uTUV2S1VDdWpVRkdEb0NFVkVDTTE4SVlMb3N5M2FuMDltWWs1TlRmcjViVkFzRUFrRlhZTjY4ZWE0bm4zeXlxR2ZQbnR1SnFEOHpYMHBFM1p0V2g2dlVnRVJFM1psNWhDUkowd0RVNStUazdPNnExM0dielNZRHNEUTJOc1laamNaNFNaTDZBYmlRbVFjUTBVQm03aWRKVWpTOG9ud1ozdGNud1N1RytNRkJSREl6UndLd05KVlNVQUdvUktReXN3cEFCVkFqeTNLNXFxcGxraVFWQUNpVUpLa1lRR0ZsWldYcDRzV0xhdzBHUTRQSDQzRktrdVJvYkd4MDV1WGxPYTFXcXh0Q09DQVFDQVJoUlFnRUJBSkJsMFEzTTl6UXNVdlc3bTI1dUgzdTZlVzRickYrTmRtRFJaSWsvT0ZmOHpCMDlHQ1VsVlRnc1llZWFoRWduRHlhand1R0RtanBHeHNmZzh6Qi9YRDR1K1B0YmxkVlZWUlgxU0loTWE2bGJjQUZmWU1TQ0ZBbkt3UktpOHBSWEZDS0hyMjZ0N1JOdVhJQzNsMzhLYXAwM0FWYU0vT1dxOUN0VlhZNEFHejRlbXZRKzlaM0VQQVBwbmRGQ2s3NkIrZTdKY2JyQnFUMUhBUkNFVUdVbDFUNnRma2U5N1lJNXprV0dXM3hhMnUwTndic3YzL1hRYnkvWkFWbTNUNUQwejd6NXF1d1kvTmVITngzSkN6enlqL3A3MnlZa0JqOE1lb3NhRGtVTEQ5UkRLQVl3TmVkUFo4Zk9zd2NCNkFLSFgrQXhnQ3NsZ20vKzJ2NFppWG9US3hXcTVTUmtaRmtNQmd1QlhDOUpFbVh3NXRaRk9xWGxkcGs1VmtJNEJ0VlZkOGlvbDAvL3ZHUEsvUnFpZ29FQWtFWGdIdjM3bDE1NU1pUmI2S2pvNDN3WmxPT2gvY2EySkc2MXMwMW1Mc0J1SmlaWFVURUJvTmhuYzFtS3hGT0FnS0JRSERHc04xdWI1UmxlWGRUY0RlRG1lT0lLSnlpY3dKZ0pxSmV6SHdaRVJYSHhzWVc1dVRrbEhVbGtZRFZhcFhHalJ0bnJLNnVqbEZWZFZCRVJNUUVWVlZIQStnSElCRkFOQkZGRVZFa1dwVUtFSUNveVY2QWlBTDkzb21FOXhqMmc5ZHR3QW5BQ2NCaE1CanNraVNWcWFwYUtFbFNuaVJKcHlJakkwLzE3ZHUzY1BIaXhXVW1rOGxSVlZYRkNRa0phbTV1TGovMjJHTXNmZ3NKQkFKQngvbEJxdGtFQWtIWFIxOGcwTEhBNzZsakJTZ3RLbTlabGlRSkR6OTZyNSsxZlh1UVJQakp2RnN3ZFBSZ0FFQnlTaUt1K2RIbExldHo5eHp5R3pQemx1bEJiYnYvb0hSRVJHaGR3RWRmTkR5NGVYVUJlN0pOYTdacmxrMW1FeDUrOU40MlhSOG1UUnVMMlhkZXAyazdmdmlVcmlOQklQUktVZWhsMjU5TmZuVG50WGo5dzJmeDcvOCtpdDRodUVZTUh1Wi8valVFQ0pRYmpQN2ltRkJFTG1VbEZYNXRLVDJUZ3g0ZnpuTXNNc3BmSU5EUVRpbU41VzkrN0NjRUlJbndpOS9OZ2RudmN6TU1MeXo1Qi83N3pwT1lNR1YwMFBQU3V4NEVlajhFZ2tBUVVRMkF4NEFPWlVSL0MyQXlFUWx4d1BjSXE5V3FOalkyVmpIekZtYitCTUFHZUFVOW9TSTFQWnp0VFVTVFpWbitFVE9QVzc1OGVWSlRacE5BSUJCME9hWk9uZW9wS0Nnb0k2SXRBRDRob2owQUt2a002cnNSa1pHSWtnQk1rR1g1V292Rk1rNVJsQlNyMVNxZWJ3a0VBc0VaWXJWYTFacWFtbE5FdEJYQWJpSXFSc2QrMjdSSEZETmZxS3JxZUVWUkxveU9qbzQrQy9zSUdhdlZLcjM0NG92UldWbFptVlZWVmRNQjNDWEw4bDJxcXQ0QTRGSUFJd0VNSUtKVWVKMXhEQkRpZ0ZBeHdsczJLS0hwT1BZRk1BakFjQURqVkZXOUJNQ1ZSRFFUd00wQTdvNklpTGpQWURETTlYZzh0OFhHeGw3TnpCTUdEaHc0Y09uU3BkM256NTh2WEJNRkFvR2dnd2dIQVlGQTBEWFJDVWhLVXNlZitTeC84Mk9OZmJnbHlvSS9QL1ZMZkx4OEZkNWQ5QWtjamM2QVkyV0RqRkhqaCtMRzIyYWcvNkIwelRxMVZRMzA3WnYyb0xIQkFVdGtSRXZiMk1ramNQV3NhVmp4WHVERTNzdXV1UmgzUDVBTmsxa2I2QncrSmdzeHNkR29xL1d2SDYraEMvd1UrZlNkTDNIMXJHbUlzSnkrTHg5MDRRRDhiZjRqK045L2xtaGNGTG9seGVPR1c2L0dsZGRQOFFzOEwzdjlnNUQycXhlM2xuU3k3YzhXWXlZT3greTd2Q0tIcU9oSS9HMytJL2pZOWdXMmJkeU4vQk5GVUJSdElwUFJaTVFGUXdmZzJoOWRnUkhqaG1qVzFkZmFBNzdYSmgyaFJXTTdRZlhXbEJTV2c1azF4enUxZDByUTQ4TjVqclgrZkRUamNyamFIS09xS3Y3eitHdDQ4clUvSXlyNmRJbUM3cWxKbUgzWDlWaWM4dzRBSUM0aEZnLy8rYjRXWWNwRGo5NkxyOGRrWWYyWFczRDA0RWs0SGRyUE9VbUU5SXcwVEx0Nk1xNjhmb3JmZmdPVlBoQUkyb0tJL3NiTTd3S1lCV0FzZ0F3QUtmQStRRElCY0FPb2c3Y0dZeTZBSFFEZUk2SjluVE5qd2RsbTd0eTVicXZWbXBlVmxjWE1ITVBNMGZDZUQ4MFpSMEhUVk11MER6TmZSVVF1dDl1dEdJM0dIVGFiclZKa3p3b0VncTZJMVdwVmJUYmJDVlZWdjRZMys5OU1SQ1BSZ1d0Z0t5UWlTZ2RnWUdZN0VUbFRVMU5kTnB1dFNsd0xCUUtCNE15WU8zZXUrL1hYWHkrMFdDd3JBWFJ2S2pOZ1FYaWZQa2xFRkVsRVl5UkpxbFJWdFdEMjdObTF5NWN2NzVScnVOVnFsWktUa3lNakl5T1RJaUlpZXF1cU9rcVNwTWtBUmhCUk1qT2JtMHJrQ0RIYTJVVnVjcTJJSnFJMGVNc1RLTXpzbGlUSjNpUll5V1BtazBSMGlvanlrNU9UQ3hZdlhsd3R5M0tEdytGd1JFVkZOZHJ0ZHVmSmt5ZGRWcXRWbERJVENBU0NOaEFDQVlGQTBDVXgrd1RMQVgxWGdXRDVadFZtWEhiTnhab1NBQ1FScnIvNVNseHgzU1hZc1hrUER1NC9pckxpQ3JoZGJrVEhSaU1sTlFrRGgvVEg0R0dadWxuUGlxSmc3UmViVzViZExqZSsvT1FiWEpkOXBhYmYzUS9jaktHakJtUDFpZzNJUDFrRUlrSkNZaHdHRE82SFM2NllnTFQwVk4wNXl3WVpreThmMTZhNEFPajhFZ09BdDFiOE93cy93ZTF6YjlLMDk4dnNnOGRmK0IzS1N5cFJVVjZGbU5nb3BLYWw2R2FrYjEyL0U3dTI3ZzlwdjdybmlYTHU3djk5M3p0TFpBU3k3NzRlMlhkZkQwVlJVRlpjZ2RycWVrZ3lJU282Q3QxVEV3TTZIS3hkdFZtM0hkQzM1YSt2c3djOVQ2ZkRpWXJTS2lTbGRHdHA2OU8zWjlEanczbU82YjFuSHFYOVp3QVZaVlY0ZmY1U1BQaUhuMnJhWjl3MERWOTl1ZzVGK1NYb25wcWtjYTBnSWx3Mll6SXVtekVaekl6SzhtcFVWVlJEVVZSRVJVY2lPYVViekJINll2TVRSL0tRZDd3Z3hGY25FSGdob2x4NGcvOENBWUNXQUZreEVhMW01c1NtQjE5WjhHYlBCUHVnc2ZsaWJBVFFnNGl1STZKNHQ5c05SVkYyV3EzV2N2RVFUQ0FRZEVXeXM3T1ZCUXNXRkZnc2x2ZFZWU1VpaWllaURIaXZnVURIeWczSXpKeENSTk9abVdOaVlyaSt2bjY3MVdxdEVOZENnVUFnT0RPaW82TnJIQTdIZG9QQk1BaEFCaEgxdytscmRqZ2dlRVZpZlpoNVBCSHRtelZybGgxQTNqa1dDVkJPVG80aElTRWhVbFhWd2N3OGhZZ21FVkYvQU1sb0VuazN1K2FmdzNuOVVHa3VVU0Q1TktyTUhFTkVDUUQ2TXZOWUltb0EwTWpNZGJJc0YwbVNkTkppc1J6emVEekhMUmJMeWF5c3JFS2J6ZGFZbkp5c2xwV1Y4ZXpaczFWUmprQWdFQWkwQ0lHQVFDRG9rcGpNL2huVEhzK1ovVVo0OHM4dndmck1yL3hzNEMyUkVaZzBiUndtVFJzWDlMWlVWY1dyenl6MkN5QXVmL01UWERSbGpDWVFDM2h0ejBkZk5DemtPVjgyWTNMN0FvRXU4aFBsWTlzWHlCemNEK012R2VXM0xpbWxtOTh4YVUxWmNRVnlubDRVOGo1OVhSY0ErR1h0bjAzMjdUem9sNW5makN6TDZOR3JPM3IwNnQ3dWRpckxxL0hCa2hVQjF5ZDE5ejkyMVpXMUljMzE1TEY4elh2UXMzY1BtQ1BNZmxuMWVvVHpISk4xU29Vb1FYNjIxMysxRlJkZE9nWmpKcDR1dnlITE1tYitlRHBlZWZKTm5EcVdqN3FhZXNURStic1RFaEVTa3hPUW1KelE3bjRVUmNFYkw3NGQxSndFQW9FZ1dMS3pzMTAybTYxQWtxU3ZtZG1zcW1wMDA4UFd5SFlIYXlFaU1qTnpMeUs2U0pibEJnQnlWbGJXdDhKSlFDQVFkRlhtekpuam1EOS8vc21rcEtUMXpKeE1SRE9aT2IyTkdzWHRRa1FtWnU1SlJGT0lpTXhtczJmWXNHRTdtYmxTQkFFRUFvR2c0elRmdDNvOG51M01uQUVnSG9DbEtYZ2J6cWRRa1pJazlWVlZkUnFBc3BreloxWU9HVEtrL2x3SnZSWXNXQkJuTXBuNnE2bzZFdDd5QVNNQURJVDM5Y29Rb29DdWd0VDBad0FRMWZ3TWpwbFZJdklBcUdIbVVtWXVKcUlTVlZXTFZWVXRaT2F5a3BLU01rVlJTcGN0VzFhNmNPSEN5bVBIampVS0lhRkFJQkI0RWJZNEFvR2dTNktYWlJ4TUlMTXQ2bXZ0K050dm5zV2U3V2VXMUZsd3NnaC8rZVhUV1AzNVJyOTFUb2NUanoveUhDcktxa0xmN3FsaUZPWnB5eEwzN3RjTFEwWU0wclQ1WnNoM3ZJSm4rSG5oWHd1d2JlUHVrTWFVRnBYanI3OStCdlcxd1dmRU4yT0s4RDlQSEkxdDI5V0hreU1Iam1QSnErK0IxWTYvQ1JXbGxYamlqeStndHJvdVlKK01nZWwrYlNXRlpTSHQ1M0R1TWMweVNZUzB2dnJ1RldmekhHdXdOL3ExdVYzdW9NZS8vdnd5dUp6YTkzakVXRys1QnFmRGhmODgvcXJ1UG9MRjVYVGg1U2ZmeEhkN0RuZDRHd0tCUUJDSTdPeHNoOTF1MzBORVh4RFJKbVl1WUdZM2dKQ3Z0RDdsQnFhcnFqclNZRERFMjJ5MkRnZmJCQUtCNEd3eWI5NDhWME5EUXk2QVZhcXE3Z1ZRZ1RPc2JkMTBMUnpJekpkTGtqU3RzYkd4Ly9QUFArLy9JMEVnRUFnRUlURjc5bXczRWUyUkpHa1ZNK2NCT0xPSGN2NFFBSW1adXdHWUJHQThnTFNzckt5elhWT2U1cytmYjE2d1lFRVBnOEV3UXBibGE0am9KOHljRFdBVWdBUm1GdmZUNXdIa3hVaEUzUUJrd25zZXpTU2lPVVQwb0NSSlB3TndteVJKTTVsNW1pekw0N0t5c29hODlkWmJHWXNXTFVxMTJXeHg4K2ZQTjBNSVFRUUN3UThVNFNBZ0VBaTZKQW1KOFg1dG9kUmNEMFJOVlIzKy9zaC9jT2xWRTNIOUxWZWhWNThlUVk4OXVPOElWbjY0Rmh2WGZOdG1RTGdvdndSLytzVy9jUHZjSDJIaTFERzYyZVd0eVR0ZWdBL2ZYb24xWDI1RmZHSWMvdlR2aHpUVzlUMTdwMkQvcm9NdHkyVWxsWnJ4cGNYbFFiK0dzNDNMNmNKVGYzNFpOOXc2SFRmZWVuVkErL1ptTm56OUxWNS9mbW1IeEFFQWtKQVlwMWxtbGM5WVNCSXFINzM5QlE3c080Slp0ODNBaUhFWHR2dCtOK04yZTdEbTg0MVkrci8zWWE5cmFMTnZaWG0xWnJtaXJBckZCYVVoelhQYnBqMjQ1YWMzdEN5cnFvcnFpaHJkdm1VbGxVaE5PKzE4RU01ejdPakJFeHJYQmJmTGpjTDhrcURIVjVSVzRwUGxYMkxXN1ROYTJsb0xhL2J1T0lEZjNQdFgzSGpyREZ4eXhYaGRsNGxBN1A1MlB4YTk4Zzd5VGhRR1BVWWdFQWhDaE9mTW1lTjgvLzMzdjNPNzNVdFZWVFV3Y3l5QUJBQ2hCTFQ4eWcwQWlQWjRQRTYzMjcwSFFPaEtSWUZBSURqN2NHeHNiQTJBWEVWUlBtdHlBSmhDUkJaMExJR2wrVm9vRTFFS00wK1haYmtrT1RrNWYvWHExYVZUcDA3MWhHL3FBb0ZBOE1PQ2lIamJ0bTFsaHc0ZDJpdEowa1lBY2ZCbTE0YzdubUFDa0FwZ2dpekxoWXFpMUFISUMvTStXbGl3WUlIWlpETDFsbVY1bXFxcWw4THJITkFUUUNRUlNSREI0dk9KbHZzQWVPOEZBQURNYkFFUTNTUWN5QURRU0VSMlNaTHFWRlV0a1dYNUJCRWRkYnZkaHhJVEU0Lzk3My8vSy9aNFBJNmlvaUlHb0FxSEFZRkE4RU5CcU9FRUFvRXVRL3FOdG5ibS9vZVBIZEtTRmR6TUIwcy83M0FnMlpjVFIvT3c4c00xeU4xOUNKVmwxZkI0RkVoRUlDTElCaG1PQmdkS2l5dVF1K3NnVm4zOERSWTh2d3lmTEYvbExTa1FSSTVmWTRNRFc5YnR3S2ExMjFGWlZnWHZQU3REbGlTQUNDV0ZwZGk0WmhzVzU3eURKYSsrajFQSHZLVUtIQTBPckZ1MUdmR0pjVWhKVGNMVzlUdnh6cHVmUUZWUDM1c1c1NWNndlg5dkpDWW5vQ2kvQks4L3Z4UlZQZ0hrenViQTNpTlkvZmxHMU5YVXdXZ3l3bUNVWVRRWjRYUzRVSEN5Q0J0V2I4TnJ6NzZGTHo1YUE1Y3orT3h4WHk2LzloS055S09tcWhhZkxGOFZqcGNRRWhWbFZWai8xVlo4L2RsNmxCU1d0V1N3RzR3R3lMSUVWVkZodHplZ09MOFUrM1lld0dmdmZZVlhuMTJNeld1M0I1VTlmK0pvUGpLek1wQ1NtZ1MzeTQyWG4zd1RoWG5CQjlVQm9MYTZEaDYzQi8wSDlVVnRUVDNlZU9GdEhOaDdSTGR2ZVdrbHNvWmxncG14K3ZPTitPTEROU0h0cXkzcWErMXdPVjNvMjc4MzdQV05lSDMrVWh3OWVES2tiUnphZnhROWUvZEFjbzhrSE54M0JDLy8rMDJOYTBDRHZSRTdOdjgvZS9jYVpWVjE1Z3YvLzU5cjcxMjdibFFWZFFGRWJzcE5ib0tpR0tOUlJDVUtpcWdVTVY0NjVtSjFkenFjYzk1K3ozajdIWDNPTzdiZlRvK01rUThabmZRcHVoT0dGOURlZFFLeHBTVjNLaGVqUm8yS2lvb2dsQ0ozS0NqcXNuZnR0ZWJ6ZnRpN2pER0lTdTJpTHZ4L1k5UUlwcXk1Sm83YWE4MzF6R2MrenpaczJmaXJRdHVCTG5qdkVZdkZFSXNGTUJneVBWa2NPWFFNYjcyMkMxdTNQSTBmZnZkeGJObjRxOU5XY3VpdjEzZS8rT0NBRFM0aXc4cmpqei9ldTIzYnRpN20xeDZqa0E5S2xwN0JVQ3lVNTY0QVVGNUl3RHE0ZXZYcXd5MHRMUXBzaWNpUTA5TFNZcXRXcmVvTncvQWt5WExrNzMrVkpQdDc2dDhWeHN1WldXY21rem5RMHRKeStpeGNFUkU1cmJWcjEvcGJiNzNWTytjOHlRWXptd0FnVWRoSUx5WkhzZ3o1NU5kM1ZxNWNlWFRqeG8xRkxRK1pTcVhjdmZmZVc1Rk1KaStPeFdMTEFId1J3S1VrSnlMZlBrSEpBU05Fb2JKQUFLQUUrVVNCYXBJTkFNWVd2czRETUlIa1pBRFQ0L0g0dEdReWVWNXRiVzMxNk5HakU4dVdMY3RkY3NrbFlXdHI2eENxMlNvaVVueDY2SW5JS1RWZTk4Q2dMb0x1L2VzN3NYelZEUi84czVuaHI1YXZRVFp6OXNySHk5RDN2LzczUDJMS3RJa2YvUFBPTjNmakg3LzV2d1p4UmdPcmJzeG85SFJsME5XcFdPZHdsUDdWV3EyN1JPUURxVlFxTVczYXRQTkpMblBPM1kvOGlhenlNeGlxYjgzV0ErQnRNM3ZJZS85RVBCN2YyOWpZcUlXVGlBeEo2WFE2a2N2bFBoOEV3V29BU3dHY2ovNzFlemJrMnhYc0FmQWI3LzFEM3Z1WDdybm5ucE00Z3pZdUlpS1N0M1hyMXRpeFk4ZnFNNW5NM1NUdkpqbXRrSkJWVEFZZzU3M2ZUYklGd0JNZEhSMnZORFUxbmZtSmtnOUpwOU5CZTN0N1RXVmw1VFFBeTBqZWh2d0djUm42OSt5UjRjVUFlRFB6QUNLU29abjFJbDk5N1cyU2I1bloyOTc3dDh6c1lCQUVKNDhmUDk3dHZlK3VyNi92YVd4c2pBWjMraUlpeFZYc2JEOFJrYUlvK1VoditVTUhqaWc1UVA3Q1I4dkh2N2Q3WkplR1AzTHdtSklEUkVSR2lGUXFsVHQ2OU9qN1p2WWNnRjhCMkEwZ3hHZmZ5Q0lBbWxrU3dBUUFOd1ZCY0VNVVJYWHBkRm9WNDBSa1NHcHNiTXgxZG5hK0NtQXp5ZGZON0xpWkdjNThNNyt2bC9WNEFGY0NXQmtFd1NWUFB2bGtLYlR4SXlKeXhoWXZYaHdlT1hMa2lIUHVCWksvdzhDMHNpS0FoSE51SE1uclNGNCthdFNvK3VibTVuZ3hCdS9vNktncUxTMmRSL0pla2lzQVRFYStBbGNNZWthY1M0aDhLNEk0eVNUeXlkblZKTThuZVRtQWxTVC9KZ2lDVkJBRS93UEFBMVZWVlRlT0hqMTZaaGlHTmFsVUtwRktwWnlaNlhkR1JFWUVKUWlJeUpEMCs2MHZ3UHlmWWtPLytkbXpnemdiR2FxZS91VWZQdml6bWVHM3YzaHVFR2NqSWlMeW1kaWFOV3V5WVJqdUF2QXpBTThDMkdkbVozUlNpcVF6czBvQWN3SGNBT0RhWEM1M1B2VE9KeUpEazlYVTFMVDM5UFM4Wm1ZL0FmQUtnUDVtaEpOazBzek9KN2tZd0pMT3pzNjVQL2pCRHlyNlAxMFJrWE5YVTFOVEdJYmhXMmIyVytRcnRYUmpZS3F6bEp2WkhPLzlvaWlLNWxSVVZQVHIvcDFLcFdJYk5teW9LeTB0dlNJZWo2OENzQVRBaFNUN1dnckl1WTJGMzRNU0FLTUJUQVJ3RVlETEM0a3F0empuN2lMNURRQi9PMjNhdEh0bnpweTVkTU9HRFJlbjArbjZkRHJkMy9aSUlpS0RTdGxPSW5KS2c5MWlBQUNtVEp1SStaZlB4dUVEUi9IMDF1Zi9MR0ZBcE0rbG41dUh5UmRPd0J1dnZvM3RyK3dZN09tSWZDeTFHQkNSajhGME9sMWpaa3U5OTZzQWZCNUFiYUZ2NW1kbFptWWs5d0o0eHN6K001ZkwvZTc0OGVQNzFxeFpreTN1dEVWRStpK2RUcGRtTXBuSjhYaTgxVWFsU0FBQUlBQkpSRUZVRWNBOUFNNHZuT3JyRDBNKzJlQUZNM3NxQ0lLbk1wbk0yL2ZkZDE5WHZ5Y3NJbktPYW01dWpwZVhsOCtNeFdKZkEvQkZBQmVpK09YNURVQUVZQWVBbjNudi8yM1RwazF2dHJTMGZPYlM3cWxVeWsyWk1xVW1tVXd1OE42dkFIQnJvUTk5b2pCbnZaL0xxZlFGbnozeXY0c1JnTWpNdWdDOEIrQnRBRytRZkQyS29yMUJFQnp0NmVucEdqMTZkTmVCQXdjeXhXcUxJU0p5TnFqa3BJaWMwdXdwbDZZR2V3N0hqNTNBbTYvdXhMdTczMWZYU1BsWSsvY2V4QnZiM3NiaGcwY0hleW9pcC9YNjdoY2ZIT3c1aU1qUU5IdjI3RnhWVmRWaDUxeEVjZ3JKMGNnSEw0SFBGcndrU1FKSUFoZ0RZTEp6TGw1ZVh2N3UzTGx6TzF0YlczMng1eTRpMGgvcGREcDY3NzMzdW5wNmVzdzVsd1F3am1RbCtyZDVRK1RqWGRVazZ3R0V6cm4yYTY2NXBuM0xsaTNxSHl3aWNnWTJiOTdzVjZ4WUVRVkJFQUU0aitSa0ZMOUVmOSs5djh6TTRpUVBYM1RSUlVlZGN5ZTNiOS8rbVNLRFgvM3FWOHVDSUxqSU9YYzN5U1dGT1pjZ1gxMUx5UUh5Y2ZwK0J4M3lhNGs0Z0VTaDZrUTF5ZkVrTHdLd3lEbTN3SHMvTFI2UGorN3Q3UTFpc1ZoMjhlTEZ1VVdMRmxscmErdGcvaDFFUkQ0VmxkSVJFUkVSRVJFWlJLbFVLdnlQLy9pUFEyYjJSelA3bFptOVcrakZmYVpLQU5TVG5BZmdHdS85NXkrODhNTDZJazFYUktSb1NOcnk1Y3Q3RW9uRTZ3QitDV0E3Z0dQOXZBY0MrZUQrS0FEVHZmYzNBYml5dnI1K25Nb0JpNGljdVV3bTB4RUV3WXNBWGdhdzM4ejYyeHJtNDVRQm1Bemd1aWlLNWx4KytlVkpmSVpOL1hRNkhRUkJNRE1JZ21VQXJnSXdxWkFjb01RQU9WTUJnQW9BWXdGTUJiQUF3QmRJM2d4Z3RYUHVhL0Y0L0s5cmEydnZtVGx6NXZVYk5teVl0WDc5K3BwVUtoVWJ6RW1MaUp5T0hvb2lja3BEb2NXQWlNaElvaFlESXZKSnZ2Lzk3OWRVVlZYTkovazFrdGNER0UweWZvYkRHUUNZMmJza2Z4MUYwUVlBZjRqSDR4Mk5qWTA2UVNzaVE0cVo4ZkhISDU5RThrc2tsNW5aSldhVzdHK1BhRFB6eVBmSy9vbVpQWjdOWnA5dWEyczdsRXFsVkZGRlJPUU1mT2M3M3lrZE8zYnM5UUJXRi9xMGp5MThxNmp2dTJhV0libVA1THJ1N3U1SDI5cmE5cVZTcVU5TVNFaW4wNG1lbnA2eEpTVWxLd0Q4RmNucFpsWXhFSE9VYzVvVmtoa2pBQkhKRUVDWG1iV2gwSUlnbDh0dEI3RGZPWGM4SG8rZnpHUXkzY2xrTXFOM01SRVpLbFJCUUVSRVJFUkVaQWpZdW5WclIzZDM5M2FTUHlYNU81TEhDNXRiWjRMSXR4d1lBK0FxNTl3dEpCZDFkWFgxbGU0V0VSa3lTRm9RQkFlOTkwK0dZZGhxWmdjQjlMdVBML05LU1M0Q2NHZEpTY21zeXkrL3ZBSzZENHFJbkpHT2pvNXNMQlo3amVSV0FPK2JXWFlncmtNeUFXQmNGRVdYbHBhV1hqWng0c1NxVC9OellSaldKSlBKcFFCdU5MTUx6S3dNL1d0YkkzSXFKT2xJeGtrbWthOHVVRWR5Rm9BYkFYdzFDSUwvTHhhTC9hTno3Z0V6VzVwSUpHWUFxR3B1Ym82Ym1YNGZSV1RRS1VGQVJFUkVSRVJrQ0docGFZbTg5OGZDTUh3R3dDL05iQWZKay8wY05tbG01d0c0aHVTMXBhV2xrOUxwZExJSTB4VVJLYXJHeHNaTVpXWGw3bGdzOWpzeit3MkFZMFVZdHErUGNBUEpTOHpzcHM3T3p0bnBkUHBNcTdPSWlKelRVcW1VYjI5djN3dmdqd0JlQjNBRXdFQlVaU0dBQklDTHpPd0xRUkNNMjdwMTYybkx0VGMzTjVlUm5CeEYwVFVrNTVPc1JMNDB2TWpaRUFDb0lEa093QXlTbDVyWllwSzNtTm1YemV3YlVSUjlZOVNvVWJmLys3Ly8rNkpISDMzMC9HOTk2MXNsZ3oxcEVUbDNLVUZBUkVSRVJFUmtpR2hxYXNydDJyWHJIUUMvQi9BN005dHJaamtVV2dhY2lVTFAxZWtBcmdTd0tKUEpqRTJuMHdxV2lzaFFZOHVYTCsvcDdlM2RSbklMeWJjQWRLQTRHMDhKQU9PZGMxK01vbWd4Z0NucjFxMVRzcFNJeUJsb2FtcktCVUd3SDBBcnllMzlYYXQrREFKd3pybnpBU3dvS1NtWnVuLy8vdXJUbmJ5dXFLaW9CekNQNUN3ekd3c2xCOGdnS2xRWXFES3phUUN1ZGM1OUNjRGZtTm5YQU56dW5MdDIwYUpGOHg1KytPRXBHelpzcUZ1M2JsMHlsVXBwdjA1RXpocmRjRVJFUkVSRVJJYVFWQ3Jsd3pEY0hRVEJFeVQvUVBJdzhxVzIrNU1rRUVmK0JOWWRzVmpza2pBTWExS3AxR2xQWVltSW5HMGtyYnU3K3dqSmJkNzczd0RZaVg3ZS8vQ25saXRKa3BNQUxQSGVMMHNrRXVjcFdVcEU1TXgwZFhVZEova2NnSmRKSGdMUU93Q1hJWUJ5a2hQTTdITWtMMXk3ZHUzcDFxOFhBUGdDZ0xFQVlsQmJBUms4ZldzUFYzZ1BTNXJaS0pMalNDNEVzSXJrZjR2Rll2K3pwS1NraWVRU0FKT25UcDFhVVhoSDArK3VpQXc0SlFpSWlJaUlpSWdNTVR0Mzd1enM2ZW5aWVdZL0JmQWJrc2ZON0V3M3lQcjZybFlCbUVOeU9jbXJwMHlaVWdVRm4wUmtpR2xxYXNxRllmaSttZjBTd1BObWRnejVKSUgrQ3BEZmFKcHRadGM1NXk3cjZla1pxOU42SWlLZjNmMzMzNS9wNmVuWlRmSmxNOXNPb0dzQUwxZEZjcEdaemFxcHFTbjc2SDI3dWJrNS9xLy8rcS9uQjBFd0Q4QUNrdFVET0JlUk05SFg4aWhCc2diQVpBQVhtOWsxWm5ZTHlic0xpUUwzejVneDQrWU5HemJNM2JCaFE1MFNHVVZrSU9rbFNFUkVSRVJFWkloSnBWSStrOGwwUkZIMHRKbjkxTXplSW5teVAyT1NqQUdvSTNrZGdKdmk4ZmhGVHp6eFJFVnhaaXdpVWp6MzNIUFB5WDM3OXIzb3ZmOGR5VzBBT3BHdkl0RGZFdFlFMEVCeUFZQWI0L0g0M0FrVEpwUkR5VklpSXA5WlcxdGJieFJGMjBqK0NzQmg1RnZDRkx2VkFBQ1VtOWxGSkdjQkdEOXIxcXcvNjl0ZVUxTlRWbEZSY1RHQVMwaU9CNkFXTWpMa2tYUUFLZ290Q0phUS9DdVNENUM4THdpQ1pTU3Z6R2F6Y3g1NzdMRUptelp0cWs2bjB3bG92U0lpUmFRTUpCRTVwZGxUTGswTjloeEVSRWFTMTNlLytPQmd6MEZFaHBmTm16ZjdwVXVYOWlRU2lTenlKU3JIQWFoSFB0SDdUSUpESkVrQXBTVExTQ2JDTUh6L2hodHVPTEo1OCtaaTlQZ1dFU21hNnVwcVAyM2F0RjdubkFkd0lZRFJKQVAwTHpoT0FEU3pPTWs2a2ljU2ljVGVHMjY0b1hQejVzM0ZxRklnSW5MT2FHMXR0WlVyVjJiTkRNNjV5V1pXUjdJVXhUK1U2RWdtQUlRQU10NzdmWFBuenUxb2JXMDFBTHp0dHR2R09PZFdtZGsxSlB2YUM0Z01kU3dJa1ArZExYSE9WWkljYTJZekFWemluSnRIc2lHWHk4V2lLTXJjY3NzdG1RVUxGdmpXMXRaQm5ycUlqQVJLRUJDUlUxS0NnSWhJY1NsQlFFVE94T2JObS8zS2xTdXpKSHRJMWdLb0ExQ0JNdzk4c3ZDekpXWldUdkprV1ZuWjhhdXZ2cnBqeTVZdFViSG1MU0xTWDl1M2I3ZnJyNzgrazB3bVF3QmpTTmFTSElVaWJEd1ZUdTJWbVprenMxd1FCSHN2dnZqaXZzMG1FUkg1bERadTNOaDc4ODAzK3lBSXFnckpyR01MOTlpQk9PbGNCaUFCNEwxUm8wWWQzYlJwVTJiQ2hBazF5V1J5SG9DVmhSWXl5VUpDck1odzBwZklIUWRRam54UzVCZ3pHd2RnakhOdVBNbEpzVmpzdkxxNnVwclZxMWZIYnJubGx1eW1UWnZDd1oyMmlBeG5lbGlLeUNtdFd2eU5EMDZSYVdFdEl0Si82Vit0MWIxVVJNN1lvNDgrT2lvV2kxMXZacmVSdkFINVJJSCtuSTR5TXpzSjRQZmUrLzh3c3lkMzd0eDVJSlZLS2Nna0lrUEtEMy80dy9yeTh2TEYzdnN2a1Z3TW9CTDlQL0JpeU44SDIwbStZR2JOUVJEOGJ0V3FWVWRJS2tsQVJPUXpTS2ZURmJsY2JwWno3Z0V6VzBXeW9wQWtVRXdHSUdkbWV3RnNNYk9XSTBlT1BOdlEwRENUNUczZSs3c0JYRmlJWWVyZFc0YTd2cldJUjc1eVJtaG1YUUQya0h3OWlxSlhZckhZdGlpSzlrZFJkS0szdDdjekRNTk1VMU9UcWlHSnlLZFc3QWUxaUl3VXRCenpDeEFGUjBSRVJFUUcyYzZkTzd1ZGM3OTN6djJNNUU2Uy9lM0hUWkpsQUJhU1hBSmcvZ1VYWERBYUNxaUt5QkNUeStXT2szemFPZmQ3QUh2TUxJUCszZitBUXF1QlFrV0NHUUJ1Q3NOdy90cTFhMHVoKzZDSXlHZlZFNGJoTGdDdms5d05vR2NBcmtIa3F3ZU1BWEMxYys3eTJ0cmFzZGxzZHBxWlhVV3lZUUFyRjRpY2JYMkpMZ0dBRWdEbGhVcEtzd0FzSmZtQW1mMVBrdjh0Rm91dEtDOHZuMTFaV1RtNnViazVibWI2RElqSXA2SUVBUkU1SllLOVJ1U1F6MVFVRVJFUmtVR1VTcVhDbHBhV3cyYjJzcG45eXN6ZU03UCtKbklHeUpldm5COEV3YzN4ZUh6R3Q3Lzk3VElvc0NvaVEwaFRVMU91dnI3K29QZitPVFBiQ3VCd0VlNS9RUDVlRndmUUFPQktrbGVXbHBaZWtFNm5rMFVZVzBUa25OSFkyQmhsTXBrTzcvMWJBTFlCT0RsUTF5SlpTbklheVFXeFdHeGhQQjYvQU1BVU15c2JxR3VLREJFQjhxM216aU01MDN2L09aSTNPT2R1QjNBZnlYc3JLeXR2M2JCaHcyV1BQdnJvK1U4OTlWUUo5RjRuSXFlaEJBRVJPU1V6NndFc0EwQzlhRVZFenBDWlJURExHS3g3c09jaUlzTmZTMHRMMU5YVjFXWm12NGlpNkdVek80Sjh4YWN6VmlqRE9nSEFFcEpmR0Q5Ky9JVlBQZlZVb2lnVEZoRXBrc1dMRjBjbEpTWGJTZjRjd09zQTJvdVVKQUFBZlp0TlZ3VkJjSFVVUldQUzZYUi9XeGlJaUp4VDl1L2ZId1ZCc0pQazh3RGFrVDl3TkJCVlNSMkFoSm5OOGQ0dmRjNWRZR2FqU1BhbjlaYklzRUtTenJrU0FCUE03R29BOXdENHBuUHViNElnV0IyUHg1ZDBkSFFzZU9TUlJ5Nzg0UTkvV1ArZDczeW5OSlZLYVM5UVJQNk1iZ29pY21wa0J3eGRBTlM3U0VUa1RCRWhnRTdDamcvMlZFUmtaSGp2dmZlNnVydTdkd1ZCOEp0Q0FMWUxaMTd4cWE5MFpRekFXQUEzTytlV2RuWjIxbWx6VEVTR0dLdXBxVG5SMjl2N3B2Zitad0JlSTVsRmNUYWZDQ0JtWmhlVFhCWkYwWnllbnA1cWxlZ1ZFZm4wVXFtVTcrcnEyaDlGMFdzQWRnRTRYc1JFcm85eUFDYVF2TXg3UHhQNUV1eTZaOHU1NU1QdmNVa1VLZ3NBdU1UTTdqQ3ovMHJ5ZnlRU2lXK1VsWlV0YVdob21GSmZYMTlXU0JMUVowVkVBQ2hCUUVRK2hobjJnendNSWpQWWN4RVJHYllNT2FNZE00K0RnejBWRVJrWlVxbVVkODRkQzhQdzl3QmFBZXdGa08zUG1DUWR5VElBTTBsZUZZYmhGVjFkWGZYRm1LK0lTTEVzWHJ3NEJIQW9ETVBmbXRrTEFBNllXVytSaGlmSkdwS3pZN0hZMG1ReU9idWxwU1ZlcExGRlJNNEpYL3ZhMXpvQnRKblpId0c4U3pMRXdGUVJnSm1OTXJPSkpDOUF2cUxBUUZ4R1pMZ2d5UVNBR3BJVEFjdzFzNnU5OXpjRFdCMkx4ZTZ0cXFwcW5EWnQybFhyMTYrZm1FcWwxRTVKUktCVElTSnlTbk9tWExJRVJBN2dhSUpWZ3owZkVaSGhpU2NCdEJudDRQWTlMejArMkxNUmtaSGhpU2VlQ0lNZ09EWnIxcXdJd0hsbTFrQitzRjQ3MHhNaEJGQnFacVVBWER3ZTM3OWl4WXJERjE5OGNkVGEycXFJcTRnTUNaczJiY3F0V0xIaWVEd2VMek96ZXBJTmhRUW5vUDhuNGh6eXAvQnF6YXdqaXFLOTExNTdiZGVXTFZ2VWRrOUU1Rk5hdW5TcFR5UVNXWkxuQVpnS0lGRm9hVlZNSkVreml6bm55Z3J0QlZ6aEcwVytsTWl3UkFBSkFLTkpYbUJtczUxejA1MXpZd0NVMU5UVXVEdnV1Q080NDQ0NzNOS2xTNlBObXplZmFVVTZFUm5HbENBZ0lxZDAwYVJMWnpnZ1M3anhJQm9HZXo0aUlzTVM3UWlCbDJCNGUvdWVQLzVxc0tjaklpUEg5dTNiN2ZiYmI4K1pXYTV3U21ROGdLQWZBZGkrTXBWSjUxeUZjNjdEZTM4a2lxSVRQLzNwVDhPaVRWeEVwSjhXTEZqZ3g0d1prN1c4R1FCcVNRYm9YNElBVVdqcFM3S3NzUEdVU3lRUysrYlBuMzlTaVZJaUlwL08zLy85MzBlWlRLYmJlMThQWUlKemJoVHlHNVZGUjlLWldReC91b2NQeEdWRWhwdSs5em9XMWtkeEFFbVMxUUFtQUpqbG5Kdm5uQnZubkVNVVJTZVhMVnVXV2Jod0liVGVFVG0zcU1XQWlKd1NIVjczNU5zR093NUREakEvZ0wzRFJFUkdqTUs5MGhzUXduRFNtNzFqc05jR2UxNGlNdkljT1hMa2VDd1dlOFhNbmlYNVpxRWZkNytRVEFLWTRMMi9QaDZQWDExYlcxdi93QU1QcU15MmlBd1pxVlRLWnpLWi9RQmVBdkJIQVB2TXJGZ24zd0l6S3dNd3h6bDNYU3dXbXpOdjNyd2FNOU91azRqSXA3QjQ4ZUt3dmIzOXFQZit0U0FJWGdCd0F2azJBd01SVSt4TENpQUFLR3dwY21xRlJJRUtBT05KemdGd0ZZRGxBTDZVVENidnJheXN2SFhHakJrWC85dS8vZHZvZERxdFE4VWk1d2dsQ0lqSXFmVkdiM25ERGhoMkdxek5EQjBrdGRJV0Vma1VETWpBY0FTdzkwaDdPNks5TWRoekVwR1JaODJhTmRtVEowL3VNN05XNy8xdnpPd29nR0tjOWk4RHNCREE5U1VsSlF1dXV1cXFtaUtNS1NKU05QZmRkMStYbWUwSmdtQXJnTmRKZGhjclNhQ3cyM1FleVlVa3IrM3U3cDYyWmN1V0FUbjlLaUl5RWozd3dBTmhJcEY0MDN2L2V6TTdaR1lEMXFybG8wa0JTaElRK1VReEFOVUE1cGpaYmM2NXZ3WHcxeVR2cUt5cy9Id21rN2tvblU2UGZmTEpKOHVVTENBeXNpbEJRRVJPcWZOZytaN0EyeTREWHpQZ2RSZ1BHeXdzbEhIVWFsdEU1Q1A2N284a1BjeE9HdTBkZzNzakYySm51eVYzRGZiOFJHUmsrc2xQZnRJTjRHWG4zRzhBN0FEUWdmNmYwdXJyd3ozUHpHNHJLU21aK2QzdmZyZWsvN01WRVNtZUkwZU9IQ2Y1dEptOUNPQVFnTjRpRGQxWG1yZU81UFZCRUZ4KzlPalIwVnUzYm8wVmFYd1JrUkdOcEhWMWRSM3kzcjhLNEhtUzd3SVlrQ1FCa3VockxhQVdBeUtmQ2trNjVGdC9WQUFZUy9KU0FLc0IvTCtKUk9LL2V1K1hkM1oyenVqbzZLZ3FKQW5vd3lVeUF1bURMU0lmNjZaRmQ0OHFUNVplYk1ROEI3ZWN4T2NBbElFSW9BUWpFWkUvWTJZRzBwc2hKUEM2d1g0YVJmWkNMdGY3M09abkh0NFBvRmlsYjBWRS9rSTZuWjdodmI4VHdKMW1OcTl3QXJhLzczdmRBTjR4czdUMy9zbmUzdDQzNzcvLy9rei9aeXNpVWh6cjFxMUxscGFXWG05bXEwbGVEMkJzRVljUEFYU2EyV2JuM0dNblQ1NTg5dXRmLy9xeElvNHZJaktpYmRpd1lReUE2MGplVFhJeGdGSU00SDVFMzNrbUpRcUluQkVQSURLemZRRGVJUGxtRkVVN25ITTd2UGU3NC9ING9jYkd4aTRNVExzUUVSa0UydUFUa1kvVjg5ejczVDFSOTJzKzlMOERzTk5neHczb2QyOWJFWkdSeTBMUXVvelc1a00rbmN2Rm51dmM3NDVDeVFFaU12RGU5OTcveXN4ZUpua1l4V2sxVUFwZ0VvQWJBRndEWUd4emMzTzhDT09LaUJSRlcxdGJieFJGcjVyWkx3RHNRVDZ4cVZpQjZ3QkFCY241M3Z2clMwdExKNnFhaW9qSXB4ZUx4ZHF6MmV3ekFGNHpzNU1EMldyZ3cxVDRWT1NNRUVDTTVIa0FyamF6ZTBnK1FQTHVJQWl1RDhOdy92cjE2eWV1WDcrK1J1c2hrWkZCQ1FJaThyRmEwUnAxN1UzMDVLTHdDT0JmTnRwdkNld0JyRmlsRzBWRVJnN0N3M0NBeGovQTQ0OW00ZDUyMTl0UnY2Y3JOOWhURTVHUmIvdjI3ZDJ4V0d5M21mM0d6RjRBMEluK2I1TFJ6TXBJemd1QzRBdkpaSEpCSXBHb2hTclJpY2dRa1VxbC9OR2pSdytZMlNza1h6U3o5NUZQa0NyRzdoQUJCR1kyQmNDVkpCZVVsWldOWGJWcWxmcnhpb2g4Q28yTmpiMEFEZ0I0aytSYkpMc0c2bG9mclI2Z0pBR1J6Nnl2QWwyY1pCbUEwYzY1NlNTL2FHWnJTUDZEYzY0cEhvOWZXMWxaT1RHZFRpZk1UTytGSXNPWVhtcEU1TFQySEg4NXJKMHdQU3hGTWdySUxqb3JNMk1OeWNDQWdNZ3Z1cW42WFNKeWpyRkN4SUdrQWRZTjR6R1l2UWJZcnlQRDgySFF2ZU1YdjMzaytIWnNWMlJDUkFaY2EydXIzWC8vL2JuZTN0NHVNeXNuZVNHQVNnRDk2cGxkNkUrWkJCQUh3Q0FJM2wrK2ZQbWhKNTU0NHF5Y0FCTVIrU1JidG15SlZxeFlrUXVDSUFRd3hzd21JeC9jTHNZN0tra21BQ1JJQnZGNC9GQk5UVTNiVDMvNjAySlVhUkVSR2ZIdXZ2dHU4OTZYazZ3eXN3dElWaFcrVmRRNElrbVEvTFBFQUlVcVJjNFlDK3VvT0lCS2t2VWtHNUJmWjQxMXpvMHpzOXJYWDMrOWRQWHExWDcyN05tWjF0WldWYzRVR1dhVUlDQWluMmp2M3RrMnJiNHM2MkxXYVNSSUdJQUFzQ3JtN3lOT0NRSWljbzd5SUNJQWUyQjR4UU5Qdy9BMGlMZDc5eDV1MzNsc3B6YlFST1NzV2I5K2ZUUm56cHpqWThhTWlablplQUQxQUVZVmFmZ3lBRlVBamlRU2lRT05qWTBuVzFwYWRJOFRrU0dob2FFaGJHaG9PQjZMeFJvQVRIYk9WU0FmMUM0S2tqRUFOV1oycEtxcWFzK2NPWE82V2x0YmxTUWdJdklKMHVrMDNuenp6ZDR3REJNa0Z4UTJHUjBHdUNMVmh5c0pLR1FwVWhRSmtxTkpYbENvTERBRlFKV1p4ZXZyNjdGaXhZcmdycnZ1d3FwVnE2S1dsaFlkbEJFWkJ0UmlRRVEraFpib3lSZlhIajE1SXJ2TExQZWk5L2d0WUMrQzJHSEVmZ0NkbG04N29FeEJFUm54ek14Z3lJSHNNZkN3R1hjYjhJb0JUNXY1NTZLZTN1MGJXLzl0MzVhZFc3S0RQVmNST2Zla1VxbXdwNmRucC9mK1o5NzdYUUJ5S0VLcGJUTkxrQnpqbkZ0aVpsZDFkblpXUWEwR1JHU0lXTHQyYmVpY08rYWMrNk56N3JkbWRoVDU5OU9pQktqTkxFNnlMZ2lDeXdCY08zWHExRHFWMVJVUitXVDVpbnM0QnVCdE0zdkR6QTdoTE1RUHpVekpBU0xGUStRUENaWUFxQ2drb3k4RWNCZUEvOXQ3L3c5QkVLdzJzNHNCVkRVM044ZWhkMFdSSVU4SkFpTHlhVm5WdGt3bUcvWHV6TkZ2TmNOakZ1Rjc4UGdQR042RTJSRXpxTSsyaUl4OFpHUzBFd2JzTWVEbkJ2OTlDKzJSQ1A0bmxzdTkvbTZVN0lBU3BrUmtFR1V5bVNOUkZQMlI1SXNBMmdEMDluZk1RcXVCQ2dCekFWeFpVbEp5MFhlLys5M0svbzRySWxJazlwV3ZmQ1ZyWnErWjJWYVN1d0Iwb1VnSkFpU2RtU1hOYkk3M2Zra1FCRFBXcmwwN0NncCtpNGg4b3NiR3hsNHpPK2ljZTRIa2JnQURWb1dxcjlYQWgxc09mTGp0Z0lqMEcwbkdBVlNUbkVSeVBvRHJTTjdtdmI4N0RNTzdLeW9xYm5qa2tVZW1QL3p3dytWS3FCUVp1dlRoRkpFejRWYk5XbFhXVzE1UkV5OE5McVBqRnd5WVRtSWlnQ3FBU1JBSndCSXd4RkFvSGFZMkJDSXl6SGd6ZU5BaUdIcEI1QUJrYUR4cHNQMUc3dmFlVDFzbStuMDNUeHpNUG5PNG94VXFOU3NpUThPNmRldXFrOG5rWWdDckFDd0JVRXV5dnkzbURBRE03R1VBRzgzcy84UmlzYmNiR3h2VmFrQkVoZ1F6NDZPUFBqcmRPZGRFOG1ibjNJVUFZc1ViM2p5QVhRQWVpcUxveVowN2Q3NlJTcVcwL2hNUitRUlBQUEZFWlhkMzkxeVMzekN6VlNUTG9MMEprZUd1TC9zbUFwQXpzMjZTQjczMzIwZytBK0NGVENhenI3ZTN0MzMvL3YxZFdqT0pEQzJxSUNBaVo4SU9ieitjNmNtR3gzeG9MM3J5TVcvK01ZTnRKT3hYb0wwS1dCdk0yZ0hMZ05ERFgwU0dIUU04NGJNQVRvQzIxNERYQ2Z6YTAzNE04TEVvOUkvbWtIMjZQUlB1ZDRjN3UxclJxZzB5RVJreUprK2UzQW5nT1FDL0FmQSt5V0swUFNIeVNaOVRBQ3d4czFrOVBUM1Y2WFM2djRrSElpSkZRZEt5MmV4aDU5d3ZuWFBiQUdSUXhNcE9KQjNKQnBJM3hPUHhTeVpObWxTaGszRWlJcC9zcFpkZTZzbmxjanU5OTI4QWVOZk1NbWZyMnFvZ0lESmdXUGlLQVVnQ3FER3pDMGhlUjdLSjVEK1dsSlRjWDFGUmNjWDA2ZE5yMCtsMEFrb01FaGt5Rk1nUmtUT3lCM3Y4cm9QYmNtKzg5OUxKTVpNckR5U3ROaHNFREEyZ0dVb0FKRWlVRWlnQkdBY1FxSUtBaUF3bk5Jc015SURvZ3VFZ2dIMEFkOER3bW8vQ1Y5dVBKcmY5N1BtM0QrMDU4T09lbmNkMktoRktSSWFVaHg1NnlNK2RPN2VucnE2TzN2c3FrdU5KMWhSamJET0xBMGc2NTNMT3VSTkhqeDQ5OE5SVFQvVzdqWUdJU0RFc1c3WXNqTVZpblVFUU5BQ1lSTElDUUx3SVEvY0Z3UU16cXpTekx1ZmMwV2VlZWViWTVzMmJpNUdFSlNJeVlyVzJ0dnE3N3JvckIyQVVnRHFTNXdFb0wzeTc2UEZDTTBOZkdKSWt2UGRRV0ZKa1FMRWdWcWdRVWd0Z0RNazZrbU9jYzJPODkxV3JWcTFDWTJOamQwdExpdzdaaUF3eVBSVkZSRVJrU0dodWJvNlhscGFlSDQvSHIzSE8zZXE5dnhMQTZFSnZzNC95QUhJQTlucnZueUc1bGVRZm5ITzdHaHNiZTg3dXpFVkVocTROR3phTUlYa2x5U1lBVndJb1EvOFR4UTFBajVtOVkyWWJ6ZXpSdDk5K3V5MlZTaWxKUUVTR2hPYm01bmhWVmRWU003c0wrYjY0WXdyZktrWWN6SkF2cGZ1eTkvNnBiRGI3V0Z0YjIwNlZ6UlVST2IxVUt1VW1UNTQ4SlpGSVhBL2dtODY1aTVCZmx3NzRIa1ZmRlFFbENZaWNGWDFsTy9waWR4a0FCd0c4Qk9CcE0zc2V3TDd1N3U3amxaV1YzV3BaSnpJNFZFRkFSRVJFaG9UTm16ZjcrdnI2cmdrVEp1d242Wnh6NVdaV0NhQ0U1S2w2eHdhRjcwOEFVT1djby9lKzg4WWJiK3hadUhCaHJyVzFWWFVFUmVTY2QrT05OL1lDeUFSQjBFQ3lIa0ExOGlVZyt4TWRKZkx0NmlwSlJtWjJ0S2FtNXVDbVRadTZpakJsRVpGK1c3aHdJV3BxYW5MT3VjRE1Ma0wrdEtwRGNUYWhDSUNGZFdnOEZvdnRTaVFTaDU1ODhzbWVCeDk4c0FqRGk0aU1USzJ0clhiVFRUZGxTMHBLQ0dBS2dIcVM1UmpnTnNoS0RoQTU2L3FxTGpuazl5QkxBSXd5cy9OSXpnUndrZmQrZER3ZWp6bzdPMDhzVzdZczNMeDVzMko0SW1lWm5vb2lJaUl5cERRM044ZHJhbW9hdlBjTEFkeGxabGNBbUZCb1UvTFJ0WXNCaU16c0JNbDNrTTlFZnFLc3JPekZiRGFyTEdRUkVRQVBQL3h3ZVJBRWw4ZGlzVHZNN0E0emF5aHNsQlhEdXdCYXZmZi9Hb3ZGWG14c2JNemdUeWRHUkVRR3paTlBQbG5XMmRrNTE4eitsdVRpUWpuclloMlVNY3Z2T0wzdnZYK0M1TCtmUEhueXVhYW1wbHlSeGhjUkdiRWVldWloaVNVbEpYY0N1QVBBUWdDSmdieGVYNEpBSHlVS2lBd2FNN09JWkR1QUhRQmVBN0ROek43SzVYTHZIRDkrZk4rYU5XdlV0a25rTEZFRkFSRVJFUmxTTm0vZTdGdGFXazdlZnZ2dHgwbDJreXdoV1kxOFdleVBWaElnQUZmb2IxWmxaclVrUitWeXViaVpIVis5ZW5WR2ZjMUU1RndYaThYOHBFbVRqc2Rpc1ZLUzB3SFVrQ3hLSU5iTVNrbVdtOWsrQUlkdXVPR0dqczJiTi90aWpDMGkwaCtQUGZaWTdzNDc3elRuWEZraE9hQXZRYUFvTzBPRlBydEI0UjU0RU1EdUJRc1daRnBiVzNVUEZCRTVqVHZ2dk5QQ01EVG4zT1RDYWVMK1ZyYzZMWkovbGhTZ0JBR1J3VVBTbVZtU1pJT1pUUVV3QTBCdEVBU3gwdExTM01xVks3bHk1VXJidEdtVFdqZUpEREFsQ0lpSWlNaVFOSGZ1M0o2R2hvWkQzdnVRWkNtQW1zSkx4S25hRFFCQWpHUzFtWTB2L08rSktJbzZiN25sbHA0bm5uaENTUUlpY3M3YXZuMjdYWExKSmJuNit2bzRnRkVrejBlKzFRRFEvMkFza2IvL2xnRG9MQ3NyMjkzUzBwTHA1NWdpSWtXeGV2WHFNSXFpazJaMlBza1p5SmU0TFVZRkZTS2ZJK0FBbEFNNEdRVEI0ZHJhMmlNYk4yN1VQVkJFNURTKzlhMXZSVDA5UFZubjNCUXptMTU0My8rNDkveWkrSEFWQVNVSWlBeWFENitmWWdCS0FWUWgzenIwb3NKYXJaSms3NUlsUzA2VWw1ZEgyN2R2SDhUcGlveHNTaEFRRVJHUklhbTF0ZFZXclZxVkxTMHRQUlNHWVR1QTBRQnFrTi9jQXY1eVU0c0FBcEtsWmpZYXdGaVNZU0tSYUc5c2JPeFdKUUVST1plMXRyYjYyMisvdlRlS29qQUlncW1GL284QitybFJWbWovRWdNd0NrQTJDSUwzVnF4WWNXTGp4bzBxRFNraWd5NmRUa2R2dnZsbU40QnFNMnNBVUZmWWlDb1dCeUFPSUU3U3gyS3huYk5uejI1WEZRRVJrWS8zMEVNUCtXdXV1YWEzckt6c1BKS1RBZFFCU0E3VTljeE1GUVJFaHA1Q01TYkdTVmFRckFVd2htUmRFQVJqU2t0TDYrZk1tVk8yWXNYYnNDYXJBQUFnQUVsRVFWUUtYMWRYMS9QaWl5OXFiU1ZTWk1YcU95a2lJaUpTZEkyTmpkR0tGU3NPZXUrZkI3Q1I1SzhCdkFlZzkyTitoTWozTDJ4d3psM21uTHZUekJxaktKcTNidDI2cXJNMWJ4R1JvZWpMWC83eXNTQUlYdkhldndMZ1BUTXJTcTlza2pHU1l3SE1DOE53a2ZlK3Roamppb2owRjBrRDBCTkYwZXNBbmlaNUNFQUl3RTcvazUrSkF6REZ6SzRNdzNETzlPblRhMU9wbE9KdElpS25NWGJzMkJEQUhnQ3ZBT2hBL3I1Y3pIdnpCMGorV1FVQkVSbVNFaVFiU0g0T3dKY0FORVZSdERvSWdpOWNlKzIxMHg5KytPR0dkRHBkaWdGc1J5SnlydEVMaTRpSWlBeDVPM2JzT095Y2F6V3pwMGcrQTJDL21YMXMrZGJDcWRqUlp2WjVBSGNDK0dJeW1aeTdmdjM2bW5RNnJRcEtJbkt1OGxFVW5TRDVPd0RQSWgrTUxjWkpEQUtnbVUwRWNGVVFCQk9hbTV2alJSaFhSS1RmR2hzYmZXOXY3eTZTejVoWm01bDFXZkYzaXBJa0o1QmNRbkxPcEVtVEVrVWVYMFJrUkZtMWFwV1BvbWkzbWYzUmUzOE13SUJXL0NQNXdaZVNCVVNHSEJhKyt0b08xQUdZUmZJV0FIOUQ4dTlpc2RpTjN2dko2WFJhNzVraVJhSUVBUkVSRVJueVVxbVVCM0Nzckt5c2xlUy9JNyt4ZGRETVBFNTl5b0FBSE1ra2dLa0E3aVM1aXVTaWpvNk9Lak5UeHJHSW5KUEdqeC9mbmMxbVh3THdld0J0QUxxTE5iWnpyc3JNWmdSQk1LK3NyR3lTa2dSRVpJaXd0cmEyamx3dTl3NkFaMGp1Um5FM29rZ3lJRmxMOGlydi9jSkVJakZHOTBBUmtZOUgwaEtKeENFQU8wanVCZENKQWFvZzhHRjl5UUZLRWhBWnNnZ2dScklDd0VTU2x3Qlk2cHhiN2IyL0w1ZkxyVnEvZnYzbEd6ZHViTkFCSUpIK1VYQmNSRVJFaHBVZi9laEg0M0s1M0ZVQWxwdlpOWVd5MWlXZjhHTlpNOXNONExjQXRrUlI5UHc5OTl5emQ4QW5LeUl5UkQzKytPTlhtTm45QUw1SWNrTGgvKzd2KzZFQk9BTGdaOTc3VGRsczlwZGYrY3BYVGhSS2ZJdUlES3BObXpaVjkvVDBYRWJ5UHBMTEFWUUNLR1pnMlFEMGV1K2ZJUGx3RUFUUE5EWTJIaXZpK0NJaUk4N2pqejkrb1psOURjQXRKR2NBR05Ea0t1LzlCNVVFUkdUSU13Qm1aaEhKckprZEI3Q3JVRm4wV1FCdk9PZU9IRGh3b0d2Tm1qWFp3WjJxeVBDakNnSWlJaUl5ckx6NjZxc0hQOVJ1NEZrek8vd3ArbWduU0U0RnNBVEFpbmc4dnVoSFAvclJPSjNzRXBGelZTNlhhM1BPL1JMQU8yYldpK0tjMkNLQVVXWjJsWFB1cXNyS3lyRmJ0bXhSbVcwUkdSSmVlZVdWVGdEYnpPeFZBTzhES0hZZ3VlL0UyMXd6dXdIQStLMWJ0OGFLZkEwUmtSSEZlMy9DekY0RThBNEd1TTBBZ0Q5TERGQVZBWkVocjY4NmFCeEFPWUF4QU9ZRFdBWGc3d0EwUlZGMFRXMXQ3VmhWRXhENTdQU2hFUkVSa1dHbHRiWFZWcTFhbFMwdExUM2t2ZThDTUJaQUxjblN3cjl5cXFNQVJENHhzcFJrSGNuUllSajZJQWoyWDN6eHhkMnRyYTJLRElqSU9XWHg0c1c1ZUR5ZUkzbWVjNjRld0Nqa2V6NzJpNWs1NUlNMzNudC92THU3ZTkvR2pSczcranV1aUVoL3RiYTIraHR2dkxHM3ZMdzhhV1pWWmphQlpHV1JMME16UzVKTUFEamExZFYxckxHeHNhT2xwVVZyVFJHUlUxaStmTGxQSkJLaG1WMEk0Q0lBSlNRSDdGQmpYNExBaHhNRlZFMUFaRmpvYSttVUJGQURvTUY3UHk0SWdqSGUrN0ZtVm52SEhYZkViN3JwcHR3bGwxeVNWWnhQNUpPcGdvQ0lpSWdNTzQyTmpkR0tGU3NPUmxIMEhJQ05KUDlnWmtmTkxEemR6NUZNbXRsNE0vc2N5VnVDSVBqaXJGbXpKaW5UV0VUT05XdldyTWxHVWJRZndETUFYakt6TGpQei9SMlhlWEVBRjVqWk5jNjV5ZC85N25kTG9QWjJJaklFUFBEQUEyRXVsOXRoWmsrYjJYNEF4YXFnOGdIblhBWEpLZDc3YTgxczVvRURCMVJGUUVUa1k3UzF0ZldHWWZpKzkzNlhtYjBISURQUTF6eFZrb0NJREM5bVZ1NmNtMkptUzUxelh5SDU5U0FJYnEyb3FGZzRZOGFNaVQvNHdROHFGZXNUT1QwbENJaUlpTWl3OWRaYmIrMFB3L0RuM3Z1ZkFkaEc4amlBVDBvU2lDRmZkZUFLa3JmbGNybXJBVXhjdDI1ZDhpeE1XVVJreU9qdDdlMXl6ajNydmY4OWdFTUFQcWxkeTZkQjVQTUU2cHh6OHdETXJxMnRIYnQxNjFZRlowUmswSkcwbzBlUEhnRHdHc2tkQUk0QjZIZHkxSWN2Z1h3VmdTcm4zRUl6bTFsVlZWV1JTcVVVZnhNUk9ZVlVLdVVUaVVTWGMyNGJ5ZDhCYUIvc09ZbklrTWRDcFpFRWdBcVM1NU84M016dU5iTnZrYnl2dExSMFRpNlhHNlUxbU1qSDA0ZERSRVJFaHExVUtoVWVPM2Jzc0hQdXA5NzdId0hZQWFBTCtaTmdIM2NhakFBQ002c0RjRmtzRnJzckRNTVZRUkNNYTI1dWpwK2xxWXVJRExxbXBxWmNSMGZIQVFEYkFMemduRHRjeE9GTHpHeWNjKzVxNTl3bDI3ZHZWeEtXaUF3SmE5YXN5UVpCc0pka0s0QTM4QW5KcFdjb1lXWmpuWE1YT2VkbVRaMDZ0V0lBcmlFaU1pSTBOamI2S0lwMm1ObHZBYndIb0FkRnJ1N3lVV1lHTTFVZ0Z4a0JpSHlpd0dnQTB3QjhIc0FLNTl4ZkFWZzFZOGFNS3paczJGQ25hZ0lpZjBrSkFpSWlJaktzclZtekpqdHExS2cyTS91MW1mM1llNzhkUUk5OXd0cyt5UVRKZWpPN05BaUNteE9KeFBLYW1wb0w5TklnSXVlU3BxYW1uSm50aWFMb2FlLzkrMmFXUTVFQ3NpVEx6ZXh5a3BlUEdqVnFiRHFkVGhSalhCR1IvbXB2Yis4SXcvQVo3LzAyTXp1QjRsUlErVUNoM1VyU3pHWTY1eFlGUVRBYWFyVWlJdkp4ckx1Nys0aVo3UUR3bXBrZEJCQU41QVUvM0Y1QWlRSWlJd2ZKVVdZMnk4eFdrZndLeVR1Y2MxZGtzOWtwNjlhdHEwNmxVbXI5SkZLZ0JBRVJFUkVaOW02KytlYnN6cDA3OTVqWkZqUGJhbVp2Ri9wcGYxSlFJVEN6V2pPYmIyYTNSVkYwRmRSdVFFVE9NYjI5dlFlOTl5K1kyVTRBSFNoU1FOYk1Ta2llYjJhWHhHS3h5NE1ncUMzR3VDSWkvYlYvLy83TXNXUEgyc3pzVlFCdm1GbDNrUzlCTTNObU5vM2s1ODFzMHNNUFAxd0dKUW1JaUp4U1UxTlR6bnQvRU1EenpybDNNTUFKQW4xSkFYMkpBa29TRUJrUkNDQWdXUUtnbXVSc003c053Ti9IWXJIN1MwdExMNTgzYjE0VnRCNFRBWEJ1ZkJEWTNOeGNHby9IeTB0TFM4dWpLS29rV1VveTRiMHZJVm5pbkNzeHN5U0FCRW1hMmVuK3UzaVNPWkk1TXd1OTk5bFlMTmFUeStWNm9panFkczUxQStqcTd1NCtVVk5UazIxc2JCelF4WXlJaUloOGdOLzczdmZLUjQ4ZVBkTjdmNk56N2k0QVUwaVc5WDMvNDM3UXpITE91WFl6ZTlsN3Z5VU13eWQ2ZW5yMk5qVTFGZlUwbVlqSVVKVk9wOGRHVVhRWGdKVWtMd0ZRWHNUaDN3WHd5ekFNZnpCNjlPZ1hicjc1NWw0TWNObFlFWkZQa2s2bmc1NmVua3ZqOGZpdHpya3ZBNWhTNUV0WW9TckwyMmIyTUlEL2pNVmlieXBPSkNKeWF0LzczdmNxcXF1clp6bm52azZ5MGN3cUMzM0dCOVJIa3dWRVpPUXdNdzhnUy9KdE0zdkp6RjZNeFdJdkFkalozdDUrVkhFL09aZU5xS2RlYzNOelBBekRrbGdzbGl3dkwwK2FXZExNa3ZGNHZBWkFIY2xhNzMyOWM2N2F6TW9CbEp0WkJja0tBS01LR3dqQjZSSUVTSVptMWtNeWEyWVpBSjFtMXVHY2EvZmV0d05vSjNuVU9iZWZaRHVBemlBSU1sRVVaVE9aVEhiQ2hBblp4WXNYUjFCQVRFUkVaQ0R3ZTkvN1hubGxaZVhNSUFodWRjNTlzWkF4blB3VWdZVVErZWY0eTJiMnBIUHVad0IyS29nckl1ZUNkRHBkRVVYUkFwSzNtOWxkeUw4L0ZhWGxpcG4xQW5nYndMOEErTStPam83M0ZZZ1JrU0dBRHozMDBPaVNrcExQQWZqdkFCWUNLRVh4WW1VR0FHWjJETUN6QUI3cDZPajRTVk5UVXdjVUV4SVIrUXVwVk1xZGYvNzUxUlVWRlE4QWVBREFlUUJLQnZxNlpnWXpBMGtsQ1lpTVBHWm1SaklINENTQXZRQitaMmEvanFKb084bjluWjJkblhvL2xYUFJpT214bTA2bmcrcnE2dHA0UEQ2MXBLVGswbGdzdHNRNXQ1emtTcEkzQTFoTThrcVNsd0tZUjNJbXlXbklueXljUUhJY2dIb0F0WVd2MGFmNklqbWFaRDJBc1NUUEF6Q0I1QVVrcHdPWVMvSlNrbGVZMlJjQUxQTGV6L2Jlbng5RlVVMFFCUEdlbnA3c3FsV3JjaTB0TGRwc0VCRVJHUUJQUGZWVTd2cnJyKzlJSnBOSEFKUVdudDBWQUdJNGZYc2xtbGtwZ0NvekcyMW1KNXh6eDY2Kyt1cWVMVnUyNkxrdElpTmROR1hLbE9PeFdHeVVtYzBsV1UweVhxU3hpZnk3cHlQWm5zMW0zOTI4ZVhPMlNHT0xpSnl4K2ZQbjU2cXJxNTF6N2p3ekcwT3lHc1ZyeDhuQ1Z4eEFOWUFqc1Zoc3o5S2xTMDl1M3J4WlFXZ1JrWTlvYlcyMVpjdVdoY2xrY295WmpRZlE4S0dLZ0FQS3VUL2QrcFVrSURLaWtQa1BkUXo1aEtOcTVQZjBacEFjNTcyUGtzbGsrOXk1YzdPdHJhMStjS2NxY25ZTjU2Y2QwK2wwL09USmszWEpaUEw4SUFnbW1ka2s1RC9jNHdGTU5MTnh5Ry8ybHhSdUFtZno3K3NCbkRTekl3RDJBZGhQY2ovSmZkNzdJeVNQbXRreGt1MWhHQjczM3JjLytlU1RHU1VPaUlpSTlGOHFsWEpUcDA2dEFERERPWGVqYys1dUFKT1JQeFYyV2g5dE54Q0x4VGEydDdmdlZ6YXhpSndEbUU2bnJ3akQ4QnZPdVNVQUpoWng3SXlaN1NlNUlZcWlIM1oyZHI2bis2cUlEQVhwZExyZWU3OEV3TDBBcmdPUUxQSWwrbG9OdEFKSWgySDQxTDMzM3J1L3lOY1FFUmtSMHVsMEVFWFJBZ0Mza3V4ci96S2djZjIrNmdFZi9iT0lqRnhtMW1WbWJRQmVNTFBublhPdkJVSHc5aTkrOFl0RGE5ZXUxWHVxbkJPRzVkTnUzYnAxeVpLU2tpcm4zRmdBYzVBdkEzY1o4Z0dzU2pPTEY4cGg5cDBVN1B0N25zMi9yMW0rZ1ZFRUlDSVpGdjZjQTNBTXdQdmUrejBrMjh4c1R5d1cyeE9HNFJHU0haV1ZsWjJIRHgvdXVmLysrN05RMlRrUkVaRXpZbWI4L3ZlL1gxNVRVek9YNUpkSUxnVXc0MVArK0lmYkRmellPZmRMcU4yQWlKd0QwdW4weENpS2xwTDhxcGt0TEx4WEZlTTl5c3dzTXJQTjN2dTFtVXptdWE5Ly9ldkhpakN1aUVpL0ZHSk1rMGsrNEp5NzI4eEdJeDlQS2hZRDRNM3NQVFBiU3ZMN2h3OGZmblhObWpXcXBDSWk4cGY0TC8veUwvVTFOVFZYa2Z4L3pHd0I4dmZrWWJtUElTSkRsamV6RUVBWGdQY0JQR2RtcmIyOXZTOWxzOW1EMld6MnBOWnFNdElOdXhZRHFWVEtOVFEwVEhiT1hRUGd5d0NXbTlsQ001dE1zZ2I1VXNJSi9IbHl3Tm11SGdBVVNwZVFERWpHQUNTUXowSXZCVERLek9wSlRnUndFY2xMemV3cUFQUE5iR0lZaGlYT3VkNXJyNzIyVXlXTlJVUkV6c3lERHo2SXA1NTZLbmZycmJkMngyS3hIak5yQUhCZW9XVDJKNjJCUG1nM0FLREtlMzlTN1FaRTVGd3dlL2JzYkhWMWRWZ291VGloOEc1VmxITGJKQjFKQzRJZ1RDUVNiWTJOalVkYVdscVVFQzBpZytySFAvNXg5UHp6ejJjVGljUzRRbXlwR3NYdGVVM2tZMFJseU45UDN5c3RMVDAwYjk2OGs2MnRyYm9IaW9oOHhJTVBQdGg3N05peEVqT2JpWHliMzc3NzU0REtuL1hMVXhVQmtSR1BKQjN5YTc1UnpybnpBRXdOZ21CaVNVbUpsWmFXZG56cFMxL3ExUHVxakdURDVrbG5abXhwYWFuSjVYSnpZckhZRlFDdThONWZabVpqbkhQRFBvdlF6RHpKb3dEZU5iTWRBSGFhMmU0Z0NONGp1UzhNdzBNN2R1dzRua3Fsd3NHZXE0aUl5SENTVHFlRG5wNmVzWWxFWWltQTIwbCtEdm1lWTU4WVlEQ3pITWxqQUY3cGF6ZFFYMSsvYi9IaXhYb2VpOGlJOWNnamo0d0xndURMSk84a09ROUFNWHUvSGdld0RjRGFRbldXdzZyT0lpS0RMWlZLeFdiTW1IR1ZtYTBpZVN2Sjh3ZmlPbWEySDhBV0FCdUNJUGh0WTJOajcwQmNSMFJrdUZ1L2Z2MGs1OXlYa0grSG40Lzg0YnNCbzlZQ0l1YzhNN051NU51Ri85SE1ubytpYUZzc0ZudnpyYmZlT3B4S3BUS0RQVUdSWWhzdUZRUTRhZEtrT3BJTFNONWxacmNVL2x4VE9KMFBEUE1FZ2NJQ0pBbWd6amwzb1psZERHQStnQWxtVmt1eXRMYTJOclp5NWNyNEhYZmNFVng3N2JXMmFORWlVN2E1aUlqSTZiVzB0TmlYdi96bExJQU81RXVJMVpNY2hYeFZuOU1xbE5aT0FxaDJ6bFdhV2RUVDAzT3NwYVZGWmJGRlpNUzY2NjY3a012bDZKeHJJSG1obVpXeWVCSFRFcElsWnRaTjh0Qzc3NzU3OE9jLy83bDZQSXJJb05xNmRhdHQyN2JONHZGNEFzQnNBSFg0ODVhVlJWRTRxVllLWUc5dmIrL091KzY2SzZPVGFTSWlmK21XVzI2aGN5NUdjakxKYVJqZ05nTWtWVUZBUkdJQXFraE9BVENWNURnQXFLdXJpMWFzV09FWEwxNGNidG15eFEvdUZFV0taOEJMOHhSRE9wMk9WMVJVWE82Y3U1dmt0YzY1S1FBcThLZUZ3VWg0WWhQNWhJMFNNNnNBVUVmeUFwTFhBTGdQd0g4bitROUJFTnp2bkx1NnVycjZ2SEhqeGlVSGRjWWlJaUxEUkdOalk2OXpicGVaL1JaQUs0QjN6Q3hqWnA5bVlSK1lXYTJaemZmZXIvRGVMOXl3WVVOZE9wMGVMb21XSWlLZnlmYnQyek1sSlNXdm05bHIzdnZqSkl0Wk5ZVm1WZzFnaWZmK3FuSGp4dFdrVXFsaDhWNHFJaU1YU1R0NjlPaUJYQzYzM2N6ZU1yT2pBQVlpQUp3RU1Obk01cGVVbE14R1ByWWxJaUlmMGRiVzF0M1QwL09tYzI0WGdPT0ZYdUVEanVRSHlRRWZUaGdRa1JHUGhaWjRjUUFWaGVTa3hTVC9Ec0JmeDJLeEc2dXJxODlMcDlQeHdaNm9TTEVNK1VCTWMzTnptZmQrZWhSRm53ZncrVUtadDFLTWpLU0FqOU4zTTBvQ0dFTnlHc2xMU1Y1SDhoWUFxK1B4K0gwVkZSV05HelpzdUc3OSt2VVgvTk0vL1ZNbFJ2Wi9FeEVSa1g1cGJHeU0ydHZiMy9IZWJ6YXozNVBjRDZBWHdDZTk5Wk9rTTdOcWtyUE5iQ21BengwNWNtUVU5T3dWa1JFb2xVcUY5ZlgxN2M2NWQ1MXpiV2JXVmVSTEpBcnZkYk1UaWNUMHFWT25hb05NUkFiZG1qVnJzbWEyaitTekFIWUJHSWoySndISk1wS3pveWk2c3F1cnEyWUFyaUVpTXV5bFVxbmVJQWdPbXRsdWt1K1NQT3ZsdlZWRlFPU2NSUUNsSk1jQW1BZmdlcEszeDJLeEwzbnZsenp5eUNOVDArbjBKMVlsRlJucWhuU0NRQ3FWY3Nsa3NvN2tOU1EvUjNJOGdKTEJudGNnaVNOZjRtNGV5VnZNN0c5Si9oZm4zRmVESVBqaXhJa1Q1NjlmdjM3aW80OCtPcXE1dVZsWlRDSWlJcWZ3elc5K3N4UEFXMmEyeGN4K0R1RFFwejJKUURKT3NoN0E1NTF6WDZ5dXJsN3d6Ly84ejZNSGRNSWlJb05rOGVMRklZQjlKRjhsZWJUSXcvZVYyTDRnRE1PRkpMVkJKaUpEd29rVEo0NUhVZlNjbWIxdVpoMEFCdUxFcWlONUFZQkZKU1Vsazc3OTdXK1hRMG1uSWlKL29hMnRMUVR3cnZkK080Q1RBMzI5RHljRXFIcUFpQUFmdEI2ZFFQSTY1OXczek95cjhYajhpNzI5dlhNZWZ2amhoblhyMWlYTlRPczRHWmFHZElMQXVISGprb2xFNG56di9YVm1Oc2ZNa2hqaWN4NUFIN1FnUUw3RVNaMXpianFBSlFDYVNQNWZ6cm12QUxpc3JLeXNUbVU2UlVSRVRpMlJTSFNWbHBZK0MrQS96ZXlQQUk0Z0gvejlOQkdBUktFWDJkWE91ZitmdlR0L3J1dXEwNFgvUEd2dk0ybVc0a0h5UENpMm84U1paeUFEU2VqRU1TRkFMS0FKUTVydXFQcnRLdDlxNnFYNng5NS9RYm9xVlhTVmNqczJDYkhoSGhmTnkrMFVEYmZwanRNRGdaQjVVQVk3bmdkNWxEWHJESHQ5M3gvT1VUQVFidHVLanM2UjlIeXFWQzZNdGRkeVJkNW43N1crNi9uZXMyalJvc3VlZWVhWkpuM3Vpc2hjNUp3N0RPQy9TQjdHaGQ4bkw4UmttN2dWQUc0QnNGaHRXMFNrRnB3NmRXb3NuOCsvYjJhdm81UWlNRjZCWVloU2Y5dE9BTGNzWHJ4NGRSUkZ1Z2VLaVB3aFh5Z1VEcEo4QXpOUUlEREp6RUJTUlFJaVFwUlNSUk5tMW1obVN3SGNCdUFSNTl6V1JDS3hPWlZLcmZxN3Yvczd0UUtYV2FsbUY3UE5qQTBORFF0SnJnZlFTYktWeXZXWlJKSU9RQjJBOW5MeHhLZEliZzdEOE10aEdINTUvZnIxOSszY3VYUEQ5dTNiVzZCS2RCRVJrUTkxZDNmSER6NzQ0RkFjeDY4QStJRno3aFVBbzdpd0dGa0NDTTFzRFlENzR6amViR1pYTFYrK3ZMNlNjeFlScVlhR2hvYUJjaS91ZHdFY24rN2VyeVJiQUt4MXpxMGZIaDVlSEVWUk9KM1hGeEc1V0ZFVStmcjYrbUhuM0Zza1h3QXdVSUZoaUZKSzVDTG4zSzNPdVEwZEhSM0pDb3dqSWpLclJWSGtVNmxVZnh6SGU4enNySmtWTUgwRnF4OXBzamhna3ZlK2tzT0p5Q3hSYmdtZUpMa0l3T1VrN3lENVJaSmY3dWpvdU9mNzMvOSs1L2J0MjlQUVhwek1JalZiSUxCcjF5N25uRnVCVXFSK0MycDRydFhHa2hZQUd3RnNJZm4vbEw4K2wwcWxibmo2NmFkWDdkaXhveldiemVxRlUwUkVCQUJKUHpvNmVzTE1mdTI5L3o4QVhnSXdkaEhmWDQ5U0FlT2ZKQktKelpsTTVxcHNOdHRjc1FtTGlGVEJwazJiY3Q3N2Z1LzlLOTc3OXdEa3BubUlaQkFFQzBoZTI5RFEwTm5WMWFWV2FTSlNkZDNkM2I1WUxPNGwrUUxKbzJZMmdRcHNTSkZzTUxPcmdpQzRvcUdob1Yxck5pSWlIMm5FT1hlYzVCRUFnMWJoWS8zbkZ3ZVFoTTRyaXNoSFNKSnNCM0FIZ0VjQS9Ga2lrYmczazhsMGJkdTJiWUdlNldTMnFObE45NEdCQVVkeXFabDFBV2pBYjJNbzVRK2QzMzZnQ2NBS003dVo1RGRJZmpzTXc3OU1KQkszam8rUHR5c0NXVVJFcEtTbnA2ZHc0c1NKazk3N2Z6ZXozUUNPNHVJMnY5SUFMZ2R3dDNQdTA4VmljV1g1SlVEUEt5SXlaM1IwZEl3NDUzNUY4amNraDh4c09vOVIwWHZmYUdhM2VPK3Z4bS9mKzBSRXFzbkd4c1pPeDNIOHJ2ZitMWkw5QUtiOUNLbVpKVWd1QUhBMXladUt4V0xyZEk4aElqTGJkWGQzeDRWQzRaeVo3UUhRVC9KQ2t2OCtOak5UaXdFUitXTUlJQVJRUjdLZDVLMEF2Z0hnTDlQcDlHMXhIS3VGbnN3S05idFozTnJheWppT0Y1alpjalBMVkhzK3N3aFJxbUJxQTdDZTVDMGtOM252djVSSUpMN1UyZG01U2EwSFJFUkVTdjc2ci85NklvN2pQZDc3WDVuWnkyWjJDcVVUWWhleUVrQUFDVFByTkxOTkpHOFlIeDl2NyszdFZVUzJpTXdaenovL2ZMNVlMQjRpK2JhWjdTTTUzZjFmVTJiV1NYSmpQcDlmKy9UVFQ5ZE44L1ZGUkM1YVQwOVBBY0FKTTN2QmU3OFh3TFMyV0FGS1ViVUFVaVF2Yzg1OUVvQmFyWWlJZklRd0RNZk03SDJTeDFDQmdxM2ZOMWtZOFB1L2lvaDhoQ1NBQlNnZElMcUw1Qll6ZXpDTzQ1dWVldXFwUzFRb0lMV3NaZ3NFVHAwNmxYVE9OUUZvSTZtb3lha2hnQWFTblFBMk8rZStGUVRCWHdSQmNIOHltYnhtMjdadHk3NzczZTgyNkNZbElpTHpGVW43K3RlL1Bsb3NGdDl4enYyYzVIc290UnE0bUVXSEJnRHJBR3hLSkJLM05UWTJ0aW14UjBUbWlpaUsvTU1QUHp3VXgvRWVBSytZMlpucHZEN0owRG5YWm1hWE8rZHVUaVFTQzNVUEZaRmFNRHc4UE95OWY0bGtINEFoVktCSUFLVjF1V1VrcnlHNWJzV0tGYTFtcHNNY0lpTG5xYSt2SHd1Q1lDK0FmZ0F4S3REMjVYeVRiUVhVWGtCRUxwU1pwUUFzSlhrdnlZZWRjdytsVXFrYkM0WENzbXcyMjZCM1hLbEZOZnREbVVxbExqR3pGcElabE9MejVlS2QzM3FnQmNCcUFKODBzMjg1NTc2ZFRxZi92TG01K2FyeDhmRVd2WUNLaU1oOHRuLy8vbE5tOW9LWnZRamdJSUQ4aFg0dlM2c0dEU1J2ZGM3ZEU0YmhoaHR2dkxHaFlwTVZFYW1DUkNKeENNQi9BRGlNMGliWmRDM01UcmFTVzBmeVBqUGIwTkhSMGFnRkZCR3B0dVBIajArY1BYdjJvSFB1TFRQYlkyWmpGUm9xNWIxZlF2SzJkRHE5L29rbm5sQ0tnSWpJZWZyNyt5Y0toY0pCTXp0dVp1TTJRMGY2enk4UVVJcUFpUHhmc0p3TWxRVFFSTExMekI0aytmODY1NzZXeStXdTdPenMxRHFoMUp5YVhYUnBhR2hJT2VjU0pBTW9Dbjg2Zk5oNndNeldBN2lWNU9ZZ0NMNmNTQ1FlMkxsejV3My84QS8vMEtZMEFSRVJtWStpS0NxTWpvNmVCUEIvek93WFpuWU9GNTRpUUpLaG1WMWladGVaMldmSHhzYldLaUpXUk9hU2hvYUdnWEswNjk1eWlzQzA5bjhsMllSU2tjQW5tcHFhTnF4Y3VUSTVuZGNYRWJsWVVSVDU5dmIyMFRpTzN5ZjVDa29wQXROdDhtQkhxNWxkQjJBdEFLVm9pb2ljcDZlbnAxQW9GRTZiMlZFQUp3RVVLajJtVWdSRVpJcUlVdExvQ2pPN2tlVG1aREw1VURLWnZHL256cDBic3Rsc0J0cnZsQnBSc3dVQ1kyTmpSUUN4cXZPbVgvbWtZek9BeTh4c0M4bEhnaUQ0WWlhVHVRSEFpbWVlZWFaSmhRSWlJakxQMk05KzlyT3g4Zkh4dDUxei8wN3lWUUJuTCtMN1dXNkp0Tng3ZjNzY3gzZXRXN2V1NjZjLy9XbXFRdk1WRVpsUm16WnR5aFdMeFg2U2I1RGNDeUEzelVNa1NGNEM0QTd2L2JYT3VYcG80VVJFcW16TGxpMitVQ2pzaitQNE55UlBvSlF5VlltRnFneUFUcEpybTVxYUx1bnQ3VldSZ0lqSWVWYXRXbFYwemgwQzhEYkpTaVc2aUloTUYyZG1kUUN1OU40LzVMMy9Cc243Q29WQzE3WnQyeFprczFrVnhFdlYxV3lCUUVORHd4a3pHeWVwQ29IcFI1SUJ5YlJ6YmdISnE4M3NJZWZjZDd6MzMzTE8zWVJTQVlFVzVFUkVaTjdZdFd0WC9NZ2pqNXpPNS9OdkFkaHRaZ2RRV2dTKzBDUUJrR3dnMldsbTl3RDQ1T0RnNENWS0VoQ1J1U0tkVG85NTcxOEY4RHJKVVZ6RS9mRUNaWnh6bHpubk5vUmgyTmJiMjZ2N3A0aFVGVW5MWkRMOXpyaytBSHZNYkFEVGYrOERnSUJrZzVtdGllUDRzamlPRlVNckluS2U1NTkvM2hjS2hRTm05bG9GVzc1OEpKSXdNN1VaRUpHTE1kbDJJRU95SGNCTkpMOFJCTUhXZERwOTk4VEV4RklkMHBWcXErVUNnUW5uWExIYTg1ampKcVBzR2dHc0FuQ1RtVzBpdVNXTzR5Lys4SWMvdk9sLy9zLy91ZmpSUng5VjVicUlpTXdMSksyL3YvOUlITWYvQnVCMUFLZk5MTWFGbnhSekFCck03SHFTdDV2WmhrV0xGalZXYk1JaUlqT29yNjl2b2xBb3ZPZTlmOXZNVHBoWmZwcUhDRkFxVkY0Ymh1SGxyYTJ0dW4rS1NOVjFkM2ZuQVp3b0owd2R4RFMzV0FHQXliNjFRUkNzQ1lMZ211Ym01cWJwSGtORVpEYUxvc2hTcWRReGtuMGtLMVdzOVFjbWl3TkVSRDZHQklCV0FCc0EzT21jKzJJaWtYalF6RDZSeldZWHFsQkFxcVZtQ3dSa1pwWGJEdFFCdUF6QUF3RCszTXk2Nit2cmI3bmxsbHRXOWZiMk51c0VwSWlJekFmZitjNTNSZ2NIQi9lWjJiK2EyUzhCak5qRnJRaUVKTnRJWHVXY3U3ZXRyYTJ6M0dwQXlUd2lNcXRGVVZUOCt0ZS9maExBdTJiV1IzSndtb2VnbVlVa1YzcnZiODdsY2d1bitmb2lJbE15TkRRMEJPQTNBUGFpMVB1NkVydEZ6c3hXazd6T2U3OTArL2J0NlFxTUlTSXlXOW5Bd01BNUFJY0I5QU9ZbUltTis4a3hTa3ZuSWlJZlM4TE0yZ0hjVGZKaE0vdHlITWUzQUZqeDVKTlBOa1pScFAxYW1WSDZnWk5KSk9sSXBra3VJTmxGOG9zay8wYzZuZjVXZlgzOXJTdFdyR2hWa1lDSWlNd0hRUkNNRkl2Rlg1Rjh6c3dPazV5NDJHdVkyVElBbndadzA4akl5UEpzTnF0RUhoR1pFNXh6UndEOEdzQXBsRGJKcG5WMTFzeVdBcmcyQ0lMMnh4OS9QRFdkMXhZUm1ZcDE2OWFOZXUvZkk3a2Z3QWdxa0NLQVVqRnBHNEIxenJtcmtzbmtFcDBvRXhINXJaNmVuZ0tBMDk3N3QwbWVkczdOK05GK3BRbUl5QlFSZ0NPWkFOQmtadXNCYkNMNTE5NzdyMlV5bWFzNk9qcVVvQ2N6cW1ZTEJQYnUzUXNBNHlTSEFhalZ3TXdLQURRQVdFSHllZ0QzT3VlMlpES1pMNjVmdi82NmJkdTJMVFF6bFUyS2lNaWMxZFBUVXp4Mzd0d3g3LzJyenJrWHpLd2ZGNzhKbGdhdzBzdzJlZTgvRGFCWm41OGlNaGZrY3JrejN2djN6R3p3SWhOV0xsUURnT1hPdVEwdExTMUxWS1FzSXRWMjU1MTNGb01nR0RDenZXYjJycG1OVm1BWUFrZ0NhSGZPZlNvSWd2VW9yYytJaUVoWkVBUkRaamhDaks0QUFDQUFTVVJCVlBhSzkvNzRURzNXay95ZEJBRVZDWWpJeDBTUzlRQ1dBYmplek80bnVhV2hvV0h6enAwN0w4OW1zdzFLRTVDWlVMTS9aTzN0N1ZaZWNEcHBacmxxejJlK01yTTZBT3RKZnRiTS90ek12cERKWkc3Y3NXUEgwc2NlZXl5akc1V0lpTXhSdG5YcjFseXhXUHlBNUw4NDU5NEdNSVNMNkhOSU1nRFFCT0FhNy8xZHhXTHg1bDI3ZGkybzFJUkZSR1pLSnBNWk5yUEQzdnRqWmphRWFUNUpTekpCOGhJenV5RU13L1ZkWFYxS1lCR1JXcEEzczcwQVhnRXczUzFXenRkTThrYnYvY2JCd2NIV0xWdTJxRWhBUktTc3Y3OS90RmdzdmduZ3FKbjVtZHlzVjVzQkVabG16c3pxU0c0RThBV1MzeVM1Mlh0L1JWZFgxeUtsNlVtbDFlem03c0RBZ0hudlQ1dlpRUURqMVo3UGZGVnVPNUFDME9hYzIrQ2MreUtBdnd5QzRPdnQ3ZTJYTGx5NHNBN3FxU3dpSW5QVVAvM1RQNTBaR3h0N0djQ0xBRDRBa01QRnBRZ2tTQzRrZVkxejdoNHpXOWZiMjF1bkpBRVJtYzIyYk5sU0NJTGdqSFB1RGVmY0hnRDVDZ3hUVC9LNklBZ3VIeDhmMXp1SGlGUmRYMStmRll2Rm95VGZKVG1DQ3JSWUFRQXpTd0pZUkhKOVUxUFQrczk5N25QMTB6MkdpTWhzdFhYcjF2eXBVNmNPbTlraFZPWVo5STlTY29DSVRET1NkQUF5Sk51ZGM5Y0IrSnIzL245NDcrOXJibTVlcVRROXFhU2FMUkJvYlczMVpuWUt3QUdTS2hDb3Jza2JWYjJaclFad000RE5BTDdjMnRwNjkxTlBQWFhwOXUzYjA5V2Rvb2lJeVBUYnRXdFhQRFkyZHRwNy8yL2UrMzgxc3dFenUrQVVBWlEydEFLU1N3SGM3cjMvWkNhVFdmTzk3MzFQVmNBaU1tdVJ0TEd4c1dIdi9XL003RTBBRXhVWUpnbGdsWmx0U0NhVEszcDdlek1WR0VORTVJSkZVZVRqT0I0d3M2TUFSbkVSeVZJWDQ3eUY0dlVBYm9qanVLVVM0NGlJekZJMk1qSXlCT0F3Z0pFWkcxVEZBU0pTV1NHQUZnRHJTTjRPNFBQSlpQTHo2OWF0dSszNzMvOStSMjl2cjFMMVpOclZiSUZBWDErZkJVRndpdVJCTTFPQlFJMWdLVXVwcFJ4NzhxY0FIazZsVW5lblVxbDEyN2R2YjNuMDBVY1QwT2tlRVJHWlF4WXVYRGp1dlgvSE9mZGZadlk2Z0xOVHVFd2RnTlVBN2czRDhFNEE3WHE0RjVIWnJGZ3NUcVRUNlRjQXZBN2dwSmxOOXdtdUR4ZElBRnpUMU5Ta0RUSVJxYnI2K3ZveGtpZEpIZ2N3YkpYYk1YSUExbnJ2YjB5bFVvdXoyV3l5UXVPSWlNdzZYVjFkTWNsRFpuWVdGU3JXK21NbTJ3eW9ZRUJFS29Ga1NISWhnRHRJZnNVNTk1VXdERC9SME5DdzZwbG5ubWxTNnltWlRqWDd3N1I3OTI3Y2M4ODlsa3FsbWtqZUNxQzkybk1TQUw5TkUwZ0FxSGZPTFFhd2h1VFNJQWlzbzZQajlEWFhYRE94ZS9mdUdYMDRFeEVScVpSZHUzYlpQLzdqUCtZKys5blArbVF5bVRHekplV0hkZUxpaXVKQ00xc0V3TUl3UEpGS3BjNzg2RWMvR3F2TXJFVkVLdXZaWjUrMXUrNjZheUtaVERZNzU1YVoyV0tTbFlqQjlpUW56T3p0alJzM250cTllN2RXWTBXa2FuYnQydVc3dTd1VDN2dEZBQllEV0VpeVVtdHJLWklGQU8vR2NkeS9jZVBHY2QwRFJVU0FiRGFMVjE1NXBUa0lncHRJTGtNcHRhK2lZMDVlM3puM1lYRkFwY2NVa1hsbmNwM1JvWlNvMTJSbVN3RnNRS2w0Zm1MWnNtVm5ubjMyMlZ3VjV5aHpTTTBtQ0FDdzF0YldJUUFuU0o0Rk1JNEs5SGFUS1NQSkJJQ0Zablk1Z0x0SWZqR1R5WHhodzRZTjEyL2J0bTF5NDBSRVJHUXVzSk1uVHg0dEZvdTdTYjVPOGd5QStDS3Y0Wnh6R1FCWEEzZ3dETU1OMjdkdlQwR2ZseUl5TzFsUFQwL0JlMzhvanVOWHl2ZkZTbGdJb01zNXQyTGx5cFZOVVJUVjhqdXNpTXg5TmpRME5BamdKWkw3Y1BIUGd4ZUtBSkptdHNETXJpUzUvUGJiYjlmOVQwUUVwWFpYcVZUcXBQZitDSUFaMnlnakNUTURTUlVIaUVpbEVhVTAwaVVBcmlONUg4bUhHaHNiTiszY3VmUHliRGJiWUdhNkVjbkhVdE12RjkzZDNYa3pHelN6NHdBR01jT1JRWEpoU0NZQkxBZndHZS85bndINGZDYVR1ZkVIUC9oQngyT1BQWmJSSXA2SWlNd0YzL25PZDBhTHhlSUgzdnZuemV3bEFCZDcrcDhBQXVmY1lwSTNGb3ZGZTVMSjVKWFpiRFpkZ2VtS2lNeUlPSTVQT09kZUEzQUtRQkhUWDlUZFlHWXJBRnlSeVdTV2RYUjAxR3dLbm9qTUQwMU5UU1BlKzdjQTdDRTVpTks5cnlKSU5wclo5U1E3MzMvL2ZiVVpFQkVwR3g0ZUhuSE9IVE96VWN6UW9VSzFGUkNSbVZadStaMUNxV2orY3dDK1lXYWI0emkrZlB2MjdRdWlLTkx6b1V4WnpXL2NobUU0Wm1hSHpPd01WQ0JRcXh5QUpNa1c1OXg2QUErUy9ITXorL0tTSlV2VzF0ZlhaNm85UVJFUmtla3dPRGc0VWlnVVh2VGUveWVBWTJZMk1ZWExwRWt1SmZucElBZytXU2dVRmtWUkZFNzNYRVZFWnNMRXhNU1E5LzRRZ0JNQVJsQ1pkN1lHQURlWTJlV3RyYTJwQ2x4ZlJPU0NkWGQzRitJNFBnM2dBelA3QUJkZk5Ib3hHa2h1aU9ONHpjS0ZDeHZVZDFaRXBLUyt2ajRPZ3FBZndGbVNNN0p6ZjM1cWdKbkJlMjFWaUVqRmthUWptVGF6UmM2NTY1eHpYd0x3RjNWMWRiZDJkbll1eW1hemVqNlVLYW41QW9GaXNUam12WCtYNUJHb1FLQ1dFVUNBMGdtZlRqUDdWQkFFbnplenJ5eGR1dlRUMjdkdlgvWDQ0NDlyTVU5RVJHYTFyVnUzNXMrY09YUFl6RjR4czVkSW5rVHB0TUxGTEVnUVFEM0pMZ0MzT3VldXV2TEtLNXNyTW1FUmtRcnI2ZWtwRkFxRmMyYTJ4OHlPb0FJbmFVbldBYmdTd0dWQkVEU2FXYzIveDRySW5HYjc5dTNMeFhIOEFjblh6R3lvWWdPWmhRRGFuSE5yY3JsYzU3MzMzbHRYcWJGRVJHYVRYQzVYak9PNG4rUUpBSEUxVHZkUHRod1FFWmtKNVpiZmw1RHNJbm1QbVgwcERNUFA1dlA1YTU5NTVwa21xSVdwWEtTYVgxZ1pHQmdZQmZCdWViRXBiMllxRXFoeDVkaVRGak83MnN5K1N2S3JxVlRxOWlWTGxxeCs4c2tuRzlWeVFFUkVaakg3OXJlL1BaN0w1ZDRqK1l2eWh0aUVYZnlxUUFDZ0djQlZBTzR0Rm90cnQyL2Zub1llNWtWa0Z2TGVqNXJaNnlUZkFaQ3Z3QkFwQUN0SnJzL244eXQyN2RxbERUSVJxVGFmeitmM205bkxKRStqTWkxV1VENHhsaUs1MW50L2JTcVZVbEdwaUFpQSt2cjZZcUZRNlBmZUg1dmNMNWlwelhvVkJZaElsU1hNcklQa3ZXYjJwMEVRUE9DY3UvTHBwNTllV0c0NW9MVkZ1U0ExdjFHN2UvZnU4WkdSa1gwQURnSVlJbG14M200eWJVZ3lBRkR2bk9zQWNKdHo3aHVGUXVITGpZMk5WM1YxZGFXZ201U0lpTXhpRFEwTkp3cUZ3cS9ON0JXU1Iwa1dwbklkTTFzRzREYnYvWTFoR0M3TFpyT0phWjZxaUVqRkRROFBqOGR4L0xxWnZRMWd0QUpGM1pOcFpjdEpYcHZQNTF1bStmb2lJaGNsaWlJUG9CKy9QZEF5TW9XQzBRdEZBQ3ZDTUx3eURNTVdNOU42aW9qTWU2T2pvOFVnQ0U0RVFYQVNGVWl3dWxEbnR4MFFFWmtCQk9ES2FRSXRBRGFpMVBMNzBXUXllVTluWitlaTN0NWV0VEdWQzFMekJRSzdkdTJLQVF5YTJTRUErd0NNVjNsS2N1RUlJRW15QThEMUpEZDc3N3ZqT0w0M204MnV5bWF6bVdwUFVFUkVaQ3E2dTdzTHhXTHhSQnpIejN2dmYybG13NWphcWJFa2dDVm1kbjhZaHJlUGo0ODNUdk5VUlVRcTd1elpzNFdob2FHakFQYVFQRVJ5dXZ0eEU2VjMxMlVBcm5QT3RVM3o5VVZFTHRvamp6d3lVWTYyZmh2QVVaSnhoWVp5WnJiSXpDNzEzaS9ic1dOSEkzVG9Ra1RtdVZXclZoV1R5ZVJaNy8wQWdKamtqRzdXVDlhRUtVMUFSS3FJSkp0SnJnTndsNWx0Q1lMZ0M2MnRyZGYwOXZZdVVKSzMvSGRteFEvSThlUEhEY0JoQUcrUkhLNzJmT1RpbVZrOWdNdk03SE1BdnVtOXY4Tjd2L2FaWjU1cHltYXpRYlhuSnlJaWNwRXNuOCtQZXU5ZkkvbWZKUGNDR0xuWWk1QjBBQm9BWEFQZ1U4bGs4dXBzTnF2b1dCR1pWYUlvOG4vMVYzODE0cHc3NkwzdkF6QllvYUVXQXJpYzVLcWYvdlNuVFRwRkt5TFZOalkyTmtUeVpRRDdBVlNxUUlBa0c4eHNxWmxkRnNkeGV6YWJuUlhyZVNJaWxYTEhIWGZFQUFhRElEaUhVb3VyR2R1cG55eEdVSEdBaU5TSUJNbUZBRzREOEkwNGpqL1gwTkJ3M2ZMbHk5dXoyV3l5MnBPVDJqVmJYaWg4SE1lSEFMeFZQcUVuczB4NUF5UkRzaDNBVFFDK0JlRExRUkJjbGMvbjY2czdPeEVSa1l2WDA5TlQyTDkvLzNIdi9lc2tYelN6VXdBOExuSmhnbVJJY2dISnF3SGNrYy9uVitnQlhrUm1vM3crZjRMazY5NzdzeWpkQzZkNzFUUmxab3RJYmh3WUdGaXphOWN1dFdVUmthbzZkKzdjU0xGWWZCdkFBWlEycUthN3hjcUhTRFlHUVhCMUtwVmExZC9mcitoWUVablhTRnBmWDErdVdDeU9ldStIemN6UDVJYjkrWWtGS2hRUWtTb2pnSkJrRTRCMVp2WkZrdDlNcFZJUGpJNk9Mb21pU00rTjhwRm1SWUZBRkVXZTVFbnYvUjR6T3dGZ0RETllGU2pUWnJMbHdFSUExd0s0bitRV0FKLzUvdmUvMzluYjI2c0ZQaEVSbVZXaUtQSzVYRzUvSE1lL0lMa1BVenU1TU5sYmV4V0FUNGRoZUdVY3h3dVVzQ01pczgzWTJOZ3BrbThCT0dWbWxlZ0ZHNkNVdXJJK0RNUGxBd01EV3VnUWthb2FHaHJLRFEwTkhmZmVId0xRYjJiNVNvMWxabzFtZHJYM3ZyT3hzVEdqRkJVUm1lK2lLUExPdVJHU1owa1dabkpzTS91d1FHQW1XeHVJaVB3UkJCQ1FiQ0I1S1lEYmd5RDRmRHFkZm1qZHVuVTNiOXUyYmFFS0JlVDN6WW9DQVFEWXUzZnZTTEZZUEE3Z2dKbWRSUVdyc3FYaWlOTHBudzFtOWtBUUJIK2FTQ1R1cXF1clc2T1dBeUlpTXR2ODZsZS9PcGZQNS9zQS9CckFld0J5VTdtT21UVUM2Q1I1RDREckp5WW0wdE00VFJHUml1dnA2Um1hbUpnNEJPQWdnTE9vUU53MnlUU0F0WEVjTHdlZ0FtTVJxYW9vaW53UUJDTUFEcHJaSGdDamxScUxaSWJrR3BMck01bE14L2UrOTcxVXBjWVNFWmt0ekd3TXdHbVVpdlZoWmpOeW92Lzg0Z0FsQ0loSUxTRko1OXdDa2pjQytKcVpiVW1sVWpkMGRuYTJiOSsrWFd1TjhxRlpVeUFRUlpGUEpCS0RadFpIOGdncTE5dE5LbzhBSE1rMHlRNEF0d0Q0V2lLUitMTmtNbm5sME5CUWMvblBpSWlJMUx3bm5uaWlFSWJoS1FEL1pXWXZtdGs1VE9FNWhTVk5adllKQURjVmk4VzJMVnUycUdoT1JHWVRjODROTytkZUIvQXV5Z3UxMHl4dFpxdWRjeXZUNlhSREZFV3o1cDFXUk9hbTF0Wlc3NzAvUlBKTmtrT29USXNWb1BTNG1DQzVKbzdqYTRNZ2FLckFHQ0lpczRxWmpaTTg2NzMvTUVGZ3BrNzBUeFlqcUVCQVJHb01VU3FtYnlUWkdRVEIvU1QvSWd6RGU4SXdYS2trQVprMHF4WlRKaVltaHMzc1ZUUGJENkFJdFJtWUM1SWtGd080QnNEbVlySDRsVXdtODVtbm5ucnEwc2NlZXl4VDdjbUppSWhjaUwxNzk0N2w4L21YemV3RkFFZk1iR0lLbDZHWkpRRXNkYzZ0UzZWU3ErKysrKzZHYVo2cWlFaEY1ZlA1RVRON3hUbjNGcWFZcVBKL1kyWWh5VFlBcTUxemwzWjJkdW8rS1NKVnRXWExGaDhFd2FFNGp0OENNSWpLSlY3U3pFSUFhOE13dkM0SWd1WUtqU01pTW11UUhDVjVtbVNPWkZYaS9pZkhWS0dBekdNeGdERXpPMkZtN3dONEU4RGtHdGx1QUQ4SDhHejUxK2ZNN0pjQWZtTm1id0RZZzFLYnBsRW9OWHk2QlFBeVpyYWE1Q2RKZmpHUlNEeHcyV1dYM2JSang0NVdGZHZMcktvVXllZnpvK2wwK2owQSs3MzN3eVNUSkdmVjMwRSttcG1sQWF3aDJVcHlXU3FWYWwyd1lNRi9QUG5ra3djUEh6NDhHa1dSUGh4RVJLUm1SVkZVQkhCNng0NGRiNUI4bm1RcmdNNkx2UTVKaDlMRCt4cm4zSTBORFExSFVGcG9GaEdaRllyRjRvU1p2VitPMmg0RzBJaHBmTzhzM3lkVFpyWXFrVWhjRzhmeGZnQkQwM1Y5RVpHTFJkSWVmL3p4TXdzV0xOZ0g0SmlaclNIWmdNb2tJenFTSFdhMndUbTNNSnZOSHV6dTdxNUVXb3VJeUt6Z25Cc3J0eVBPbWRtTUZnaW92WURNVTRiU1JuNGV3SVNaVFpBY05iTXpBSTZhMlZFekd3RXc2cHdiTWJNUjcvMVFFQVRqQURJQUdzeXN3VG1YSWRuZ3ZXOERzTGljTkwwWVFCMkFkUG5QSmxIYTVKYVBnYVViWTR2My9sTWtGNWxaZXhpR3lYWHIxdlZGVVRRUVJWRUJPb3c5TDgycWYxelBQdnVzLytZM3Yxbk01L1BMU0s0QzBFcFNQZGRtdjNLcU1nT1NHUUNYQU9nSWdxQWhDSUt4OXZiMkU3dDI3VkpMQ1JFUnFYWDIwRU1QRlVnV1NhNEIwSTdTcHRoRlYrU1dGeHFLUVJEc3ZlZWVlMDQrKyt5enhXbWZyWWhJQlR6NzdMUCtNNS81VEQ2ZFRyY0R1QnhBRzRCcGYyY2pHWmhaa2VUckd6ZHU3Tis5ZTdjV05FU2thdjc1bi8vWlAvREFBNWt3REZjQzZDZ1hpMWJxVkZZQ3dMaVp2ZTI5NzkrNGNlTzQ3b0VpTWw5OS92T2Zid0t3Rk1DMUpCZE0vdjVNRlFyOC9qalZTREFRbVdsbU5tWm14d0M4YW1iLzRaejdLY21mbU5rdnZQZS9qdVA0dFVLaDhHYXhXT3p6M3I4L01UR3hIOEFoNy8yaFlyRjR3RG0zSjVmTHZaZE1KdC8yM3I4ZWh1R0xoVUxocFhJSzNWRXpHME5wUGEyZVpMS3FmOW5aai9odHkrOGtnQ2FVQ2pFNkFNUjFkWFVuMjl2YkoxNSsrV1VkMEoySFp0M3ArNWRmZmpsLzZhV1g3Z3VDNERVelc0SFNEN1RNRFFRUWtseUVVbS9SVEJBRW1XS3hXUGZrazArK2Nmanc0ZE5SRktreVhrUkVhdGI3Nzc5L2JzMmFOWDFoR0w1RXNvUGtCcFFxbnk5MmxhQ041QlZ4SEY5YlgxOS9JcHZON3RYcE1CR1pMWHA2ZWdvLytNRVArZ0c4QjJBbHlVcThzN1dRN0NTNWN0bXlaZnVpS0RxbjFERVJxU0pyYkd3OGw4dmxYaWQ1QllEVnFNeWFHd0dFWnRaSzhncnYvZnUzMzM3N0dTaVNWMFRtcVVRaU1WWW9GTTRHUVRCeC9tbittVTRUcVBhNEloVm1LS1YwREFEWVgyNEIvZ0dBdlNRUGVPOFBUMHhNOUQveXlDTlRhYmNKQUlpaUtMMTA2ZElGbVV4bXBYTnVOY2xPQUd2TWJHMzVzUEFscUVEaCtUeERsQkwrMXBwWkk0QmtmWDE5M1IxMzNQSENUVGZkZE9oYjMvcldDSlFrTUsvTXFnUUJBSGp1dWVmc3pUZmY5Q1RUenJtTkFCYmd0MVV3TWtlWVdZSmtxNWt0QjdBd0RNUFJwcWFtc2R0dXUyM2lsbHR1OGFxT0Z4R1JXclI3OTI1Lzk5MTNGek9aVEJIbGgrNXlPczdGbmlBTFVTcWFTd1JCTUJ6SDhZR05HemRPNlBOUFJHYUxMVnUyWk1xbnVEYVVDNENuV3dpZ0FPQlFNcGs4ZHZQTk41OTk0b2tudEVFbUlsVnovLzMzSXd4RGIyYVhsb3RFRTZqY1dsVmNUbEU1RUliaDNoMDdkaWgxVVVUbXBVMmJOZ1ZCRUxTUnZBMmxKQUdRblBGV0E1UGpxVGhBNWhBek15T1pNN05Ca29jQXZFVHkveXNVQ2ovMjN2OEN3TnNuVHB3NGN1bWxsNTc3L09jL1gvZzRnKzNldlR1KzdycnJ4aG9iRzA4VUNvVTljUnkvRVFUQjZ3Qk9vWFQ2UFRDemdLUXpNMGY5WS9zNEhFcXRISllDV0FrZ2RzN2x0bXpaTXI1eDQ4Yjg3dDI3OVY0OVQ4eTZCQUdTOXRoamo1MWN1blRwZXdDT29sU1YzUWdWQ013cGt6MllTUzRGOE1rZ0NGcUNJRmpTMnRyNmN3QUhBWXhYZDRZaUlpSWZiZUhDaGVQajQrT3ZoMkc0RE1CTkFCcEkxay9oVXZWbWRqMkFFd0RlV2I1OCtWc285Zk1XRWFsNXpyblR4V0x4WGVmY1dRQXhTb3NRMC9yT1ptYjFBSzcwM3IvVjE5ZTNINldDQVJHUnF0aTNiOTk0VjFmWEFlLzl3ZkpDZWhxbDNybVZVTytjMndCZzVZRURCK3BRNmdPc1FsSVJtWGZxNit2SDRqZytnOUo5RUVEcEZEOHdzNXYxazJNcVFVRG1FcElGQVAwQVhnRHdncG05Q3VEZytQajRtWjZlbm5GTTc3T0hSVkZVQkZBRU1BRmdaUHYyN2VmcTYrdlB4SEg4SG9BckFId1N3QzBrMndGa3BuSHMrWVlrUXpOckpubVptYVdESUZoSjhoY2RIUjMvQWVCMHRTY29NNk5TL2RBcTZ0dmYvdmE0bWZVRGVCZkFjU2hLYmE0aWdCVEpkak83R2NEbVpESzVlY21TSlZjOTlkUlRsMEJGSVNJaVVvTzZ1N3ZqVENaenpzemVKL2tpeVpNb3ZUUmQxSXVUbVlVa1d3QmM1NXk3djc2K2ZobjAyU2NpczhUQXdNQndITWVIek93SWdFRlU0SjJOWkIyQUswbDI1dk41eFUyS1NGV1YyNXlNeEhGOEdNQStNNnZZd1FhU0NRQ0xBS3h1YTJ0YjBkdmJxMFZ5RVptWHVydTdDNFZDWVJUQWNQbSsrK0V6NS9rdEIwVGt3cGxad2N6T29KUVk4Q01BL3hqSDhjK0doNGQvL1pXdmZPVndUMC9QR0NwZm1HaVBQUExJUkhkMzk5RlRwMDY5Nkp6N21mZitSd0IrRE9BM0tCVXVLRUZwNmtneVFLbUYrK1hPdVUrVGZLQ3hzZkdlSC83d2grdTJiOTgrbFhhcE1zdk15Z0lCQU1qbjg4UGUrMWNBN0VQcHBJZys4ZWV1QUVDam1kMU04bXNBdnBCSUpHNTQrdW1uRi9iMjlpYXFQVGtSRVpIZjE5M2RIUWRCY0FpbEt1dGpKQy82cGFXY3BwTTBzNVVBUGdIZ2lwMDdkMTZ5WmN1V1dkY2lTa1RtbjU2ZW5rSVlobWNCSERLekV5aWRCSmxXWnBZQ3NKTGs2bFFxdGZEeHh4OVhrWUNJVkZWZlg1OG5lUVRBTzZoczhsTmdabWtBcTd6M1hhMnRyVk5KcXhJUm1Rc3NDSUtjbVowaStXRlJhalhhRElqTUFRWWdCK0FFeWQ4QStHR3hXT3dkR2hyNmw1R1JrUU05UFQxVlNXemJ1blZyZnVIQ2hZY25KaWIrSlovUC93UEpId0Q0RlVwRkFqbE00VkNPL0paekxnU3dodVNmQkVId0NNblBwbEtwZGM4ODgweGpOcHZWR3VRY051dGFERXhLcDlQRFkyTmpyNmZUNlZ0UVdqUlBRUlV0Y3hWUjdvdENzaE9sVklHT1ZDcTF3TXllZzFJa1JFU2tCalUzTjU4WkhCeDh5OHoyQTdnTXBhcmNxVHg3TlFKWWEyWTNCa0Z3N0paYmJubGwxNjVkYXJVaklqV3ZVQ2pra3Nua2ZnQ0h6V3dGeVduZHdDLzNuMHdDV0I0RXdXVUxGaXc0ZzlJQ2tZaEl0WGpuM0JFQWZXWjJCMzY3V0QzdDYxWGxlK0FLQUZmbWNybmZvTlNqVjBSazNuSE9GVWllUmltMXFzM01maWM5WUtZTEJkUm1RR1l4UTZuTjVRdmUrMzhNdy9BM3pybWo1Y0tBYW03QTI1MTMzbGtFTVB6VG4vNTAzOERBd0poemJzRE16cEs4QjhDUzhpRWJ1WGlUTjZ1a21TMHdzMnRKTmdKWUVnVEJqMFpIUi92S3JiTlVnREVIemRwL05IMTlmYm02dXJvakFENG94MVpPVkh0T1VsRWs2Y294b3Awa2IvUGVmeTZWU3QzM3d4LytzT3U1NTU1TG01bWV2RVJFcEdiY2Q5OTkrWHcrZnhMQTY5Nzc5ekRGM3JEbHhkODJBSitPNC9nVHk1WXRhNWp1dVlxSVZFSnpjL000eWZjQjdDLzNyNXh1azdHSXkwbGU1WnhycnNBWUlpSVhMSW9pUHpnNGVNSjd2d2ZBb0psTmUzcktlVWh5Q2NtdVJDS3hRQW1MSWpKZkpaUEpJb0N6WnZZN2JhMW1Na1Znc2loQmJRMWt0aXEzNk5qanZkOXRaajhKdy9EZnU3dTc5M2QzZDA5cExhdFNObTNhbFB2cVY3OTZNSmxNL2hlQWZ3THdNNUx2bWRtRW1la1E2Y2VUSU5rRzRBb0FmMkptWDBna0VwL2NzV1BIVWoxbnprMnp0a0FnaWlJL01EQXdabVo3U0w0R1lLamFjNUlaNHdCMGtMd2R3RGZON0lGang0NXQyTGx6WjBzVVJiTTJGVU5FUk9ZV2twYkpaQWFESVBpTm1iMWlabU0yeGRXQzhxbmJUcEpYNS9QNWRULzV5VThhcDNtNklpTFRMcGZMNWNJdzNBZmdBSUF4TTZ0VWo4aDJBSmViMlFKRklJcEl0ZlgwOUF3NTU0NmpGTTlieVI2OUpObENjbmtjeDhzYkd4dWJkWEJDUk9hak9JNkxBTTQ2NXdaSmZ0aGlZS2FkUDZZS0JXUVdNUURqQUE2YTJjL043SCtGWWZoejFIZ3kwWnR2dnRrUDREOEJmQi9BUDZQMHpqa0J0UnY0Mk15c3pqbTNCc0NYbkhOZmRzNTlxcUdoWVhrMm04MUFLZTV6eXF3dEVBQ0E0OGVQeHlUM21ObUxLRVVJeWZ4QUFBa0FyUUF1Qi9CRkFJODQ1NjVhdlhwMU0zU1RFaEdSR3RIWDF6ZFJMQmJmZGM2OWFtYkhTVTQxOFNnZzJVQ3kwemwzUXk2WFd6Q3RFeFVScVlEdTd1N0MwYU5IKzgzc2tKbWRKbG1wK1A5V00xdmp2Vjg2T2pyYUdFWFJySDdQRlpGWno1eHpveWdsWHA1QUJWc2ltcGtEME9LYzIwaHkrZTdkdTFVa0pTTHp6dERRVUd4bVo3MzN3OTU3QTJaK2cvNzh0SUtaVEM0UW1RWldUdWplSGNmeC94NFpHWG14cjYvdlhIZDNkNldLdTZkRkZFWEZILy80eHdOQkVMeFJLQlNlSmZrVGtzZVVJdkN4c2R5dUlVMXlNY25iU1g0dENJSk4rWHkrczdlM1Z3ZDA1NUJadlhBU1JaRjN6cDB3czNmS043RVJxQmY5ZkJJQ2FBYlE1Wno3RE1rdnBOUHBUejN6ekROTG95aEtWbnR5SWlJaVVSUVZPem82emdCNGgrUUxabllTVTZ0bUpnQkhjbVVRQkxjVkNvWGxqejc2cU9LOVJLVFcyZGF0VzNQZSsrTWszMFBsVXQrU0pDOEJjSGtpa1ZqZTFkV2xSUXNScWFwY0xqY0s0QjBBUndCVWFvR2RBSnlaTlpHOEdzQ3FOOTk4VXdVQ0lqTHZwTlBwWXJrWCtTQkpQN2s1UDlPUi81T0ZBVW9Qa0Zra0QrQ1VtYjFNOG1mT3VkZDdlbnBPUjFFMEsvYllkdTNhRlhkM2R3OTY3OStNNC9oZnZmZS9MTzhUMW5SeHd5eEJraUdBSlFCdUJMRFpPWGRmVTFQVHRVbzFuVHRtZFlFQUFQVDE5UTBET0F6Z2JUTTdEaFVJekVkSmtxdk43S0U0anI4U0JNRnRHelpzbUl3OEVSRVJxYW83Nzd5ekdBVEJQZ0RQa3p5TWovR3M0cjF2TWJQMXpybXJiNzMxMWhYcUFTWWlzMEg1Qk8zckFNNmlBcEdQNVJNT0RXRVlYcGxJSk5abU1oa1ZDSWhJVlEwTURJd0NlSmZrVVFCRlZERHFsbVFkZ1BVQVZ0WFYxZFZEcVlvaU1zOGtrOG1DbVowQ01FQXlQbitEZmlaUDhwdVprZ05rdGpBQXNabWRBL0FLZ0gvTjUvTXZoR0U0VU9WNVRjbisvZnNIOHZuOFd3RCt0M1B1QlFBREtEMS95Y2ZFMGsydEJjQ3RKTGVRM0RJeE1YRmxOcHR0VTN1LzJXL1dGd2hFVWVUVDZmUlpBQytSM0FkVkI4MDNrNUVuU1pJTFNYNEt3TmNBM09lOVg2dDRVUkVScVFVTEZ5NDhIY2Z4YXdEZU43TXptT0x6Q3NrRWdJVUFia3FsVXBmWDE5ZXJHRTVFYWg3SjQzRWN2MnBtL1daV3FOQVlkV1oydVptdEdSOGZUMWRpREJHUkM3Vng0OGF4WXJHNEY4QWhBR01rSzdsV2xUU3pkcElyNitycU9yTFpyTzZCSWpLdkRBd01GSXZGNGlrek8yZG1mdklrZnpWTzgwK09OOVBwQlNJWHk4ekdBZXd6c3gvSGNieDczNzU5WjJ1OXJjQWZFMFdSeitmelorSTQvcVgzZnJlWnZRbGd1TnJ6bWdPSTB2NWJBS0NCNUhvQTk1cloxNzMzbnhvZkgyL1IvdHZzTmlmKzQ1MDZkV3JFZS84bWdBOEFqSnJackx5UnljZENBQ0hKRGdBM0FOaE04ays2dXJxdS9PNTN2OXRRNWJtSmlNZzhkK2VkZHhhOTk2Zk43QVdTcndFWXg5Uk9raEZBQTBxZmRkZVFiSTJpU0NkbFJhU203ZG16WjlqTURwRGNRL0tFbVZYaU5FY1N3REl6VzFNc0Zqc2VmL3p4VkFYR0VCRzVJSGZlZVdjeGxVcWRpK1A0a1BkK2Yza1J2bElDQUJtU3E0TWd1QnlsWjBVUmtYbmorUEhqY1Z0YjJ3Q0FRVE1ybUprL2Y0TmVHL1Vpdjh0Sy95Z09tTmx6WnZiTHNiR3hnMUVVemVvVDl6MDlQWVdISDM2NDN6bjNLelA3QllCRFpqYUJDcVk0elRNRTBHaG1hd0Y4Mm52L3VVUWljZGVsbDE2NlhPL2VzOWVjS0JBNGZ2ejRSQ0tSMkc5bWV3RWNkODdscWowbnFSNlN6UUJ1OHQ0L0dNZng1OXJhMmpiMDl2WTJtNWt5bmtSRXBHclM2ZlN3bWYyRzVLc29GVFJPOVNVbFNYSXB5WTFCRUd6czZPaG9tYzU1aW9oTXR5aUtpbVkyUUhJUGdLTWtLN0g0RkFKb0JMQ2M1TnBMTHJta3JnSmppSWhjc0w2K3ZrSVFCQWRJdm9VS24ySWo2Y3hzcGZmK0t1OTlVeVhIRWhHcE5WRVUrYzJiTjQ4REdBRXdCaUNlVEJCd2JrNXNmNGhNcDVqa0NJRFh6T3huWVJnZTZlbnBxVWpLMjB3amFZT0RnM3VLeGVLL21ka2JBRTVEaWVQVGltUVNwWGZ1dXdFOFRQSlR6YzNOSzU5KzhmQ2Vkd0FBSUFCSlJFRlUrbW0xdVpxRjVzUW5aQlJGZnVIQ2hhTW94ZmErYW1aRDFaNlRWRlZvWmswQU5wSjhFTUEzR2hvYWJuN2lpU2N5MEUxS1JFU3FwSyt2THhlRzRUNHpldy9BS1FENUtWN0tBY2lZMmFVQWJxNnZyMThFZmI2SlNJM0w1WEs1T0k0UEFEZ0tvR0lMVU9WRXNTc0FhSU5NUktyTjUzSzVBK1hpMEhNQVBDcDNpbzFtdHBSa1Y3RllWRTlZRVpsM1NKcHpib1RrR1pMNXlRU0JhcVFIVktPMWdjaEZHUFBldjJ0bUw4ZHgvQzVLaFRWelJrOVB6MWdjeHdmak9ONE5vQThWZlBlY3B5YmJmUzhtZVJPQXZ3akQ4S0ZFSXJHdXQ3ZFhiVkJubVRsUklBQUF6ei8vdkRlekQ4enNaUUFEWmxiSkZ5K3BjU1JkT1VsZ0hjbTdTRDVRWDE5L2V6YWJYZnpjYzg4cGlsbEVSR1pjRkVXK3I2OXZ6SHQvcEZ3a2NHNktsMkw1YTdtWjNaaElKSlprczlrRVZDUWdJalVzbVV6bXdqQThUTEsva2kzaFNIYVE3QXFDb0xGU1k0aUlYSWdvaW54L2YvOXhNM3ZIekU2WldTWFRMZ21neWN4V0JFR3dabUppNGhMMWhCV1IrYVpRS0l5WjJWa3p5d08vYlMwdzB4djJab2JKQkFPUkdtTGw5aHZuU1A2SzVHdm56cDBiN083dW5uTW43T3ZyNndlOTl5OENlTVBNem1EcUIzVGtveEdsRm44TFNGN3ZuTnZrdlgrZ3NiSHgybTNidGkzVU0ranNNV2YrUTBWUjVNZkh4NDhHUWZBV3llT1llbTlmbVVQTUxBMWdsWFB1VDRJZ2VMaFFLTnpVMzkvZmtjMW1rOUJHaW9pSXpMQW9pbnl4V0R3QzRDVXpPL1Z4cmtXeUVjQXE3LzFHQUN0NmUzdFZBQ2NpTld2ZnZuMkZJQWlPZWU5UEFKaEFoYUllemF3TndHb3pXMUIrNWhjUnFacS8rWnUvR1NaNWpPUWg1OXhraWtBbGtHU1NaS3VaZGFYVDZTVzMzMzc3bkZuekV4RzVFTTY1TVRNN0N5QS8yVjZnV2lrQ0FPQjlwVzc1SWxORGNoekFFUUMvRElMZzNiTm56ODdKMC9YZDNkMFQ2WFQ2QXdCdk9PZmVSNm4xaUV3emxxUklYdW1jZXdqQUE4bGs4cHAxNjlZcHpXcVdtRk12QzRjUEh4Nk40L2hJSE1kdm9oUmRxVS9oZVk2a0E1QUdzQXpBYlNRZmplUDQva0toMFBINDQ0OXJ3VkJFUkdaY1BwOC9RZkpWa2tjQWpKZFRqNllpQU5EcW5MdWhXQ3hlVVY5ZnJ5Z3ZFYWxaZi91M2YxdUk0L2dNZ0g2U0E2aGMxR01Ld0NVQVZ1WHorVVZhbUJDUmFqT3pFWkp2ZWU4UG8vSjljQnVjYzVlYjJmSTMzM3hUOXo4Um1WZTg5Mk1rVDVQOGc4U1dtVHpOUHpuVzVLOXFOeUExd2tnZUlmbGlzVmg4ZDJCZzRFd1VSWE4xLzh5MmJOa3lRZklONy8xektMWDVsT2xIQU03TTZnR3NKZmxnRUFSZkFuQjdzVmhzcmZMYzVBTE1xUUtCOGcxdGdPVExKUGVqOGk5ZU1qc1FwWVhDZHBJM2hXRjR2NW5kMTliV3R1NG5QL21Kb2tkRlJHUkdIVGx5WkNpTzQvM2xOZ1A5Skl0VHZCUkpOcHJaTFNSdklMa2dpaUtsQ0loSVRTSnAzZDNkRTJiV2IyYjd2ZmVqRlJvcU1MTUdBSmVTWE5MZjM2Lzdvb2hVVlJBRW93RGVJWG5rWXhTR1hxaDZNMXZ2dlYvYTB0S2krNStJekRlakFNNEErTEJBNFB6Q2dKbmNxRmR4Z05RZ0EzRElPZmRpRUFUOVBUMDljekk5WUJKSkd4a1pPZXljZTRYa01aUVN4K2RxUVVRMXNkenVPME55RFlCUGtkeHNacmZ0MkxGanBkWXBhOXVjS2hBQWdNYkd4bUdTYndENEFNRFlETHg4eVN4Qk1pRFpiR2EzQmtId3AyRVkzak04UEx6aHlTZWZiRlJmRkJFUm1TbFJGQlVCbkk3aitBVXpleFdsbDVRcE1iT0VtUzBoZVRXQUcxZXNXS0VLWFJHcFplYTk3MGRwbyt4Y0JjZkpBTmpnbkZ1aERUSVJxYmJSMGRHeFJDS3gxOHlPbzlRRHQyTHJWR2FXQXJBVXdOSkVJdEdzUlZrUm1VOHltY3pvNy9jYm45eWdON01aVFJFNGYreVpIbGZrSTNneks1alprV0t4K0ZZWWhrUFZudEJNK1BuUGZ6NFlCTUZCTXpzSVlBQnFTVjVwanVRS0FKOG11Y1U1ZDl2cTFhdVhxUFZmN1pwem02SXZ2L3p5UkNxVk91aTkzMk5tUjh0OVZVU0FVcEpBUUxJWndKVm05dFV3REIrcXE2dTd1ck96czZIYWt4TVJrZmtqa1VpTU91ZGVNck9YeWdzWVU2cmNMdmY3U3BqWk91ZmNiY2xrc2wxRmJ5SlN5K0k0UGdIZzdYS2JBVU1GRm1sSXBnR3NJN2tpQ0FJdFJvaElWUjA4ZURBL09EaDQzTXlPb3JRNFBkWDBxUDlXdWMxaWh1UlNNMXZUMXRaV1Y2bXhSRVJxVFJ6SFkwRVFuTVo1QlFKQTlUYm9sU0lnTmFRSTRKejMvdGpFeE1UeHZyNitQMmpETVJmdDJyVXJKam5vdlgvWHpJNmhnczlnQXVCM2s3eHZJOW1kVENZZkJMQlVSYXUxYWM0dElFZFI1RnRhV2tZQWZHQm1iNW5aU0xYbkpEVmxza2lnQ2NEbFpuWVB5YytTdkhINzl1M3Q1ZjlmUkVTa29ycTd1d3RuenB3NUdnVEJPd0RlQnpBOHhVdXgvTlVCNEpvd0RKZDFkWFhWbVprK3owU2tKbVV5bWJObXR0L01ocXh5cTZWSmtrdk1iQm1BVmkxR2lFZzFSVkhrNit2cng4b0ZBZ2ZNckpJSFdVZ3lBTENVNVByVzF0YjZDbzRsSWxKVDh2bjhXTEZZUEl2eldneE0waWwrbWVkeVpuYklPWGMwRE1PeGNxdnVlWUhrZUJBRTc1TThBclVrbnhFa2t3RGFBVnhQY2xPaFVMaTNzN1B6c3Q3ZTNqcG8vNjJtekxrQ0FRQjQvdm5uUFlCOUpGOEdNRkJ1TTZCU1Bma2RKQk1rTjVqWlo0TWcrRndpa2JqK3FhZWVhdE1Db29pSXpBRGJ1blZyTG83amZTUmZCSEQ2WTE0dkE2RGRlOTgxTVRHeGZOZXVYWWxwbUtPSXlMVHI3dTRlQlhEQ3pFNmIyU2dxRTdVZEFtZ2kyZUdjVzdwOCtmSk1CY1lRRWJsZ2ZYMTlQcEZJSENINXJuTnVxb1doRjhxWjJWTHYvUVlBS2hBUWtYbGpkSFIwUEFpQ3MyYVdRMmtqMElEZmJUTXdrNXh6U2hHUVdqRkc4ajBBaCtNNG5sZWI1SWxFWXB6a0J5U1BvWlRlT1crS0k2cUpwWnZmSlFDdWRjNTl5VGwzWDJ0cjY5cnZmdmU3OVRyVVZEdm1aSUZBRkVWK2ZIejhrSFB1TlRNN1FYS2kybk9TbWtPVWZ2NHpBRmFaMmFZZ0NMclQ2ZlJkYTlhc2FhdnkzRVJFWko0SXcvQTRnRmZNN0lTWlRmbEZwZHhxb0lIa3RVRVFYRFl3TUtETk1CR3BWVVp5TkFpQ3ZjNjV3NmhjekNQTnJKM2taY2xrVXUzRVJLVGFmQzZYT3hySDhUdmw0cWhLSXNuRnpybExuWFBOYWo4bEl2TkZUMDlQd1RrM1drNnFtakF6cStZR3ZabXBNRUJxeFJpQWR3dUZ3dUY4UGordkNnVEd4OGR6QUE1NTc0OENHSUVLQkdZS0FTUUF0Sks4a3VRWHZQY1B0N1cxWGZyRUUwOWtvQ1NCbWpCblQwcC82MXZmR3Q2NWMrY1JrbjBBVmdCWWpqbjg5NVdwSy9jb1hRSEF6QXlKUklMWmJQYkZ2cjYrZy9NcGJrZEVSR2Jld01EQXVlYm01dmZON0NESkRRQmFNYlVDVGdKb0pIa0x5ZjBORFEwdlIxRTBHa1dSK3F1SlNNMHhzM0V6Mnd2Z01FclA0YWtLREVNQWk3MzM2NTF6ejFYZytpSWlGeXlLSXR1NWMrY1pNenNNb0pJdEJvRHljeUdBRHBKTFZxNWMrUUdBUVNoWlUwUXFLSnZOQmtlT0hFa3VXTERBRFE4UE01MU9zN0d4TVFFZ0tCYUxMcGZMTVoxT3UzdytINFpoR0hydkhRQTQ1MmhtQ2VkY2FHWWYvbDRjeDZsRUloRk1YaitPNHpDTzQyUWlrV0FjeHlSSjUxem92UStkYzg1N1R6TnpjUnd2STdtWUpMVTVML0toQ1FBSDZ1dnJqMy93d1FmenFrQ2d1N3M3anFKbzZMTExManZsdlQ5RHNoWGFKNXhKSVlBVzUxeVhtYVc4OStOTlRVMy8rdmQvLy9kdm5UeDVjbEQ3YjlVMXAvOGhoR0Y0enN4ZU1yTkxBU3dCRUVDVktmTFJBZ0RMek93T2t2VUFNbDFkWGYveStPT1BuOTY2ZGVzZjlLMFNFUkdaRGowOVBZVnQyN2FkVHFmVEx3SllCdUI2QUZNNjZXcG1DUUJMblhPWEE5aTRiTm15WVFCbnAyKzJJaUxUWTN4OFBOZlkyTGpQZTEvUkJBR1NDOHlzTTQ3ajVpaUtuQllmUktTSzdQVHAwOE1MRml3NENXQUlRQjZsVTFXVldLTWlnQlRKRnUvOW1tUXkrVzQybXgzdTd1NmVWeHNDSW5OVkZFV3VxNnVMZlgxOUJJQ09qZzdtY2puWDJOaklnWUVCQXNDeVpjdHc2dFNwSUoxT2YzaVBLUmFMcnFHaHdZMlBqMy80ZTNFY3U5YlcxZy8vOThURUJOUHB0TXZsY2d6RGtKTi9KZ2dDQmtGQUFDZ1VDblRPMFh2dkpuK3YvTDJaWmN1VzFlWHorVVJ6Y3pOSUJ2bDh2ajRNdzZSekxraWxVdlRlSjVMSlpCcEEyamtYa0tUM1BneUNJQTBnTTFrZ0FDQnd6alhIY1p3ODc2K2VEc093dmx3UVFETnozdnNNeVpTWkpjcXBlZ0hKZWpOck43TTBKK01EcXFnR3BpRHptNVcvSnN5cy85U3BVd1B6OUozSW8xUXNlUUtsZzhSMTFaM08vR05tZFdiV1NmSkxadGJZMHRKaXpjM05iMGRScENLQktwclRCUUtaVEdab2ZIejhGZS85VFNSdkFwRDhiNzlKNXF2SkYraEZabmF6OXo0Tm9MR2xwZVhaYkRaN1NDL1NJaUpTS1dFWWpwRjhHVUNubVhXVkM5VXVlaFdodlBpUk1MTTFKRy9PWkRMdlFRVUNJbEtEUmtkSDh5MHRMWWZqT080SGtDZnBVWUgyZDJiV1RISlpFQVNMbGk5ZlhtOW1JeVIxbEV4RXFtTHIxcTM1blR0M0RwalpJUURyU0M1RTZiQkNwZFFIUWJEZWUvL2F3TURBQVpUNmNZdklMTmJiMjVzSXd6QTlQajZlWEx4NGNSQ0dJWnVibTBQdmZicFlMS1lXTEZqZ2tza2s0amhPdExhMjF1Tzh0ZkFnQ05KbVZwL0paQUlBTURNWEJFSEdlNThFRUhqdm1VZ2tRdTk5S2d6RE5JQ0FKTU13VEhqdlUzRWNwd0E0NXh4SmhzNjVCcFFLblFBQXlXUXlLRy8yQjhDSEcrTUpsQS9zbGJueWRZUEpZb0R5ZTJ4WS91SjV2NWNrK2VFOWtxVHozaWVjYzg3TTZKeEQrWHNtcjBYbkhMejNZZm43UHZMWjBzeG1kTlArL0JRREZRdElsUlFBakRubnhucDZlZ3JWbmt3VmpaTWNJbGxRdXNpTUkwcWZCWFVrVndMNGpQYytSWEpIVzF2YjJ3Q0dvYVNycXBqVEJRS2JOMitlMkxsejUwR1NlODNzbUhOdUJVbzk1MFgrbUJTQWRnQTNtbGs2Q0FKenp2MzdjODg5OS80ZGQ5eVIwNEtpaUloTXQvSHg4Ynh6N3BCejdoQ0FrWExjV2VLLys3NlBNTG5hc056TWJpVDVzMGNmZmZUQUUwODhNWjlmQUVXa0JwMDllN2JRM3Q1KzBudC9qT1FBZ0JhU2xTam1Ec3ZYWHB0T3AvYzg4Y1FUQjFCYUlCTVJxUVpMcFZJaitYeCtMOGtyek95Uzh6ZS9LcURCekxyTWJGa3ltUXlnKzUvSUJjdG1zOEhvNkdoaWJHenN3N1h6bHBhV1JCekhpVGlPU3p2VFlVam5YQkpBVUNnVUdBUUJFNG1FYzg2RnhXSXgvTDNUOEdINVY4WnhUQUJCRUFTSllySDQ0VDJnL0dlUzUyK2NGNHZGbEhNdUNJSUFKQm5IY2NMTTBzNjVSQ0tSY0pNbjhFbW1naUJJbFUvV2syU0kwa2JNaCsrVjN2czB5Ym9nQ0J4UUtoQWdtVGF6Sk1yRkFDZzlPeVZSV2grZG5GdmkvMmZ2WG9Qa3VLNDd3Zi9QdVRkZlZkWGRhTERCWm9NQVFVSUVTVFV0YVcxTHRDeDVoOUlNTmV2aHlKNjFKOUFUOXRqYWNNU01zR0Z2Nk10K21OaUlqVlU1Sm1KaUkveU5qbFVzSEphNWZJRFVGTmJ5ZXVUbGVtVjVHUGI2cFJHdGgwbUM0cHNnU09MTkJ2cFpYWm4zbnYyUU53dlpUVHdJb0x1cmdUcS9DQVM2c3lzZmFIUm5aZWE1NTMrSktBbkxxMytUQmRERVJlNWJMMVVFWDd1OCtyeSsvRklmaCtPOTZEcjF6eTlWL0NjaWVPOUJSQU1yMGhQUnBnOU9VQ3JvaWNnU05pNjU3WVpRRkVVMVFLRFEzOFBCQ0lQRTBwQWtFSW5Jd2kyMzNKSWVPblRvaDYrKytxb21DUXpBVFQxQWdJaDhwOU5aZE02OVJrUXZBTmdPSFNDZ3JpQmNFRzhEOEFsalROTHI5VnJIang5M2YvQUhmL0IybU05WlQxUktLYVhXelplLy9PWGk4T0hEWjR1aWVKMlpmeXdpMjRobys3VnVqNGhHUk9ST1p2N1lRdzg5OU83T25UdVB0ZHZ0b2I0UlZFcHRMZUY2ZXVISko1ODh3Y3p2QXBqQytxZTlWWjFxbWZmK1hnQXZMaTR1dmdNdGtDbWxCbWh4Y1hFNWlxSTNBSndrb285dTVMNUVKQU93bDRodUI1QUNXSUYyWjZrdFp2LysvZWIrKysvdlYyb3VGcGZmYkRacGZIeWM1K2ZuQ1FBbUppWnc0c1FKdnZYV1crbnMyYlA5THZFb2lpakxzdjduM1c2WGlNaFVVZm5BaDR2TGQ4NXhVUlJ4SE1mTnFBVHZQWHZ2RzFFVU5heTFESlFWZnBRRGNSSU83ZXdpRWp2bk1pS3F1dDhaNVRWT0NpQjJ6bkVvNHNjaTBnd0REQUFBUkpTaG5HNnVLc3diYTIwVFpiR2V2ZmNVQ3R5TS91UExjbFVSSVpRZDlQV3FGNk9XVEJkVzRQRGErdUpxVUFIQzY2bGFIbDVRRFNaWXU5NjZwejl0cEVFVjZDODM2RUdwelNBaVBTSmFGSkdoVFJMNjZsZS9LcDFPWjFsRXptUElCMHBzRVRFUjdRTHczNHBJVEVUNXZuMzdkTHFCQWJpcEJ3Z0F3SkVqUjRyNzdydnZEUUEvQVBBSkFEc0dmRWhxNnlNQWxvakdBTnhmUFZoTTAvUS83ZDY5K3hXVWtTZEtLYVhVdWdqcE5NdFBQLzMwVVJINUlSSGRnM0pRNDdVeXpEd21Jai90dlg5cmVucjZCUFFHU0NtMUJUSHphUUN2RU5HOUFFWTNZaC9lK3dhQWV3RHNIaHNiKzk1RzdFTXBwVDRzWnU2S3lOc2ljb2FaSGNxQy9VWlZqQ3dSalJQUlZKSWt0ejN6ekRQTER6Lzg4TW9HN1V1cHE3Wi8vMzd6MEVNUHRiejNTYlVzVGRPbzFXbzFqREhXR0dOQ3dUc3RpaUpwTkJwV1JIaGhZWUczYmRzV0x5OHZaMW1XUlFCZ2pJR0lwTTY1WnRXQmI2MDF4cGhWMjdmV3hnQXk1MXlFRUpjUElHYm1GR1UzUEllRWZBUEFpb2p4M2tORXlGcHJ2UGRSVlNqMzNoUEs3bnFEQzlINExDSTIvTjFQRUVENURMN2FINWladmZkVi9EN0M5bXpvK0s4WDVsZEY5Ri91KzNtcHJ2b3J2ZTVLNjk1TVhlK0RHaVJReFpsWCs3NVp2cC9xeGtCRUt3Q0dlb0FBQU9SNTNqUEdMQUhRQklIQnFnYW1aVVIwQnhGOXdYc2ZrMDQzTUJBMy9RQ0JkcnN0Qnc4ZWZIZDBkUFI1SWpvcElydENMSktlQmRTVldBQ2pSUFF4QUFrelV4ekgvL21QL3VpUGZwam4rZnpNek14UXY2a3FwWlJhWDg2NTAxRVV2ZVM5UDBjWHByUzVsdXNWRXBFV0VmMDBnSmVpS1BwYkFNdnJkNlJLS2JVK2lxSTRGMFhSTVJGWjJxaUhOT0hlYjYrSTdBd1AyWlZTYW1CZWUrMjE3dDY5ZTkrMjFwNFFrWlZ3anRxUWFRWkNkMjhzSXJ1TU1mc1dGaFpPb1V3UlVNT0ZubnZ1T2Z2R0cyL1licmZMOC9QejVKempScU5oOHp5M2FacjI0L0t0dGRaN0gzbnZHUUNpS09KZXJ4Y2JZK3JQajAzb2pxY3FMcC9LK2VpdGlMQnpqcUlvSXUrOUxZb2k0aklmSDBWUmNIaGR2Y0J1UktTSldvb1FNMGNBTWhHeG9WT2ZBU1JVVGtWa1E3ZS9DY1gxckpydkhtWDNmQ0lpRFZ5SXdUZmUrMVhiUnprSW9EOFlBT1c5VXh4K0YvdkYrZjQzcnhacGY3bkM4c1c2eEM5M2JYT3hiWDJZd3IyNmR0WC9JYkQ1Z3g2cWZUTnoveGlVMmlRaUlsMEFjOHc4MUVscVJKUjc3N3ZHR08xUTN3SjB1b0d0NGFZZklBQkF2dk9kNzh6KzBpLzkwbHNBM2dTd0Y4Q3QyS0FiTUhYVElRQU5BUGNRVVdhTWFlWjVYaFJGOGVOT3B6T3Jnd1NVVWtxdGw3R3hzZmZuNXVaZVllWmpBUFpoZGJ6azFZb0IzQ2tpOXkwdExkMTU4T0RCVnc0Y09MQzBiZ2VybEZMcm9DaUs4MUVVSGNQR0RtS0t2UGUzaWNodFdaYU43TisvLy96aHc0ZjFHbDRwTlJEdGRydjNPNy96TzZkMjd0eDVnb2htVVQ1djJNam5Vd3pnZHVmY1I2MjFQd0x3L2didWE5aFJ1OTBtWENoTzkrUHlpNkxvTDJzMm0yU3RYZlYvUGpJeXdubWVNd0FzTHk4VEFHemZ2cDJxOWJyZExsbHJ5VG5IVlZ4K3I5ZWpMTXV3dkx4c3N1ekNiS3JPT2E3SDVRTXdiN3p4UnNNNWwwUlJaTWJHeGlqTWRaK2hMSlJYYzg4YmxBWDNMSFMzazRoRVVSUzFVQ3V3aDBKNkM0Qnh6akVSVmZQWXB3Q2lxb0F2SW9reEpnTVFoY0tvQ2Z0c1ZBTVF3dlpXeGVDakZuRmZkZHRYOGZtMXlQdCsxUDdhdVB3UWhiLzI4MVdWNExYTHFvaDlxSnRlOWQ4K3lDSzlEdnBRQTlBRHNBaGdhTytCaUFoUFB2bWtDNE1rdFBDOHRlaDBBd00wREFNRWNQandZZmZMdi96THM4ejhndmYrWGhHWkNQRlBTbDFKZFpQVUFIQW5FZjJ6b2lpYVJIUzRLSW9mQVRnTGpUeFJTaW0xRG43aEYzNWg2YkhISG5zM2lxSWpJbkkzTTkrRGEzOWdiRVJrRk1CSGpERWZIeDhmUHdGQUJ3Z29wYmFVVnFzMUt5SkhSV1FlNVFPcnRVV0M5Y0NoRzNIQ2U3OTcvLzc5Wnc4ZlByeXd6dnRRU3FrUGJYRnhNUmVSOXdDOExpTGpvZUM2SVVMRStSUVIzVk1VeFFqS2M2dyt3OWdBQnc4ZXRPUGo0OG5zN0d6cXZlZG1zNGtvaW13VVJjMmxwYVg2LzNFYTVwVTNRUGwvVkJSRnhzd0pBSk5sR1FFd0t5c3JDUkVsM25zYlJSR0pTR1N0VFlnb0VSRU9YZm9tanVPV2M2NWZ3QmVSaEprYkllYWU2akgxUkVSaDRBQVJrZlhlbTJvZStkb2dnUWhsY2I0cXdLK0t3VWY1WGwyOTVnTVIrcmdRajI5UjNwUDBPL3lyN1Y4cEtqK3NmOUdQcitackYvdjhhcGFwbTlNZ0JnZFUrL1RlNDhLdmpWS2JJNXlQay9yZ3JDRkdJdkpoM29iVTV0RHBCZ1pzS0FZSUFNRHM3T3pDOXUzYmZ3RGdKNG5vZnBUL2RqMFRxQStyR3VsOGQ3aDV6NGtvZmVxcHA3Nzd5aXV2bkd1MzJ6cTNzMUpLcWV0bWpKazN4dndOZ0YwaWNnZkticDFybW1ZQTVZM1BIZ0NmTG9yaTd3R2NXTWREVlVxcDliQk1SR2RFNURTQUJWeGZjc3FsRU1vQ3hRNGl1c3RhKzByWWwxSktEWXBuNXRNQTNnWndQNER4amRwUmVPZzZJU0ozRlVVeDhjd3p6OFFQUC96d0RUM053TFBQUG10ZmVlV1Z1T3F1VDlPVVJrWkdJbXV0N1hhN3RMS3lRbW1hY3EvWHN5RXlud0dnS0FwcmpMRkVWTTFyRHdER0dGUE5JUThBY001WmxGTXo5QXZub1J2ZUFQMTU1MDBvc0Z0ckxYbnZpWWlzY3k0WkhSMk5xdzUxRWJGNW5qZXN0ZjBwYm9nb0lhSitja1RZVHhaaSs2dk9kaU1paVlnazFiR0ZydjhrL09GUStMY29HMXJxSGY1eGVOQnVBSEJWbUx4WTdQMmxDcFdYSzhCZnlhVUs5RnFNVVZ0QmZXcUJ6WjVtQU5EZkF6VXdDWUNSOEQ0eWxFUUVUejMxVkV4RUdUUlpmTXZSNlFZR1oyaE9DcWRPblZxY21KajRjVkVVYjRySUFqUEhHS0ovdjFvZlljVGRsSWg4RVlBbG91NzA5UFEvZERxZDkzVzZBYVdVVXRkcmNYRnhlWFIwOUhrQUh4T1JmOHJNMTFzc3V4WEFSMFhrMWs2bjgrck16RXh2Zlk1VUthV3UzOHpNak90ME9ndEU5SzZJbkVFNUlIZmRIOWlFMk9BSkFCOVpXRmhvcnZmMmxWTHFha3hQVDR2My9xeUl2RU5FR3puRkNsRFd0MXRFZENzUjdUeHo1c3hZdTkwKzgyRWV0SW9JSHo1OG1JNGNPVUlQUHZnZy91SXYvb0lmZU9BQk9ubnlKTTNPenRLdVhidVFaUm05L2ZiYm5LWnB2K3BWRkFXM1dpMnVvdkpIUjBkUkZFVS9Hcjk2VFQwdUh3Q01NZVNjNjBmajUzbE9JYTYrdjh3NXg4ZVBIODlHUmthYVZlR2ZpSXozdnJteXNwSUM0Q1JKVUJSRkhLTHlZMlkySXNLMTd2c0U1ZUN4cWp1K1dlL0FSMW1zYjFXRitmRFF1aFdLOVZVQlB3S1FNWFBpdmE5ZVZ4WDcrNTJKekV3aXdyVUJDUkNSVlRINDRXOUdPYmkzZXMrcUJpYXNpc3ZIaGM3SCt2YldSdWhUbFFxZ2xGb3QvSjcyUHg2RVFReE1VRU9Od3Z0ZXkzcy8xTFV3YTIwcUlpUFFBUUpibVU0M3NNbUc1cVR3MWE5K05YL2lpU2ZPV212ZklxSTNVVDU4R2huMGNha2JTblgxbGhEUkZJQi9ETURtZVU1RTlFUG9kQU5LS2FXdTA0RURCL0oydTMzOG5udnVlWnVJem9iWTJXdStlUW5kU1ZQR21EdWRjeTkzT3AyVE9xQk5LYlhGOUFBY0U1RlR6RHdsSXZFVjE3aEs0V0h3ZGdCN3JMV045ZDYrVWtwZGpmMzc5L3Vubm5ycUxETy9EV0FaNVZ5NDFienJHMEpFR3RiYWp6am5YZ0R3UHE0dy8rNXp6ejBYSFRwMEtIUE9SWk9UaytiNDhlTzBiOSsrZEc1dUxvbWl5RTVNVEhCUkZMeXdzQkNQam81bXhwZ0lLTHZyRzQxR1NrU05MTXNNVUJiMVJhUlZGRVUvWnArWkl5SnFNSE1WYzA4aFVqWjF6a1hsUzVoUXptbmY3NUFQeXd3ejIxb1JuRkEyY1BTVFFxMjFISlp4S05BalJOMGJJakpWRVQ1RTVFZk1YTC9lTm1IZ1FMM0lIdFhXcStKd2JkZ2VoKy94aDRxdXYxSmg4RXJkKzFlN1BhWFV4VzEyb2I0K09FRUhDYWhObHFBY0REYzB0Y0MxZnZ1M2Y1djI3ZHVYTWZNb3l2ZjBRUitTK2lDZGJtQUFodWFrUUVUU2JyZFg5dTNiOXpvUi9RT0FYZEFCQXVyYU1NcTR1YnNBV0didUFtaDgvZXRmZis3WXNXTm4ydTIyZG1jcXBaUzZadTEydTNqcXFhZk9BSGlEaUNZQnBOZXhPU2FpVVJINUZETWZXMXhjZkIvbFBOOUtLYlVsV0d2emJyZDdpcG5QWXVQT1R3UmduSWgybzV6R2dIR0Y0cGhTU20wVUlwSk9wM08yMSt1OVk0dzVUMFE1YWhIeEcyUWJnTThDS082KysrNjdEeDA2MU85Q3AxSVNDdXdBZ05kZWV5MWk1c3dZWTZNbzR2Q2FsSWhpWTR4bFpncEY5Y2hhbTliVzVkQ3BtQmxqcXNJNU0zTVRaWUVDWVZsRVJHbFZaRWZaNFJoUk9hVmpWWnl2T3ZYVDZ2dHpwV2p3eXkyN210ajhTMzM5ZXFMM2xWSmJ6MllWNm5XcURUVmdRei9GQUFBWVkxSUFJK0hhUTIxUk90M0E1aHEyWHdZUDRLajMvaCtNTVo4QmNCc3UzSFFvZFZYV1REZlFhclZhZk5kZGQzM3Y0TUdEcHc0Y09KQVArdmlVVWtyZDBONEQ4SDBSdVllSWRselBoa1NrQmVDblJPU2xaclA1UFFEZGRUbENwWlJhQjB0TFMza2N4OGU5OSsrTHlJYmQ3RE56UTBSdUJURFI2WFFhTXpNemk5QU9CS1dHQlhVNkhUNXk1RWo5MlEvdjJiT0haMmRuKzhzbUppWjRmbjZlcXJqOEpFa29qbVBLOC95U2NmbjFPZS9YeHVVdkx5K2JMTXNBbEhINXpqbHVOcHVVNXpsNTc4SE1DUkV0QUZnS3hmR05UQkFZSWFKUE12TnRBT2FZT1FrZDlVQlpvQi94M3ZjSHBUSXptSmxEbkQyWUdkNTc5dDVUNk1hdmpwVnFmNm81N2F1NC9Hb0FRbjlaN1pENjY5VUhLcXlOejY5dld5bWxiaGFhSUtBMldReWdLU0pwdTkyMjdYYTdHUFFCRFVnR1lMUStJRkp0YVIrWWJtRFBuajB2dE52dE9SMGtzSDZHNnBlaDNXNzdUcWR6M0RuM0VvQlRBTzVFZVdMUWQyUjF0VlpOTitDOS83eHpMbzJpeU1SeC9MY2ljcHlJOUlHalVrcXBhekkvUDM5eVpHVGtSMFQwZVFCM29ieWh1OWJybFFUQVhoRzVhM2w1ZWF6ZGJpOE84UTJoVW1xTGllTTQ5OTRmQjNCYVJJcHdEYjN1OTJlaEVOWWdvanZ5UEwrMTAra2MxU2xYbEJvSzFHNjNvOFhGeGNiazVHUy9TejlKa3NRWTA1cVltREJBMmVWdWpFbTNiOStlZU85dEtGS2JvaWhTWms2eUxMUEdHSVQ0KzhRNWw0Z0lSMUZFVVJRWjczMEx0UlFBNzMwY3gzR3pLQXBMUkdTTVlXdHRXaFJGV2tYVkUxRlRSTzRpSXJ1Umd3TUFnSWdpSWhvSGtJWEVBb3NRb1IvMkhkVWZtSytkbzd0ZXpLcStWdHYycGZaNUxjZDUxZXNvcGRUVnFLTCtCM0crV1h2K1ZHb1RWQVB2RW1hKzdZNDc3aGh2dDl0bmg2M0FPajA5VFNJeUlpSzNpa2lpMXh0YjNnZW1Hd0FRUlZHMDBtdzJqd0JZZ2c3Mlh4ZEROVUFBQUdabVpoYWVldXFwZDRub0ZRQjNpY2h1UFNHbzY4QW9SelB0Qm1DOTk3bUk4T09QUC80MzdYYjd0RTQzb0pSUzZscjgvZC8vL2ZtZis3bWZlODFhK3hZUjNRdGdBdGQ0M1NZaWxvakdpR2hYSE1kN3RtL2ZmZzdBM0xvZXNGSktYYU1kTzNia3g0OGZQd0hnYkNoYWJZVHFoaThGY0dlWXZ1VWQ2SlFyU3EwbjZuUTYwZXpzck0yeWpPYm41MmxzYkl6ak9MYmRidGM2NXhnQW9paXllWjdic21adUtFa1NyS3lzbUNpS29qVno0NW9RWjg4QTRKd2pBTEgzM2xwcnE4OU5tTU8rS3NMRE9XZEN3ZDBTRVhudnE1ajZMRW1TcUw5eFkySVJhWHJ2RFlDcVd6NEZFRE96cVFZSWlFakN6SEZWUEE5L0p5RUt2NXFqM2hwanNoQ3RENkJEVSs2VEFBQWdBRWxFUVZTTTBFYzVLTW1nak4wbmxPZWdCQ0ZTZi8zL0M2N0lvT3dnQktERmVLWFVjQnAwOTc2ZWU5V0FaTXk4TjRxaWw2YW1wczVoaUtaYjYzUTZabTV1YnF6WmJONUdSQlBZK0dtZDFEcXBUemNBd0VSUmRHYjM3dDNtVzkvNjFqOTg4WXRmWE5ZRzNlczNkQU1FQUlDSTVnRDhpSWp1QTdBVDVVMlNVdGNzUER6WVFVUVBBWkFvaXZ6ZGQ5LzkzWU1IRDU3VTZRYVVVa3BkcmQvN3ZkL0xQL3Zaejg0Q2VBUEFleUt5N1ZwajBNSUZkU3dpTzBWa2VteHM3QTNvQUFHbDFCYngrYzkvM2gwOGVQRDkwZEhSTXdBV1JPUVdJb3F1dU9JMUNNVy92ZDc3MndIOGNDUDJvZFFtb1AzNzkvUDk5OSsvS2k1LysvYnRWQlFGQThDdVhic3dPenRMNCtQalBEOC8zNC9Mei9PY3EwSTljUEc0ZkdzdFdXdXBlcDB4aG5xOUhqbm5PTXN5NUhsT0FPQ2M0emlPdVhZTXhqblhIQmtaU2IzM1BEWTJCbU5NbE9kNUkwbVNPQlR1aVlnU1kweEtSTEdJc1BlZVE3Ryt3Y3oxQjdhcGlJdzQ1d3hRWHMrSVNNc1lrNkNzNXhNQUt5S05zTDRWRVFyejY2WUFNdTk5bVhkZlJ1S3ZpcmdYRVJLUmFqc0krMWdWY1Y5OUhGN2JqOHNQeTNoTmtZZkROUmRxKytCNk1zRGF6NnN1MXMxUVAxWVJxYVlDVUVxcG9WUS85MjVtd2Y1aXFTeEtiUVlSYVJEUlBtdnRyamlPWHdZd05QV0tMTXVTUE0vdklLTGJvVk1NM0toaUl0b2xJdjlDUkdoeGNYSGhpU2VlZUJQQTRxQVA3RVkzbEw4TVMwdEw4eU1qSXo4VWtaOEI4TUNnajBmZDhLb3J1aWpNRS8yUFJDUmxab3lPanVwMEEwb3BwYTVKRkVVcnpQd1dFYjBENEo1MTJPUWtFVTBuU2ZLWEFONWRoKzBwcGRSNmtBTUhEaFJQUC8zMExJQVRvYnQvUXdZSW9DdzQzbVd0dlEwNlNGemRtT2pSUng5TkFLUkprdGp6NTgvekxiZmN3aWc3NjlOZXIxY1YyR2wwZERRcGlxS1paVmsvUWo5SmtsWVlLQU1BeVBNOFl1YlVleDk1NzAwVVJWV1hmbElWOEVXRXJiV0pNU1oxemtXaHNFek1uQUpvNE1MdkVqR3pkYzVaWTB4VlRHZG10cUV3enVFNFRGaW4zMFhQNVVhajhMV0tDYkg0OVVwMlZGdVBxbjJHWmRYMk9heHJhdnRFT0o3VjM4eUxGR2ZxeXk3MThhWFd2ZHkyUHV3Nkc2bitmZERpbEZKcTJBMXlpZ0ZOY2xHYmpZZ2FJbktmYzI2M01XYW83b1BlZSsrOXh1am82TjBvRzRVajZIVGpONXBxOEc0RHdFZUk2TDhCNE9NNC9rYW4wM2xkcHcyOFBrTTVRT0RZc1dQTDA5UFRiM3J2M3lhaTh5aFBERVA1dlZEcmlzSmNnbmNRa1JXUlJlZWNmL0xKSi8vdTRNR0RaelJKUUNtbDFOVllYbDVlYWJWYWIzbnYzdzJ4MjljMUx6Y1JUWGp2N3dVdzNtNjNlZGptbkZOS2JXa0NZSmFJam9ySVBpSWEyYUQ5eEVSMHU0aE1MaTh2SnlnN0RuUWdyN29ZT25qd29CMGZIN2RIang3bHljbEpwR2xLQU9Lelo4LzJueDFVeGZrOHovc2Q5Mm1hbXFJb0xNcjU2eW1PWXpqbmJJakM3eGV4dzd6MVVZakFyMUxwWXU5OWYvdEVaS3kxdHRaOVQ4NjVsSWdTSXJLam82T1U1N2xoNWdoQVpxMjF6QXpuSElmWFpGWFJQVVRvTjRtb1AwQUE1U0QzVkVTaWNDOUxZV0JBUWtSUk5VQUFJYUlmRndidlVJallydzhRdUdobmVsWDh1Rkl4L2xLdnVkVFhMN1h1alZwczJZdzBnZnJBQUowSFd5bWxObC85UEh5anZsK3BHMVlDNEE1bTN1VzliN2JiN2VWaGVTWVVSVkVHNEI0UjJSV21mbEkzSmdOZ0JNQkhSY1I1NzA4RE1PMTIrM1dkNXZ2YURXVlJ2TjF1RjQ4Kyt1aTVORTJQaWNneEltcWkvT0ZTNnJxRkJ6dTNpc2pQTTdNQndNMW1VNmNiVUVvcGRWV0tvdWg2NzE4RDhDcUFjeUxTdXA3WWJSRnBNdk1VZ0R2dXVlZWVWOXJ0OXZ2RGNrT29sTnI2Uk9RME03OHFJcDhHTUxrUit3aURlTWNCM0dxdDNkN3BkT1puWm1iMFljSmdVYWZUNFNOSGpoQUFQUGpnZ3poOStqUzNXaTA2ZWZJa3pjN08wcTVkdTlEdGRqbE5VNnJINWNkeFRIbWU4L0x5TWdFZmpNc0hnS0lvMkRuWFg5YnI5Y2dZMDQvTEI0Q3F1RytNSVdNTWhRaDlBeUF0aXFJeE5UWEZ6RXg1bmtmR21PYlkyRmgvbm5ublhFSkVMU0t5VVJTUmlIQlJGR2tvd2tkUkZKSDMzb2JQRXlLcU92Q05jeTVsNWthNFp3VEtydmNXRVdYOWIwNVpwRzh5Y3lRaVJrUVF1dk1weE9tSGx4SHFjZm1oNlBDQkdQd1EwNzgyVzU2cmJWVHIxYlpmclV5NDBMMkQyakxOcVY4bm0xbXc5OTVyWVVvcE5iU3FJdjJna2xUcWc3UTB6VVZ0b29pSXRnUFlSVVM3cHFhbUZnQXNEZnFnTmxxNzNiWnhIRy96M3Q5SFJMZnJBSUdiUWd2QWZjejhyd0FrMDlQVGYveklJNCs4OTVXdmZHVmwwQWQySXhyS0FRSUFjUFRvMFdMZnZuM3ZNdlBMQUhaREJ3aW85YUhURFNpbGxGb1hCdzRjeU52dDlvbDc3cm5uVFFESGllZ1dYRWZzZGlpTWpRSFlCK0RJOVBUMEhBQXRqQ21sdGdRaU91T2NlNFdaNTNHaHEzL2RuNWlHaDBLM0VORnVBS2VnNThHQmFyZmIwYWxUcDBZbUp5Y05BQncvZnB4V1ZsYXlsWldWaElqc3hNUUVyYXlzR0diTzhqeVBzeXl6QU1ETXRpaUtoSWl5TE1zWUFMejNocG1iUlZIMEMvaWhzNzRWdXVNNVNSSUNrRVZSbEhqdnJZaVFNY1lRVVJvNjRtMFVSZFhjODRhSWJCVlRIMkx3N1pwNVN3MEFHN3J6S2N4MWIxRVcrNnRsVkMzakMrMzFWZnFjeFlVaU80bklxblREVU9CZkZkR1BDeHZBNVQ1ZjcyVmF3TmdZYTd2Nk4rUDdYTzFEQzFOS3FXRTI2T2xXOUJ5c05obWhmSjYwTzQ3amp4VkY4UjZHWUlEQTFOVFVOaEc1eXhoekY0Qng2RFJ6TnpwQ2VaODFLaUkvQWFCYkZFVnZ4NDRkM3dKd2JNREhka01hMmdFQ0FEd1J2Y1BNUjBLWGlsTHJTYWNiVUVvcGRkM2E3YlkvZE9qUSt3RGVKS0k3QVl4ZXgrYUlpQnJlKzJrQVA1eWRuWDBOV2hoVFNtMFJ4cGpab2lqZUFqQkhSRzdOWE9UcnBlcU12Z1hBSGdCSEFKemZnUDFzTlhUdzRFRzd1TGhvblhNOE9Ua0paamJkYnRjeXMxbFpXYUZtczRrMFRkazVGK1Y1dmlyaW5vamlLaG8vam1PSVNPU2NzOVphT09mSUdNUFYzUFBlZTdMV0FtVzh2Z25McXlJNWkwaTBadDdUbUloYXpqa1Q5c2RKa3FSRWxGaHJxOGg3NjczUFFySGZBS2k2OGhPVVhmbFY0ZHdDYUlUbEFBQVJpWmk1SVNKVmtaMEFwQ0tTaE9KODlaQXBRUm05YXNOeFZPdC82RUw1eFNMdXJ5WmUvM0swZ0hEenFpY0hiTmIvczNhdktxV0czU0RQZy9YenZwNkQxU1lqWnI1RFJCNncxajdmNlhUZXY1blQxRVNFdnZHTmI5d0o0Rk5FTkFVZ3ZkSTY2b1lSQVJnWGtVOFlZMWE4OStlZWZ2cnB2ekhHSEp1Wm1YR0RQcmdieWRBT0VHaTMyL0xZWTQrOUMrQWxacDRGVUNBOGJCanNrYW1iaVU0M29KUlM2bm81NTA1YmExOFNrWjhpb3AzWHN5MFJhVER6L1NKeVZ4ekhNWVpneExoUzZzWXdNek96L01RVFQ1dzJ4cHdWa1dXc21kdDh2WWdJQVJnbm9qdVdscGFhNjd6NVZYSDVBUERGTDM2Um5uLytlVE03Tzl0Zk5qRXh3WG1lOTd2Qmt5U2hQTTg1am1PNlZGeCt0OXVsS2lyL3c4VGx4M0hjMzc3M1BpS2liR3hzTEFsRmUvTGVKODFtTXdVUXAybktJc0o1bnNmTTNJaWlLTzcvZzRnU0VSbXRpdnFoR04rMDFxYTFncnQxempXWU9RWmd2ZmZFekphWlV3Q1pNWWFKaUx6M01UTTNVQmJpcSsxVGlNWUhBREF6d21DRXFodWZ3bkt1ZjQ0TGNmZFVXd1lBMVRIMWQxSEY3TmVXVXhoNFFFRC9aMkp0Zkw1U20ycXowd09VVW1yWURTcEJRTS9EYW9CSVJHNG5vazhhWS80V3dNbDJ1MzM4WnB4NnN0MXU4OWUrOXJYR0xiZmM4akVBRHdLWUdQUXhxZlVWN3QxdThkNS9LdHduSmtWUlBOTnV0OCsyMisxaTBNZDNveGphQVFJQXBOdnR6aGxqM2lXaTk0am9iaEVaMDRjQ2FoM3BkQU5LS2FXdTIrTGk0dG54OGZHWFJPU01pT1FoMnZpYXJsZENoK1J1QUx1YnplWm91OTFlMEF0bnBkUld3Y3k1OS80RWdETkVkRHMyWUlCQWVCZzhCbUNudFRhNTRnb2ZVcnZkNWdjZWVDQmFXVm5KSmljbjQyYXpDV3N0dmZIR0cwbVNKSTJKaVFrTDlDUGpXMW1XOVR0WVFqRzl3Y3hSbG1YR0dJTlFyRStjYzdHSVZBWC9HRUFXWXVnUlJSRVJVV0tNYWRZNzhJMHhqVEMvUFJFUmhRRUJFUUEyeGpBQWhJSy9RZGs5VDZHQXptSGI5ZSs3SWFLb21yYytkTDFGdGZVSTVYdVNEZXRWcjJNcXAzTXcxYnBFeE9FOWJOVnppUG90ZVAxQi9kck82a3QxV2wvcEZ2NUszZnY2Q0VBTjBxQWpycFZTYWxqVnJ5c0d1Vzg5LzZ2TkpDSUpFZTBrb3MvbWVYNWkrL2J0WndEY2RITzNUMDFOcGExVzYyNEFIeGVSdTFHbWpBMzZzTlQ2SXBSMXQxdTg5NThDc0dDTW1aMmFtdm9yQUdjR2ZHdzNqR0VlSUlBREJ3N2szL2pHTjk3MzNyOHVJdmN4OHdndXpQK24xSHJSNlFhVVVrcGRzMXR1dWVWY251ZHZNUE14QVBlaG5EZnRXcS9oR09WY3pEdWRjM3UyYjk5K0RzRGNlaDJyVWtwZEQrOTl6eGp6cm9pY0JuRGJCdTJHUkdRN0VkM0R6RDl4Nk5DaFdFU2lhcUE0TXhPQTJIdmZQOCtHK2VVaklqSlZYTDR4eG5qdkxUT3o5NTZjYytiY3VYTVJFV1dqbzZQV0dBTVJZZWRjek13TmErMnFEbnlzanJpTW1Ea0xjZmhWOTN4RVJJbjNQZzZGZXlhaUNMVUJBcUUrSDR0SUU2R29INkw4RzdnUXZWLzl1ejdjTitjSzhmbVhXKzlTUmM3THhld3JwVXFiUFVoZzdhQWJwWlFhUm9PK050RUJZbXFUVVVqdjJnYmdBV1orZlh4OC9NVk9wM1BxWm90bHQ5WnVFNUZQaThqSFVhYkhSWU0rSnJWaFlpSzZGY0FudmZmblIwWkdaci8ydGEvOXcyLys1bStlQTZBWHUxY3cxQU1FQUdCNWVYa3hUZE1YaWVqakFPNkVmay9VQnRIcEJwUlNTbDJMbVptWjN0TlBQMzFLUkg1SVJIY0MrRWxjM3dBQkZwR2RJakk5TmpiMkJuU0FnRkxxSWtTRURoOCszSS9MbjVxYW92SHhjVnBjWE9RcUxuL1hybDNvZHJ1Y3Bpbk56ODhUQUV4TVRPRDk5OTgzenJsK1JYcDBkQlFMQ3d1bTFXb0JLT1B5MHpUbGxaV1ZmbHkrTVlhV2w1ZHY4ZDQ3QUYwQXNsRVBUSW1vQ1dBZk0vK2k5LzRNRWFXNDBEWFBSRFRDekZudDlSRVJOUURFeGhnVDR2SlRsSFBaVjUzNTFmVStoU0o5dFc0Vm9kLy94OVNpK2F2UHEyWjhFaEVLRDR2N3NmZTFsMWJicjFmN0tRd0VxRnNiczYrVTJzS3FZbjN0dkxIaCs5ek1mU21sMUZZM3FFRmFtaUtqQmlFTUpyNlhpSDdhV3Z1RHVibTVGUUN6dUVtS3FaMU9wMVVVeFY2VVV3dDhGR1g2bWJxNU1ZQTlSUFE1QUxQYnRtMXpqei8rK0ErKzlLVXZMZUVtK2JuZUtFTmZERzgybXd2T3VSY0JIQU53VTQyVVVsdUtUamVnbEZMcW1qbm5Gb2pvQjBTMGo0aW1SU1M3OGxxWEppSlRSRFJOUkg4SjROMTFPa3lsMUUwaURBNUk4enhQNzdubkhuUCsvSG1lbUpndzNXNDNTNUlrbnBpWXNIRWNBNENOb2lncGlpTE5zc3dBd1B6OHZFMlNwQ0VpL1E1NTUxeVVaVmxUUkl4empxTW9JaEZKb3loS1JjUUNJT2VjU1pKa1RFVHVCYkFIRy9jZ2gxQU9CcGp3M24rZWlMcWh3RjVGNDFQWWQvOWV1VnBXZjEwVm40OFF0YjlxQjJzZThsN041MWQ2N1lmNkIrcERacVZ1V0pzNU9LRCtzWjQzbEZMRHFDck82emxRRFpOd1Q1T0p5SDhGNEo5bldYYjJrVWNlV2Z6S1Y3NXl3MDgxRU81ajd3WHdCU0w2R0JGdGh5YUdEd01Da0lqSUhRRCtPWUNWTkUxUFAvcm9vMGQvNHpkK296dmdZOXZTaHY3ZHI5MXUyK25wNlFubjNHOFMwYjhGTUFFZE9LRTJsa2g1Ri82ZWlQeVo5LzViSXZKM1MwdExPdDJBVWtxcGl6cDQ4R0NVcHVtdFVSVDlheUw2SDhOZ3MrdTVqcHNWa2U4Q2FQL0tyL3pLZjRHT3FGVnFJRHFkampseDRvUk5rc1RNemMzUjVPUWs4anhuRVlueVBLOUgzSnRXcXhYWHUvTGpPSTZLb3JETVRFVlJWTEgzRm9EeDNxOHFZaE9SOWQ1WEhlb2ZtR2MreE4vSHRibmlDZVZEb3lSc3I5cDJpakordnlxSzJ6Q1BaUUtBdmZmRXpFWkVHbUVad3ZZaUltcUlpSzI2NTBVa0RhOHgzbnNPNjJVQVJxcHVmV3pnL2FyTy9hcVUya28yODV4VTcxcmRySDBxcGRSV3MzYWFsVUdjQnpVOVFBMlFpTWdTZ0pjQVBFVkVmM2IrL1BtWGIrVGF4Q09QUEpKczI3WnRaeHpIdnlnaS96SWtobzhOK3JqVXBoSVI2UUg0YXhIcEZFWHg3ZVhsNVhkdTVKL3JqYWJ2UUFBZWZmVFJORTNUWHdmd2I0bm9QZ0FqZ3o0bWRWT3Jya0J6Ny8xWkFIOEc0RDk1NzcrN3VMaW8wdzBvcFpTNkdPcDBPbEdlNS91Tk1mOU9STzRtb210T0VSQ1JuSWlPRU5HL1gxcGErdk9qUjQvT3RkdHR2NTRIck5RV1E1MU9weCtYLytDREQrTDU1NTgzUlZIMEMrNFhpOHRQa29UeVBPYzRqbWw1ZVprQUlJb2ljczV4cTlWQ3Q5c2xBTERXVWlqRzl5MHZMNXRXcTlXLzMxcGNYT1E0anRrWXMzYXUrOVI3bjNqdldVVFlHQk14YzhON1h5K3dKd0JHRVlyNm9aRGZCSkJWOGZJaVlzTTg5a240R0NJU2hYVXpFVEVvNy84aUFBMlV4ZjVxK3pHQTBkRE5YeTBqQUJTNjUxZDl2cVpqbmtMUkgrRTQrZ01SYXRzQ3l1bE4rcXVHbVA1cVBhcXR5MkZkM3VnSHBsb2NVMHB0RllPS210WUVBYVhVc0txZi93WlZxSyttbDFrOWU1UlNtNkpxWUR4UFJDOTQ3NzlKUkg4NE56ZDM0a2FzVFR6NzdMUDJ2ZmZldTUyWkgyTG1YeEtSejZCMi82eUdSdlZ6L1Q2QTU1eHovMGV2MS91YlZxdjEzc3pNaktiSFg0UjJ5Z000ZXZSb3NXL2Z2bmVaK1dVQXU2RURCTlRHMHVrR2xGSktYUzJabVpucFBmbmtrNmRGNUNpQUtRRFhQRUNBaUN6S202V1BaRmwyWkdwcWFoR0FEaEJRTnl0NjVKRkhZZ0ROeWNsSkN3QnZ2ZlVXajQ2T051dnp6T2Q1YnEyMVdWRVVjWlpsSm5URFIwbVNwQURpTE11cWVkM2pKRW5Tb2loaWEyMDF4M3lDc21EZm44YytUZE9HY3k2dDVwVlAwOVFTVVlPSUloRXgzbnVFMXh0bTdzZlVoNEsvRGIrbkZVYlpVZC92OEE5Zk4xVWhQc3g3YjhQMitxK3JsdFhXNWJCczFmWkZKTDdJWFBZZkt2TCtZaEg1VjNyZHBSN0VldTgzL1FHdEZzYVVVb08yMlFXcWVxejIyaTVhcFpRYUJyWEJyVnZpT0pUYVpOV2c3eEVBOXpQek9RRHZqNCtQZnh2QWljRWUydFY3NjYyM0pxeTFuekRHL0RQdi9VOEJHRjA3Z0Y4TkJRclh0bU5FOURGanpDODNHZzBQNFA4QnNBaE5ULzBBSFNBQTRNVVhYNVRwNmVuM1JPUmxFZm5aUVIrUEdocEVSRVpFN2dpeHI0c2lVano5OU5OLzkreXp6NTc5L09jL1h3ejZBSlZTU20wdHhwajNBYnhCUlBlam5CYnBXaEdBaG9qYzU1ejcwZmo0K0ZzQWJyaFI0bXByYWJmYnZIMzc5dWkyMjI3am8wZVA4dVRrSkpqWnhIRnNGeFlXek1yS0NvMk5qVkdlNXpiTE10UHRkZzBBaEk1NkUwVlIxTzEyR1FEaU9JYUlSTjc3L2p6MHhoaDJ6c1hNek41N3N0YkNPV2VaMllvSU8rY29kT1dicW5nTzlMdnRZKzk5WTNSMHRMOVA3MzBMcTd2b2JZakdqd0N3TVlaQ01UOEJFQk5SZjRBQUVhV2g2NzdxZW8rSnFPbTlOMEJackE4cEgybllmNVV3MEZnYjcxL2IvMlUvdjVTTEZlZXZ0SjBQdTJ3UTZrVXlqVjFWU2cyTHFrQzFXZWM5SFJpZ2xGS3JCd2ZvZGFjYVVoYkFOZ0NmRUpHRm9pam1IbnZzc2U5bFdYYmlSdWk0UG5qd1lKUmwyWGdjeDU4VWtYOHFJcDhFTUVuNnl6ek1LRHpUbVFEd0dTSjZQOC96azUxTzUwY3pNelBuQjMxd1c0MytvcUI4cVBmTmIzN3p0cUlvUGljaS93N0F4OE9YOVB1ak5scDFKZG9Ua1RNaThveUkvRi9PdWVmU05EMTdJN3dSSzZXVTJqeUhEaDNhYTR4NUdNQy9BZkNKNjlrV0VjMkx5SThCZkwwb2lxZC83ZGQrYlc1ZERsSnRPQkdobVprWnZ2LysrL3ZYcXRQVDAzeml4QWthR1JucEwrdjFlbHlQMEUvVGxJcWk0RGlPKzYrSjQ1aXExNHlNaktEYjdaSzFscXEvQVdCbFpZV3N0ZVM5NXl6TDBPdjFDQUJDekg1L1c5MXVOMmJtbHZjK0NnVnljczVseHBnMEZOOFpaY2Q3aWpJYTM0YjRla05FQ1pYenp2ZUwraUl5Z3RWSkdSR0FGc29VSmhhUmFoNzd0TGFNaVNnT2hmNjQvajJyMXFtV2hXNzVWUjN6WVgycXZhN3FyS2orb1BZeDE5Yjd3UFpSUnVUWDErbHZIM3FmY1ZuMUZJR05lclpUZndpc0Q0U1ZVb00yaUtoL25XWkZLVFhzQm5rZXJLWVhxTkpjbEJvZ0FaQ0x5SHRFOUN3Ui9XbTMyLzNyTE10T3o4ek05QVo5Y0pmUzZYVGlYcTkzcXpIbUUwVDBDeUx5RUJIdHhJVW1BUDNGR200ZVFBL0FxMFQwYlNKNmVuWjI5cVVEQnc0c0RmckF0aEw5SlFtZWVlYVo1Tnk1YzU4QzhCK0k2R2ZDS0JQOS9xak5JaUpTRU5GUkVma3JFWG5LV3Z2M016TXpzOURvRTZXVVVzR2hRNGZHb3lqNmpIUHVmeUtpejRURjEzcTkwaE9ST1diK1BlLzkvL2J5eXkrZmFMZmJPczNBRnRmcGRNenAwNmV6SkVuaVBNOXRzOWxFRkVYV0dKTjQ3OU5lcjJmaU9BWUE0NzF2WUhXQlBTYWlsdmZlQXYyWStnVGxEWFFWVlY4VjY1UFE2UTRSTWN3Y28reCtOeUpDSWNLK2lWb0hmbGkvWDd3UDNZazJiTE5hUm1GZkZoY0s3RlYzZlRXSW9PcHNqR2wxekQ2SlNNek01TDJ2MWpVaGtjbUU3UURsSUlOK2dvQzY4V2pCWGlrMWJEYTdTS1dEQTVSU2FqQ0RzN2JTL3BWYW93dmdGSUR2QS9nMk0vL3BrU05IanJYYjdhMllja3lQUGZiWXZqaU9mNDZJZmw1RVBrbEVPMFVrb290TW02ZUdsb2pJSWhIOUdNQWZpc2ovKy9MTEx6Ky9SWCttQjBMZmZXcWVldXFwK3dIOHowVDBUNGhvTy9TaG90cGM5VUVDMy9MZVB4TkYwZmNCbk5ja0FhV1VVa0FabnpZNk92b1RBUDREZ0lkQ1VmV2FydWRFeEJOUkFlQWIxdHF2TFMwdHZmQ2xMMzFwY1QyUDkwWld4ZVd2ckt4WUFLamk4cGs1UG4vK1BBTkFzOWxFbXFaUm51ZTIxK3VSTWFiNll3R1lYcTluQU1CYXk4eHNBWmdxQmo5MGt0dXFXQjhZQUhGVkpMZldJdHpnV2lJaTd6MkYxMlJFRkR2bmpESGxMb2dvOGQ2bklzTE1YQlhtTTZ5TzBJOEF0TUxYcXZucDB6QklvQm9nd0FBU2xOSDRObXlMQVNSRWxJVkNQRUpSdmhHNjk1VmFWNXN4UUdCdGdnQ2dEMmVWVW9NMWlLSzluditVVXNOc2tPZEFuVkpMYlZFaUlxY0FmSitJdmdYZ2IzcTkzbXUvL3V1L3ZrUkVXNktKOGZISEgyOHk4eDVtL2h3emZ3SEFwMFhrVmszcVU1Y3hDK0Q3SXZKSHZWN3ZXMisrK2VhSmRydTlaZE14TnBQK3d0UTgvdmpqZDBWUjlHOEEvQ0lSM1lzeXhsU3B6U0lvMzRSWEFMeEhSTjhTa1Q4V2tSZXN0Yk02U0VBcHBSUUFQUEhFRTNjejgvOUNSQThUMGJZd1NPQjZmSWVJbm5UTy9lbXYvdXF2bmx5WGc3d0s3WFo3VmN6N2d3OCtpTk9uVDYrS3k1K2RuYVY5Ky9iUjdPd3N6Yy9QMDQ0ZE96QS9QMDlKa2xDZTUvMTFxN2o4a1pHUi92YUxvbGdWczIrdEplY2M5M285eXJLeXViN1g2NUZ6anEyMWxLWXBGaGNYV1VRaWEyMkRtUk9nSHcyZkVGRUx0Umg4SW1vUVVjTTUxeS9NaTBpRG1lTXdBSUJDSjN3cUlnbUZlZXhGSkFxdnF4ZllZeEVaclhYTkU4b2lmeGIyV2YwN3FpajdWWEg1dFE1OVZNZUgxUkg2aE5XeDkvMWx0WStCc2xPZjEyeS9HdFN3YXZzNk9sOXRoTTErVUtvRk1xWFVWakNJSWxGOVVBS2c1MEdsbE5wc09rQkFiVEZWQStNNUFLOEErSGFZRXZtWXRYYnV5SkVqSzROSW5teTMyenc2T3BwczI3YXRGY2Z4bmNhWUx3RDRKMFQwY1JFWlcvTU1SYW0xQ2dEekFQNno5LzVwQUgvMXlpdXZuTllVMVRKNlV3WE91ZVU0anQ4TW82VDJEZnA0MU5BaGxNL2ZFd0M3Uk9UblF3endmMFFaN2FQVERTaWxsRUtlNXl0WmxoMGpvcE1vNTJPLzNnRUN0d0g0cUxYMnJ3RnM2Z0NCZHJ2TldaWTFSMGRIK3pINDc3enpqb21pcUxGdDI3WVlnR0ZtbXB5Y2pNK2ZQNThTVVRRK1BzN09PV28ybTNHdCt4MmhrejRtb2xhMzI2MjYzRWxFR2lnNzdna0FPZWNNZ0dhU0pGSDRtSXd4a1RFbUFaRGtlYzV4SEZmRmIxdnJ0a2NZakJGVkhmNEFFR0w0cXdoOUFLQXFMYUNLd1E5RmRFdEVwbFpnWjJidWI3OWFobHFDd0pxNC9MVUYrdzk4UDljdXU1NEhUUnU5ZmFXdVpMTWVscTR0amltbDFLQU1vcE8wdms4OUh5cWxoczNhODk4ZzcyOTBvSURhSWlna0Q0Nkx5TWVJYUJUQTNVVDBYZWZjZC9mdTNmc1NnQ1ZzY28xaXg0NGRqVzNidHQzTHpKOEM4QmtpK2hpQU93Q01yVVBUakxyNVdSRVpBL0FBRVMwQk9ONXNOaGN3Z0ovbHJVWUhDS3pXOWQ0ZkphTFRBSVorOUlnYUdBWVFBL2hJaVBZOWwrZDU3K3RmLy9vUGpoMDd0cWdqbTVSU2F1aDFBYndPNEJqS0c2TGtPcmQzR3hGOVBNL3pPMy8zZDM5M2FmdjI3WkZ6cmw4QUo2SzRtb3NlQU5JMHBUelBZMk1NTytjb2lpSTQ1eXd6Vys4OWUrOHBpaUlxaXNLRStIeGpyUVVSVVo3bjFscGJuMmVlUktUcHZjOXErN01pMG9paUtLbzYxa1BuZlJKR2hiT0lzSWpFQUZKbWppNnNTaEV6TjZ1aWUraW96MEwzUG9zSU1iTUIwRUNaRkdYQ0E2RTQ3Q05HNkthdkhzNThtRUw1MVN4Yit6VjlDS1RVQjJtaFNpazFqQVp4M3F2MnFZVXBwZFN3V2p2dDFLQ21HMUJxaTdGRU5DSWlIeFdSU1dhZUVwSGJqVEhQZFRxZFY0dWlPTDdSaWNmdGR0dnUyN2R2aEloMmlzaTl4cGlmSXFJSFJPVGpJckk5REdSUTZrTUp6eFp2QS9BcFpuNXA1ODZkUysxMis0VjJ1MTBNK3RnR1NhLytheDU5OU5IVVdydkhXdnMvRU5GL2g3SXJUNzlIYWhDcTZRYVdSZVFvRWYyaDkvNlBGeFlXWGp0Ky9QaThEaEpRU3FtdHFkMXU4L1QwTkIwNWNxUi8vVEE5UGMyTGk0djlndnZzN0N4TlRFencvUHg4L3pWcG10TEl5QWdEd09MaUlnRmxYSDRVUldTdEpRRG9kcnRVRkFXbmFkcDB6azBUMFF3Ui9hS0liTHVlWXhhUm5JamVCbkRZZS8rNjk1NnN0ZjBvZXdBdEltclVYaCtodkVicUYvQlJEbExJVUJiZHE5ajUySHVmVlIzK1llNzZKR3hyVmRkOHZTTy9tdk8rSHBjZlB1YmF4d2dSKzVlS3k3OW9oSDYxYnRqbnF1Mmp2Ri9RT2V1VTJpSkVwRG9mYk9nK2dNRjA3U3FsMUZyMTg5MW1UN09pNXorbDFEQWIxUG0zdm04OUQ2c3RxUHJGS0FBc2k4Z3N5bWFWL3cvQTk3ejNyeXd0TGMxWmExZDZ2VjV2Zkh4ODVYb0dESFE2SGZQT08rL0V1M2J0aXJ2ZGJtS01HYlBXN2kySzRtZVorYjhHOEJFaTJnNGdSZmxNU1g5cDFOVVFBQkNST1NKNkFjQTN2UGVIcmJWbmhubHFiMDBRcURsNjlHaHZ6NTQ5SjVuNUZETXZBRWgxSkpJYWtLcFFrUUxZSXlKZkpLSm1sbVdkSFR0MnZBaGdZY0RIcDVSU2FvMTJ1MjMzN3QyYkxDOHZwNU9UazZiWmJJS0lqUGUrWVl6cGQ4aFBUVTFGM3Z1UjhmRnhDd0RlZXpMR3BDS1NBakJ4SERPVkV1ZGNXaFJGeE14ZzVzaGFtempuTWhFWkVaSGRvUnRlY0IwM1J1RmE1M1lBLzRxSTVwaTVDQVh6NmlGRjVMM3ZYdzh4TTRYdS9YN1JIbVVudmhFUlU2MWJXMlpEUEQ4QUdCR0phTTI4OWZXSElSZDdRSEt4ajYvbEFjcVZ0cW1VMmhvMksrNWF6d05LcWExazdYbHZNd3YzT2toQUtUWHNxblB3SUZNRTlEeXN0cGpxQnpKQ1dVZHNFTkdZaU93a29uL0V6RyszV3EzWEFMeVJwdW5yUlZHODNtNjN6MTFMUjNhNzNlYWlLTVozN3R4NVIxRVVkOGR4dkEvQTNTS3l5eGh6TzRDZEFKclFlcWE2ZHRWenppYUFqeExSZzhhWTQwVlIvQVdBTTRNOXRNSFJkNTAxT3AxT1hCVEZid0Q0NzRsb1gvaUJVV3FRUkVTNkFGNzEzditSaVB6ZmNSeS9zSC8vL2k0UmFRYVZVbXJvN04rLzMvenN6LzVzWE1YZ1QwNU9JazFUV3hSRjFPMTJhV1ZsaGNiR3hpalBjNXRsbWFuTlIyK1NKREZGVWRpaUtIUWQvSE1BQUNBQVNVUkJWS3JPY1U2U3hEcm4ramNaeGhqMjNpZFZWN3UxRmtWUnhHRmVlVGpueUJqREllN2VpQWdiWStDOXR5S1NpRWhhWDJhTXlaeHphYlY5SW9xSXFGV2JlNTVRRGtwTXcvYXFqdmVFaUpJcTNqL3NML2JlcHlpTDcyTUFKZ0RFdEE1UEV2U0JoRkpxSzluc1RpNDlCeXFsdG9LMUE2TTI2L3kzV2Z0U1NxbXRhTkRuUWIwT1ZUY1lFUkVIWUE3QVVTSjZFOENiUlBTYTkvNmtpSngzenVWRWxJdElyL3FibVhOampPMzFlbkVVUlZHdjE0dU1NUkVSWmNhWUpvRGJST1F1QUh1SjZDTWlzZ2ZBcURid3FnM2dBTHdCNER2ZSt5ZG1aMmVmLzYzZitxMUZYRWpOR0JvNjRtYU4yZGxaR1IwZFBVVkViNkRzcHRNQkFtb3JTSWpvTGlMNlpTSmFLWXBpL2svKzVFL2VCckNNSVR4eEthVTJSeFdYRHdCSGpoeWhxYWtwR2g4ZnAxYXJSU2RQbmlRQWFEYWJORHM3UzBWUjlEdkMwelNsb2lnNGp1UCtIVzRjeDVSbFdmODFWVngrRlo4UEFOWmFjczZ4TVlZQW9OZnJFUUE0NTdqVmFoRUFMQzR1c3JVMkVaRm1WYkFYRVhiT05Zd3hqVWFqd1kxR0E5NTdHMFZSbHVkNUVzZXhEVVgzV0VSU0lrcVNKR0huSERPekVaRUdNL2M3L0VVa1p1WVJsS09rNGIwbkltb1NVU1lpMVRFYkVjbFFGdmF0OStYTUwwVEVZVjRycW5YQU1qTnpiZnVYamNHdkZmc3ZGcUhQb1lPZlVNYmsyL1VZSEZBN3R1cmZzVjZiVkVxcGE3WVpLUUtENnRaVlNxbUwyZXdVZ1dyN1JJVGE5ZXlHN1U4cHBkVEY2WFdvdXBFUWtRRXdDdUJlQUhjUlVkZDd2d1RnTkJHZHROWXVBRmdFc09DOVg3VFd6cUdzWTJUVzJwYUlOT000YnFDYzBuSWN3QTRBNDBRMGluSUt5NFNJWWdCbUVQOCtkZE5qQUx0RjVMTUFYaHNiRzFzNGVQRGdqdzhjT0pBUCtzQTJtNzdyck5IcGRNekt5c3JQV0d0L0NjQitJdG96NkdOU0tuQWkwaVdpSDRuSXQwWGsvOXkyYmR0ckR6Lzg4TXFnRDB3cGRmUHBkRG9tU1pMR3VYUG5ZdWNjVzJzcGlxTEVlNStLU09TOTV6Uk5LYy96V0VSU1prNkFzcGdPSURiR05MMzNGZ2dUdXhNMVJLUS9qMzFWbUFmUXYrQVBGLytKaUNRSUJmVFFaWjh4YzFvN1BCTzY2cXVDT2tURU1yUDEzdmVMN0dGZFUzc2RBN0FpWW5EaEdvZ0IyTkNkRDZBY2NCQ09xMS9VRDErdkJocFUwOEJVOGZtcjR2STMwM285UkxqWWcyaDlPS0dVR3FUTkdyQlVuODZnL3JkU1NnM0taazh0VU5Gem9GSnFXTld2T3dkMURxNzJyOVFOU2dCNEFGMEF5eUpTQU1nQjVDS1NNM01QUUlIeXVWcUVDOU1XUkNnSEJHUzFBUUg2aTZBMnl6a1IrYUdJZkFQQUgxcHJaMmRtWnR5Z0Qyb3phWUxBR2tlT0hKRTllL2FjanFMb1RSRlpIdlR4S0ZWamlDZ0RjSCs0WUp5ZG01dnpCdzhlZkcwWVJ6Y3BkWk9nWjU5OTFyejExbHUyMSt2eDNOd2NOUm9Oc3RZYWxQTytjN1BaaExXV3ZQZFJudWUyNnE0M3hoQVJ4ZDU3Wm1ZcWlvS0l5RVJSWkFBWTV4d3hNd0V3VmVFOGRNSlgzZTlSUFVJZlpVeTlEUVYrQURETHk4dU5LSXJpT0k0cGRNSEhSSlFTa1hYT2NSZzRFRG5uMG5BaGozQjhNUkUxcWc3L1VLeHZFRkYvZ0lDSVZPZTAySHR2bUJuaEppRkZLTTZIbS9Nb1JPL1hCd2g4NE1iNVlqZnlsN3E1dnRKTjkrVytmckg5RHRKNjdsOGZDaXVsdHBMTlNBOVl1NS9OMko5U1NsMk5qYjQycTdZOXlIbTNsVkpxS3hqVStVL3Z3OVZOZ2xBVzk1c0FtcGQ3TnFjLzYyb0xhUUg0T0JHOTQ1eDc4OHlaTTk4RE1Edm9nOXBNK3R2NFFmVDd2Ly83NHlNakk1LzEzcmVKNkNlcjVRTTlLcVZLQXNDTHlEa2llcDZJL2lNUlBYUGl4SW1UWC9uS1Z6UkpRS25McU9MeWp4dzUwaitmYjkrKzNZeU1qUFEvcitMeXN5eWorZmw1QW9CZHUzYlJpUk1uZUh4OEhJdUxpd1NVY2ZsRlVmREl5QWlBaThmbHI2eXNVSnFtL2JoOG9JektOOFpRbnVlVXBpbTYzYTZKb2loZFdWbEpSU1NLb2dnQWpQYytFWkZtR0NnQUlySkZVVFNKS0t1UzZwMXprVEdtNWIydjVwOG5Ja29RQ3V5aCtNOUVsSXBJQ2lBS2hYb1drU1JFNWxjREJRbmxSVkVEcTkvditqSDRJa0xWK3FHWTM0L0JyMFhtbzdhOVZkSDRJc0lYNmJUbjJ2cFZ0SDc5eitYV0hYb2I5UkJCcHhsUVNtMEZtOW5ScjkxYlNxbXRhTE1MUm5vTnFKUWFWb002LzYwZG5LWG5YNldVMmxRUzBpNWU5OTUvRzhDalo4K2VmV21ZNm16NnJuTVJYLzd5bDZQUGZlNXpuMlRtLzFWRVBrMUVFZlI3cGJZUUVja0JuR2ZtNzRySW40ckluM3p6bTk4OGR2anc0YUdLUUZIcXcycTMyM2IzN3QxWlVSUkpGRVVFQUZFVVdlLzlpREdtSGkyZldtdFRsQjMyTENKc2pFbTk5NGt4eG9UdWV1TzlUNnkxU2RYNTdyMDNvVU0rd1lXQ3VtWG1Kc3I0ZWdxZC9ra28xaHVVODhkVGlOcTNSTVJWZkgzb3J1OTMrS01XZzE4cnpITjRmNnJIYjVrcVZqOFU4L3N4K0xoUTdLZnc5ZnIyZ1pBZ0FIMi91MkZjck5QMWVoOG9hTVMyVW1xckdNVDVTSXRqU3FtdFlyUFBnZFcrOUJwUUtUV002dWUvelI2WXRUWTFTOC9CU2ltMXFRVEFvb2k4Nkp4N1FrUytreVRKYThNeTFZQys0MXpDazA4KytURmp6TDhub2dkRlpGUTdGOVZXSXlJZXdCbG0vcjczL2ludi9WKysrdXFyeDlydHRoLzBzYW5oOWV5eno5b2YvT0FIVWJQWnBMbTVPZHF6WncvbGVSNFJrZWwydTJTdEpTSXkxUi9uSEFPQTk1NGJqWVl0aXNJV1JVRUFVTTF2anpBL2ZSUkY2UFY2a1loRTFscDQ3eWwwbGx1VU1mcjlEbmZ2dlRYR21QQXhFWkd0eGRsWEVmMVdSRVpDOGJ5S3dVOEJwS0ZvWDBYeHA4d2NJeFRkdzdKNm9SOGlZcGc1RTVHMEt1Q0hiVFJSenFkVmRkUlhIZjRHcXp2dWxib202L2tRVndjSEtLVzJra0YwenVvNVVDazF6UFQ4cDVRYVpvTk1FYWpvT1ZncHBRWkRSTTZJeUY4QjZNelB6ejl6L1BqeCtXR29zOWtydjJRNHhYSGN5L1A4RERQUEU5SElvSTlIcWJWQ29YSmNSRDVHUlA4Q1FMNTM3OTdsZHJ2OWZydmRMZ1o5ZkdwRFVidmRwbnBjL3RUVUZJMlBqOU9KRXllb0hwbHZqREZWVkQ0QWpJMk5jUnpIVkVYbEEyWHNmZFZWUHpJeWdxcVFYeFFGMTE5anJhVmVyMGRabHFIWDYxV1I4Q1pOeTZuaGU3MGVIVDkrdkRrMU5aVUJNS09qbytqMWV0WmEyd1FRSjBsU0ZkampVSFJQakRFY3V0d2o1MXlEaU5Ja1NRQUFSVkZFeHBqUk1DODlpcUlnWTB4RFJCb0EyQmhEb1lNL0U1RUU1WHNhQWJETW5JcElSa1RHR0ZQOU14Z0FNWFBWNFErRWdRWDliMnpvdWtjdDRwNlpxMk5jRmFzZkJvNVYzd2ZnUXFSK2YvdjExOVMydVNvK1g2bnJ0VjVGcmZxNitvQllLVFZvOVhteE42TndYM1dNWFN5ZFJTbWxOdE5tRjRzMFBVVXBOZXdHZWY5YlQzQ3BQbGRLS2JYcFJvbm9Vd0RlYkRhYkwweE5UYjBPWUduUUI3WFJkSURBSlhTNzNWNFVSU2NCbkFkd0cwS1hxRkpiQ0tIc1RKNFFrUWVNTVYwaW9yMTc5LzQ1Z0ZNRFBqYTFnVHFkVHRUcjlkTGw1ZVhvamp2dVlHc3RwV2thZWUvVGJkdTJ4Y3hNY1J3RFFOenI5WnJqNCtNV0FKeHpSRVNOb2lpeU5FMHBMRE5Ka3FSRUZCTVJyNnlzRUlESU9aY0FTSWlJaVlpWU9SYVJKSTdqMkh0UHhoZ0tFZlhOUE0rckRueUV5UHNxemg3VzJ1cm4xQmhqcXVLN0lTS0RFT05mSzY1SElRNi9YNWhIR1h0dnF1MkhiVWNJODlZek00VjQvbjVrZnlqeTIvcHgxRjNwWnV0aWM3OWR6UTJhM3N5cHpiVGVQMi8xUXB3T0VsQktiU1diV1NSVFNxbEIydXpyTDczMlUwb051NjJRSXFYblg2V1VHcHd3cmU4dEFIN0tHUFA2K1BqNCt4aUNBUUw2em5NSm5VN25kdWZjdndTd240Z2VBQkFQK3BpVXVnd25Jc2RFNUcvRGRBUC81VXRmK3RKcGxIT29xR3ZVNlhUTU8rKzhFenZuZUhKeUV2UHo4N1J0Mjdab1pXWEZoa0k2eHNiR2lJaGk3ejMzZXIycWNHNk1NZFo3ejk1N0RzVjY0NXl6eGhoMnpsVmQ3RVpFK3ZQQVcyc1JQbytjYzFVTVBqdm5ZbVptWXd5SWlQSThUNHd4S1FEcm5PTWdDdkgyRVFYZSs1aUlHbFdFUHNxdTl3YUFyTllKYndCa0tNOXhWYmQ3UkVSSmlOSG5FTjBmZWUvVDhMclFLSThZUUJNNjJFeXBnZG1vRGpPTk9WUktiVFdiOWRCMjBBK0hsVklLR0V4WHY1Ny9sRkxEYXUwZ1VaMW1RQ21saGsrWTB2c1VnTDl5enYzdmk0dUx6eDA0Y0dBT04zR05UZDl4THVIeHh4Ky9OWTdqTHdENDF3RCtNWUJrd0llazFPVUlnSjZJdkF2Z3owWGttL1B6ODM5N284eVZzbi8vZm5QLy9mZjN6MGRWWEg2cjFhS1RKMDhTQURTYlRlcDJ1d3dBOC9QenRHUEhEc3pQejlQSXlBaGZMQzUvWktTY0dhVGI3VkthcHR6dGRsZTl4bHBMeHBoVnk0d3hsT2M1cFdtS2JyZHJRaGQ5TTRvaUF3RE1iRU1NZmxaVnlFVWtNc2EwdlBkeG1PdWV2UGRKZUUzRXpCeUsrR21Zc3o1Q2lLY1ByMnNTVWIrQUQ2QXBJczNhOXEySWpJVHVla0xvbks5L0RQUXI5dld2SVh6TXRjRUE5Y2o3L3JMUXhkK1B3Zit3Mnc4TTlMMUVxWUhacU9odDd6MllXUjhVSzZVR1RxTzJsVkxEWnUxNWFET3V4NGdJM3Z2Ky9zb3dONldVR2g2RHVnYXMzOU1QWXY5S0thWDZSRVFLQUs4RE9FUkV6NXcvZi83NUF3Y081SU0rc0kyaVhaK1hNREl5MGx0WldUa05ZQTdBbGkrd3FxRkhLT1BncHdBOENHQ2gxV3F0VEUxTmZSL2xOQmxiVnJ2ZHRyZmVldXRJbXFiOTgxRWN4d21BOU55NWN6YUtJdmJlczNNdWphSW85dDdiOGZGeEtvckNaRmtXTytleU5FME5VQmE2VVhiRHAxV0hQelBiYnJjN1VpdkN3MXFiRWxIcXZhOWk2VmxFRXVkY3dzdzJ6M05pWm1KbUV5THpHUUM4OTh6TUZvQ3RGZDNaZXgraGpNMnY5bWxRZHVIWEkrOU5pS3JwRitPSnlJYVkvdnJUbHlnc3F4Zm02OTM5cStyemEyOGNMdmExRHh1cGY3bHRYT3B6cGRSZzFRY0hyT2ZENC9vRENxV1UyZ3AwaWdHbDFMQllleDIyMmVjL3ZlZFRTZzJqUVUyM1VuOTJwOWVpU2lrMVVCVHFNbE1pOGhBUm5ZamorSTEydXoxM0l6VGhYZ3NkSUhBSnAwNmQ2bzJNakp4ZzVuTzRpU01rMUUwbkEzQVhFWDNlV3V1MmJkdldlL1RSUjE4OGV2VG8zUFQwdEgzbm5YZE1zOW1rdWJrNTJyNTlPNitzckZoampQSGVjN1BackxydmJaN250dXF1aitPWWU3MWVqTEpUSEhFY3d6bG5SU1N5MXNJNVJ5R0czbHByVFJXZkgrTDFMY0k4OCtHMWhvaXFmZmFMNUNJeUVsNkxrSTZmT09kU0lySlZvVDUwMzhmR0dJT3lrOTBDaUVVa0MxM3gxWnoxbVloa3VORFZib2xvcElyWkQ1MFFDWUFVWmFHZkFYQVZxUjhHQU5ERmJnWXVWemkvMUxMTHJYZTVBdjZWOXFXVVVzQ0ZoN25WZ3d4QXp4bEtxWnZMSUI3UTZzTlpwZFJXc0ZGSlVaZWk1MENsMURDcm4vc0drYVNuNTE2bGxOb2FpS2dKNENkRTVOTkprcnk0ZS9mdUZ3RE1EL3E0Tm9JT0VMaUU0OGVQOXhyL1AzdnZIZDdHZGViN2YyZlFHMEd3QWV5OWsrcTl5NVlzeWJJbE83WVZ4Nm4yZXVQWVR0M05UWDY1MmJ2cnZmdWs5K3ZZc1oyNHhIR0w1SzVpeTdLYTFhbk9Yc1RlSzloQTlKbmZIeUpra0p3WkZBSWdTSjdQOC9oSmhETnp6cEVBSEp3NTcvZjl2a3BsTDAzVFF3Q2N1Q2tTSUNmdWhObUFHRURPZU1hNlJTcVZLb3FLaXBwdE5wc2lQajVlYXJmYlJTcVZpaEtKUkJLRlFpRUhJS2RwbW1ZWWhoS0pSQktLb3BRS2hVSUdnSEk2bmJUVDZaU0t4V0sxU0NRU0E4QzRqYjVTSkJJcEFJaG9tcWJHLzFmQk1Jd000OW4xNDhGOUdRQWxSVkVpQUJDSlJCS1daWlVzeThvbjI5U1A5d1BnY3p2NzhjeDdsMTMrcmN6NzhmN0JzaXcxTGdyZ3NzdDM3KytXRGY3NEp0L1Y3bTZYVDdtRUJnUUNnVEJiY05uQlVoUjE2ejhDZ1VBZytBY1JXaEVJaEhEQ1cwZTRRT0VLaUlWU2xFQWdFQWpoQWxuekNBUUNnVENPQ0lDR29xZ0ZMTXZlSnBmTCsvYnUzVHUyWjg4ZTUweFBMTkNRWHo1K3FHZWVlVVlWSFIzOVBRRGZBUkFOSXFnZ3pDSllsaDJsS0txSlpkazJtcWFIeDJ2WmkyaWFwbGlXcGNZRDZiY3kvTWR2bzNFejQ5N2RRdDlsc3k5eTYxN01zcXpFUGRET3NxeDRQTk9mSGcvY1V3ekR1UHFpeHc4WmJ2VVBzdjRRQ0FSQ3dBaGtocGw3SHlSWVJpQVE1aFBFWXB0QUlJUVRNN2ttRVlFQWdVQ1lqOHprMmtlZXZRa0VBaUdzWUFBTU1neHpFY0F6QU01OTZVdGY2cWNvYWs3WnZaQ0FOejlzYkd5c3plRndETk0wUGNpeXJKWnlxMkZPSUlRN0ZFV3BBUlJSRkZYa3ZzbmsybkQ2WXBmUDF6NjViL2ROZGFnekh3Z0VBbUUrd3JJc2FKcWV0alVoS1hGQ0lCRENpVkFIeUVqOVZ3S0JFQTdNVktDSXJIOEVBbUcrTWxQckh4RmtFUWdFUWxoQ0E0aWlhVG9md0VhR1lZd3Z2UERDQlFEMkdaNVhRQ0YyMmdJWWpVWVd3RENBSG9xaXJETTlId0tCUUNBUUNBUXUzTzFnQXdYTHNyZitJeEFJaExrT1dlc0lCQUtCaUVNSkJNTDhKUmpQMU42T1N5QVFDSVN3SlFyQWJSUkZMZGRvTk5vSEhuaEE1UEdPV1FUSmlQZUFTQ1FhWWxtMkY0QnRwdWRDSUJBSW9VRFozd2ZEOWV1SXFhMkJzcThQTXRNb3dMSnd5T1V3NjZMUWw1T0wyaDEzenZRMENRU0NHOEhJTWlOWnRBUUNnVUFnRUFnekF3a1lFUWdFUXVpWmFSY0I4dnhOSUJBSVlZY2NRQnFBaFFDdTdONjkrK3ErZmZ1R1ozaE9BWU1JQkFUbzdPeGtOUnFOaWFacEkrYVlkUVNCUVBnY1Exa3BWdjdsR2Q3MnM5LzVQbnJ6ODBNNG81bEJQalNFL0EvZlIvS0Y4NkFZWnVvRnc4TlE5L1JBMDlGT0JBSUVRaGdTeUlOa3JqSXhCQUtCTUJPNGw2NEtwdVUyUlZGZ3VQWS9CQUtCTUVOTURoU0Zhay9tV20rSjdUVmhOckR3amRlUWR2b1VaNXRES3NYQlB6NGQ0aGtSWmlzelZkckZOYVpyZkxMMkVnZ0VRbGdoQnFDaEtLb0l3RnFwVk5xQ202N3pjd0lpRUJDZ29LQ0FkVGdjTmdCakxNczZ5WTh6Z1VDWXErZ2FHckQ4cjg5Qk1UUTAwMU1oQklHRXk1ZVFjdllNM0gvR3JKb0lYUG42d3dFZFI5blhDMjFiRzZTakk1Q09tc0NLYUZnMEVSaEpTTUJRVWpKQWs4cEd3V0x5SG1XNmh3cVRBM0prRHhSOHRLMHR5RDE0QUNMSFJFM3FsYTkrQTFhdE5tRGowSFk3ZEkwTlVBd09Rall5QXBITkJvZENBVk5NREl4cDZiQ3AxUUViaTBBSUpLRllpK2p4M3ltU3ZUWDdDTlZlUjJveVFkZlVDTm53TUtTakk2QVlGbmFWQ2lONlBZeXBhV0NrMG9DTzUwTFYzUTF0UnpzVVJpTkVWaXNZRVEyN1NvWFJPRDJHa2xQZ2tNdURNcTZtb3gyYWpnN0lod1lodHRyZ2xJaGhqZEJpSkQ2ZTdPMUN3RXdHNnNuZWowQWd6RWRtOHZtWFBJTVRDQVJDMkVLekxKc09ZTFhENFRqei9QUFBkei8yMkdOak16MnBRRUFFQWg1Z1dkYk1zdXdJQU9kTXo0VkFJQkNDZ2FhekU2di8vQ2RJTEphWm5nb2h3RWpNWTFqdzFwdEl1bGd5cGMwY0ZSMlFNV1FqSThqNjlBZ00xNjVBM2R2TGU1MVZyVWJieXRXNHNXVXJMRDRFTzNjLzhWZ2dwaWxJeVRlL2hjNUZpM25iTi83aVo0aHNiUW5JV09YM2ZnSDFXN2NGcEsvSkJQb3d3ZjFRMnZWblFoQmdHR1FkK1FUNUJ6NEU3Wnk2M1p3c0dQQVhRMWtwMGs0Y1I4eU5Pb2pzM0gyeUFBYXljMUMvYVRNNkZ5L3h1dTkxZi9nZG91dHFBekpQUHVvMzM0YnlCNzdJMjE3MDlqNWtIdnMwSUdOMUZSYmh3cFBmQ1VoZmhNQVFxdlhIWFJoQURtWm5CNkhZNjlBT0I5Sk9uMEppeVhub21wckE5Nmx3U2lUb1dyQVFON2JlZ2NHVTFHbVBLemNPSVAyemswZ3VLWUhDT01CN0hVUFQ2TS9KUmRPYXRlaGNzaFRzTklQMmN1TUFNbzhmUjlMRkM1QUxpSWV0S2hWYVY2NUN3KzFiWWRicHBqVW1RWmlaV0l2SS9vOUFJTXhId21IL0Z3NXpJQkFJQk1JRUtOeDBFY2lnYVhxNVZxdnQzN3QzYjlXZVBYdG1mY3lZQ0FRRTJMZHZIKzY1NXg0YkFBdEZVYlArelNZUUNJVEowQTRIVmp6M0RCRUh6REVvaGtIcTJUUEkzZjhCNUNNandSbUVZWkR6MFNGa2Yvb0p4RmFyeDh0bG82UElQSG9FcVdkT29meSsrOUc4ZG4xdzVoVUVwR056UWhUcU0rUmdJdmpFVmxlaDhOMTNvRzFyRGRvWUVSM3RXUFQ2YTlBMU5uaThsZ0lRWFZlTDZMcGE5T2JrNHNvM0hvRWxNakpvY3dza0V2UDgvSjdPUjRLOU5wR3NyZGxCU1BZNkFCS3VYa0hSMi9zRUEvUXVSSFk3RWk5ZlFzTGxTMmpjdEJrVjk5NEhSaUx4ZVV6SzZVVHVSd2VSOWNsaGlCd09qOWZURElQWTZpckVWbGRoK05CQlhQL3lWekNRbWVYenVHQlpaQjQ5Z3Z3RCt5R3kyVHhlTGpPWmtIWHNLTkpPbjBMRkYrNUgwNGFOdm85SjhJbFFyazJrRmphQlFKaHZoTk82Ui9haUJBS0JFRlpRRkVWSkFNU3hMTHVXb3FnV2k4WFNDR0FNTjNOdFppMUVJQ0JBWVdFaFMxRVV3N0tzQXdCTGZwZ0pCTUpjSS9YTWFjR3NiOExzZ21JWXhGKzdpdHdEK3hIUjFSbTBjY1JtTTVhKy9DSU01V1crMzJ1eFlOSHJyMEhUMVkzeSsrNFB3dXdDajJTV0NRUUN0VjhKZE5rQ3d1Zm9HdXFSODlFaEdDcktnenFPb2ZRNmxyN3lFc1IraU1CaWEydXc0VmMveDludi9nQ2o4ZkZCbUYxZ21XM2ZVNEp2dUs4L3dSWUh1UDZYWk0rR0o2SGE2NEJsa1hmb0FISVBIdkQ1VmdwQXhvbmowTGEzNC96alQvcGsveTh4ajJIVnM4OGdxdjZHeitNQ1FFUlhKOWI5L3JjbzIvTWdHamR1OHZvK3l1bkUwcGRmUk9LVnl6NlBLYmJac1BDdE42RHU2VUg1L1EvNGZEOUJtRkN2UjJTL1J5QVFDRE1MV1lNSkJBSWhiTkd3TEx1VVpkbEtpVVJTOHRSVFQzVTg5ZFJUbnBYVllRd1JDSGpBNlhSYUpSTEpHRWlKQVFLQk1BZkpPSEZNc0gwZ0l4T1Z1Ky9CWUVvcWFLY0Q2dTV1eE5RRzEwYWE0RHZTa1JFa2w1eEg1dkhqVUF6MEIzVXN5dUhBNm1lZVJsUkQvYlQ2eVR4NkJGYWxFblU3N2d6UXpJSUV3MEE4U3pLVGczR0E3T3FQSEJaUEg5cG1nNkgwT2pLUEgwVlVZMlBReHpPVWxXTEZjOC95V21GN2cySm9DR3VlL2hNKysvRlBmQ29OTWhQTVY2Y1BRdUFod29Ed0pKUjdIUUFvZk85ZFpIMzZ5YlQ2aUs2cnhiSy9QbzhMVDM3SEs5dC95dUhBcW1mK1BPMDlGc1d5V1BEUE4yR1h5ZEMyYXJWWDl5ejV4OS85RWdlNGszbnNVNHpwSXRGdys5WnA5VU9ZeUV5dFNlR1NSVXZ3RHNycGhLNmhIb2J5Y3Vncnl2SFpEMzhFcHcvaUpBS0I4RGt6L2V4TDlxSUVBb0VRbnJBc0s2RW9LcHBsMlNLYXBwZW1wS1NZQU16cXpFc2lFUEFBVGROMmhtRXNORTBUZ1FDQlFKaFRLQWI2b2U3dTVtMGZNUmh3NXJ2ZkJ5T1ZBZ0Nja01HWW5nRmpla2FvcGtnUWdHSVlKRjg0ajhUTEZ4RmJYUTJLWVVJeTdvSzliMDM3NE5wRi92NFAwSnRmZ01HMHRJRDA1eTlDOXI4U3MzbGFBZFpRTWpuRE5wQUh1eFJGa1FNS1A0bXRya0x5K1hNd2xGNFBXVGtYZFhjM2xyejhVa0ErdTRwQkl4YSs4Um91UFA1a0FIcnpIMVlzYk5NdE5wbENOQlBDVEJES0RGcjMvbWY2Z0hpK00xTjduY1JMRjZjdERuQ2hyNnBFeHZHanFQY2lhSjczMGNHQTdiRUFZTkdicjZNL094dm02QmpCNjlJL080bWtrZ3NCR2JQd3ZYZlJXMUNJa2ZpRWdQUkgrSnhRcjRIaFpMVk40RVkyUEl5NHlncm95OHNRVjFVMW9kd1MrZVVpRVB3alhQWjk0VElQQW9GQUlId09SVkUwQUJsRlVUa0Exc3JsOHVxOWUvY083Tm16WjliR2pvbEFRSUQvK3EvL1l2ZnQyK2R3T3AxMmxtVkppUUVDZ1RDbjBEVTFDYlkzM0xibGxqaUFFSDZJTFdZcy9zZmZRenBtZEcwTjBrNmZFcnhtVks5SDU4SkZzRVpvSVIvb1IrS1Z5MUFNRG5KZVN3RW8zdnNtVHYydi93K1lvZDlZVTB3TWVuTHplTnRubTIxNW9BOXkzUStIU2FETVB3cmZlUnZhOXJhUWpybndqZGNnc1poNTJ4bVJDRjBMRjhHWW1ncUtZUkY5b3c1eEZlVzhoOG1Hc2xMb0s4clJYVmdVbkFsN2dLVnBOSzlaSzNnTmNSQ1lIOUEwSFpLQUZjbmNDZzltWXE4ak1ZOWg0WnR2Q0Y1alZhblFzV1FwVEhGNlNNeGpNSlNXUXR2V3ludDk3c0VEYUZ1MkFsWUJKeGJaMEJBeWp3aUxFb3dwS2FqYmZpZUdrcE1odGxoZ3VIWU4yVWNPUTJ6amRyVVUyZTNJUDdBZlY3NytNRytmY3FNUkJlKy9Lemp1YUd3c09oY3RnVTJsUkZSakkrS3ZYK085bG1ZWUZMN3pOczUvKzd1Q2ZSTDhJMVJyRWhFR2hEOXBwejdEZ2pkZkowSUFBbUdPUXA2OUNRUUNJV3loQVNRekRMT2NwdW1UWXJHNGkyWFpBWXFpWnVVR21nZ0VQR09qYWRyTXN1eXNWWUVRQ0FRQ0Y3TFJVY0gyZ1F6aUZFQ1lTTDZIT3J4MVc3ZWhhdmM5RTJ4MHErL2FoU1d2dm9LRWExYzU3NGxxYWtMaXhSSzByMWpKMlg3cGtVZjluL0E0UmZ2K0NmbklDR2RiNWE1N3dJcjV0ME5DUWNmNjI3YkE2S1A3d1ZCU3NrL1grMEl3TXIxY0J4UGtvSGoyRUYxYmc1ZzYvbEl3WmwwVXpqMzViWXdrSk41NnJXN2Jkc1JXVldIRjg4L3lCcHFLM3Q2TDdvSkNUakZQOVk0N0lWdS9ZVnJ6VGp2MUdlKzhtOWFzeGFoZUwzaS9oS2NVU0hkK0FWcFhyL0ZwTHVZd0w2Y3dIM0d0UlF6RGtNTlNRbERKUEhhVWR6MEJnSjY4UEZ6K2wyL0NwbExkZXEzNnJsM0lPdnd4Q2o5NGovTWVpY1dDdlAwZjR2cFh2c3JiYjlLbEVvZ2NEc0Z4THp6eEhUQnVlNWJoeENUMEZoUmk3UjkvQjVIZHpubGZ3dVZMS04zeklCd0tCV2Q3OXVHUElCWnd0MmxadFJyWEh2cktoTDJTNGZvMXJIamhPVkE4ZXdOOVpRVzBiYTFCM2ZQTVYwSVpNQ0xCcWZCR01qWkd4QUVFd2h5RXJMc0VBb0VRL3JBc3E2QW9Lb2xsMlhWMnU3M3ZoUmRlS0FIQS9VQVc1aENCZ0FBVVJlSHZmLys3WFNxVldpaUtDbzJmSVlGQUlJUUlUM2JNVnBVNlJETWh6QVlpMnRzUUxSQjBiRit5RkpYM2ZtSEs2MDY1SEpjZi9oZW9mdk1yM3V5NjFMTm5lQVVDN2N1Vyt6ZmhjUkpMTHZDS0E0d3BLZWhZdWt6d2ZpRUhnZTdDSXZUbTUwOXJmb0hFUFpnZnFFTmRZak03KzhnNGNaeTNqYUZwbkgvaXlRbmlBQmU5K2ZtNCtwV3ZZZmxMZitPOFY5M2RqYWdiZFJqSXpwblMxcGMzdmUrQnNxOFhpMTk5aGJQTklaV2lkdWZkZ3ZkVFRpZkVWaXRuMjFCcTZyVFhFVUw0RUtwRFU5YzRKRUEyejJBWXBKMDh3ZHRzaW81QnlUY2Y1NnpyZldQYmRpajcrNURPNDdTVWRQa2l5aC9ZQTZkTXh0a2VVMVBEUHkyeEdGZS8rbzBKNGdBWHh2UjAxRzYvRS9uN1ArQzhWK1J3UU5mWWlONkNnaWx0RXBNSnFXZlA4STVyVEVuQnRTOS9GYXhJTk9IMXJvV0xVTHZqVHVRZU9zaDdiOHJaTXlqYjh5QnZPOEY3Wm1vTkltc2ZnVUNZcjdnLzk0WnlMWFRmZDVJOUtJRkFJSVF0RkhWemdkWUJXTzEwT20rb1ZLb3lsbVVkczlGRmdQWjh5YnlHdFZnc0RnQTJscHlLRXdpRU9RWmYxbzhMOXl4d3d1eUNwU2pVM2JFTkE1bFpBZXN6dHFwU2NMenlMOXpIMjg1SUpLaTRaNnA0d0VWTWJRMFVSdU8wNXNlRnlHSkJvWUJ0YnRVOVgvQlkya0FvaTlDdVZQbzl0MkF3T1lnZmpLMEwyUTRGbHE3Q0lqUnMzQlN3L2lpR1FheEFrS2xsOVZvTUp5Ynh0bmNzVzQ2QmpFemU5dVNTa21uTmo0K2l0L2Z4WnM0MjNMNEZGZzhaL1VKT0g3WXcrNTRTL01jbGZpSVFnT0RzZFNKYld3VWR0cXAyN2VZVUI3aW8zbjB2SER6dFlxc1ZodExydlBlcStucDUyN29MQ21IUjZYamJQWlZnVVEzMGM3NmVkUG1Tb0d0QjlhNTdwNGdEWE55NGZRdnNjbTVYQWdCSXVIcEZjRTRFNzJGWkZnd1QybndWOXdBVmdVQWd6RWRtWXYxenVXV1J0WmRBSUJCbUJTcVdaZk1vaXNwbFdUYnU2YWVmbnBWMW1vbURnR2ZzQUN3VVJaRVNBd1FDZ1VBSWU3cUtGNkQ2WGlaRU1nQUFJQUJKUkVGVTdsMFlTa3JHdWovOExtRDlDbVcyOVdkbHd4SVZMWGgvYjBFQnhxSmpvT3p2bTlKR0FZaS9lZ1VOdDkwKzNXbE9JUGZqUTFBTURuTFBKeWNYdlY1a1BjKzJ3R093c2d4SUJrTmdHVXBLUnMyZE85RzVhREh5RHU0UFdML2FsaFpCVVV2YmNzK1o5RTFyMXlHcW9aNnpMZUhxWlZ4LzZNc2VoVFcrRUZkWmlYaWVvSmxOb2NTTkxWczk5aUhrOUdGWGhOLzNsT0EvTGlGVXNOY2oxd0V0SVR3SjFsNG51cmFhdDQwUmk5RzVhTEhnL1RhVkNoMkxGaVBsL0RuTzlvUXJsOUcrZkFWbm04akc3MGc1a2pqVjljVWRxMVlMaTBiRDY1aEU4NGdBRE5mNGcvam15RWowQ0xna09SUks5QlFWSWZIU1JjNTIrZEFRTkowZEdJbFBFSmc1d1Z0Q3RmYTVjQVdueU42UFFDRE1WMmJhdllXc3Y0UkFvK3p2ZytINmRjVFUxa0RaMXdlWmFSUmdXVGprY3BoMVVlakx5VVh0amp0bmVwb0V3bXhDUk5PMG1tWFpUS2xVV3FUVmFvMEF1SzB0d3hnaUVQQ01uYVpwQzhNd0RQbHhKaEFJTG1pSEE3ckdCbWc2T3lFeG1jQklwYkJvdFJpSmp4Zk16dlFIa2MwR1hVTTk1RU5Ea0kwTWcySloyRlJxV0xWYURLU2x3KzVXQXpVY0VWc3NpR3h1Z214NEdES1RDU0t6R1U2RkFsYVZDbGF0RnNiVU5GNjcxVUFqSHh4RWRGMHRGQU1EQUUxaEpENEIzVVhGWHQ4ZnJ1L0ZpTUdBOXFYTDBMWjhKVXh4Y1VFWmd5LzdEQUNHVWxLOTZxTXZKd2NwNTZZS0JBQWdzcVhacjNueG9lenRSZWF4bzd6dFZidDJlOVdQVUNtT2NITVFDQ2J1N2dSa1ArUWZWbzBHSFl1WG9HM1pjZ3hrWlFkbERLWEE5eFR3N3J2YWw1dkwyeVlkRzRPeXJ3OWpzYkUrejQwTHl1bEUwYjYzZU50djNMSE5xd0MvaEh4UDV3MmhDcEM1bDJ3aGhBY2gyZXYwODYraHd3bUpZQ1FTajMzMDVlVHlDZ1IwemZ4N0hhdGF4YnVHTTE2NGV2RmwrZ1BnZEdHaGJUWkUzN2pCZTA5WDhRS1BZckN1b21KZWdRQUFSTlhmSUFLQkFPQytGakVNQXpyRUxtOUVKRXBRZDNaQzA5TU55ZWdvcEdNbWdHVmhWNnRoVTZreGJJaUhTYThQeXJnUmJhMVE5L1JBUGpRRTJtYURWYXZGV0hRMEJqSXlCZGU4UUNBYkdZR21veDNLZ1FHSXgwd1EyZXh3S0JTd3FWUVlTVWpBY0h3Q1FCd1g1elRCV1BlVWZiM0lPN0Fmc1ZXVmtKcE1zRVRxMExsb0VXcDIzZ1c3UWhtVWtvRnpoWTIvL0Rudm1kRkFSaVpPL2ZCSElaN1I3RUUrTklUOEQ5OUg4b1h6b0xnRTBNUERVUGYwUU5QUlRnUUNCSUp2VUJSRmlRQ2tNd3l6bEdYWk1nRENoM0poQ0JFSWVPQ3h4eDV6dlAzMjIxYVdaVWtLQ1lGQWdIeG9DTmtmSDBMS2hmTVFXeXljMTR4Rng2QnAzWHJVMzc2RnMxYW90K2pMeTVEMjJVbkUxbFJEWk9mT0ttSUJES2Ftb21uZEJyU3VXaTM0b0x6NS96NkZpSzVPcjhmZjhlTWZUaDJQb3ZEaE04OTV2RmRpTWlIdHM1T0lMN3VPeUpZVzdrM29PQXhOWXpBdEhlMUxscUo1M1hvNHBkNDc4aFM5OHpZeWp4N2hiZi93NldmQmlrU1FtRXdvZXZmdEtSdGlSaXpHL3YvM2pNZHhBdjFlQkFLblZJWUxqeitKd2VRVVdDSWpnem9XQUVnRkxIZXRhclZYZll6RzhSOGVhZHZhZko2VEVBVWZ2TWViTWRkVlZBeWpnSTI2TzBJT0FuWUZ2N1h1VEJPTUF3VnlRT0VmRmZmZEQ3TXVDcU54Y1FITnZPZEN5QnFiRVl0NXJhL2RNVWRGZ3hHTGViOC9rVzJ0QVJNSXBKNDVEVTEzTjJlYlZhUHh1dnlDWUNtUU1CZlJFYnpIUFVnV2lrTlRJZzZZZVVLOTF4RmFRMjFxNzlhU1VZRkFtV0xRQ0tuSkJCdkh1alNZa2dwZFN3dm5mWHpycEF1eGVRenlvU0hPTmhaQVA4ZWVSOXZXS2xoZXdKaWVJVGdtQUF3bEp3dTJSd1I0YjBjSXJZdUtDeEtvQ2cvVy9Pa1BpSzNoZHptWnpNNS8rOTZVMXh4U0tRNys4V212N28rcHJVSGFaeWNSWFZmTDYwN2l3aHdaaWI2OGZOUnYydXkxY0p3UHNYa00yWjhjUnRLbFM1ek9jOEROWjgrVzFXdFJmZGZkWGdtM3ZFRSswSStFMGxMRVZGZEIxOWpnOGU5c2x5dlF1V2dSNnJkc3hYQUN2OHZMd2pkZVE5cnBVN3p0ZmRrNU9QT0RmL2Q2bnF1Zi9pUGlxcXE0KzhySnhabnYvNXZYZlJGQ2k3cXpFK3QvKzJ0STNaNWJsQVA5eUR4MkZIR1ZGVGoxdjM0TW0wRHBIZ0xCSDNRTkRWaisxK2VnNE5rbkVnaUU2Y0d5TE0yeWJCTExzb3RsTXRsSGUvZnViZDJ6WjQ5dHB1ZmxDMFFnNEJtV1lSaHlPa1FnRUdBb3ZZN0ZmMzlsd29hZUMyVi9Id28rZUE4cFowK2o1TEhITVNMd3dNaUZ1ck1UQy83NUptSnIrUzNkWFZDNG1ZMmthLzRIY2o3NUdKY2ZmaFRHdERTZnhnc2t0TTJHdklNSGtQN1pDWWl0M3JucTBBeURxSVo2UkRYVUkrZndSNmpkc1JNTm16WUhiRTdTMFZHcy9mMXZmUkpIdUFqbjk0SVJpMjltZDRVSXNkbk0yMFk3K0cxeDNSRnlpbEIzZFlKMk9LWWxxbkVSMmRLTXhDdVhlZHRyZHQ3dGRWOTgxdVYyaFRKc3MwYUNHZFFpQjhTKzQwMHBpMEFoRXZpZVVnNEh3TEplaVJRY01obWtQSUdqaVBZMmRDeGU0dmNjWFlpc1Z1UitkSkMzdmU2T2JZSzF2dDBSTERGQUhBVG1CTzVCc1ZDdVEyUzltMWxDdmRjUldrTnBPMzh3M1IxUHJsZ1JiYTNveTgyYjhuckgwbVZJNXdraTZjdkxJREdaZUFWUHlSY3ZndUw1N2U5Y3VBaFdEZ2VCeU5aV3dYa09KM2wyUkJ2Vkd3UUZaZW9lWVdFRHdYdG13c21KN1BubUoxSDFOMUQ0emo1RU5UVjVmWTlpY0JESjU4OGgrZnc1ZEJjV29YVFBnMzZKU1JPdVhFYngzcmNnSHg0V3ZFNDJPb3JzSTRjUlYxbUI4MDk4MitkeDNGRjNkYUhvblgySXF5aUhMNTkyaWNXTWxQUG5rSEwrSEc1czNZYkszZmVBNVhnMmJOcXdVVkFnRUgyakR0TFJVZGk4RU54THhreUNaZithVjYzMmJ2SUVqd1JqelMxOC8xM2VzMFJOVnhjeVB6MkNxcnQyRVJjclFzRFFkSFppOVovL0JBbFBjaHVCUUFnSUZBQTFSVkZKRkVYbEFtaDc2cW1uMnA1NjZxbFprMndlbmlmYkJBS0JFR1lrWEw2RUZjODk2MUVjNEk2NnR4ZHIvL2g3UkxRSkg4QzVFMU5kaFEyLy9iVlhBZW5KcUhwN3NmWVB2MFhDNVVzKzN4c0lWTDI5V1AvYlh5UDd5R0d2eFFHVGtZMk1vSGp2VzFqKzErY0ZBOUsrc1BqVlYvd1NCOHptOXlJWUNBWFpsQU1EWHZVaE5mRm41dEVNQTVtSFRBMXZLWGovUGQ2MnJzSWlES1o2bjluQ2w1a2M3a0ZIVjdaWG9QcHlRUTZLd3h1SHdPZVNBcUF3ZXY2dVVrNG5KQUxycjN3d01Oa0htY2VPOG1hOFdqVWFOSzNiNEhWZlFrNGZ0akQvcmhLOFo3S0RRQ2pISTh3UGhOWlFyL2M2QWk0RUFIalh2YjdjUFBUemxKOFJXeXhZK09ickFJY2psN3E3RzNrZnZNOTVuMU1zUnVVOVgrQnNVM2tJM28vR2VBN3VzVFFOaTViZjJjSGJmek9DWjJheXpCTkZVV1QvTng5Z1dXUWRPWXgxZi9pZFQrS0F5ZWdyeXJIeGx6K0h2cXpVcC9zeVRoekg4cis5NEZFYzRJNjJ2UTNMWG5rSjFEUnl1dUtxcTZEM1VSd3dtYXdqaDdIc3hiL2VGT0pPWWlncEdRTUNTUU1VeThMZzViK1Z2clFVTkk4em8wTXVSMmNBQkx5RW03aUM5SUhjQzBiWDFRbTJ4OWJXVGxocnlicExtQTYwdzRFVnp6MUR4QUVFUXZDaEtJcVNBSWdHc05ocXRXYkV4OGNIMTFJNHdCQUhBUzl3T3AwVStXRW1FT1l2RWUydEtQandBNzhlR21Xam8xanh3bk00L3RQLzlKaFJwQzhyeFlybi84TDcwT2NOSXJzZFMxOTVDZWJvbUpBNkNhaTd1N0grTjc4VUROTDRRc0xWSzVBYkIzRG0rLzhPeG9lU0E1UFJWMWJBVUY3bSszMnorTDBJRmphMWh2ZkFKcnEyMXF2TTVDaUJXcmNBZU10MitFSnNkUlZpcTdsdEZ3R2c5czY3Zk9xUDd6TXRIeHJFMXYvNDM1Q01qVUZrdDRGaUdOaVVTdGpWYWd6SEo2QS9LeHRkQ3hkaUxEckdwL0VDU2FEMkxwTVBSc2llS0h6eGxIMFVVMXVMVmcvWlJickdCc0d5TUJMTDlNVmJVcE1KV1VjTzg3YmYyTExWNDIvbWhEa0ovUGFzKzhQdkliYVlJYlphUVRrY2NNaHYxbzhkaTRsQlgxWTJlZ3VMNXNRYVBkOEl4VHBFeEFIekQ2dEd3OXVtN08rRFlxQWY1cWhvd1Q0ODdYV0VEbXF2ZmZtcjJQQ3JYM0N1czRsWExrTmlIa1AxenJzeGxKUU1zZFdLK090WGtmL0IrN3dDNXVzUGZZVzNOcml5bjc4OHBrTW04OXJCeFJLaDRiVUJsdzBIUnZoSnVNbE03YitJazhEOG9QaWZieUxqczVNQjZVdHFIc09xdnp5RGkvLzZtRmV1VTZsblRxRjQ3MXQralJWZFY0dkladjhGRFlFaTRlb1ZaSDc2Q2VxM2JwdlMxclIrbzZEb3duRDlHbHBXci9FOHh2VnJ2RzN0UzViNXRIY21lRStnMWovV1F6K3VYZWRNT01ZUTVoNnBaMDVEM2RzNzA5TWdFT1lORkVWcFdKWmRMQmFMeTNRNjNTVUFEbnkrdEljMVJDRGdnYjE3OTRvY0RvY0VOOVVnTXowZEFvRXdBeFI4OEQ1b3A5UHYrMVY5ZmNnL3NCL2w5OTNQZTQyeXR4ZExYM2xaTUNEdGxFb3hiREFBRkFWMVR5OXZaalB0ZEdMNTMxN0EwZjk4Q3M1cEJOZTlSV295WWVXelR3ZE1IT0FpcXFrSlMxNTdGWmNlZWRUdlBqS1BmdXJ6UGJQNXZRZ21neWtwaU9obzUyeFQ5ZmZCVUZhS3JnVUxlZS9YdHJWNnJKc1pDTmVJM0lNSGVOdDY4L0poVEUvM3FUKyt3Q1B0Y0VBNU1QRndYV1l5UVdZeVFkM2RqWVJyVjFIMDd0dG9YN29NVmJ0Mmgxd29FT2c5aTZzL0VqQUxiNHdwS1lMdDZTZU9vWFhGU3NIeUdKbkhqZ3IySVdUQjdTMlp4ejdsRFpMWkZFbzByZC9vVTM5Q3Z6K1RBMWNTaXhrU2l4bXEvajdFMWxRai8rQis5R2Rtb1dyWGJ2Um41L2cwTG9GQW1Gc01KZ3V2b1puSGpxSDgvZ2Q0MjBWV0s5TE84RnRKQThKcjZLaGVqd3ZmZWh5ci92SU1weHRYWEZVVmIrMXBkMWdBcFE4K0pDZ0lFNnF2TFNTVW1JeE56WCt0eEdJR3hUQ2N0dHNFMzNEdHcwTHBiT0srbHlRaWdibE54ckdqQVJNSHVMUGs3eS9ERkIyTm9SUis5elpWVHcrSzl1MmQxamdpVzNCSy9UcGtNdGhWYXRpbFVzaE1veDdkN25JL09vVG1kZXZoVUV4MG8ybGZ1Z3hGYisvakZYUEZWVlZDWkxVS0J2aEZWaXZpS2l0NDI1dFhrL0lDZ1NRWVFmcmUvSHpCTW9pOWVYa1R4cHVyejkxaWl3V3gxVlhRbDVkRE9qcUNrbTg5TWROVG1wTmtuRGdtMkQ2UWtZbkszZmRnTUNVVnROTUJkWGMzWW1wclF6UTcvOUYwdEVOZlVRNURlVGxxdDIxSFQwSGhURStKUUFBQXNDeXJwQ2dxaTJYWkhMdmRIcmQzNzk2MlBYdjJCR2VERW1DSVFNQURKcE5KSXBWSzVUUk5ubW9KaFBtS3V6akFwbFNpYytFaWpCZ01ONHZNZEhmRGNQMGFaQ2FUWUI5cHAwNmk1czQ3YjlZdG53ekxZdG1MTC9BR21SbXhHSlc3ZHFOcHc2YlBnOHdNZzRSclY3SHdqZGM0QXlPS2dYNmtuajJEaGsyYmI3MW16TWljVUlOVTJkOEhWUjkzeGc4QTlHZGxneEZOZE1WaDZha1BSOFY3My9Lb1RIWElaT2d1TE1Kd1loSWNjam1rcGxIb0d1cHYycWdKQk9JVEwxMUV4OEpGNkZpNlRMQi9QbUo4TFE4UW92ZGlOdEtibTRlVTgrZDQyeGU4K1RxRzR4TTQ2MDFLUjBhdzVLVVhQWTdoYjJrS0Z6RzFOWWl1NTgvY3E5dHloODk5U2p4OHQ0V2dHQVpKRjB1Z0x5L0hsYTk5SFYwTEYvbmRWemd3Vnc4cDVoTG02QmlZWW1KNDEzWmRTd3NLOW4rQXl0MzNjcmFuZjNZU0NkZXVDbzRobWViM1ZHSWVRL3J4NDd6dFRSczJ3T0ZsNXFvTDhaai8zMU1BaUs2L2diVi8rQjFxZHQ2Tm1qdDNlblJESVJBSWM1UGUzRnpCOW96alI5R2JsNGZ1b3VJcGJSVERZUEhyLzREQ2FCVHNRMklWZGt2cXo4bkZxUi8rQ010ZS9DczBYVjJlSnowSlUzUU1ybjd0Nng0RlR4S0JzazhPbWZkcnNGTWlFV3dYV2Exd0tCUmU5MGZnWnFiMllFUVlFRDRNVFJJd0tRZjZvUko0QnUvTHpwa2l6dUg2dnFxN3VsRDB6ajZQNHc4bkpLSTN2d0RteUVoUVRnZFVmWDNRVjFRSWxxOFMyV3hZOHVyZmNmeW4vNGQzYjdYb2pkY2c5aERndHltVTZGcTBDQ042UFZpS2dyYXpFNFpyVndOdW5lMlVTTkN4WkNtNkM0dlFuNWtKaXk1cVFydTZxd3Q1Qno3a0RmSktMQmFrbmoyTCt0dTNUSGlka1VyUnVubzFyd2hYWkxjanJySkNzRVNBdnFJY0lydWRzMjAwTGc3R3pDeWh2eHJCUjRLeDVsYnR2aGN4dFRXUWNaUWlHamJFby82MkxVRWJlNlpSZDNjanJyd1Vob29LUk5mVjNqcGpIUlFRRHhIOFJ6SFFEM1UzZnltcEVZTUJaNzc3L1Z0dXJVN0lZRXpQZ0RFOUkxUlQ5QnFSellhWW1tcm95OHRncUtpQXdpMUpoOTZ5ZFFablJpQk1aTHpNUUJSTjAra2lrU2pIYnJjYkFSQ0J3RnhBSXBGSUFTZ0F6S3JhRVFRQ0lmQzBybHlGc2oxZm5CTGtGOTkzUHhhOS9wcWdHbGhrc3lINXdnWE9JSEg4OVd2UXRiUnczc2VJUkRqM3hMZlJsNWMvc1lHbTBiRmtLY3hhTFRiODdqZWM5MlllL1hUQ2VOZSs4dFVKN1RtSERpTC93SWU4Y3k3NTE4ZGc4NUJCcE9uc1FPTEZFc0ZyMmhjdlFkbUREM0ZtSTZtN3VyRGtsUmQ1Ly80QWtIZm93RTFyd21ub3RCaVJDSTNyTjZCcndVSllJbldRak4zTThwNzhub1hxdlppTmRDMWNCSnRDeVp2NW9CZ2F3c1pmL3dJMTIzZWdhOUZpbUxXUmtKcE1pS3VzUVA2Qi9WN1ZQdWNTb1BoQ3prZUhlTnVHRXBQUVcxRGdjNTlDMXVWZTkyRWV3NHJuLzRLU3g1OUVWL0dDYWZmbkRlNlpCNEU0MkhYMXc0d0xlc2hoY2ZqU3Nub3Q4dmQvd051ZWZmaGphTnJiVVgvN0ZneW1wSUFSaVJIUjJZbjB6MDRnNWR4WmovMVBOeE0wL2ZoeDNqSUZqRWlFeGsyMytkeG5JTDZuRklDOGcvc2h0dGxRY1M5M3pXNUNlRURXSDBLd3NFUkZvemN2bjdkVUVjV3lXUEhjczJqY3RCbXRxMVpqTkU0UHl1bEFWR01qY2o4NmhDZ0JrYUlMYjliUTRjUWtuUGpKZjJEQlcyOGcxWXQxMmNWZ2Nnck9mL3U3WGprQThBV2FBSUNSZUg5TXhJcUZyNTJPQ3h2aGM5eXpXVU1WdEdkWkZqUk5nMkVZc3U2R0FSVmZ1Ry9DbjdNUGY0eUNEOTdqdmY3QzQwOTZKYmpNTy9BaEtJR0FwRjJ1d05XdmZvMHplRTA1blVnL2NReEY3NzdEMjBkRVJ6c1NMMTlDKzdMbFU5b2lXNW85Q3ZvN2xpekZ0WWUrREx0U05lRjE2YjMzWWZGcnI4SlFWaXA0dnpmWTVYTFVidHVCNXZYcnA0emp6cWpCZ0V1UGZoT2laLy9NVzhZd3RxcHlpa0FBQUpyV2JSQjA2WW92dlM0b0VJZ1hFUEMyckY3TDIwYVlIb0ZjKzB5eHNUajU0NStnNElQM29TOHZoOFJpaGlVaUFoMUxscUw2N2wwVHhIUnpTU1N3OUtXL0llblN4Wm1leHJ4Q0oxRFNCQUFhYnRzeXJWS3VvU0tpclJVYmZ2MUxpQnlPbVo0S2dlQXROTXV5NlF6RExITTZuVFVBaEpYallRSVJDQWhEV1N3V3NVS2hrQUIrbFI4bkVBaHpoTllWSzNIbDZ3OXp0amtVU2x4KzVGSElSa1lRVThkdnlSUlhYc1laSk00Ky9CSHZQYlhiZDB3TlNMdGh6TXppUGNoVTl2ZEIzZG1KMGZoNDN2dW5TL1luaHdVWHg0NUZpM0hwWC82Vk43Zy9hakRnN1BkK2dNMC8veGx2L1ZKTlp5ZjBsUldjMlZyZVlGT3BjUFk3MzV0aWJXak15RVRycEZwL3MvbTlDRFlPdVJ5Tm16Y2o5OUJCM211a0poT0szM2tieGUrODdkY1lUZytIekVMb0dob0VTeGcwYmR6a2U2Y3N5K3NtNFNzVWdLVXZ2NGdUUC83ZnZQV0FBNFhyRUptaXFBbi9QeEI5RWtPbDhLZHg0MFprSFRrc21GVmxLQy9qUGRqMGhGUHN2MlpXWkxVaTh6ai80V2puNGlXd3VEbmRlRXNnUzl4a0hUbU13ZVJrem9Oc3d2d2lsRmJlaFBDaGR0dDJYb0VBQU5BTWc4eGpSejJXWStIREtmSzgxOUUxTlNIL2cvYzhsbWFhVEdSckM3Yjg1MDl4WTh0VzFHM2RKbmo0U3dzY3RqSmV6UEh6YTRWL0U0UUNqd1QvQ0dXdzNyV0hKRTRDY3hOVmI2OWdrZ05EMHpqMzNlL0RtSmJHMmM2S1JHaTRmU3NnRXFONDcxdTgvV1FlUGNLNXIwby9lVUp3ZmwyRlJiajB5S09jd2lxYlJvT1N4eDdINnFmLzVQTmE2VTUvVmhhT1B2VS9zRVpFZUgxUDdiYnR2UHZvcU1aR2dHV25PQ2FNR2d6b3k4bmxGVVRveTBwQk9aMWdPZFpVMnVHQXZyeWM4ejZXb3RDMllxWFhjeWZNTE9ib0dGd2VMNkhKVjRMSGZkMmRDMGluNmZSRzhCMHVsd3AzQmpMQ3p5bUFDNUhkVHNRQmhOa0dEU0NaWmRsRkVvbms0UGlmK1cyVHd3Unl5dXNCcFZJcFlWbFdEdkp2UlNETVcyd3FGVW9mZkVqd0dwYW1CV3VTQWtCazgxUVZwMktnSDdybVpzN3JuV0l4R2paN3pxVHNGYkFRamZFaWs4bHZXQlp4QWdFbWgxeU82MS82c3NmTWY0ZEM2VEZiTTFhZzNwNG5Mbi9qRWNHNmh5NW05WHNSSXVydTJJN2hoTVNnOWUrY2hnVnQ1ckZQZWRzY2NqbmEvQWoyU2N4akFWVUhpaTBXRkFoa2RnY2FsbVVEZnJEZ25yMUdDRS9zU3MrL1dkTmhjbDFWWDBpK2NCNVNnYklkamVzMytOVnZJQndFM0NsODl4M1FBdG0xaEprakdPc2FnZUJPWDI0ZW10ZXNDMXIvZ25zZGhrSGhlKzlpdzY5LzRYZkFTMnkxSXUvZ0FXejgxUytnRkNvQkp2QTk4bVh2NDhraGdKbUdxSXp3T2U3N3IxQ3RnYTRBRlZsejV5NTZEMkxSK3ExMzhJb0QzR25ZdUFuRDhRbTg3WkhOelpCeUJLejBwZGQ1NzNHS3hTajkwa09Dcmlzc1RlUGFsNzh5TFhlcm9hUmtuOFFCQURDVXl2OXZJakdQOFRwbENlMXpwV05qaUw1Ung5a1dXMVBOMjJkUGZnSE1PcDNBYkFuVElaanIzM1JkMlFnRVBzUWV5bVJhVmVvUXpZUkFtSGRRTE10R1VoU1ZBaURoK2VlZjEyQVdKSjBUQndFQldKYkZxNisrS3BOSUpFcVdaY1ZFTVUwZ3pFOWFWNjN4eXA1dktEa0Z3d21KaU9obzUyeVhtVXhRR0kwVEh1QmlxL2tQL3dZeU1nVXQ3bHhZSXlONTI5UmRuUjd2OTVmSTFoYklCRGFlYlV1WGV5eFI0S0p6d1VMWUZVcmViTzA0Z1V3dUlmcXljOUJUV09UVnRiUDV2UWdWVHFrVUZ4LzlKdGI5N3RlQzd6MGZ0ZHUySStmd3g3enRWclYzbjVmSnlJMUdRZHZGMW1YTGZhNXBEZ0FNTGNLVnIzMEQxZ2d0ckJFYTJGUnFPS1JTT0NVU01HSXh4RllycEtPamlPaG9SMXhWSlJJdlh1UXR3ZUFpNGNwbHFIcDZZSXFMODNrKy9oREl2UXM1S0o0OXRLMVlDVjFqQXpJOFpHWnhNUklmajlFNFBlS3ZYK05zdDZyOVAxQklQM0djZjF5OTNtUE5iRDVxdCs4QUk1WENxb21BUmFPR1V5YUhVeXdHSTVXQ3R0c2hHUnVEcHJzTFVmVTNrRnh5UWJCbUx3QW9CbzFJdm5naHFFRkNnbitRNXpGQ0tDamI4MFZFdExmeUNrZUZhRnV4RXRHMXRWQU1janRLV3ZqMnhpeUxaUysvaU1UTGx3VDd0MmkxTUVkR1FtS3hDTmFYamVqc3dQcmYvUnFuZnZnampNWEVUbWtYeXZ5bkhONExwQ2dQbVYxTzhkU2E1d1RmbVlrc2Z2ZjlIbGw3NXlaQ2Jpa3NnTVlOWGpxd1VSUmFWNjFDNFh2dmNqY0RpS21wUnNmU1piZGVVM2QzQ3o1UGRpOVlDSE5VdE1laHgySmkwWmVkTXkwWEFTRkVWaXVVL1gxUTlmZEQyZHNMWlg4ZmxIM2N6b2N1SkdOalU4cFNBa0Rud2tXd2FEU1FqNHh3M21lNGZnMTl1WGxUWG8rL0tsQmVZQTBwTHpCWEllc3V3Vjg4dVRjUmNRcUJFRHdvaWhJQmlBQ1FwVlFxYit6ZHUzZDB6NTQ5WVYxempRZ0VCUGp2Ly81dktqYzNsd1lncHNndk00RXdiK25MOFQ1Z1lVeEw0eFVJQUlEVU5EcEJJQkRWME1CN2JXeHREWFkvOFpqWFkzT1BGenc3TDIxYnEyQjdiOTdVaDFzK1dMRVlnOG5KaU9XeDNGUDE5UGcwTnhkdHk3M1BHcC9ONzBVb0dUVVljUHJmZjRRMWYvNS9VQXowZTMxZjNSM2IwTEY0Q2E5QWdCR0ovQTQ4cHA4NkNacmhkMjFxOWpNcjJTbVhvM1hWYXQ1MmgwSUJoMEtCc2RoWWRDMWNoS3E3ZDJQUm02OGpRY0NxRTdpWnJkTncyKzEremNsWFhJZTdnZHJHdVBvaElvSHdwK3lMWDRKVExrZTJnQ2huTXViSVNKei8xcE1vZW5zdjd6V1dTUCt5bEdLcnFoQWhJSlJxWHVmZjl4VEFoQVBueVRobE1qaGxNbGgwT3ZUbTVhTjIrNTNJK3ZTSVlOMWVBSWdyS3lNQ2dUQWxWSTlsWkoyYnZ6aWxVcHo5M3I5aCtRdC9RWnlBZ0hReWZkazV1UHJscjJMN2ozL0llNDJGUjB5YWMraWdvRGhnSUQwRDVmZnZnVEU5L2RacnNxRWg1QnorQ0JrODRpdjU4REJXL3VWWm5QakpUOEZPS3VQRVNQZ0Q5eUs3OTNhdUlnRzNGYWRVS2pnT3dYdmNIUVJDdFFiT0pZdHJBamRDei9NamhuaWZNdE1IMHRJRjJ5Yy96MGMyTlFwZTMrV2x5QjhBaGxKU0F5SVFFTmxzaUt1c1FOU05Pa1MydGtMZDNRWDU4TERQL1lqTjNObityRmlNbGpWcmVaK0hFNjVmUi9tZUJ5ZSt5REF3bEhFN0xkaVVTblFWTC9CNWZvVHdKOURQOEFRQ2dVQUlDUlJ1dWdob0FPU0p4ZUp5bzlIWUFJQUlCR1l6RW9sRVlyUFo1QUJvOHNOTUlNeFB6RDdVUS9aVU8xazh5UVpaTmpUbzE1eThSUkxFb0xSMFJMaXVsYTlXOUdNeHNRQ1BRSUJtR0VqTTNFcDhJUVk5SEZTNE01dmZpMUF6YWpEZytFLy9BN21IRGlIOXhERkJlMW16Vm91eUJ4OUM1OEpGZ2xrcXByZzRqK1VvdUtDY1RxU2VPYzNiYmt4SndWQnlpcy85K29OZHBjTEZSeDdGbXRGUlhyRUxBRVRYMVlaRUlCQ01iRE55V0RHN3FOeDlMM3B5ODFEMDlqNW9CY1JyTElEMlpjdFIrc1V2d2E1U1FTWmcyVCtxMS9zMWw3VFArTjBNR0pGSVVJd1RTRmlSQ0hYYnRvTjIySkYzOEFEdmRURzF0U0daRDhFM1FybjJrSFZ1ZnVPUXkzSCsyOTlENnBuVHlEdndJV1E4R1o4QTRKUklVTHR0QitxMjd3QllGaEtMaGZkYVU5elVOVlRWMjR2Y3d4L3gzdE9kWDRDU3g1OEVNeW5JYjlWcVViYm5RWXdhNHJIZ3JUYzQ3NDNvN0VEbTBVOXhZOXYyQ2EvYlZDcW9lTEpnK1J5OXVKQ084QWZQYk1UQ05paUVTaVRnTGc0SXRYc0JJVFJJQmRhMWtRVCtrZ0ZjbURtY1N0eVJtU2FlSGNpR2h3U3ZIMDcwL2l6Qk5vMHlkY0JOc1ZYMmtjTklQWDBLWXB0dFduMEJ3dG03VGV2V0kvdnd4NXgrd3dyakFDSmJtakhvVmg0eCtrWWQ3KzlQMi9JVlJJUTFSNW0yUUl0aG9HdHVSa1JIRzZTakpqQTBCWnNtQWtOSlNSaE9TZzdjUk1NWmxrVmthd3UwYmEyUURvK0FrWWhoVmFreG5KSVM4TEtaNnU1dWFEbzdJQnNlaHNSa2drT2hnRld0aGttdngxQlNNa0IrUHduZXdqQ0lhcWhIWkdzclJCWUw3R28xdW9xS1lmRkJzRWMranpNUFJWRktBTGtNd3lSSnBWSVJnTEN1WDBrRUFoNndXQ3h5bXFaVkNNRy9WV1JrSkRadDJvVGUzbDZjT1hQRzYvdVdMbDBLL2ZoaGJWbFpHVnBiaGJONnZTVTVPUm05dmIyd0NCeHdUSmVzckN4b05CbzBORFJnYUVqNEFZRkFtQ21jRXFuWDF6cWtNc0Yya1dOaUlGVTZGdHlnTWMwRVQ2UW00NmdqNkk1ZDZWc3czNU1GdkdUVTVMTkF3S3lMOHZyYTJmeGV6QVIyaFJMbDk5MlBtdTA3b0M4dlEzUmRIZVJEZzVCWXJiQnFORERyZE9ncEtFUnZYdjR0Q3pNaEsxeWh1cFZDNk12TEJBL3Qyd1V5aTRNQ1RhTnE5NzJJL2MwdmVTOVJCRm1NNGs2d0RuUEpRZkhzb1M4dkh5ZCsrbitnYTI2R3Zyd1U2cTR1eUVadUhwSllJclFZVGt4RXg1SmxFN0xFVk4xZHZQMk54TWY3UEFmcDZDZ01aYVc4N1QxNStiQ3BQSmR4Q1NSMWQyeEg1ckZqdklFd3FYa01JcHNOVHFuM2V3QkM4SEd0UGFGWWc0Z2dpc0RTTkpyV2IwREw2aldJcmFsR2JHVUZGQU1Ea0psTXNDc1VzR2kxNk0vSVJOZkNSWENNQjZnMG5SMjgvVm5WYWxnNVNneWtIejhLbXNlcTN5R1Y0dW8zSHBraURuQ25jY05HeEZaV0lKNm5ubmZHaVdPbzM3SVZyRnRaQVp0QVdTZjUwQkRBc2w0ZElDcUcrZmRnWTlHZTdjRUpCTUxNSUxaWUlCSW9FV0x6OFZuZTd1RlpYanJwN0VCSWpBb0FOazJFOTROUDQzYzZycklTUzEvK1c4Z1FPVVUrQUFBZ0FFbEVRVlRjL3N6Uk1lZ3BMSUsrb3B5ejNYRDkyZ1NCZ0dBWnZkVnJBajQvUXZESU9IRWN4WHZmNG0wLzhqOC93MWgweksxOXArdC94UllMZHY3YjkzanZxOTIrQTFXNzdnRUEwRFliTW85K2lveVR4M25kTDh5Uk90VHMzSW5tMVd2OVN0RHd4SzRuditYUjR0NUZaRXN6cDFOblYyRVJMano1SGY4bXdEQklPMzBLMlo4Y2hwTEg4ZEtzMDZGdTJ3NDByVjAzWVcva0M5TFJVV1I5K2duaXIxNkJXcUI4blZXbFF2ZUNoYWpkdGlOb1pTWTMvOStuQkozNkpyT0R3K21LcFNoOCtNeHp0LzZjZWVRd2luakt4Z0NmZjE2RlNMeDBFY3RlK2h0dis0bWYvSFJDTWsvT29ZUElQL0NoWUovdXJQekxNNXl2bi96UlR6Q1lsbmJyenpQeGQzSGh5L2ZYVUhvZHhmdjJRdGsvVWNBcjJYMHY2aVlKZlNjVFRwOUhBc0N5ckpLaXFFeUtvaEpWS3BVTWdCVTM4M0xDRWlJUUVLQ2lvb0xLenM0VzBUUXRZbGsyNkNkRE1URXhrTWxra1B0UUp6a2pJd05aV1ZrVC9qeGRnUUJGVVZpOWVqV1NrNU5oc1ZodzRzU0pvQVh2azVLU29OZnIwZFBUTTJVTWtVZ0V5VFRVc0ZhcmRZTGlVcVBSSU03THhhKyt2aDRxbFFwU1B3NkZHWVloWW9kNWpNUXFMS2laL09Bc3RsaURPWjNnNGluZzdlT0RPdVdoUDMrQ05IYVpzR0REblZuOVhzd2dkcFVLYlN0WG9XM2xLby9YYWdWK245d3RjMzBodWVTQ1lIdm5rcVYrOVRzZGpHbHBzQ3VVdklGSG1RZjNqVUFRVFBjQVYvK0VXUVJGd1ppV0JxUGJneklmQ3FPUlZ3Qm1seXN3b2pmNFBIelNwWXVDWlVCbTRudktTQ1RveTg3bURhZ0JnSFIweEt2NnQ0UzVoN3NRZ1VCZ3hHSjBGeGFoMnd2TGErRzlUZ2JuNndrQ0FhQ09KVXM1UlFXVGFkaTBtWGM5VXd3TkliS2xlY0w0UXNGN2ltRWdIeHJpTFlkdzZ6cW5VOUNCYXpSV09LT1k0RDJoRWtaTkhoTWc1VmJtS3A2ZXZYMTlsaGZhNXdFM3hVN3VpSGhzK0YwNGZUa0w5REEySDlGMXRWajU3Tk1lNXc3Y1BOVzM2SFFZaTRyR1dIUTBraTZXZUIwRW5VelRobzI4QW9INDY5ZFJmZmZ1VzM5T3VNNjlyZzhsSkU0UUVoQUlxdTV1ckh6dUdXZ0VraklBUURGb3hLTFhYNE8rdEJTWEh2M21uSEtoa0k2TVlNVmZuMGYwalRyQjZ4UkdJeGE4OVFiaXIxM0ZoVzkrQzA0ZjRqQmdXV1FlUFlMY1E0Y2dzUWl2WXdBZ001bVFjdTRza3MrZlE4T216YWo0d3YxK2l4SUljNWUwejA1aUlZOGJtQ0RrOHhpdWlBSG9LSXBLZERnYzhTKy8vTEwxNFljZkRsNEc5alFoQWdFQkhuamdBZGhzTmdsRlVUSUFnWmZWVFNJbTVxWmFxYXVMUDJ2TG5jaklTQ3hac2dRQTBOYldCb1BCQUlQQmdLS2lJcFNYYzI4MnZZRmxXVFExTmNGZ01FQXVsMlBqeG8wNGN1UUl6QjQyOElFbU5UVVZ5MzJvSHo2WlR6NzVCRWFqOGRhZlkyTmpzV3laZDVta0RRME5LQzR1Um1xcTd4dHVzOW1NRHovMFh2RkdtRnZJUE5Tb3MwL0trSFFJS1BQdGNzVzBNMjlNSHF6K3BvTk5LWnp0S1RhYllZM3dYdmt2OGJERzJQeXBUKy9Ed2Nac2ZpOW1DekcxL0xVaCs3TnlmTzVQWWpJSlppVWJVMUk4S29HREFrWEJFcUhoRlFnd2RHaHRZUVBGVEJ4T0UwSlB0RUFOMS82c0xMOHlUWkxPbitWdFkyZ2FuUXNXK3R4bklMQjQrSTFpcWFCdi93bCtFTXBnRlZudkNMNFNJN0NHOW1WblQzbE5ialJDTWNnZlpQZTJYSmJSdzNXNjVva0NBVk9zc0hBK29xUGRvMEJBMDkwbFdHWnFPRVFsbmdnRWd1L1lGVXF3TkEyS0p6anU2ZGw4TW1JUHBVbHNrNFJPakV3NElDZTJXcngrL3BmNmNWWkoyMnhZK3ZLTHZPSUF1MXlPMWxXcjBadVhqeEZEUE14UlVST2NYQkt2WEFZbDRNQWdSRmRoRWN5NktDaU1BMVBhSWpyYW9lcnRoU2syRnJxbUpzNXJBT0llTUIvdzVibGIyZHVMOWIvL2phQ3o0bVRpeTBxeDhNM1hjZlZyMy9CM2ltR0Z4R1RDMmovOHpxZE0rdGpxS2l4NytVVmNlUHhKcjY2bmJUWXNmZlVWSkZ5NTdQUDhLSlpGNXZGamlPam9RTWszSDRQRFIzZFV3dHhGMTlpQUJRTHVJbnlRejJQNFFsRVVEVUJHMDdTQm9xaU0yTmpZYmdCRUlEQmJvU2hLd1RDTUZvQTQyQWRFTG9GQXR3ZTFId0NvMVdwczNMZ1JJcEVJbloyZE9IdjJMRkpUVTdGeTVVb1VGQlJnWkdRRXpjM05mcytsbzZNREowNmN3S1pObTZCUUtMQjI3Vm9jUFhvMHBBZHlETVBBNGVlR0crQS9QT3pzN0VSVFV4Tm4yNG9WS3lBYVYwNFpqVVpPQjRQNCtIaFFGSVcrdmo3WU9PcVRjYjFHbU4zNDhuQWMwZDRtMkc2Sm1QaGdiQlVJU2c4bEorUE1ELzdkNjdGRGpkMUROcE82cHhzbUgycFZxd1VzcmEwcVZkQlZqYlA1dlpnTjZPcHY4TmE2TlVkR1lqREY5MFBrK0d0WGVTMTVBYUJqY2VpemtsMklyZnkvQmJZSWJjam1FV2lMYk9JaU1QZEpMam5QMjlhMVlJSFAvU2w3ZTZGcmFlRnQ3ODNObXlLZUN4V2U2c3g2azdWTG1CbUN2ZjY0Wjg2U3RZN2dMYlROaG9TclYzamJ1NHFuaXFIa0l4N0V4VjY2WVRubGNyQUFaMTFyQUpCT0dtY29XYmdHY1dSek0zb0tDZ1d2MFhvNGJ6Q21lbmF0SWZoR0tNdXNFT1k0RkFXYlNzVWJVRlQxZUQ2WGRNZFQxckoxVXNrQTIzaFpGajZVZlgxZUM3MkZTbVB4a1Z4eW5sZWNOUm9YaDdQZis3Y0o1YmNtd3llczhBcWFSdFBhZGJ4VzJvYnJWMUcvNVE3RVgrUCtQV0ZvR20wclZ2by9Qc0VqN3V0c3FCMmxmRjNqYVljVEs1Ly9pMC9pQUJjcDU4K2haZlVhOUdmN25xd1JiaXg1NVNXZnhBRXVER1dsU0xoOENSMGVTbE5TRGdkV1AvTTBZdXBxL1owaUFDQzJwaHFMLy9FcUxuN3pXOVBxaHpCM0tOcjNUNTkvVThqbmNWWkFPNTFPQTBWUjJUMDlQV1VBakI3dm1DR0lRRUNBeXNwS0tqczdXd3BBQVNEZ2tTbXBWSXE4dkR3QUFFM1RVSTBmamlZbEpTRWhZV0l0NXNiR1JveU0vOWdyRkFwczNyd1pjcmtjUnFNUlo4K2V2WlgxSHhzYmk0eU1ES3hjdVJJVVJmRUd3cjFoWUdBQTU4K2Z4L3IxNnhFZEhZM0N3c0pwT1JQNFNsTlQwN1RtejhmSXlBaGFlQTZxbHkxYmRrc2dVRk5UZzVxYW1nbnRJcEVJOTk5L1B3RGc5T25Uc0ZxSkpmbDhRTnZlQm1NR3R5V29PL0xCUVVRS0JFRkc5UG9wcWp5elFGWjZSRWM3S0lhNVZiODkzQmoyVUljNnV2NEd1b3U5Q3lhSnpXWkV0UEdMSy9nc1dRUEpiSDR2WmdQWlJ6N2hiZXRZc3N5djJwRkMxdUFBMERWRFdjbXk0V0hJQi9uM2ZtWnQ2QVFDUUdBRGFlUXdlbTRUMmR5TTJHcnU3RmRHTEVibndzVSs5eGxmZWsyd3ZXdmhJcC83REJSYWdkOXNpMFlEVnFEbU4yRm1JTGIvaEhBbS9kUm5rRmk0azBNR2sxTTRoYk9lOXBheVVlOE8vS1dqbzd6aWdKdmpURHpPR0V4SkJVUFR2Tm16K3JMcnFOMXhwK0NZaHZJeTNqYWJVZ21qSDI1OEJPOGcrekdDUjd6NHJSeUpUNEJzcElhelRkdlJBYkY1ek91c3dxajZHNEx0azUvblBZa3dvK3JyMFplYjUzRmMybTVIOUEzaHNiblFsL0d2WDJVUGZGRlFIQ0FiR1ptZVFBQkF5OXAxeUQxMGdITU5OcFNYbzM3TEhkQ1hjanZsZFMxWVNFU3NRY1o5cnhucWZhZXY0NldlUHVXVnRUZ2Y2U2RQekhxQmdLNnh3ZStTSHdDUWVlSzRSNEZBMFR2N1BBWmp4NkpqWUltSWdIVE1CTFdBYUNyaDJsV2tmM1lTalJzMitqVmZ3dHdocXFFQlVYN0V2c2puY1ZaQVVSUVZ6ekJNdmx3dW41bU1HQzhocDE0Q2JOeTRFWjJkblFxS29qUUlra0FnUHo5L3l1dTV1YmxUWHV2cjY4UEl5QWkwV2kwMmJOZ0FwVklKbzlHSUV5ZE9UTWl5djN6NU11UnlPUklTRXJCaXhRb29GQXBVVlZYNVBjZU9qZzVVVjFjakx5OFArZm41YUdscHdiQUhDM1VoeEpNT1dsMFB0aUtSYUVLYjAra00yaVpNS3BWQ3c3T1o5dlNnN2JyUGFyVVNjY0E4SXZuQ2VUU3QzK0R4dXJUVG53bHVTcm1DM1AxWjJjZzRjWnp6ZXFuSmhOaXFTdlI0VWU5MEpqQ21aOEFobGZKbVlDWmRMRUgxWGJzbVdQSHhrWGpsRWtRQ21lQjllVlBYeWtBem05K0xjQ2YrMmxYQllMNDMzNi9KaUt4V3hGYnovNzVadEZxTWVoQ3hCSXVVTTZjRkQrbDc4endmZGswWDkrelhRR2Faa1FQcHVRdmxjR0RCVzYvemZuWTdGaTJlWWcvckRmRTh0Vk5kZUhQNEd3eDA5VGNFczB4bWFsNEVZVWpXTENGY1VRejBJKy9nZnQ3MnB2WHJPViszZUhBVmlyNXhBL1czYi9VNHZxZERRb3R1WXJrQWgxd09ZMFltYjUzZXFLWW1xTHU2TUdvd2NMWkxSMGNSeDFOREd4Z1hhUkpoYlVBaEFpbUNPNTQrQ1JMekdCd2VzdlI3Yy9NUVU4c3RFS0FkRGlTWGxLQng0eWFQYzZFY0RpU1ZsUEMyMjVSS0RFNXlMUm4wSUNCS3ZuQU9kZHQzZUJSUkpaZWNoOVJEZVFNdXRCMGR2RzNHZE9HU0xVS2xaTHpGb3RXaWMrRWlKSEs0emtRMTFFUFYwOE83VHlYbEJVTEhiTmgzdW9zRFRORXg2Rnk4Qk9iSVNNaEdSMkFvTFVWRVI3dmcvZkdsMXlHeVdPQ1VDNWY5OEpiZXZEeFF6T2NybExhdEZWS1RpZk5haDF6TzZUWTA3TUhsYURMdTU3QTJoUklkUzVaaTFHQUFiYk1odHE1VzhOd0l1Q2x3VXZUM3djempXbUlvSzBYR3lSTzg5dzlrWktMMGl3OWl5SzIwa3R3NGdPSjMzdWExZjgvKzZDQ2ExNnoxNnJ6VUU4YU1URmpka2xDVS9YMjg3cDNBemJOUFpwSkRLeHVDTXBpZUdJdUpRYS9iTTdqWVlvWk93SzFxS0RHSnN4U05wOSsrY0lMdk4xaUljUDg4RW01QkE0Z0JrT0YwT3FPZWYvNTV5V09QUFdhZjZVbHhRZDUxQVdwcmE2bUlpQWdOeTdLeEZFVkpBOTIveFdMQnVYUG5BQURaMmRtSWlZbEJmWDA5ZW5wNnBsdzdNRENBK1BoNHJGbXpCbUt4R1AzOS9UaDU4aVRzOW9tZks0WmhjT2JNR2F4ZHV4WUpDUWxZc0dBQjlIbzl6cDgvRHd0UE5vTW55c3JLa0ppWUNJMUdneVZMbHVERUNmNUZTSWpJeUVoczI3YU5zMjMxNnRVVC9uenExQ2wwQ0d6WXAwTmFXaHJTMHJ5ek82UnBHclRiQTRsMi9BZDNlSGg0aXRnQkNLNndnVEJ6UkRYVUkvbmNXY0VIc1lpT2RtUUpaRWdEUUJkSE5uMS8xdFJhcE80VXZQY3Urck56NEpUNnRnVFJOaHNZSCsveEZVWXNSbDl1SG04TmVJWFJpTHo5SDZMeTNpOEk5aU1iR1VIZWZtNTdQUUJnS1FxZFhqb1JUSWZaL0Y2RUVxbkpCSnNQZHVBeE5kVlkrc3BMdk8zdGk1ZGcxSWRTRkM3aXFpb2hzdlB2clFLaGdrOCtmdzU5T1Rrd1IvRzdTMHhHMTlpSW5NTWZDVjdUVTFnODNhbDVKTmlsQUdiRFljbDhSbUl5K1dUYlR6a2NXUDdYNXdVZndPdTJiZmQ1SHRMUlVjR01Nb3RXNjlmMzM1M1k2aW80cEZJWU16SjltdGZpMTE0VnZLYXJLUGpmVTRKL2tQV0hFR3g4M2Vzb2pFYXMvZE1mSU9aNTNqYnJkR2hkdVpxenphclJ3S0xSUU01akRXd292UzRZcUFjQU1Bd3lQeFYrRGhtT1Q1enlXc2VTcGJ3Q0FRREkvL0I5WHN2Um5JOC9FaXpUMHJLSysrOUxtQjd1QWxEM1B3ZUxVSTFEOEIyR294eW1PN3FtSm8vUE1EMkZoY2pmL3dGdmU5NkJEOUcxWUtGZ05qMEFaSDl5R01xQmZ0NTJMc0hRY0VJaUhESVp4RHlKTityZVhtUisrZ2x1M01HLy8xUU05S1BndlhjRjU4YUh4RFRLMnlZZkdvSmR5ZjBiUURrY3lQN2tzRjlqVHFaNS9RWk9nUUR0Y0NEMTdHbk9leXdSRWVqMlVQNkZNSDFtb3lDci9yWXRxTGpuM2drT2FGVjM3VUxCL2crUWZmaGozdnRvaHdNUkhlMCtQVXNKY2U0NzM1L3c1OVYvL2hQaUtpczVyeDJOMCtQczkzNFFrSEVCb0Rjdkg1Y2VlWFJDMExodXg1MUl2RmlDcFMrL0tKakVvV3RxNGhVSTVBcWNWM1lYRk9MQ3Q1Nlk0anhuMFVYaDRxUGY1UDM3SzRhR2tIaXhKQ0NDbjJ0ZitlcUVQK2NjT3NoYndnUUFTdjcxTWIrRS84R21iY1hLQ2VWVGRJME4yUENiWC9GZVg3MXJOK2M1KzJ4bEtDa1pqWnMyWVRBcEdZeFlETVhnRUdLckttSFRUQlJCaFB2bmtUQUJKVVZSTVdLeFdLL1Q2VFM0V1dZZzdINWNpRUJBQUoxT1J6a2Nqa2lLb3ZRQXZDdis1d01PaCtPVzFYMXg4YzFEeU5yYTJpa1oralJObzdpNEdMbTV1YmNlekJ3T0IxYXU1Szg1UlZFVUhBNEh4R0l4OUhvOWR1N2NpWnFhR2xSWFYwOXdIUEFHaG1Fd09EZ0lqVVlEdlY2UCtQaDRkSGI2WHRlSFpka3BZN3VDN0pNRDY4dzA3YnFFR0JnWVFEZVB0VXB1YnU0RVFjRFNwVXVSd1dFdEh4c2JpL3Z1dTIvSzYyZk9uRUdiZ0UwNllmYXk2UFYvZ0dZWk5LOVpONlV0cXE0V3kxNzZtMkN3MGh3WnlXbDNibzJJUUZmeEF0NGd1N2FqSFN1ZmV4YVh2L0VJckJFUm5OZTRvK3J1UnQ2aEF4ZzJ4S1BPZ3kxb0lMaHgreGJldVFOQTlwSERvRmdXMVR2dmdwT2pocXFtb3gzTFh2d2I1QUxPSkczTFYyQXNOallnOHhWaXRyOFhvV0xUTDM2R3R1WEwwYnhtSFV3Qzc0dkVaRUxPeHg4aDQvaFJYdnRhUmlSQzlWMjcvSnFISnhWNGI4NzBCUUx4MTY1aTBSdXZvWFhGU3JTc1hJV0JyR3plVWdpVXc0SFVjMmRSK083YmdnZm1IWXVYZUR4a0N3U2tQdTM4SnZsaUNSSXZYc0NOcmR2UVhWUXNxQVNQcmE1QzBiNjlpT2prRjJhMnJseUY0Y1FrbitjUlUxc2o2S3pURndBaFQwUjdPNHJlMllmdS9BSzByRjJIcnVJRmdvZm1zZFZWV1BqR2E0SlpGV2FkRGwyTGZDK25RQ0FRNWdZTDNud2RMRTJqWWRObXdRTnp5dUZBNnZsenlQdmdQY2g0c3VNQW9Icm4zZnpyRWtXaGMvRVNwSDkya3J1WlpiSDhyOC9qM0hlL0R3dFhpU0tHd1lKL3ZvbW94a2JlOGMxUjBad1pzVzNMVjZEZy9YY2g0dG0zSkZ5N2l0eURCMUJ6NTg0Sis1K2tDK2VSZWV4VDN2RUdVMUxSbnpQVkZaRXdmWUl0QUoyTXV5Q0I3Q25EQzV0UzJQby81OUJCOUJRVXd1R1dGVXpiN1JQV29zR1VWUFJsNS9BNmtFaE5KcXo5L1c5eCtlRi80U3k1U0RrY3lEcnlpV0FnaXFVbzFHM2JNYldCcHRHMWNCR1NTaTd3M2x2NC9udGdhUnIxdDIyWklqRFF0clpnK1F2UFF6cm11M3NBTUM2dzRCRjFwWjA4Z2JJSEg1cnlPc1V3V1BUR2E5QzJ0Zm8xNW1SNmMvTXdHaGNITlVlU1dQTDVjNXozdEsxWUJWWVVjSU5iZ2dDelFTalZ0bndGeXU5L1lHb0RUYU55OTcySXJxMUZWR01ENy8zYWpvNkFDUVJtaWhHOUhoZSs5UVJuUWsvNzhoV0lyYWxHNnRrenZQZHJPOW81eXd6b3k4c1F5Zk9kdHltVnVQS05Sd1RMMHRYczJNa3JrTkJYbEpPQUxBRUEwTFJtSFVxLzlOQ0U5WDBrSVJFOUJRVVRyaU9meDFrRkJVQkVVWlNTWlZuOTJOaVk3b0VISGhqYXQyK2ZjNlluTmhraUVPQ0hzbGdzRXJGWXJBVVF6YktzSkZpYkFZVkNBYlZhamJHeHNTbmlBSzFXaXpWcjFpQmlQQmpWMWRVRm04MkdsSlFVcnE0bVVGTlRBNnZWaXVMaVlvakZZaFFXRmlJNk9ob25UM0lmUHZCQlVSUU1iaGtMQ3hZczhFc2dNRFEwaEhmZWVlZlduMlV5R2U2NTV4NEF3TGx6NTlEZUxteDdGQ2o2K3ZwUXlsUExLeXNyYTRKQXdJWFpiQllVVnNqbGNrZzhLTGhuQURPQUxnRGRBSWJITjdVaUFHS0tvbWlXWlNtS29paVdaZWxKcjdtdWs0eTN1WkNNWCtmNklsQVVSWWtaaGhHTjkwT045eUVldjkrOUw5ZC80YnVqOWdETk1GajAyaitRZnV3WWVvcUxZZEZFUUdvZVEweHRMYUk5V0hvQ1FNT216YndQY3JYYmR3Z0cyV09ycTNEN2YvOFhXbGF1Ukc5aEVZYmo0MkZYS0VBeExDVG1NYWg2K3hEWjNBUkRXZW10VFgrVm4wRlhYK25QeVVWdlRpNWlCV3lSc2o3OUJNbm56cUNuc0FnamhuZzRaVEpJVGFQUU5kUWp0clpXc0g0Zkl4S2hac2ZPWUV5ZGs5bjhYb1FLa2RXQzdNTWZJL3Z3eHhpT1Q4QmdhaXJHb21OdS9qczRIWkFQajBEYjJvTG9HM1c4d2dBWHRkdDMrRjBHd0pPVmJsOTJZQTZtYjJad25FSHEyVE93cWxRWVRFdkhTRUlpckNvbEdLa01Zck1abXE1T3hGUlg4V2IvdVdCcEdwVzc3Z25Jdkx6QlhTUkFEbmJuSDFHTmpWanh3bk93eXhVd3BxZGhPREVaVnJVS2pGUUdpV2tVaW9FQnhGVlhRV0UwQ3ZaalZhdFIvb1g3L1pxREo4dTh2Z0FJZVZ6b3F5cWhyNnFFVXlyRllISUtCcE9UWWRORXdLRlFnTFpab2V6clEweGRMVFFDOWZkY1ZOKzF5MmUzR0FLQk1IZWdXQmFKbHk0aTZkSkZtSFU2R05QU01Xb3czQXpJVVRTa0k4TlE5ZlFncnFvU0VnOHVmWDA1dVdqeGNOald1R0VqMGs2ZjR0MFRSM1IyWU9QUC93ZjFXN2FpdTdBSUZtMGt4RllMZEEwTnlEcjJLWFFlYXBmV2IrSzJDTGVwVkdoYXQwRXcySjkzY0QvMFpkZlJVN3dBVHJFRU1YVTF2QWVMTHFydW5sdDczM0RDUGF1VjdPM21OeWE5Z0tzSWJnYTdOdi9zZjlDMmZEbnNDZ1hVM1QySXE2ekFKei8vNVlUcnF1NjZHK3YvOER2ZWZsVDlmZGp3MjEvQm1KNkJ2dXhzV0NPMG9Kd09LSHQ3WVNndmgySlFlQi9adW1vMXIxdFV3NGFOZ2dJQkFDaDY5eDJrbmZvTTNjVUxZWTZLQW0yMUlxcWhIdnJLaW1uVkhEZEg2aURqZVhiTCtPd2tKRllyR2pkc2dpa3VEclROaHFqR0JtUjk4akYwNDBsZUFZR2kwTFIrQTRyZWVYdEtFMThDUmN0cTRzNFNhc0o5cldWb0doWDNUazFnYzZkeHcwWkJnWUIwR3FXRXc0V3FYZmNJUHI4MXIxMG5LQkNROHF3SENSd3VIN2Y2WExlZTArTGVIV042QnB3U0NXZENXYlNBMHg1aC9tQk16OEQxaDc3c1ZXa3U4bm1jbGNnQUpNcmw4cWdubm5paWVkKytmVE05bnlrUWdRQVBlL2Z1cFFFb25VNm5Cb0NLb3FpZy9WdkZqd2RIT2pzN29WYXJzV3JWS2hpTlJseStmQmsybXczUzhSKzQ1dVptbEpTVVFDcVZvcnljdjk2ZkM1dk5CcXZWaXQ3ZVhxeFlzUUpLcFJLWEwzUFhHaEVpTmpaMlF2QTdNaklTU1VsSjA4NlUxMC9UVW5ZNitMcTV1M0xseW9TLzcyUzdxV1hMbGlFek0yelVsaXdBRzRCMkFNY0FuR0ZadHBHOUdjR1hVUlNsWUZsV3dySXNUVkVVVFZHVWxHRVlCY1pkTWxpV0ZZMWZweHdQOXJzaS9TcVdaVlVNdzFBQVFOTzBpR0VZMVhqNURaZElRQVpBQVVDS203VldxUEgvcndBZ1kxbVdjdXVQY3YxNUhIcTg2ZFpyNDNOMHY0WWFmdzFjZmJsZFNuSGRPejdHNS85UXJtdHV2cGRlZlNpMEhlM1FlcWpoTlptaHhLU2JxbmNlak9rWmFGMjFtbGNsRHR5c0laaDU0amd5VHh6M2FleFFjTzNMWDhYR1gvK0N0NjRZQU1oTUppUjdlUGpub3ZSTEQ4RVV3clZpdHI4WG9TYWlzME13NjFpSTN0dzgxUG9wL3BBTkQwTWpJRlN6S1pWQitkeklUQ2JvSzhxaEY2aTVLMFRGUGZlRzlQUHNJdEQyaUxQTmJuRytJN0dZRVZkVmhiZ3FZZGNOTGxpS3d1V0hIL1hiZ3RDVFFNQ1lQalViYmJxSWJEWkUxOS93K3dHM3MzZ0JXbGF1Q3ZDc0NBVENiRVZoTkhvVVV2RmgwV3B4K2VzUDg3b1B1UmhKU01TTjI3Y2krd2kvYmJWOFpBU0Y3NzJMUWgvdHRJY1NrOUN3K1hiZTlwcWRPNUY0cVVUUXpVdlgwdUoxVUt4OXlWTDBGQmI1TkVkQytCUE93Ykg1eW1CeU1oeFNxYUJ6bWJLL0R6a2ZmMTc2ek1FUlBCdkl6a0g5YmJjajg5aFJ3ZkYwalEzUUNRUVl1UmlKajBmWi9YdDQyNDBabWVqT0w0QytTbGgwcE83dGhWcEF5T1FQL1RtNWlHemxYOWVTTDV4SDhvWHpBUjJUaTlaVmE1RC93ZnNRZWVIME9wQ1docEg0aEtEUGlYQVQ5M1V2bk5mQS9xeHMvUC9zM1hlUUhPZVpKdmpuL2I1MDVkb0JqZTZHZHpRQVNSQWlRWUNnSkhwUkt6Y3pFa1VPWlVnTjVTQ3RiclE3c3hlN0czc1hjNzJ4ZXhFVHNSRVRkM3N6ZTBmTmFLUXhPenZiSENORFNhUU1MV2hBZ0NCQkE1SWdnSVp2TkJyZGhUYlZaVEx6ZSsrUHlpeFVOOW9CcUVhNzl4ZkJJSkdWbFpYVkxGUlhaVDc1UG9XR2hnblg2VnUvZnNMYkp3czd6bmFoYmFON2tsSHovU3RXZ3BVYU40dzUzcytnK2YzeHY4K2Vuc0xuSFZZS3BVd2RFbVBVc0hqOS9iRHp3L0FURTArRUVmUGJPNy85TzFNS0J3RHllcHlMbU5rbG9qWWlhdXJwNlpuYS8rZ3JUQUlDNDhqbGNyYnJ1b3UwMW5YUlNkSnArelFRWDUzZjFkVUZ5N0t3YU5HaXlvajlmRDZQWGJ0Mm9iR3hFZTlHQjNZTGhRSUtGL0hMKyt6WnMzanl5U2ZSMU5TRW9hSHhlN2JHczJMRkNnRGx3RUUybTBWTFN3dXV1KzY2YVEwSU5EVTF3YXNhaFhhcGhvYUdMcGpLY1BYVlYrUHF5N2hpN1paYmJzSGF0V3RuYzUxQUNPQW9NKzlVU3YzWUdQUFc4UER3dVVLaHdNM056ZG9xOXpyby92NStsU3AzYStvd0RLMVNxV1JwclVrcFJVU2tMY3V5alRHVlM5NloyZFphMjFwckFnQmpqSXFDQmpxNkR6R3pGWVZwZEJRa2lNZXBXQUMwVW9yQ01GVE1ISWNHTkZBNXlaOEFrSWdEQ0VSa1JTRUZtNWxKS1FWbWRxTTMxbmppZ1dKbUoxNFdoUVlVQURzS1FzVHZjUXBBZ29pOHFsQ0NCcEJrWmh1VC9QMmVxQnR2TW9IajRQV3YvTjZFSTM0QVlOOURYMFRteElseFJ3WE5ac1BOemRqOWpSM1kvbC8vcjBtdkdMOFloKzY2ZTh4S2grazJsLzlmekJYblZxekU3cTkvRXp6RkQ4R2pUZFNYQytDU1JxRlB0ODZQZkJTSDdyMXZSaDY3MWdjMDVtSW5vN2g0akhJQXJHZkRoa3U2dnpNNGlNenAwK1BlYnBUQzRDUlh2MTFwNTFhdXdtdGYvZnFVdjZDTCtXMjJYekVtWnJkU01vbGQzLzRPQ2xPc0ZYcnZNNytGOU9rdXRFMHd5ZXBpNVJ1YjhPcU9iMDA0anRwUGxNZVJidjkvL3UvTHVob1hLSS8zZmVOTFg3NnNiWWlwa2ZjbXdaYUY0MXUzWWMzT0Z5NTdXKzk4N3ZOSW56Nk5sdjN2MUdEUHlvcXBGSGJ0K0pjSUVva0oxOXYzNVVkdzEzLzZqN0FMK1V0NkhOL3pjRzcxbWtucjUwWTc4dUdQWU8zVHY3Nms5NzJqdDMwRXExN2FlZEgzRzBzcGxjS3BtMjZlMHNVVXg3ZC91Q2FQS1M3T2JKL0dON2gwOHRESWNOTWlNTVkvOEtuODhZTkdjMEd1ZWNtRWxYb0FZQ3dMeFhSNjNFQ2tHdU9LNmtRMk8rYUoxTmhFMDFlbXlzN2w1SVRzQXBadmFFRHZGR3NYNWZVNFp6a0Fsb1JoV0gvMjdObForWXRFQWdMaktKVktybVZaclVxcEJreGpPQ0FlMzIrTVFYZDNOOUpqakFJNWZmbzArdnI2a0puZzZxMmhvYUZ4RDlhdlhyMGE2WFFhblJQMEVvNUhLWVZWcTFZQkFFNmVQSWtqUjQ2Z3BhVUZEUTBOV0xwMEtVNmR1clFyUjRrSXk1WXRHL2YyVFpzMjFXVEN3UHZ2djQ4MzNuaGp4TEo4UGo5dVVHTHg0c1d6OWtQZkZCV1p1WWVJWGdMd3hMbHo1MTdkc1dQSCtDVzdNMFA5NEFjL2NNSXdUUHErYndHQVpWbmt1bTdTR0pOVVNoRUFPSTZqaVNnZEJ3U2k0SUFEd0FOZ2gyR29xY3hWU3JrQWJHTU1LYVdVTWNaUlNsVW1JREN6QnBBa0lnL24vejViWVJpbXRkYVdNempZQm1EY1dXM3ZmdkxUNzEvOXl5Zlh1TG5jUmMwYkRoeUhkMy9yMjZmN2w2OG9SWStyVVg3ZlZWRlFnWWhJQTlDQmJhdFgvcGZ2MGkzZisvKzhSWWNQemJrekUyZXZ2Z1l2L3NHL3daYS8rQjRTL2YyWHRTMG13anVmL2R5TW5Vd05IUWV2L1A2L3dpMS8vdGlrSjZMRnhldmVzQkd2ZmUzcjhKT3BTOTVHL1FSWGV3REF3QVMvWDY0MEJ2RCtwejU5UmFzeXFrM0g3elFKQjh4L2dldmk5WWUvZ2xNMzNYekoyNmcvUG5ISWFxaTFiZEx3M0pWMDZzYk5lT09ScnlCMDNabmVGVEdMR0dQR3JCOFRZaUs1NW1hOHV1UGJHRmc2OWM4anhyS3c1eHM3OEtHLy9pR1c3OWw5MmZzdzJOYUdWNzc5SFF3dmJwNTAzWjVyTjJEdkk3K0htLzc2aDVjY0VoaGFzZ1F2Zi9jUEVNaEJ4V2tsMVZHaTJvRlBmQkxMOXI0R1ozajRzcmJEU3VIVkhkL0dEZi96NzdHNkJpZSsrNWV2d0tzN3ZvWGhSWXNuWFRmZjJJaGQzL28yYnYxLy8reWlMOHBncGJEMzBhK2g1YTAzTWZrNzNVaERyYTA0ZE85OVdEL0I1SmF4bkZ1NUNtL2ZmMy9OQWdKQWVmejdaQUdCME9XYmg1RUFBQ0FBU1VSQlZMSndjc3VGL2VoQ0JGTzV1STRJb2VmQkd1OWl3em4rL1g1S1B3Tmc0Z3E1TVg0RzdtVWUyNXdLSnplTTRjbmZLc1U4ZFc3VjZra25qY1hrOVRnM1JaTzNXNVZTalVFUXpNb0RDN1BucU53c1k5dTI0empPRW1hdXh6UUdCRnBhV21EYk5ycTd1eWZzdUYrelpnMDJiOTQ4N3UxUFBQRUVjcmtjbGl4WmdwVXJWK0xZc1dNNGMrWU1nSEpBb0tXbEJUMDlQY2hOTUFKOExNdVhMNi9VQzhUYjdPdnJRMU5URTY2NzdycExEZ2kwdGJYQnJUb0E2N291N3I3N2Jyenh4aHZvNit2RHVYUG5KandZMTlEUUFOdTJrY3ZsTUR6Qmw2SHFJTURRMEJDT0hUdUdycTR1SEJtbnAvR1dXMjZCWlZsejhlUUhvenc1b0ZjcHRadVpuL0o5LzhXdXJxNXpNNzFqWXpDUFB2cG9zYU9qdzkrL2YzL2w3OWJHalJ1enVWeE94V21xNWN1WEE0RFdXbU40ZUpnQXdIVmQ4bjFmT1k1RCtYeWVBTUMyYmJKdG15ekxvbEtwUkFBUWhxSHlQSy95QXZKOW54ekhVWEg0SUY1R1JKcUlhTld1bCsvQ0JBRUJMM3Z1YjkvN3hDZnoxLzNrSi8vV0toV1hUT1ZKRmpKMVo5OTg2SXRQbjdsMjQ3bDRza0VVVUlnbkc2aG9Db0lId0NNaXU1REowSXYvK2crdEcvN3hIMWFzZlBHRkpoMEVsL1Rlazg5a2VHREZpaUVBUHM1WFBhQ3Fob0VBa0NwUGNoajNFeklSK1JqNS9sZGQwM0RCdnZXdFc0L24vdjMvaGh2K29RTkxYOXR6U1crYzJaVXI4YzduUG8vZXEydlRIMytwaXBrTVh2eFhmNEFOUC9reDFqNzc5Smo5VEZOUnFLL0h1U2hrdGRDVmtrbTgvNm5QNFBDZGQwMzVBL0I0Smp2eFdLdUF3S1ZPT0tqc3g5SmxlT3Z6RCtEc3RaZDJCWFl0eEwvUDVDQ3ltS3J1RFJ2eDF1OStBYmtsVS9wMU42NzZFMWNteUhPNWYwOExtUXdPZk9KVDZMenpycHJzajVoZjVMMVRYQXhXQ3AyMzM0RjNQL1BiazE0MU94WmpXWGp0cTE5SDErWVA0WWFPdjU5dzdQKzQyOUFhaCs2K0YrOTkrak13VlRXQmt6bXg3VmJrR3h0eDgxLzlFSWxzMzBVOTVzbWJic2ErTDMxWnJqaTZBdUwzSkhsdkVnQlFhR3pDN20vc3dOYnZQUVk3ZjNraEFXUGIyUGZsaDlGNzFWWFkrTk9mVEhpVjRuaEN4MEhuUisvQWU1Lyt6RVVGTG51dnZnWXYvZjYveHBhLy9Bc2twL2k0dnBmQTNrZS9pdE0zYkVMTEpVNWVlZWUzZndkMmJtakNYdkpxZld2WFlkZTMvaVZDcDdaaDB1emFkZWhmdW16Q0tzdXV6UitTOTFoeFdYajZUbTNNVzg3d3haMUR1UlJrd21sL0RERjc1YWM0YVF5UTErTWM1akp6RzRCRjlmWDFzL0pjL0t6Y3Fka2drVWpZekx3WVFCMUc5WmJYVWp5K2Y2b24ydmZ2MzQrK3Z2TmYySysvL25vMFZIVU5OVFEwWU4yNmRSZ1lHS2dFQkM1SFBJcC9lSGdZM2QzZEFJQjMzMzBYSC83d2g5SFUxSVRXMWxhY25tQjg3SGpXckZrRG9IelNQcDFPNDVwcnJrRmRYUjN1dXVzdTdOeTU4NEtyL2tlNzU1NTdzSGp4WWh3NmRLaFN2VENaTTJmT1RQb3oyYjM3OHEvV21BbGNQZ1BVcDVSNjB4anp6NDdqdlB6ZWUrK2RiVzl2cjkyODk5cmlCeDk4Y05iODFpazBaall3amYvWGZQSCsvZTgrKzBkL3RET0UrdEVOUC8vcHY5UER3dzhvWU15U3I4Q3lQeGhhc3VUSEwzMzdPeDM1K25xdG1aVmxXVERHa0RIR1ZrcFpBRlFZaGtSRXBKU3lqREZ4WlFLeFphazNIbmpRT3JibGxxYnJmL3FqZjFGMzR2aE45bkIrMHBsaHhyYUw1NVl1TzlaOS9RM0hEOTl6YjJmZ2VSeFZSSGhFWkN1bE5NNVBNWENZMmJQeStkVUF4ajE3VGN4OTBmU0YrQ0NVaS9JRWgzaGJGeWpXMTJQUDE3NkIxS2QvQzJ1ZitRMWE5citEMU5tSmgxaVVra21jdmVaYUhOdCtHN3F2djJHeXAzckZzTmJZLzluUDRkQTk5MkxkTTc5QjY3NDNKaHlYSGZNOUR6MGJOcUxyaGswNGRmT1dpem80T3hlOCtzMXZZY1d1VjdEazNmMlRkdkl5Z0hNclYrTGsxbHR4YlB2Mm1oM1VxSitrL21GZ2FXMHFCdmIrM2xkeGF0OGJXUHI2WGl3NitBSGNLZFQwbEpKSjlGNTFOWTUrK0NPejZ2VmNLOVZYcm9uWjY4UXRXMEhHWU9ucmU5RndwQk1xblBoWGJpbVZRdmNObTlENWtZOGl1M1pkVGZhaFlaSWdUMytOQWdLSDc3d0xBMHVYWXZudTNWaDg0TDFKZitjQTVhdXd6cTFaaXhOYmJzR3hiYmZDVEhRMWlWaXc1QVRjd3JYL3QzNEh1U1ZMMExKdkgrcE9kMDI2Zm03UllweTY2V1ljK2VoSHAzVEYvbVJPM1hRelR0K3dDVXYzdm9iVkw3Mkl4czdEVUpQMFV3KzJ0T0RFbHEwNCtwR1BvbGhmZjBtUDIzdjFOZmoxLy9FZnNXYm5DMWk1ODRVSm43dXhMSFJ2dkE2SDdyNW54b085QzQxTUR4RFZ6bDV6TFo3NzkvOEJHMzc2NDNKSWY0TFA2TDNySnU0aEI4cGhvWk5iYnNIeVYzZGh4YXU3MEhUNDBJUmhlVVo1WWtEM0RUZWc4ODY3VVp4Zzh1bEVzbXZYNGpkLzFJNzF2L2sxVnIzMElwSzlZMytlQ3gwSHgyL1podmMvK2FrcFY3aU1TeW04OGVWSGNHYkRSbHp6ODUraHJtdnM0N0w1K25vY3V2YytITDdyN25LSCtTU2ZxeS9GOGUyM29mNGZIeC8zOW1OU0x5REVGVGZ1eEFVaGFpUzRpRENkdkI3bkxJM3krZVZHWTB3OWdNRVozcDhMU0VCZ2ZBNHpMeUdpT2t6akJJRWwwZFZaTFMwdHFLK3ZoeE1kb014a01yamxsbHNBWU1RSitON2UzaEZoZ3F1dXVtcTZkZzB0TFMxWXRHZ1JBT0Rnd1lPVmt3RW5UcHpBNE9BZ01wa01ObTNhZE5FQmdYUTZqV1hMbGlHYnphSlVLaUdkVHVQdHQ5L0crdlhyc1dUSkVuejBveC9GODg4L1g1T0FBMUFPVGR4KysrMFhmYi94d2dKV05BNTNvb2tQVnhJeiswUjBEc0FlWnY1RkdJYlAzSC8vL1NkbWVyL21FaTg3K0FRbStudmUxdzk4OFlzQTBBM2dtd3g4cDFDZi9paUlWb05VQzRFSGlFMFhHL1ZtcHUvc1FadzVDM3puTzdYWXRUOERnSjVrc3MxdWJyb3RVR29waFVFVEJleUZubDBNVTZrZ2w2bnY3VjI3dnZQSVBmZWNERDNQQlpBQW9Oa1l4Y3lLaUJMTTdCaGpMR01NYWEwMU03dEU1TDM1dWZ2MTI1OS9BTVlZemN4SnBWUjFCWU90bEVyRG1PcXoyMTY4Zlp5dlNiQUFhQ0lpWmlabVZscHJOYlJraWYzbTczNkJBQ0RWMCswMUhUbGE1d3dOT1hadTBLYkFrSjlPaDZXNk9ndzFOd2Q5cTFZWHFkeU5hakd6RlkwNWlQL1IxWThYQlNtc2FCbTlmZi9uOGRibjdsY0FyS2l1b2VidjE4VzZPdXovN2M5aS8yOS9GbTUvUHhxT0hZVTdOQVE3TndSZDhoRzREa0xYUmFHaEVZTXRyUmhldEdqVzlGZnYvSU4vVS9OdDlsNTFkYVVqSzlGN0ZwbnVNMGoyOVVMbmg2RkxQb3h0d1U4bWtWdmNqSUVWSzFGS1hYcVZ3SGllK3VQL1V2TnRqaVYwSEp5OFpTdE8zcklWQUpEc1BZdlVtUjRrczczUStUeXNrZytqRlB4VUVuNHloYUdXbHZJNDRWbDIwSFk2RGlMTGdlbmFlZTlUbjhGN24vcE1UYmRaU3FWdzZPNTdjT2p1ZTZCTEpkU2RPb1hrMlI1NEF3TlF4U0lJUU9pNnlEYzBZS2kxRlFPdGJUVi8zOXJ6dFc5Z3o5ZStVZE50am9rSVo2KzVGbWV2dVJZQTRBNE9JbldtRzhtelorSGtjdEMrRHpJR2ZqS0pVaXFGZkdNanpxMWNOZS9DVzZMMlpBTEwzREFkbjNWeUxTMlZ6MzVPTG9mMHFaTkluVDBMWnpnSFhTeUJsVUxnZVJoZXRBZ0RTNWNpUDRVeDJoZkwyRFpPYkxzVko3YmRDaFVFcUQ5K0RLbWVIampEdzdEeWVZU09EVCtaaXFaVnJhN1o1eTNqT0pYZkgxNWZMeHFQSDBlaXR4ZFdzUWhXQ240cWhhRWxTNUJkdVFyaEZFZjZpdHFSY0lBWVM2NjVHWHUrK25WWVgvZ2ltZzRmUnVyc1dWakR3NVd4NHNPTEZpRzdjdFdVdzBPc05ZNXZ2dzNIdDk5V2Z2ODVlZ1NKYkJadUxnZDdlQmloNDZDWVRxT1VxY081VmF0cSt2NXo0Qk9meElGUGZCSjFKMDhnYytvVXZJRUI2RklKZmlLQndkWlc5SzFkZDBHd2M5OFh2NHg5WC96eUpUL3VxWnUzNE5UTlc1QStmUnFOUnpyaERBNUFCeUZLNlRUNmx5MUhkdlhxRVorVFdXdjgrTDg5ZHNtUE41YUdZMGZIdlMzZjJJU2VheVNJSmNTVjVpY252c0JscUtVRm9YVjUzeWtuckQwUTg5OUZmS2FUMStPY3BZbklOY1kwcE5QcFZnQ3o3cHlkQkFUR1VTcVZITmQxbTFGT2VFemJON0I0alA3U3BTTXZFUFk4RDJ2WHJnVlFQaEU5MFJqOTZYTGRkZGNCQU1Jd3hPSERoMGZjOXZiYmIyUDc5dTFvYkd6RTZ0V3J4eDNaUDVacnJya0dSSVJqeDQ2aHRiVVZRTG5mODRVWFhzQTk5OXlEaG9ZR3RMYTI0c3laTTlCYUk1MU9vMzhLUFN0RWhFd21nNEZSb3hpMTFraGN3b2hIWFQ1aGVZRzRjc0cveEpIak5jUUFESUIrWm40THdFOEJQTm5YMTljenM3czEveEhnbzMvbzZTdjFlTTNEdzEzdGovN2JmMGJWTkpPMnRqWnlIRWRuczlueSsxTTJpMVFxUlVFUUtNL3pDQUJ5dVJ5MXRyYVNiZHMwUER4TStYeWU2dXJxa00xbVZXTmpJeW1sVUNnVUNBQTh6MU5oR0ZhMkg5VTE2UGp2anUvN0ZJYWgwbHFUMXJyY1UwQ2t3ekJNS3FYY0lBZ3NwUlFSa1FYQVZVb2x3akRVUkVSRGk1Zll1ZWFXSk1vQmc1aERSQmxtamorOUVCRWxBU1NaV1RFelJWTVBFa1RrVmdVSG5LaXF3WTJuR3dDd0FTUUJlRkZvQVhISUlQNXpSRVUzamFoTmlNTU5RS1dHWWNSOW85VVZNMU94dmg3ZE4yeENkTHNhdlMyTW1qZ3phcDE1ZHpRdnYyanh0QndVbjYyR0Z5MmVVcGZtYkZMcmc4alYwd1BrQVBYY0VEb09zcXRYbHc5dUxnREZUQWJGVEFaOVU3aEtUb2lKeUh1Y0FNcUJxNzZycmtaZkZJNmNDY2F5a0YyekZ0azFhNi9vNHhhYUZxR3JhZEVWZlV3aHhLVUxFa21jdWU3Nm1tN1RXQmF5NjlaajRybHh0VGV3YkRrR2x0Vm1LdHhVRGJXMllpZzZSbmtsdWYzOVdMcjN0WEZ2UDNicnJiUG1BZ1FoRnBMU0pDZGszL2pDbCtidkZLVkp2Z2VwMHVUblJLeEN2bFo3YzNubXlYTlowSy9IdVkrSXFJNklWZ0xZTTlNN001b0VCTVpCUkE0ekx3RlFqM0pYK0xROHpwNDllMGFjaUU2bFV0aThlVE1HQmdidzFsdHZBU2lQNFc5cGFRRUEzSHJyclFpcnhsazUwNVRzV2I1OE9acWJ5K01SUC9qZ0F4U0x4UkczSHp0MkRCczJiRUJEUXdNMmJkcUVFeWRPVE9tSyttUXlpVFZyMXNBWWc4N096a3BBQUNnSElaNTc3amxjZGRWVmxlZStldlZxYk5teUJiMjl2WGptbVdkR1BQZHFMUzB0MkxwMUs0Z0lUenp4Qkl3NVAxbS90N2NYSFIwZFk5N3Y1cHR2eHJwMTYvRHl5eS9qK0toUnVNeU10cmEyQys2VFRxY0JBSVdaSCszQ0FISUFEZ0Q0SjYzMU05bHM5dVIzdi92ZEdVOHVpTnFMNmlKR1YwYk05UDlyZXV5eHg2eGNMbWN0WHJ4WTlmZjNVeGlHYXRHaVJUb01RenNPSEhpZXA0d3h0dS83Vmh3dXNHMWJCVUhnUmxmOUF3QzAxcmJ2KzdibmVYRWxnMUpLV1dFWXh1RURBcUNOTVpiV1dnZEJvSlJTOFFRRVcydXRsVkpraktFd0RCMnRkU0thTmhBSEJoSlJhaTkrVEkxeWFNRWhvdmhFdm8xeWxZSlRxWDFnMWxXaGhEaEk0Q2lsa3RYYloyWXYycDVDTlAyQWlCTFJOdVVidlpnUjAzR2xtVlFNQ0NFV0FnbERDU0dFRUdLNnJkNzV3cmgxWUF6ZzJHMVNMN0NRTEtoSk1iUDhtRUora3BCa3c0a1Q4L2FFYk9oTVBQcmVHeHpBMEJqblRLcWx6MHp6OVl0VGZQM01pZWN5QlF2NTlUalhSZWNTNnBqNXlpWWZwMGdDQW1QbzZPalF2dThubVhrUkVhVm9Hbjh6ZDNXTjdQVnJhQ2pYbWhlTFJadzRjWDdpUkJ3UXlPVnlJMDdXTnpZMjFqd2tvTFhHaHo3MElRRGxxK1RmZmZmZE1kZmJ0MjhmN3JqakRpUVNDZHg0NDQxNDdiWHhFNit4elpzM1EydU40OGVQWHhBNkFNb24zZU53QUhDK1FpRUlnbkhEQVVENTU1V01rbFRyMXEzREJ4OThNT0oyWm9icnV0aTBhUk5LcFJMMjdkdDN3VGFtY3JMRHNpeWswMm40dm85Y0xqZnArdE1vQUpDTEpnZjgwaGp6UzYzMTRSMDdkdFMrREUySThmR09IVHQ4ekh4UVlUVHE2T2l3ZmQ5UERRd00yQUJnV1JhbDArbUVaVmxlcVZUU1FSQ1FaVmtxQ0lLRWJkdU9NYVo2UW9FTHdBbkRVQU5BTkJVaERoZkVFd2NjWms0aCtqMXFqSWtEQ0lrNFdFQkVtb2lTek94VUxWUE1iQmxqS3JVTVJCUlhKTVMxRFVBNXZGQUpGa1MvaG15VWF4Z3EwdzZVVWxZMFNZRWlsUXFHYU51SS9qdXVhb2lYcVhpL3B2dC9ocGg1dFQ3SXNLQU9XZ2doRml4NW54TkNDQ0hFZExMencxanozRFBqM3Q1MTQrWTVOOEZPWEw3NUZGS2Q2RkM3TXdQVGtpOUdLWjNHWUZzYk1xUE8zY1NXdnJZYmgrNis1d3J2MVpYaFQxSWoxZGpaaWJPVG5JeGU4dlpiRTk0K3FVbE8wOWhUZlAzTWl1ZFNBd3Y1OVRqWFJlL2xLUUJMWm5oWHhpUUJnVEVNRGc0bTArbDBvekVtQTJCV2xXKzg5ZFpiT0hYcVZPWFBkOTU1WnlVOFVDczMzbmhqNVdUN08rKzhnMUtwTk9aNnAwK2Z4c21USjdGczJUS3NYNzhleDQ0ZFEwL1ArSW1xeHNaR3JGaXhBZ0RHRFIxVWEybHBRWDNVa2ZiKysrOVB1TzY1YytmUTFkV0Z0clkyYk55NEVZY09IUm94UlFBb1R5OVl1M1l0K3Z2N3h3d0lURVZiV3h1SUNJVkNBVnJyQ1VNTDA0UzVmTll2QitBRHBkUlBpZWlKZERwOThqT2YrWXlFQTRRbzR3Y2ZmTkR2Nk9nWTZPN3VybnlqMnJoeG94b2NIRlFBa00xbWFmbnk1Y2hrTXBUUDU5WHc4REFCZ091NlZDd1dsZU00bE0vbkNRRHE2dW9RQklIU1dsTlV2UURMc2dqbEUrNEF5ci9zd3pCVWp1TlVUcmo3dms4QXROYWFtQmxLS1FMZ1JKTUczS2l5UVVYTGtzenNBSUFxZDg4NHhwaDBGRTVBTkUwaEZZVVNZaFl6SjFIK1BhV2phZ1pYS2VVWll4eVVwOThRTTdzb2h4ZWNLRnhBMFgweThRU0U2RGtRTTFmMlh5bUZxcm9IUk5NVUNHUFVOQ0NxWUtqZVZyUjhkTVhEUkJVTXFMclA2UHVLV1dRK0hLZ1FRZ2doaEJCVEkrRlFJYVlCTTY1L3ZBUHUwTkM0cXh5NjU5NHJ1RU5pTm9qZmErZkx4TDZKT3MwVHZXZmg5dmVqR0IzN240M09YblgxdUNka216bzdzZXpWWFRpNWRkdEZiVk9WU2pDenZPdTlFRjNBT3A2Vkw3K0lnL2ZjQzdiR1ByVzRiUGVycURzOTlzOXRxa0xIbnZEMnhpT2RPSDdyOWttM014dWVTNjBzMU5malBFRE03QkpSM1V6dnlGZ2tJREJLZTN1N1Vrb3RNc1lzWitaa2RLSm1SbG5qdkVGTmgrWExsMWV1MnM5bXN6aHc0TUNFNjcvKyt1dG9iVzJGMWhyYnQyL0hrMDgrT1c2Z0lCN0pmK3JVS1dTemt6ZVliZGl3QVFEUTM5OS93YVNGc2J6enpqdG9hMnVENTNsWXUzWXREaDQ4T09KMjEzVkg3RWUxbTI2NkNUZmVlT09JWmIvNjFhOXcrUEJobkQxN0ZuMTlmUUNBcTY4dWQwOW1NaGw4N0dNZncwc3Z2WVNCZ1FGMGRuYWl0N2Uzc3Q0MEt6THpFUUQvN1B2K3IxM1g3ZnowcHo4OTQzMEhRc3d5L09DREQ4NjYwRXhIUjRjK2MrYU01YnF1RG9KQUFVQnpjN01PZ3NBR29JdkZJcVZTS1FEUXBWTEpxYTVnTU1ZNGxtWFpZUmdTQUVSVEVPeG9VZ0VwcFNnTVF5dWFocURETUl3bkZHaG10cXNtRk1UaEJpZitIUmRWT2lTamNBRUJRQmlHbW9pU0FPeG9tVUk1V09CRnRRc3FDaFRZQUZ3aWNnREVvUUlIUUNKNm5EaDhrSXlXeFN3QWNVMkRpc2JXT3lqWE5GZ2tSeUZyUW42TVFnZ2hoQkJDQ0RFeld2ZTlBU2VYdytsTk42S1VUZ1BHb1A3a0NWenpzeWZROXViNEZ5K2R2bUVUK3RaZmRRWDNWTXdtOCtWN3ZEOUJiem9CMlBDVEgrR05oNzh5WXJueWZSaDc0cFBEVjhxeDJ6Nk1OYzgvTis3dE4vM3RYd1BBbEU3S3FpREFzajI3Y2UzUG5zQ3YvdFAvV2JOOW5BNER5eWVlaEo0K2N3WTMvdjNmWWQ5RFg3emd4SHJMVzI5aTgzLy9tOHZlaDlJRXJ4MEFXUEhLeStpODR5NE1WdGNETUlQQ2NNUSt6WWJuVWlzTDlmVTRIMFRIdTFPVHJqZ0RKQ0F3eXNhTkc4a1kwd3hnVGRRZFBlMklDTWxrRW9sRUFvc1hsMGRIMWRYVjRaNTc3a0VtazBHcFZNS2hRNGNBQU11V0xVTW1rNm5jTnpuSm0rWEZ5R1F5MkxwMUt3REFHSU5YWDMxMTBzUmlMcGZEVzIrOWhjMmJOeU9SU0dENzl1MTQvdm5ueDd4ZlBwL0g2ZE9uOGNZYmIweTZMNDJOalpYSkNQdjM3NS9TL3ZmMjlxS25wd2ZOemMzWXNHRUREaDgrUEdLS1FCd1FHQ3ZBRU45V2pZalEyOXVMM3Q1ZUFNRDY5ZXV4ZVBIaVNyMUFRME1EN3J2dlB1elpzd2RIamh5cHJEZGRtTmtRVVFIQVFXWitWaW4xWkJBRSt4OSsrR0VKQndneFIwU2hoVmtYWEFCQWYvWm5mNWJLWkRMSllyRklBSkJPcDdVeEptWGJ0bDBxbGJSU2lvd3hMaEVsbU5sV1pZUnlIVU1pcW1ZQU15dXRkVHdWd1lxV2tWSXFoYW9QUThZWUMwQW1xa2xRVVgyREM4QWpJcnRxZW9HT0toa1VVSjVzRVAzWmlpY2VSQUVFcTNvaVFublY4cmJqc0VHMHZnWlFxWGlJLzR5cU9vZW9rc0hDR0JVUDAvTFRuMFp5eFpjUVFnZ2hoTGdVOCtVS1ZpRm1VdXBNTjY3LzUzOENBQVNPQXhXR1VKTk1JdzB0Qys5ODl2NHJzWHRDVEt1aFNhWWVyM3I1SldST244YnA2MjhBQWFnL2ZneGd4dTRkMzc0eU96aUpjeXRYNGN6R2pWZ3l6cmtKRlFUWThzTy94TnJubjhQeGJiY2l1M28xQ2cyTkNHd2JkcUVBWjJnUTlTZE9vT25nUVN4OVl5K2M0V0h3SERnKzR5ZFRHR2h0bS9ESytWVXZ2WWpGQjk1SDErYWJrRzlzaEpYUG8vbkErMWg4WU9JcDBGTlZhR2hFNExxd3hxaW9CZ0NyVk1MdC8rV1BjV3pyTmd3M044UExadEgyNWo3cytlbzNjRzcxNmxuMVhHcGxvYjRlNXdGU1N0bEVsSjdwSFJuTG5EdlFQZDJhbTV1cHE2dXJsWWpXQTBoTjUwSDFob1lHM0hISEhYQmQ5NEtEOTY3clZrNWFWNTk0WHJ0MjdiVHNTektaeEoxMzNnazdTdWp0M2JzWDU4NmRtOUo5MzMvL2ZTeGR1aFJMbGl4QmEyc3Jicm5sRnJ6NjZxdGpydnZ5eXkrUE8yR2cydlhYWHc4QUdCb2F3dkhqeDZmNExNcGhnanZ1dUFQSlpCS3JWNi9HNGNPSEs3ZkZkUVd0cmExSXBWTEk1WEtWMjE1NTVaVUxIcWM2WExCdTNUcmNkTk5OQU1wVEU0NGVQWXFiYjc0WmE5ZXV4Ylp0MjlEYzNJelhYbnZ0Z2xxREdvbS9sZWVaK1pneDVnbXQ5WS82Ky9zUGZmT2IzeXcrK3VpajAvR1lRb2lGaFh0NmVvWjdlbm9xZ2FPMnRqWXFGb3U5bVV5R2dISXRReXFWb2tRaVFiN3ZLd0JZdkhneEJnY0h5ZmQ5RllaaFplS09iZHVVU0NRcWZ5NFVDdVI1M29oMUxNdWlmRDZ2RTRseUZzLzNmU0lpTXNZb3JUVVJFWWhJRzJNOFp2YU1NVFlBR0dNME0zdEtxU1RPbitqWEtQL09yZ1Q3akRGT1ZNbmdSSk1VQ0lDTDhoUUQyeGlqb3Z1N1JPVEZGUThvMXlWNFNxbnFnSU1Ha0ViVkJJVHFDb1o0V1Z6VEVGY3l4SXVySGg5Vi8wMmo3cXN3c2xhQnhxcGdxTjVXdEwxNG5URS9zRVNCaDVxSEJDUjRJSVFRUWdneHY4MjNVZGRDekRSckNzZERBZUNkenorSW9kYldhZDRiSWFaZjc3cjFrNjdUMUhrWVRaM25qOStmdnU3NjZkeWxpL2IyNXo2UDJ3Lys4WVIvZjVzT0gwTFQ0VU5YY0srbTMvRnR0K0s2SC8vemhPdWt6cDdGK2wvL2NzemJqRkpRbDNPZVJDbjByVm1ESmUrOU4rNHFWcUdBdFJOY1VSK2I4ZWRTUXd2MTlUZ1B1QUNrWW1BdTZPbnBVVVMwQkZkZ2drQ2hVSURuZVFDQU1Bd3hNRENBWXJHSTF0Wlc5UGYzWTlldVhSZ2NIRVFRQkxqbW1tc0FsRS9jOS9UMFZMYXhaY3NXTEZxMDZMTDJ3L004M0hubm5aVnBCRWVPSEtsTUxKaXFWMTU1QlIvLytNZmh1aTdXckZtRE1BengybXV2WGJEZVZNSUJUVTFOV0xwMEtZRHlDZitMK1RKNit2UnBEQXdNb0s2dUR0ZGVlKzJZQVFIYnRuSHJyYmZpMldlZnJkekd6R09lM0UrbjA3anh4aHV4UEJwSDgvNzc3Nk96c3hNQXNIdjNibVN6V1h6b1F4L0MyclZyMGREUWdKMDdkeUtmejA5NWY2ZUttUU1BcDRqb3AwcXBKOCtjT2ZOK1gxL2ZFQkhKTjNVaFJFMjB0N2NiQUxQakUrOTU5TmhqajFtNVhNNXlYVmNEZ09kNXBKVFNXbXNuRGh6VTFkVlJHSVoyc1Zpc0ZHY1pZNVRydW80eEpxNUNBQUN0bExJQWFLMDFSWFVOVmhpR0ZxcnFFS0thQmp1ZWJHQlpGb1ZoNkZoVm5UOWhHTnBLcVFRUjJkSDBBMkptRDRBYmhSaElLYVdNTWE1U3lrRjVBZ0VBV0hHVlFqd1ZJWHJzUkhUL21FMUVxVGlrRUFjY2xGS3VNVWFqWE11Z2lNaER1ZnBoek05MHpGenprL2tTRGhCQ0NDR0VtQm55T1V5SStlM0liUjlCNSsxM3pQUnVpQmsyWDk3cnMrdldZN0N0YmR6ZTlMbGdjT2t5dlBIbFI3RGxMLzlpcG5mbGlqcCsyNGR4MWErZWdqTThmTkgzRFJ3SEg5ejNMN0RoaVo5YzFqNGN2ZTBqRXdZRXBtbzJQSmRhV2FpdngzbkFNc1o0azY5MjVVbEFZQ1FhSEJ4MFU2bFVNek8zb1p6c21EYUZRZ0hQUGZjY0JnY0hLMWV6TnpRMG9MVzFGYVZTQ2RsczlvTDc1SEs1RVZmMkIwRXc0dmFEQncraXM3TVQ0U1RqcW1MMTlmVzQvZmJiSytHQXJxNnVjYS8rbjBnK244ZUxMNzZJdSs2NkMwU0U5ZXZYdy9NODdOcTE2NEo5bk15bVRac0FsS2NISERseTVLTDM1WU1QUHNETk45K01UQ2FERlN0VzRQang0eUNpU24xRFgxOGZGaTllakR2dnZIUGNrL2xOVFUzWXNHRURsaTFiQmlLQ01RWnZ2dmttM245LzVHaVpnd2NQWW1CZ0FCLys4SWZSMU5TRSsrNjdEMDg5OVJRS2hacE4vV2NBSlFESG1Ya25nRjhVQ29XM3Z2dmQ3dzdpL0dRQklZU1lyM2pIamgwK0FIK21kMlMwOXZaMmE5V3FWZWxVS21VUERnNHF5N0xJOHp6UDkvMkU0emk2VkNvcHk3SVVNM3RoR0hwYTYzZ0NncVdVY2xFT0JHaWczSVVBSU1YTWxXQmlGRkNvSXlJcnVoOHBwVHhtVGhDUmpxWVg2S2p5d1VYMG1TNEtFdWdvV0VBQUxLVlVQVE92cnRVNHEzZ3FBWUMrNk0rcTZqSGpkUlF6MjFVaENDR0VFRUlJY1JubXl3a2pJY1RZT2oveVViejVoUy9OOUc2SUdUWWRJZitaOU01bjc4ZXQvKzFQWjNvM0xzdkpMYmRBK1Q1dS9CLy9IZm9pejNQTVZjVk1CbTg5OEx1NCthOStjRkgzWXlMc2ZmUnJVUDdsSDhicnV1bG1aSjk1R28xVkV5WXV4V3g0THJXMEVGK1BjMWswUGRZaG90U2tLODhBQ1FoVStmM2YvMzNIdHUzRnpMd0VRRDNPWCswM2JVNmZQbDNUN1JsanBqem1mdG15WmRpMmJWdWxWcUNucHdjdnZ2amlKWStQNitucHdhNWR1N0J0MnpZUUVaWXZYNDdHeGticzJiTm55czl6MmJKbGFJbjZpZDUrKysxeDkyV2lEMG1kblozWXRHa1RiTnZHdGRkZWkrUEhqNk9scFFXTzQyQjRlQmpQUGZjYzdyNzc3a3BnWUN6RlloSE56YzBnSW5SM2QyUHYzcjBZR0JnWWM5MHpaODdnTjcvNURlNjQ0dzRjT25Tb1Z1R0ErSWtYbUxtYmlINEI0TWZNL0hZcWxaSndnQkJDekxEMjl2YmdnUWNlR0h6Z2dRZHc4dVJKQW9DTkd6ZXErdnA2NnU3dXBtdzJTOHVYTDhmUm8wZlZxbFdyYUhCd2tBREFkVjJ5TEl0ODMxZjVmTDd5eXl5WlRDckxzaXAvRG9KQXVhNnJTcVVTQWVYZmUwRVFxREFNVlZ6TGtNdmxWQ3FWb3VIaFllVjVIbnpmSjYyMXhjd2VFU1dNTVVvcGxRekRjSlBXK3VzQXJxM1Y4NDlDQWkraFhIdGdBMGdDcUtSaG1ka2hvcnBSb1FHcW11WXdvcWFodW9JaFdyVzZSb0dVVWhUVlFsUWVIOERvV29aNFc2aGFUbFgvQUNOckd1YkhFUmNoaEJCQ0xBZ3pkYkpvdnB5a0VtSzJLdFRYNCszUDNvK1RXN2ZOOUs2SVdXSSt2ZTkyWDM4RDN2N2MvYmp1bi81eFRuOEJQNzc5Tmd5MkxjV05mL2UzYURneDlUcmswVTdmc0ttR2V6VzlUbXk3RlU0dWh4ditvV05LNndlZWg3MWZlUlJkTjI3R3NqMjdML3Z4V1NtOCt2VnY0TFkvL2ErWFBZVmlwcDlMclMzRTErTmNGYjJmZTh6Y05OUDdNaFlKQ0ZUWnRtMmJxN1ZlRHFDWmlHek1rd1BINVFzVHo5TmFYVzVJWkFBQUlBQkpSRUZVNDZhYmJzTGF0V3NyeTA2ZE9vV1hYbnBweXBNSHhuUDA2RkZvcmJGbHl4WVFFVktwRk82NDR3NGNPSEFBcjcvKytxVDM5MzBmdmIyOTBGcmo2TkdqNDY2WFNwVUROMk5OSndqREVJY1BIOGJLbFNzcjB3UGk1OXJkM1kxU3FZU25uMzRhMjdkdlIydlU2WFhqalRlaXVia1ozZDNkR0I0ZVJqNmZ4ODZkT3hHRzRaaVRIS29wcFpEUDUvSE1NOCtBbVZGZlg0OWlzWGpaUVlHb1ZxQUx3TS9ETVB3WkVlMDdjT0RBdWZiMjlzdjdueVNFRUtJbUhuLzg4ZkR4eHgrZjZkMFlvYjI5WFFHdzJ0cmFyQ0FJRklCMGZYMjlDMkNvMW85bGpQblRxcFArZGp6dEFDaDNPRVQxQ2lwYWx3QWtVUDVRWEYydDRCR1JZNHpSU2lsRW43OWNsR3NUNGdDQVpZeEpFRkZjSVVFb2h6aVRWUUVFaXVvVzR1MVROTDNBQStBd3N4V0ZHbXdBYmhSZ21CZWY4NFFRUWdpeHNNeW5LMHVGbU85NnI3NFdKN2ZjZ3JxVEorQmx6OEVxRm1DMFJpbFRoM01yVjZMN2hodHdmTXRXR01lWmZHTml3Wmh2Ny9HSDdyMFAvU3RXWXNOUGZ6SmhON3JSR3RuVmE2N2dubDJjYzZ0WDQ3bi84TCtqNWEwM3NmcjU1N0Q0MEVGWVV6aitQN0IwR2JxdnZ4N0h0OTJLd2JhbFYyQlBhK2Z3M2ZlZ2IrMDZiUHpKajdENHZYZkhQRmxtdE1hcG03ZGcvMmQrQy9sRjQxK1FlU2tLalUxNC9uLzlkN2o2cVY5ZzlmUFB3eTZNWCswODFOS0NZbDFtM050bityblUya0o4UGM1UkJFQlhIZE9jVmViWGI1dkw5T2QvL3VjdHlXVHk0MHFwTHhIUkhaam1pb0d4TkRRMDRPTWYvemg2ZW5ydzlOTlBWNVpmYzgwMTJMeDVNMTU0NFFXY09uV3FzdndUbi9nRTZ1cnE4T01mL3hpRlFnSEpaQkpFaEh3K0QyTU02dXJxY08rOTk4SzJiVHo1NUpQbzcrK0hiZHY0Mk1jK2hreW0vSVo1Nk5BaHZQYmFhNWM4T1dBc1M1Y3V4ZmJ0MjJGWkZncUZBbjc1eTErT09jNy96anZ2UkV0TEMzYnUzSW1USjA5V2xydXVpMkt4Q01keHNHelpNaFNMUlFSQkFHYkd5cFVyc1g3OWVnQzQ0T2NSc3l3TFlSaUNtZEhVMUlTUGZleGpZNjYvWnMwYWJOeTRFZW4wK0ZPWDQrM0VQeDhpQWhFaE9wRXg1bjFHUDUrTHhGRTQ0QmlBbmNhWS94RUV3WjZ2Zk9VcmZaREpBVUlJSVM3Qzk3Ly8vWXpydWxzdHkvclBBRzZ0NWJZZmV1aWhLWCtPWkdiNm03LzVtNlJsV1lrZ0NGU3hXS1NtcGlibCszNFNnRk1zRm0ybEZGbVdaVE96RjRjTExNc0NNOXZHbUNRemUwQTU2QWpBQ1lJZ1EwUTZlZ2dDa0FLUW9BaktBWVJLQlVNVVpyQlJEaEc0VmZVSEtxcHRxQTdPYWlLeXFpY2VSSCsyb2lrSFVFcFJGRHhRS0ljWkVLMnZvL3ZIUHgrTmNnVkR2SzlRU2lsampCM2ZMMXJWaG9SM2haaFE5ZWR4SVlSWWFPSmdnQVFFaEJEaXlwSDMzTnBLWkxOb1BId0lYbjgvckVJNU1PT25rc2d0YmtaMjlScUUzcXlzNlI0VEdZT0dvMGVSNkQwTGQzZ1lWaTRIVmdxaDY4SlBKcEZyWG9MQjFoWUVpZVJNNzJwTk9Ma2NGbjF3QUY1L1AremhZWVNPalZ6ekV2U3VYdzgvT2YzVDB5a0kwSERzS09xNlRzRWV5a0dGSVFMWFFhR3hDUVBMbG1Nb21rbzlGVFA5WEtiRFFuczl6aUVNSU1mTXVTOTg0UXV0TTcwem84bEJ5Q3JwZERvQllEMkFWa1FIYkdlajdkdTNJNWxNd3JJczFOWFZvVlFxVmE1V1g3WnNHVzY2NlNZQUl6L0E1UE41REE0T0FpaGZwZi9DQ3kvZzdydnZ4cjU5KzNEa3lKR2E3K09wVTZmdzFGTlBZZXZXclhqenpUZkhEQWRNcEZnc0FpaFhKbXpkdW5YTWRmTDVQTHE3dThlOGJhekpBc1ZpOFlLcWc4N09UblIyZG1MSmtpVm9iVzFGVTFNVDB1azBITWVwVkM5RUp5S21qSmx4NXN5Wmk3cFBmTmZvM3o2QXM4YVlYd0g0Ujl1Mjk5bTJmUTRTRGhCQ0NERkhFUkczdDdmbk4yN2NXRGh3NEFBQjVha0NqWTJObE12bFZEYWJKUUJJcFZLVVNDVEk5MzBGQUlzWEw4Ymc0Q0Q1dnEvQ01LeDhOck50bXhLSlJPWFBoVUtCd2pCVXhoaVZUQ2JCek5CYTA5RFFrRXFuMHdRQXZ1K1RVb3A4M3lmSGNSUUE1UE41WmR1MmJZeEpLcVZjMjdaaGpGSEdHSmVJMGlpZjNJZFNTaEZSRXVVcWhmaHg3YWhEekdGbUZRVVFISlNuSXJqR0dFVkVTaW5sNEh4UUFTalhITGhFbEs0S0pTZ0FhV2F1ZkZPTEt4aUFTdlVDNG1xRTZscUdNZjRNbEFNVEtyNWZ2TWt4MWhsUndUQld4VVBWN2JQMnM3RVFRZ2l4VU5UeXdnNGhoQkN6ejN3UEpPUWJHNUcvZWN0TTcwWk5zRkxJcmxtRDdKclpPL1dnbGtxcEZMbzJmMmpHSHA4dEM5bTE2NUJkdSs2eXR6WFR6MlU2TExUWDQxekF6SWFJZkdZZVp1YXgrOHRubUFRRXFrUjl2V3VJYUFsbTJVRlFZd3g4MzRjeEJrRVFZUEhpOG9pVGZENlB2WHYzVnRhckhvY2ZKOHNIQmdhd1o4OGVHR01xdHcwT0R1S25QLzNwaUdXMU5qUTBOR0lLd3FVSWdnQzVYSzVTS1FDVUF3NTlmWDE0L2ZYWHAxU0owTmZYaDdObno2S25wMmZjNTN2bXpKa0xUdW9uRWdrME5qYWlycTRPcVZRS251ZkJkVjNZdGczTHNxQzFIakZGSUo0eWtNMW00ZnYrSlQxZkxuL2I3ekhHUEUxRVR4VUtoWDBmZlBCQlZtb0ZoQkJDekhYdDdlM1Q5NkhqTXJTM3Q2dXRXN2ZhbloyZGRyeXN1YmxaRndvRnR6cVU0SG1lYll5eGZkOG5yVFVaWTVSZFRoUHErRVMrTVVhNXJtdUZZV2hwclNrTVF5cVZTcFpTeWtJVU5qREdrR1ZaR2xHd0lObzhBWENVVXBWOU1NWllSSlJnWnB1WmxkWWEwWCs3QUJ4ampGSktxWGdxQXNvVENNRE14TXl1VWlwUlBXR0JtWlBNbktoNjZqcmVmcnh2S0ZjN2VGRndJYTVxaUxjL0s4ZWhDU0dFRUF0RmZJeEhDQ0hFL0RXZnd3RkNDTEdRRUZFUndDa0F1d0RzbldUMUdTRy9jU0xmL09ZMzdkdHZ2LzFtcmZWL0pxTHRLUGZrenRtZmo5WWFSQVJqekxTR0FPYUt0clkyOVBYMVZTWVR6RUlNSUdUbUxnQzdtZmwvK3I3LzRpT1BQSEtLaU9RSWdCQkNpRXN5V3lvR3hNVjc1cGxuckpNblR5Wnp1WnlqbE5LV1pSRXoyNjdyZW1FWXVzeXNMTXRTV21zN0RNTUVFYmxBT1lDZ2xIS1pPVVZFRmxDWlBKQ3FubENBY3UxQ0VvQkRSTm9ZUTlFMlBDS3lvL0NDUWprWWtFQlZRRUFwcGFPNmhlb0tCbnRVVFlPS2F4cVltWlJTd1BtNmhYamlRbHdGb2FzcUh4Q3RFNGNVS2hVTW83WlBLSWNpYU5SOXhUd21GUU5DaUlWdXZsOVpLb1FRczgxTXZPOGFZeEI5ZnhKQ0NERzNNQkdGekp3RmNCakFYbVBNYjNLNTNLNXZmT01iSjJaNjUwYVRDUUpsZE9lZGQ5WXo4MUlBamN6c3pmVXZYRk81c240aDZlcnFtdWxkR0UrbFZzQVkwd3ZnR1FBL01jYnNLaFFLWnlRY0lJUVFRaXhNZDkxMVY5RGUzajYwY2VORzJyOS9Qd0ZBVzFzYkRRME5xVXdtUTlsc2xwWXZYNDVzTmt0QkVDalA4eW9mWGwzWEpTTFN3OFBEQkFCMWRYVUlna0JabGxWWkp3Z0NGUytMRDNxRllhaTAxcVNVcXRReXhNdTAxdVQ3UGdIUVdtdlhHSk5FTkhsQWE2M0NNTXdRVVdWQ2dkYmFBWkEyeHRoeE5ZSXhKc0hNbnRZNkRnNW9JdklBZU1ZWU93NFJSQlVNeWVvS0JtYk9vQnhVQUZBSkpLU3J3Z3lvQ2gyTXFGYkFxTnFFMFZVS2NVWERxTUJEL0xpVnV4SVJSZFVScUhxTUVUVU5HRm41TUxlL1VBZ2hoQkJDQ0NHdW1QaDdtWVFEaEJCaXptRUFCa0RCR0pNbG9qMEFmbW1NZWRHeXJLUEdtT0VaM3I4eFNVQUFRSHQ3T3hsamxpaWwxa1I5cy9KYldGd3hjYTBBTXo4TjRJa2dDRjdwN096c2FXOXZ2N1NlQWlHRUVFTE1DN08wbG9FZWUrd3hDNEFkQklFQ0FNL3p5TElzeHhoVHFVandQRThocWxHSXF4cTAxbFlZaHBZeFJzY2hCQ0t5aU1oU1NzVVZEQXFBTnNhTU9QRlBSRTVVaHdBQVlHWnRqSEdJU0ZtV1JjWVlNc2E0MFJRRXpjeHhCWU1Md0RYR1dFb3BHR00weW5VT0hzNVhLMWpNWEpuQ0VDK0xKaXhZVlJNUFhDSnlvK0FDRVpFYXRTeCtQazRVT0phQXdCd25WK29LSVlRUVFvZ3JTU1ptQ1NIRW5EVUU0R0IwbnUvbElBamU2dW5wT2ZtSGYvaUgrWm5lc2ZGSVFLQk1BV2hUU2wwRklEWFp5a0xVa0NHaUhtWitIY0RQZ3lCNFNXb0ZoQkJDQ0RHTDhZNGRPM3dBc3kzSVNELzR3UTljQUI0ejIyRVlLcVdVdG0yN3NzeTJiUkNSRHNQUTFWb253akMwQUNBS0R5U1pPVkcxUFZzcGxVSVVFRkJLa1RFbVFVUWVFV21Vdno5b0FCNEFGK1c2QXpDelRVU3VVc3FMd2doQXVXNGhyazFBMVRKNzFOU0NTZ1ZEMVJRQ1hmVjRNWTN5OTdqS3NpZzhNYUtDSWFxWVVGVkJpM2hxZzRaTU41aVU5SHdMSVlRUVFvZ3JTVUlCUWdneHB6Q1hEOTRVQVhRejh3Y0FYbFJLL1R3SWd2Y2ZmdmpoUVp5ZklENHJTVUFBUUZOVGt5YWlaY2FZYTZNRGdVSmNDU0dBQVNKNk5RekRud0Y0VldvRmhCQkNDQ0V1Q1QvNjZLUEZCeDU0d0wvdXV1dW9yYTJOakRISTVYSXFDQUtWU3FXb1VDZ0FBQktKQkhWM2QydlhkUWtBR2hzYk1UQXdvSlBKNUlncFlzWVliVmtXeFNNK1M2V1NqdXNXQUNDdVhiQnRXMFgxQzlCYVV4aUd5aGlqWE5kRkVBU2tsTEtZT2NYTVh0VzJYYTExSGFJcEJ0RkovRVQwVHp4aFFRTklSQk1LYkdhbWFKcUJpM0tvV1FQbEUvOEFSbGN3V0VTVVltWW5EZ1F3czROeVdNS043bE5aSGFNbXFNVlRFNnIrUExxU29YclpXT3RWSDkwY3M3NGhYcjlxMmVpNkJpR0VFRUlJSVlRUVFvalpoZ0VFQVBMR21CTkV0Tk1ZODB3WWhyc0dCd2Q3bm4zMjJUeG1lVGdBa0lBQU9qbzZkRDZmVHl1bFZnSllDeUE1MC9za0ZnWm16aXFsWGpMRy9NUVk4MXdRQktlaUsvS0VFRUlJSWNURjQ4Y2Zmeng4L1BISFozby9SbUJtK3NVdmZ1RjBkblpXS2hJc3k5S0pSTUtONnhjQXdQTTgyL2Q5eXhpanROYWtsQ0t0dGVYN3ZoV2Q1RWNRQk9RNGp0WmFWNllQaEdGSUtOYzVWTGF2dFZiTTdJUmhxSW1JdE5Zd3h1aTQwb0dJeUJoREFPd291T0JVN2JJRElNWE1jUUNCaU1pTDZocDAxV1FESndvYnhOOHBMU0tLUXdqeDg5SkVsRUI1MGtMODg3Q0pLQkZOVkZBb0J3S3F0elVyQWdKeUJaY1FRZ2doaEJCQ0NDSEdVQUp3bG9qMkFIaE9LZlZhRUFRZkhENTh1SHVXMW9XT2FjRUhCTExackp2SlpKWVIwWElBaXpEeTRKZ1FOY2ZNQnNCWkFQdkNNUHc1TXo5LzZOQ2h3M1BwalVNSUlZUVFRa3hOTkIycUdQMHptMUI3ZTd1OWF0V3FaQkFFYnJ6UWNSeFhhNTJPS3hpVVVrUkVDYTIxQjBBYll5cjFDa1RrR21Oc29EeTFJRjRXaFFzSTVjcUVsRktxZW5xQ0F5QkZSRlk4cVNBS0gzZ29CeGJpaWdYRnpGYjF0SU5vQ2tJOUVhMEVrSjdtbjA4OExqQ0lxaG5pTUlNUVFnZ2hoQkJDQ0NFV0ZnWmdBUFF6ODFGbWZndkEwMFQwWENhVDZmcmtKejg1MjQ3NVRHckJCd1FhR3h0VFlSaHVZT2JsOFpVNVFreWprSWdHQU93QzhETmp6Tk1mZlBEQmNRa0hDQ0dFRUVLSUs0emIyOXY5am82T3dXdzJtNHNYZG5aMlVsMWRuVTZsVXBXVDRVRVFLTS96eUhWZHl1VnkxTmpZQ04vM2xlLzd5cmJ0dUhvQVFSQ29NQXhWS3BWQ3NWaU02d1BpcVFNQUFNdXlxRkFvNkxpcUFRQnMyMWJHR09YN1BybXVpMUtwcEIzSGNjSXdUTWFURWJUV0tnaUNSbWEra1lpK1FFUlhUZlBQcDhUTUpTSTZ4Y3dlRWRrWVdZMUExYzlyckdXSUtoTW1xMUtRYWdZaGhCQkNDQ0dFRUdKV2lvTUJKV1llQVBBbWdOOFlZNTV6SE9mUTZkT25CeDU2NktIU3pPN2lwVm53QVlFd0RGTUFyb3NtQ0tqSjFoZmljbFRYQ2dSQjhGd1FCQ2ZhMjlzTE03MWZRZ2doaEJCaVFlSUhIM3d3QkJETzlJNk0xdDdlYnExYXRjb2FIaDZ1ZkdkMUhLZkI4endpb2s5Tjg4TWJadTRtb3VOaEdQNXBOQjBobm5hZ2lNZ093ekJSVmErZ2xGSU9nSVF4UnNjTEFDUUF1TXlzbEZKZ1pvdVpQYVdVamZJVUJtQ2NhZ2FVcSs4cWt4M21TaldERUVJSUlZUVFRZ2d4end3Qk9NVE16eXVsZHBWS3BYMEFqajM0NElNNUFQanVkNzg3czN0M2lSWjBRS0NqbzBQN3Z0K2dsTG9hUUNza0lDQ21pZFFLQ0NHRUVFSUlNWFh0N2UwQmdLQjYyZmUvLzMwaW9uTUEvT2wrZkNMcVorYWpYL3JTbC81KzFINnBWYXRXT1k3akpISzVuQU1BOWZYMTVQdSthOXQycWxnc1dnQmdXWlpTU2lXMTFsNFloc29ZRTFjdUpNTXdkS3JDQlRZUnVXTlVNNlMxMXBXQXdEalZEQjdLSVFJN1hvWnl1RURIWVlPcVVJTlZQWkVndWsvbGVJQlNpbEErUHFCd2ZsSkJYQ2RSbVFKUnRhM0s5TDJvRHFJeVlTRmFwcVA3U2pXREVFSUlJZVlVWmdaUW50WTBjamlVRUVLSUJTS3VITXhIRnc5OEFHQVhFVDJsbEhydjRZY2Z6a1oxa25QYWdnNElBRWdUVVN1QWxjemNWTjF2S1VRTlNhMkFFRUlJSVlRUTgwRDBHYjdZMGRIaEcyTVVBR1N6V1RRMk50S0pFeWRHVkRNME5qYXFVcW1rQUdCb2FLaFN6UkFFUWFXYW9WQW9rR1ZaTkZZMVExd2xBRXl0bWlFSUFzdXlMSzlVS25sS0tTc01ReUlpcmJYMm1EbUI4MU1MTkRObmxGSmUxVk56bURtRmNtQkJSWS90QVBBUVRVRkF1ZmJBd2FqcEJnQmNJcXFMdHgrdG0wQjVLb0pWVmJ0QVZYVUtpTllkczVwaGpIcUZzYW9VeGxxbXFuOXVjVFZEOWJKUmp5ZEgvWVVRUWdoUkVZY0RxdjliUWdKQ0NMR2dHR1lPaVNnSDRDZ3pQOC9NejFtV3RSZEFENEQ4ZkFnSEFBczRJTkRlM3E1UW5ocHdMUkUxQWJCbmVKZkVQQ1cxQWtJSUlZUVFRdFJHTkxwL3BzM1dhZ1o2N0xISHJGd3VaN211cXdIQTh6enlQTThLdzlBT3cxQUI1YkNCVXNyeGZiL3lIZGdZbzJ6YnRnSG9PUGlndFZaUjBNQlNTbEVZaGhUZFhsMlJBTXV5dERFbURoR0FpTWdZWXhPUlJSRmpqSTRtSlRqR21QZzRoSTdxRlJMeFl5cWxGRE9uaUtnNmdHQXhjekt1ZW1CbWlpb1hYQ0t5NC9BQ3lzYzNFaWdIR3dBQVVhQWhWYlcvUkVUeDVBVU5JWVFRUW9nSlNEaEFDQ0VXRm1ZdUFUak56SHZDTUh4V0tiVVh3T0g5Ky9mM3pMZUxmaGRzUUFDQUtwVkt5eTNMdWhaQWVxWjNSc3cvVWlzZ2hCQkNDQ0ZFN1dReUdkdjMvU1RreE81NGVNZU9IVDZ1UUFYRHhlcm82TkNGUXNFYkdCandYTmUxQUVBcHBXM2JkaTNMU3ZxK3I0RnlOWU14SnFPMXJrdzNVRXBaS05jcjJHRVlhZ0FnSW9lWnZTZ0FvQUNRVXNxT2dnVFYxUXd1RVdVUXZXYWl5UUVKSXZLWTJhcWFhSEJCTmNQb1pZaENDSk5WTTFUZnIycFNRYnlzdXBwQlI5dXFEcjFZT0YvcElHY2toQkJDaUN1TWlNRE1FZ3dRUW9pRmhZa29aT1lzRVIweHh1d0Q4SFFZaHMvbmNya3owZmZzZVdmQkJnU2FtcG8wRVMwenhseXJsRXJOOVA2SWVVZHFCWVFRUWdnaGhLaWhZckhvYXEwemtPbHZjODZERHo0WXRyZTM1d0VVMjlyYUNBQ01NY2psY2lvSUFsVmR6V0JabGc2Q29ITFN2TEd4RVFNREE5cTJiWXFyR2ZMNVBEVTBORkIvZjMrbG1vR0lLQXhEVlYzRFlGa1dBZEMrN3hNQStMNVB0bTByclRYRjFReEtLY3NZTTJZMWd6RW1XVFcxWXRKcUJwUlA5cnNvVnpQWVVVaEFvVnpEa0lnQ0RTQWlZbWFQaU5JWVdjMlFRcm1hb1RwY2NFRTF3empMeHF4WGlQOVl2Vjcxc25nN1k5VXdTRFdERUVLSWhVYkNBVUlJc2FBd0FBT2d3TXo5elB3Nk0vL2FHUE9pVXFxelVDajA3OWl4STVqcG5ad3VDeklnME5IUm9mUDVmRm9wdFJMQVdwUTdGSVdvR2FrVkVFSUlJWVFRb3JZc3kzS05NUmtzME8reGMxMFVscDZOZ1duVjN0NXUxZFhWNmJHcUdVcWwwcmpWRExadEsyWWVVYzBRMXpKRUZRMFVCUTRzSXJLTU1Sb0FqREZrMjdZVmhxRVRuM1NQQWc0T0VWbGE2N2lxd1FMZ0VaRWQxVFFRRVZuTTdBSndqREVxWG1hTVNTaWxLdlVLeGhoSEtaVmdacXRxSW9IRHpHNjBEUVZBRVpFZFRWU3dnVXBnd0dYbUJNNVA2MUFBRXN6c1JJRUhJWVFRWXQ1aUxsZExTMUJBQ0NIbVBXYm1jMFQwSGpNL3I1UjZ0VkFvN0M4VUNpZDI3Tmd4UE5NN045MFc1SUdWYkRick9vNnpncGxYS3FVV29hcWpVSWpMd0NqM2tQWUNlRk5xQllRUVFnZ2hoS2dkclhWOFlsUk9VSXBhTXUzdDdhV1ozb214dExlM1d5dFdyRWhZbHVXVVNpVXJsVW9oREVQYnNpeTNWQ29sbUZuWnRvMG9nSkF5eGxTbUd4Q1JZNHhKUmVHQk9Famd4bUVBWmlhdHRXSm1sNWtUUkZRZEVQQ2l5UWlWZ0FBenAxR2VoRUJWVXdjc0lsSlZOUXdxdW8vRytTa0Rxam9jRWUyYmlrTUtZOVF3WEVvMWd4MDlqbFF6Q0NHRW1MUGllZ01oaEJEVEtwNGFrQWZRQmVCZFk4eUxSUFNyb2FHaGcxLzcydGVHb25YbXZRVVpFRkJLWlR6UHU0R0lWa0w2SzhYbFl3Qmc1Z0JBbG9oZVp1WW5tVmxxQllRUVFnZ2hoS2lSWXJHb3RkYnhDY1JwZTV4b3RLeFBSUFAraWdFeHU3VzN0d2Z0N2UwNUFQbTJ0allhSEJ4RVYxY1hiZDI2bGQ1Nzd6MlZTcVdvVUNoZzZkS2xPSFBteklocUJzZHhLSlZLcVh3K1Q3WnRFek5EYTAxQkVLaGlzVWh4TllObFdTT3FHWHpmcDdpYUlkNVdYTTFnakZGaEdNSjFYUmhqYkdOTWtvZ2NBRG9LRE5oYWE0K1pLelVKVVJnaHBaUnk0KzBaWTF3QWFaU1BTUkhLQVFTUGlGeU1xbVpBZWVLakRZeGZ6Y0RNNldqcXdialZERkZkUW1WYVE5V1BlVVExQTg1WEtWU1dqYXB6R0xPYUlUcXBjOEV5bElNTUVsb1FRZ2d4cVRnY0lEVUhRZ2d4YlF3QW41bUhtUG1JVXVwWlpuNk9pTjRZR0JqbzdlcnFLbUNCaEFPQUJSb1F5R1F5YVdQTVppSmFEUWtJaUJyZ3NyTUFuaVdpSjMzZmY2VzN0MWRxQllRUVFnZ2hoS2docFpTNlFsZFc1WTB4MlN2eFFFSk1aTFpXTTdTM3Q2dW1waWE3V0N4YVRVMU5DZ0F5bVl3S2dzQXVGb3VXTVVZbGswbUVZYWlDSUhDMTFwWGpUMFNraWNpSkpoaW9hSmtWVlNyRVZRb1VWVFhZOGZTQklBakl0bTBMNWFvRUJaVHJHdUxhQkswMVVENFpiMGNoQlF0UkFDQ2FrT0FBc09PSkNnQnNJdklRQlJBaURzcWhoTGdPUWtYaEF3Zm5KeU5vSW5LaWlTYlZOUXd1QUEvbnB4c29aazVGSVFvaGhCQmlTaVFjSUlRUTA0T0lDc2FZazBUMEdqTy93TXh2QkVGdzhPR0hIKzRob2dVVERJZ3R1SURBbi96Sm55U01NVzBBTmpKem0vVG5pY3NVMXdwMEU5RXVadjVSc1ZoODhaRkhIam0xRU45UWhCQkN6RDdSd1hJaGhKanpiTnUybWJseTRtNjZSSi9qODFwckNRZ0lNWTRvdUZDTS9wbFZIbnZzTWJ1eHNURVpCSUU5TkRTa0xjc2lwWlFEd0l0TzdDdWxGQkdSbzVSS29xcDJVaW5sR21NeXFKcFFvSlR5QUxqTWJERXpLYVUwTTN2Ujlpd0FNTVpvSXZLSUtCRlhJakN6SnFKMHRHNjhmYW9LTHNUSG8rSmFodXBwQTJOVk0xZ29CeEFhQWRSREpoTUlJY1M4RXdkaEpTUWdoQkExdzhhWVFDblZDK0FnRWIxR1JNL21jcm1YZCsvZTNmZTk3MzNQZitTUlIyWjZIMmZFZ2dvSU1EUDkzZC85M1JLbDFGVUEybEJPaGN0dlczRXBxbXNGK2dEc1pPWi84bjMvbFVLaGNFYkNBVUlJSVdZRHBaUU93OURSV2svck9HNGhoTGdTbURtKzJ2ZEtKSi95ek54N0JSNUhDRkZqTzNiczhEczZPb1lPSERoQWJXMXRWQ3FWME5qWVNMbGNUbVd6V1VxbFVnUUFpVVNDaXNXaUdsM05vSlRTdG0xWGFnSktwWkt5TElzbXEyWXd4aWpIY1NyYjBscFRHSWJLdHUzcUMxTWMzL2RUV21zN3FrZFFBQnl0dFdlTWNhT0tBZ1hBSWFKa0ZHd0FBREJ6Q3VWaldkc0FiTWJJeVFmVGlwbDdMN2FhSWZwdml1c1hxcGRGVXgwd2VsbTBJVUNxR1lRUUMxQmNMWENGcG1VSkljUjhGMS9jTzB4RWZjejhLalAvVW12OXF1LzdKM2J2M2ozMHZlOTlMNWpwblp4SkN5b2c4UGpqanlzaVdnRmdFOHFKNndYMS9FVnRWZGNLQVBnNUViMmNTQ1M2di9LVnIvZ3p2VzlDQ0NFRUFLUlNLVHNNd3hRUjFlcGtHZ013TEVjc2hCQXp3QmlqZEhrc3lyU2ZOR0xtQWpPZm0rN0hFVUpNandjZmZEQ2M2WDBZQ3pPckgvN3doNDR4UnZ1K3J3REE4enhyZUhqWThuM2ZzaXlMa3Nra0FPaENvZUJVVnpQWXR1MkZZYmhNYTkwRTRIcGN3WUFBZ0I5TVZNMUFSQzZBQktvcUY2SjFuQ2dJVVQxNXdhNWF6NG9xSWh4RTFRelJoSVdFVkRNSUlSWWkrYW90aEJDMXdlVkU2bGtBYnhQUlN3QjJEdzhQN3o5MjdOZ3BxUVl2VzJnbnlCMEE2NWg1TXhIVnpmVE9pRG1MQWZnQXVwbjVWV1BNanl6TGV2bWhoeDQ2SVpNRGhCQkN6RElKbEVPUk5UdkF5c3crRWNrSGFTSEVGUmVONXFaUlY3Rk9sMERlNjRRUXRVWkVCc0FsdmJkMGRIUTRZUmllQTNBR2dLbnBqazNDOS8yL1ltYmx1aTRGUVhCQk5VTjA0aitOcW1vR3JYVUs1V29HWW1ZeXh0aEtxWGhTUWh6MnNvMHhudGJhUlRTVmdJZ3NJa294czF1MUN4cUFKcUk0YkFCampCVnZwK3AzZzRxcUlCUUFLS1hpd0lFVi8rNGdJaGhqYkNKUzBjU0dlUEtCQnFDWk9aNjhwYUkvVjRKcDBmcDJEY08zUWdneGdreitFMEtJeThMTS9QK3pkMmMvZGwzM3ZlQy92N1gybWVyVXpLSklTbUprYTdKRDM2U1RHOThPZ2s2UStDMTVDSkFCWkN4TFRsd1JZQUkyckFlOTVQWDRIM0J1TytqR2xScHRHMGFRTnFqdXdIWnliVG55SU1rYWJFbldZRXEwU0ZHa3lDSlpuR3F1TSs2OTE3Y2Z6ajVVV2JFbHN1cE1WZngrZ0lLSUVtdXZWUS9jWisrMXZ1djNTOHhzM2N6T2t6enFuSHZhekg2MGUvZnVNNS80eENmMGpyL0JUUk1RcUZRcVVaSWs0OTc3RDVHOEIrMzJBaUkzb3ROV29BbmdDc2tmT2VlK1NmSkY3NzNhQ29pSXlOQkprbVFFd0s1dW5zQXlNNTJxRlpGQjhXajMzM1lmOUJlM2lDUmprclVlanlNaWN0MUdSMGR0ZFhXMWdQNnQ1WFhLc3FaWHIxNTl1MXd1VzZQUnVLSFdER21hdW5LNURPRGRsZ3RvYitJRGFGZUdjYzUxdm84NGpxMVlMS0xaYlBwU3FYUnRseXlFVUNSWk5yTW9oR0RaMktXc05VTm44ejhLSWVSRENDTlJGRVZBTzZpQWRtQzJqT3l6STAxVDc1enJoQmM2b1lRYzJsVUxDcDFBZ0pubFFnaEZBRVV6NjFRM3lLRWRoTGdXWHVnRURMSXdncjNmOXpZRUVqcGx4TldhUVVUK2swNnJBUkVSdVNFcGdKYVpMWnJaOFRSTnYwL3lKMG1Tdkpra3lkTEJnd2ViZzU3Z3NMbHBBZ0ozMzMzM0NJQjcwalM5MHprM2dadm9kNWZ1eWRKSDh5Uy9SL0lKTS90cHRWcTk4c0FERDZpdGdJaUlEQjJTUmVmY0dMcjQzRU95QldDbFc5Y1RFYmxlenJsQ0NHRXNPNzNaMDdITXJKa2t5VnBQQnhFUnVRR25UNS9PVFU5UGp3TVk2Vk1sbGM0QmlmckREejljNzhkNHY4NlJJMGM4Z1B6RXhJUTdkKzZjbTVtWndaVXJWM0xUMDlOUnRWcjFyVmJMeHNiR0xFM1RLSXFpS0k3amE4KysyV2RHUG9xaVRsVUJNN044OW5lUnBxbVI5Q1J6enJsb1k0V0NMSHdRQWJBUWdqbm5YTllTd1crNGZoNVplNFVORy81Rk04dVQ5Q0VFQStDZGM3a1FRckh6czFrNG9ZQU5BUVMwTi9oTFpwYmJUR3NHTXl1aGk1WERSRzVtMnFBWEVkbDJhaVNQbTlrTEpKOERjSFJsWldYdWM1LzczRElBenM3T0RucCtRK2VtMlNUMzNvK2EyZStRL0REYUQ4dTlQblVpT3d2UlRoK2RJL2xNQ09HYnpXYno1Yi8vKzcrL212MC9FUkdSb2VPOWQyZ3ZKbmJ0dWNmTWRLcFdSQVlpVGRQSXpQSjkyaGhMdmZjNllTQWlRMk5rWkNRS0lVeDY3MGZRbjFQaVJMc2R3c0NEb1ljT0hVb0JERFNrOE90OCtjdGZMdXphdFd2RXpLTDE5WFVYUlpGNTcwdFJGQldjYzFFY3g2NVVLamtBK1RpT1I3ejNPUUFJSVZpMm9UK1NWUzI0MXBxQjVLWmFNNUFjeFM4SEJEemE3d0x0OGdMdnRseDRiMnNHRDhCbkZSMDZsUTE4RmpxNFZzWGd2ZTBWU0xvc3dPQTZyUm15MytWYU80aE9aWVBzV21xbnptTVpBQUFnQUVsRVFWVE5JRU52NDJObXYwL3laLytHK2phZWlNZ09rQUpvbU5ubEVNSnhBTSttYWZwMG85RjRaVzV1cmxxcFZQcmFsbXU3dVNrQ0FwVkt4YVZwT3VtOS95MHoyMC9TS3dVbzE0bHN2OUUwUXdpWHpld0hadmIvbWRsclo4K2VYWUxDQVNJaU1zU3lzcXBkN2RmTjlvcEYycTNyaVloY3IreGtaeEh2bnFEc0dUT0xreVJSR0VwRWhzYkV4SVNQNDNnQzdRM2xuaTlxWlJ0akRaSUREd2dNczRjZWVxaDE1TWlSWlBmdTNiYTB0R1N0Vmd0VFUxTldyVlpkMXBiQnBxZW5zYlMwWkhFYzk3VTFReHpIcFJEQ1dCWWFScHFtUG9RdzRwd3JvTDJKMzJuTlVITE9GWjF6UG9SZzNudWZmYStVdlU4QTdRb0o0OWpRWGdGQW51UklWdkdnMDVxaGdIWTdvSHhXR2NHeUtndGxiQWd2ZE5vd3ZPYzl4VG9WSEg1VmE0YjN0bGZBTHdkbGZsVjdoVjlxemJBaEVJSDNYRSt0R2VTYXpyOHpNMU1WQVJHUjRkVFprNHNCckFLWUkvbU1jKzRKa3NjYWpjWmxoUU91ejAwUkVMajc3cnRIOC9uOGJTVHZKam5UcjFKc3NtTzBTTDRENExza24vRGV2L0xtbTI4dVZTcVZaTkFURXhFUjZiTk9PS0ExNkltSXlNMG5Dd2VNbzMwYXN0ZGpOWjF6YWpFZ0lrT2owV2hFQUVhZGMwWDBZVE96dlNmTEJzbmxYbysxelRHcmNEQjBLcFZLZE9lZGR4YnE5Ym9EZ0VLaFlHbWE1cHh6VVpxbXJ0VnFXYUZRY043N0tFM1RYQWloRXdhd0tJcHlJWVJjSnlDUXJhVVc4TXRyeVI3dGtJRHZiUGlqSFR6b3RHY3dNN01RZ3M4cUFHME0rQlZJanVEZFNtY3UrNXpQazNSWlN3ZWYvYjA4MmdFRlpOY3ZtRmxoUTNqQmtmeWxBQUtBbkprVnM0b0puV29HdWF5dFE2ZXFnb1VRY21aV05MT2VQMXVJaUloSWQ1Qk1BSncxczVkQ0NNOTU3MTl1TnB0djdkKy9mL0VUbi9pRTl1MnUwNDRQQ0ZRcUZVZHlYeHpIQjd6M3R3RVlIZlNjWk50SUFkUUFuQ2I1b3hEQ1k4MW04NDBISDN4UUM0VWlJckp0WkNkd3VuYTk3Q1NaRm9wRlpCQktBS2JSbi83S2FiUFpWSXNCRVJrYWFacTZLSXJ5V2FuMmZnMWJkODR0OVdzdzZhN3NZTXRRTHBKWEtwWGl2bjM3UnJNUUFJckZvblBPbGJ6M2hTUkpvalJOelRrWEFTZzY1d3BtMWxuRDlsbkxoWkZPUU1BNTV3Q01aWnYveUw2WEp6bVNWUi9xdEZRb0FDaG1RWUZPMVlBODJsVTVldGFhSWJ2V0w3Vm1RRHZBZ0kydEdiSUF4Y2JXREg3RGwvVEpvTXY4RDNwOEVaRWhScEpOTTFzR2NDYUU4SkwzL29kUkZEMTM3Tml4eTZvWWNPTjJmRUJnMzc1OTNudi9ZZWZjNzVBY1YvRUF1UTRrR2N4c0RjQXBBTjlKa3VSYmFacWVuSnVicXc1NmNpSWlJdGNySzhjWnZhZUU1cVpsQ3hVeHlmVXRYMHhFNU1aWW1xWmw3LzFVMWdPNVYrT2thUGZjYnFWcE9wUW5Ra1hrNWhSRmtXVWwyL3RXRHQzTUVwTDFmb3dsTjVkS3BkS3NWQ3JKdm4zN0RBQnF0UnFhemFZYkd4dXpjcmxzUzB0TGR1dXR0K0xzMmJOdVltTENyYSt2R3dCTVRVMmgwNnFoMDVvaGhJQWtTVnl4V0x6V3ZpRk5VNWUxWUxqMmIrVzlyUm15OWcwV1FuQWJXelBVNi9VUjU5em8rN1ZtQ0NIazBBNHYvRkpyQmdBbE15dVI3R3owUndCR040WVhza29KNVEyQmdFNzFoQ0xhd1FGRHUySkNJYnRlYnNQUC9zcldESjAyREJ1L2h3M3RGVForRHgvY21zRjF4dnAxclJrMmZHL0hMYlJ2M0p6UFdxME1aR3dSRVFId2JqdUJGRUFkd0VVQXJ3TDRublB1NVdhemViYlJhS3dxSExBNU96b2dRTksrOHBXdkZKMXpkNVA4WGJUTFVZcThyNnkzOGdySll5Uy80NXo3MGRyYTJwdFhybHlwNlVZaklpTGJTWklrK1NpS1N1amlxUk16YXdGUVlFNUUrc20rL09VdjU3MzNKUUFqRzA0UjlrSktjczNNYXVWeVdhdTBJakpVdWhYNkZCa0NITmJXblovOTdHZHpmL2lIZjVqdlJtdUdORTFkSjFqUXVUN0pLSVJRY001ZHEwYVFWVHE0VnRrZ0N3MUUzdnRPNVFLa2Flck1yT0NjSzI2c25oQkNHREd6amZQSVpTMFljbWJtUWdobVpoSEpnbk11ajJ4VFA2dDBNRUx5V2dEQnpQSWtpNTBxQ05uOENtaTNmb2c2Yzh0Q0MwWHN3TDJGemduK1FZUUQrajJtaU1nMkViSktwcThBK0NuSm53QjRZM1YxOWZMaHc0ZHJBNTdidHJialBzUTMrdHJYdmxZb2xVcTNtZGs5QUQ2RWRrbEtrZmNUbTlreXlhTWtud2doZkx2WmJKNzYvT2MvM3hqMHhFUkVSRzZVOTc1SWNxcWJQVFZKeG1hbUNnSWkwamRIamh4eFY2OWVIU0U1NHIzdjlEbnVsVFNySkZadk5wc0tDSWpJVU1rMkRiT0s2aUxTQzQ4Kyttajg2S09QeG9PZXg2OWdqenp5U0dsc2JHeWtXcTFlYTgxUUtCVEt6cmxDSE1jdVRWT0xvaWdYeDNFcGw4dmxTZnBPUUNCN043d1dMakN6S0lRd2huWUxCQUJBQ0tGb1ppTm0xZ2tJZEtvYkZQQnUyNFZyMVEyUTdTMlFOT2VjNzRRSXN1dGJGalRZK096bTBLN0M0RGEwWm5ESVdpbGNUMnVHN1ArOXR3MUQxMW96ZEU3eEQyS2pYdUVBRVpGZjBxbGdlZ0hBRzJiMmd5UkpucTlXcTI4ZVBueDRHRCtudDUwZEhSQWdPVWJ5ZDBqZWlYWlBLWDNLeXE5RHRQdXlMUUI0emN6KzNjeSt1N2EyTnYvWnozNjJPVHM3TytEcGlZaUliRW9ad0M2MEYzUzJ6TXdZUW1nQ1dPN0c5VVJFcnNmUzBwS2JtcG9xQVNqME9Cd0F0RXNYcmdPb054b05CUVJFWkdpa2FlcWlLQ3B1UE8wcklqY1Z6cy9QTitibjUxc2JXek1zTFMwdDd0MjcxK1h6ZVN3dExWbXBWTEpTcVdTdFZzdFZxMVVEZ0h3K2IvbDgzamEyWnNnMnduMFVSZGVlclRxdEdiejNSaEt0VnN1aUtMSmNMdWZpT0c3dnZyZGJNemp2dlRubkRBQmFyWlluV1hMT2pYUUNDQ1M5YzI0TTdUVjVCd0FoaER6YWJSTUt6am1YVlVYSUFTaWFXUkh2dGtXSUFJeVJ6Ri83NWQ5dHpYQ3RrZ0hhSVlVQ05yUm1BREFDNEpic3Y1dHF5VEtvamZwTzlRSVJrWnNZMmY0Z2FKSmNBdkFMQUU4Q2VLclpiSjRxbFVxTER6endnTUlCWGJLakF3TE91WEhuM084QnVBdnZKZ3hGZnBWQThqS0Fsd0I4bStSemEydHJadzhmUGh3ZlBueDQwSE1URVJIWmxLeTA1RGk2K016bm5HdVFYT25XOVVSRVBrZytuL2ZlKzVFUVFoRzlmNmRMUXdqckpCdGpZMk5hb1JXUm9aR1ZHaC90YktJTmVqNGkwbjlaNjlPaGJILzZ5Q09QNUVxbFVqNk80MnV0R1JxTlJtRjBkTlEzbTAzcnRHWUlJZVM4OTFIbjc1bVpkODVGSVlSY0ozRHdmcTBaY3JtY1pWVVJMR3VqRUcxc3pRRGdWalA3Q3dBZlEvdWVlVVAzeTg0bWZiOURBaHZEQWFva0lDSTNzV0JtTlpMSHpld25hWnIrSkVtU295c3JLKzhzTGk2dXF3VjRkKzNZZ01DUkkwZEtTWkxzQS9BeGtyZVptZXF2eWEvVEpIbkZ6RjVLa3VRNytYeitlNGNPSGJxQWRsVUJFUkdSYlN1RUVHVjlKamRWWHZIWGFBRlk3ZUwxUkVUZVY3bGNqcHJONWkyNVhHNktwTy9sb2luSnhNeFd6YXlXeStXMCtDQWlROFBNUElCUnRQdCthL2RJUklaS1Z1NTU0S2M2LytWZi91V2pBUDRiZ0krYTJRMnY3WFkyNmZzZEV1aU1SM0lnQVFVUmtRRWoycFg4cmdBNDVaeDdCc0NQU0w3NmQzLzNkMXFEN0pFZEdSQ29WQ3F1Mld6ZWxzdmxmZ3ZBN1dpWEZOS25xcndYQWJSSW5nZnc0eERDZDV4elR5MHRMUzFDNFFBUkVka0JzbE1WSHUvMmFOd3lrZzBBaTEyNW1JaklkVmhkWGMyUGpJemNRbktxRDhIdkZNQWFnSHExV3RVN2dZZ01qYXlrZHhFYitvV0xpTWk3RGg0ODZOTTBIWW1pYU5yTXhwQzFOcmdSZ3lyenIvWUNJbklUNnJRVGlBRlVzNm9CejZWcCtvUno3bml0Vmx1WW01dXJEbnFTTzltT0RBZ0FjTTY1RDVIOFhUT2J4czc5UFdWckVnQW56ZXdwa3Q4TElieDgvLzMzWDk1TXVsUkVSR1FJV1FnaDh0NTNzODBTemF5V0pNbENsNjRuSXZLQnhzZkhmWklrRXdBMnRkQjdnMUlBNjJtYU52YnMyYVAzQWhFWkdsbFA4Q2lySkNBaUl1L3g1My8rNThWOFBqOFJRaWhoQy9zQmd6aTl2ekVjb09vQkluS3pNTE1hZ0RrQXo1blppd0JleStWeUp3Q3NQUGpnZytsZ1o3Zno3Y1NOY3p0dzRFQXhoSEFYeWQ5R2V4RkpwSU1BUUxJR1lNN01ua3JUOU5zQVhuamdnUWVXSG5qZ2djSE9Ua1JFcER2c3kxLytjdDU3UDBweUhFQ3VDNHNNekw3cStYeis2cFpuS0NKeW5ack5acFRMNVNaRENHTmRLNGZ5YTVoWkFtQVpRSFY5ZlYwQkFSRVpOa2JTME1YcVVDSWlPMFdTSkNOUkZFMW5iZmEyRmVjY1FtaDN0MUtMQVJIWndZaDI1WUNXbVYwQmNCckF5MmIyUDlNMFBYcml4SWtybFVwRnJmNzZaTWNGQkw3em5lL2tsNWFXOW5udjd6V3p1MGlXOVlFcUdRSUlBR29BM2dMd2JaSS9iTFZhUjh2bDh0cGdweVlpSXRJOWxVckZ6OHpNVEtacE91bTlMNkFMSjI3WlB0SVFBNmcxR2czMS94S1J2aWtVQ2k2RVVITE9GZEQ3MW5GSm1xYkx6cm0xcGFVbEJRUkVaR2pFY1d6ZSszNEdBMmhtTFpMMWZnMG9JcklWaFVKaHhEbTNDOENtQXdLRDNKelhIb2FJN0hBQjdhcmVWVE03RCtESEpKOEtJYnhNOHRKdHQ5MVcrOVNuUHFWd1FCL3R1SURBOHZMeW1QZit0d0RjQldCVXBkZWtnMlF3c3pXU0w1UDhIc2tuQWJ3MU96dTdncXl5Z0lpSXlFNXd4eDEzUkdtYVRrWlJOSXJ1bGVOT0FWUkRDTlY2dmQ3czBqVkZSRDVRcTlVeTUxemV6S0krN0l6RnpybkZFTUw2MU5TVUZpZEVaR2dVQ2dXa2FSb0I4UDNhUkFvaDFBRXM5bVV3RVpFdDh0NlBoQkIyYmJhQ3dNWXkvLzBXUXJnV0VGQUZBUkhaaVVpMkFKd0g4TEp6N3ZrUXdpdXRWdXV0VXFsMDhkQ2hRMm9uTUFBN0xTQmd0VnB0c2x3dS94NkF1eFFPa0F4SkpnQ1dTQjV6em4ySDVML1Y2L1d6czdPempVRlBUa1JFcE50YXJaWnp6bzJZV1RkUDI2WUFWcHh6NjFFVWFkTk1SUHJHekh5MjRGdENqeXNJa0l4SlhtbTFXaXM2dlNBaXd5UkprZ2hBT1h1KzY3bXNlbFROT2FmV1VpS3lMWkFzQTlnRjRJYnZrNE1NQndDL1hEMUE0UUFSMlNteVE3c3h5V1VBWjBpK0F1Q0hjUncvVjYxV0x4MCtmRGdlOUJ4dlp0MDZVVFlVdnZTbEx4V0x4ZUllQVA4TGdQMGtGUkNRQUtBRjRCS0E1MG4rMzBtU2ZMdGVyNS85ekdjK285T1BJaUt5STAxTlRibDhQajhhUWlobmZXcTdvZE9YZXoyWHkyblRURVQ2SnBmTHVTUkpSZ0VVdTNoUGV5K1NUQUUwU2E2VXkrV2FtYW5LbUlnTUUyOW1Fd0JHMFB0Mks4anVnZFUwVGEvMGVpd1JrUzRwT2VlbXpTeDNvejg0NkUzNWpRR0ZRWWNWUkVTNmdDUmpNMXNsZVliazkwbitYeUdFLzRQa0UxazRJQm4wSkc5Mk95WWdVS2xVM0o0OWUvWjU3dzhBMkc5bTVYNDJacE9oMVFSd0RzQVBBUHcveldiem1ZV0ZoYk96czdNTkxmaUppTWhPdGFHQ1FMRmJ6ME5tbHBCY0pybGVyOWYxR1NvaWZkTnNOcjJaZGZXZTlxdVlXUlBBbXZkKy9kQ2hRenJKSUNKRGc2U1pXWjdrS0lBaStoQVFBQUF6VzNmT1hlN0hXQ0lpVzVXbTZTakozU0dFNG8zKzdLREwrcHZadFdDQXRqUkVaTHRqKytGMW51U3pKTDhLNEo5Si9uQnhjZkhFL2ZmZnY1UlZEdERhNG9EdHBCWUR6am4zWVFBZk43TmQyRm0vbTl5NFFMSnVabk1BZmtMeTM4Zkh4My9vdlYrZG5aMVZQeE1SRWRuUjh2bThoUkJ5WnRhMTV5R1NpWmt0azF5dlZxdDZpQmVSdnNubGNzN015aUdFa1Y0R0JFaFdBU3lRYkVLTEZTSXlSTDc3M2UvbVNYYmFDL1Ryc0E5SjFnRXM5bWs4RVpFdDhkNlhBY3hzcFJXTG1mM1NabjAvS1JnZ0l0c2NBY1FBMXMzc1BJQlhBRHlkSk1rUGk4WGkrVU9IRHJVR096MTVyNTJ5aVc1MzNubG5JWVJ3cjNQdTR3QW1CajBoR2FnVVFNM00zZ0x3WkFqaDJ3RGVxTlZxcTRjT0hWSTRRRVJFZHJ3NGpsMFVSU01rdTNuQzdGb0ZnWTkrOUtOcU1TQWlmVkdwVkZ5U0pJVW9pc2JNckplblpnbGdqZVJDcTlYU3dvV0lESlgxOWZVY3lhSnp6cU9QQVFIblhKWGsxVDZOSnlLeUZXWm1Jd0NtQUd5cXhVQ25pc0Nnd2dFa0IxN0pRRVRrQm5WdW1DbUFCc25MWnZZR3llK1kyYzhLaGNJWjcvMnlLdlFOcHgwUkVQanFWNzlhaUtKb3Y1bmRBK0IydE11dHljMXJEY0JSa2o4QThFU3BWRHIyRjMveEZ5dHFLU0FpSWpjTE0vTkprb3g1NzB2bzNpSnlZbWJMQUtycjYrdjZUQldSdnBpZW5zNUZVVlFHVUNaWjZGVUZnV3hCdHVxY1d5Q3BnSUNJREpXbHBTVS9PanJxMGFmV0FtaFhEMGdCMUp4elMzMGFVMFJrcyt5clgvMXFBY0FvZ0RGc1lzOWpZempBT2RmWGtNREdZSURDQVNLeTNXVFBqSXNBWGlYNUlzbVhuSE5IVzYzV3hVOSs4cE0xcURyZjBOb1JBWUZDb1RCcVp2L0Z6TzRHTUk0ZDhudkpEU0hKWUdaTEFJNloyZU1rbi9EZXYvS1hmL21YcWhvZ0lpSTNHKys5SDh0SzBYYXRnb0NaTFljUTFwZVdsdlJ3THlKOXNYZnYzbUljeDlQT3VhS1o5ZlRVckhPdUdrSll5dWZ6Q2dpSXlEQ3hmRDV2empscnQzUHR5K1pSQ3FBV1FxZ3ZMQ3pvbmlnaVE2MVNxZmh5dVR3V1FoaEgrK0NndjlGckRMS0NnRUlCSXJKTkpRQld6ZXdpeVRkSi9pQk4wMmVYbHBiZWZPaWhoNXFEbnB4OHNKMndrVzVwbWs1R1VmUnhrbmVhMlEwL0FNaTIxbmxpaXdHc2tQeXBtZjE3SE1jL0RpR2N1ZSsrK3hRT0VCR1JtMDRjeDFHeFdKeEd1KzFTVnpiVXpDd2h1UnhDV0orZm4xZEFRRVQ2b3Rsc2prUlJOSWxObElxOUVXWkdralhuM0VxejJVeDZPWmFJeUxBam1aS3NrcXhIVWFUV1VpSXkxS2FucDMyejJaeU9vbWg4czRIU2phR0FmcGI1M3ppVzJndUl5RFpBQUlGa2JHYUxKTjhnK1JTQVowSUliOWRxdGNXSEhucEk0ZEp0WXRzSEJJNGNPVktPNDNpL21mMjJtZDFHVWdHQm0wd0lJVEd6Q3lTZk1yTWZBSGd1anVQenM3T3pqVUhQVFVSRVpCQ2lLSXBDQ0xzQlRIYnh4RzBDWUxYVmF0VUFhS0ZZUlBxQ1pKSGtwSm5sK3pCY0hjQ0ttYWsvb29nTWxYSzU3RUlJRWZyVVlzRE1VcEkxQUsycHFTa0ZRMFZrcUhudmMyWTJBMkNTcE52TUp2c2dLZ2NNY2x3UmtVMUtBYXdDT0FiZ3B5UmZBUEJHdlY0L096YzNWNjFVS2xvdjNFYTJkVUNnVXFtNFdxMjJwMUFvZkFUQUhTUW5CejBuNmFzVVFOMDVkNTdrVDh6c1h3Rzg5RGQvOHpmelpxWW5LeEVSdVdubGNybGNKeUNBTGxVUVFEc1VVSy9YNnlvVEppSjlrOC9uaStoZkc3bG1DS0ZhTEJaVlFVQkVoZ1pKZk9NYjN5aWIyVFRKWEI5YkRLeWJXZVBjdVhQOUdFOUVaTk5HUmthaUtJcG1zbERwcHQ5L08vZlhRWjNpVi9VQUVSbFNaTHZQMVNxQVMyWjJITUF6SkorZW01czc5Zy8vOEE5cmc1NmdiTTYyRGdqczI3ZlBSMUYwRjRDUFp3OEFnNTZTOUFmeDdzdnFPd0MrWjJiLzFtdzIzNnJYNjBzS0I0aUl5TTNzeUpFanBSRENETWxkSk12T3VXNEZCTklRd2xxcjFhcFZLaFY5MW9wSVh6am5DaUdFaVQ1dGlqWE1iRzFwYVVsdHlrUmthSHp4aTErMGUrKzlkOHJNOXBoWm9VL0RKbWEyRmtLb3E0S0FpQXk3UXFFUUFaZ21PZEdORmdOQWZ6ZnIxV0pBUkliVXRYWUNBTlpEQ0crWTJZOUpQaGxDT05sb05CWmZldW1sMnFBbktadTNiUU1DSk8wclgvbEtNWXFpZTBsK0hPMGV1M0p6Q0FDdUF2aDVDT0h4RU1LempVYmpGeXBoSWlJaUFqUWFqYkZDb2JBM2hERG1uT3ZHc3g3UmJpOVF6ZVZ5cXc4Ly9IQzlDOWNVRWJrdWFacU9vRjBOcFpjdEJvajJPMGJWekphbXBxYlVNMUZFaHNhQkF3ZXMxV3FOT2VkbStsbEJnT1NhOTc2K3RyYW1nSUNJRExVb2lxSWtTWGFiMmJack1RQW9HQ0FpUTRza1Z3R2NKdmtzeVJmTjdIWHYvYW5qeDQrdmFTOXUrOXUyQVlGLytxZC95dS9kdTNkUENPRXU1OXdkSkV1RG5wUDBIc21tbVYwaStYTXorNDg0anYvOTFLbFRjNVZLUldWQVJVUkVBSGp2UjBudU1iTWl1dGVuZG8za1plZGNvMHZYRXhHNUxzNjVrUkRDREhvZkVFaWNjeXRtZGhXQUFnSWlNbFRNektOOUgreFdaYWdQa3BqWkdvRDYzcjE3RlJBUWthSFdhclVpNTl3TWdDMVZFQmpFSm4wbmxEQ29jSUtJeUh1UTdSdFMzY3d1a2p5WkJRTytBK0RONDhlUHJ5Z1lzSE5zMjREQXpNek1XQWpodHdGOG1HUUIzVnNBbCtIVDZYSFNNck56SVlTbnpldy9TRDZYcHVrVmhRTkVSRVRlRlVMSWVlK0xBSHlYTGttU3kyWjJMa2tTQlFSRXBLK1NKQ2s3NTZiTnJHY0JBWklwZ0RVQXk3VmFyVG83TzZzV0F5SXlOSTRkTzJiMzNITlBubVJ4SzcyMWIxQUtvQnBDYUs2c3JHalhTa1NHbXZjK0lqa0ZZQnliQ0ZKdERBZjBPeWl3c1hLQnFnaUl5Q0NSREdZV2sxeDN6cDBCOEFNemU0Yms2MUVVWFFaUVZ6aGdaOW0yQVFHUzR5R0VqNXZaWFdZV1FRR0JuU3dBYUpCOHc4eCtTUEpKTXp0Ni9QanhpN29oaVlpSS9ETHZ2WVVRZkxjV0Y3TEZpcFVRd2dVRkJFU2szN3ozSlpLNzBNTUtBbWJXSW5tWjVISzVYRmI0V0VTR3loLy84Ui9qNHNXTEkyWTIzcThXQXlRRHlScFVVVVZFdG9Fa1NhSmNMamROY21JekxRYUdaWk5lclFaRVpKRE1yRWJ5aEpuOUxLc2E4R3E5WG4vbjdObXpDOXFIMjVtMlpVRGd5SkVqK1RSTmR3UDRHSURiU0hadEVWeUdDdEZPclM4RGVBdkE5MG4rejBhamNlekJCeDljRyt6VVJFUkVobE5XUVdBa0MxQnVtWm1SNUdvVVJSY0xoWUlDQWlMU1Z5R0VFb0JKQVBsZXZmT1JUQUFzaEJEVzRqaldTVmtSR1NvblRweXd5Y25KTW9CcE00djZVWWJhekpJUXdwcjN2alkvUDYvN29vZ01yWU1IRDNveks1R2NOTE1TTm5HSWNOQWI4eHNEQ2lJaS9VUXlOYk02eVFVek8yVm16NlZwK21TOVhuLzUzTGx6eXdvRzdHejlLazNXTlNRdFRkTVpBSGVaMlcxbU5tcEtCK3hFQVVBTVlJSGtLMmIyTlpML2I2MVdPelkzTjFjZDlPUkVSRVNHbGZkK0JNQTB1bnZhZG8zazVUUk5tMTI4cG9qSSs3R3ZmdldyUlFDakFFcFovKzFlU1FDc21GbTFXQ3hxQVVSRWhzclUxSlNSTEljUXBrSUlQYXVtc2hISnhIdS9uS1pwN2NDQkE5cTFFcEdoZGZEZ3dWSStuNTgyczI2MjJldWJqY0VBYlhHSVNKK1FaQURRTkxORkFMOGcrVTJTLzlSc05yKyt2cjcrNHZqNCtJckNBVHZmdHFzZzhOaGpqN2swVFQ4Y1JkRi9CVEFESURmb09VbFBOQUdjTjdOblNmNEhnSjlHVVhUaHdRY2ZyQTk2WWlJaUlzUE1lMThtdVp0a29VdVhwSm10bTlsVnFNeXNpUFRKSTQ4OEVwWEw1VjFwbWs1MnF5TEtyMk5tbllCQXJWcXRhaU5NUklaUjJjd20wYWMxTURPTEFTd1dpOFgxbzBlUDZyNG9Ja01yU1pLeW1lM09BZ0tiUGd3NWlDb0NuWERBeHY4cUpDQWl2Y2IyVGFjTzRDMHplOUhNZnVxY083cSt2bjc2N05telM1VktSVzMzYmhMYkxpQlFyVlp6K1h6K0xwSy9hMllUZzU2UGRGMGd1UTdnSFFBL05iUHZoQkNleXVWeXE0Y09IVW9IUFRrUkVaRmhGOGZ4bVBmK0ZnRGRDQWdRQUVnMmtpUlpiVGFiZWtrUWtiNlltcHFLbXMzbVRDNlhtMEI3c2JkbnE2VlpXY1cxRUVKdGJXMU5HMkVpTWxUT25Udm5iNzMxMWxHMDI2MzBheDB2SnJtd3ZMeThYcWxVZEY4VWthRkZzdXljMjRYdXZQLzIxWHRiQ3lnY0lDSTlSZ0JWQUFzQVRwTjhIc0NUWnZiU29VT0hsckwvTHplUmJSVVFxRlFxVVJSRlU4NjVPd0hjQzJCazBIT1NydWpjZUJJQTZ3RGVBUEFEa3Q5ck5Cb25TcVdTd2dFaUlpTFhvVktwT0FBVElZUjl6cm5TVnErWHBZcGJacmFXcHVsS3VWeU90ejVMRVpFUDFtcTFjdDc3VzBoTzliaTlBTXlzQmVBU2dLVkNvYUF5aWlJeU5BNGVQT2gzN2RvMVFyTGNwL0xaQkpDaWZhcHNOVW1TQnJSWUxDSkRyRkFvbE5JMG5RNGg1THV4d1Q2SVUvd0tCb2hJRDVFa3pTd3hzeHJKdHdHODRKejdqMWFyOVl2UjBkRkxyNzMyMmpyMHZIZFQybFlCZ1gzNzlwVzk5L2NDdURNcnJiYXQ1aS92cXdWZ1BvVHdQSUJuU1A2MDBXaWNlUERCQjljR1BURVJFWkh0b0ZLcHVOMjdkNDhBbURLemFaSzVMaXcwSkFDV1F3aExabFpWWUU5RStpVk4wNXlaN2ZQZXo1RGNkTG5ZRDlCWkxLbUdFRTRCdURRL1A2LzduSWdNallNSEQvbzRqaWNBbE5IRFNpcnYwU0M1QnFCKytQQmhWWThTa2FHV0pNa0l5V2tBK2ExZWExQWwvanRWQkJRVUVKRmVNTE1xeWZNQVhpRDVNd0EvVDlQMEY3VmFiZkhUbi82MERnTGR4TGJWQm51eFdCeDF6djBPZ0R2Ui90RHYxVUtSOUU4Q1lKM2tPVFA3Q1lCdm05blA3cnZ2dm5relUycEpSRVRrT2sxUFQrY21KeWR2Y2M3dE1yTTh1ckNJYkdaTmtuTWtMNlpwMnVyQ05FVkVya3NJSVJkRjBWNlNNeVI5RHhkTW15U1hjcm5jT1pKTGxVcEZGUVJFWkdpVVNxVUl3SGlhcGlYMEp5QkFrbFVBUzk3N0puU2FURVNHSE1reWdCa3oyMUtMZ1VGdXppc1lJQ0pkeHF3aWFOM01McE04YldhdnBHbjZ1SmtkUFhIaXhCVzk5d3F3dlFJQ1ZpZ1V4a2wrRE1EdHZTNHpLVDNWZWNHTUFTd0JPRzVtLzVHbTZSUE5adk4wSE1mTENnZUlpSWpjbU1uSnlRakFESUFKdE12UGRtT1ZvUUhnclBmK1VpNlgwOHVEaVBSTnNWak1rZHhIY2dZOUxLbHRaaXNBempjYWphVlBmL3JUQ2tLSnlGQzVjT0ZDYm1Sa1pES1h5NDJnendHQkpFbDBva3hFaGg3Sm9wbE5oQkJ5em0zK0xPRWdxd2QweGxaUVFFUzJnTUM3clVJQnJKdlpXUUJQbXRtekFGN1A1WEtYbHBhV2Fnb0hTTWUyQ1FnY09YS2tHTWZ4YnUvOWg5RmUvRmIxZ0cyTVpHeG03NWpaQ3lSL25LYnBDMm1hdm5YMjdObTZibEFpSWlJM3pqbm56V3pDek1iUXBlY2traTB6TzUrbTZWWG5uTXB1aTBqZm1GaytoTERYektiTnJHY3RCZ0FzQWpqdG5LdjFhQXdSa1UwckZvdVJjMjRpaEZDMnRuNE1XeVc1N0wxWFFFQkVoaDdKRVRPYk1yUGNKbi8rUC8yNW54djFuV0RBeG5tSWlHeEdGZzVZTjdPM0FMd0M0R1dTcjNudlR3RzRvcmFoOGw3YklpQkEwcjd4alcvTU9PZnVKTG5Qek1xRG5wTnNDZ0drQU5iTTdFeWFwczg3NXg3MzNqLy95VTkrOGlwVXVrNUVSR1RUc3VwS1V5VEh1cmlaMWdSd3djd1dkdS9lclFDZmlQUkZwVktKc3Myd1hRREcwYnR3T0VtdUFKZ3ZGb3YxSG8waElySnB1Vnd1TXJOeE0rdGJpd0cwRjVZWDE5ZlhrejZNSnlLeUpXWTJRbktYYzI1TExRYXlhM1ZqU3R0dWJCSFo5cEtzQXRRVmttK2IyWFBPdWFjQXZIcnMyTEUxSGNpVlgyZGJCQVFlZSt3eFIvSU9NL3Z0N0ZTY2JEOEJXVXNCa3NmTTdOOUkvcVRWYXIxMSt2VHBGU2djSUNJaXNpV2xVaW5YYkRiM1podHFYU25IYldiTk5FMHZtTm5WcDU1NlNpOFVJdElYKy9mdkw1blpOSUF4TTh2M2Npd3pXeld6aTJtYU5uczVqb2pJWm1RQjBIRUFmUXNJbU5tNm1TMU9UVTJwN1lxSURMVktwUktaMmFpWlRXSUwreHc2d1M4aTJ4QUJCSkl4Z0dVQXgwaytBK0NaUnFQeFZoUkZWL0w1ZkZYaEFIay8yeUlnc0xTMDVNYkd4dllEK0MvWnFiaEJUMGx1a0prMVNKNGorVk9TUDBqVDlNWEZ4Y1Z6RHozMDBPcWc1eVlpSXJJVDFHcTFmQlJGdDVHOHhjeTIrb3hIWkFua0tJb3UxV3ExRmIxVWlFaS9qSTJOalljUWJrTjdRNnlYaVBaaXl2bENvZERvOFZnaUlqZXMxV3BGdVZ4dUhNQUlnSjYzR01qNllGZERDRXNyS3l1cUlDQWlRK3ZJa1NNK2p1TXhNeHNqV2NnQ1ZUZGswS0dBenZnaEJEaW5ic29pY2tNNmxicVBrL3haQ09HbFhDNTN0RjZ2dnpNeU1yS3NkZ0p5UFlZK0lGQ3BWRncrbnk4RHVBUEEzV1kyTXVnNXlYVWp5UUJnMmN6ZUJ2Q0M5Lzd4cGFXbForYm41MVhhUkVSRXBJdXlmdDIzbWRsdWRLZUN3RHFBU3lSWFB2T1p6elJuWjJlN2NFa1JrUS9XYURUR295amE2NXdyOW5xc3JJTEFwZXVid0c0QUFDQUFTVVJCVkdhenFRb0NJakowb2lpS25IT1RKTXM5VHdjQU1ET0dFS29oaE9XVmxaVzQxK09KaUd6VzZPaG90TDYrdml1RU1MSFpGbnZEVURtQXBNSUJJbks5T2kyOFYwbGVBdkFXeVdjQi9MalJhTHgrLy8zM3J3MTJlckxkREgxQTRNQ0JBNFVRd3Uwa2J6ZXphWkk1VlJBWWVtVDc2YXBGY3RVNTl4TEp4MGsrRThmeE8xTlRVK3VIRHg5V09FQkVSS1NMUWdpNUtJcW1BWXlUZEZ0OFhpTEpOUUFYUXdnMU0xTzlSUkhwRysvOUdJQmJTUlo3K082WGtxeVJYQ0c1L0tsUGZVb2JZU0l5ZEx6M0VjbEpaQlVFK2pBa3pheHFac3U3ZHUzU2ZWRkVobGFhcGo2TzQybnYvVGlBVGUyd1oxVlRBQUQ5M20vb2pLMTlEaEc1RGtUNy9iVUpZQVhBNndDZUlmbTBtWjJxMVdyTGp6LytlRzJ3VTVUdGFPZ0RBa21TbEwzM0h6R3ovVm01SUVYcWhoL05iQjNBYVFEUGhSQ2VBL0RTeFlzWHp6ejg4TVAxQWM5TlJFUmt4M25ra1VkeVVSU05tRmtaUUdHcjE4c1dLMVpJWG5ET3FleTJpUFNWOTM2UzVQNWVWbzhqR1pPOENtQXhoTkJDZTlGRlJHU29oQkJ5V1cvdE1zbCtGQkdBbWRXODk4c0xDd3RxTVNBaVEydGxaU1hLNVhKVElZVHh6YlFYNk5nWUV1aW5qZFVMRkJJUWtROUM4b3FadlVueWhUUk5mMjVteDBpZWV1Q0JCOWFnZDFuWnBLRVBDSkFzQS9oTmtyZVQ5UHJBSEZvRUFKSk5NN3RNOGlTQTV3QjhONHFpTnc4ZE9yUUUzYWhFUkVSNlluUjBkSlRrSGdERmJxd2NaeFVEbGdFb0lDQWlmUmRDR0FPd3g4eDYxbUxBekdJQWx3RXNoUkRVbjFGRWhoTEpISUJwTSt0TGk0R3NHbVN0WHErdkxpNHVxb0tBaUF5dFJxTVJlZTkzQWRoMEJRSGczWTM2UVZRUUVCRjVIOHdxQnF3RHVBVGc1eVNmVGRQMFI5VnE5WjNEaHcvWG9mMDIyYUtoRHdnVUNvVlNxOVg2c0hOdXQ2b0hESzFPaVpPR21aM1BTcHY4TUUzVEYwWkhSNis4OHNvcnVsbUppSWowMWxRSTRVUGUrM0szTGtoeUNjRGM2dXFxcXYrSVNMK1ZBT3dDa08vVkFObGl5d1VBVjR2Rm90cWZpY2pReVNwRWxVTUlvK2hDaGFnUFFqSUFhRG5uNmlRYmxVcEY5MFlSR1ZyNWZENENNR1ZtbTI2eHR6RWNNSWlRd01ZcUFpSWlhTytoRVVEb3ZLK2EyUnNBZmtqeVo2MVc2MHlwVkZvOGVmSmtFOXB2a3k0WTZvQkFwVktKa2lRWk03UGJBVXhqQzJsQTZhbVk1RlV6ZTVYazh5Ui9tcWJwTDA2ZVBIbEJMNVFpSWlLOTU1eWJJSG03bVpXNmNEbG1DOFFyQUM2a2Fhb0tBaUxTTnlUdEc5LzRSZ25BR01sY3J4WnF6YXdaUWpodlpsY3ZYcnlvZHhZUkdUWTJPam82aXZaYVdLRXZ2UVdBMU14cUpKdTMzSEtMS3F1SXlGREwyZ3BNQXhqZjdLSENqYUdBUVlRREJqR3VpQXcza2pHQUsyYjJjNUl2QW5nbGlxSmpseTVkbXYvODV6OWZoWUlCMGtYREhCQ3dPKzY0WTlRNWQwdWFwcnNCZE8xRW5IUkZKOG0wYm1ibkFMeEc4b2tRd3RNTEN3dm5IM3Jvb2VhZ0p5Z2lJbkt6OE42WFNlNGkyWTNUWlRTekZvRGxKRW11VEUxTjZUTmRSUHFDcEgzdGExOHJGQXFGb3BubGVya2hSakltZVRsTjA2VkNvYUNBZ0lnTUZaTDQrdGUvUGhKRjBZU1pSUUQ2RWhESTFuanFGeTVjNk1Od0lpS2JGMExJa2R3RllBTEFwdHNTZDM1dVVDZjVCMUc1UUVTR0N0RStxTk15czBVQTV3QWNDeUU4R2NmeDg2ZFBuejVWcVZTU0FjOVJkcWloUFpGZnFWUXNpcUtaRU1JZGFKZVlsT0hRT1ZYWUlybEk4bFdTL3dyZ2Z6UWFqY2RicmRhRkwzemhDNjFCVDFKRVJPUW00dUk0dm9YazNTUkh1M0M5R01BVmtwZmpPRjQvZE9pUVRwQ0pTRjg4K2VTVEhzQ2ttWTMxZWtQTXpKb0E1dU00WHB5YW1sSkFRRVNHeWhlLytFVnp6bzBtU2RMVGRpc2JaUUhSeXlHRXRYdytyL3VpaUF5MXJJTEFGRFpaUWFBVENBZ2hERFFjSUNJM3RRQWdOck5WQU8rRUVMNVA4bitFRVA3M2FyWDZlQWpoYktWUzBacWM5TXpRVmhBNGNPQ0FKVW15TzRUd29TNlZ5NVh1b0puVkFNeVJmQmJBVHdHOG1xYnBpZG5aMlRVQW5KMmRIZXdNUlVSRWJoSUhEeDcwZi9SSGYxUUdjQ3ZKRHdNWTZjSmxtd0Rtek95aTl6N3V3dlZFUks3TGxTdFhjdVZ5ZVc4SVlaZVp1UjR0bXBJa25YTjE1OXpGMGRIUnBVT0hEbWtqVEVTR3lvRURCeXlPNHdubjNDM29VMENBWklQa1dlZmM1WEs1clB1aWlBeTFmRDZmSXpsdFp1TWszWTJld2plemF4djBHLy9jYTUyS0Fhb2NJQ0lBR21ZMlIvSlZNL3NaeWFQTlp2UE50YlcxZVZYb2xuNFkyb0RBN3QyNzdlTEZpN3NCcUlMQTRIV2VrRm9rRjgzc0ZJQ1hTUDY3bVIzMTNsKzk3Nzc3bEdRU0VSSHBzei80Z3ovSVQwOVAzKzZjdXgxQTU4VHRWalVCbkFad01VMVRmYjZMU04vRWNWdzBzN3ZNN0hZQXVSNE8xU1M1NnB4YlBuYnNXQTNxNHlnaVErYllzV1AybTcvNW0rTWhoTjNvWHdXQk9vQXpBSzd1M3IxYkFRRVJHVm8vK3RHUG9rdVhMcFhNYkJ4QWFhdnRCVUlJZmQyczc0UVJGQklRdVNtbGFMK1BMZ0k0Uy9JVmtqOXFOQm92bkQxNzlrcWxVbWxDNzZmU0owTWJFTGh5NVlvRHNCdUFLZ2dNVmlEWnVXbk5tOWx6QUg0WVFuaGhmWDE5Zm41K3Zxb3lKeUlpSW9OeHl5MjM1QURzQTdESHpQTG9Uam51QnNsVFpuYWgxV3JwTTE1RStpYUVVSFRPZmNUTTdrQnZBd0pySkMrbmFWcXRWQ3JhQkJPUm9mUEhmL3pIbUorZkw2RjdBZERyMFFEd1RwcW1sNTk2NmluZEcwVmthSjA2ZGFvME1qSXlCU0J2bTl4aEg0YVQvQW9IaU53MFNKSm1GZ05ZQTNBT3dMTWtud2J3QnNrTGNSeXZWeXFWQkFvSFNCOE5iVURnNHNXTHRtZlBucWtRd3Ewa2kvckFISmdZd0NXU3I1Tjh3VG4zUXBxbXg1NTY2cWtMano3NnFNb09pNGlJREZBK240L1NOSjB4czBrQWZvdVhJOXRIR2VvazN3RndjWDUrWGdFQkVlbWJLSW9LV2J1VVcwbEdQWG9ISklBVkFCZk1yTkdMQVVSRXR1ckVpUk0yTmphV2Q4NlZTUG9lcjRrUjdlZkFtcG1kU2RQMGFxVlMwZUswaUF5dFVxbFVBRERlclFEVklFSUNxaDRnY2xNSjJidm5TWkt2a3Z3WnlkY2FqY2JKdWJtNXE1VktwVFhvQ2NyTmFXZ0RBbmZmZlRkV1YxZEh6R3dDUXp6UG5ZaGt5TkpNeXlUUGt6d0s0S2tRd25PNVhPN3NKei81eVFhVVpCSVJFUm00SkVseXpybmRaalpGY3FzQkFhQWRERnd4czNPTlJtTlJKMnRGcEorODkxR2FwcnNCVEptWjY4VVkyV0xzc3BtZGo2S28zb3N4UkVTNndUbFh6dnByOTdLaUNnQWdxeHhaaitONDVkU3BVM1ZvelVkRWhsaFdkV29jUUs0Ym0rejkzS2p2aktWd2dNaU8xem1FczI1bVZ3RE1BZmlKbVQxTjh1VnZmdk9iVng5NzdERWR5cEdCR3VxTmR6TXprb2J1bE11VjkwY0FJSmtBcUpHOFRQSWw1OXhUclZicmhUUk56KzNkdTNmMXovN3N6MXJRaTZLSWlNaFFDQ0hrbkhPN0FVd0QyUEptbXBrdEE1aHp6aTNNenM3cVpLMkk5RTJsVW5FaGhDTGE1YlNMNk1JOTdWZHB2Mkp5aWVTWmFyV3FnSUNJREtXcHFTa0xJWXlqM1hvejM0Y2htd0RXQVRRVUVCV1JZWmUxSTU1Q0YrNlBnMjR6SUNJN0RnRUVBSzJzT3RNeEFNK2EyWTlKSHEvWDZ3dG56cHhaVnpoQWhzRlFCd1NrdjBqR2FQYy9PUXJnQlRON0xZN2o0NmRQbno1WHFWUzBTU0FpSWpKa1FnZzVrcmVRbkRLekxiY1lBTEJnWnFmaU9LNTJZMzRpSXRkcjM3NTl4U1JKSnFJb0ttRHJMVk4rSFpJTUFCWkluaTBXaTdVZWpTTWlzaVZYcmx6SlQwOVBUNXJaTHBMNVhtNWNkVTYzaFJDV3NtcVNJaUpEemN4SzN2c0prcHVxc1BMZVFNQWcyZ3NNWWx3UjZac2xBRytiMlV0bTlyTTBUZDlJa3VUdFVxbTBQRHM3cTJDQURJMmhEUWljUEhteXNIdjM3bDczV1pQMlprQWpoTEFLNEp5WnZRemd4OTc3WjZyVjZ2eG5Qdk9acHBtcFlvQ0lpTWlRcVZRcXpqbFhNclBkSktlNjBKK1dBQmFjYzZkenVadzJ6VVNrci9MNS9IZ1VSYmVTSExFZXZRUm1tMkF0QUF0eEhKOC9jZUtFUXRBaU1uUWVlZVNSM1BqNCtGUVdBQzMycXVWS1IxWlpaUzJLb3F1dFZrczljRVZrNkRubkNtbWFUcHJacGxvTURHcS9ZV013b1BObkVka1JTREl4c3lySksyYjJwcG05RUVYUkU5Nzc0M0VjcjkxLy8vMEtCc2pRNmVsTHhsWk1URXhNbWxreGF6RWczVVVBSWFzWXNFcnlsSms5QWVDL2h4RCt6M3E5L2ppQTg3T3pzd29IaUlpSURLbDc3cmxud3N6Mms1ekpGbys3OGN4MEpZN2pVMmlYbUJVUjZadFNxVFJEOGg0QW83MGFJenNaZXhYQXBVYWpzVktwVkpKZWpTVWlzbG1sVWlsdlpydXovdG9ldlcrN1NUTmJEaUZjaXFLbzJlT3hSRVMyTEUzVGtwbE5BcmpoQ2dJa3IyM09hNU5lUkxhQTJWY0NvRzVtOHdCZWNzNTlOWVR3MzgzczY3VmE3ZlhYWG50dDlkQ2hRd29IeUZBYTJnb0NJWVFDeWFHZDMzWkhzZ2xnSHNDTEpGOG0rVnF6MlR4Mjl1elpLMm9uSUNJaU12eHl1ZHl1TkUzdnpoWkd0aFQ2SkJuTXJFWHlLb0E1QU9yTExTSjlsU1RKSHUvOWJ3SVk3K0V3VFFCbnpleGlxVlJTT0VCRWhwTDNQZzlnRDRBSmtxNFBKMTBaUWxnRWNLN1piR285U0VTR252ZStTSExjekRiVllxQnpnbjhRbFFUVVhrQms1eUNaQUZnRThEcUFsOHpzVlRON285bHN6dDEzMzMwck9ud3J3MjZZTitCakFLbVpCYlNUT1ByVTNCb0NTRWsyME80dmZBN0E2eUdFSjVJa2VibGVyNTg3ZlBod2t2MDlFUkVSR1hLTlJtTlhMcGU3aStSWUY2b0hwQ1NYQVZ3R2NQWFFvVVBxUHlzaWZYUHc0RUZ2Wm5zQmZOVE14bm80VkJQQU93QXVwbW1xVXh3aU1wUmFyVlpoWkdSa1g5WmlvQjlyWVFTd1JQSkN2VjVYQlFFUkdYcHhIQmVkY3hObWxuUHV4ckx5Z3d3SEFJQnpUcFVMUkxhdlR0V0FtT1N5bWMyVFBBSGdhVE43eGpsMzR1REJndzB6NCt6czdJQ25LdkxCaGpZZ1VDNlhsMElJYTJndjRveWdYVlpOYmt6bmhoV3lpZ0dySk04Q2VOYk1mdEpxdFY0dkZvdVhvaWhhLzl1Ly9WdHRCSWlJaUd3anVWeHV4c3p1SWJubDA3Wm0xZ0J3aHVUNUVFSWRDZ3lLU0o5VUtwWG8zbnZ2blRTemZRRDJBaWowY0xnR2dMZmpPTDdRYXJVVUVCQ1JvZVNjeXdQWVEzSVNRRjhxQ0pqWkVvRDVtWmtaVlJBUWthRm5aaVV6bXpTei9JMys3Q0EzNXp2M2MxVVBFTmxXQ0FBa21iV3Nxd080Q09BbGtrOERlQVhBQmVmYzBxRkRoeHJRZXBwc0kwTWJFS2hXcTgxU3FiUUtZQm50UHBRS0NHd0N5UmFBcTJiMkJzbWpKTi9JNVhMSG04M21PNmRPbmJxaXZwc2lJaUxiamozeXlDTlJDR0czOS80M3pLemNoV3MyU0w1bFp1ZXExYXFlRFVTa2J3NGNPSkJMa3VSV0FIdk1ySWd0dGt6NU5UcUxPbldTNzRRUUxuMy8rOThQUFJoSFJHVExuSE41a25zQVRQU2hna0FBMEFLd1VDd1dMeVpKMHVyeGVDSWlXK2FjSzJhdDlqYlZZZ0FZWEtsL3RSZ1EyWDZ5Y0VDVjVCa3plODNNWGttUzVKaVpIVysxV2hkbVoyZWJVREJBdHFHaERRaTBXcTAwbjg4dmV1OHZrTnlkTFJiSkI3dldTc0RNRmdCY0RDR2M4TjQvRTBKNDRjS0ZDMjlWcTlWNnBWTFJncGlJaU1nMjlOblBmamJLNS9PN3ZQZDdBZXdpV2RqaTRnSkoxZ0M4R1VJNE96VTFwWUNBaVBUTjB0SlNmbUppNGpZQXQ2Qzl5TnVUMWRJUVFtSm02MloyTG9TdzhOaGpqNm1DZ0lnTUplOTlBY0N0WmpaRnN0Y1ZCR0lBVjBrdUpFbFNPM1Rva082TklqTFVqaHc1NHRNMExRRW9ZeE1IQ2p2MzFFRzBHVkJyQVpGdEo4bld5NjZHRU00QWVObk1uZ3dodkx5NHVMancwRU1QdGFCZ2dHeGpReHNRbUorZjUwYys4cEh6SVlUanpybTdBSFRLNXlwZTk1OWRheVVBb0JWQ1dEZXpzeVNmYzg3OWhPUWJjUnhmbVp5Y1hMbi8vdnRWTmxoRVJHUWIrLzNmLy8xaW9WRDRDTW03emF4c1psczZiVXN5TWJPVnJHL2FoV1BIamlrZ0lDSjlrOHZsOGlHRTMzRE83VUVQcThhWjJSckppMmEyT0RzN3F4TGFJaktVS3BWS0ZFSVljODdOQUJqdGRRV0JyQjNsUE1sRlZaRVNrV0YzNU1nUkQyQ1VaTm5Nb3MzY0l6Y0dBL29kRWpBemhRUkVobDlubnkwR3NHSm1KMGsrNDV4N3Z0VnFuV2kxV3BmU05GMTc2S0dIMUxKYnRyMmhEUWdBQ0NHRXN3QitEdUIvSTdtdkQ2WFZ0aXRtNVRJdkFYakR6STZGRU43c3RCSjQrKzIzMVVwQVJFUmtod2doakFENEdJQzdzSVdTaWgxWm1iU0xhWnFlKzlhM3ZyWDAyR09QcWNxUWlQVE42T2hvUGszVDJ3SHNRZS9lVHdsZ3dYdC8yc3hxUFJwRFJHVEw5dTNiVnphemFiUVB5ZHh3YisxTmFKalplZS85NHRyYW1uYXRSR1NvSFR0MnpOOXp6ejJUenJuUkxDaC9RM3NGZzlxYzN6aXV0amRFaGw1TWNwbmtHMmIyTXpNNzZyMS9JMG1TTS92MzcxLyt4Q2Mrb1gwMjJUR0dOaUJRcVZUQ1AvL3pQMS95M3Y4aTYrMXhLOGx4aFFTdUlkb3BwaHFBQlFEbkFMeHBacy9tY3JtWEZ4WVdUcy9QenpmVVNrQkVSR1JueWVmekJRQjNBcmdkWFFnSWtMd000RVErbjE5U3lXMFI2YmRHbzVIUDVYSzNrN3pGekhwU1FTQTdIYllRUW5pbjFXclZlekdHaU1oV2tiU3ZmLzNyRTg2NVcwZ1d0MW9sNmpxMVNNNDc1NVlLaFlMV2owUmtxQjA0Y01DSEVNWUFsRGZiZ3FYek0vMnVITkF4aU5ZR0l2TCtTQVl6aTBtdW9GMVo2UzNuM0ZQTlp2UFpsWldWdDcvd2hTK3NtWm1DbExMakRHMUFBQUMrOWExdlZmLzZyLy82SFRON0pvUXdZMmEvalhhQyttYjhGTDNXUmlBckJSd0RXQUp3aXVUekFGNE1JUndQSVZ6MTNxOGRQbnk0QWJVU0VCRVIyVkZJMnRlKzlyVVJrcmVaMlc1MHB4ejNCWkt2TjV2TjFTNWNTMFRrdWxVcWxZamtHSUE5WmpaSjB2ZGl3ZFRNU1BKcW1xWnZ4M0c4M3ZVQlJFUzY0SXRmL0tMZGUrKzlrMmEyRjBDaEgyT2FXWVBrQlpLTFUxTlRDZ2lJeUZCck5CcXVXQ3lPcEdsYTJzd2h3a0Z0ekhkQ0FTRUVoUU5FaGdlQmEyMDNheVFYek94bkpKOEpJYnhRS0JUT3pNM05yVmFyMWJyQ0FiSlREWFZBNExISEhrdi85RS8vOUhLcFZQcVJjKzQyQUxjQzJJMytsRmtiS216WEltcVkyYnlablNaNTBqbDNtdVRwSkVuZUxoUUtjOGVQSDE5UXhRQVJFWkdkNngvLzhSK0xlL2Z1blFLd0MwQVp3RlpPbG9Yc2F4N0FtNjFXUzV0bUl0SlgwOVBUSTdsY2JnYkFSSFphdGhjcnBnU1FBTGhLOHN6cTZxb3FDSWpJVURwdzRJQ1JuQXdoN0FOUTZQRW1VdWNRU3NON1A1Y2t5ZUtiYjc2cHhXOFJHV3B4SER2dmZkbk1ObFZscFZQcXY5K2I5R1kyc1BZR0l2S3JaZnR0VFRNN1JmTG5KRjgxczZNaGhKT1hMMTgrOS9EREQrdTlVWGE4b1E0SUFNRGMzRnoxd0lFRFI5TTBmZFk1ZHp2SjMwTTdKSkREenE4a2tKQ3NBVmdGc0d4bUYwbStGVUk0bXN2bFhxMVdxNmMvOUtFUFhmMlRQL21UVkNrbUVSR1JuVzlxYW1yQ3pINER3SGdYU25FSEFGV1M4eVRmbVp1YjA4dVBpUFRWYmJmZE50NXF0VzR6czYwR250NVBTckpLOGtxcjFicTR1cnJhN05FNElpSmJzbnYzYnJ0NDhlS2ttZTBqMmZNS0FpUlRBRlVBRjV2TjVvb09uSWpJc0V1U3hBRW9tVmtCbTlnWE1MT0JiTlozS2dnb0tDQXljRVI3TFd3ZDdiYmQ1ME1JTDRZUW5nSHc0cE5QUG5ucDBVY2ZUYURLM0hLVEdQcUFRS1ZTQ1FjUEhxei8xVi85MVk5Snh0a0x6TWZOYklaa1ljTXBrKzBlRnJqV1FnRHRFeTRKeVRVQUo4M3NHSUNmbTluckFDNkdFTllBckgzb1F4OXFmT0lUbjBnR04yVVJFUkhwcDF3dU53M2dIak1ieHhhZmZVZzJ6ZXlzbVozSkZvWDFUQ0VpZmRWc05pY0EzRzVtcFI0TzB3Snd3Y3pteDhiR3F0b0FFNUZoZGVYS0ZXZG11MGplYm1iRlBneFpJN2tRUWxpZW5aMXQ5R0U4RVpFdFNkUFVlZStMSlBNa2I3ajQxS0EyNXp2elZEaEFaR0E2KzI2dDdFRHVMOHpzZVpMUEFEaVJwdW1WUnFPeCt1aWpqOGFEbmFaSWZ3MTlRQUJvdHhyNDNPYytOMy8yN05ubmNybGM3Snc3UmZKL0JmQXhrcE05S2tYWmJ5UlpKM25Wek40MnM1TWtUNU44eDh6T2tieXd2cjUrOGZEaHczVW93U1FpSW5KVGNzNU5BN2liNUhnWEhuL3FJWVJmbU5rN016TXpyUzVNVDBUa2hvUVFKcU1vdXAza1NBOWY2UnBtZGdMQXVVYWpvU0NVaUF5dFJxT1J5K1Z5dXdEc0JkRFRDZ0paV2QwbE01dFBra1RoQUJIWkZtWm1aaXhOMDZKekxrL3loaDRlTzZmNEIyR1FZNHZJTlpmTTdFMlNyNUY4TFlUd2l5UkozaTZWU3N1Zit0U24wa0ZQVG1RUXRrVkFBQUN5ay9JWHZ2U2xMMzF2Wm1abVBvcWlTMmEyQXVBdUFOTWtKOHdzai9acHVtSCt4R1gySWhZRHFKbFpqV1ROektva3IyYUJnRmREQ0s4QmVHdGhZV0Y1Y1hFeHJsUXFuUW9ESWlJaWNwTXlzMm0wbjMzR3RuZ3BBcWlhMmJFa1NjN1U2M1Z0bW9sSTMzbnZkd0c0Mjh4R2V6V0dtZFZDQ01mVE5KMmJtWm5SdlU1RWh0SWpqenlTeStWeTAyWjJDOGxKOUhpOXpzd0N5YVVRd3J5WktTQWdJdHRDa2lUT3pJcFpHNVliWHY4ZjlFYTlRZ0lpZlVVQVRRQnJKQytiMmRFUXd2TUFmcnkydG5icSs5Ly8vdnBqanoybVlJRGMxTFpOUUNERGh4OSt1SEhreUpFM0dvM0daZS85UzJiMlg4M3N2d0g0WFFDM0FNZ0Q4Tm1YdytBQ0F3VGFhUUF6UzlFdVlaSm1YdzBBU3dET0FEaGpadStrYWZvT2dEbnYvY1U0anRmTXJIcnk1TW1heXYyS2lJaElwVkp4Ky9mdkx3UFlrL1dsM1ZJNWJwSkpGclE4N3IwL2YrellNVDF2aUVqZkhEbHl4QU1ZVFpMa2RnRDdlOVJpZ0FBQ3lTcUFrOTc3OCt2cjY3clhpY2hRMnJ0M2I3SFJhUHdHeVQxWmV3SGY0eUZwWmd2ZSt6bVNDZ2lJeUxhUUpJa3JGQW9sa29VYmFURXdxR0RBeHBZQ0lRU1ltVUlDSXIzVk9XU2JvdDFPNEFLQTF3SDh3RG4zY3F2Vm1wdVltRmo4MTMvOTE2YkNBU0xiTHlBQUFEeDA2TkI2cFZLcDdkKy8vMm8rbjc4QTRBMEFUenZuUGh4QytBMEF0NkxkeTNJR1FBbTlmN0g2MVJNbGsyeEI2aUtBU3dBdW10bDhsbGk2VEhMQk9iZlliRFlYeld4aGNuSnk1Yy8vL1A5bjc4Nmo2OHJ1T3RGL3YvdWNjd2RkU2JZa1QvSlFubDFWcmlHcE9KMUtRUUt1SklST1FzandLRUVHS2hQRURJbHAralZORTlacWxINlA0ZldEem9LbWdhUWhhVWpDSUQ4U2VFQ0FGeUJWZ2FTS3FuSmNvOHV6TFUrU0xWdnpuYy9aMy9mSGxXVEpvMXpXMWVUZlp5MHY2L3JlZS9hNWtuMTl6OTdmL2Z1OXN6QVg1MnFNTWNhWStXdjkrdlVwQUd0SXJnWFFUUEtXUHNPTlZTN3FkYzZkK3VwWHZ6cXdaODhlNjhsdGpKazErWHcreXVWeWE1eHo2eVcxQVlqcU5GVFplOThmeC9HSndjSEI4N3QzNzdaSklHUE12RFEwTkpSTnBWSWJKSzBnNldaaFNFbTY2TDAvRGFBNEMrTVpZOHd0QzhOd29zWEF6YlFjSG4vb2JBY0ZTRTZFQkp5YmpiZDJZd3lBUElEVGtwNEhzQS9BaTk3N2w2dlY2cmxISDMyMEFLdlNiY3lFaFJnUUFBQjBkblo2QUNNQURuM2pHOTg0ZXViTW1ZWlVLclVPd05Za1NUWTc1N1lDdUFQQUVnQU5KRk9TVXBMU0pDTUFnYVJ3YklJOWtCUUJDTVkrWEZ6dms0TEgxR29BaWFRWVFBVzF0Z0ZWa2hYVUxyQkdBRndBY0lKa3QvZSttK1R4TUF6UERnd01EUGIwOUNRQThFdS85RXNpYVc5TXhoaGpqTG1xVkNxVmRjN2RMV2tyeVZkVVRuRXlTZWNCSENJNVlLbHBZOHhzaTZJb05iWkxkaGxxRmVEcU1tTXFxWC9zK3V2Qzd0Mjd5L1VZd3hoalprSVVSV25VTnJ1MFlIYXFZQXJBUUJBRVo0YUdodXo5MFJpeklDUko0b0lneUl6Tjc5LzBlK1g0RHY3Sk8vdnJiYTdDQ2NiY1JqUzJQbGNrZVJIQUNlLzk4d0FlazdSdmRIVDA3SzVkdTJKWU1NQ1lLeXpZZ01Ba2V2amhoK1BPenM3UjdkdTNIeVBaVTYxV253N0RzQ0dPNDhZb2lscWNjeXVTSkZsT3NrM1NjZ0JMQWVSSTVpUTFqdlc4YkpiVWdFc2hnV3VKVVZ2OEx3TW9TUnIxM2c4NzV3WUE5QU1ZSEhzak91dWNPeHZIOFFYdmZkRTVWd3JEc05UZDNWMSs3V3RmVys3bzZKZ29iOW5aMlZtM2I0NHh4aGhqRmo3blhDT0FWNUc4RzdYRnRGdDFWdEtMeFdKeGFBYU9aWXd4TjZWU3FhVERNTndBWUEzcWRFMDYxdXJ0dktSRGNSeVAxR01NWTR5WktYRWNwNk1vV2kycGRSWXFDSXhYdSt6TDUvTjlQVDA5bFRxUFo0d3hNNEprUUxJSlFBTnVJbUE2ZVhGK05zTUJrOGMzeHN5bzhWWUNIclZOdXdNQWprdDZndVFUenJtWHkrWHkrV3cyTzdKcjE2N3FuSjZwTWZQWVlnZ0lBSmlvS0ZERXBOSm9qenp5U0xCejU4N3M4dVhMRzhNd2JJcmp1S2xhclRZNTU4WXJDbVRHZHVGbG5ITVpBR2xKMTYwZ1FOSjc3NnNrcXlTcjN2c1NnR0ljeHdVQStTaUs4dFZxTlI4RXdXQzFXaDJ5c2lYR0dHT011UlZkWFYycEpFbVdBYmdidGVwSXQxS0tlN3dTVWcrQUEwRVEyS0taTVdiV3BkUHBCcEozU3RxQStyUVhFRWt2NlJ5QUEyRVkybnVkTVdiZWtzUXZmL25MV2UvOUtwSkxVUDhLQWxVQTU3MzM1MHVsMG5CbloyZDh3MmNZWTh3OEVBUUJKVVd2cE9YZStDSzk3ZUkzWnRFb1NlcHp6cjBzNlVWSisxR2I1em9Pb085REgvcVFWY3MwNWdZV1RVRGdhdmJzMlpQczJiTm5GTUFvZ0hPUzhPbFBmM3JLcDREdDI3ZmY5S2VDeVQyRG5IUFl2My8vUkFCZ3JGMEFZS0VBWTR3eHhzeUFPSTVibkhOYkFLeVIxSFNMdThvOGdMeWtIa2tuamh3NVVwaWgwelRHbUduNXhqZStFWjQ1YzZaWjBsWkphd0ZFOVppb2xaUUE2Q0Y1b0ZRcWpjNzRBTVlZTTBNKzg1blBaTmFzV2RQaXZXOG4yWXc2dFYyWnBDaXAyM3QvdnFHaHdjSUJ4cGdGbzFLcE1KVktwVkdycWpldEQ1Q1g3OTZmN1ZML2txeTlnREV6UTVJOHlhS2tpNUpPQVhnNWp1TnZSMUgwRklEamp6enlTTWxhZVJzemZZczZJSENaV1ZtNHQzWUJ4aGhqakpsaEt5VzltdVJ5a3JlMDAxWlNtZVJKa3QzbGNubklkb3daWTJiYjJiTm5tOEl3WEN0cEJjbGNQY2FRRkV2cUozbTJXcTJlNys3dXR2TFp4cGg1U1JJLy8vblB0M2p2MTVKc0JaQ1poVEVMSkkrRVlkaFRLQlJzZDUweFpzSElack9COTc1WlVnN1RERk5kM2xwZ3RzTUI0K05aUU1DWVYwUUFJTWtEcUpJYzhkNmZCUEF2enJsdmVlLzNrN3dBWUxpam82TUUyN1JyekUyNW5RSUN4aGhqakRFTHp0Z2kycjBBV21iZ2NFWHYvY3NrVHl4YnRzd1d6SXd4c3k0SWd1V1N0bzd0a3EwTGtpVUF4eVNkVHFmVGhiRjJkTVlZTSs5OCt0T2Y1clp0MjVaSldrOHlXK2ZoeGlmTmk4NjVvNUxPdGJTMDJQdWpNV2JCcUZhckRJSWdBaEJLNG5RVzNjY1g2ZWRpZ1o2a1ZROHc1dFpWQVBRRE9BVGdKWkl2eEhIOFVwSWtSOUxwOVBtT2pnNExPeHJ6Q2xsQXdCaGpqREZtbnVycTZncXExZW95QUJza05kN2l4SUlBNUVudWorTzR1MWdzV3ZVQVk4eXNrN1FTd0QwQWx0WnhqQ0tBQXdDNlVadFFNc2FZK2NxUmJIWE9yZkhlWitxOWlLU2F2S1JqeFdMeC9FYys4aEVMQ0JoakZyMjVxQjR3UHE2RkE0eTVhUk90QkFBTUFPaVZkSWprRTNFY1B6VTBOUFJ5WDErZmhjQ05tUUVXRURER0dHT01tWWU2dXJwU1NaS3NKSGtIeVRaSnFWczVucVNZNUJDQWcwRVFuTm0vZjc4RkJJd3hzNnF6c3pQMDNxOXl6bTBEVUxjS0FnQ0tKQTlLT3JWLy8zN2JVV0tNbWJmYTI5c3BxYzE3djQ3a2JMUVh5SlBzazlTYnkrVkdZS1Y0alRHTDNGd3YwTTlWT01HWUJXYjg4NGdIRUFNWThkNmZJdm12a3A2VTlCeko4ME5EUThNLy9kTS9YUmg3bkRIbUZsbEF3QmhqakRGbUhrcW4wK2xDb2JDWjVFWUFEU1NuMVdQeFdrZ1dKUFU2NTA1OTlhdGZIZGl6WjQ5ZDNtNUY5Z0FBSUFCSlJFRlVVQmxqWmsxWFYxY0FJSmNrU1R2Sk95VGw2alJSR3BNY0JuQzBVQ2owb0RiQlpJd3g4MUpMU3d1VEpHa0ZzQnBBWFFNQ3FxMVM5VXM2QldEVVN2SWFZeGE3eXhmblozTkgvK1N4eHMvREdITnRraElBZ3lTUFNIcVI1TFBPdWYwa2p3NE1EUFRzMnJXck90Zm5hTXhpWXdFQlk0d3h4cGg1S0ovUHA0TWdXQzlwRFlBSXdLMzFGNUF1a0R4SWNtRFBuajAySVd5TW1WWDVmRDdLNVhLclNMWURhQUlRMUdNY1NTUE91VE9TempZM053OVo2VWxqekh4Mit2VHBZUFhxMVV2SDJxL2NVcldvR3lIcEFad0hjTHhVS3VYck9aWXh4c3czY3hFT3NPb0J4bHlYeHNLTFpRQ0RBTTZUUE9LOWY0cmtFMEVRUEw5Ly8vNThaMmRuQXF0NFpFeGRXRURBR0dPTU1XWWVxbGFyNmJIMkFxc2xoVE13cVhEV2UvKzhwTUdaT0Q5ampMa1pVUlNsNGpoZTQ1eGJDU0M2MWFvbzEzSEJlMzgwQ0lJQjJ4MXJqSm5QT2pzN3c1YVdsaVVBV3AxelRaTHFPa2NuU1NSN2t5UTVrc3ZsTENCZ2pMa3RqQy9VeitZaXZZVURqTGttQVJPZlNhb0FDaVI3QUR5VEpNbVR6cm52aEdIWVU2bFVCci95bGEva2JYT0xNZlZsQVFGampESEdtSG1tczdNekRJSmdpYVE3U0s0ZytZcDMya3J5SkNzQVRvZGgrQktBNFprN1UyT01tUjduWE1vNXR4YkFTdFRuT2xRQVFMTEhlNysvV0N5TzFtRU1ZNHlaTVR0MjdFaU5qbzYyUzJyRERGU0x1Z0VCU0FDY1M2ZlR4NzMzeFRxT1pZd3hjODdLK2hzemIzbVN3NUlPazN3SndQUGUrd09WU3VWb0xwYzczZEhSVVlKVkREQm1WbGhBd0JoampERm1udG00Y2VNUzU5eG1rcHNrTGIrVmdBREpxcVJ6a280bFNkSjk4T0RCd2t5ZXF6SEdUSWYzUGhNRXdSWUE2eVJGOVJoakxCQjF5bnYvSEVtcmxtS01tZGVLeFdMR09iZDJMQ0FRb0w0QkFTK3BJcW5QZTM5NitmTGxwVHFPWll3eDg4WmNCZ1dzZW9BeEFHcUwvUUpRbFRSRThvS2tZOTc3SjZJbytoYUFGNGFHaGtaMjdkb1Z3NElCeHN3cUN3Z1lZNHd4eHN3ejZYUzYzWHYvV3BKckFHUnU4WEFGa2dja0hRNkNZTmo2Y1J0alpsdFhWMWNLd0RMdi9XWko3YmNTZXJxT0tvQUJTZDFKa3B6S1pyTzIrR1dNbWRmUzZYU21XQ3h1a0xTaWptMVhBQUNTcWlUN0FQU1dTcVhCaHg5K09LN25lTVlZTTE5TUx2Yy8yK01hY3h1YjNFb2dCbEFDMEFkZ0g0QW52UGZQSkVseVN0TEZWQ3FWMzdWcmw3VVNNR1lPV0VEQUdHT01NV1orSVlEVkpGOE5vUFVXaitVQmpBSjRqdVRoM3Q3ZTZpMmZuVEhHM0tTaG9hR1dwcWFtclpJMmtGeUsyazdaR1NXcEJPQVFnS1BaYkhhb282UERKcG1NTWZOYXNWak1BbGcvVmkycXJnRUJra1VBeHlXZFM1TEUzaCtOTVl2ZTVHREFiQy9XUzRJa2tMU2dnTG1kZVpLamtvNEJlSm5rQzVJT0pFbHlLSlZLblR4OCtIREJOckFZTTdjc0lHQ01NY1lZTTMvd0MxLzRRaHJBS3BKYkFUVGQ0dkVTa29OSmtqd2JodUhoL3Y1K0N3Z1lZMlpkTnB0ZEllbCtBTXRRdjJ2UVBNa1huSE5IOC9sOHVVNWpHR1BNalBIZVp3QnNJTGxja3F2bklwS2tJb0JqQU01MWQzZmJaTHd4WmxHYlhERmdOaXNJWEQ2dWhRUE1iV2FpbFFDQVlRRDlBRTRBMkF2ZzI1TDJ0YmUzOXovKytPTVZDd1lZTXo5WVFNQVlZNHd4WnA3NHdoZStrTTVtczFzQWJDUFo1cjFQM2Nxa2dxUUJrb2VjYzhlWEwxOCtZQmRoeHBnNXdEQU0yeVhkVDdLbEhnTklTa2dPSjBueVlyRlk3Tzd1N3JiUzJjYVllYTJycXlzcnFTMUprcFdTbXB4emRWMUZJbG53M2g4QjBMdDkrM2FySUdDTVdiQlVXNFVYeVd1dStrKytocDdOOWdJV0NEQzNvZkYvWUI1QWdyRldBcEwya1h5QzVETkprcHl1VkNyOUd6WnNHTFVXUjhiTUx4WVFNTVlZWTR5Wko1eHpPUUN2a1hRZnlTeHZmWWFoeDN2L1hMbGM3ck1MTVdQTWJPdnM3SFN0cmEyTlNaS3NJM2tueWVaNmpDT3BJS21YNU1HUmtaR2V6czVPVy93eXhzeGJrdmluZi9xbkxRRFdrbXdtV2MrNU9XR3M1WlNrRTZPam94YysvdkdQVzJEVUdMTWdKVWtpNTF3RnRSM0sxelZlNG4vODk5bHllUlVCWXhZN1NRbHFGUU82WWEwRWpGbFFMQ0JnakRIR0dETVBkSFoydWpBTWwzanZIeVI1di9jK2N3c0JBVWtTeVpQZSs2ZVhMRmx5Y1VaUDFoaGpwcUc5dlQzVDBOQ3cwVG0zR1VDTHBLZ2VFNlhPdVhPU1hpWjVmdmZ1M2RaZXdCZ3pyM1YwZExqM3Z2ZTlLMGx1a1pRRFVPOFZwQ0tBQzg2NU0zdjM3aDI2M3E1Ylk0eVp6ektaVEJMSGNaNWtFYlh3MDFYTnhTTDkrSml6MmRMQW1EbWlzVW9lRlFCREFQcElIcGYwSElBbnJaV0FNUXVIQlFTTU1jWVlZK2FCOWV2WE41UGNRSElyZ0ZVQWdsczRYTlU1ZHg3QVFlZmM0V3ExV3BpWnN6VEdtT2xMcFZJcDU5d0dBT3NBWkVpNk9nMTFWdElMU1pJTTF1bjR4aGd6WSs2NTV4NUtXa2x5TTRDR2VvNDFOb0UvS09sc0dJYURuL3ZjNTI2NDY5WVlZK2FyWXJHWXBGS3BmcExEa3Z6MUZ2K3Rlb0F4TTJxaWxZQ2tLb0FpeVI0QXp5Uko4cVNrZlVFUTlKWktwVUZySldETXdtRUJBV051TzUzdXZRK2VYaDFFV0NuSHUrQzBCWFRyQWJRRFdBYXFBVkFqZ1VZQ2pRQURDVzRHeWx3Ylk4eThWTnRwRHc4b0VWQ1VNQUp3bEdSQndvQ0VIZ29udmZ3eDBlOFBWZTNGaGRLWlBmdjNWR2J5UEZLcFZDdUF1MGl1QUpDK3hjTVZ2ZmN2azl3ZngzSGZCei80d1JrOVYyT01tYWFNYzI0OWFtVzA2M0h0NlNVbEpFK0ZZZmo4eU1qSVVCM0dNTWFZR2RYYTJocVFYQ1ZwRThtNkJnUklla2w5QUU2Z1ZrbkFHR01XckNpS1lrbURra2FkYzlmZG1UeWJMUVl1SDhPbVVNMGlWWkUwQU9Bd2dBUGUrLzBBRGxRcWxhTzVYTzUwUjBkSENaZUNCTWFZQmNBQ0FzWVlZNHd4ODRDa0ZjNjU3WkphYmpHVUpRQ2pBSjZXdEwrL3Y5L0tiUnRqNWtRUUJGbVNXeVZ0cUZON2daamtBTW51U3FWeW9xbXB5YXFsR0dQbU8rWnl1UlRKVmQ3N0RRQWE2cnlRSkpMbkFSeUhCUVNNTVF0ZlFuS1E1QWl1MDJJQXVMUklQeHVMOWJNNWxqR3pTSkk4Z0JMSlFRRG5BQnlXOUJUSnAwdWwwb0hSMGRIaC92NytxclVTTUdaaHNvQ0FNYmNIN3NDT3NHWEhwb1psbVpPNUtyVUdRYmdhOU8yZ2E0UDNTMERtNkppV2xDSVJRZ2pxM2duUkdHUG1EMElnQUVjZ0ZKVVNrSUJzSU5Ua2dGWUFlU2VNZUFZaGx5M0JPOTd3L2tIZk8xRDQyeU4vVzhVTkppZXVwN096MDIzZnZyMGhqdU9Oa3U0bnVmUVdYMHRSMGxrQSt5UWQ3ZS92dDFLeXhwaFoxOVhWbGZYZXJ5UjVCNEJsa202bGJjcTFsQ1FkQTNDOHFhbHA2RjN2ZWxkU2h6R01NV2JHL05adi9WWXFsOHV0OE42dkFyQ2tUdFZWSnBPa1B1OTlkeEFFRmhBd3hpeG8yV3cyTGhhTGd3QkdTRjV4RFQ3YkxRWG1lbHhqNmtCanZ6eUFLbXFiVDA1SmVrclNrOVZxOVhrQTUrTTRIbTVxYWlwODlLTWZ0ZXN2WXhZd0N3Z1lzL2h4NTg2ZHdkTEJEVGxtM2ZyRUJldEJ2eG5FZW9LcklMVEJ1YVVBbWlEbFNFWVFVZ0NpV21zQml3a1lZMjRIaEFBSElBU1VJWnlEa0FhVUJwbUIxRXpINWQ0SGE0RGd0S2RPTkFTWkUyaFplZnh0Vzk0MmNDc2hnZGJXMXFoY0xxOEt3M0F6Z0Ewa2M5TjZvZ1FxUmtZamFOUUY1Skx6YU1KRlpPT0xRUTREZDBiS2Y5WkJxYmV2UmVyZi9mN2RFV0F6RnNhWW15VUJpQUdVS1pVOE9DS2d4d0hkb2c2QWZNRlhxd2RiZXdzbjBIbTJ5RWtsSllNZ1dPcTkzNXdreVNxU0RYVm9WeVVBb3lUM2VlOFBXeGpLR0xNUXJGcTFLcE1reVFhU0syWWpISURhNUg0ZmdOTzl2YjJsT285bmpERjExZC9mbjBSUk5CQkYwVlVyQ0l5M0ZKaHQ0eDl6eDhlMnNJQlp5Q1NWQVp3bmVVRFNBZWZjZmttSHdqQThOakl5MHJOcjF5Njc3akpta2JDQWdER0xIN09uczRGcmo3TmhtRjBsOEU0aXVBdlFab0JMUVRaQXlxTFc3em9GSVFBWUFBb0FVTEtBZ0RGbThaTkVFS0FRQWc0U1FoQUpoRFNFTElobUVNdm9zQXBTRzRFYzRMelArZ3VOK2NiUm5kaVpQSWJIWG1sQUlBMWdLOGxOQUhLb0JSVnVHZ2xCZ2tOY3BLOVdTTDJpNHhoanpFeW9WcXR0a3U0a3VaVGtqTDhmcVRZRE95cnBlWkxIY3JtY1RWUVpZK2E5T0k0ekpGZVRiRVh0TTEvZHJyY2x4UUNHU1o0ZkdocTZzSHYzN2txOXhqTEdtTmtReDNIUzBOQXdBR0FZVndrSXpPVUN2WVVEekFJbVNUSEpBb0JCQUdjQnZPeTlmeUlNdzJkR1JrYU9uanAxcWdqQVd5c0JZeFlYQ3dnWXMzZ1JlTVE5OUJCU1lTWE0wUWV0aWJEUkVmY1J1SnZrVmtGWkNoUkpRcHk4dTlTQ0FjYVkyNDVBQVNHSllPSU5rSkFBUVJScjc0eFZ3YlZCeWdtKzVCSjNwdHpTbEcvKzdqSjNSanVManozMldJSkpPMmlud3ptWEpmbUFwSHRKWm5DamlXSUpoSWRURlpHS3lHZ1lLZVdSVWxHaEw4WVJTcFdRU2N4YTlRTlNOM2xDeGhoekpTY3dJQkVTU0JOcUZOZ3E3MWNGTGhvWmFtMG82d3NiTHFyN3hDaCtDUWtKa1Z3TzRDNlN6ZlhZeVVVeVA5Wk81VmdRQkJjNk9qcHNzc29ZTSsrVnkrVnNOcHZkS0drRkFGZlBoU1NTWlVrOWt2cVdMVnRXZ24wa05NWXNjQzB0TFhHcFZCb013M0FFZ0wvV2UraHNsdnlmaTRvRnhzeUE4VllDQ1dyVmhpNUtPaXpwR1FCN0Fid0U0TUxBd01ESXJsMjdpckRQRU1Zc1NoWVFNR2FSMnJsaFo3cGxSVGJuSXRmcU0xd05CZXNjc1pYUUdwR3RnTElFVStENFN0VFVEODZXZURYRzNDNnVVdmFhazcva3hKOFFnZ0pJU3dpc0pMbkpwMXgvV3I2eDRsdlB0Q2JORng3Wi9zakludjE3OHBqbXhWTm5aMmZvbkdzZEN3ZHNCcEM2NGZtT2hRTXlHa1dEQnBGVlB6SkpQeG80NUROK3VKSlNXVTVKQ0RLaUVFaHdGdmt5eHJ4eWNnU2RpQkJBQnNJU2tURUVUd1lCcVl4UHBYSXFSVWY3VzF0UDluNjZ2OVRWMVJYRWNiekdPYmROVW5OZHprcnFJN2svU1pMZWpvNE9XL2d5eHN4N2t2aG5mL1puamQ3N2JTVGI2MUZkNVRKRjU5eXhKRW5POS9iMldvaktHTE1ZSktPam80TXRMUzNYYlRFd20zT2FjOVhXd0pnWlVKRFVRM0kvYW9HQWwwZ2VUYVZTSjVNa09kL1IwWkhNOVFrYVkrckxBZ0xHTEZKTE4yeklJSTdhRWlRYkFzOTc2TEFad2lZNHRFTnFFdWxzdmNnWVkyNE9RWXJLQ2x4R2NETWxrbXdMZ3lpSEpBakxUUmtQb0lCcExsUnQyN1p0S2NrdEFOWkthaUlaM1BBYzVCRWdSaHFqYVBTOXlQbUx5R29JcVdRVUdlV1RBT1ZJVUVRaEVoQ01aeHlNTWVZVkVhbmFkU014a1pwQ0JLQUJVb3VYV2hDb0dXQTE3WnN2SkNzZUNxcjUvREtrVWhzQkxKZVVyc2NrTGNuVFNaSjhSOUlGV0RqQUdMTUE3Tm16SitPOWJ5TjVCOGtXdk1LMlVqY2g3NzAvRk1keHozMzMzV2VUL01hWUJhK2pveVA1K01jL1B2cnd3dytQamxWSjhlTmhxN2txOFQvYmdRUmpib0VBVkNTTmtoeVFkQnExWU1DL1NIbzJETU51QUpYM3Z2ZTl2bGFMMGhpejJGbEF3SmhGcWdKazBvRnJjNDRiU1A4YUNIZURhSVhRQ2lETitrOUdHR1BNb2lPSkpCb2toS0xTQkZzbHRwR0tRUlZjTGg0R2RsNEVIcHZXTGkxSjY1TWtlU1BKTlNTajZUekgwU05RakhReWhPYWtCNDA2ajZ3ZmhVTTFJTlRvYWxNajdxcmxZWXd4NW1iVklnRUJhcDhkSXdCWmdrdEpyWkpRaFhQdGdwWWl3WVVFdVVNamZrbGFrYnN6Y0c2cnBNYnBCSjl1VW9MYXhOWkpBQzlJR3A3aDR4dGp6SXlUeE05Ly92TXREUTBOYTBndUJaQ3U1M0FBWWdCRGtnNUo2bm44OGNldGdvQXhabEg0M09jK1YzMzQ0WWZ6QUlaSXJzQ2s5OU81cWlBQXpGMUF3WmdiRUdyVk5oSUFGUURuQUx6a3ZYL1NPZmRza2lSSHN0bHMvOURRVVA3OTczOS9hVTdQMUJnejZ5d2dZTXlpODBpd2MwTXV5aVZzbGROYUVodTl1SlhRWmdBWmtCbjdxR3FNTWEvTVdEdUNGSW1VaERTQVpqb0ZoTTRsREFhY2R3UHYzcm5oNHFtUmorZjM3djFjakd2c2F1M3M3SFRidDI5dlNKTGtUZ0FQamZYcXZpNkhHTTZYa1ZFQldUK0luQWFSUVI2UnlyWDc0QWtnVU8xRVovQlZHMk51WDFQZVRDYStGaEFBQktnUTNpK2hjOHRKdjRGQmNuY3JSOG9YTmZCUVNVdnZqcEZLemZRa3FhUXF5Yk1BamtSUmRQejk3MzkvNGRGSEg1M1JNWXd4WnFaMWRIUzRkNy83M1N0SWJwVFVNQXNMU0hsSlBRQ09EZzBOWGVqczdMU0FnREZtTVJrRjBDZnBEcElUQVlIeFJmclpDZ2xNRGdWWU1NRE1ZME1BdXIzM0IwbnVKL2xTa2lTSEM0WENtWTk5N0dNRFZpM0FtTnVYQlFTTVdWejRsaDFvYkU0SFN4VzRUUTY4WDlCZEpGb3BSS0JWRFRER21KbERBZ2dsTkFQWVNLb01xY2pZRmRlRXZoZlkwYjhYZTZ0WGUyWjdlM3NHd0owa1h5MXBBNENHRzQzbWZBVVo1SkhUUlRUNjg4ajVQcVJVUklBRWhCZXNXb0F4Wmk0NGw0TFVLbUNiRDF3bFZHazR3OUVIRWpadFRLUnBWVWE1U1hrQUw1QThXQ3FWQ2phaFpZeFpDSDdxcDM2S3ZiMjlheVJ0SjVtcjgzQmVVbzl6N3VWS3BkSzNlL2Z1Y3AzSE04YVlXU1ZwaU9ScEFOc0JOSTh2MUFPenU0UGZRZ0ZtSGhKcW53TktKQWNsRFFJNEFXQWZ5U2VMeGVMTEpNOSs3V3RmcSs3WnM4Zi8ySS85bUYxTEdYTWJzNENBTVlzTFcxd3VtMlNDTm5tdDlmUjNFdHdJWVFuZ1FtaWk1TFF4eHBoYkpnSUlDRFlJV3V2QTJBTjl6ckhQcGVQQ2lpMHJCbkhrNnM5c2FtcHE4dDUvRjREWEEyaEJyWHozdFhtUFFGV2tOWXhjY2g1TC9CbGtrMEdrV0VDZ0txejl0akZtanBCUVJrU3JnOXNXeTdVR3pwL0xhSFI5U2FVbGpobFhoM2VuZ3FRWEFCekpaREpYRFdFWlk4eDhzMi9mdm1qMTZ0VnJKRzBEVVBlQUFJQlQzdnNYNHpnZXF2Tll4aGd6Rnk1NDc0ODQ1eDRDc0hLOHRRQXdlOVVEakpsSGhFdXRCS29BU2lTUEEzakdlNytYNUVIbjNPblIwZEdCUXFHUXQrQ2dNV2FjQlFTTVdVUWV3U1AwV1RRNXI5VWl0aEo0RmFEMUJBTVNUaEp0ZzZreHhzd1lKOENCYWdhWUU5QkVZTkRUOTlPbExqYW1HbnNBWEhIaDFkWFZsYXBVS2l1Y2M2OGQyMFYyL1I2MEV1aUFJS2tpN1VmUjZQdlJuUFFpcFNLb1pMd0F1TDI1RzJQbUFKMkFES0MwZ0NaSHY4YlJuMGtwM3hLb0VwQ3FUZGJPMENTdEpFOXlGTURCU3FWeTh1REJnL0dNSE5nWVkrcW9xNnNyS0pWS1RaTFdrbHdISUZ2SDRTUXBCdEFONEtWQ29UQmF4N0dNTVdaT0pFblNGNGJoUVFBams2c0h6QlVMSlpnNWxrZ3FBRGhGOGlESncwbVNIQ0Y1Qk1EeE9JNHZQUHJvb3dYWXpoSmp6R1VzSUdETTR1Rk9yMFdxM1lWdEJMY1FXZ3V3bVVCNmZObklQcXdhWTh6TTRhVTMxUUJBb05wdXNKWE9CUnVKdUx2Y3RPUUVzTE1FUEpaZzBvVllITWN0UVJCc0FiQU9RRE51VUQzQXFZcElKV1Q5SUhJYVFCcWpDREIyU0h0Yk44Yk1Gd0pGUmdHU0ZSa05aUnMwd0VScGxOR0FoSm1aR3FVaWFTaEprdDVpc1RoZ1BiV05NUXRCcVZUS3BGS3A5UUJXby9aNThmcVZvMjZCcEFUQXFLVFRjUndmZit5eHg0cjFHc3NZWStaS09wMGVUSkxraEtRQmttVUFLVW1jclhuUDhVREFlRGpCNWx2TmJDTVplKzlMSkljQlhDUjVsdVFMY1J3L0ZVWFJ2bUt4ZUM2TzQxSlBUMDlpMTB6R21HdXhnSUF4aXdOM1lFZVFYcFpMQjU0cjVIUVh3ZFVFcnI4cjFSaGp6QXhTSkdBNW9VMkFPNENzbXQ2NVk5dklYKzE5ckF3Z0dYK1U5MzZGYys0K0FDdEkzckEvZDRBWWFZMGdoMEUwcUI5cFB3eUhXdVVBbTRZd3hzd2JGQW1HQVNxTkRYNHdyTEFmRldTUU1FQ0NtUWtJa095VGROQTUxN2RyMXk1ckwyQ01XU2h5a3JhU1hBMGdRbjAvd2xVbDlYdnZMeGFMeGRFOWUvWWtOMzZLTWNZc0xJODg4a2pwai8vNGovdkhGa1VISkMwSEVNeldUbjRMQjVoWnBrbS9ld0NKOTM2VTVERkp6enZubm9uamVEK0FIcElEdmIyOUk1Lzg1Q2NySksxaWdESG11aXdnWU13aTBiU2hLV2hPaDJrNExaZmpObmkvQnM2bDdXT3FNY2JNRGdJaG9XVVNQS2hWYWJqR2FuSSt0V1BIanVyZXZYc1RvRlppMW52Zkx1bGVBRzNUT1c2QUtsTEtJK01Ia2ZXRFNLTUFoeGlBdDFLR3hwajVnM0NRVndybG9FRkRMUGxCWk5DRWN0QThFMGNmNzZ0NUNzRFQ2WFM2ZnlZT2Fvd3hzeUdPNDhZb2l1NEdzQWFBcStkWUpNdVNlZ0FNcEZJcDJ6Rm9qRm1VU09xTFgvemlxSFB1aVBmK0hwSnRKT3RXbmVWeWs5c2EyRFc1bVNVZVFBRzFGa0pIU1I3eTNoK1NkRFFJZ2hOUkZQVjJkSFJNVkEzYXZYdjNuSjJvTVdiaHNJQ0FNWXZBVHV3TVdsYmNrVXVsMFpxQTdaUTJnRmdHSVdYYlM0MHhacll3RkxFVVVDaXhIWjRyNGx4VC8rclM2c3BlN0sxMmRYVUYxV3ExbWVSR2t0c0JMTDNoSWVVUnFJS01IMEZXdzhob0JKRW1WWXExaVFoanpMeFFlek1pd1ZCbHBEU0NMQWRSMUJJVTFBckNRK0t0dkdjSnRVb3NKd0U4azgvbkIyYm94STB4cHQ1Y09wMXVCckJkMGxvQVFUMFhraVFWQVJ3RGNDNlh5MWxBd0JpemFKWEw1WEpEUThOUlNYMnp1Vk42Y251QnlaVUVqSmxoNDljL1pRQkRBQVpJbnZYZVAwZHlyL2YrQmUvOXFTTkhqaFFBZUdzallJeDVKU3dnWU13aXNQeWg1WkZQWjVZbmlkOEdhbFd0dFlBTFFWa0JhbU9NbVVVVW5NaVE4TXRGYlVsRjZlRzhYekdLV3RJN1MvSitrcThCc0JKQTZ2ckg4bkNJa1VJUkdUK0l0RWJHS2djWVk4ejg1dUNSVWg1WkRTR0ZBcHl2SUVFSThKVmRma29xa3p6cHZYKzVYQzUzZDNkM1cwOXRZOHlDOEtVdmZhbVI1Q3BKYTBnMjFiRkJ0bFJyd0QwczZTWG4zQmxNYW5GbGpER0xUWklrSlFCbmd5QW96T1lpdlZVTE1IVTBYalhOQTRnQmpBSTRDMkN2cEwxSmt1d1BndUNNYzI3QU9UZTZmLy8rc2dVRGpERzN3Z0lDeGl3QzFYUXVIU2JKR2dUdVBnSnJDV1JGQlpZT01NYVkyVk9iazRVREVBbXVuVTczT3JFL0V5Vm5BQXlVeStXbUlBZ2VCUEFBeVFiYzhEMWFjSW9SK2hLeUdrSGE1eTBnWU13OGs3cXJBOW5YL2Uvd3BVSGt2LzVKK0lGRGMzMUs4d0xwRWFtSXRJYVJVaEVCcWhBRHZNTFpLd0VZa2ZTMGMrNjVJQWhHYkNMTUdMTVFkSFoydWxRcXRjSjd2d2xBTStvOEIwZXlDT0NjOS83RlZDcDF1cU9qdzk0cmpUR0xWazlQVDZXbHBhVXZTUkkvMjczV3h3TUoxbDdBMU1ISVdLdWdnd0FPU3pyaXZUOFN4L0dKdHJhMm5uZSs4NTFGMUs2UGpESG1sbGxBd0poRklFb1lLY0J5QjIwUnVGSmdoa0E0dGxobGpERm1sa2h3QkNJQXl3QnVkdUpoNThQc3pwMDdneWlLbGtxNlY5SldrbW5jTUNEZ0VhaUtsQXJJYWhncFB3TEgyeVFnNENJRXkrNkJhMWdCQkNtb1BBZy8xQTAvY21xdXo4eVlLZEwzZkJDSUd1R2lScVMyL0FCS1QvKzN1VDZsZVNGUWdoUnE3MTJSUmhHcURNOElIdEVyT1p3bk9TRHBXNVZLNWZsang0NlZaL3A4alRHbUhyWnYzMDZTN1pMdUpObUkrZ2I0dmFUenFDMG85T3pmdjc4QVcwQXd4aXhpbloyZDhSLys0UitXb3loS0E1aTFDVkFMQlpnWk5GNHRvQ1JwQk1BQWdGTWs5eWRKOHE5SmtyeFlyVmE3VDUwNlZRVGdQL3poRDF2d3p4Z3pveXdnWU13Qzk3WUhQOURzcWFVUTJ1VzRIa0liaVJDQXN3K3N4aGd6ZXlhVmpBMGczd3hnZGVMWUhpaGU5c1lIM2hRQjJDRnBDOGxtM0dpQ1dFS0lCR25ra2RZSVVpb2dRQldVWDlTMVljTFZyMGY2bmc4aVhQTmRRSkMrNG42VitoR2ZlUUtWdzMrQitNeTM1K0FNalptS1VjT2xyOFBNSEo3SmZDTTR4SWhRUWtZanlHZ1VpZEtJa1FMb2J1NUkwaUNBdzk3Ny9jdVdMVHY3NktPUDNpWkpLV1BNUWpjd01PQWFHeHZYQkVGd0o0QmNuWWZ6QUxvQlBKZEtwZnF0MG9veFpySHI2dW9LU3FWU000QWxBTnhzTGR5VGhDUklnbk0zOTduV0dFeHFJeUFwSmxrQzBFM3lPUUJQZXU4UGtqd2RSZEZBRkVXalAvcWpQMXFhN1FvWnhwamJod1VFakZuZ2d0QXRkUXBhNE5oR2NKbW9SaEVXRFRER21EbEVNQzJpMlhtMXVsUnFWWkJOYlFLdzB6bTNCdE5jNG5lcUl1MkhrTVVJaUVydFNZdjB6ZDAxMzRIc2QvOFN3dFd2dis3am1HbEZ0UGtkaURhL0E1WDlYMGJ4aVYrWnBUTTA1aG9tTDNiTDFtSW1Jd0NuQkdrL2lxd2JRRW1OSUhNM3ZaMlY1RmxKKzRJZzZIMzcyOTllcWNlNUdtUE1UT3ZzN0hTNVhDN3JuRnNMWURPQWhoczk1NVdTNUVtV1NSNko0L2paUXFFd1hLK3hqREZtbmlDQTVWRVViUWJRVERLWXJZSEgyd3RZT01DOEVwSThnQ0xKTXlRUEF6Z282WWlrbzJFWUhuSE85VDN5eUNONUN3VVlZMmFEQlFTTVdlQ3lVYVpWUXBzamxnbGFDVEJMd0Q2bEdtUE1ISkZFQWxrQURnN0xjMHNhdGdXMXllSFhTMXJCYVd4cklBU25DaG8waEl3ZlJLZ3FBQTlJV0d3UnNHakRXOUR3dmI4R2hObWJlbDY0K3FFNm5aRXhOK1BTdjBkWlFPQUtUakV5R0VXRCtqR0NsYWh0Y0wzcGo2bW5BVHpqbkxzQUs1ZHRqRmtnbXB1YjB3RFdrcndEUUp1a1ZMMTJ0anJucXBMNlNSNnJWcXRIbTVxYUNuVVp5QmhqNW9tdXJpN25uRnViSk1tOUpKc3dTeFVFeHNjWXJ5QmdsVnZOTkNVQWlwSkdTQTU0NzNzQnZPaTkzeHRGMFROUkZKMDlmLzU4dnFlbko3RUtRTWFZMldRQkFXTVdPTkcxdVFCdDhscEdvazBTYSt0SDlpSFZHR1BtaW9BMGhMUWoycklOMFhhSUd3R3NKam10R3VSRWdsQmxaRFdBakFZUnNBcWlsZzlZVEZMYjNvdnNHejQ5WlJkMmN2NVpWQTcrT2VKejM0SFBud044RE5ld0hLNWxLNEsydXhBczNRU0VXVlJlL3RNNVBITmp4cmhKbDFQZUt0OVBSZ0FPQ2RJYVJzNzNJM0pGT0NWSU9PMUwwS3FrWVFESDRqZysyTmZYbDYvZjJScGp6TXphc0dGRFE2VlN1VXZTZXBKWjhpYjdxOXdFU1FVQWh5VWRCekRZMGRHUjFHc3NZNHlaRHdZR0Jsd3VsOXNRQk1IOWtwcFlVOWN4eHlzSGFMRmRsSnVaSmdCUTdTOUtNdllyajFvYm9CY0E3SlAwdkhQdURNa2hBTVBQUGZkYzJZSUJ4cGk1WUFFQll4WTRwM2l0UEZjQWJBTG9MQmhnakRGemEvTE1CT21hU0c1TjRuaTlwUFIwMzZORGxSR2hqRWdsaEtxQVl6dVRGOU43ZkxEOGZtUy8rejlmQ2dja0pSVCtwUlBWSTM5MXhXUDk2Rm40MGJPSVR6MCt5MmRwelBYUlJaZHVXRURnQ29SSG9DcENsUkNwaUVoRkpFaFA5K2xsQUVja0hYVE9uZCs5ZTdlMUZ6REdMQmpsY3JtSjVLdElyZ2RRcjlMWDQ0c1F3eVQzU2pwZXFWUXNIR0NNV2RRNk96dmRpaFVyY3NWaWNTUEp1eVExenNhNDQ1VUR4cjgyNWxva1ZRRU1renhKOHJpa0V3Q09ldStQU3pxUkpNbXBEM3pnQXhaK05zYk1PUXNJR0xQQWlWd2hxbzNnemRWbU5zWVlVM2NNMkVqbmxzVFZwQTAzOGJrcnJWR2tsRWVrQWtKVUFDV1RLNWt2Q3RrSGZ3Nll0TGlhLzhlZlJYenFtM040UnNhOEFwTXFDTWhYNS9CRTVpY0NDRlJGcEJMU3lpT2pFWlN3ZEZyUGxaUUg4RFNBbHlxVlNoSFdYc0FZczRCSXlwRzhHOEFhU1VHOUZwTklKaVFIa2lSNUZzQ0pucDRlQ3dnWVl4YTE1dWJtZEQ2Zlh4MEV3WG9BN1NTbm5UNjlGVlk1d0Z5REpJbGtHVUIrckFMYUJVbW5BRHc3OXV2bGl4Y3ZudXZyNnlzQjhGWXR3Qmd6WDFoQXdKZ0Zqc0E2aWMwQW1oYmI0cEV4eGl4MGRHajJzWThxeGVwTjlaMk5WQmlySGxDRzgxVTRTbGhFRVFIWGZBZUNsYStadUIzM1BEVXZ3d0d1K1E1a1h2Y2ZrRnpZai9Lem44V2lYWjhNVXNpOTViY1F0aitJMHI3ZlFmbTUvem5YWjFRZjlYaWQxbUxnK3VRUmtMV3FLQ29pcGVsdGxKRlVJdGtqNmFsOFBuOW95WklsbHI0d3hpd1lYVjFXOElzRkFBQWdBRWxFUVZSZDJUaU9sMGxxbDdURU9WZXZ6M0R5M2c4Qk9PbTlQNTdQNS90dDBjRVlzOWd0WGJxME1RaUMrOFlxdEVTWWhldGtTWkFFa2xZOXdBQzFpUUVCOEFCaUFCVUFQWklPa256V2UvK1NwS09TTGtSUk5OTGIyNXNmcTRhMlNDY1VqREVMbFFVRWpGbmdFcWpOd1RVQ21GWmZhMk9NTWJNbmNHeEk0aVFzbDI1dWJTdFNBUkh5Y3I3RWdBbXdpTUlCQU9DV2JwcHlPN240Y3QzR1ltNFZVbHZmaGVpT2grRWEyOEZVSS94b0Q2cW5Ia2Y1eFM5QytkNXJQamY3dXA5RHVQNU5pTmEvR1NwZVFPWGcvek4yMEFEcGUzNFU2WHMrQUthWElMN3dJa3A3L3p1U2Mvdkc3bmRJYlhzUFVsdmVDYmQwTXhobWtBd2NSZm41MzBmMXhEOU0rOXhkNjUxSTMvbERDRmMvQ0pkckIxd0lsWWVRREI1RmZPYmJxQno2Q2xRYXVKVnZEd0FndGZYZENOZStFUUNRdnZmUjJzSzVpeEJ0Zmp0U0c3OGZ3Zko3d2FnUlB0K0wrTXdUS0wvNGgvRERKNmQ5L0hEdEc1SGE5aDRFYlhmRDVWWUJTdUNMRjVCY1BJajQ1RGRRT2ZvM3dIUjMzMGNOU0cxNkc2Sk5iMFBRdkI3TXRrSEZpNGpQUDR2eWkzK0VwTytGMlgyZE54c1FDREpJYlg0Ym9zMC9nR0RwUmpEVENpUmwrTkVleEgwdm9ucnNhNGpQZkhzNjM0a0ZvVFovbWlCRUZSR0tTR0hhbFRRSEpCMG1lZURNbVRPOVAvN2pQMjQ3WW8weEM0SWsvdEVmL2RIeUtJbzJBVmpxbkt2bnZKc0hjQkxBYzJFWTl1M2F0Y3ZDVk1hWVJTOE13MFlBOTBxNmcyUzlXcmhjd1RrM1cwT1plVTZTQjFBazJRUGdPTWJhQjVBODdwdzdYaXdXejNSM2QxL283T3kwQkxreFpsNnpnSUF4QzV3RFd3RmtZUUdCR2ZPR043OE9IL3VaOStQSWdlUDQ1Zi80bTNOOU91WTIxSkRMNHVkLytSUFl1SFVkdnZLbHIrRXYvdVR2NXZxVXpDc2tJWjBrM2xVck4zZGRtRkVlS1Y5VWlGZ0FGdDlNaEorNjFoZTJ2NjdXYm1DR1M3U243djVoWkIvOGVTQ1lXblhTTGRtSTlKS05TRzE5RC9MLzhFa2t2WHV2K3Z5Zy9iV1hucE5iVmZzaWFrRHUrMzRiWWZ1RGs4Ny9RVFMrN2RVWS9ac1B3WStjUnU3N2ZodkJpbGRQUGRieSs5RHc1dDlFNFp1ZlF2WHdYMTcveEJrZ3MrT1RTTC9xeDNCNU5vUU55eEUyTEVlNCt2WElQUEFUS1B6THAxRTkrdGMzK0U1Y1g3RHNub212VlJwQXRPbHR5RDc0SDhHR0ZWTWU1NXJYSTlXOEhxa3RQNGo4UC83TURSZXltV2xCdy9mOENzSjEzM1BGZmE1cEhWelRPa1FiM29MMEF6K0J3ai8rN0EyRElzR3FIY2p0L0svZytNOWlmSnpHMVlnYVZ5UGErRzlSZlBMWFVObi81ZGw1blhTWTh2UFI5ZGV3ZzlhNzBQQ20zNEJic21IcUhTNkNhOW1LVk10V3BMYTlCL0haSjFENHAvOEFsUWV2ZTd5RnhTT2xFdEorZEZxUEpubmFlLzlNRUFUbmJHTE5HTE9RN05teng2VlNxYlVBdGdOb1FuMURubjZzdC9HK2NubFIvYWRoakRGWDlZMXZmQ004ZCs1Y2k2UnRBRlpoRnE2Vnh5c0hqTGNZc0FvQ3R4MnA5c09QU2VZQmpKQWNCTkFyNlFDQWZVbVM3QzJWU21lYW01dEhBU1FmK2NoSFBLeGFnREZtQVZoOEU4N0czSGJZQ25BcFFBc0l6SUFvQ3ZIUjNlOURReTZMKzNkc1J6cVRtdXRUTXJlaGgzYStGbmZkdHdYcFRCcnYvZURiN1FKMEFaUGc0bXJDeWsxV0VFaWhnQlNMY2NpNFhLZFRtMU5KM3d0QVVwbTRIYlRkamFiM2ZoV3A3ZSt2N2JoUE5RRzN1QmtrODlwL2greDMvZWNyd2dHVE1iMEV1ZS83N1NzV25Hc25sUUpUelJNM2ZiRVBDTkpvZk92dlRRa0hYSHA4R3RuWC93SnliLzJkSzhJQmsyVWYvSGtnekY3MzNCdSs1NWVSZnRXUDQ0WnJDbUVER3I3M1Y2OStQamVCa3pZM3VpVWIwZkR3cjEreGFENUYxSURjbTM4VHpMVmY1ekU1Tkw3OWYxMDFISEE1MTdRT3VYLzcyZHB1K21zSTE3NFJqVy8vd3RWL1Z1UG9rSDNvVXdqdjJIbU51MmY0ZFY3MmQxVCsyZ0dCb1BVdU5QN0FGNjhNQjF4RnVQb2hOTHo1TXpkODNFSkNlUVFxSWFYQ2RSOG55VXNxU1RwT2NtK2xVckVGTDJQTWd0TGIyeHNDMkVEeVBwSk5kUndxSmpsQzhsaTFXajNndlo5MmlSWmpqRm1nMk5QVHMxVFNlZ0RyU1M3RkxLMXRqSWNEekcxQnFJVUN4dHNIbEFHTUF1ajEzdStWOU9lU2Z0TTU5MytRL0IrUy9qYWZ6eDg5ZmZyMFlFZEhSNldqb3lPQmhRT01NUXVFVlJBd1pzSGpFaEFSaEd1dmdKaHAyN0JsSFhLTkRRQ0FVckdNY3FseWcyY1ljMlBwVEFxVlNoWHkwN3RHOE1tbFJhWjBKbzNXNVMyNGVMNi9YcWRuNmloSlBPTnFBcC9jWER2WXlJOG1rYytYQTVVOWFsVmlGaFdWQjFGKzhRL0hGc0ZyM0pLTnlENzBpMWMrdG5nQnllQXh4R2UramVyeHY1OVdhZnRvOHp1bUhCdW83UmhQK2w2QWtqTENWYThGTXkwQUFLYWEwZkJkdjRqODF6ODU5U0NYVndTT0syaDQ0MzlCc0dySHBHUDJBL0pnZGhrQUlGanhxc3RPM2lPNThCS0N0cnRxRlJKUUN5VkU2OTk4elYzLzZmcytqR2pMT3k4ZG9uQU81WmYrR01tRkYydW4xYmdhNGJvM0lsci9sdG9PZGpxazcvOEk0cDUvdmVIMzVWcDhlZWpTRFU2ZFkxUGhIT0x6ejBPbEFZU3JYdy9YZkVmdGpxZ0IyUWQvRG9WLyt2ZFhQV2J1NGY4YnJtWEx4TzNrd291b0hOaURaT2dFR0tRUnRHeEJ0UEg3Sjc1bnpMUWh0ZTA5S0QvL0IxY2N5eTNaZ055YmZuM3FnbnhTUVh6dU8xQnBvTmE2WU5MQ2U4TWJQbzNoUDNzcmtFek4xOHo0Njd6c0dORFYvNTB6MVl6Y1cvOEhFRFZNL0ZuMXhQK0g2ckcvZ3kvMGdlbG1oTXZ1UVdycnU4SEcxUUJxVlRXQzVmZGR0MlhDUWtJSW9TcUlWTHorNDhpcXBGNUpoNnZWNnVHLy91dS90Z1V2WTh5QzBkWFZGWlJLcFNVQU5rbTZDMEJqSFlPK0pRQ252UGRIcTlYcTZZOTk3R09MTWxScWpESGpPanM3bVNSSld4UkZkd0JZQ21CV2R2Uk1yaDVnYmc5ajRZQWhBTDNPdWU0a1NVNEI2SmJVUGZiN3FTQUl6di9Jai96STlTOXVqREZtbnJPQWdERUxYd1pDQ0dMVyttNHRaZzJObHlidmkzbjduR2R1M1Z0KzRJMzQ2TzczWWJCL0dMLzRpVi9Ed0lVYmI0WWM3QitlY3J1bGRZa0ZCQllxcVJZTzBMUTNOZ2dBTWhxcFpERmFDSlNrNmxxWWRnNlZudmxOd0lWSTMvZGhYRytuUExQTEVHYVhJV3gvSFRJN1BvbktvYStpK0svL0ZhaGVZOTB3YWtUMjliOHc1WS9Lei84K1N0LzVuVXNMeGtFR3VUZC9abUozZTNqSHczQkxOc0FQbmJqMHBIaHFRQ3hjOTBaRUc3Ly8wdDJudm9uQ1l6K1A5S3QrSE9uN1AzckZhY1Judm9YaWs3OEdQM2dNcVR2L04yVGY4RjhtN2d0YXQ2RjY5Q3F2dFdFNU1xLzU2WW5ieWJsOUdQMzdud0NxVTh1eVZ3NTlCY0dLVjZQeEhmOExjQkdDMXJ1dS9yMllKazFlT0o4WVpBU0ZKMzhWMVNOL2ZhbDBmcEJDNDl2K0FNSEsxd0FBb2cxdkJyUExvT0tGS1U4TjczZ1R3blhmZStsUSs3K000aE8vaXNrYktlSXozNnFGUk83N01ES3YrN25hNFZ2dnZPcjVaUi82UlNCcW5QTGN3dU9mbWpKdStvR2ZST1kxbndCUSt6dVQydktEcUJ6Y1U5ZlhlVVZBQUZjUENLUWYrTWxMbFErVW9QRFlmMEwxMk5lbVBDWSsrUmhLK3o2TGhqZjlCcUlOYjZtZFJ1dGRpeVlnNE9nUnFvVFVEVFo1U1JvbCtXMEFlK000SHRpelo4LzErellZWTh3OFVxbFVjbUVZYnBPMGhXUUx5YnJOdVVuS1MzclJPWGU4cWFtcEROdXRhSXhaNUxadjMwN3ZmUXVBMVpJeXMxVnBjWEtMQWF2dXVHZ2xxRlVLeUFNWWxqUkk4alNBZzk3NzUrTTRmam1kVHAvbzYrdkxyMXExS243a2tVYzhTZnQvMXhpejRGbUxBV01XUEVVRVFzaitQYytFeVovMXZiKzVIYi9HWE0wUFBQSldCRUdBdHVVdGVNczczaml0NXd6MFQxM0VzbFlYQzVlWDRMMUhra3h2alVzMTViUUt4Y2lQRm5pTkJjZkZRU2c5OWVzWS9Zc2ZRdVhnbjBQNTNocy9oUUZTZC80UW1uN3dUOENHbFZkOVNQcmVSeWVxQXdCQTVhVXZvdlQwWjZidUprOUtLRHorbjREcWVMbHpJdHI0MXN0T0x3YmlTMEd4eWVHQTZyR3ZJZi8xVDBDVllmakJZMU9mVjgyajhNMVBJZjkzSDUrNHIzTG9MNEhLeU1SREpuYW5YeVp6LzhlQXNCWlVVNmtmK1gvNDVCWGhBQUJ3ald1US9UZi9mcUlxZ1pKYjJ6UjRlYTk3NVhzdzhwYy9qT3Jodjd5MGFBNEFTYVVXemhqSEVORzZLOS9Yc2pzdWhSemlubjlGOFlsZndkWFdMY0wyMXlGOXp3Y3ZqWnRjV2JVbldQVmFoR3UrNjlJcFhIZ1IrYi8vcVNzVzY4djdmaGZKdWU5TTNJNDJmVDh1TjlPdjg0cGd5MVUrTnpEVGl2VDI5MDNjTHUzN3ZTdkNBZU5TZC8zUWxIRnU5ZWM2cjhnalFCVWhydjJheGt0bEEzZzhqdU1YNGpndXpkNEpHbVBNclF1Q29ORTVkeitBalNRenFPT2MyOWg3NXZQbGN2a2thZ3NieGhpenFDMWZ2cHdBV2lTMWs1ejFLcW9XRGxnME5QWXJBVkNSVkVLdFdzQXhBUDhzNlVza2Z4bkEvd25nYzZsVTZ1dVNEdTdaczJkbzkrN2Q1WTZPanNUQ0FjYVl4Y0lxQ0JpendKRk1RUWdBcXlBd0V6aHBzdDlQc3h5OE1kY1RCSmZtQlRkc1dUZXQ1eFF1cTE0UlYrTVpQU2N6aXdUNFJMald6dUxMa2F3QU9KbjIrYWFVU2dtbzRJWjk2QmU0NU9JQkZQL2xQNk1JQUZFRG1GNENSamt3dlFUQmtrMElWeitJNkk2ZFFIaXAwNEpidWhtNTcvdnZHUDJyRHdDK091VjRxYTN2bXZoYXhRc29QdjNmcmpxdXlrT29kdi9qUkRuL3NQMUJsSi85M05USGxBYkJ4cWtkSHBMZXAxRjQvRk1UQzhyK3NrWG4wYi85MkpXN3ZoVWo3bjBHNFIwUDE4Ni82U3J2QlF3UWJYN0h4TTNTdnQrRFNnTlRIeE9ra0w3M1E4aTgrdU1UUVFJQXFCNzltNnUreHVsU1pXbzFodnpYUHdFLzNIM1Z4eVo5TDBDalBXQmplKzJVVnU0QURuMTE0bjdYZWlmY3BJb0d4U2Yvcnl1T3dld3laUC9OenlMYStpNU0vdnQ5dGJZTDZXM3ZtWEs3K00rL1ZBdHZYRVhsMEZlUkhkdjFINjdjVWR2aFA2bnMvMHkrenRvTHVheE5nYjh5NEJCdGZ2dWxJRWVoRCtYbi91Y1Zqd25hdGlQNzBLY1FySHpnMGg5V1J4R2ZldnlxNTdZZ1NRZ1FRN3hxNnlZQmdQZStGOEF6UVJBOFZTZ1V1bmZ0MmxXOTJvT05NV2Flb3FSbUFQYzU1OWFoZnVFQUFhZ0N1T2k5UDVESlpNNTJkSFFzNWtTcE1jWUFBQTRkT3BScWJHeGM1NXpiQmlBMzIrTmJCWUZGcFRSZUpVRFNTWkxkSkx1OTk2ZTg5eWRKZG8rTWpBelo5WWd4WnJHemdJQXhDMStrMnVTRFZSQ1lDWndjRUxCNUZuUHJ5dVZMaXlIWmhzeTBucE5LUlZOdVZ5MGdzS0RkUkw5Q0QyQlEwdGNqRmQ0TEpBMWpMV1J1SDlVQ1ZDMU03RFZQZXZlaWNuQVBtRjZDekFNL2lkUTlIOFQ0Z25LdzdCNms3djVoVkY3NjBzVFQzZExOY0UxckoyNVhEdXdCcnJJcmZWeDgvdG1KZ0VDd2RPTVY5L3Z5QUlLeEJXSUE4SVBIa1AvNjdxbWhoTXVPNzBmT1hIMnNua2tCZ1VuSEhCZXNlQldZYVIxN2NCR1ZRMSs1ZENjRHBMYTlHNWtIZnVwU3Fmcng0WHVmUVduZjcxN3pOVTZITG12WG9PcjFXK3pFRjE1Q05MNXd2bVQ5bFB1aU8zWk9PVGZmZjNEaU5sUE5TTi8zRWFUdi9kRXBnUThBS0QvL0I0alBQbm5GV0pOYkZTUzllNUgwSDdqMmVaMS83dEtOSUFYWHRCWisrT1NrMXpWenJ4TUFHRnhXM1NXK2NuZDhOUFl6QjFCcmVURHA3NDVyWG8vTWprOGcydlEyVEFrQytTcnlqLzNDMVZzaUxGQkVyWUxBbEVvTmswanlrZzRFUWZDM0FFN2FaSnd4WnFINTdHYy9HM3J2bHdaQnNNbDd2OEk1VjVmcmMwa2kyU2ZwNkZqNTQxRllld0ZqekNMMzJjOStObXB1Ym02VHRGSFNScExaR3o5clpsaDdnWVZOa2lkWkJwQ1hsQ2VabDlRbjZSU0FGeVc5QU9BZ3lYUER3OFBsbHBZV1B4YThzLzlialRHTG5nVUVqRm5nSkVVRUtjZ3Q5bDJtczhGYURDd01MY3VXNGcxdmVoM2ExNjNFUy9zTzRsdi85TlJjbjlJMWxVdVhGb3ltZTBHWnlVNE5FbFFydGs1eU81RFVEK0FGQUk4NVZ0OURLUVN2YUhKK1cxSjVDTVVuZnczeGhmMW8rTjVmbmZqejlGMVRBd0xCc3UxVG5sZTl3UTVzUDlvejhUV3piVmMrWUtJRkFZRHFLUEwvK0ROUVpYanF1Y1dGcWMrNWZORjRUREpwb1pycEpXQ3FDWnJVZGlCY2RzK2s4LzVtcmIwQkE2UzJ2Z3ZwVisrYUVueW9EZXhSZWZsUFVIenExNitvb25EVHFwZTlodkQ2WVNibEwzM2ZYRzVxMkNGY2R1L0UxNVZqZndkZ1BCandvVm83Z2FqeHNyRkhVWHpxTjFBNTBIWEZPTXl0bXRJdW9ucnFzZXVlbHg4OU8vWDUyVFpnMHZkOUpsOG5nQ3QvMWxlcElERDU3K1Q0OThNMXIwZm1nWitzVlJmZzFBSlFmdmdrQ3QvOHhTbnRFaFlERWlCaUJMeXk0SldrS29BK0FBY3FsY3JMYTlldUhiN2lRY1lZTTcreHBhVmxhWklrYXdFc0gxdTRxc3ZGT1VrUDRCVEpGNUlrNlgvZis5NW43UVdNTVl0ZVkyTmpZeEFFOXlSSnNvbGtEck5ZUmRYQ0FRdUtKdjFLQUNRa1N3QjZKUjExemgyUWROQTVkMEpTYjdsY0hnN0RjTVE1bCsvbzZLakNRZ0hHbU51TUJRU01XZUJJaEpBSXF5QXc0M3hpQVlINXBHWFpVcnoyb2Z2eDRCdGZnM3NldUJQam0zTGUvUFkzNE16SkhwdzRjbXFPei9EcUt1VkxDM2R4UEwxS0FLbTBWUkM0elVoU0xLbWI1RCtUZko1UUFESWtZTTN0SnFrZStYOFJiM29id25YZkF3QndTemVCbVZhbzFGKzdQV1ZudnBEMEg3cnU4U1l2MElOaGJiRjIwZzVuVFNwUEg1OTlDbjd3MkpYSEtFOWR5MlNRdXVxc2d2SzlVMjY3SlJ1bXRDSndTemRkR3F0M0wxTGIzak1XRExpeUhVRjg2cHNvUHYwWitJSHJ2NzdwdWp6a3dPRDZMVDJuZk4raWhpbjN1VW1WR0pLTEx5UHptay9VS2daY0hnendWVlFPN0VGcDMrOU8vUHd1ZDNtbGhlVGl3YXMrYmtKY3JMVVVHTXZWWFA0Nlp2SjFYdlg0bDFXVFlIWVptR3F1M1ZlNkNQZ1lEZC83cTdWV0VwY3RsS3MwZ1BKem4wTjUvNS9jZXVCalhoSjRqVllySklzQVhnWncwRGwzOGVHSEg3Yi85SXd4QzBwWFY1ZExrbVF0eWUwQW1sR25jTURZTHNpSy9uLzI3anRPaXZyK0gvanJQVFBiOSs0NDRDcjk2RWR2QWlvQ05oQVZOWVl6R2hNMUptSmlvdmttTWNVVXp6U04rU1V4c1p2WVlnZHJzS05nQTZRSVNPOUhQK0I2M1RZejc5OGZlK3p1N080VjRGYmc3djMwZ2V6c2ZPWXpuNWs3OW03My9mNjhQOHk3bUhrdEFFbW9Fa0owQ3JxdXB4SFJHQ0lxWUdZN1NjUmVOSU9aR3dGVUVORUJadDdQelBzUlRxemJiNXJtUVFBSFhTNVh4ZXpacyt1SjVPTVdJVVRuSmdrQ1Fwem1tR0ZydlpWb3E5ajNHR1pUV1hCVlZYSG05UEdZUEcwOEJnenBCN2ZYaGVxS0d1emF0Z2VmZnJBY0s1ZXNQYVp6MkIxMm5EVjlQTTQrZnlMeWUrVWlvMHNhZ29FZ3lvOVVZc2ZXUFZpNmFDWFdmYkhwbVBvY05Ld0FzNithZ2NLUmc2RFpORlNVVldMSGx0MVl0ZlJMckY2MnJzMEI1bDU5ODNIV2VXZGc5SVJoNkphVkNhZkxnWXF5S216NmNodVdMRnFKald1VEIyZHk4ck53eHoyM3d1TjE0N0cvUDRzVm42MXA5aHcybTRaZjN2MGpEQmpTRCsrOHRnZ3ZQdjU2czIwek10TXg5Y0pKbUR4dFBBb0dKWlozUHFwUFFjOFdFd1JTY2MrVEticGhOaTc1K2dVSUJvT29xNmxIYlhVOWV2U0psZ012R05nSDl6NzJXM1RQNlFxM3h3VTlwS04wL3hFOGNNOFQyTE56ZjZSZC9IdmQrSzlmNzRJZUdEcGlJTHJuZEVQQUg4Q09MU1ZZdDJyek1WVzlHSDNHTUV5YmVSWUtCdlpHMTZ4TW1JYUo2cW9hN05tNUg2dVdmb2tsaTFaQ2p6dnZnQ0g5OE9QZmZROTZTTWM5ZHp5QVF3ZU90UGw4MS8yZ0NOTm1ub25GN3k3RmZ4OUtuQ25jaVRFQUhVQ1ZvaWhyZFYxZmFKcm1BVERzSUdnc3lWOEpRdnMvaXlRSUFBQzVzeUlCWnRKaWdyaWhSc0JJTFBuZUxET3gvRG5ab2t0YkpsUUtPUHA4WEJsNGNtUWs3ejQrUVNDdGx5VkJnQnpwa2NldThiY0J0c1JsTmZYOW44Sy8ra0hMY2UzQ3NBYWtTV3U1WW1kc0lKeFU2Njhoc2RmaG5mbFk0bldZSVFTM3ZRYi8ya2NUa2liaXhZK2p1VVNDdU5GRkgrbCs2NjUydkU0QUlGdmM4WEhmYjdIM2dqUTMwcjYrSUhsaXdQcW5FTmowWERqQm9hTmlRQ0VUblB6blZBTXpyelFNWTJNbzFNcTZEMElJY1FyS3lzcWl3NGNQOTJibUVRRFNVeGk0TXBpNURzQk9UZE0yVlZWVjFhZm9QRUlJY2Nvb0xpN1dORTNyU2tTRnpOd2pWVXU0SEhVTVN3U0trNHNSL3JrWUlLSkdabTRrb2pvaU9zek1ld0JzQWJCSlVaVHRpcUljOW5xOS9uMzc5cGszM1hTVDBaUVlJRjlvSVVTbkp3a0NRcHptSkd1MmZWa1NCRXdURTg0YWpldHVLVUpXanJYMGRGWnVOMlRsZHNQRWM4WmkvZW90ZVBDZUoxQlYwZnBhd1gzNjk4VC8vZTRtNVBYTXNUenYwbHpvMWE4SGV2WHJnZWt6ejhUNkx6YmpuMy84RCtwcVcvL001OHB2WFl3NTExMXFHWHQrcjF6azk4ckZPUmRNUWsxVkxWNTQvSFVzZm1kSnMzMTQwdHk0OXFZck1YM21XU0RGK2kyVjF6TUhlVDF6Y043RlU3Qjljd251Ly9Qak9IeXd6TkxtdkZsbkk3ZEhOZ0RncXU5YzFtS0N3SWh4UXpGOHpCQUF3QlhYWElRRkw3MlBobnByNEUxVlZjeit4b1c0OHRxTFliTzNuZ09UMXl1bjJYMnB1T2ZKT0YwT2ZPMmJzMEJFY0RqdFNFdjNJajl1NHE4MzNRTnZlalJZWnJQYjBMdWdCeTc2Mm5sNDVLOVBOOXYzMFVCOW40S2V1UDZIVjZGdzFLQ0VOanUzN01iZHY3cS8xZkduWlhoeHl5K3V4NWlKSTZ3N2JFQk9YaFp5OHJKd3h0bGpjT1czTHNZLzdub01KZHVqNWJtditkNFZrWDhMdC96aUJ2enV0bnZiOU9aNXdsbWpNZXZLOHdBQUYxOTVIaGEvc3dUN1NwS3YwOTdaY1BnRzFnTDR4RFRORHczRDJIN2RkZGMxVnYxN2lJMUFDaGdrcThlMElxWnN2R1VHZHh0K1BDck9MdEZqazZ6M3JzU1V0Mjl1UFhqMlZ5SDgyVUw0Zklvbk4ya0FuLzJWZ0JHTWxLVlgwbnBZOXBNYVUrNCtMcWl1Ny9zRS9qVVB0WDlpd05HeHhjOVlWMXAraTJCSm5BakZ6OHFQQ1pySFhvY1JSSERiSy9Ddi9UZTQ4WERieGhVM0l4K3RyTGhCOWpSTEFKNEQxZGIrMnZFNkFRQ2F0YW9BNjNFSkFyRmYwNFJraHdvRTFqMkp3T1lYTzNaaVFKUHdQMGRPK0dmSnpINEFoNWw1dmFJb0pSNlBweU9XVHhCQ2RHQno1c3hSOSs3ZG0yR3oyUVlRMGRDbTB0Y3AwUlFBMmE2cTZ2YXFxcXJ5dVhQbnltdW1FS0tqbzhMQ3duUmQxM3NCNks4b1NsZWtPSW4rNkdkcmtpaHdTamthMERkai91ak0zQURnSUlCdFJMU1ZpRGFhcHJtZm1TdFZWYTFyYUdobzhIZzhqYkhMQjh5ZE8vZGtYWU1RUXB4eVpGYWFFRUkwbzNmZkh2alo3Nytma0J3UWI4VFlJYmp6N3o5RlJtWmFpKzM2OU8rSjMvL3o1d21CNnFSOWpodUsvN3Z6cGxiYmZlM2FXU2k2Zm5hTDY2RmxaS2JqNXA5OUc5Tm5ucGwwZi9lY3J2akR2MzZCYzJlZG5aQWNFRy9nMEg3NDliMjNKWnd2djNkMGxueHJPU3ZadWQxYjNFOUUrTkd2YjhRM3ZuTjUwdVNBbXFwYUxINTNLZmJ0anE0MTNhZWdaMEk3SURYM3ZEbTZic0R2TzRiWnlqRXF5NnNzMi9IM1VOZDFURGg3TlA3MDRDK1RKZ2NBUVA4aGZYSGpqNjlwOFR3dXR4TjMvdjJuaWNrQlNlVGtaZUZYZDkrSzlDN1I3K3ZhNm1pNTdVSERDakR6aXVtdDlrTkV1T3FHMlpGdFF6ZFFXVmJWd2hHZEN4RTFFdEZ1Wm40dkVBZ3M4L3Y5dFFpL2NWWEJySUs0dzZVSEtONThLRjM2SC9meFd2Ykk2QWFibHBuNWxzQ3o1bTUyTm45a0xGMEhSeDRiVmRzVDlsTk1nb0RwcTBqZUNSdE5TUUpOeDNpYWY3MkpIYXVTWm4zZDRtQmlsV0I5NzJMVXYxR0VodmUvbjdMa0FBRGh4SVZZclFUaWxmVGVrY2Z4cy9vNUdKZElZUVFRM1BRY2F1Zk5nRy9wSDl1Y0hBQUEzR2l0VXFKNGNwdHAyYlMvYTh6cm8rR0hXUnRYV2FZZHJ4TklVb0VncnY5a1gxUDJsY08vL0srb2ZmRkNCTlkvMlNtU0ExcFJpZkFIZXRzMVRTc3ZLaXFTdGJTRkVLZVZTeSs5MUdtMzIzc1QwUUFpNmduQTJlcEJ4NDRSeml1dEk2STF1cTZYQUpEa0FDRkVoMWRjWEV5bWFmWlNGR1VrRVdVQmNDQkZ5N2pFTy9xNWpNekxPdms0dlBaZkk0QjlBRll6OC9zQW5nUHdNSURIaU9nNVJWSCtaeGpHeDJWbFpWOWNjODAxVzRxS2lnN2NjTU1OMVVWRlJVRkl0UUFoaEVoS0tnZ0lJVVNNMkYvODQ0UGxtNzdjaG8xcnQ2S21xaFk1K1ZrNGMvb0VkTXNLQjQveWV1Ymd4Nys5Q1hmOTVHOUorL1Y0M2ZqRm4zNElweXU2WHZIeVQxWmoyVWVyVUZWWkE0L1hqWUpCZlRCMXh1UklRc0t3MFlNeFlFZy83TmhTa3JUUEVlT0dvdWo2YU9EVjd3dmduZGNXNGREK0kwanY0c1dnd3Y0WWQrWklISzIrTm1KY0lSYS91OVRTUjFxR0YzZjk0M1oweitrYWVjN1g2TWZpZDVaZzdZb05xSzJweDlDUkF6SDdxaG5JN0JZT3RHWG5kSWZiNDdMTStzL09pd2I5Szh1dE16Ymp4UWFjajQ0NzFybXp6c2JrcWVNc3p6WFVOK0tqOTVaaCtjZGZZTnVtWFdCbWZPdm1yNk5YMzN3QWdLcFpTellEcWJubkxkRkRPdTcrNWI4d2JlYVo2SmFWQ1crNkYyNlBDMTI3WjhEaGRFVGFsT3pZaDhyeWF2Z2IvV0F3anBTV1k4RzhoWmErNHQ5L2poZzdGTGZlY1dQUzY0dzFhY3BZZU5NOXFLOXRTTHIvMWw5L04zTFBBR0RuMWozNDhNMVBjSEQvWWRqdE52VHNtNC9KVThkaFlHRjRMZlNNekRSTW4za20zbmp4UFFEQWE4Ky9nNG5uakkxOFQxMTF3MlZZdW5nbGFxcnFFay9XNUt4eko2Qlh2K2hNNmM4V3JVaW9HTkZKSGYyZ2R6OHpmOGJNYStycTZrcHZ2ZlZXSFFBVUlwVVpIYTZDZ0szUHVYQ2ZkeDlBS256TC9vVGdwdWVQNlhpbFMzL1krczJJYk91bHl5M3J0Y2V2VWEvbFQwYW81TjFtKzdNWFhCUTk5bkJjNVJQVmFabjFIVDhiUFJiN3lrSE84T3VvNG00K1FZQWJqd0JOUVdmRm0yL1paOVpIazU3TTZwMW8vT2dYTUNvMk45dFhMSEprUU1ub0IrUElzUzE1RXgxWVhFeFdhZUcxUnJGQnk1OFUyZFRMTjFwMm0vV2xVRDE1QUlEUTdnL2dXL29Ic0srOFRjTlEwbnNEcE1Lc0NiOEdtM1VIZ0ZBOVlQTUNBTFFlWnlHMDU4Tm1qN2NYWEJ4NWJKUnRTTHl1ZHJ4T0FDRE5HZ05pMDVvZ1lEYVdoYjgvbFhDeW0zLzFBd2lzZTZMTlMxK29XU05nMWgxbzQ5SUtweWNpS21IbVQxVlZMWlhrQUNIRTZjZ3dqRFNielRhR2lBWWduQnlRa29rNEhGWURZSFVvRkNvcExTMlYxMHdoUkllWGw1ZW5Nbk1CRVkwaG92UVV6K3BuSW9KcG1pRUFRU0pTQWRnQnRQeEJqR2hQUnlzRkJBSDRtNVlOYUFSUXg4emxpcUxzWnVaZGhtR1VhSnEyUFJRSzdRZlFVRjFkclk4WU1jTDQrT09QemVMaTRyYXZ2U21FRUoyY0pBZ0lJVVFyZG03WmpjZis4V3pDR3Zmem5scUE3OTkrSGM2Y1BoNEFVRGhxRUtiT21JeVAzMXVXME1lVjM3NGtra3hnbWlZZXVQc0pMRm0wMHRMbWkyWHI4T3F6YitQSHYvc2V6amg3RElEd0RQaGt3V3JOcG1IdVQ3NFZTV2lvcjIzQTcyNjdGd2YyV3RkejdqKzRELzd2enJuSTdKcUJUeFltanV1MjMzelBraHl3ZmRNdS9PUDNqNkVpWm9aM3lmYTlHRDVtQ01aTkRzL2EzYkJtUzBLQU43YktRdG1obGdOQmJtODA0QllLNlRBTTYyZGJNeSszemtwZi9PNVNQUDNRUFBnYXJMTXNGNzM5R2M0NGV3enNEaHZlZUNFeEFOamU5N3d0dG03Y2lhMGJkMXFlKy83UHI4TzBHZUhxRFdXSEsvQ2JIOTdUZWtkeEdRTGZ2LzI2U0hJQU0yUFIyNS9odlRjK3dxRURSM0R1UldmaitoOWVGVDVNSVF3Y1dvQTF5eE5uR284L2N4VEdUb3BXRG5qbnRVVjQrc0Y1bHJKNVg2N2FoTGRlL2dDWEZqSDh6U2NBQUNBQVNVUkJWRjJBYStkK0hVRDRmaHkxWitkK0xQemZKNWh4K1RRQTRZb0VWOTF3R1I3Nys3UE5Yc3JsVjgrMGJMODVmMkV6TFRzZEEwQWRnSFZFdExDeHNiSGsxbHR2alVRTm1adCtSK3RBeVFFQW9QV2NFaWtCNzVyNGN4aEh2b1NSSlBDYWpOS2xQN3d6SDQwRVd3RWd1UGtsU3h1amZDTTRVQTF5aEpjT2NJejZIa0s3UHdCWVQralBYdmhOU3lXRDRNNjNMZnZKN3JWc2M3RDU1VHZNeGpJb21lSFo2MHBMRlFSODVaRlBseFJ2bm1WZjZNQlNPRWJmSE42WDNqdWhKSDF6eUpFQjcrd1hvYVQzRGdlZzF6emNwdU5hN0xPRm1mV093cXN0bFJuMEE1OWI5b2NPTElXYU14WUFvSFV2VEF6S04wUE5HZ0h2eFU4RGlvYUdkNzRMdlhRRndBWkNCNWZEMWllOFJJbDk0S1VJclB1UEpaa2ljbnozWWJBUC9scGtPN2p6clZiUGVTTFhDU0R4YXhSZm9jQUlRRCs4R2xyZXhIRHo3c01SaUcvVERQdXdhK0dhOUN1d3Z4SjFMMS9hWW9MS2FTckV6TFdLb213QzhJWGY3Kzl3RnlpRTZQam16Sm1qZWp5ZXJvWmhqRzhLWUtVcWlNUkVWTTNNZTVoNVIxWldWdmwxMTEwbkFSQWhSRWRIbXFZNUFmUUZNTncwemZSVXorWTNUVk1ub2dQTXZKMlo4NWs1ajRpOENDY0pLSWkrUSs5Zzc5Uy9jZ3lFazkrSUtIYlpBQVBoOXdsSEFPeG01aElBVzAzVDNLWHJlaW1BYXJ2ZDdsTVV4VmRUVTlOWVdscnFsNFFBSVlRNGZyTEVnQkJDeERCTjYrK1ZiODVmaU4vZWVtOUNjZ0FBQkFOQlBIRDNFOWkrT1JwTXZuVE9CUW50MHJ1a1llWmwweUxicnp6elZrS2crcWp6TGo0Ylk4NFlIdGtPQlpOWGpyem9pbk9SbFJzTnlqOXc5eE1KeVFGQWVJYjRyZGYrQnQrNS9QK3dkb1UxQ0RkcDZqaU1HRHNrc2wyeWZTLytjUHQ5bHVTQW8zSjdaRWNlbHg0NGtyRGY1WTdPb2l3LzB2Sk1SNmN6T3FQZjMraTM3Rk1VQlQzN1JvTm1LNWVzeFNOL2ZUb2hPUUFBRHV3OWhCOWQrMnZNbmZOemJGeHJuVFdjaW50K3ZJS0JhSDgyVytLU0NjbkVUeGsvV2dYQk1Bejg0L2VQNGJHL1A0czlPL2NqNEEvaW5kY1dvYm95V3RJN056OHJhWit4MVNZMnJ0MktweDU0S2VtYWVzTkdEOFpGVjV3YkhYL1FHbGg5NWRtM0VBeEVBMXpuWG5RMmVoZFkxMUkvYXN6RUVaYnFBVit1Mm9TOXV3NGtiZHZKbUFCOEFMWXk4ekpkMTFmZmVPT05jZXRNTlAzWHdUNTRNR3QyUnpjVUd6d3pIbzRFazV0RGppNXdqdjBoMGk1L0dlU0p2ajZFZGk5RWFIZDh3Z2tqdUhsZVpFdnROZ1R1NlgrSld5dWVZQy84Smx5VGZoRjVSdC8vV1dUV2V1ejRySU52UHRETnZ1anJudUxKYnJhZDJSQjkvWXhQRURBT3I0bU9RYkhCTytNUjJBWmMybXhmQUtCMkh3N1BSVTlFU3VGcjJhTmJiTjlXYXRaSXdKYTRoTEt0NzRWd1R2aEpaSnNEMVFqdGZ0L1NKclJqUWFTcUEzbno0YjMwT2FqZGg3VjRQbHUvR2ZCYytEQ2dPZ0JTdytkdkV0ejBRclNoNW9ibndvY1RsbWZROGlmQk0rT1J5TmVNL1pWdFNoQTRrZXNFQUZMdGxtMDJFeE5SZ2x0ZmpZNno5elI0Wmp3TWNyYXdkSkhxaEdQMHpYQk4vSG40SE02dWxxVU9PZ2htWmgrQXpjeThSbEdVbmQvNjFyZWt0SXdRNHJSejJXV1hlUUQwQURDVWlIS1J1bG1tRE9DZ29pZ2JGVVU1TW12V3JMWmxtd2toeEduczBVY2ZkYmxjcm43TVBNQTB6UnlFWi9PbkRJYy9JRG5JektzQXZFeEUveUdpRndCOHlNdzdtTG1SVTF6Q29CTmhJaklBMUFEWURXQU5nQStZZVQ2QXh3QTh3c3hQQVpqSHpPOVVWVlY5VmxKU3N2cTY2NjdiZHZYVlYrKzc1cHByeXVmT25kc295UUZDQ0hGaXBJS0FFRUxFaUozTmZtQlBLWjU1NU9WVzJ6L3p5TXY0L1Q5dkJ3RDA2dGNEdlF0NldJS2daNTA3SVRMN3U2cWlCcThubWUzZWIyQnYzUENqYjJEd3NPaHNWbCtERDE5OHZpNmhyV2JUY05rM29pVzJQLy80QzZ4WnNhSFpNWnFtaVlBLzhUT2tyMTA3Sy9JNEZBemh2ai84R3dGLzhyTEhYVExUSTQ5ajE2RUhBSWZUWVZtYUlYNS9QTHNqR25TTFgxN0FrK2FPbEs4SEFIOWpBTDBMZW1CZnljR2t3ZXptdFBjOVB4R3h3WFNidlkwSkFzMkVoSjkrYUI2V2Y3STY0Zm1EK3c2alM5ZndURmR2ZW1Ld3EwOUJUMHNsZ0tjZm5KZlFwa3ZYREZ6ejNTdHd6b1dUTEYvUEpSOHV0N1NycWFyRmUyOThqRXVMd3Nrd3BCQ0tycCtOLy9lN3hGbkxzZCtuQUxCZ1htS0FyWk15bUxrTXdMc0FGdW02WGtWRWNkL2dIWE9odytDMjErQVlQVGN5TTV1YzNlQzk1QmtZaDlkQUwxME9zM1kvV0c4RWFTNG9hVDJnWm8rR2xqY2hJVmh2bEsyRDc5UGZKajFIWU1OVHNBLytHc2dWWHZyRTFtOG0wdk1uUVQrNEhHQURXdllZVUd4dzNnekJ0L3pleEk3aXlzQXI3dVRKTndCZytxUDVIZVJ1UGtHQUcwcWpHNm9UNU1nQUI1b1NmTmlFNy9ON3dvRnVFR0R6d0QzMUhwZ2piMFJ3NTFzd2EvYUFBelVnWnliVTdzT2c5VGdUYXJjaGx2NWJLcjkvTEJ5anZnZkhpT3RobEcrRTJYQUkwQU5RdXcyQjBuV3dwWjEvMVQ4VFpzMmJkZnNSV1A4VUhLTytCd0JRMHZ2QU8vdEY2S1hMRWRxektEejdYL2REOGVSQ3pSNEZXNjl6UUo3Y21KdWtJN1R2NDhpbWZuQVo5SVBMb09WUER2ZVhPUUJwVnk2QVhyb2M3SytHa2prQWFyZWhjZU82RHdnbFgycWx2YTRUQUJDWElBQTlNWmt0dFBOTkdFTy9BVFVuWEtWRzZ6a0Y2VmU5aDlDZUQ2RWYvQnhtdzJHQVZDanB2YURsam9PdDV4UkwwZ0xYSDRSUnVhWFZhem5ObUVSVXdjenY2N3IrV1dWbFpXM2lhNkFRUXB6YWlvdUxGUUE5VGRNY3djeTVST1JvOWFEanhNeW1vaWk3ZEYxZmJiUFpxaUJyS1FzaE9nR1h5K1UxVFhPa29pZ0ZST1NrMUpZUFlJUm5yKzh3VFhOeE1CaGNhQmhHcmNmajZhTW95dkNtU2pIRGlTZ1BRRG9BTnpPN2lNZ09tWURaRW1abUUrRWxHM3dJTHh2Z1IzakNSQ01SSFFhd3p6VE5mVVMwUjlmMWZZcWk3R1htcWxBb0ZOeXpaNDlaV0ZobzNITExMYWE4WHhCQ2lQWW5DUUpDQ0JIRE5LSy9ieHBHMnhKUnQyN1lnU09sNWNqT0N3ZWpCZzhiWUVrUUdEZDVWT1R4aDI5OUNqMFVuV0dZMXpNYmM2NmJqVE9uajdjRVpmV1FqZ2Z1ZVJJTmRZa1Q2aVpPR1lPMGpIRHBhellaODU1ZTBNYXJpOHJPNjQ0K0JkR0E4YUszbCtCUWtzb0FSem1jMFNDSTMyZWQ5YS9ackJObFFzSEVHWlN4RkRYYTNoZFhRYUMrcmdHTkRUNjRQZUd5elZNdW1JZ3BGMHlFM3hmQTFvMDdzWGJGQml4ZHZNb3lZejZaOXI3bko4SlNRY0RleGgrN1NkNzNidDJ3QSsrOS9sSFM1ckgzMGVWSkxFcys3c3pvYk56TjY3Wmp6Njc5a1cyUDE0MUxpeTdFckN2UHMzeWRBZUNORjkvRCt0V0pnYWszWG53WEY4NCtCNDZtYWhBVHpocU5mZ043bzJUNzNraWIzZ1U5TUhUa3dNajJucDM3c2Y2THRxMm4zZ21VQWxpcUtNcVM4dkx5WFQvNHdROENOOXh3dzhrZTAxZUNnN1ZvZU85bWVHWThZaW5mcnVhTWlRUlFXeFBhL2dZYWx4UW5EOWdDNEVBTkdoZi9ESjZaLzQ0a0ZwQ2pDMno5WmlSdDMvanA3MkJXNzB4NG52MVY0WE0wQllGYm5NVWRpaTQvb0RpN050dk1yTnR2MlZZOGVUQUMwZGN6ZmY5bjhDMzdNMXlUZngxdGt6a1F6dkUvYnY3Y1RZS2JYMEJ3UzJMeXozRlRiRkN6UnpjN0ZUSlU4bTZ6NS9PditpZVU5RjZ3OVd0YVlvUVVhUG1USTBIK1pwa2hOSDc2VzVoVjJ5MVBOeTcrQmRJdW54ZE5KRkR0NGVVcWtnaHVldzNCcmErMGZKNVlKM0NkaUtza3pVa1NCQUNnNFlNZndYdnhmNkYwS1FnL29ibGc2MzhKYlAwdmFYRm8zRmlHaGc5KzFPejMrdW1LbWNzQnJEY01ZMVVnRU5oZFdWblp2cVY3aEJEaUt6QjE2bFRsOE9IREJjdzhub2d5a2FMcUFjeHNFRkY5MCt6VmRRME5EUzFuWXdzaFJBZmhkRHJUUTZIUUdBRDlpRWhEQ3F2ck5WVUdDQURZQW1CWk1CZzhVbHBhNmk4c0xQUUIySy9yK2dwRlVYS0lhREF6anlLaUFVVFVGMEF1d3BVTlZBQUtNeXN4aVF3ZE11ay9DWTc3WThiOHJTT2NGSEFJd0I0aU9rQkV1NWw1cjJFWXBhcXFWaHFHMGFnb2l0L244L21aMlY5UVVPQ2JQbjI2QVVtR0UwS0lsSk1FQVNHRWlLSHIwVUJ5YkRXQjF1ellzanVTSUpEZnk3citkTUdnYUZCcDJVZXJBSVNEMUZkZWV3bk9PbStDWmNZOEFCdzZjQVFQLy9WcGJGbS9JK201Sms2Smx1TmV0M296RHV3cFRkcXVKU1BHV0dlZGZyeHdXWXZ0RGNPRTFqU0JOeGhYZ3QvUXJmZEpWVnRPbm81OWh4UUlXSU1lYkRMZWUvMGpYUEhOaXl6UE8xME9qQnBmaUZIakMzSHQzQ3V4ZFBFcXZQRDQ2NmhvWmptRDlyN25KeUlZUFBFS0FzeU1KeDk0S1hsamhLdEtIT1Z3SkZiZEt4alVKL0w0NlAzd2VOMjRlTTc1bUhYRnVRbEpCYjRHSDU1OTdCVjg4T2FuU2M5WFYxT1BkMTliak11dW5obDViczUxbCtMZTN6d1kyWjU1K1hUTE1WSTlBRUI0Um9JZjRiTGFINWltdWZXV1cyNXB1T1dXV3pyVkcxK2piQjNxWHBrTjU0UWZ3OTcva3NSUy9zMGRkM2dOZkt2dWczRm9WYXR0OWRLVmFIaDNMdHpuL2cza3pHeW1VU044Uy8rTTBJNy9OZE1MUXoreUpySitQSlRtZjIzbTJObnF0c1FrbmFPTXFyalhHSnM3b1UxdzAvTXdhL2ZCZlhheGRXWjljMzFXYklGLzFYM1E5eWYvOTVvS3dhM3o0VnZ5aHhaYU1Cb1gvUXlPRVJ2Z0hIc0xvRFYvVDQ2MjEvY3VobS9sUDJCVzcwcmM2NjlBM1lKcjRibmdnWVNxQ1paeGJYd1d2dVYvYmR0RnRFR3IxeGxUWllLRHRjMG5yZmlyVVBlL3ErR2EvRXZZQjE2T1ZqOHJOUHdJYnBrUC81cUhveFVtT2hBaTJnM2dNeUxhc1cvZnZnWXBEU3FFT04wVUZ4Y3JCdzRjY0t1cVdrQkV3d0drcGVwY1JCUkF1T1QxTGdEN2I3amhodVFsMzRRUW9nTjU5TkZIM2FGUUtGOVJsS0VBY3BzQzc2azhaUURobWV6YmJUYmIzcGkxN1gwQWZNWEZ4UlY1ZVhuN1hDN1hQcHZOdGgxQXJtbWErVVRVczZtcVFENHo1eEZSTndBZXBIZzVoRk1KTXgvOW5LT09tYXNVUmFrQ1VBdWdDa0FsZ0hKbVBrSkVaWXFpVlBwOHZuSmQxOHQxWGErZU8zZXVENUlJSUlRUUo0MGtDQWdoUkl4UXpFenpZeWxwWDFOVkcza2NXK0k5SXpNZEhxKzdxVTBkRE1QQUxiKzhBV2VmZDBaQ2tMcXVwaDZ2UGZjMjN2dmZ4NVlaNy9HR2pJak95bDY2YUdXYnh4aXJXMDUwaG1zb3BHUFgxajB0dGcvNEE1SFo1V1pjWllWQUlBaG1qc3pHajYwUWtFeHJkL1dsSjkrQVlSaTR0T2lDeUF6MVdLcXFZc3I1RXpINmpHSDQyNTJQWVBNNjYwelRWTnp6RTJHcElHQnIyNDlkaWdzZWZmN3hGNWJaK2ZGaWt3TGlxd0FBUUkvZTBTQmp5WTY5S0xwK05tWjlMVEV4UUEvcCtQQ3R6L0R5TTIrMnVsVEUvK2E5andzdm13YVgyd2tBR0RkNVpHUjVEYmZIaGJQUG14aHBXMUZXaGFXTFd3L3FkZ0lCWnQ1TlJNc1ZSVm1tS01waGROSTN3K3dyaCsrVDM4Qy80aCt3OWJzQVd2NUVxSmtEb2JoekFNMEI2RDZZZ1JxWWxkdWhsNjFEcU9SOW1EVWx4M1FPdlhRNTZ1WmZCUHV3YjhIVzV6eW82YjBCTU16NlVvVDJmWVRnNXBmQzVlNWI0Ri8xVDNndXVCL3NxMEpnL1ZQTlgwOHdKa0hBYkQ3V2FkYnVSV2o3RzdBVnpFQm8zeWN3am55WmZPejdQMFh0U3pOZzYzY0JiTDJuUWUwK0hJcXJHMkJ6ZzRQMU1HdDJReis4R3FIZEM1dnQ0MFNFZHI0SnFFNm8zUVpEY1hZREZCVm00eEhvcGFzUTNQb3lqQ05yMjlBTEk3RCtTUVMzdmdMYndObXc1VStDMm5VSXlOa0ZVRFJ3b0FaRzFYYm9CNWNqdE91ZGhPb0tDYjAxbEtMK2pUbXdEN3djdGdHWFFPMDZHS1M1WURZZWdYSG9Dd1MyekR2bWUzR2kxeG5hK3hFY1ZkdWdwUFZFWU0wanJaeXNIcjVQZm9QQTJzZGdIM2dadE56eFVETDZoaXRwc0FtenNReEd4U2JvKzVjZ1ZQSWVPTmh4SjRneTgyNEFuM3U5M2tPU0hDQ0VPQjNsNWVVNUFmUUJNSkNaODFPNXZBQ0FPZ0RyRlVVcFVWWFZqMDc2dTZNUW92TmdabnIrK2VlekZFVVpRRVE5bVRrdHhjc0xnSWpxVGRQY3BHbmFMcS9YbTVEQTJyVGRPR2ZPbkwzbm4zLytmcnZkcnRydGRoY3pkeWVpL2tRMENNQWdadTVGUk4yWU9RMkFFNENqNlc5NzB4OGJBSTJJVHBkbENiaXB1b0pPUkVFQVIvOEVtUG5vNHdZQU5jeGNyaWpLUVdZK1pKcm1FWnZOVm1xYVppa3pIN0xaYkExZXI5ZXNyNi9ua3BJU0U0QXA3d09FRU9Ma2t3UUJJWVNJRVRzYi9uamZmOFFtRm5qVG9yTkRuUzRIL3Y3a1hVbUQxQXZtTDhTN3J5MUN3Tjl5R1dHWHg0V016T2dFbGMzcnQ3ZlF1bmxwNmQ3STQ5cnF1bGFUSWVyckdwRGVKWHplK0FRQk5obCtYeUFTS0hhNldrNlVaak42cm1TM21Ka3gvK2tGZUhQK1FveWROQUxEUmcvRzRPRUQwS04zcnVWcmtwYnV4Uy8rZUF0dS85NGZVSGE0SXZKOGU5L3pFeFdLcTdoZ3MybVdSSlMyZVBmMXhTM3VqNzJQemlSSkZSNXZOR25sam50dWkzeXRqdEpET2hhL3V4U3ZQZmMyS3NxcTRnOVBxcjYyQWUrOHVnaGZ1M1pXNUxuWlY4M0FBM2MvZ2VrWG5XVkpWSGpuMVErUHFTSkhSOFhNbFFBK01nempJOE13RG56NzI5L3VXSFhEandQN0t4RGMvQ0tDbTE5TVRmL0JPZ1RXUElUQW1vZU82M2pqeUplb2ZlNmNWdHVGOW53SXg2anZoZ1BGRy8vYll0dkdUKzRBUHJtajlaT3pqdEN1ZHhEYTlVNWJoM3NDckMvR3dSMXZ0bHRGQWc3V0lyanhXUVEzUHRzT25aa0libnNWd1cydkhtY0g3WHVkN0N0SDNhdFhITk14WnUxZStMKzQvN2pQMlVGc0FiQTdFQWkwNzVvK1FnanhGY25NelBRRWc4RVJBUG9Ua1JlcFdWN2dhSG5tYXRNMFZ3SFlwV21hL0VJdGhPanc3cnJyTHJXd3NMQXZNNDltNWk0cERxWXpBREJ6bmFxcVh4cUdzV2ZGaWhYTnZ0Yk9uei9mbUQ5L3ZnRWd4TXlCK2ZQbk56UTBOSlE1bmM1MXVxNjdiVGFiVTlmMURFM1R1aHVHa2E4b1NqNFI5VEJOTTQrSXVnUG9Ua1Rwek94b1Nub2daaVlpT3ZvM0VIN1RFbG1tSU83NTJML2JkRzJJcktEUWREQVJ4KzduOEFtNDZXSGtjZE8yZ1hBU1FCMHpsd0U0d3N4bGlxSWNKS0pEekZ4bW11WVJSVkdxZFYzM3E2b2FZT2FnM1c0UEFBajZmTDdBbmoxN2dwSU1JSVFRcHlaSkVCQkNpQmpIR3JnOXFsdDJ0SVIxYlhWMExXcDdDek83YTZycXNHRGUrM2ovZngrMU9VaWRGbE9kQUFDcUtvNnY5SEQ4c2dDdHFhMnVSMzZ2OEdQTm52aWpvNjZtUGhKMGpwK1ZIcytNbVYwYlAxTStscS9SanlXTFZtSkpVNVdFdEhRdnpqcDNBcTc0NWtYbzBqVWpjcTZydjNzRi92V24vMFNPYSs5N2ZxSmlLd2dBNFdVR1d2MCtpOHVjOFB0YXJpUWFlNDcwTHQ2RS9iSDNJVFk1SUJUU3NlanR6L0Q2OCsrZ3NyeTY1VEVsOGViOGhaaDV4WFM0bTc3bVowNGZqeGVmZUIwWHpwNGFhZU5yOERXN1ZFRm5RMFJibVBrakFHc1hMRmpnUDluakVlMkgvWldvbXpjenZHUkE3SElEcHdzbEpjc21uM282eTNXZStqWVlobEZ6OWRWWFM2QkxDSEZhQ29WQ2FZcWlqQURRRzBBcUExZStwbldiTjVxbWViQ29xRWdDTEVLSURxOVBuejZhWVJqOWlXZ3NNMmVrdUhnQW1EbEFSR1hNdkRFVUNoMjQ4ODQ3amVMaTRsYVBhd3FrSDUxRkgvbEFwYmk0MkY1WVdPajErLzJaRG9jakUwQlgwelF6VlZWTko2STBBRjVtOWhLUnQ2blNnSWVaUFFEc1RZa0RMZ0FPWnJZRGNCQ1JFOUZxQkNyYW1DQndkT1kvZ0NBUjZVM1A2Y3djSXFJUWdHRFR0ZnVadVJGQUF4RTFOajF1SktKR0FJM01mUFJ4cldtYXRhcXExZ0NvTWd5am1vaHFiVFpiYlZGUmtWUzRFVUtJMDVBa0NBZ2hSSXpZTXZQeHM4NmJveWdLaHNhVS9kKy9PMXF5dXFFK2NYSmNUVlV0L3ZmUyszai9meDhqR0RpMklIWEFidzBVTzEyT1krNERDQWZmai9LbWVWcG9HVlpkR1UxRVNEWkR2YXF5QnRsNTNRRUE2Um1KQWVwWWxnb0NTdHZmNk5YVjF1UGQxeGZqczBVcjhLY0hmb25jSHRrQWdEUE9IZzI3d3g2NUQrMTl6MDlVTUdnOW44MXVBeHA4TFI2anhOMlgySHVXVEgzTU5YZnBscEd3djZHdUFVNVg5T3NXQ29idzRkdWY0ZlVYM2tYVmNTUUdSUHF0YjhUYnIzeUlyMy83RWdEaDVSOStXbnh6NUdzREFCKzg5Wm5sKzYwek0wM3pIY013MWpzY2p0cW1XUWVpUStIVE16a0FRT0puVEIzMXM1M09jcDJuTmwzWDF6WTJOcmI4ZzFBSUlVNWhUVlVEQmdQSVkyWTFSY0VyazVrUEF0aWdLTXIrcTYrK3V2N2FhNitWSDF4Q2lBNnR1TGhZY3pnY0dVVFVoNW43QTNDM2V0QUphSm94WDhuTXV3Q1VsSlNVVk1YTXNEOHV4Y1hGUVdhdW1qOS9mazFXVnRhZXNySXlKUlFLS1hhN25jckt5bFFpc25tOTNpNmFwdVVxaXBKdEdFWk8wN0lFWGtWUjBnRmtNbk5hMDlJS2FjeWNvU2hLQmpPcngvZ3poeEZPQW1oc1NnSmdJZ3FnS2VqZmxBaFFUMFJWekZ6T3pCV0tvcFF6Y3dVelZ6Snp1ZDF1cjZ5cnEydlFkZDNJek16a2pJd01zNzYrbnF1cXFqZ3pNOVBjdEdrVFMzVUFJWVE0ZlVtQ2dCQkN4TkQxMkFTQnR2M1NQZVg4aVVpTENZcXZYN01sOHJpcW9nYUdia0RWd3JNVzV6MzFQL3p2cGZjVHlzNDNwLytRdmlnN1ZCRlpENzYycGg3QlFEQXlTMzdvaUFGWS91bWFOdlVWNjhpaDhzaGpoOU9PN0x6dU9GSmEzbXo3MkVvRjJYbFpDZnRqWjU5bjUzWnY4ZHdjRTVCcGF4SkdyUHJhQnJ6OHpKdjQ0UysvQXlBY2NNL0s2WW9EZXc5Rnh0cWU5L3hFeFZjUXNOdHRyUjZqcXRaWnJub3I1Zm1yWTc0K1hUSVRFd1RLRGxlaVczWlhBTUNLejliZzhYKytZRW42YUVsT2ZoWlVWY1hCZlllUzduL3o1UTl3MFJYbnd0TzB0RVBCb0Q2UmZZWnU0TzFYUG1qVGVUb0RSVkUrMVRUdFFGRlJrU1FIaUZOTGZOWE9WcGFkT1cxMWx1czh4UjA2ZEtqMDl0dHZQNzZTVFVJSWNaSTkrdWlqR1FEeWlTZ2ZRTXJXeFdabWs0aDJtS2I1T1RPWEVaRUVZSVFRSFY2dlhyMWNBQW9BOUFMZ0phSlVsZ0JqSWpJQTdDQ2k1Y3hjM2w3QjdxWWtnNWJlOTFjQktHbVBjd2toaEJESEs1V2wwSVFRNHJSaldtYTN0LzRTMmJWN0YzenI1cTlIdHRldTJJaUtJNVdSN1ZBd2hDMGJka1MyK3cvdWE2bFMwSktMdm5ZdS92emdyL0MzeCs5RVdubzRBWUZOeHNhMVd5TnRydmptckVnZ3ZEbWFUVVBocUVHV2RydDM3TE8wbVhEVzZCYjdpQTBtOXgvY0oyRi9iSEpCajk1NUxmWmxXZnNzTGdtalY5OThqSnM4c3NYakFhRDhjS1ZsMitXT0xtdlEzdmY4Uk1VbW5RQk5GUVJhb2FyVzc3M1draHNxeXFvaWp4MU9PenhlYTVMOXVpODJSUjczRzlnYlJpc0pCMGNOR05JUGYzdjhUdnp0aVRzeGJQVGdwRzE4RFQ0c21QOSswbjFMRjY4NnJxVUxPaXJETUhZVUZSV2RybFBNUlVlV3NLeG5CdzJjZDViclBNWGRmdnZ0alpDYkw0UTREUlVYRnlzWkdSazVSRFFJUUFZUnBXVFNEVE1iUkZSdm11WTJYZGZYSGpwMHFEWVY1eEZDaUZPTjIrMU9JNkpSQVBvUmtSMXRMS2QvUEpqWkJOREF6SnVZK1hOVlZhdGFQVWdJSVlUb1FDUkJRQWdoWXNVRXI3Tnl1dUdLYjE3VWJLQzQ3NEJlS0w3dlo1SHFBV3d5WHY3dmdvUjJpOTcrTFBKNDNPU1IrT1dmZjRTTXpMUm1oMkIzMkhIbHRSZmoyOStmQXdCSTc1S0czQjdSV2ZzZnZoWHRyOS9BM3JqOTk5K0hOejF4bVFCU0NPZk9PaHYvZXVhUHVQUHZQOFZQaTIrTzdDdlp2dGNTVkw3c0d6UFFwV3ZpekhNQUdEbXVFSmRkUGROeXpxemNicFkyaHcrV1JSNTN6K21LUHYxN0poMVAzd0c5TEJVR2xKZ0pONE9HRmVBdmovMEdQLy9qTGZqWlhkK1B6SGlQMXkyN0s2NjY0VExMY3hWbDFvU0I5cjduSjBMVHJKOGJ0cGJRY1hROHNlS1hsb2dYV3hFQ1FNTFlQLzFnZVNSSklpdW5HLzd3cjE5WVp2b25NM25xT1B6eXp6K0V6VzZEb2lnWU1MUmZzMjNmZVhVUjZtcnJFNTVmTUM5NTRrQm5WVjlmWHc4SmlvbFRVV2VaV2Q5WnJ2UFVKemRlQ0hHNlVnRDBWUlJsRkJHbEl4eTRhdmZnRlJINUFPd0NzS1crdnY1QWJXMXR5MjhHaEJDaUE1ZzNiNTdLekprQVJqRnpiNlErYnVGbjV2M012TWswelcxRlJVV0o2MVVLSVlRUUhaZ3NNU0NFRURGaWc3a09weDNmK003bHVQTGFpN0YyeFViczNMb2I5WFVOOEhqZEdESmlBRVpOR0dZcGtmL3E4MjlqKytiRUNtR2ZmYmdDRjE0MkRZT0g5UWNBakQ1akdPNS85czlZOGRrYWJGeXpCUlZsMVZCVVFrNStGb2FPR0lqUlp3eUh5KzJNSEY5MnVNSXk0My9sa3JWWTk4VW1qQnhYQ0FBWU0zRUVIbnorYml6L1pEVjJiZHVEUUNDSXZKNDVPSFA2ZUdUbFJBUDVJOGNOdFl4cjRZS1A4WTN2WEE0QXlNaE14NThlK0NWZWZ1Wk5iTnUwQzZxcUlDYy9DMmRObjRCSlU4Y2h2bkxtT2VkUHdpdlB2aFhaM3JaeHAyWC9YeDc5RGJadktrSFo0WEs0dlc2a3AzdlJvMDhlbkM2SDlYN2JvclBwaDQwZUhDbXRQK0hzMFpodzltaVU3aitDQTN0TFVWL1hBS2ZUZ2J4ZU9lamR0NGVsOHNEMnpTV1dKUkJTY2M5UGhNTnBEZmFiWnVzVjYyTEhBZ0FOOVMwdjFYeHdyN1g4ZjQvZWVkaTVkVTlrKzBocE9SYk1YNGdycnJrSUFKRFhNeHQvZnZCWDJMQm1DMVl1WFl2eXc1VUlCb0xvbXBXSlFZWDlNV2JpY0hUTHlvd2NieGdHVm4rK3Z0bnorMzBCTEppM0VOZDg5NHJJYyt1LzJJdzl1L2EzZXEyZHlkeTVjOXUyem9VUVg3WE9Nck8rczF5bkVFS0lkc2ZNOU1RVFQ3aE0weHlnS01vb0FPa3BQRjBORWEzVU5HMkxxcXIxc3I2ekVLSVRvUEx5OHZTdVhidjJadVloQUhLUXVnUUJCZ0FpcW1IbTVVUzBxYnk4dkJHQXZOWUtJWVRvVkNSQlFBZ2hZamhjOW9UbmJIWmJKR0RkbkkvZlc0YjVUeWRXRHpqcXI3OTlDSGZkZHp0NjlNNE5uOGRweDVUekoyTEsrUk5iSEU5VlJRMyszKzhlUmlpdVJQNC83bm9NeGZmOURIMEt3alAxblM0SHBzNllqS2t6SmpmYjE2dlB2VzNaWGpCdkljNmNOZ0c5QzNvQUNNLzh2L2xuMzI1eFBFZE5tM2ttWG4zdTdjaHlBZnQySDhUNjFWc3dZdXdRQUFBUllkQ3dBZ3dhVnRCaVB4NXZkR21BTmNzM1lNNTFsMGFTQklCd0lEdXZaM2F6eCtzaEhVL2UvMExTZmUxOXo0K1haclArcVBVMXRCenNCNERjSHRGcnJxdXRiM1dKaElQN0RpTVUwbUZyT2xmZmdiM3h5Y0xQTFcxZWV1SU41T1puWWZLMDhRRENGUjFHakJ1S0VYR0pJL0gwa0k1SC92WmY3Q3M1MEdJN2o4ZGwyVjR3ZjJHTDdZVVFwNUNRZGVVTDFsdC9uVG90ZFpickZFSUkwZTd1di85K2UzWjJkclpwbWdXbWFmWWxJbGQ4RW5VN1lHYldpYWpNTk0xVndXQ3dwTFMwdEcxcmd3a2h4R2xzM3J4NWltRVlnNWg1Q29EZUFGeEk0ZklDQUlMTWZKaUlsakR6dHNyS1Nrbm1GMElJMGVuSUVnTkNDQkhEMEtPZnY3RForc3pDWUNDSUZ4OS9IUS9kKzFTTDdldHE2dkhySDk2RGo5NWJHZ21xdDlidjI2OThpSi9lV0p4MEpudGpndysvL2RHOStQajlaYTMydDYva0FPNjU0d0c4K3F3MVFVQVA2Zmo5ei82T3JYR3ovK1A1ZlFHOC9zSzdlUEwrRnlQbnlzN3Jqb0dGMXBMekQvN2xTZXpmVTlycXRZV0MwZmRkaGhGTjBONjlZeC8rY3NjREtEdFUwV29mQUZCMnFBSjMvZlJ2bHBueXNkcjduaDh2UFJUOW5xcXVyRUZsZVhXcngzalRva3RHN043ZStsZ013OENPbU9vVlhaSXNwOERNK09jZi80Tm5IMzBGQVgrdzFUNlpHYXVXZm9tZjMvUUhmTHB3ZVl0dDdRNDd6cnQ0U21SNy81NVNmTGx5WTZ2bkVFS2NHc3k2L1FodWZnblFHNkh2V1FTamJNUEpIbEpLZEpickZFSUkwZjV5YzNNOUFJWVRVUUVSdVlrU3l0SzBCd1pRWWthVG1nQUFJQUJKUkVGVWFacm1UbDNYTjJkbFpSMlc2Z0ZDaUk2dXVMaFlDWVZDNlVRMENzQVVJdXBHS2NqQU9vckRLcGw1dTY3ckd4WXZYbnhJWG11RkVFSjBScW5NeEJOQ2ZBV0t6cjFKNnVPMnMxdC9mU1BHVGh5QlIvLytMQ3JLS25IbXRBa1lQTHcvY3ZLejRISTcwVkRYaUNPbDVWaTlmRDBXdjdzVUZVY3FqNm4vblB3c1RKMHhHWVVqQnlHdlp6YThhUjR3TTZvcWFsQ3lmUysrWExrUnl6NytBbzF0bUdrT0FMMzY1bVA2ckxNeGJOUWdaT1YwZzlQbFFFVlpGVFordVEyZmZiQWNHOVpzYWJXUENXZVB4cVJ6eG1GZ1lUOWtkRWtIRVdIM3puMVkvdkVYV1B6dTBzaFlKcHcxR2pmZWRnME9IVGlDZSs2NEgzNmZkVGxNbTAzRGhiT25ZdExVOGVqVk53OE9sd01CWHdCSERsVmcyNlpkV1A3SkY2aXVyTVh0Zi93QnZHa2UvUGVoK2Zqb3ZhV1dQaFJGd2FqeGhSZzljVGdHRCt1UHJ0Mjd3SnZ1Z1I3U1VWbGVnOTA3OW1MVjBpK3g3S012WUJodG0xRFQzdmY4V0RoZER2ejhqN2VnVDBGUFBQM1F2SVNaL2NuMDZwdVBuLzMrKy9Da3VYSHZieDdFdG8yN1dqMW0rSmdoK1BGdnY0ZkdCaC8rOGZ2SFVMSjliN050UFY0M3pybHdFa2FNSFlvK0JUMlJsdUdGcHFtb3E2M0h2cEtEMkxCbUM1Wit0QXBIU3N2YmRJM25YVHdGTi8zazJzajJ2Ly94TEQ1NDg5TTJIZHVaekZ2MFdKdC83NnIrVDZHOHRnc2hPcVF1MzkwazcwR0ZFS2NiZXVhWlovcHJtbllERVYwS1lBZ0FXMnNISFFlZG1WY0FlQTNBUzFkZmZYWDdaUzBMSWNRcGF0NjhlVjdUTkljQ3VJR0lybVRtcmtoZDFXTkcrTFgyY3lKNmxabGZrZGRhSVlRUW5aVjhPQ1BFYVU0U0JJUVFKOXU5Ly81dFpMbUxodnBHM0Z6MEN3UURyVmNwNkd3a1FVQUlJU1JCUUFoeCtubjAwVWZkYVdscFk0bm9sMFIwRmpPbnQzY0ZBV1kyaWFpUm1WOWk1cWZLeTh2WDNYcnJyYlh0ZVE0aGhEZ1ZQZjc0NC9sdXQzczJFVjNGekdjU1VlTGFuKzJFbVEwaXFtUG1Gd0U4cGFycXhxS2lvdnBVblU4SUlZUTRsY2tTQTBJSUlZUTRib09HRlVTU0F3RGc0L2VXU1hLQUVFSUlJWVRvRUlxTGk1V01qSXc4QU1PWXVSY3plMU5SK3BxSWdzeGN6c3c3R2hvYXR1Zm01amEwOXptRUVPSlVNMmZPSE5YbGNtVUNHQU9ncjZJb0tZMVZFRkdBbVV0TjA5eGltdWEyb3FLaXhsU2VUd2doaERpVnBhcGNqeEJDQ0NFNmdmTXZQc2V5L2NHYm41eWtrUWdoaEJCQ0NORys4dkx5VkYzWEI2bXFPaGxBRmhHbDVITTBabTQwVFhNek0rL28wYU5IOWF4WnM5cTJscG9RUXB6R3BreVo0Z0dRcnlqS1lHYk9ZV1kxbGVkajVub2krbEpSbEIxbFpXV05BTXhVbms4SUlZUTRsVWtGQVNHRUVFSWNGNGZUZ1VsVHgwYTJ0MjNjaFFON0Q1M0VFUWtoaEJCQ0NORSs1czJicHpxZHpuUkZVUW9CakNPaWpCU2NoZ0hvQUNvVlJWbkZ6THRjTHBja0J3Z2hPcnppNG1JbE96dTdoNklvSXdEa0FuQWh4Y3NoTnkwdnNKNkk5bFJXVnNwcnJSQkNpRTVORWdTRUVFSUljVnpPbURJYURxY2pzdjNKd3M5UDRtaUVFRUlJSVlSb1A4RmcwT04ydXd1SmFEZ1I5UVRnYVBXZzQ5QlVQV0NQb2loTHVuWHJ0bVA2OU9rU3RCSkNkSGhUcDA1VmlLZ2ZNNDloNWxRa1lNVmlBQUVpcWxBVVpXdGpZK1BoTysrOFUxNXJoUkJDZEdxU0lDQ0VFRUtJNHpKeFNyUjZnR21hV1A3cDZwTTRHaUdFRUVJSUlkcVAzVzVQMDNWOVBJQkJBTndBVWxINjJnQ3dFOEF5WnQ0eGE5YXNXb1FEV1VJSTBhRnQyN2JOcnV0NkFUT1BZdWIwRko2S201U1pwcm1ObVV0Q29WQTFFY2xyclJCQ2lFNU5FZ1NFRUVJSWNWeUdqeDRjZWJ4eDdUYlVWdGVkeE5FSUlZNlgycTBRNlZjdlJ2clZpNkZtalRqWnd6bGxrRDBOM2t1ZVFjWjFLK0VZOWIydi9QeHExZ2lrZitNRHBIOXJHV3o5TC9uS3p5K0VFSjFaY1hHeFBSQUk1QUFZQzZBdlVwY2MwQWpnU3lKYXJDaEtlUXJPSVlRUXA1d25uM3pTbVphVzFwdUkraE5SSGhIWlUzaytJZ29SMFRvaVdtaWE1b0c1YytlR1VuaytJWVFRNG5RZ0NRSkNDQ0dFT0dhcXBzTHVqTDZIWDdaNDVVa2NqUkRpUk5pSHpBRzVzMEh1Yk5nS0xqclp3emxsMlByTmhKb3pGdERjY0k2K0NlMjFKQ3A1OCtDOTlIbGtmSHM1bkJOKzBtdzcrOERMUVo0OGtEMGRqbUhYdHN1NWhSQkN0STZacVYrL2ZybWFwZzBETUlTSXVpTTFuNThGQU94bDVpOTFYZDh3Zi83OCtoU2NRd2doVGprT2g4TnJtdVp3SWlvZ0lnOVNrNFFGQUdCbTNUVE5TdE0wMS9qOS9pWExsaTJyVHRXNWhCQkNpTk9KSkFnSUlZUVE0cGdadW9FWC92TWFmSTErYkY2M0haOThzUHhrRDBtY0RtenVrejBDa1lTUzFqUHltQlR0Skk3a0ZNTjY5TEhtQm5seTI2VmIxN2pib0dhUEFteGVPRWJlQ0RWblROSjJGUFB2aGJTVUxIc3RoQkFpaWJ2dXVrdlZOSzAvZ01rQWNnSFkwVjVaWWxhMXpQd0ZnSTFPcDdONi92ejVzaDYyRUtKVFVCUWxROU8wQ1VRMEFJQU5xWG1ONWFZLzlRQTJFdEVtd3pDTzNILy8vY0VVbkVzSUlZUTQ3Y2duZ0VJSUlZUTRMZ3ZtTGNTQ2VRdFA5akRFYVNCY3F2Mi9VRElISWJEbUlmaFhQM2l5aHlSaUtPN3VrY2VzKzAvaVNFNHRacU8xMHJQaTdnNmpvZlRFTzlhY2xrMVNuY25iVVV3dU41c25mbDRoaEJDdEtpNHVWdkx5OGp5S29oUVMwUmtBdXFUZ05Nek1PaEVkSnFLbEFMWkxjb0FRb3JONDl0bG4wNW01TDRDUlJKVFB6QXBSS3ZJRHdpKzJBQ3FKYUltcXFwc0tDZ3A4Q0NjTkNDR0VFSjJlVkJBUVFnZ2hoQkFwcGZVNkIwcm1JQUNBWStTTmdDcXpvVThsNU1pSVBPWlF3MGtjeWFtRmZXV1diZEpjN2RKdllNMGpZRjg0K1NDMGV5SDBnNSszUGhhV3p6R0ZFT0tya0pXVjVVNVBUeDhJWUhoVEFLdDlYdnl0bUlncUFHd0RzRzdyMXEySEpFRkFDTkVaRkJjWEszYTdQWStJaGhOUkgyWk9wMVJsQjRRMUF0aHZHTVlxbTgyMmUvcjA2ZkphSzRRUVFqU1JDZ0pDQ0NHRUVDSzFLR1pKU2RVQnRVcy9HQlZiVHQ1NGhBWFoweUtQT1NqTEh4OFZmeS9ZRExWTHYwYmxGdFMrY0M3SWtRNzJWelhmVUxGRkg1dDY4KzA2b2F3SGk3MGhZSUNtR1lWRTZsQXl1UzhSOVFBNEV3cDVZWEltUUJsRThuNVhDSkdJQVFOQUhjQlZ6R2dBb1JhZ2d3VHNleEJWQjZmNWtEdk03aDJWcWRyVEtEWHJZcHZNdkF2QUNnQUhpb3VMcFh5UEVLSlR5TXZMVTAzVEhBamdEQ0xLUk9vbUx6SUFFOEErSWxxcktFcEpLQlNxZzFRUEVFSUlJU0trZ29BUVFnZ2hoRWl0K0xMMU51L0pHWWRJUkFxZ1JkZTY1MEROU1J6TUtTYSswb1hSanN1VnN0RnljZ0FBc2lRSXRFOXlnaEJDaU9ZcGdKSkdhbnE2b2czVFNPbUwxQ1FIR0FBYWlXZ1RNMzllVmxZbVAzaUZFSjNDNHNXTE5iZmIzZDAwemVITVBNWTB6WXpXanpwdURDQklSSnNBZkFMZ2NGRlJrVlFQRUVJSUlXTElqQW9oaEJCQ0NIRk15SjBOZS8rTG9XVDBoVjY2QXFHZGI3WFlubldmOWZpVVZwRVV4eVN1Ykw0a0NFU1J6VzNaWmlQdzFRNUFpYjVWYTYvcUJSMkFna2R2VW4yMmdNc2UxRnhFcXBNWWRpTFNpS0V5UVlFSmhRQ1M2V0ZDaU5hUkFnVUVoZ3FHNWxUVUxsMFVleVlSRlJoQU41MVowUUFvN2Z0N1N3REFYZ0FiL0g3LzFrOC8vVlRXOWhGQ2RBcGxaV1VlWmg1S1JNT0lxQmNBWndwUEZ5S2lNdE0wTi9oOHZyVjc5KzZ0VGVHNWhCQkNpTk9TSkFnSUlZUVFRb2hXa1RzYnR0N1RZT3QzSWJTOE15TExCdGdIZngzMTFUdGJYakxBc0ZZUVlPTXJEbmFxZG5qTy94ZTB2SW53cjNrSWdTLy9mVUxkT2NmZEJzZUliME0vc0JRTkg5d0dzTmxPQS8zcUpRVEJBOVVuYVNTbkh0TGlQck5zendvQ2JhSEVURncxWmNJVGlxZHB5SnJtN0dLaXU4MVFlaW1LT2RBRUJvRFFBNHdzQmpMQTVJSENUbVpvSUVnbWtoQWlPV1lDUVFPVEEyQ1RHRVJFUVR1anV3SE9xT0JRdHMwZ2UxZlZqalJvY0lDZ1Vmc1U0Q1NpR21aZVNVUWJ2VjV2emZ6NTgrVUZYZ2pSS2RUWDEzZHp1OTFUQVl3QTRBQlM4cnNhQXdBejF3RllZeGpHQnAvUGQ2UzR1Rml5YllVUVFvZzRraUFnaEJCQ0NDR1NJbGQzMkFmT2hxM2ZUS2pkaHpYYlR1azZPSklnb0tUMWd1ZkNoNkNrNVlQOVZURDlWUWtCZFBkWnZ3UFowMER1TElBSUhLeEhhTWViOEgxK2QvT0RzYmxoTDdnSXRvS0xvS2IzQWJtNmdYMFYwSStzUldERGYyR1VyVy8yVVB2QXk2SDFuQUlBY0F6L2RqaEJRTEhCMW44VzdQMW1RTTBhRHJKNVlUWWNnbjVnR1FJYm5vWlp1emY1dFdiMGhXUDBUUUFBcmZlNVVETDZ3YXplQ1MxL0V1d0Raa1BMbXdCeWRRZjdLNkdYYnd5UDdkQ3E1cThyeWIxMERQNDZ0UHlKVUR4NWdLS0JBelV3cW5kQ1A3QVV3VzJ2dGxxYVBwYVdQd20yZ2xuUWNzZEJhYnJmWm1NNTlJT2ZJN0QrU1lDdDg2elpmeG9rQ0toT2VDNjRIMXJPYVBqWFB0WnN3b2Q5U0JGY0UzNEN2V3dkR3Q2L0pXbVpmaVdqTDd3ei93T29OalIrOGh2byt6K04yV3Y5ekRJK3NVWEpIQlMrcjk1OHNPNkRVYlllK29HbEFMY1M2MUdkc1BXZUNxTjZKOHlxSGMyM2k2a2dBRk52dWM4bVdzOHBzQSs2QW1xM29WQTh1UUFiTUgzbE1DcTJRdCs3R01HZGI1Mit5eFYwSGFGNlFrR1B6V1hyU2JwZXlBb0dFaWw5d1p3RlVBYUkwd0Z5QXVGWVhqZ0FLRGtDUW9na2lBQ0dDc0JCSUFKQkpVQUJ5QmtnczJ1WkdYUVRFV0FTTklXZ1FvVktmS0o1UjR4dzlZQ0R6THpFTUl6dDI3ZHZiOXVMdXhCQ25PYm16WnZuTlF5ak56T1BJNkkrekt5bXNLcWNTVVFWcG1rdU1VMXpZMVpXbGc5TmlRTkNDQ0dFaUpJRUFTR0VFQ0xGenAxMU5xNzdRUkZLOXgvR1hULzlPM3dOdnRZUEVuTGZUaWJTNEJqMUhUaEgzNXk0RG5zU2FrWS9IQTA1Mm9kK0EwcVhnbkEzbmp5b25yeUU5a3JYd2RiVE9ickFQdXhhK05jL0JXNG9UZXcvZHh3ODArNEZlWEt0eDNuellmUG13OVp2Sm55ZjM0UGdwdWVTank4bXVZSDlWYkFWWEFUWHhKK0QzTm5XY2FYM2dUMjlEK3dEWnFQaHc5dkN3ZDZFdm9aYmovSG13MzNPbjZCbWpiQ096Wk1MbXljWHRqN253Yi9xdnRhckZwQUs1N2dmd1RIcXU0Z1BUSk03QzVvN0MxcitKRGpIM0l6R3orNUNhT2ViTFhmbnpvSjd5aDhpaVJIVzYrd05lM3B2MlB0ZmdzREdaeTM3ekdOSVBqaFpiSDNQZzlialRBQ0FjOHozRWRqd2RNTHNmbkoxaDJ2eUhZQmlnOWJqTE5nSHprWnc2eXNKZmRrSFhBYnlocjlIWFJOdlIxMExDUUpIQSt0SzE4RndULzRWMU53SkNmMFpaZXZSOE43TkxWWmk4Rno0SUxUOFNRQWJxSHQ5RHN6S3JVbmJrV0tMYm5ETE1TUnlac0o5enAraDlUb25ZWitTMWd0S1dpL1krcDRQeDVpYjBmamgvOEdvMk54aWY2Y2dRc0NoYVYwVU53enVvUkFOWXFKQkRPNUpSRjVtdUFod2dsZ0RvQkZJWThrTkVFSTBMMXhCQUhBMEJhbHNCTGgxWWtlZGFiaWhrTUlHWUllQ0RFV0RHeXFZY2FJNVJ5WXpIMkRtMWFxcXJpMHJLenRVWEZ4OCtwWWdFa0tJTmlvdUxsWWFHeHR6SEE3SGtLYmtnSFJLN1pwejljeThsNGhXNStUazdKMHhZNGE4MWdvaGhCQkp0RStOTkNHRUVLSUR1TFRvQWp6eHhqOXc3NzkvaTU1OUVvT2FKOUt2MCtWQXY0RzlVVGh5WUx2MTI5SEpmVHRaQ083cDk4STU3cmFreVFIc0swZHcyMnVXbWM5cTEwSFIvY2Rib2w3M2dZT0pTME5xUGFmQU8rdkpoT1FBNjVBVnVDYmZBYTMzdEdaMlIzTmlsWXgrY0UvL2Z3bkpBUlkyTnp6bi9ST1VKTGtodGk4QThGejRVRUp5UUR6bitCL0QxdmY4RnR1NHova1RIS08raDFZcmJXcHV1S2ZlRFMxdllyTk55Sk1INzhYL1Rab2NZR0Z6UjZvaEFBZ0h3RVAxTFI5ektvajlHcWdPcUUwSktiRnMvUzRFWWdMc1dzL0V3RGtBYUxsakk0L1pYMm5kR2YrNXBSbUNyYzk1U0p2OVF0TGtBQUJRczBiQWRkYnZXaHkrbHRkMExLblFjc1kyM3pDbW5EVzN0TVNBelFQdnJLZVNKZ2ZFVTlKNndUUHpVWkN6YTZ0dFR5bkZ4UVROYTFOQ1docEI2V1VTRllKUlNNQWdZdlJTQ0ZrZ1NnZVRCeUFuaHhQaEpVVkFDTkVTRlF3bkVYbkFTRGNaWFh5bTRhM2tvSHJZQ05BaE00Z0tNNGhHTmhCaVBxR3BwOHhzTW5NQXdBWm1YdXozKy9mZGV1dXRnZmE2RUNHRU9KWGw1ZVdwZHJ1OVFGR1VzY3pjbFlnVXBHNTVBUU5BQ1RPdklxSjl5NVl0aytvQlFnZ2hSRE9rZ29BUVFnZ0JJQ2MvQzlmTy9Ub0F3T04xNC9wYnJzSWZmMzVmdS9TZG5kczk4bGpUMUJaYWlsaHkzMDRPKytDdnc5WnZodVU1RHRZaXVPMTFoSGEvRCtQd1dnQU01OFRiNGNnY0VHNFFFN0FOYkhnYUlJTGFyUkNLc3l2SWtRNnlleTNCZHE0dmhWRlRFZzdJbWpyWUNJWkxuNGNhTE9kVk12ckNjKzcvQXlqbTYyOEVvUjllRGZaWGhjdW9aL1NON0hLZmZSZHFYN29RTUt5ZnVadUJtdWhHM0JyQzNIZ1krcEYxWUg4VnRQeEpVTko3aDNmWTNIQk52QjJOaTM3U2ZGL3gvZW1OMEV0WHdXdzRCRFZ6QU5TWTRLOXI4cThSMnZ0eDB2THVqaEhYd3piZ1VzdVlBaHVmaDFHK0lYd2Z2UG5RZWsyQnJjLzU0Zk9SQXNmSUc2Q1hMay9vQzZUQmM4SDkwZXNBWUZadVJXalBJcGgxQndBQ2xNd0JzQSs4QXVUSXNONkwrR3M3UmNVdnNhQ2s5WXdzY1hHVXJkZFV5N2FXbFdTSkRNVUdOU3RhRVVJdmJYa3BDQzEvRXR6VC9tSkpQRWpHMXZjQ2tDTWorZjFVYk5idlo3UXdvU20ySFRmZnpqUDlyMUNPL2xzRVlKUnZRSERMZkJnMXUwR3FBMnJtQU5qNnpZQ2FQU3JjcmJNYjdJT3VRR0RkNHkxZXh5bWp1TmlPakdwM042MUxycWFZZlppVWZBSjNBNUJPSVBmUmo1Y3A4ajhoaEdnWmhWOHRvaXNHTlAxdEFnZ3lnMkNnRVlSNkdLZ3lkVGdWQlFxSDF5K3gwM0g5VGhva290S21nTld5d3NMQ1U3OWNqeEJDdElONTgrYXBQcDh2blprTFRkTWNSMFRwS1R5ZHdjeDFSTFJXVVpTUGZEN2ZFYW5VSW9RUVFqUlBFZ1NFRUVJSUFIYUgzYnJ0dERmVDh0aDQwdHpRYkRIQjAwQ3doZGJpS0xsdko0OWoyRFdXN2VDMjErRDcvSjZFbWVYQnJhL0ExdWQ4a09aRTRNdi9SSGNZUVFUV1BtWnBTOTQ4cEYvMVFXVGJ0L0x2Q08xNnU5V3h1Q2IvR3JCNUk5djZnU1ZvL1BnT3NLODhPdDR4MzRkejdBL0Q1M0YxaDMzQWJBUzN6cmYwa3pSUUc2eEQ0K2QzSTdUanplaWE4YW9kM29zZWp3VDJiWDNQQTdtNlc4Nlh0QzgyRVZqM09BTHJIZ2NINnlKUE84KzRIWTRSMTRmSDVzNkdyYys1Q0pXOFp6bVUzRmx3anIwbHNtMGNYb1A2OTI1T3ZOL2JYb1dhUFJyZWk1OEtCN2E3RGtrY0J3REhxTzlBN1RhMGFWdzZmRXYrZ09EV2x4UGErVmMvRE8rTWh5MUpEQnlYb0hHcU11c1BXcmJKbldOdG9MbWc1WjFoYmVQSlN3amFxOTBMQWRVWjJkWkxWOGFkeVJwdGRrLzVZMHh5QUNPNDlXVUVONzBJbzNZUDdJTytGbDdTQUFCSWdabzlDdnErVHhJSEgxK1ZRMi9odGMxU3dTRDV4Q2V0OTduUVlwSWhncHVlZzIvWjNaYjIrb0VsQ0d4NEdvNFIxOE41eHUzaFljUXQ4M0ZLYy9nOTNUMWRzbFJnRUtDTVZCaDlURkFHaUcyU0R5Q0VTQVdUQ0VGbVZCc2hsQ0tBOEZSWFFycWlRUU5ET2ZiSzJGWE0vS21pS0N1SjZQRDQ4ZU1Uc3dXRkVLSURLaXNyYzNYdDJyVWZnRUptTGdEZ1R1SHFBbjRpS2dId2hXbWFYM284bnJwV2p4QkNDQ0U2TVZsaVFBZ2hoQUN3citRQUZpNzRHQURRVU4rSUYvN3pXcnYwNjAzeldMWjlqVkpOdEMza3ZwMGtwRUxwMGoreXFlOVpCTitudjBsYWR0NnMzb1c2ZVROUSsveFU2S1VyV3U1WHQzNzlLTW5TQmZIVTNQR1JkZWFCOEt6b2h2ZCtZQW5XQTBCZ3pjTXdEcStPYk5zS3JOVVBnTVJsRDdpaEZIVnZYSVhROWplaXlRRUFZQVRoVzM1dnpFQTEySHBaeS9RbkxLRmdodEQ0NFczd3I3clBraHdBQVA0di9ta0pTTnVTTElIZ0hIa2pvTG5EZmZzcjBmREJqNUxlYjhYYkE2NEpQNGtFcU5sSThtOUNzY0V4N05ybytWZjhMV2x5QUFBZ1ZJK0c5MzlnS2F2UElWL3l0cWNZczNhdlpVYjkvMmZ2dmdPaktOTS9nSC9mbWUzcEZVZ2h0QkFJaEM0ZGFkTEVqa1JVVkt5Y1o3blQwOVB6MU10NW5ucW45L01zWnpzTG5nVkZFVVdVSnIzM0VrS29vWk5BU0MvYlp1YjkvYkZrZG1aYlFrZ0V3dlA1YTJiMm5YZmV6RzQyMlgyZTkza0ZXNEx1Y1dQeUlFRDBUL0lTWXZSTGxlaksreXR1U0tlMzYwL3cvZkxTNkhtZXdDWFVMbmtjOXRVNWtFdjNBSklkcnQxZjZGNmJRa1Jxd0xFemM0UnVuNGRjMGtGei9TQkxERmo3ZXBOTHBNSU5zSzk3Q1lHU0NReHQrdXRlRzF5K1JKS3VPSmcxV3JUSm5DZHlSZTRNOEN3T3RHWGdrWXl6cHNua0k0UVFId3JuY0lLamdrc29VbHc0cGJoUXp0MXdjUGxjNjFSenpuazE1L3d3Z0JVT2h5Ti85KzdkOUU4dEllUnl3YXhXYTR5aUtNTUFkQmNFd2NxYUp6dUF3L04rVzhJNVg2b295cGJvNk9qeTdPenNFR3QwRVVJSUlZUVNCQWdoaEpDelB2ejNsN2ozeHNkeC82UW5rTDl6ZjVQMEdSWnUwKzNYMWx3YUFiZ0xqZTdiaGNITWticXk1dHhkQXlHbU04NjNiamVYSGZvRGh2cmpldWJPTityMjdhditBbkFwWUZ2WFBtOUNqNkZWWC85bEJGejZtZkUxaXgrR1Vua2tZRjl5Y1M1NGRhRzZMN2JxNjlPWFBxRHIyUFIvY0I5Wkd2aUhrRjJRamk3WDlPV3ozandUWWV3NDBkdlh0dmY4eXVkRE5NSGM4MzVFVFBvZVltdnZXTndIZi9LN25MSHRDREJMbkdlY05ZVnc1bjBlZUZ6cXoxSUYxOTdaM2dOU2JjajJGdzNacGFzaXdHenh1b2NOYWFNQ25pWnF5dkFEZ0tHMTkvbVFUMi8zVzVvaTJPdmV2djRmY0I5ZTVIZGNxVGlrYmd1VzZJRG5NcU5QZ29BclJJS0E5bmRSOFEvb0M3RVpFRFNWSk96ci8rSGZoVFVldGl2L2pyQ3JQOVl0OCtFK09DLzRkUzhtZjgxaDRZcHNGUVFlQjhiYWdiTU1NSjRFaGdnT0hucXRCMElJYVNTRmM3aTRqR3JJS0ZaY09LTzRVTTFsdUtDY2E0S0FBdUFVNXp4WGtxUnRiZHUyUFVubHJna2hsd24yK3V1dlIxa3NsblJSRkljQTZBaFBKZVBtS2g5UXdSamJ6emxmQTJEL2hBa1RMcEZzV0VJSUllVENvU1VHQ0NHRUVJM3F5cVl0c1cyMVdYVDdOVldYUmdudkM0M3UyNFhCblJXQXF3b3dlWUtZeGs3WHd0anBXc0JkQytuME5rakhWc0ZWTU45dkZuKzlmQ3NJQ1BVbkNHakxwc3RGV3p3enRZTjFmM3FIZDBjMFFZaEk4Y3d5UDh1M2RINTlNK1dsTTNrd2hudUNxV0pVbXMrNWplZ3IvWG9BZ0JDZTVLa0FvSGdxQzR1SlBjRXNzV2NiMnVIYTk1MzNSQ2JDMVBrR1dIci9GaXlzdGE1UHVXZ3pITnZlOWJ1V29YVS9kZHQxYUZISWRldTlQNEIzWWcyWEhDRWFYbHlVaWtNUUlsSUFuTDJ2ZFpnQVk2cTNVb04wWWcwTXlVTUFBS0ttT2dZQWlJbTkxVzMzaWZYK0Z3a3d3VWsrdFJXdTNWOEdISk11Mks5WkdrUFhwVWwvUEZRRkFTWnE0dDhCbGlMUVZxU1FpelpES2QycnVVNGt6Rmwzdzl6OURzQmcxWjNuM1BrUnBKTUJmdDZMemF6SklvNVVXMFJ6ZUN4a09aVXhJWTBCcVp5ek1EQVlHV3UyTDVnSklaYzV6Z0FaUUswaXd3a0Y0VXhFbWVKR05EUEF5V1F3aUJBYk5nbFdBYkFmd0RwSmtrNk5IRGt5Y0tZaklZUzBNRGs1T1N3NU9UbUpjOTViVVpSTXhsZzhtbStpb2dMZ3VLSW8yMlJaenA4NmRXb0pZK3djODdrSUlZU1F5dzhsQ0JCQ0NHbngyblZLeGNBcit5SThNZ3pMRjZ6RmdUMkg2aitwaVZpcytsTHFWVTJjZ05CUzBYMjdRTGdDNSs2Wk1QZDZRSC9jYUlNaGVRZ015VU5nR2ZBRTNBVUxZTi8wYi9DYXdzRDkrUFVyZTJiL3M3UC9ldGF6eEFBTGF3MW1pVkgzM2NlV2gyZ2RZRTE2YXh5Z1NSQ0EyMmRtdkVHZmdPSTNYTTNQSldobVhRZnVLL1RQb3J0SFRJQmdTNFJTZmNKemFudzNiN2ZIVmdLUzNaTVlrSDQ5ekwybXF3RndiMmNLWFBrellkLzRtcHBrb0NYR1o2cmI4cG04a09QeWpra3pTMTI2ZENwMWFCTkF0UGRKYk5WYmZlMXcreGs0dG4rQThMTUpBa0owQis4NVVlMTFyekhwNUxvQVYvRU4vbkRZMTcwY2ZGQ2FaUTFZa05lWVg0SkFxQW9DMm1VU0FsUVFNTVIzVjdkZEJRdk85aDhKYzlaZG51VUVmSk1VM05Xd2Ivd1hYSHRtQmIvbXhlUkltaVU2UER4QjVtZ3JNcUU5QitJNWh3bk1zeHc0YTc0WmFJUVE0c0U4ZGF2dFhFWVpseERGSlVSekdRSVlySnEvbjBGSW5QTXFBUHNFUWRnaGlpS3RoVTBJdVd4a1ptWWFKRW5xS2dqQ1VBQUpBT3A5MDJ3a0RzLzc3UjdHMkdxejJWeE15UUdFRUVKSXcxQ0NBQ0dFa0YrZEtJcm8xYjhiaWsrVjRHakJpV2E1UnRzT3llZzN1Q2NHRHUrTHRBN2U0TkhBNFgxdy82UW53SlZmNXpPanhlb05FcmxkYnJoZC9rRTk0by91MjRYajJQSW13Q1dZczZZQkJwdC9BMmFBc2VNMU1LUU1SYzB2ajBJdTJ0S3dqaVVuWURTYzdTSjBVRjBJMXdmbDVaSzlRVnJXOVczM3pKWS91N1FBODBsQTRENmw4MzBmOThWZG11L3dqYjczZ0h0SzBaL3RnNG4xSkJ2NEJvQTEvV2tEMWxMUkZwZzYzM2cyTWNCLy9YcnAyRXJZTjcwT3BXeGYwR3N4YTV5NnJWUTNNSGxERytCb1NNV0JpNFJjNFYwaVFnaHI3Zms1dUF4VHU3SHFjZGZlYjZHVUhWRDNSYzM5MWk0dndGMlZrSXR6NjcybSs5QkN5Q1c3Z3o3T05EUDFtZC9yeHI4TkVHRDVEVzField1TCt5MS9BQWpSN2RWdHVTUWZsajRQZXlvRytDWUdLRzY0OW53RHg3WjN3UjJsUWE5M3NZbU1rYzBHbHh3SHpwSVZzTGJnTElZMWIybGFRZ2pSNFJ4UXdPRmtDaW9VQ1JYTWpTcG1oRlVVWUswLzF1VUFjRmlXNVh5MzIzMW8yclJwdFhmZWVlZXZNR3BDQ0xtd2NuSnlUSGE3dmJYRll1bk9PYzlpakVYVWYxYWp1VGpuUllJZzdKSWthZGZhdFd0cFpnRWhoQkRTUUpRZ1FBaTVMQmlOQmd3YzBSZjloL1pHV3NjVXhNUkd3VjdyeEltamhkaTRlaHZXTE4yRXl2TEFrem9tM0RRS0hUcW40WWVaQzNEOGlEZmdFcGNZaThFaitxSHZvQjVJYkJPUHFPZ0luRGhXaEhmLytTa083VDhhc0s4NmFSMVNNSHJpTUhUcm5ZSDR4RmlJQmhIVmxUVTRjYlFRT3pmdnh0TDVhMUJWRVdKVzRYbUlTNHpGVGJkZmpUNERzeEFSRlk3eWtnb2NPM3dTVzlidHdNYlYyNFBlQjEvdDA5dGk1UGdoNk5vakhYR0pNUkFZUTlISllxeGF2QjYvL0xRS1RrZndKZDhlL3RNOUdEeXlIeFJGd1RPL2ZWbTlYMGFqQWFNbkRzUHdjWU9RM0xZMWFtc2MyTGxsTjc3KytBZVVGSmNGN2E5T2F2dGtEQjg3Q0FPSDkwRkNxN2lBYlNJaXd4R1hFSU16cC95REpPMDZwYUpWVWdLMnJOc0p5VjEvQlZCUkZERmsxQlhvUDZ3MzJuVk1SWFJzSkZ4T044NFVsMkxUNnUyWTk4MWltTXplRXRHVkRYaE9UV1lUaG96c2g2RlhEVUJTYW10RVJVZkE1WFRoek9sU0hOaDdCR3VYYnNMT0xjRURWQ2F6Q1ZQdXZRRUdnNGlaSDg2QnZkWWJmT3JRT1EwRGgvZEZqNzVkRVpjUUEydVlGYnUyNXVQdFZ6NEp1YlRDK1k3SlYzUGNOOUtVT0J4Yi93Tkg3Z3dZVTRmRGtOUWZobFo5emdhenZYRTVabzVHK05oM1VQWGRqWDR6K0FQMktqdkJqR0dlSFRIMEVnTitRZFFHQlRXOVNUOStwZkpsZllLSmIvOStQY25lOXk5ZG1YZTFQNWMzUWFDK2FnU3kvcjJRYVdlWm15UFZiV3UvM3dGMTkwZERPcjRLanEzL2FWQUFtNWswMzczNVZqb0llcExtT2ExL051UkZReWt2OE80d0VVSjRHeWhWeDJGc2Q1WG5HRmZneko4Rjdpd0hkMWFBbWFQQWJJbWU0TG03R21JcjcvSTNrZDU3QUFBZ0FFbEVRVlFDMG9sMURVcU9jT1o5MGZBQkJudU5DVDRmditUZ3lVL01xT2xEOXYrYnFuMzloSS8vd1AvMW83amgyamNIanUzdmc5Y1UxVHZraTQzUmJiTXlRV3dGenRzeG9CUEE0em1ZZ1hFdUJGcitnUkJDbXR6WkNnSU9ycUJFY1NGU0VGRUpHWkZjUVZROXAzTE95em5uYXdSQjJPVnl1V3BvUmlzaDVIS1JscFptczFxdEdZcWlkQUhRR2tEOTY4czFFdWU4R3NBdVJWSHlqRVpqNFZ0dnZlV2ZWVXNJSVlTUWdDaEJnQkRTNHZVZDFBUFRIcm9GaVczaWRjZE5aaE9pWWlLUTJiTXpicjMzUnN6K2JCNSsrR3FocmsxQ3F6aE1lK2dXQUVDYjVFUTgrOGcvWUxWWk1PbU9hekRoeHBFd0dQVnZvMmtkVXZENFg2YmowVHVlQmVmKzN3RUpnb0JiN3JrZTEwOFpCK2J6NVhaTVhCUmk0cUxRdlhjWFRMcGpJajc0djgreGVzbkdwcmdGcXQ0RHN2QzdaKy9UcmUrZTBEb09DYTNqMEdkZ0ZxWTlkQXNXZkw4Y1gzLzhQZHhCQXVSR2t4RjMvWFl5eGx3NzNPK3g5dWx0MFQ2OUxZYVBHNHlYbjNrTFpXZktBL2FSMWFjTEFNLzk2RGU0Snc3dFA0ckVOdkY0NnU4UEl5WE5PM1BZYkRGaitOaEJ5T3JURlU5TmZ6Rm84a0pFVkRqdWVqQWJ3OFlNYU5COVNFcHA3WmNnMENXckUzSmVmd0tNTWF4ZnNRV3Z2L0JCeUQ3U016dmd3U2Z2UW5KYi9kcmdScE1SWVJFMnBIVkl3YkNyQm1EM0R1OXMzL3FTUHRJNnB1Q3g1eDlBbTVSV3V1TldneFdwN1pPUjJqNFpJOGNQUnU2V2ZMeng0b2VvcXZUdmI5Q0l2cGc0YVRRQXdGN3J3TXdQNTZCVlVnTHUrTTNOdUdKSUw3LzJ2UWRrNGM3ZlRNWTcvNXpSYkdQU2FvNzdScHFKdXdidWdwL2hMdmdaZ0NjaHdOaHhJaXk5SGdDem5uMC9OWWJEY3NWanFGMzJaUDM5U2Q3dmF1cWR3ZThiREdXaGw2dGtwZ2g5cVh5bi9yMkgrNWJqOXczUyt2YW5DYlR5QUlGMnJyaTlxUkwxOXFXZlNjN2QzbVFjWGZVQm4rQ3VkR3dsSE52ZWFWQmlnRXA3MzRMTVlQZkRaZSsyY09ra0NNamxCM1g3UWtRS21DVUdMTXp6M2lJVmJnQ3ZQUVhBc3h5Qm1KQUZBQkJqT2tJK3ZRUEdOdDYvRjlMeDFZRXY0aHVFbGtJblhXaG4rUXVhNVFzYVRaTmt3Q1gvN3pxWnFFa2cwTDUrWkJkYysyYkRzZjIvNmoyNEZFbGNOcHVaRU1zZ3RBYmpiUmlFQ0hBSWZ2OUFFVUpJTTNOQlFSVUhLaFVaTlZ5R2hKQkpaWnd4VmdIZ0FJQTFraVFkTEN3c2xFT2RRQWdoTFVsa1pHU1V5K1c2Z2pHV3pqazNzZWI1MzQzRDgzNWJBbUFGZ0R3QXdXZXBFRUlJSWNSUDZHOWJDU0hrRW5mOXJlUHh4eGNmOGtzTzhHVzJtSERiL1RkaCtOaEJ1dVBSY2Q2NUlSMHkwdEFtcFJWZWV1ZFB1RFo3akY5eVFKM0VOdkZvMThtL1BEUUEvUGFQMDNERHJlUHIvVzdiYkRIajRhZnZRYmRlR1NIYm5ZdHV2VEx3eEY5L28wc084R1UwR1hGdDloZzg4SWM3QWo0dWlpS2VlZVhSZ01rQldta2RVL0RFWDM4RFFRajhaMGFXdmQrUlJjVkVxdmRWbXh5Z0ZSc2ZqVnZ1dmo3Z1krR1JZZmpibTM4TW1oeHc0bWdSZnB5MVdKZndrTll4MmE5ZHQ1NFo2dk5TMzMzUDZ0c1Z6Ny8ybUYrUTIxZXJwQVNNbkRCRTNROFY2RTdybUlJWDN2aWpYeUErMlBVZis4c0RBUitMaWZXK1pqdDFhWWZlQTdMd2ovZWZEWmdjVUtmL3NONEJqemZWbUxSdG12cStrVjhQZDViRHRmc0xWTTIrVHJmK3V6RnRORkJQbVgzQXA1UjZmUWtDdGFkMSswSlk2TmVNRU52WnV5TTdvRlFlMHpjNHg0UURJYkt0ZHl5QnFoZG8rNnRuMXIwUW1hYmI1dzV2TlJUdXF2UnJMeDFkaHVvZnNsR3o2TUZ6U3c0QW9OaEwxRzB4UHJPQkoybVN3ZXA1WGk0bXZQWTB1TE5DM1JjaVVtRHNjTFc2N3o0d1Q5MVdLcjNMRVlneDZSQWkyNEtGSjNuYkhsOFYrQ0krcjVOQWlYKzZ4NTNlNTVQWkVnSTNVbnlTNzRRQUZTcnFqbXRmV3dHV0dPQ3VDdjBCMlFuWDdpOVFPV3NjN0d0ZnZKU1RBeGplZjhCb1ZJUm96b1FVTUNRQ2dnMkFpVEVJekpPNlFVa0NoSkJmalFKQUFrY05sMUN1dUZHdHlIQXBNcFRBZnhjVXp2bFJ4dGdHenZrT3M5bDhPaWNuNTlKWnc0Y1FRczdEckZtendsMHVWMXNBL1RqbmFVRDk2N0UwRXVlY2wzTE85OHV5dksybXB1WjRkblkydmRjU1FnZ2g1NEFxQ0JCQ1dxenJwNHpEYmZmZHFEdTJOKzhnVml4WWk2T0hUc0JpTldQTXRjTXg0RXJ2T3NScEhWTjA3VTBtN3hmM29pamk1WGVmMFFYWXkwb3FzSDNqTGh6YWZ4UjNQekpGRFRDM1RrNzBXMmJnMnV3eHVpQjI2Wmx5TFBoK0dRcjJIZ2JubnBuOHZmdDNSLytodmNFRUJpWXdYSGZMT09SdHIyZnQ3UWFJaW9uQVk4OC9vQ1kxY002eGN0RjY1T2Z1aDhWaVJ0c095Umc0dkM5c1laN1ppRDM2ZGczWXo3Mi91eFdaUFR2cmpwMDZXWXpEQjQ3QmJER2pXKzhNR005ZW8xT1g5cGh3NDBqOE5IdUpYei8yV2llaVl6M2JzZkhSZVBxbGh4RVI2VjB6K1ZSaE1RcjJIVVgzM2hucThTR2pyc0JIYjN3SlJkRi81cnZua1NsK0FleWlFNmV4YlA0YWJGaTFGWVhIUFlIRzdyMHowRDdkRS9RVFJmL1BxQ2FMdCtxZG9nUVBBaVcwaXNNZmNuNERrOW5Ubm5PT25WdnlrYnNsSDJVbDVRZ0x0NkZUMS9ZWU12SUtpQWI5ZFlLVnlnOEx0K0dwdno4TWk5VWJuTnV3Y2l2V0xkK01zdElLaElYYjBLRnpHb2FQRzZRdW5kQ3RWd1k2ZFdtUEEzc082Zm95YWw2ejZWMDc0S2tYSHdJVHZIR1VZNGRQWXVmbTNaQmxCZGZkNGxtcjIycXpJQ29tQWhWbDNnb05UVG1tNXJwdjVNTGd6Z280dHIwRDIvQlhQQWRFTTRTSUpIM0o5MERuNlNvSWhLNHlxVlNkQU56VjZscnFodVFoY0IveGZ5K3BZK293VWQyV2kzZnBaOFVEL3Z1aFpzb0xSaGlTQnFxNzBwazgvemJhY3ZSQkVxSHFHRk9IcWR0SzlRbGRVRnU3TklOU2ZoQzF5NStDWEpJZnNyODZ6QndGSWFvOTVOUGIxV055Y1M3RStHNEFBSFBHSkxqeVBxKzNINjU0NzQxdnRZT0xuVnlTcno1WFFtUXFUQjNHblgzQUFkZmhSZDUyWlFkUTk4NG94bmJXQmY3bGtuencydUtBL1RQZjZoQyt3WDBmMm40RWE1REVSSjlxRmt3MEl0QmZITDlsTmhUL0NWRktkU0hFTUU5aW5mdndMN0N2L1J1NC9VeklNYXJqaTJ3TE1CRktoZi83OVFVM1lvU0l3aVF6MnJBb0JwNENJSlp4R0NnbGdCQnlJWEZ3T0tDZ1hKRlFLM0s0QURCUFdSUGZwakxuUEYrU3BCV01zVlBaMmRsVVBZQVFjbG5JeWNrUkFMUm1qR1Z4empzRGlHMm02Z0dBSjNmckdJQ3RpcUljdnZmZWU2dUJnUDlXRTBJSUlTUUlTaEFnaExSSW1UMDdZOHE5TjZqN2lxTGdvemUreEMvejlMTUVxNnRxZFFrQ0cxWnUxVDF1Tk9uZkp1dVNBOHJPbE9PejkyZGo3ZkpONEdlRHlWT25UMUtEbnhhTFB2Z1ZFeGVGeVhkZHErN3Z6VHVJbC8vMEZ1dzFkbDI3WmZQWG9ITzNEc2o1dnljZ0drUy9oSVhHdXV1M3R5QWl5aE5vNDV6anpiOS9pTFhMTnV2YWZQWHg5L2pkcy9lalc2OE1MUG5adjl4eVJyZU9HRDNSRytoeU9WMTQ3N1hQc0dhcGR4bUVoTlp4ZVA2MXg5V0tEUk52dmdvL3oxbXEzaVAxWEpjMzBORjNVQTkxVzVabGZQYnV0MWp3L1RKd3puSEZrRjU0NG9VSEFYanVmV3I3SkJ3NWVGeHRIeGtkZ1lIRCszclBsMlI4L3NGc3pBOXd6YmxmTDhSOXY3c2RaMDZYWXNXaWRYNC9uemF3N25ZRlh4TjYraC91VUY4SEZXVlZlUFg1ZDdCL3R6NHd1dkNINVpqNzFVTDgrWisvUjR5bUNvWEQ3ck11K2xtVDdyd0djUW1lY3RTS291RHRsei9HbXFXYmRHMjJyTnVKN3o3L0diOS8vbjcwSCtxWjhaL1dNU1ZrZ29CWjh6bzhzT2NRUG4xbkZ2YmxlY2Jhc1VzN05VSEEwOVlNd0pzZzBKUmpBcHJudnBHbUo4UjBnaENSQ3Vub3NwRHR0SUZ0UUYrU1AvaEptdCtyK21hcWN4bnVreHM4MVFrQW1OS3ZoWFBuaDM3WEJRQXh2aHRNR1RlcCs2NkRQOVU3RkJhaWdvQTU4MVl3cy9mMUo1MVlYMDlmd1pNTnhMaXVNS1I0M3plbEUvcjNIdmVKdFREMytnMkFzd0hiWU92VysxN1RISVh3Njc2Q0VOa1dqcTF2dzdudFhVOS94MWJDMUhXS3A3K1l6akQzdkIvT0hmOE4ybzhRMVI3bUxwTzkvWm9pR25UOWk0VmNuS3NtQ0pnNlRnU3plWkxGM0VlWEE1cWxJZVNTUGVxMkdOZlZ1MFFHQU9uWWl1QVg4SDF1QTh6aTExSnFpcnc3Qml1WUtkS3ZTZ1NYZlplN0NGSkJ3T0JUbGNPM0NnWThyeCt4bGVkL0dFTjhwbjhpVEJCaVFoYkNKMzRLQ0FiVXpMOFBVbUhUTG1kMDNqcDNadEZSNVFiSTRSSE1JQ2FBczBnd3FueEhDTG13T0FlY2lvSnFKc0hPWmNoUW9QaS9OZFVDT0N3SXdsWkZVWFliamNhYUFGMFJRa2lMbEptWmFaQmxPWXN4Tm9veGxvam1xMXpNQWJnNTUzdEZVVnp2ZERwTFFja0JoQkJDeURtakwxb0lJUzNTM1E5UDBaVzNmL3ZsVC95U0F3RFBUSCt0d2hQNnN0WUdnMzhlMWRHQ0UzanFOeTlpemRLTnVpQzB5K245MGwrVzliUGNyN3RsM05rQUxGQlpYb1ZYbjN2SEx6a0E4QVRZYjd2dkpuVUdkYWhBZFVOMXpFakQ0Skg5MVAyNVh5L3lTdzRBUEVIYkYvN3dmNWgyM2U4eDY1TzVmby9mY28rK3hQK2JMMzJrU3c0QWdPS2lFbnp3dW5mR2FseGlMRHAzN2VEWGx4QWtpZnpkZjM3cUNlNmZMZGU1Yzh0dVhVbm4xa242a3MycDdaSjAxUUErLzJBMmZwNjl4Qzg1QUFEV0x0dU1lMjU0REg5ODRHOG9LNm53ZXp3czNCdVlzOWY2UHplQUovaWRkYmE2Z3FJb2VPV1p0L3lDM0hXT0hUNkoxMS80UUhmTTRmQVA4RVJHUjJEODlTUFUvZG1mL2VRWGlLOHpldUpROU83ZlhkMFA5UG9JdFBURjZpVWI4ZHdqLzFTVEF3RDk2eFhRdjJhYmVrek5jZDlJMHhNVGV5SGl4dGtJRy9NMmJGZTlDUllXZU1rUEZ0WUcxcjZQNm83cEFxUEJhQU9odmpPekEzRHRudW5kTWRnUU52WmRDQkg2cENsRDBrQ0VqWHRQN1pzN1NodVVJQ0FtOU5DdjJYNldzZDFZV0s1NFhOM256bks0TlRQUkF4R2kycW5yM3V1T3g2UWo3S28zZGJQVlhYdG02ZHJJcDdaNVozQUxSb1NQZXcvR1R0Y2lGREcrTzhJbWZLd3VnMkJJOUM0ZkloMWJBYVg4b0xwdjZmYzdtSHM5RUhCSkJVUHFsUWkvN2tzd20vZnZJTFBFaHJ6MnhVWXE4djR0MDc1ZVhRZCsxTFdUaTNlaTdqdERNYTRyREVuZWFqN3VvOHVEWDhBblNNL2RnZjgyMUZHcVR1ajJ0VXRWZUFlamZ6OWpZdUFFQWVhVFJNTURWQzl3SC9oUlRieGg0VWtJdi9ZTHRZSkVNTWIyNHhBMjlsMVBrZzRUUGI4TEY1c2tsK2htTmpNVGhSZ0FiUUVlenlteG5SQnlnZFZWRUNoVEpGUXJFcHhjZ2N6VjVXYzRBRGVBVTV6ekZaSWtiWEs1WEtleXM3UHBuMWhDeUdWaDFxeFpKbG1Xa3dEMEJOQUxRR1F6WHE0YXdDNEFHeVJKeWp0Ky9EaVZIQ1NFRUVJYWdiNW9JWVMwT0ZjTTdZVzJIYnhyekMvOWViVmZJTHRPZEl6M013dm4zRyt0Yzk5cWFMVTFkcnp5NTdkMXBkanJWRlhXSUR6U0UzQTZjYlJRUFM0SUFvYU83cS91Zi9mNXozN1hNUm9OdUdieUdOeDQrd1Exa1FEd0JIYlAxNlE3cmxGL2pqT25TdkhOcHorR2JCOHNjVUc3dE1DbTFkdXhhZlYydjNZQWtMc2xIeVduU3hHWDZBazBkZXVkZ2IxNUIzVnR0TFBjNi93eWJ4VlcvYkpCZDh6cGNNRlI2NEQxN05JSGtkSDYyYTExVlJIcWlLS0ErRmF4T0hNcXdKcmg5YWhiWGdFQWFtc0R6MWdmZGZWUWRYdnRzczBvMkhja1lMczZlM2Nkd0w2OEFuVHU1a21TY05yOVo1OE9HZVV0cVY5V1VvSHZaeTd3YTlNK3ZTM3VmbVFLTXJwMVZJL1phK3pZc242blgxdmYxSXNEZXc3aG5YL004RnVhb2JyUyt4cTAxenBRZXNhN0xucFRqNms1N2h0cGVvYWsvZ0R6L0d0b1RCc05ZOXBvS0pWSG9KUWZoT0tzQURQWUlFYTFneENUcmkvUlhyd3phSWwyTGFZTnR2TDZsNGVVVHE2RGRISWRERW1EQUhpcUcwUk0raEZTNFFad1J6bUVtRTRRNC9UTG9UZzIveHR3MXo5Wno5enpmcGl6cGtFK2srZEpicENjRU9PNlFJak44T252allBenQ3VU1LY01RT1dVSmxMSjlVQ3FQUTNGV1FJaElocUYxUDkxOWNoZjhETmwzdVFLdXdMNytGVStTQXhoZ0RJTnQrQ3RRZXR3TDE4R2ZvRlFjQVhkV2dGbGlJTVozZ3lGNU1NUzRMcm91ZkpkZXFGM3pWNFJmL2NuWjJlOE1scjYvZzZuVDlYQWZYZ3lscGdqTUhBMWo4bUNJcmZ2Q0Z6TkhBcUlGa1AzZkF3MXQrb1BaRXVBK3VrdzNPNzg1MmpTVVZMalpNNnRmRTB6bnpuSkl4L1JWY0xpekFuTEpIcy9yeFdCVnkvY3I1UVdRaTNPRDlzK00rcjh4dnRVQWZNa1Yrc1FuSWJvRDVETzc5SDBvRGF3ZzRMc01oK1QvbkNoVngrSE1uUUZ6ei9zOVhVV21JZnk2cnlBVmJvRDd5RkpQeFEzSkFTR3NOY1RFbmpDbVhxbFBadUVTM0tFcUtGd29iVnFadzJSVEt5aThGVVJFTVFZTDkvL3pSZ2dodnk3R0lIRU9KMU5RRFJtVlhJYUpDYkI0RmhuZ0FLb1VSZG5IT1YvSUdNdWRObTJhOCs2Nzc3N1FveWFFa0Y5THVDQUlXWXFpZEFQUUJrRG9OZVVhaDNQT0pRQkZqTEhsQURhVWxKUVU1ZVRrVURJV0lZUVEwZ2lVSUVBSWFYRUdEUFV1R1NDNUpjd0tFUkRYbG1CM09WMjYyZXFCZlAzeER5ZzVIVGo0UE9lTG4zSHRMV09SdXlVZkIvZDZBNkRwbVIzVXdMYlQ0Y0xTK2Q3QWhTQUlHREYrTUc3V2xIT3ZrNzl6UDJaL1h2OU0yRkJpNDZQUmU0QjNkdmYzTStjM3FpcEJud0ZadW1TSitYT1dobXkvTC84UUJwMU5FRWhLOVo5WlcxZHF2azVOVlMyKytHQjJ3TDRjRHBlYUlLQk5uZ0NBMDRYNnRaYW5UcjhaVTZmZmpQTFNDdXplc1I5YjErL0VobFhiNEhMVy8zbFJteUJncndtY0lOQzFSN3E2dlhaWjRCbjF2clNCK1VEajZEdW9wN3E5NUtkVmtOemVXYUp0VWhJeCthN3JNSGhrUDkzOWw5d1MzbjdsRTlSVWhRNnVjYzd4d2I4K2h5ejdsNTB1SzZuQS9EbEwwYjFYQnVaK3ZVaFhkYUdweDlRYzk0MDBQZW5ZU3FEUFEycVNBT0FKT0FxUmFjRlBVdHl3ci8xN2cvcG5tb0FuZHpWc2trZnRzcWNRY2NNc2IxQlROT2xLOW11NTlzMkJhMi9nOTVHQUJDUEV4RjRJdGtDQSs5QUN2eG4vSWJ1TDZRd2hwblBBeDVUeWdxRDNTVHErR3ZaMUw4RTY2TSthdnRKaDZmZjdlcS9weXAvcFg1V2dhSXVudjhIUG9pNm1La1MxVTRQSW9URUlrYWxReXZicmpscjZQcUl1aGFCVUhFTFY5NU1CeWQ0c2JjNko3SUIwZkEwTWFhUFVRKzZDQlFBUE1OdiswRUsvaEJKbjNtY2h1eGMxRlFDNHMxeS9URVlBU3ZsaFQwTEoyZGU2R05jVjdnUDZpankrcjMwZUxLSEZaM2tESHVRK09UYS9BU0V5RmNiMjQ4K2VKOENRTkVoTnJBaytXRGRxVnozbjkxeGZETUlFMFNKSlVtdURhSWdINTJZMDI5SzFoQkJ5YmpnQW1YUFVLQkxLWlJjaW1RRWNIR0JNNFp3ZkVBUmhsY1BoMkRWdDJyU1MyMjY3amNwZEUwSXVDems1T1lJa1NZbU1zWkdNc1N4NGtnT2EraDg0emoxZjJKVUJ5QWZ3aThGZzJQM29vNC9TbHdXRUVFSklJMUdDQUNHa3hlbmUyenNETkhmYkhwU2RLUS9hVmx0VzNWVlA0Tnp0bHZETFQvN0xGTlJac1doZHdMWHRPMlo0ZzJ2Yk51VEM2WEJCRUFRTUh6Y0lOOTErTlJMYnhPdmFjNFZqNGR6bCtQeTliM1dCMmNhNFltZ3ZkYW1GMmhvN2xpLzBIMTlEdEUvM0JrbnN0UTdrN3d3ZFVORE80TmRXYWFpakRjWUR3RS9mL29MYUFKVUxBRTkxaFRxK01ZS0NmVWV3ZDljQlpIVHZwRHNlSFJ1RndTUDdZZkRJZnJqblVUdm1mN2NVMzg5Y0VETFFiTFZwS2dnRUdJdkJhRURiZHQ3S0ZQWE5ncThqaXQ0WnhBNkgvMHo0RHAyOTkzYmRjays1N0RZcGlaZzA5Um9NR1gyRmJxa01BQ2c2Y1JydnZ2b3A5dVFlcVBmYStUdjM0MGpCOGFDUHozajc2NERIbTNKTXpYWGZTTk9UUy9hZ1p1RnZZUjM2RndqaHlmVzJWNnBQb0hiWkgvMW1TQWZERmJmNkxWR0R6M0dVb09ySHFRZ2I4N2JmekhrdFY5N25zRzk0dFVGOU5vUnI3emV3ci9sYmsvUWxuOXFLbWlXUGVRTE13YTYzKzBzb2xjZGdHNW9UY0xrQ3Z6NUw5c0N4K2QrUWpnZittK1RLL3dyY1hnTHJrT2RETHh1Z3VPSGM5U21NSFNhb3p6bGovaWtUcHE1VDFHMGhxajBNU1lNZ0hWM2FMRzNPbFhQUExHK0NnT3lBYy9jWEFkdTU5bndEUzQ5N0FaTW5ZVThwM1F2WDNtOUQ5czNNVWVxMlhKSmYvMkM0QkxrNFY2M09JRmpqL0pvb1pmdmczdjhEak8zSHdIVm9JWlR5d011dCtGWnhVSUpXNmVDb1hmb0V6Rm03WU9uekVHQ3dCbW5uYlM4ZFhRYjdwdGVEWC92Q1lnYlJGR1lRMFlFeHBJQXpLK2NRd2FpQ0FDSGt3bU1Na0JsSEZaZFJ6Q1VrY0JrS004Z2lVTVVZMnlaSjB2TEt5c3BpMEZyWWhKRExCT2VjZmZ6eHg2MEZRY2ppblBjQmtJem1XOUpZNHB6dkVnUmhnU1JKdTZkT25lcS9kaVFoaEJCQ0dvd1NCQWdoTFlvZ0NJaU84MzZodjNkWDZDQ3FVeE40Vk9UUUphOFZXVzVVd0Y0N2czNVA3Z0dNSEQ4WU4wNjlHcTNhSlBpMTNiWWhGMTkrT0FkSEMwNzRQZFlZWGJPOE03YzNyZG5lcU9vQkFCQ2Y2QTB3SFQ5ODBxOWN2Uy90TWdVbXM3NThzdEZrMUMweElFc3lmdmxwWmRDK0xGWnYxWUJBejlFLy92d2YzUGY3MnpGb2VGOHd3VDkrWUF1ell0SWRFOUYzVUErODh1ZTNneWFNNktwSnVQd1RDU0lpdzlUK1pWbEdXVW5EUG90cWcrbmFXZm9BRUJVVGliQndHd0Nnb3F3S3NpempvYWZ2eHREUi9mMkM4RlVWMVpqenhjOVlPSGRGZzErSGprYVU1bS9xTVRYSGZTUE5SenF4QmxXekpzQ1FQQmpHMUdFUVcvV0JZRXNBczBRRHNndEtiVEhra255NGp5d0xPbE03R01mV2QyQWQ5QXlVc2dOd0haelg0UE40VFNHcWY1Z01VL29OTUhhNkJtSnNCcGpCQ3FYMk5PU2lMWER1bVFYNTlJNXoram5kQitjQm9nVmlYQVlFU3h3Z2lGQnFUME1xM0F6WDNtOGhudzY4aEVvZ2N0RVdLRlhISU1aM0I3TWxnQmx0NEk0eXlHZDJ3M1Z3SHR3Rjh4dlVqM1I4RlNxL0hnZGorekV3dGgwQk1iNjdKOEJzdElHN3FxRlVISVowYWl2Y2h4YzM2T2QxSDE0TTk0bTFNR2ZjREVQYkVSQ2pPNENabzhEZHRWQXFEa0U2c1JiT1BkK0MxNTZDWEp3TDI3QVg0VDY2SEhMcEhyKytlRzB4bURuYXUyLzNEMVkzVlp0ekpSMWZCWGZCZkJpU0I4Tys5c1dnUVcvdUxFZk44cWRndS9KRjhOcGkxQ3o5UTcxTFhUaDJmZ2d4c1NlWU9SS09MVzgzYUR5T2JlL0FOdkkxY0ZjVm5Ma3pBcmFwWGZrTXNQS1prUDBvbFVmaFByd0l4dFFyNFQ2NkFrcnAzaEN0T1p5NW44QzFkemFNNmRmQm1EUVFZbXdYeisrdFlQQXNzVkMySDlMSkRYQVh6SWRTRlR4eDdJTGpnUGhmMlFyT2tzQ0ZSSUFxQ0JCQ0xoNmNjOGpncUZaa2xERTNuRndCQjY4RlVBQmdwOHZsMnJkcTFhcjYxem9paEpBVzRvTVBQakJFUmtaMjVKd1BZb3lsQWJDaEdaYUc0cHk3QVJRRDJDaEowb3JUcDArWE5QVTFDQ0dFa01zTkpRZ1FRbHFVOE1nd1hkbno4dExRNndWWFYzbS92Nmt2UWFDeG4zSENJMnpxOWkzM1hPOVhYaDhBdG0vTXd6ZWYvb2dEZXc0MTZockJ0RWxwcFc0M1pNWjVNTnJTL3BVVkRTc05Yc2ZwTTJzL0lqSk10NSs3ZFE4cXlxb0Nuc3NZZzBGVFFVQU84QnpWVk5maWpSZi9pOC9lK3diOUJ2ZEVacy9PNk55dG85K1NEZTA2cGVLUGYvc3RubjM0SHdGTDdvdWlkOWFzNVBaLzNCYnVmUjZkam5Pb1lxZDVQUXFpUHNDdWZXMVlyR2I4M3lkL0RSaUUvL0dieFZnd1orbTVYUmYrRlJjYW9xbkgxQnozalRRekxrTTZ2aXJvN1BUR2NoK2M1d25NTjJwTUNsejd2b05yMzNlTnZMcitsOEYxWU41NS9ueWE1VFZPNzRCajA3L09veThOTHNGZE1ML0JTUVgxY3RmQXVldFRPSGQ5R3JyWjRWOVFjZmlYb0kvWHJub090aXRmQXJQRnc1bjdLZVRpM0dacjB4aTF5NTVvVUR2cDJBcFVmaEY0aVlwQWxMSURxUHBtd2ptTlJUcTVIcFZmREQybmM0S3BYZkxZT2JYbnJrcTQ4ajZISysvekpybitCZkhOTE1FazdBNVRGS1NDb3cxanpBSUVYUW1FRUVKK1hZeEJBVkFEQlNXS0czYXVLQkpIaFpIejlRQnkzVzUzK1RmZmZPUC9RWUlRUWxxZ25Kd2NJU1lteGliTGNnL08rWldNc1RnMGZmV0F1dGtDbFFDMkNJS3dWVkdVNDQ4Ly9uamdkU0VKSVlRUTBtQ1VJRUFJYVZGazZkeStqNmtzOXdhN0RhYlFiNG1ObmNCbU1udG5wdnNtQjJ6YmtJdHYvamNQQi9jY2Jsem45ZEFHNDBNdHRWQWZ0OXRiZVlBMTRFYUVhNjViVmFHZlJCTVdvVThRMkw0eGVLbHh6am00d3RVWjZMN1ZDTFJLejVSajBkd1ZXRFIzQlFCUGNzVEk4WU14OGVhcjFDU0REcDNUTUhMQ1lQd3k3OXdEZzVMTE8xUGFySGxPNjZPdHRpRDZCTHExcncxdEJRUEFNM3YveDFtTHNHanU4bk5PREZBMTRrWGIxR05xanZ0R3lEa1RtamkrcUV1YWFma1ZMdVRpWEZUTnZ2WlhhVU11YnduRnV4TmtFZkdDZ0Jod2hJRTFXNGxhUWdocEZBNUFnZ0luRkZSeHlWWEczU2V0TUMvbm5POHJMQ3lrNUFCQ3lHVWpOVFUxakhQZUhVQnZ4bGc3QVBXdGRkVllMZ0FuT2VmTEpFbmFhVGFiYTNBNWZBZ2poQkJDbWhrbENCQkNXaFI3clQ2SjJIZTJ1cS95VW0rNWM0dG1sbnhUcXFtdTlUdTJaZDFPZlB1L2VRMWVqNzJ4SEpvZ3JyWlUvN2txMVNRWHhDWEdoR2pwa2RZeFJkMCtkbGkvWElJdFRQK1pzZlJNV2NpK25FNlhPdmJ3aU5EUHAxYmg4VlA0OHNNNTJMQjZHMTc0OTVOcWtzRFEwUU1DSmdob3F3cUlCdjlnWWtWNXBlN3h0QTRwT0ZKUWY1bG1iZEtLeWFRUGtBZDZiVlNVVldMdTE0dXdhTzRLdUp5TlRBdzREMDA5cHVhNGI0U2NPOTlrbWZQOVB1bnlTaEFnNU5kaU5DQmE1a29VRkJZQlQvVUFTaEFnaEZ4VU9EaGt6dUdDZ2lwRktqbkZIYm10WU5oZFUxTlRtcE9UVTE5Sk9rSUlhUkZ5Y25LRWlJaUllTGZiUFZRVXhXNEF3dEVNVlo4NDV4eEFLWUM5b2lodU1oZ01SN096c3lrWml4QkNDR2tDOUlVTElhUkZVUlFGSmNYZWdITnErK1NRN2JYcm9SdE5Sa1RIUmdWdDI1Q1o4NEVVbi9JdWpYYmlTQ0dlL3MzZjhjOW4vOU9nNUlDd0NCczZkK3ZRcU9zQ3dKblRwZXAybHg3cGplN255RUZ2UUxkdHUrU1E5eWt1SVFaZHVuZFM5L2ZsNmRlRHR2ak1TcTl2R1FodGdEbWhkWHlEeHF0MWNNOWhyUHBsZzdxZmxObzZZRHR0UU5vUUlFSEFZWGZpeEpGQ2RYLzB4SWFWcWRZbUh2ak95QzhycWRCZGQ5YU11WGpvdG1jdzc1dkZEUXJFZCt6U0RwSFJFVUVmWjQxWUZxT3B4OVFjOTQyUWM4WjgvdVhsNXhuVTEvNDlPTisrQ0NFcWlTRldZWWhsRE5FQWJKdytyeEpDTGpLY0F4STRISkNWTTdLemVLOWNmY0R0ZHArY1BuMjZ1LzZ6Q1NHa1pjak16TFE1bmM0MFFSQ0dBdWpNT1RlaXNldHlCc2NCeUFBT0FGZ25TZEx4N094c1dscUFFRUlJYVNMMGhRc2hwTVU1Zk9DWXV0M3JpbTY2TmV4OTFWVFh3dTMybGtEdm1KRVd2T05HSmdqa2JzbFh0MXNsSmVoS3VJY1NGbUhEeSs4OGc3KzkrUlFtM1RIeHZLODljdnhnSkxTS3EvZWM5TXdPaUlnTTF4M2J1WG0zdXMwRWhwdW1YaDMwL0xzZXVrV2RnVjk2cGh5N2QrN1RQZTc3ZkFTYXNhNVZkc2FieE5FcUtVSDNXUGZlWFpEZXRYM0k4d0Y5a29ZdHpCS3dqWFlaaFdDdm1hMGJ2TXNoWEhYdE1IU3RKK21pLzlEZTZKTGxUWmF3aGR2MDEzUzVzV2ZYQVhXL1kwWTdTSnJYWXlnVGJocUZsLzd6Si96cm83LzRQVjkxR3ZPU2JZNHhOZlY5SStTYytTWUluTytzZjcvK0NDRk5nU2xLZ3NoNUhHY3NDZ3cyTk1OTXRKYUdnZUhhRHQzdzE0SGpNUGU2ZTdCaHl1K1FmK2RUT0RSTjEyOEFBQ0FBU1VSQlZIcnZjOGlkK2dTK25YZ1hIdXd4R05IbTVxcjZlK2w2WmVoRUZOejlER2FNbmRLb3BNcEFlaWNrWS9OdGoySFBYVTloVXFjZVRkSW51Y2d3UUFhSGszT2xtRW1sdWE3S2lpTkhqb1RPZUNhRWtCWWtKeWRIa0NTcGc5Rm9ITWdZU3djUXhSbzdveVkwaVRGV0RtQW5nTFZHbzdFRVZMNk5FRUlJYVRMMDdTWWhwTVhac25hSHVoMFpIWUdiYmc4Y3pEWmJUSGpzK1FkZzFBU0RCd3pyRTdUZnhuN2EyYlByQUU0ZUt3TGdDVHovNmVWSE1Hek1nSkRuZE14SXcvT3ZQYTRHeERPNmRXelV0VmN2MmFDdUZXKzJtUEhzcTc5SDJ3NkJxeXAwNjVXQnYvL25hYno0MWxQNDUzK2ZnOVhtRGFRZktUaU92WGtIMWYxeDE0L0F0ZGxqZFZVVnJEWUxIdnpqWFJnd3JMZDZiTUgzeThBVi9lYzNSZFpYM3F6djA1MjJDa0xyWkcrQ3dIVzNqTVZ6cnoyR3Y3MzFGQ2JmZGExdXZGcWR1M1hBbUd1dTFQUVhlRWtEdDhzYkJEY0dTUkNZLzkwU05WZ3VpaUtlZXZFaDlCbVk1ZGVPTVlZYmI1dUF4Lzh5SGFMb2pXMEVtdTIvOU9mVjZuYmZRVDN3OUV1UElDb21lRlVBazltRVNWTW40czRISjZ0OWF1K0x6MENDOWhOS1U0K3BPZTRiSWVla3lTc0lhR0tXVkVHQWtDYkRHS0lWeHNJWjUyWUdpS3pwWjZLMU9KUFRlK0NEMFRmamdheUJ1S0pWS3RwR1JDUGFiSUZSRUJCdkRjT1FwSFo0ZnNBWWJMbnRNVHphYXhoRVNuQUNBSFNJaXNOZFhmdkJhakJpWEZvR2VpVWtOVW0vMloxN0lUa3NFbEVtQys3dDNyOUoraVFYSHc1QTRsd3VWVnhWZGhFbVdscUFFSEs1NEp5enpNeE1HMk9zTzRCaG5QTjRORk44UVZFVUIrZjhJT2Q4dThQaDJKdWRuUjE2ZGdraGhCQkN6a253YWJXRUVIS0pXcnRpQzI2OTcwWkVSSGxtTUUrNll5TGlFbU93Zk1GYWxKZFdJRElxQWwxNnBHUE1OVmNpb2JWK1JuMy9ZYjN4NFJ0ZkJpeWwzdGlFYUs1d3pQalBMUHpwNVVmQUdJUFZac0hEVDkrRDYyOFpoelZMTitIazhWT29ycXhCWkhRRU9uUk9RNCsrWGRHdVU2cXVqMDFydGpmcTJtVWxGWmp6NWMrWWNzOE5BSURXeVluNDUvdlBZZHZHWGNqZnVRK1Y1ZFdJaVkvQ0ZZTjdvV09YZHVwNXNmSFJTRWxyZy8zNWg5UmpNeitjZzcvODZ3OWdndWMrVEowK0NWZGRNd3o3OHcvQllqV2pXNjhNMk1LOHM5Tk9GUmJqcDI5LzhSdFRaV1cxYmo4eUtod25RdndNeFVYZTJmOWg0VGFFaGR0UVUxMkxIbjB6QVhpZWw1dnZ2QVkzM2pZQlJ3K2RRTkhKWXJnY0xvUkYySkRXSWNYdk9kNjRhbXZBNjJoTDJvc0JsaGdBZ0pMaU1uejcyVHoxZmxyRHJIanE3dzhqZitkKzdOaVVoOW9hTytJU1l0Qi9XRyswU1dubGQzNXNmTFRmc2RWTE5tTHM5U1BVSkpCZS9idmhyYzlmd3NiVjI1QzNiUTlLaXNzaGlBeXRraExRTlNzZHZmcDMxeVZERko4cTBWWE4wR3BzRG45VGo2azU3aHNoNTZUSkt3aG9mN2tvUVlDUXBxSndIc2VZR01tWklqYlZqTzZXcm5OTWtDUkJIemFERVgrNlloU3VhcHVPT3haOGlRclg1VjJoVjFMMDhkeE8wZkhZVmh6cVA5S0dDVE42SzRWWlJPTjU5MGN1WGdyalNnM25rTGtRYzZISFFnZ2h2NVlaTTJhWXpXWnpDbU9zTitlOEY0QklOTS9TQWx3UWhET2M4NldNc2UwdWw2c0dBQ1ZqRVVJSUlVMklFZ1FJSVMyT3ZjYU9HZi81R284OGM2OTZiTVM0d1JneGJuQzk1MXB0Rmd3YTBSY3JGcTd6Zi9BOFB2THMySlNIVDk3K0N2YzhjcXQ2TExWOU1xYmNHM2cydjliQ0g1Wmo4WThyRzMzdE9WL01SNXZrVmhnK2JoQUF6eElCZlFabUJaekJyUjN2Z2IySGRjZnlkKzdIMTUvOGdDbjMzcUFlYTUyY2lOYkppWDduMjJ2c2VQWFpkd0tXcHE4c3E5THRSMFlGTG85ZjUzVFJHZDErZUVRWWFxcHJzWG50RG1UMTdhb2VGdzBpMnFlM1JmdjB0a0g3T2xWWWpPOW5MZ2o0V0cyTlhkMTIxQWIvMG56T0YvT1IyaTRKUTBaNVo0VjE3WkZlYjlsOEFHZ1Q0RjRCd0t2UHZZTy8vdnRKSkxkdERjQlQzV0xZVlFNdzdLclFsU2JLU2lydzJ2UHY2cGJKMERxZjRFcFRqNms1N2hzaERlYXUwZTF5eVI2azRUbjBaNHBzbXI0SUlTck94RmpHRVFuR2FHbUJCZ28zbWRWdHUrVEc2cE9IVU9QMkpMcTJza1dnZDJJeUxLTDNZLzhWclZMeHczWDNZT0lQSDZydExrZkZ0ZnFFMVVSYjZQOUhHMHJRSkpBcFZHR21SVk00NTR3eEMyTzgvalhjQ0NHazVZaG1qQTFtalBVQ0VBZWdPYkxoT0lEVG5QUHRqTEhWZ2lBVVBQREFBOUwwNmRPYjRWS0VFRUxJNVl2cUN4SkNXcVRWU3piaWczOTlwcGJYRDJiLzdnSzgrdHc3dXRuT1EwZDdBNWdPaDFQZHJxK3YraXo4ZmpsZS90T2JLQ2tPWE9MZTErRUR4L0R5bjk3RXgyL09QSy9yQXNBNy81eUJ6OStmSGJBeWdsWmxlUlgrOTg0c3ZQek1XMzVMQXdEQW5DL240N1Azdm9Vc3lRSE85amhkZUFaLysrTy9jZXp3eWNEWHFLZ0MxM3hoS29Yb0M0QzZQRU1kZm5hMjdvTHZsK0h6OTcrRnZhWmh3Ym04N1h2eGw5Kzlxa3NFMEpyNzlTS1VGSmVoNUhRcGZ2eG1jY2krM3Z6N1I1ajkyVThCRXlDMEtzdXI4T1dIYzlTZlZ4QUQvOW10cXFqR254OStCY3NYcnRYZG0yQmNUaGQrbnIwRWY3ZzN4Njk2Z1BaMXFuMzlucXVtSEZPZHByNXZoRFNVVW5VY3J2eXZBYWtXMHBHbGtJdDNuVmQvamkxdmc3c3FvWlR0Zyt2QXZDWWFKU0dFQWJGZ0NBY0hKUWcwVUpqQk8yUDlVR1VwN2x3NEV3OHVuWTBIbDg3R1RmTm1vTWRucitGZlcxZkFyWmt4bnhHVGdKZUdCRjZDNjNKaGw5Mm9jbnYvVDdJYW1pYStvVTNOVktqQ1RBdkhHSUF3RGtZVkJBZ2hsNFZQUHZuRVlyRllVdUJaV2lBRHpURHhrSE91QUhBQzJNTVlXeW5MOHU3Smt5ZVhNY2JvanlvaGhCRFN4S2lDQUNHa3hWcnk4MnBzM1pDTHE2NjVFajM2WnFKVlVnTEN3cTJvS0s5Qzd0WjhMSnUvQm50eUR3QUFkdS9ZaCtsL3VBTlpmYnBpNWFMMWFoOTdkeDNFd1QySGtkS3VEZVordGZDOHg3UjlZeDRldWYzUEdIQmxiL1FaMkFPZHVyUkRWRXdrTEZZejdEVU9uRHhXaEQyN0RtRERxbTNZdjd2Z3ZLK245ZU9zUlZpeGFCMUdUeHlLbnYyNklTbTFOY0lqYktpdXFzWCsvQUtzWDdFRjYxZHNDVG9idmM2OGJ4Wmp5N29kdUhyU1ZlalpMeE94OGRGdzJKMG9PbkVhYTVkdnh0S2ZWOE5oRHg2WWRqcGMrUDdMQmJoNjBpanN5VDJBSFp0M2g3emV2cndDYkYyZmkyNjlNckJ5OFRxY0x2UldGUGh4MW1MODh0TnE5QnZjQXozN2RVT0h6bW1Jam9tRU5jd0NoOTJKNHFJUzdOdGRnSFhMTnlOdis5NlExOW0vdXdDL25mSjB5RFphczJiTXhmS0ZhekY2NGpEMDdKZUp4TmJ4c0ZqTnFLcXN4dUVEeDdGNTdRNnNYTHdlVG9jVEVaRmh1R3JpTUh6MTBmZEIrN1BYMlBIdVB6L0ZkNS8vak9IakJpR3pSMmUwU1VsRWVFUVlPT2NvSzZuQW9mMUhzV05USHRhdDJCSTAwV0hkOHMwWVBtNFFSRkhFb2g5V05Qam5hYzR4YVRYMWZTT2tvZXhyWDRCOTdRdE4wcGRyLy9kdzdhZlhKU0ZOalFHeEFDSTVZeUl0TU5Bd1pvUDNJMzJnR2V0VmJpZGUyN0ljeTQ4ZnhPZmpiME9VeWJNa1VIWjZUN3k1YlJVT1ZwVDRuWE81cUhRNUVXSDBWR0J3SzZFVFZodktLSGh6VzZRbTZwTmN0QVNGODNBbWdCSUVDQ0V0WGs1T2ptQXltWklBOUFiUW5UR1dpT2FaZUNoeHprc1pZeHNsU1ZwaU1wbE9VM0lBSVlRUTBqem9leGRDTG5IWm94NmdmNVFKSWVRU01HdnBCdzMrdjZ2OHcweDZieWVFdEVqUjkrME8rbDZZK0g3T3o0d2hEaHhkR1VQRXJ6bXVTOVVuWTZkZ2ZGb0dBR0RIbVVLTW4vTkIwTGJqMGpJd1krd1VkZjlmVzFmZ3RTM0xtMzJNRjZ0ZGR6eUpPSXNOQVBEQ2hzVjRkK2ZhOCs1VCszeHNQSFVNMTgvOStMejdKQmNuRHU0Q1dBRUhpazgva0hQbGhSNFBJWVEwcDA4KytjUml0VnJIY2M1dllZeU5BdENxT2E2aktNcHB4dGdTUVJCbU1zYVdaV2RuMXdCVWtvY1FRZ2hwRGxTemx4QkNDQ0dFRUVMSWhjY1FEczV0WUpUSTNsQkd3ZnVSM2lHNVE3WmRlR1F2amxSNWw3cnFGQlhmYk9PNkZJUVp2Y3N6T09UUUZiUWFTdnQ4dUdXcUlOQ2lNUWFBbXdFZWRxR0hRZ2doelduV3JGbW1zOVVEK2pERytnT0lhb2JMY0FEVm9pZ2VCTENJTWJZRGdCMlVIRUFJSVlRMEcwb1FJSVFRUWdnaGhCQnl3VEh3S0lEWndDSFczNW9BZ0VVMHF0dlZibGU5N1UvVlZxdmJFU1p6czR6Smw0RUpHSnVXZ2E2eHpUTFpzTkVzb25kNUJsY1RKUWlJelBzVmk4U1ZKdW1UWEp5NHdnVXdXQmxZNUlVZUN5R0VOQ2RKa21JRVFSaWlLRW8vQUswNDU2WjZUem8zSElBTW9FQlJsRFdNc1cxRlJVV25zck96S2RPT0VFSUlhVWFHK3BzUVFnZ2hoQkJDQ0NITmpMTndNRmhCaWV3TlpqTjZFd1JxM001NjJ5ZUhleWY5RmR1clE3VDBTclNHNDlZdXZURStyUXRTSTZJUmFiS2d5dTNFa2NwU3JDczhncS8zYmNlK3N1S2c1Nzg5OGlaYzM3RWJaTTV4OWZmL3hjNHpoUUFBczJqQTdWMzZJTHR6TDZSSHg2UEs1Y1NLRXdmeGowMUxjYkttc2tGanM0cEdUTzh4Q0RkMXlrSmFaQXpLblhZY3FpakZzdU1IOEZOQlBnNVVuR2xRUHk2ZjJmNkoxbkNNYXB1T2RoR2U1ZVgzbDUvQndpTjdVVjNQUFRZSzN0d1dTV2xZWEdOVWFpZE02ZHdiV2ZGdDBDWXNFZ3BYY05wZWpieVNVMWgwWkMvbUhNaUZ5NmV2M2duSitPQ3F5WERLRXU1WThDVU9WWlkyNkZvQThNS2c4YmlsY3k5OHRYY2IvckorWVlQUEl6NFlZNHpEekdsMkt5R2tCWnMxYTFhNEpFa2RBSXhpakhVSFlHV01OZlgvYVRLQVNnQmJHR09MUzB0TGp6NzY2S1AxLzFORENDR0VrUE5DQ1FLRUVFSUlJWVFRUWk0NHhyaUpNMllBd0NqazFqRGhSbThWZ1BvcUNQU01UMEp5bUhleWMwT0N5dGQzN0k1WGgxMkRDS08rMmtDczJZclloR1QwVGtqR2d6MEc0NFBjOWZqcitrWGdBWjY0b2NudEFRQWlZeGlibG9HZFp3clJOaUlHbjQyN0ZaMWpFdFIyTm9NUjJlazlNU3lwQThaODl6NUtIRFVoeDlZdU1oYWZqNzhOSGFQaTFHT0oxbkFrV3NNeG9IVmJQTjF2RkJZZTJZdW5WLytFb3RvcTNibStxMWpVQmVCanpUYjhaZUJZM05ncFM3ZGNBQUNjdGxkajJzS3ZzSzM0Uk5BeEdUVG5TRXJvQ2dKeEZodmVHSEVEUnFlbSt6d2lJaTBpQm1rUk1iaTZYUmM4MXVkSzNMLzRHK1NXRktvdG5oMXdGVkxPSm51OE9lSkdYRGYzNDREMzN0ZjR0QzY0di9zQUFNQURXUU14Yys4MjdDazdYZTk1eEI4RHdBRURhL3FadElRUWNsSEl5Y2tSRkVWSllvejFBZEFIUUJzMGJSSW5Cd0RPZVMxamJCK0FEWXFpYkYyMmJGbkRzZ1FKSVlRUWNsNW9aZ1loaEJCQ0NDR0VrQXVPTTJaZ0hBYk9mYUszSktoSWswWGRybklGbjJ4bkZFUzhNSGk4N3RqOFEzdEM5bjFiUmgrOE4ycVNYM0tBTHdaZ2V0WkEvS0h2OElDUHk1cFMrd25XY0hTTWlzUDhHKy9YSlFkb3RRbUx3RlA5Um9hOFpxSTFITE92dVV1WEhCREl1TFFNZkhmdE5OM01mdURzOHZFYWJsbEdwNmg0TEx6cEFXUjM3dW1YSEZCM3pRL0haTU1rQkY4QlE3ZkVRSWdFZ1hDakdiT3ZtUllnT2NCZldrUU12cHh3TytJczNxWHV6OWk5eVJQOVdxWGczdTc5NisySGdlR3BLN3ozMWEwb0tHeGdwUVlTQU9lTWNSZzRZOGI2R3hOQ3lLVW5NelBUTE10eUg4YlllQUJKekpQRTJhUTQ1ektBSWtWUjVuUE9OKzdidDYveW0yKytvYVVGQ0NHRWtGOEJKUWdRUWdnaGhKQkxnaGlYaVlqc0JZaThmUlVNU1lNdTlIQUl1U1NJY1ptSXZIVVpJbTlkQmpFaDYwSVBKeVNtY0NQblhHU2NVNEpBQTBXWnZRa0N3Y3JmUjVrcytHaE1OdnEzU2xXUGJTZzZpbjNsd1pjRjZKdVlnbGVHVGxUM0hiS0UvKzdhZ0trTHZzUk44MlpnK3BKdk1XUDNKbDNWZ3Z1N0R3d1lQSzkyZWR1MENZdkFaK052UTZ6WnFoNDdVbFdHSHd0Mm85UnBWNC9kMkNsTEYyelhZbUI0Yi9UTlNOSlVRMWhiZUJoUHIvNEpUNjMrQ2UvdVhJZGpWZVhxWSswalk5RTJJdHF2RDYxRVd6aG1UYnhUblpVZlRGSllKRWFGQ09xTGdyZGZKY1NNL25kSFRVS0dKa0ZpZS9GSlBMSHFSOXcwYndadW5mODVjdFl2d3BiVHg5WEg0NjFobUpMUlM5MS9jL3RxeU56Yi8xUDlSaUhlNmswZ0NPVEdUdDNSSlNaUjNaOXpNQmNWTGtmSWMwZzlHQmNaQnlVSUVFSmFuUC85NzM5aGlxSjBGVVZ4QUlBZWpMRUllSElDbSt4L05NNDVCM0NTYzc0SndPcWlvcUpET1RrNTdxYnFueEJDQ0NHaDBSSURoQkJDQ0NIa2ttRE9tZ1loSXZYczlsMlFUcTY3d0NNaTVPSm42aklaek9ZSkNobzdUSUJjbkh1QlJ4UWNaekFBRVAzbmQ1TkFUSUlJaTJqUTdVY1l6YWh5TzJFVVJLUkh4Mk5DdXk2NHUxdC94RmxzYWp1WEl1T1BxK2FGN1B1bElWZXJzK2pQMkd0dzgwLy93MTZmVXZSekMvTHdyNjByOE9OMTk2SmRaQXdpVFdha1JFU2pvS0pFMTg0aGU3L3JIOU8yczdvdGNRVTU2eGJoNDd5TjRPQVluOVlGbjR5OUJRQVFialNoUzJ3aThrcUsvTVkydFdzZkRHcVRwdTdQMkwwSmYxcnpzNjdOeTV1VzRMa0JZM0JmOXdGWVgzZ0VCUlg2NVJSOFgyRFA5cjhLWVVadnBmZzFKdy9qamUycnNQWDBjWFNQYTQyWkU2YkNhdkRFZ2E5b25Zb0ZSd0pYWDlBbUhuQWVPRUZnWEZvR3JtcnJUVEw0S0c4am5sdTdRTGRFd1BMakIvRis3am84MkdNd25oOHdCZ0RRTGE2MStuaGVTUkgrdDNzejd1NTJCUURQL1hxcTN5Zzh1ZXJIZ05jRWdFZDZEZFh0djdlVC9vYWVMODVoQUVQd2toS0VFSElKeXNuSkVVUlJqQWN3bUhQZUcwQWlZNnhKbDFQaG5DdU1NVHVBWFFDV3VWeXV2WTg5OWxnRlFJdE1FVUlJSWI4V1NoQWdoQkJDQ0NFWGhqRU1jSWRlWTFxSGU2dE5DbEh0bTJGQXBFa3hBeUNJZ0J5ODdQa2x4MkQxL0R3ODlOcmlGeE1oSWtYZFpzTEYvZkdQQVFhQWlmVE5jTU5FYVdiaEE1NEE4Q085aGtMaUNoZ1l4QUI1Rm01RndjTkx2d3RaUFdCOFdoZjBpRzhEd1BNdC9mUWwzL29sQndDQTFXREVFMzFIb0Yxa2pIck1LVWwrN1lRZytSNi9YLzREWmgvWXFlNnZPSEVRSE43Z2ZidklHTDhFQVp2QmhDZjdlc3ZrYno1MUhNK3NtZS9YdDF1UjhmeTZCWGgxOHpKVUJhaXN3SHpHcEUwT2VEOTNQWExXTDFUM054UWR4ZUtqKzNCZGgyNW54eFViOE9meDdWY09raUNnSGYrYWs0Zng3RnIvOFFQQTREYnRjRy8zQWVxKzc3MTlmZHRLVE9uU0c5YXpTU0szWmZUR3gza2JrVjk2eXErdjBhbnB1dW9CeTQ4ZkROaU9OQnhqUVVwY0VFTElKUzR6TTlQbWNEamFDWUl3RWtBbTh5eWwwbFRKbXh3QUdHTXVBRVVBTm9paXVLS2lvdUlNS0RtQUVFSUkrVlhSQnhwQ0NDR0VFUEtyc3cxL0dWRjNia1RZaEk4YWZJNVNlMGJkRm15QjE2NG1Gd2N4dmpzaWIxK0pxRHZXdzVBODVFSVBwMG1ZdW1RajZzNzFpTHhsc1Rvai8xSWcyT0xWYlM1ZDlPWEVSUUFNdE1SQWcwU1pMQUdQRzVnUU1Ea0FBTDdldHgwL0hjNFAyVzkyNTU3cTl2ekRlN0MyOExCZm0ydmJaMkxsNUlkd1Y5ZCs2ckdOcDQ3aFJFMkZYMXV6NkorWThsbitGbDF5QUFEWUpiZHVtWVE0aTMvSi9EdTY5a1hDMlZMNkN1ZDRjdFdQdXBuM3ZnSWxCd0RCb3h6ekR1WHJrZ1BxN0MvMy92Mko4VW5NME5MZWQ1ZnNueXlSR2RzSzNlSmFxZnZQcjF2ZzF5YlJHbzQzaHQrQWI2KzVDOG1hWlJTK082aXYvbEZzcjhhTXZFM3F2c0FZL3RodkpBSjVxS2YrZmZqZG5XdUQvZ3lFRUVJdVg3Tm16UkxkYm5lRzBXZ2N3UmpyeGhpTFFSUEhEODR1TFZEQ09WK3VLTXE2bXBxYTQ0OCsrbWdMeWlnbWhCQkNMZzJVSUVBSUlZUVFRbjVWekpZQVk2ZnJBQUNHcElFd3RPbmZvUE80WFRQalZUUTN4OUJJRXpGMXVSbk1IQVdJSmxoNlBYQ2hoOU1rekZuVEFHWUFDMnNOYzVmSkYzbzREY2JNM2pYVitibFU3TGd3QkU2ZlVSc3N3blR1NzROVHUvVEJ5c2tQWVVSS3g0Q1BHNWlBa2FtZDFQMlBkbTNRUFQ0MHFUMSt2dUUrZkhEVlpLU0VlMTliUmJWVmVIVFpuSUI5aGh2MTR5eDNPdkRpeGw4Q3RxMTFlNWNqc0JuOGwzYS92VXNmZGZ2SGd0M1lFNkN5UVVQNFZoQUFnQXFYQTArdi9pbGcreXFYTjI0UjZyNmJOTWtRamdBSkFtUFRNdFR0ZFlWSHNGc3ppei9LWk1IVC9VWmgvWlJIa2QyNXB5Nko0VDg3MW1EVmlRSy8vdjZ6WXpWcUplODlHNStXZ2F5NE5ybzJYV05iNlpaa3lDczVoWlVCK2lLRUVISjVteng1c2xoWldSa2xDRUlmQUNNQnRBS2FmQmtWemhpclZCUmxINERGc2l6dk9uTGtpS3VKcjBFSUlZU1FCcmk0YTB3U1FnZ2hoSkNXaCtuL0JSWGp1a0FxM0ZqdmFkeFZwZG54RDd5UWk0am1PUmJqdWx6QWdUUWg1djErOUZMNm1aZ3BRdDNtcnVvTE9KTDY4YnFiSEdUMk85RUw5d2xVTHppeUY0QW5zRzRRQktSRnh1cG1vTmZwR0JXSG1ST200cDBkYS9HM2pZdDFqMlhFSnNKeU5zaGRiSy9CdXNJakFJQWhTZTN4Wk44UkdOQzZyVjkvSzA4VTRMRVZQK0JrVFdYQWNmb0cxRC9JWFlkS1YrQnFGaWJSKzN2bUc4VFBpRWxFZXJTM0lzWi9kNjBQMkVkREJIcUZ2YjUxSlVvY2daTm90T095QmtoY3FHUFd0SFBKc3QvalBST1MxTzI1QlhrQVBJa0IwM3NNd24zZEJ5RENKNW1peXUzRTN6WXN4bWY1V3dKZXI4UlJpNC96TnVKaFRZV0FKL3VOd0owTFo2cjc5M1RUSitGUjlRQkNDQ0dCVEowNjFWWlZWZFVWUUQ4QVhUbm40U3hRUmwzamNRQVM1enlmTWZZTDUzeEhiVzN0bVp5Y25FdG43UzVDQ0NHa0JhRUVBVUlJSVlRUTh1dVM3UHA5WTNqRHpoTTE1YlJsbW1oeVVkTSt4MGIvTXVHWEpHMTUvb2ErWmk4MEpnQUdtN3JMbmY3bDN5OHlWRDNnSElRWlRMcjl2Mi80QlFjcXp1aU9SWnV0R0oyYWpoczdaV0ZVYWlkZFlQeTNQUWZEcGNqNHgrYWw2ckZPbWdEOHVzTERHSnpVRGsvMEhZR0JBUklEOXBZVjQrVk5TN0R3YkdKQ0lCYlJvQ1ljQUlCYlVmRFpuc0RCYmdBSU0zcC9KcG5yNHdYYU1SeXZyc0NXMDhlRDlsTWY1cE1pY0tLbUVwL2tCVTlVMHlZRjJIenV1NVpGOUxaekJxZ2dvTDIvdTBxSzhHVGZrYmcveXo4eHdLWEkrQ0ovSy82MWRVWFFwSVU2Nyt4WWcybVpWeUQ4N0wwYjA3WXp1c2EyUW43cEtVU2FMSmpVS1V0dGU3S21FajhjM0JXeVAwSUlJWmVmbkp3Y2c5UHBiQ1dLNGloNEVnUmlHR05OSFRkd2NzNkxPT2ZyQkVGWVdsdGJlMkw2OU9udStrOGpoQkJDU0hPZ0JBRkNDQ0dFRVBLcjRqNEpBZzJkbU1LTW1rRG5aWjBnd0dCSUdRcGp5bEJ3cnNDNTh5TncrNW42VHpzUFlsd1hHTnVOQTdORXc3WHZPOGpGdVNIYjY1L2psakViWFBzek5lMWtxbVprMEsrVmZyRW5DTENXOG1MNWxWZ00rby96RHRuL08vWnlweDJ6RCt6RTdBTTcwVDR5RmsvMEhZR2JOQUhqUjNvTnhjeTkyM0MwcWd3QUVHM3lKbUtOU2szSGRSMjYrZlc1dDZ3WXIyOWJpYmtIODhEQlE0NHh4bUxUN2E4NlVZQXo5c0FCYndZR2srQ2RnUzhwK2dTQkRsRng2dmFHb3FNaHIzdXV2c2pmQXBmaVArTmZPN1k2Tm1Qd0NnTGF4d0lsQ0dqdjc4d0pVOVdnZmgyWEl1T3J2ZHZ4eHJhVlFTc3krQ3B6MnZIaHJnMzRmZTloNnJHSGVnN0J3OHUrdzYwWnZYWEpEUi91MmdDSjAwUk5RZ2doT2l3ek16TkdsdVZNUVJDR0tZclNrVEhXbEVzTGNNNjVBcUFjd0diTytacWFtcHE4ZSsrOTkrSXViVVVJSVlTMGNKUWdRQWdoaEJCQ2ZsMnlVN2ZiMEdBL00xekdGUVNZQ0VQcnZqQ21qWWF4L1Znd1c2TDZrQmlSZ3BwZkhtbnlTd294bldGTUd3bFQrM0VRWXIzclpodmJqMFhsRjhPQVVFRW03WE9zdEpDSlFiSzNnZ0FQRUlpOUdHbVRhZ0NBTzhzdjBFaEljekNMK28venZnRjFYNGNxUy9IUXN1K3c0dmhCdkRIaUJnQ0F5QmhHcG5URXAvbWJBZWhueXZzR3IvZVVuY2IvYlYySkg4K1d4bStJS0UxQUhBQ1dIanNRdEMwSGg4STVoTE1KT0JhZlV2N2FaSU5UTlZVNEx6NnBLRFZTNkw4cDJ1U0xTSk1GQmlZRURMUnJxd3M0SlA4RWdXRDMxeW5MbUxsM0s5N2N2aHFGRFV3TTBIcHY1MXJjMDYwL0lzOHU1M0I5eDI1NFpkTVMzSlhaVDIxVDVYWUdYYXFBRUVMSTVldjk5OTgzU0pLVUpZcmlXQUNkR0dOaGFPS2tUY1pZTFlDRHNpei9LQWpDcG1QSGp0VUE5V1FaRWtJSUlhUlpVWUlBSVlRUVFnaXBIeE5nU0JrR1UvcjFFR016SUlTMUFwZHFJWmZ1aDJ2UExMZ1BMUXg4bm1CRTJKaTNZR2d6QU54VkNlNG9oZUlvMHpVeFpkd01VL3IxRU1KYUE2SVprT3lRVG05SHpaTEhBWGZnaVNXQmtnb01TUU1oeG5VQnN5YUFPMG9oblZnSHVXUjN3MzlHMFFKVHh3a3dkcndHWW5SN01Fc3NJRHVoVkJkQ0t0NEZkOEhQa0U2RVdMdFp0TURTNzNkZ29oSDJUYThEYnU4c1dURytHNHp0eDhHUVBBaEMyUCt6ZDkrQlVaVHBIOEMvTTl0YmV1OEpoQlo2NkUwRVFRRlJVVUU5ejNZVzdIZnFuWjZucC9Hc2QvNDh6NG9kQ3lxQ2lpZ0lTTys5RTBJUGhQUksycmJabWZmM3g1TGRuZTJFS01Ybjg5Zk96RHZ2dkR1ekNXSGY1MzJlSkhBcUl4emxtMkJlL2ZlZ3E3cVZxY09nN2p3WnlvelI0TlMrdGNRQmdJL3Q2bmQvZS9EUnVWRG5YZ04xOW5od3hoUy9iVGhORkRoRElsaExoWE9NR1pkQ1Arb0ZjTHdTa3JVQnpOb0FUaFBsY1lJQ3hxdStCbTlNY2Q1VEpvSlphbUhaOWdhRUl6OEZIb3hDRFZYMjVWQmxYZ1pGYkZmdytuZ3dvUlhTcVdPd0gxOEc0ZWpQWU5aNnY2Y3FVNGREblhzMTdNY1d3MUhpVHA4T2xSN3FyUEZRWlkwRkg1M3I3TlBXQ012Vy8wRTQ4cU9ybVRiL0lXaDYzZ1ltMnNCT3Z5YytLc2M5dExnOG1LWjhCODZZQWs1dEFrUTdwS1lUTUs5NkVtTDlnY0QzTjZZck5GMnZoekpsTUhoRE1zQXJ3V3lORUU4ZGhhTnNBK3lIdmdmeit2a0lScGt5QktxY2lWQW01WVBYeHdNY0I4bGNDMGY1SnRqMnpnU1kvSHRYWnFVQWdZc0o3NVhKUW1UaGZjKytwZXFrYkZ2QnV5czduTEpidlp1anNLNEtyKzljallYRlJXYzh4Z2l2QUlGS2MvREpiNHREY0pVWmlOYklNMkNZUFNieDlhckFhZjdENFgzdnBCRDNydEhtdmk4Y2dBUzkwV2VGdjVwWFFPSFJyNzhNQXFmc1Zsa1pCYXZvd0ZjSGR1Q3RYZXRRYVc1LzBFT2ozWW9QOTIzQ1kvMHZBUUFvT1I0Zmpic0IyUkV4cmphemluYWdSYkFGNm9JUVFzanYwSnR2dnFreEdvMnBITWNOWVl5TkFKQ0FqcDh2RUJsakJ3RXNWU2dVV3p0MzdseDUwMDAzVVRvYlFnZ2g1QnlqQUFGQ0NDRUFnREVUUitDMis2ZWhvclFLenozMlgxaGFMYUZQSW9UOExuQ0dKQmd1ZlJXS3hQN3kvVW9kbENteFVLWU1nWEIwQWN4cm52WlpMYTVNSFFabG1qUHRNYWVMQTZlTDh5a3l6cHZTNUR0VUJpaFRoME9WT1VZMmFTdGJ5T0p4SFZYV2VHZ0hQZ0krd3F0RzlrREFmbWdlTEd1ZkR2a2VGVEhkb0Ivekd2aklMSy9CcVp5VDV0RzVVSGVaQWtmNVJwaFgvTlh2U214MXpoWFE5THdWQU1Ec0xiQnUreC80aUF6b0J2ME55c3d4UHUyVjZhT2dHL3c0ekd1ZThqbkd4M1NGZmtRQkZQRzlRNDZkTnlRN0F5dkU5ay84Y05wbzZBWS9BVlhueVdHMVYwUm13M0U2UUVEYjd6NVhRQUN2TWdLbWRLL09lZm43NEhod2htUm8rejhZTUVCQW1URWF1aUZQK253Mk9JVVdpcVJZNkpJR1FqZmdMN0R1bkFIYm5vOTl6dGVQS0FCblRJRXFheHdhdnh3SkNLMVFkNXNLYmY2RDRMU3g4ajcxV3VoSHZZRG02bDJRbWtvQWxSNmF2dE1CY09DVU91ZDdpOHlXbjZPSkJLZUpkU3NablFBQUlBQkpSRUZVOUxnaEd2RFJYYURPKzZQL3p4dW5jQVlkOUxrTDNndXlPSDA4bFBwNEtGT0dRTnZ2WHBqWFBRZmg2QUsvOThYekhQM0k1MTAvVzU3NGlBeW9JektnN25RbGJJV3paTWU4ZzNQSWhZMXJ4K0srREZNMFpsM3hCOW0rYlI0QkE2WE43dDl0Rm9lQUIxWitqMFhIQXdlOWVGTHhDdVFucEdGblRabHJjdHc3SFgrMU9YZzI0VnBycTJzQ1BkMFlKVHRXMXVJT3BocVM3UFg3L2d5cGVIbm01RkRaRjZxOEp1LzlCUWpvdkRJZTJQMEVDSlEybjBLcXdSbnM5ZlB4QTNoeTNVSlVXOExMc0p3VkVRTWx4K05Jby8rU011L3YyWWc3OHdZalN1TU15dWdUbCt3NkprZ1NQdHkzS2F6ckVFSUkrZDNnZERwZEZJQjhqdU1HTWNZNmN4eW5EM25XbWJFenh1b0FiQkpGY1JtQXNnRURCbHdZcWJnSUlZU1FpNXozOTdPRUVFSitweVpQR3dldFRvUHMzQXowNkoxN3JvZERDRGxQY0laa21LNyt4aWM0d0p1cTA1WFFEdnlMei82elNXbk96TlZlZy9FTkVOQU9mQVQ2c2EvN0JnZWNwdTR5QmVydU53YTlqaUttRzR4WGZ1RWJIT0NITW1VbzlHTmY5M3VNMDhlNys0enZCV1g2S0ppdStkWnZjRUFiVmRZNDMvSEU5NEpwOHBmK2d3T1lCTEZxQit3SDUzcGNtSWNpdW5QSXNRZkNhU0podkhKV3dPQUE2ZFF4MlBaK0tpdnJvSWpwNGg1U081K3h6L005VGRQN0xoakd2ZU1iT09KTnFZTjI0S05RNVY3dGM4ajFMQlJxS0JQN3dURHVUZWlHUCtzVEhPQStRUUZWeHVubkpBcUFZQTczYmNnd2M1WGYvZnBSTDBMVDUyNkV6TmFxMUVOL3ljdFFKZzhPMklRekpNTTQ2WE8vd1FFeUtqMDBmZTl4YjB0Q3dJd2M1T0xIY3h4dTZOSVh2MXg3RHpwRnVuOE9scDg4Z2oyMUZhN3RyVlVuWVhFNGY3L3FsQ3BrUndiNG1mRmp4cGpyTUcveTdmanlpcHRkKzlSZVpSQWEvV1FvOEZUcFVUb2dNeUphZG14dDJUSFg2MjdSQ1ppYzNTUGttSEtqNG1TcjZOc29PUGxYSVZZL2svbWV2TlArSnh0OE03cDRCd2pZSk5HbnpScVA5OUE3TGhsaXNGSXRIdnJGcDJMbDlmZGgxZFQ3TVN6Wi83OVZ6WUlONyszMW4rVm0vdEY5N1NwZFFBZ2g1T0kxYytaTWpkRm9URmNvRkpjenh2cHlIS2RGeDVVV1lBQVlZK3dVZ0kwY3g2MnhXcTFGOCtmUGJ3MTFJaUdFRUVKK0c1UkJnQkJDQ0FBZ0lTbk85VnFwVkFScFNRajUzVkNvWVJ6L05qaGRuR3kzV0xzUFV0Tko4TVprS0JMNnV2WnJldDRHNGNoQ1dWcC9zWG8zekt2L0RsWGFTSEM2V0dkNmVwVWV2Q2tWNEp5L2E1aXRFVkxEWVVqbUdrQzBnVEVHc1dvN0hPWGVxeDA5dnE5aURKcCs5MEhUKzY2UWIwUFRiU3JzUmJQOUh1UFVFVENNZndmd3FOVXVIUDhGd3JIRmtNdzE0RFFSVU1ibFFaMTdqU3ZsdmpKNUVCVHh2U0RXN0pYM3BYQ25qVlltOUlGeTNEdUF4eVNVMUhBRVF0bDZRQktoNmYwbjUwNlZBWncyRnN4YTE5WUpER05lQjVUeTFOcGk1WGJZajh5SGNHS0ZNNFcvMmdSMWwrdmMvZlB0LzdOZU4vUXBuK0FJcWFrRTlrUGZReWorQlZMVENlZDdTaGtFUmV6cENUbmVQUkZtWHZzTU5EMXZneUlpSFp3MkJwemFCRTRiRFU3cm50eVRHZzVCYXFrNG5lS2VnZG1iWWR2M3VjOVlOTDN2aEhiZ0kvTDNYclVUOXNNL1FLdy9CRTZsaDdyN0RWQmxqWGNkVjhSMGhjOHlKSS94R2NhOEJxZ003bU1PTTRUU0RSQnJka1BkK1dyd3A0TXJYRUVta29DV0pkT2h6cDBDM3BBSVRoc0ZUbTF5cHZCWDZsMXR4TG9pU0sxVmdORHFySjNlWEFiYm5wbSs3Nm5YN2JMZ0MyYXVncTN3SzRpMSs1elhOYVpBbVQ0U3FzekxuTStUNDZIcGZRY2NGWnQ5K2dLbmhHSGNXN0tBR0tuK0lJUVRLeUExbHdFY3dFZDNoanAzaWp6REFSQzBsQVc1T0VWcmRPZ1RuNEtScVRtNEtpY1BhVWI1WjZLNHFSNlBySjR2MjJjVEhmait5RjdjM00wWkZQYjBvTXNRcTlYamxhMHJJUGlaOEFhQUpMMEpCVU11eDZUczdnQ0EvRVIzY0kvb3ZUSS9SQlVFenl3QjJaSHlpZjFkTmVYWVYxZUpuckZKQUlBM1JsOERCbUJCc1c4cG1leUlHRHd4WUF5dTZwUUhoeVRobXA5bVlrZDFxZXU0VGluL25Xa1dmTXZXZUNwcGtnZEMrUXM2MEhnRlF6ajgzSzl2RCsvQm4vdU5oSnBYSU0wWWlSK3Z1aFAzci9nT3UydkxBMTU3Y2s0ZVhoNCtFZHJUL2ZkUFNNT0dpdU4rMjM2MGJ6UHU2VFVVTVY3bEdXYnNDVkllaHhCQ3lPOU9RVUVCcjlGb09uRWNOd3BBUG9CRWRQQkNRc1pZTThkeFJ6aU9XK3h3T0xaSFJFUTB6cDA3MS84ZkU0UVFRZ2o1elZHQUFDR0VFQmhNZWloVjduOFNiTGJnWDVJU1FuNGZOTDF1QngvVHpiVXROWmZDdlB3dkVPdmNkYWlWcWNOZ0dQL3U2UWxaRHBwZXQ4Tzg2bkZaUDhLUm4zeFN5WnR1K0FXOE1kVjV2SGdKTE91ZkMyTkU3Z0FCUGlJRDJ2NFB1QTg1ekxEdStzQlpsOTdlQk4yd3A2SHFkS1d6YlV4WDU4U3V3M2RWdUtiZmZlQU16c2ttTUJIbVZYK0hjT3huV1J0SHlTcFlkNzRQL1pqWG9NcTZESUF6NjRCM2dBQVVHdmRyandsK3NXWXZMSnRlZ1ZpOXk5a3N2cGM3UUFBQXA5S0JuVjVVcThxOEZKelJuUmFhV1dwaFh2MGtIR1h5eVIxbWI0YXRjQlkwWGErSFVMb1dZdlVlZnpjc0pFNGJBMVhPNWU0ZGtnRHJsdGRnMi84bDRMV3kxYmJuRStpRy9ST3N0UUwyd3orNHg5SmFDZXZtZjh2YXFuS3ZobjdVUzY3dGxrVjNnMW44cDhWdW8wd2VDTzJBUDd0M01CR1dEUy9BZm1DT3JCMnpOY29DQklUalMrVWRlVDRId0IwY0lOcGczZlVCYklWZkFFTHI2V3NPY2dVSWNDcVBaMWExRTVhcW5iSnVkS05lZ0RwM0NnQkFhaTVEeTQ4M0JYMC9nRE9UZ2VmblZLemFpWllsOS9xczVMY2YraDZLaEw0d1R2b1U0RlZRZVB6Y2VkTDArUk1Vc2M1SldEQUhMT3VmaC8zZ3R6N3RyRHRtd0hqNURGbm1EeWJRZ3EyTDNjZmpwb0huT0JoVkdpUWJJaENoMWdSc3U2TzZESDlhK2cxcS9LUzMvL2UybFppVTNRTlJHaTA0QVBmM0hvYnJPdmZHdktON3NiZTJBbFhtRmhoVmFuU05Uc0R3bEN3TVM4bUMwaU1ZYXNueGc2N1hkVmI1NzkwWWJmRE14U2M5U2h4RXFyV0lWR3RsV1FlZTJiZ1ljeWZkQmdYSFFhZFU0Y1BMcG1KWFRUbVduenlNMHBaR21GUWFqRWpKeHBpTXpxNHhxWGdldzVLelpBRUNScFg4M2pUYWdtYzJxTGVaVVcrenVDYmVjNlBpZmRwNEJ3aTBaV0x3Vk5MY2dQZjJiTVREZlVjQUFISWlZL0R6TlhkaFhYa3hGcDg0aU5MbVU3Q0tEcVFZSXBDZmtJYXhHYmxJOGNoVzRHQVNscFVjQ2pqT1ZzR09HYnMzNEtsQlkxMzcxcFFkdy81Ni85bE5DQ0dFL1A0VUZCVHdtWm1aRVJ6SDlaY2thU3pQODJrY3h3WCtvK0hNTWNhWXdISGNDUUFiRlFyRmhxS2lvcEtDZ2dJS0RpQ0VFRUxPSXhRZ1FBZ2hCRWFUUWJadE1iZS9qalVoNUNLaDBrUHJ1VHBmYUVITHo3ZUR0VlRJbWpuS05zQzJaNllybGJrcTgxSm5zSUFVb3JTa3d6MFp3M2xQNkFiaVdXTEFZd0tlV1dyUnN2QjJTSTNGcm4zV1hlKzdBZ1FBRHJ3cERWS0RmRktGMDhaQTA4TTl5V3ZkK1o1UGNFQWJkYmZyb1VwM3AzUm5vcC9mazd6S1o1ZHdkQUhNcS84Qk1QZjNZY3dobjRoaUhxdE1GVEZkUFkrZ2RjbDBpSFgrNjM5Yk4vL2JaMkwrVENtaU93T2MrNzhFMWkydk9TZlEvUkNPTFlKd2JGRjRIWHU5UjA2aENiVndHTHFoLzNCbGxRQUE4K29uSVJ4ZDZOT09qOGlVYlV1Tko3d2ErRDRIQ0Mxb1dYUTN4QnA1SUlYbnMyQUJWa2U3T056UFBOelByTGIzbmE2c0E4eGFqOVpsRC9sTjg4OGJVNkViK0tocjdJRStYNXE4UDdvMnJWdGU4eHNjQUFBUVd0RDZ5LzB3VGYwWm5OYTUwcGtKbHJER1RDNGNrdGRQMWNERTlKRG4yRVFSSCsvYmpGZTJCYzRJVUdOcHdjMkx2OFNjaWJmQW9ISm1Sa25VRzNGdnI2RWgrOTlTZFJKL1grLyt1YTJ6eUFOVFluWEJBd1JLbXVVcjlhTTBPbG1Bd01hS0UvamIycC93MnFpclhDRmpmZU5UMERjK0pXQ2ZwUzJObUh0NHQyeWZkM2FDU25NelFpbXFxOEx3RkdlMmxaNXhTVDdIRmJ4ODRhVlo4UC92NEN0YlZ5QXJJaHBYNWVRQmNKWi9HSldhZzFHcE9VR3ZiNWRFUExibVJ4eG84RitlcFUya1JpdmJmbS9QeHFEdENTR0UvTDZrcDZjYkRBWkRGMUVVQjNNYzE0OHhGc2x4WEVlVkZnQmpURHlkUFdDREtJby9OalkybGhZVUZBU3Y1VU1JSVlTUTMxeUhwZzRpaEJCeVlUSVk1Vi9XbWx0cEVvR1EzenQxMW5oWlduYkw5cmQ4Z2dQYTJBOTk3OTVRNnFHSTd4V3lmOWtFcVBJc0ZxeElBbHFYM0NzTERnQUE2VlN4YkFVOHI0M3lPVlhWYWFKN1F0WmNBOXZ1RDMzYUtHSjd3SGpsTE9pRy9kTzlNbDFvZ2VQa2FwKzIzdCtyaVRWN1lWNzlsQ3c0QUFDWXpXTUNUR2lWMWEzM1RNc1B3UXpPa09LVEtyNGp5YTRIQUx4Q2xzR2d2WHdtdUVNOFkxWG1XUERSWFZ6YjlvUGYrUTBPQUFCTzUxa1RuWUZaRytUSC9YeS8yYnJxU1ovZ0FFRCtMS1JUUjRPT2tZa2VRUTlLZGVDR3JvRW9vT28weWJWcDNmbWV6MWloVUVQVDUyNllydnNCaXFSODEyNS83MTJWTVJxYzF2bmVXV3NGYklXemdvL1gzZ3o3d2UvY08veGswQ0FYdHIyMUZTRURiOW9VTjlYanJWM3JNR1QyRzNoK3k5S0F3UUZ0ZGxTWDR2SjVIMkJiVlduUWRtMnFMUzE0YXNNaVhQdlRwemhsYy84ZFdXdHRsWTNSTGdhLzd0RkdlYVlSZisvdjY0TTc4WWRGczBKTzZ0dEVFVE1MdDJMYzkrK2p5cXR0bEVjS2ZyTkR3TEhHdXFCOUFjRG15aExYNjNpZDBlZTQxU3RqZ1BjMTJ6QXczTHY4T3p5L2VhbmZMQU8rN1lFbEp3N2lzdS9ldzdlSGcyZUwwU2xVcnZJUUFIQ29vUVlyUzQrRXZBWWhoSkRmaDRLQ0FxVmFyVTRVUmZFeWp1TUdBWWpqT001UGRHMzdjUngzaXVmNURaSWtyWFk0SElYTGxpM3pqWTRsaEJCQ3lEbEhHUVFJSVlSQXA1ZXZOR3B0cGpURWhQemVLZE5IdVRkRXEzeWkwWXZVZkJMTVd1ZWF2RlJFWlVPczJoSDhBcDRaQlBnd0psc0JlUWFCMDJ4N1pzcEtIcmd4d0dGeEJ6bW9mQ2R6VkJtWHVsN2JEODZWWlQzZ0l6S2h6WDhRcXB3SjhDeHRBRWxBNjZvbnc2am56bUJlOXl6QWZCZkxNSE1ON1B1L2hESjVFS3g3UHBFRk1rak5IcE54S2dNTTQ5NXk3bTg4RGtmNVJnZ25Wc0JSdGhFaEMzbUhTWFk5QU5wQmY0TjIwTi9BTExWd1ZHeUZVTElLd3ZGbGdCZzgvYllQN3d3Q0laNnhLbXVjeDZBRVdIZThIYkF0cC9JSWFuTllFT3BlQ01lWHdsR3l3dTh4ZTlGc0tPTHluTThreUdmY2VTMlBEQUpoZkdZVkNYMWNxL2Zoc01nRGFUZ0YxRjJ1Z2JiZi9lNFNGNmVKbGR0ZzNUbkRwejlsMGdEM3VJdC84U2tCNFZlUXpCWGt3bGRZVjRtbk55ekM0d011aFY2cGhsVVVZSEVJcURhM29LSzFDY2ViR3JDbnRodzdxOHR3Tkl3SmNHOUhHK3N3K2NlUE1TUXBFMWQzeWtOK1lqcFNqWkdJVUd0Z2N6aHdzdVVVZGxTWFllbUpRMWhXY2dnT1A1OUppMFBBbXp2WDR1NWVRN0M1c2dTclM0TUg0bXlyS3NXeWtzTVlucEtGT1lkM282UzV3Vys3VmFWSE1manJOM0I5YmgrTXoreUNYbkhKaU5IcTRaQWs3S3VyeEM4bkRtTE9vVjArSlE3YXpEOWFpR3M3OThLQXhIUzh1R1ZaeUlBSkFQaThhQnNtWlhkSG90NkVsN2N1OXpsZTNGU1BCY1ZGR0p1UmkyVW5EZ1ZONjgvQThPNmVEZmp5d0E1TTdkSUhJMU55MENNMkViRmFQWlM4QWcwMk13N1VWMk5kZVRIbUh5ME1lQis4WFpmYkc5RWV3UThmRlc0TzZ6eENDQ0cvQzF5WExsMWlGUXBGVDhiWXBRQnlPYzRqZmRmWlk0d3hNNEJpanVOKzRYbCtlM0Z4Y2VQY3VYT3B0QUFoaEJCeUhxSUFBVUlJT1E5RXgwVmh4SmhCU0U1UFJPSE9nMWkvWXN0dmVuMnRUcjZ5czdtSkFnUkkrM0VjaDc0RDg5Qm5ZQjRreHZEajdDVTRWUjlxTXBXY2J4UnhQVnl2SFJWYlQwL0VCaWExVkVKeE9rQkF2c0xiUDlrS2MwV1lBUUtRQndnd2N3MnN1ejhJM055algwNnA5VDNzOFI3dHh4WURPQjBZME84K1ozWUJyKy9McEtZU21OYzhGVHI0QWM1SlhxbitZTURqbG8wditkMXZQL3dUTkgzdThja2F3RWRtUVIyWkJYWDNteUExbDhLNjR4MElSMzRNT1k2UTQ2d3RoRmkxUTFhckhnQTRYUnhVT1JPY0FSTDJadGdLWjhHNis2T3dBd1Y4TWdpRWVNYktsTUd1MTQ3eVRXRG1JQ20wSlhmUUJSUHRJY2RpMy85bHdHTmkzUUcwL0RBMVpCL09hM204OXpCS0RDamo4bHl2aFpOcm5EOURuQUxxM0t1aDZUc2R2Q25ONndJUzdFVmZ3N0xsLy95VzZQRDh2SXExaFdHTjJmTXp6RUw4REpNTDB5ZUZXL0JKNGEvN2QrT215aFBZVkhraWRNTUFYdG0yQXE5czh4K2s0MDFrRW01WjhsVlliZTJTaUs4TzdzQlhCMFAvVHZabWR0Z3hkZUhuWjNST2xia1pvNzk5TjJpYnU1Zk5PYU0rRysxV2ZMUnZNejdhMXpFVCtYZmtEWlQxL2UyaDRCa0hDQ0dFL0g3TW1UTkhKUWhDWDhiWUpNWllGNDdqalBEK0QxYjdNUUFpeDNISEdHUHJCRUhZVUZOVGM1SktDeEJDQ0NIbkx3b1FJSVNRY3lRNkxnb0RodmJHNEpIOWtkZXZLL2pUZFV2SFRoeUJzcElLSEQ5eThqY2JpMWJubmpnVDdBSUVlK2gwcCsybFVDalFkMUFlYXFycVVIS3M3RmU3RHZsdDhUeVA3cjF6TVhCNFh3d1oxUi9SY2U1MDdnbEpzZmkvWjN4WHc1THpHKytSWmw2c094Q3lQYk83VXlsekN0L0plQitlR1FUQ0xqRWcvLzdLdW10RzRNQUZqcGZWb3VkVU92bGhYUnc0ZFFRQWdGbnJBTWtCL1NVdk8xUENld1VHTUdzRGJMcy9nRzMvMTM0bmJ2MWhRdnZTdVROckhWb1czZ2I5eU9jRGxtcmdUV25RWC9JeWhOUmhNSy85WjloakNxVDFsd2VnRy80TVZObVhPKytiTjdVSm1uNzNRWmx4S1ZwL3VTLzQ1SDBiN3d3Q3daNHhwd0NuajNlZkdpSUFRemJSTFlYK3pyRzl6OEtINDh5Q1d2Z29kejF4UitWMnFMdE1PUjBZNEZzbjNuRnlEU3hiWDRmVWNDaGdmNTZCTjFLQWNoKytKM2w4bHNQSk9FQUl1V0FOU0V4SGo1aEUxL2FjUTd0aEVYKzl2K2tKSVlSY09HYk9uS2tWQkNHZDUva2hBSVp4SEJlSERwd1hZSXdKQUdvNWp0dklHRnZrY0RpT1Bmcm9veFNkU2dnaGhKekhLRUNBRUVMQzFEdS9CNGFNemtlM3ZFNklPVDM1V1ZsZWc1MmI5MkhkOHMwb0s2a00yVWRrZEFRdUdUOEVRMGNQUUU2WHpJRHRNblBTT2l4QVFLRlFZUGlZZ1JnMHNoK3lPcVVqS2lZQ2RwdUEycHA2YkYyM0N3dm1Mb1ZhNDU1RWEyb01yenhjZSsvSGcwLytDY011SFFCSmt2Q1ArMTlHOFdGblBWZVZTb214azBiaWtzdUhJalVqQ2VaV0svWnMzNDl2UHBtUHVwcncwcXAycEw2RDhqRDZpdUhJeWMxQVRIdzBKRkhDcVlaR25EaGFpbTBiZG1QOWlxMXdDSUVucGlaY093WTVYVEl4Lyt2RktEM2huc2lKVFlqQnNORURrRCswTnhLUzR4QVpaVUxaeVVyTStNOW5ybnZoRDhkejZEZW9KMGFOSDRxc1RtbUlpWXVHMVdMRHllTmxXUGJUR214Y3ZUM28rN25wcmltWU1HVU1EdXc5akZlZm1SRTBDR1R3cVA2WS91Z3RPRlhmaUZlZm1ZR0swc0FwY252bjk4REljWU9SUDdRM0RFYTkzelpablh3bnc4aDVqbGNCblB2UFJKKzY2U0dFczFKWnR2STdqTlhZUGtRYjdBZUNwWVQzV2d5ajlBb1EwRVM0WHl2MU1GMy9rLy9BZ0wyZndyYi95NUFaRkVKZS93eElEWWZSOHVPTlVNUjJneko5RkpTSitWQWs5SFlGTkxSUmRaNE1uYTBSbGswdnQvdGFBTURzVFRDdi9DdTR6YTlDbFhrcGxNa0RvVXpvNjVQNlhoSGJEWVp4YjZQbHh6LzRMWjBnNjlON1pYK1FaK3pNbHVDK1g4eGNHN0F0QUhsNWg3QW12VHRtWVpUZnJBaEJNaGg0ZnNaMEEvN3NMbmZod1ZHNkZ0WWQ3MENzMlJ2eStwemE1TjRJTitqQm95eEh4MmFRSllTY2IyN3BsaS9iL3FKbzJ6a2FDU0dFa1BNTXAxUXFvd0VNNG5sK0lHTXNDNEF1MUVsaFlvd3hDY0FwanVOMk1jWlduenAxYWx0MWRYVlRCL1ZQQ0NHRWtGOEpCUWdRUWtnSXFabkp1T3ZQZjBDUFBsMThqbVhuWmlBN053TlRicDZBdGNzMjQ2UC9mUVdiMWViVFRxRlE0S29ieCtPNlAwNkNTcTN5T2U0dE9UMHhaSnR3NVBiSXdYMS91dzJwR2ZKSkhwVmFCWU5Kajh5Y05JeThiREQyNzNhdldHd09FU0J3dHZlalYvOXVBSndyemdjTTY0UGl3eVZJU0k3REV5OCtpTFJNOTRwbGpWYURTOFlQUmEvKzNmSEU5QmZRZEtvWm9lUjB5Y1NBNFgzUXMyOVh4Q1hFd0JScEJHTkFROTBwN04xeEFEOStzd1RWRmNFbm5reVJSanp3eE8zb045aHI1YTRLU0V5T1IySnlQQWFONklmcmJwbUUxNS83d08ra2ZueGlMRzUvNEFZQVFISnFBcDUrNk4vUTZiVzQ3cFlyTVdIS3BWQ3E1UC84WnVhazRkRm5wK1BoVzU0R1k3NjF0R1Bqby9Id1UzZWhXNi9Pc3YwYXJScVIwZDNRczE4M0RGaStCZS8rNTFPSUR0L3lmaHF0QmxmZE1CNDh6NlBQd0R6a0QrMk5UVUVDQ3E2NTZRb1lUSG9ZVEhxTXYrb1NmUGF1YjdyY3pKdzAzUDNvSDVIYlBUdGdQMjNpRW1LZ1VxdCsxY3dVcElOSkRtZnQ4cllKUlM3MEJDdXZkV2VOa0UzZ0J1S1pRU0RjRWdPZTQ1Q0U0SlBVVEhRZVB4M293TGZWZ25kZDB5UExnVmZ3QUxQV3diWm5KbXhGczlzUkdPQm5yTzBrMWgyQVdIY0FiYjlGRlVuNTBQVDRBMVRaVjdqYXFQTnVocTFvTnFURzRyTytIak5Yd1Y0MEcvYWkyUUJPbHpYb01nV2FucmU1c2pFbzR2S2c3bm90N0FkQ3BOSDJ6aUFRN0JtSGtRVkFOazdQZ0pWd1Bqc2Q4Q3dBeURNSUFPQVVtcUFsRG1TZk1hL2dBTWZKTmJEdWZEZXN3QUFYejJ1cC9BZGsrV0FlL3lid0ZDQkF5TVZLcjFUanloeDNHWkp0VmFVNGZDcjQzN3lFRUVKK0grYk1tYU8xMisyWlBNOWZ3UmpyQzBDRGpvbWdaUURBR0ROekhIZUVNZmE5SUFnYjQrTGltdTYvLzM1S1hVVUlJWVNjNXloQWdCQkNndWlWM3gyUEZkd0xuVDU0dW15TzR6QnEzQkJJa29RWi8vbk01OWhEVDkySm9aZmsrejIzc2FFSk96YnZRK2R1V1VqUFNnSGduSHp0aUxFLy92ejlVR3VDVDU0a3BzUWpNY1dkMmpsWWdFQkgzQTlSZEU5V1JFWkhJRGt0RWMrLzlUaE1FVWEvZmNYRVJlR0dPNjdHaDYvUENuaTlsUFFrM0hyL1ZQUWIxTlB2OGFUVUJDU2xKbURFbUlGNDQ4V1BVYmpySU93MjMwa2RuVjZMWi8vN21PczVCSk9ZSEk4blgzNFlmNzNyT1ovZ2hhaFlkKzN3bks2WlNFNUx4T012M0krVTlDVHZibHdTa3VPUTFUbmRKK0FnTmlFR0w3LzdKQ0tqSXdLYzZUUmk3Q0NjcW0vRUYrOTk2M01zS1RYZVZjSUNjRDZmWUJLUzRvSzI3ZHd0RzgrODlpZzBXdC9QRnBNWUR1MC9pdElURlJnN2FhU3pENTVEZWxZS2poMXFmLzFpOGx0allKWmFjSHBuc0JKdlNBN2VYS0VHSDVubDJoUWJEb2UrZ3VkcTdIQXpDSGg4SGxrWUs4ZVpyUW5jNmNBQXp4VDJnSFBWdkU5N1M2MDdNRUMwK2h3LzE4VEs3VEJYYm9jNmJ5ZDBRNTQ4dlplRHV0TkVXSGU4MCtIWGt4cVB3N3IxZFFqSGw4RjQ1UmV1SUFGMXAwa2hBd1I4VjlzSGZzWk1hSlZ0Y3g3QkpuN0haYTV4dDFWMjFPS24wSmozWjBLaEFSQTRlTTNmWjh4UnNoTFduVE1nMWhhZThmVWxTeDBVcDdNNktPSjZRQXhSaXNGNWtrZndSWHN5ZFJCQ0xnZ1RzN3RCcjNRSElYOTdlUGM1SEEwaGhKRHp4ZFNwVXhXaUtIWlRLcFZqQWZRREVBL0FUMDJ4OW1HTUNSekg3V1dNTFhBNEhCdTBXbTNadEduVGZGY3RFRUlJSWVTOFF3RUNoQkFTUU5lZW5mSGtTdzlCb1hTdnVLdXVxTVh5aFd0eHNQQW9ISUlEZzBmMXh4VlR4a0IxZWtXNHY0bjlNUk5IK0FRSHRMYVlzV3JKUm14ZXZSMkg5aDhEWXd5MzNIdTlhMkxhODVydEVaOFlpOGNLN25VRkJ6REdzR2Q3RWZadUwwSkQzU2tZakhwMDdwNk40WmNPOUxsV29CSURIWFUvTEdZYm9rNHY1STJKaThMZlgzcFFGaHhRVlZHRFk0ZEswTE5mVjlmKzRXTUc0dU0zdm9JaytVNEk5aG1ZaDBmK2VUZDBCdmtra1NBNDBOellBbE9Fd1pXMVFXZlE0ZTh2UFlqS3Ntcjg5YzduSUhpVkNIajRxYnRrd1FGSEQ1N0E4Z1ZyVUY1YUJiVmFoYlNzRkF5OUpCKzVQWngxcFNPalRiajBpbUdZUDN1SnJCKzFSNVlJaFVLQmwyZjhReFpVMFZEWGlGMWI5cUg0Y0FudWVPaEcxeVI4VW1xQ0xFQkFwVkxpaVJjZThBa09PSHJ3QktyS2F4Q1hFSU11ZWU0YTE1T3V2d3pybG0veENUSklTSTZUYmRmWG52SzVqMjA0bm9QQjVGNlphclhJSi9sNG5zY2p6OXpqRXh4UXRPY3cxaXpkaEszcmQ2RzVzUVY2Z3c1akpvd0F4enZmMjlsK3BzbHZUNnc3Q09YcEFBRmw2dENnYlZVWlk0QzIxZEtpRFdMdC9wRDlNMWtHZ2ZBbUxqbmVJd05MT0xYbnpUV3VBQUZlSi84NWtNdzF6aXdFcC91MDduZ2J0ajJmQU40VDJ3RW80bnRCYWk0RHM5YUgxYjRqMlF0blFkUGpadkFSR1FEa3RlNS9EV0xOWHRpUC9BUjFsMnRQWHk5MDVoRG1rMEVneURObUlsaHJwYXVrZ1NJNk4zamZIZ0VDVUdqQTZlTEFMTC8rU2xubWswRkFEZCtjTDI1U1M3bjc5YW1qTUs5NkFtSmRVVmpYNGpTUjRDT3pJVmJ2Y3UwVGEvWkNFWmNIQU5CMHZRNzJ3c0NCYzY0eFMrN3ZaN2x3c3c0UVFpNDRrN0xkMlFORXhyQ2dPTHpmTllRUVFpNWVCUVVGeXB5Y25CZ0FneGxqNHppT1N3RVFPcVZsbUJoak5nRGxITWV0QWJDNHVibjU1SzIzM2hvNHZSWWhoQkJDemlzVUlFQUlJWDVFUkpud3lEUDN5Q1kxbHk5Y2k1bHZmeU5MazM2NHFCaVhUUnJwbWhEZnZOWjNOZDhWMTF3cTIxNjVlQU0rZTNjT0xLM3l0TlVyZmw2SFFTUDZRYTFSWWY3WGk4OXEvTk1mdThVMUlkM1kwSXhYbjNrWGgvY2ZrN1ZaTW44VmZweTlCRS85NXkrSTlsanhiclg0cnBydHlQdGh0N3YvdjVnL3RMZnJ0U2lLK0dMR3Qxajh3MG93eGpCd2VGLzg5Vi8zQVhDdTdFL1BUc0dKbzZXeXZqcDF6Y1RmbnIvZmRUMUprckI4NFZxcytIbTlhN1U2eDNISTZweU9HKzY0eWxVMklDazFBUms1cVRoNjBMMmlmY0N3UHVnL3hGMVdZTkc4RmZqc25UbXlsUCs3dCszSHdtK1hZZkswY2ZqajlPc0JBSm1kZklNZ1ZHcjVQNjl0ejZLaDloUytlUDg3YkZpMUZVeHk5dnZINmRlNUFqbTBYcFB1VjA0YkordS91cUlXLzMzdWZWa0FRTy84SG5qaXhRZWdWQ25CY1J3bVR4dUhOMS84V05aUGZHS3NiTHVtTXZCRW10NmdrMlVOc0hoOUhnWU02NE80UkhlcTlsUDFqWGpubFUreFo3dDhRdGpjYXNIUDgxWmc3TVFSMkxWbEg0NFVuWDM2Yy9MYkVzcldRNWsrQ2dEQVIzV0NLdnR5Q01WTGZOcHhhaE8wQS8vaVB1L0U4dkFtMlNXUGtoTmhseGp3Q0RRSjR4cFNheFg0bUs0QUFON2dWYnBGdE1GUnRRUEs1TUVBQUdWY1Q5aUNwSXYzcE03N0kzUkRuZ1N6MXFQNTI4bGdObjlCTiszSTJzbXJvTW9jQTdGbXIyeHkyUitwdGNJVklNRDVxVzBmTG1YS0VEREJETEZtVC9EcmVZeUhVL25QK0NJL3dhdWtTSWhuTE5ZZGdQSjBnSUF5YllRemNNTzdqOU9ZdmNtWmJ2OTBuNHI0bm5DVXJBclNld2VWR1BCNVQ4RURXNFN5RGREMHZSY0FuTThxekd3SG5DWVN4cXRtZzQvSWNBYXU3SnpoN08va0dxaTczK2pzTDdvTE5IM3VobTMzaHdINzRTT3pvZWsyMWQydjJoVFc5UWtoRjU3aEtlNHNQaHZLajZQTzJocWtOU0dFa04rRDdPenNTTFZhUFlneE5wTGp1QjZNTVJNWEtwMWdlQmhqakhFY1Z3MWdzU1JKS3lSSk9scFRVMlB1Z0w0SklZUVE4aHZwc0pSQ2hCQnlNYm4rMWl0bGsrYkxGcXpGQi8rZDVWTkRQVExhSkZ1NVhsbGFMVHZPOHp6U3N0eXB1YmV1MzRYM1h2M01KemdBQU1yd1JYMFhBQUFnQUVsRVFWUktLdkhRSDUvQzlLbVBvM0RYd1hhUFBiTlRHbnJsZHdmZ25EQi81Ujl2K1FRSHREbDV2Qnl2LytzRDJUNnIxWGVDcktQdUJ3RHdBZjQvT3VNL24ySFJ2Qld1Q2ZrOTIvZkxKdWVUVXVUcHdWVXFKUjU1ZHJvck9NRFNhc0cvSHZzdlB2cmZWN0pVOW93eEZCOHV3Yy9mclpDZEwwbnlkWi9UYnIvSzlicHcxMEY4K3ZZM3N1dTN5ZXZiRlJPbWpIRnQyKzIrcTVpVlN0LzR1NUpqWlhqaTNoZXdmc1VXVjNBQUFOaHQ3bnNvaXU0TUNWcWRCbGZmNks0emJtbTE0TG5IWHZQSkRyQm4rMzc4TkdlcGEzdkFzRDVRcXVUWE54amRxMFpGVVVSRFhlRDY4RnF0Zk1MTGFwWUhDSGdHTERERzhQS1RiL2tFQjdUNS9OMDV1TzNLaC9INnZ6N3dleS9KK1UwNDhoTWd1TC9qMFk5NERzb1VlU1lCM3BRR3c0U1B3SnZTWGZ0c1lheHFkcDZzOHY4NkdLWDc4OGtFMzkrajNxUm1kMUFSSDVIdWM5eCs4SHQzMXhtalliaDhCamh0ckU4N0Y0VVdtcjczUWpmNGNRQUFwNDF4VGRMN2FNZDNiNFp4YjBFLzVyOHdYVHNQcXB3SjhvQUlWNzg4MUxuWFFKazB3TFZMYXEwODQyc0JnS2IzbjJDWThER01WMzBGYmY4SGdBQ0JCb3FFdnRCMG0zWm0xL04rcGlHZXNWQ3kwdldhMDhaQTIzZTYvNFpLSGZSai9pc0xPRkJualFzK2xnNzVIaFIrM2xQd1dHdXhhaWVreG1MWHVjYkwzNE9xOCtTZzV5amllc0l3NFJQWDUwcVowTmQxekhGeU5hUlRSMTNiMmdGL2hxYnZQUURuKzE4Nlpmb29HSy82Q3B3K3diV3ZMWnNHSWVUaW91SVYwSG1VRjVoL2JOODVIQTBoaEpEendadzVjNHhLcGJJVGdNdDVuczhIRU0xeFhJY3NGR1RPLzl5WE04WTJNOGFXMkd5MnZVZU9IR2twS0NnSVhRT09FRUlJSWVjTnlpQkFDQ0ZlSXFNak1IYmlDTmQyNllrS3pIeDdkc0MybmhxOWF0RWJUSHBaN1hlcjJZYU1uRlNjTEM3LzFTWk14M2lNZmNQS2JTSHJ2aC9jZHdTSENvKzVVdFhidkZMS2QrVDlBT0JLOSs5cDJZSzFXTHRzczJ5ZnpXcUgxV3gxQlJ4RVJNbFhQbzZaTkVLMk12NnRsejlCMFo3QWRjODlWNzBEenBYdmJUSnowbVFUMzUrOTQxdGJPeW9tRW4rNGF3cEdqUjhpVzJHL2Z2bG1uN2JlUWZubVZndGVlZXB0TkRiNDNvL21wbFlZSTV5VGNtVWxGYTc5ZzBmMWw1VWwrT2JUSDFGYjVUK1YrY3BGNnpIbDVna0FBSTFXZzA1ZHMzQnczeEhYY1kzSHBIOUxVMnZRejU1YUkzOCszaVVHVEpGRzJiRzRoQmpVVk5XaHRaa1dDMXhzbUswUjFqMGZRWnYvc0hPSDJnVERoSThnVnUrRzFIUUNuRDRCeXFSODJhU3BjSFFCeE9ydzZoNXpTdmZuR3l5OE1wV2VLOWY5MVhmM0pqWjZaSzVRNnNFWmtzRmEzVDlud3RFRkVMdmZDRVZpUDJlVHRKR0l1R0VKaEJQTDRTamZCS20xQ3VBVTRDUFNvVXpLaHlwdHBHd1NuYldVUTZ3L0VHaTBZYjBuVDhxVUljNFhLaVAwbC80Zk1LSVZZdjFCNStwOUpvSFR4VUlSMXhPY0psSjJubkI4MlJsZkN3Q1VxY05jWTlYMHV4K2FQbmREYkRnQ3Fha0VjRmpBYVNMQXgzUUZiMHoxdXQ1UzM4Njh5SjR2RVBJWjI0OHRobmJBWDhCcG93RUFtbjczZ1RNbXdYNW9IcGk1RnB3dUJzckVmS2k3VC9NWmp5cHJITEQrZVVEMHpZRFQ5djQ2Z3U5N0N2RWRLSk5nMmZRS0RKZS81eHlEeWdEOUphOUE2bjBuN0VjWFFtbzhBV1pyQktlTmhpSXVEOHJVWVZERWRwTjFJWnhZTHRzMnIzOE94b2t6VHdlUGNORG0veG5xemxkRE9MNFVVbXNsT0UwVVZLbkRvRWlTbHpZQ0FFNFQ0U3dGRXZBK0VVSXVSSUlrNHFVdHkvRm8vMHV3dDdZQzN4ME9uaEdHRUVMSXhhMmdvRURwY0RqU2VKNGZ5QmdiRGlBTFFJZlUvT000enNFWWF3V3dHOEJTaThXeXM2U2twSnFDQXdnaGhKQUxEd1VJRUVLSWwvNURlc2xXWU0vNTlFYzRCUCsxcmpYZXE2MjlKbE5ibWx0aGJyVkFmM3FTZStTNHdSZzViakNzRmhzT0ZoN0ZyaTM3c0dIbE50bGs5ZG5xM3R0ZHUzbkR5cTFoblNOSjd2L0wyVzN5REFJZGVUOEF5Q2E5QWFDMTJZd3ZQL2pPYjM5V3E5MFZJT0RkOS9pclJydGU3OTYySDlzM0J2OHkxRE9Zd0dhMXlWYlI1dzl6bHpvbzJuTVlKNDY1VngwYmpIcE1ualllRTY4YkM0MVhDWUQ1czVkZzc0NUFrNE51MzN3eUgzWFYvaWYzNTMzNU15YmZNQjU3dHhmSlNoNzBIK3d1ZDJDMzJiSGk1M1VCKzYrcXFFRmpRek1pbzUxQkZLa1pTYklBQWFYSy9WMkE0Q2ZqZ1NkZUlmL2V3T0tWUWNDelBJRk9yOFhmbnI4ZkFGQlJXb1U5MjR1d2JmMXU3TjFSUkJrRExoSzJYUjlBbWRnUHlyU1JybjJLaEQ1UUpQVHhhU3ZWSDRSNS9YTmg5ODE1ckFCbjlwYXd6bEY0ck5hWHpMNFpTcnlKOWZKc0xJclk3bkI0QkFnQVFPdXloMkNjOURuNEtHZVFGSlE2cURwZENWV25LNFAyemN3MWFGMzJrRFBWdlQvdFdMVXVsS3h5VG5hM1VSbWdTT3dQUldML3dPY2NYd3BIYWVEZkQwR3ZkMktsUENzRXI0SWl0anNVc2QwRG5pTTFuNFJ0OTBjaCsrYThTZ3FFZk1aQ0N5eWJYb0YrOUw5ZHU5UzVVNkRPblJMeVdsQVpvTTY1QXZiRFB3UVlUQWNGQ0p6cGV3TGdLRjBIeThhWG9CdjZsR3NmSDUwTDdZQy9CRG5MeVY3ME5ld0g1QUZyWXVWMlozL0Rua1piNEFNZm1RVk5uN3ZEZVFmZ0k5SWhOUVFPcGlPRVhKaG03Tm1BR1hzMm5PdGhFRUlJT2NjS0NncjRIajE2R0NSSkdzUVl1NUl4bHNGeFhKanAyb0ppQU1BWXN3QTR6QmhieVJoYmJqUWFxeWc0Z0JCQ0NMa3dVWWtCUWdqeDByT2ZlL1dlcGRXQ3JldDJCV3dyaWZJVmtkNHA5NW5Fc09RSDM3cklXcDBHZlFiMHdHMzNUOE83czEvR2cwLytDYkVKWjUvNlY2bFNJaVBMdmJJeVZQYUFOZ3FGUjVZRHEzeFN2eVB2QndCWHNFU2JoZDh1ZzlsUHlRVUFydklCZ0h4K0p5b21FbW1aN3RJTkt4ZXREemltTm9rZUpRcEtUOGpUWStkMHlYUzkzcmhxR3dCbllNQzBPNjdDTzErOWhDazNUNUFGQjFoYUxmanc5Vm40NnNQdkVZb2dPTEJzNGRxQXgxZi9zaEYvdmZNNWZQYXVmQklvdTR0N0lyUnc5eUhZL0pSKzhGUlg0dzVBYUFzVWFDTTYzTS9GODFuNzR6Mk5adk1LR0ZtemRCTmFtbnpyMmlhbkplTHlxMGZqcWYvOEdXOSs4UUpHalJzUzlEcmtRc0hRdXZRaENFY1hCRzNsS04rRWxzWDN5RW9TaE96Wm81NjdXRnNZMWptZUsrZkZ1cUtRN2NXYVFrQjAvMDdqZGI3bEE1aTFBYzAvM2dUNzRYazQvYjFYaUU2dHNCZCtnZWJ2cjRaWUp3OFFrcFU5Q0tNRWdqZno2bi9BZm1oZWVCa1ZtQVI3MGRjd3IvemJHVitualgzL2w3QnVlUlVRd2d2UWNGUnNRY3VDVzhEc3Z0bFFmSWNuLy8wZnpqTVdqaTZBWmQyemdDUDR2Uk9yZDZOMTZVT3krNi9xTk1sOWJZY1ZzbWZaam1maGorZDdZcFphTUhOVldPZlo5MytGMWlYM2dvVlpDa0tzTzREV0pmZkNzdUVGLy8wVnpZWjUrU05nVnYrQlp5NlNBTnVlanlDMWxMbDJjZjdLVmhCQ0NDR0VrSXRDWm1abWhDQUlBeVZKdW9UanVONDh6NXZnL1A2L0l5Sm1MWXl4WWdBTEdHT3JXbHBhVGs2Yk5pMzRGeFdFRUVJSU9XOVJCZ0ZDQ1BFUzV6RlJmK1RBY2RucWVtOVdyMGxienhyeWJiNlpPUitpS0dMeXRIRStxK0FCUUtGUVlPUmxnOUYzVUI1ZWUvYTlvR255UXpGRkdNRHgzT214Qks4MTc4bXpEQUtUNUJOa0hYay9WR3FWck1TQTZCQ3hiT0dhZ1AxcGRlNzdKWG4wbFowcnIvbnR1Vm8ra0pUMFJOZHJ6MVQrZ0hQRmZadmlJeVdZZHZ0Vm1IanRHRmYyZ2pZT3dZSGxDOWZoMnk4V29NbFArUVIvSkZFTW1IRWhHTS83ZnVKb2FaQ1dUcDVCRm1xMWZKV3JaM0NCZDRZQWI2R21SeHNibWxIdzZHdTQ3Niszb2xPM0xMOXRFcExqOE1EZjcwRHYvQjZZOFgrZnlRSVV5QVZJRW1CZTlRU1VoK1pCM1cwYWxJbjl3R21qd2F6MUVPc1B3WDVvSG9UaVh4RFc1TG9IVytGWFVDWVBCc2NyWWQzMWZsam5XTGI4SDNURG53RnJyWVM5eUxjVWlBL1JDdXVPdDZIdGR6L0UydjBRaWhmN2J5ZTB3TExtYWRoMmZRQjE3dFZRSmcwQUg1bmxERWhnRWlSekRjUzYvWENVcm9kUXZDVGdCTG05ZURIVVhhNEdlQ1ZzUlYrSDlaNWtIR1pZMWo0TjI4NTNvY3djQTFYcWNQQlIyZUMxc1lCQ0JXWnZnZFJZREVmRk50aVAvT2l1YjM4V2JIcy9oZTNBdDFCbFhncFYyZ2dvWW51QTA4V0NVeHNCd1F5cHBReU82ajBRamkyR284SzNwRW9nekZ3RGUrRXNxTHRNZ2Yzdy9MREhhai80TFlTVHE2SHBOZzNLMUdIZ0k5TEJxU1BBTEhVUXlqZkNmdkI3aUZVN0FBQ3RsVnVoRy9FY2xDbERZRDg4MzkySkpNQitZQzdVdVZmQlViYkJKNU5FZXdrbEsrR28yQUpGVEZkWXRyeDJSdWM2U3RlaTZadkxvY29lQjFYR2FDamllam9EVmxUNjA4LzFPQnhWT3lBY1h4cFdtUTdoK0ZJSVpSdWc2WG85bEJtam9ZaktBYWVKQkJQTXpzOUkyUWJZRG53TFpxNkNXTE1YK3BFdlFDaFpGYVFrQmlHRUVFSUl1WkRObkRsVHE5Rm9NZ0NNNVhrK0gwQWNnQTdKSHNBWWN3QW9CYkFKd09LV2xwYWk2ZE9uKzY0SUlZUVFRc2dGZ3dJRUNDSEVpeW5DWFYvNlZIM3dHdGZlSzZuOVRaNHp4akQzczUrd1lPNVM5Qi9TQzNsOXU2SnJ6ODVJelVpUzFhbzNSUmp4eEFzUDRHOTNQNCthcXJwMmpWMXYxTHRlaDFweEx1TXhEdDVyaFhsSDNnL1B2Z0JnNzQ0RGFHendQOUhHY1p5c3RJRm5zRUZFcEVjZGNzYlFFS0pFQTgvelNNdEtjVzFYbE1wWGZScU03bkg5NDVVLys1UkJjQWdPckZ5OEFmTysvQmwxTlExQnIrWHJ6QVAxRlVvRkZCNFQrZUVHSTdUeExoUFIydUplMWEzVnFiMmJ5M2dIaVBqTHpIMnl1QXovZU9CbFpIVk9SNy9CUGRHOVZ5NDZkOCtHd2VQekJ6aExhclEwdCtMVGQ3NDVvL0dUODVPamZCTWM1WnM2ckQrcDRSQ2E1MDQ0bzNPRVk0c2dIRnQwUnVmWTlud0MyNTVQd2h0VFV3bXMyOTg2by81bDU5Y2ZSTlBYWTlwOXZxdWZsbkxZQzJmQlhqanJyUHNLaTlBQzRjaFBFSTc4MUtIZFdqYTlETXVtbDgvNFBHYXVnWFhITzhDT2Q0SzNzemZEdk9KUi85ZGUveHdzWjFEeUlpeUNHYTAvMzlIKzg1bWpYWi9od09OcGhXM2ZaN0R0K3l4NHMrUEwwSGg4V2NkY2t4QkNDQ0dFbkhjS0NncDRqdU5TT1k0YkNHQVVnRTV3ZnU5L05wa0QycjRjRUJsakxRRFdBL2hXRUlRajA2ZFA3NWdVWFlRUVFnZzVaeWhBZ0JCQ3ZEakU4RmM3TnplMmdESG1tdWozVEludnpXSzJZdjJLclZpL1lpc0FaMERBOERFRE1lWG1DWWlLY2FiTjFobDB1T211S1hqenhkRDFuZjJPM2FPK3ZFWVRmQ0xZaytkRXZuY0srbzY4SHdhVFBFQmcxNVo5QWZ0aWpJRkp6SlVSUWExeEI3NTdwdnR2YXhkTXA2NlpzckhVMTV5U0hmZnN6ek00UUJBY1dQSHpPdnp3MVNMVTE4clBDVmQ3U2w5TG9nUkprbHlaSFhnK2RDZW1DSGZRUkhPVFBGMTRjNk43VzZQVmdPZjVnSmtndlBkelFiNVBPSDdrSkk0Zk9ZbDVjRTUyZGUrZGk4dXZIbzJob3dlNDJsd3g1Vkw4OHVOcWxKOE1MN1UySVlRUVFnZ2hoQkJDd2pOMTZsUkZRa0pDaEVxbEdzaHgzQVFBdVFDTW9jNExCMk9NQWFnSHNBSEFVcXZWdXN0b05KN0NtYWFQSTRRUVFzaDVKM2doWWtJSStSMnltcTJ1MThaSVE1Q1d6c2xVejFYei9rb0lCTkxjMUlMRlA2ekVZM2MraDhxeWF0ZitRU1A2UW4wR2svdWVHays1Vi9ncmxBcGs1cVNGZFo1bkNuanY5UFFkZVQvMFhpbjc2MnVEcjhhM2VheUVOM29FRjdTMnVJUFZlWjZITVNMNHVDNi8rbExadHVlS2VnQm9iWlpuUGhEc0FoYi9zQklQL2ZFcGZQTG0xKzBPRG1ndnhwZ3NXME5zZkV5UTFzNUFqT1MwQk5mMnllSnkyWEh2REF1bUlNL1JKNE5BR01FSmJZcjJITWIvbnY5UWxqR0E0emdNSHpNdzdENElJWVFRUWdnaGhCQVNucWxUcCtyaTR1SnllWjRmd1JnYnhoaUw2cUN1R1lCR0FQczVqbHZBR050Y1VsTFNNRzNhTktvaFNBZ2hoRndFS0VDQUVFSzhWRmU0MC90bmVLU2xENlMremoxNW5KZ1NkOGJYYTJscXhiZGZMSEJ0cTlRcXhDY0dueEFPeEdxeG9leEVoV3Q3N0tTUllaMG5lbVFKOEZ4TkQzVHMvZEI2OVIycVpJRm53RU44a3J1djB1UHlDZkN1ZVowQzl0RXJ2enRHWERaSXRxL0ZLeUNncHFyZTlYckx1cDE0OE9hbk1QT3QyV2dJSXpBZ01TVWVLZWxKQVk5ejdVa2hBT0RFMFpPdTE3M3p1d2R0TzJDNE82aEVzQXM0ZHJoRWR0dzd3Q0VoS2ZEbmxIa3RCR2pMWW5BbUZuMi9BbFhsTmE3dDFJekE5NGNRUWdnaGhCQkNDQ0ZuYnM2Y09RcWU1NU5GVWJ5UzQ3aWhBS0k1anV1SWpNRU1nTUFZMnd0Z29jVmkyUmdkSFYxV1VGRGdDSFVpSVlRUVFpNE1GQ0JBQ0NGZWpudE16TVlteENBN055Tm9lODlKN3B3dW1iSmo2VmtweUIvYU8rUTFhejBtcUFGQXA5Y0ZhQm5hanMzdXRQMlhUUjZKN3Ixemc3WWZOS0lmdXZYcTdOcldlOVdSNzhqN29mUXFPZUM5a3Q5YlE2MTc1WHRpU3J6cjlZbGpwYWlyZHQrenlkUEcrNTJJeitxY2prZitlWS9Qc1pabStYWDNiTi92ZXAyZG15RUxtQWltYzdkc3ZQYnhzM2p0azJlUjE3ZXIvMGJ0REJEWXZjMDlwdFRNWkF5NUpOOXZPNzFCaDV2dXVzYTF2V1hkTGdoMlFkYW1wckpPdHAyYWtSend1czRNZ202ZUdRUVVTZ1dHWEpLUCtNVFlrT092OVhnK1ovTjVKb1FRUWk0MFJwVUdpNjY1RzRkdmZ4SzNkUGYvN3pjNXYvV09TOGJPbXgvRnpwc2ZSZC80MUhNOUhOelFwUzhPM1BZRVZsOS9QNUwwcG5NOUhFSUlJZWVCZ29JQ1hoQ0VIRkVVUndNWUJTQUhnQm9JVWljd2ZDMk1zYjBjeHkwRnNGeXBWSjZZT0hHaXJRUDZKWVFRUXNoNWdnSUVDQ0hFeTdZTnUyWGJ0OXg3ZmNCVjFGZmZlTGxzZGZmZ2tmMWRyN3ZrNWVEZkh6eU54MTk0QUg5OTdqN0VKdmpQQ2hDYkVJTWI3cmhhdHErdXB0NXYyM0FzK240NUhJSXpxRnVoVU9DSkZ4NUEveUc5Zk5weEhJY3BmNWlBUjUrZERvVkM0ZG9mRVNYLzByR2o3Z2NBU0tLOHZuMm9vbldlazh4SnFmR3lZejkrODR2cmRmZmV1Zmpydis1RFpxYzA4RHdQVTZRUms2ZU53Ny9lZUJ3R2t4Nm52RkxzZTVjVVdMdHNzK3VleFNmRzR2azNuL0FKYnZBMjlKSjgvUDJsQjZGU3E4RHpQRHAzei9iYnJyMy9NMSt6ZEJPc0Z2Zi92NmMvZGd0NmVXVVNTRWlPdzlPdlBvTEVaUGU5V1RSdmhVOWZkcHNkRFhYdWU5QnZjRS9aTTI5amlqUWlyNDg4MElIM0NIRDQyL1AzNDVGbjdzR3JILzRUd3k0ZDRQZHp3UEVjTHJsOHFDd3c1V3crejRRUVFzaUZabXhHTHZyR3A4Q29VdU9XN2dQTzlYQUFBR25HU0N5NCtrNGN1djN2ZUhyUVplZDZPT2U5bTd2bEkwbHZRcExlaEdzNjlUelh3OEdUQThjaVVxMUZsK2g0WEpjYk92aVlFRUxJeFczT25EbUtqSXlNV0lWQ01ZZ3hkZ1hIY1YwWll4RmNlMU1ZdWpFQVpzWllDWURsQUZaVVZGUWN1UFhXVzF0RG5FY0lJWVNRQzB4SHBCd2loSkNMU21WWk5mWnVMM0pOeHViMTdZcG4vL3NZZnZ4bUNjcFBWa0Z2MENJak94VmpKbzVFbDd3YzJibnhTYkhvMXFzekR1dzlncnkrWFYyVHNBTkg5TVhBRVgxUlVWcU5zcElLdERTM1FxdlZJRGs5RVJsWnFiSlYyb2VMaW1XVHVXZXFycVlCMzM2eEFEZit5Ym1xWEdmUTRZa1hIMFRSbnNQWXZiVVE1bFlMWXVPak1XaGtQeVNuSmZxY0h4TW5MMWZYVWZjREFKcWFXbVRISXlLTktBdnlYanhYdmh1TWVoaU1lbGZXZ1NYelZ5Ri9XRy8wenU4QkFCZ3dyQThHRE92anQ1K1piMytEUjU2NXg3WHRuYm1ndXFJV1A4MWRpaWwvbUFBQVNFNUx3RXZ2UElsOU93OWc2NFpkcUsycWg5MW1SMHg4TkxyMDZJUitnM3NpTmo3YWRiNG9pdGl4YWEvZmE3ZjMvK2V0eldiTW43M1lGVHlpTitqdzlILytnc1A3ajZHaXJCb3hjVkhvM2lzWENxVjdvbi90c3MwNHZQK1kzLzRPRlI3RjRGSE9nSTBobCtTamUrOWNIQ284QmxFVUVSRmxRbXg4dEN4TFF4dWxTdVY2M2F0Zk53RE96OVNmbjc0Yjl6eHF4WW1qcGFpdHJvY2tTWWlNamtDbkxwa3dSaGhrZld4ZXU3TmQ5NEFRUWdpNUVHV2EzSDhqcU5wUnF1Zlg4TVNBTWNoUFNBTUFQTkJuT0phY09JaXRWU2REbkFYb2xDcllSQWNrRmlxc016Q2pTb01XNGNKYWRKZ1o4ZXMrUTROS2pWYkJIblo3QjNNSDJYYU9QUE9TWnIrMU0zMS9oQkJDem96RllvblM2L1VEQUZ3R1lEQ0FHSTdqenZZZkxBWkFsQ1RwSk1keDZ4ME94MEtPNC9ZOSt1aWoxck1lTUNHRUVFTE9PeFFnUUFnaGZuenkxbXk4OU03Zm9UTTRVNk4zNjlWWmxvWS9tREVUUnVEQTNpUFl1WGtmcHQ0MldiWlNPemt0QWNscENRSFBkUWdPekh6cjY3TWJQSUI1WHk1Q2VsWUtobzhaNU5yWHZYZHV5SElEQUpDYzZqdStqcmdmQU5EVTBDdzdGaEZwREhwdWRXV3RiTnRvTXJnbTl4bGplUFdmTS9EZ2szL0M0Skg5L0o0dlNSSSsrdDlYMkwvN2tHdWZLSXF3V1gyL3NQem1rL2xJU29uSDBOSE9sWDRjejZGWGZuZWZWZnZlSElJRDc3MzJPVTRXQndoMU9JdjQvWGxmTGtMWHZNN29PeWpQdFMrM1J3NXllK1Q0dEQxeHJCUWYvZS9MZ0gwdG1yY0NnMGIyY3dVc1JFWkhZT0NJdmlISFlEQzZ5d05zMzdSWGRxOTFlbTNJejhIbXRUdXhlMnRoeU9zUVFnZ2hGNHNFdmZ2dkc0dERDTkx5dDZOVHFvSnUrM05MOTN5OE5Id2lxczB0bVBURFI2ZzBONGM4eDl1Ym82ZGdhbTV2ckNzdnh0U0ZuNS94K2VkS2d1N1hlWVlSYWkxK21Id0h1c2NrNExVZHEvRi8yMWVGZFY2TnVRV3BoZ2puMlBUQi8zNCtsOXI3L2dnaGhJVHY0NDgvTnFsVXFpNk1zVWtBaG5FY2w0aU8rWTdmRHFDSzUvblZvaWpPdDlsc2hYZmRkVmRUeUxNSUlZUVFja0U2UDVZekVFTEllYWI4WkNWZWVQd04xTlUwQkcxWFcxV1BELzQ3Q3lzWGIzRHRHem82SHh6UDRmaVJrL2ozUDk3MnFmOGVTRTFsSFo1NzdEVWNQWGppck1iZTVzMFhQOFozWHl4MHBjNFBwT2xVTTc3NmFKNnI5anl2OFAybm9TUHVCd0EwTlRiTGF0dzdIR0xRL3NwUFZzcTJtVmRSQXJ2Tmp2OFd2SWVYbm5nREcxZHRRMTFOQXdUQmdZYmFVOWk4ZGllZWZ2QVZMRis0VmhhSTRKbTJYOVkzWTNqamhZOHc2LzN2L0FZUStHdS9iY051UEg3UDgxaTdkTFBzbU5YcXZrWTRmUVc3eHF2UHZJdDF5N2NFYmJkM3h3RzgrUGdiQWQ4YkFCVHRPWXd2WnN5VjNYOS9CTHY4UzNEUm95ekVPNi9NeE1yRkd5QkprdmRwdm1PWEdKYk1YNFUzWHZnd1pGdENDQ0hrWWhLbGNRZlh0ZGpQajFYVXIrOWNnMnFMTTVQVHd1SWlyQzByRG5uT3ZiMkdRY254U0RGRTRJL2Q4OC80bW9sNkU2YWVUb2MvSWlVYnc1S3p6cmlQYzBYMkREdHdKZnpZOUZ4MGozRUc0ejdRWnppMGl2RG1jNm84Z2pQQ0NlNDRWOXI3L2dnaGhJVG4vZmZmVnhrTWhrd0F3eGhqb3dCa0FmQ3RIM2htR0FBQlFDM0hjVnNrU2ZxbHBhVmwvWjEzM2huOEN5QkNDQ0dFWE5Eb2YydUVFQkxBa1FQRitQT3QvOFNZQ2NQUmYwaHZaT1Nrd2hSaGdNMXF4OEhDbzFpN2JETTJyOWtCU1pLd2ZPRmExRlhYWStKMVk3Rm02U1l3eVRrSnUzdmJmang4eTlQb002QUgrZzd1aWE1NW5SQVRGd1ZqaEFFT3dZSDYya1ljUDFLQ2JSdDJZK09xN1JERjRCUG1aMnJPcHo5aTFaSU5HRHRwSlBvTTZJR0VwRGhvZFJvME43WGcrSkZTYk51d0cydVdib0xOYW9NcHdvRExKbzNFN0k5LytOWHVoODFxeHc5ZkxjYkU2OGJnd040ajJMMXRmOUR4SHlvOGhoMmI5aUt2YjFlc1dib1IxUlcxZnR2dDNyWS9hRi9Sc1pHdTF5MU5nVXZuTWNidzA1eGZzT0xuZFJnMWZnaDY5ZStPekp3MG1DS05VQ29WYUc1cXdjbmljdXpiZVFBYlZtMExPSjZEKzQ3aTZJSGpTTXRLeG8remx3UjlqNkU0QkFmZWV1bGpyRnE4SHBkZE9RcGQ4enJCRkdsRVUyTUxUaHdyeGVyRkc3QnB6WTZRRS84QXNQQzc1U2phZXdRVHJoMkQ3cjF6RVJNYkJZa3hOSjFxUnVueGN1emV0aDlybG03Q3RUZFB4R1ZYanNTeFF5WFl1R3FiNjN5YjFZYjNYdjBNMzMyK0FBT0c5MEdmQVQyUWtwR0V5S2dJcUZSS21Gc3RLRDlaaWYyN0QyUE4wazArQVI2RUVFTEk3MEdrV3V0NjNXUS9QN0x5RnRaVm92K1hyeU5LbzBXZDFSejZCQUJLajlUNlBXT1R6dmlhU3E5TXh6M2prckNoNHZnWjkzTXVSR3Arbldmb2VVKzFDaVU2UjhWaFgxM292NWVhN080Z1VFSHEyUDh2ZEtUMnZqOUNDQ0doelprelIyR3hXQ0xnekJvd21lTzROQUJuR3pYR0dHT000N2hHQVBzNGp2dEdGTVVORlJVVnpSekh0YisrRUNHRUVFTE9leFFnUUFnaFFRaDJBVXZtcjhLUythSFRZODc5N0NmTS9ld25uLzJTSkdIbmxuM1l1V1hmcnpIRWtLb3JhdkgxUi9QdzlVZnpncmFiOWY1M21QWCtkMEhiZE1UOW1QM0pENWo5aWY4Z0JHK1NKT0hmVDcwZFZ0dGdVak9TWGEvcmEwK0ZiTi9hWXNhaTcxZGcwZmNyMm5VOXU4Mk9menp3Y3J2T0RXVHZqZ1BZdStQQVdmZHo3TkFKdlBQS3pLQnRQbnQzRGo1N2QwN0E0elZWZFdkMWZ3Z2hoSkNMbVZHdGNiMXVQRThDQkFCQVpGTFl3UUdBUExXK3llTTl0ZWQ4QURDcHpyeVBjNEhuT09nOVZ1azMyanJ1R2ZyY2t6RHZxMWJwL3VyRzNzRUJ4UjJwdmUrUEVFSklXR0owT3QwSVNaTEdjQnlYQjhDRXN5cHFDRERHSkFDdGpMSE5QTS9QQjdEbDZOR2pWUVVGQmFIVEJoSkNDQ0hrZ2tZbEJnZ2hoRnowT25mUGRyMHVMNjA2aHlNaGhCQkN5TVhPb0ZLN1hqZWN3WVQ4K2Nic2NLZlc1OW94LytCNVBnQnczRm5OWWZ4bTlFcTFiTHZCMW5IUDBPZWVoSGxmRFI1anNvckJ5NGVkUysxOWY0UVFRb0tiTld0V0JJQ3VraVJOWW93TkJCQ0pzeXN0d0U0SEI3UXd4ZzRBK0VXU3BNVUFLaWs0Z0JCQ0NQbDlvQUFCUWdnaEZ6VzFSbzErZzNxNnRvOGR2REJTMnhKQ0NDSGt3dVE1bVZ0dnMvZ2NINXVlaTg4dnZ3bVRjL0oreTJHZE1hdkRQUkZ0YjBkYWUrK0o3UE41NWJzbnp3QVBBS2kzK2o3RDl2SzhwMEQ0OTFYbmtkSEFmaDRIQ0xUMy9SRkNDQW5zL2ZmZlZ5a1VpdTZpS0k0SE1Kamp1R1E0c3dLM053cXJyWFNBSGNCeEFOOElnckFpTWpLeWV0cTBhZllnNXhGQ0NDSGtJa0lsQmdnaGhGelVKbDQ3QnNZSWcydDc5N2I5NTNBMGhCQkNDUG10YVJSS1RNN3BnUWxaM1pFWG00Z0V2UW10ZGhzT242ckZ6OGVMTU8vSVB0UlpXOFBxcTB0VVBLWjI2WVBSYVoyUVlveUVRYWxHbmJVVnUycks4VW5oRnF3dkw1YWxnL2ZPSUtEZ2VMd3graHJFYXZVWW01Nkxvcm9xSEdtc0JRQkVhWFI0WXNBWVRPbmNFNElvWWszWk1ieTRaUm5LVzV0Y3grL29NUkFUczdzak15SWFEa25DanVwU3ZMeDFCUXBEMUhuWEtWUzRMQ01YaDA3VjRtQkR0Yy94eHdkY2ludDdEWVZGZEtEZWFrYWRwUlc1MGZHdTQ3M2prckhzMm51UlpvcEVoRm9MbStoQWNXTTlIbG8xRDRWMWxWRHhDbnc2L2tZTVQ4bEdvOTJDT29zWjlWN3YvZVp1L1RHMVN4K2tHaUtnVVNoaGRnallWblVTOXl5YmkyYkJGbkRzWTlJNzQ4WXUvZEFyTGhuSmhnaElURUsxcFFXRmRWWDQ1Y1JCekR1eTk0d21va2VtNXVDYVRqMHhPQ2tEaVhvVGVJNUR0YmtGYThxTzRiMDlHeUF4ZWNubDltYUJ5RFJGNDRzci9vQTBVNVRybm5yMy9lOFJreENoMWlKUmJ3TEhBVTEyRzc0L3ZBZi8zTGc0WUwvZWdSWmFoUkxqTXJxZ2MxUWNqQ29OU2xzYjhjdnhneWhyYlF4N3JPMzVHZm0xM2g4aGhCQzNtVE5uYWpVYVRSYkhjWmNDR0FjZ0E0RHViUHRsakFtTXNYMGN4eTNpT0c2bHhXSTVOc3YybXdzQUFDQUFTVVJCVkhIaXhNRC9HQk5DQ0NIa29rTUJBb1FRUWk1YWZRYm1ZZXB0azEzYkIvY2RRVTFsM1RrY0VTR0VFRUorUytNeXV1Q0ZZUk9RWVlxUzdkZnBsSWpUR1RBME9SUC9HRGdXcisxWWpYZDJydy9ZajVMajhkVGd5M0JYejhGUWN2SkVmQ21HQ0tRWUlqQWhxeHRtN040Z1c0SHVQVW5lTlRvZXNWbzlBR2V0KzBTRENVY2FhOUVsT2g1ZlhuRXowb3lScnJiWGR1NkYvTVEwWFA3OUI4aUpqTVhINDI1QXNzRWs2MjlzZWk0R0pXWGdxdm1mNElDZmlmODJuMTErRTBhbVprTmtET08vZngvNzY5MGxsd3dxTmY3U2J4UTRPRmVxeDJoMDZCd1pLenMvV3FORHRNWTlINkZWS05FOUpnRjM1UTNHSTJ2bTQ1SzBUaGlUM2hrQWtLQXpJa0ZuOUJtRDl6TXdxdFFZbmRZSlYyUjF3OXpEdTMzYXgycjFlR1AwTlJpYm51dDFSSUZNVXpReVRkR1ltTlVOai9RZmhidVh6c1hldW9xQTd4OEFFdlVtdkRicUtvdzlQVTVQV1JIUnlJckl4M1dkZStHamZadGx4N3lmWWJodTZ6RVF1VkZ4QUlCVVF3UlNEUkUrYlhyRUpNcTJZelE2M05Wek1ON2JzMUUyd2U5Wm5xRXRHRUxCOFhpbzd3aE03elVVVVJxdHJKK0NJZVB4MVBwRm1IVmdlOGh4dHZkbnBDUGZIeUdFRUY4clY2NVVscGVYSjNJY040d3hkZ21BWGh6SG5VMXdBQU1BeHBnVlFCbUFGWUlnTER4MTZ0VFJoeDkrK01LdGlVUUlJWVNRZHFFQUFVSUlJUmVjaUNnVDduN2tacGdpakNnL1dZbVR4ZVdvS0t0Q2MxTXJKRkZDWEdJTUJvL29qK0ZqQjRMbjNWL2lmL3Y1d25NNGFrSUlJWVQ4bGg3c013SlBEUm9ic3AxT3FjTFRneTVEamJrRmMveE1WS3Q1QlQ0ZWR3TXV5L0NlcUpiakFOemZaNWhzbi9ma2NxSmVQc0ZmYlc1R1ZrUU01azY2MWUra2VxWXBHczhQbTRDeEdibUkwZmlmRXpDcE5IaG15SGo4WWRHc2dHTWJscElGQUZCd0hBWWxaY2dDQkFSUlJLdGdoOUVydFg0NEtzek83QWJ0WFdVUEFCV25NeVI0TXFvMCtPN0syOUhWSTR0QklKbW1hSHcxNGViL1orL080Nk9xemo2QS84NmRmU2I3Qmdsa1k5OVgyUmNCRjBTd3VPSlNyVmhic0xWcVg2dFdXNnZ4YmV2YlZzV3RMbGpyYmxYcUxpZ0lLUHNlQWdRQ1lRc0VzdS9KWlBaN3ovdkhKRFAzM2xrVGdoQjV2cCtQSCtmT1BmZmNjKzlraG1TZTV6d0hNejUrSldRbGlGNldlSHc4NzNia3hDV0c3Y3VpMCtPKzBkTjgyMjVKQ2x2ZElKd0daK2Z1aWQzalJwUExvWGhPWGtQYUxZa3dhL1Y0ZS9aTm1KcVJHN1FQdmFEQjM2Yk9SWDcxYVJ5VXZkWnFaL0llNmNyckk0UVFvcFNYbHlkVVZGUWtNOFpHY002dllveU5ab3daY1liTEJYUE9QUURLSlVuNkNzQkt1OTErYU9QR2pkR1ZVU0tFRUVMSWp3b2xDQkJDQ09sMnBzd2FoL0ZUUndNQUJvOEkvMlY5dTI4Ky9RNzc4bWw1QVVMSXVhSHZmdzJNRXg4Q3Q5WEErczB2d0cyaFovcVM3a0hYZHg3TWt4K0ZwNllRclN0L2VhNkhRMVR1SGprbElQQzVzK29VUGpxOEJ3ZnJxMkhSNmZHendSZGhYdTVnMy80aHlUMkJJQWtDZVJObks1SURLbTB0V0ZGeUVJZnFxK0VRM2NpTVNjQjEvVWVncjJyV1BSQ1lJS0FWbE4vck16RDhaODVQRmNrQnhRMDFHSkNZNmdzSzM5Qi9oT0lZbThlTnd3MDFHSldhNFh0dVp1KytTTGZFQlEyMjZ3VU5OTElaNkZ4VkJ0NGxpYmpsbS9kdzA4RFJTTGZFSWRGZ1FwemVpSjZXV0ppMU9sK2IvYldWcUdodFJxdmJCUTZPMHBaR3ZMSjNDd0Fndi9vMDdsbjNHV1psOWtlcXlZSUVnd2t4T2dNeVl4Tjg1MjUwT25Dd3ZnclZOaXVjb2djUzU5aGVWWXBONVNVQlkzNWwxbldLNUlBOU5lVjQ3MUErampmVndhRFJZbUJpR3E3cU13UmowM29EQUZKTUZ0dzBjRlRRS2hCYUp1RE4yVGNwa2dPSzZxdXc4a1F4U2xzYXdCakR3TVJVM0RoZ2xLSktBdEQ1SURnQXZGYTREUUpqR0o2Y2ptU1RCUWtHSTJMMVJzVk0rOVBXSmh4cnFrT3R2UldpSk1FcGV2RFpzVUpZVlVrSjhnb0NHc2J3eHVVM2hrd09rTGU3ZWVCb1BCYWluUCtadmtlNjh2b0lJWVQ0TFZ1MlROUGMzQndQWUJLQXF4aGpZeGhqeVRqRDVBQUFFbU9zbUhPK1RoQ0VGWnp6d2tXTEZqVXZYcnlZUno2VUVFSUlJVDgybENCQUNDR2syeWs5WGhaMVc3ZmJnOC9lK3hxZnZFZlZBd2doNTQ3eG92dkE5SEZnK2pqbysxMEY1NzUvbitzaGtUT2gwY00wK1krQVBoYmFYcE1CclFudzJNLzFxRWlieWVrNWVHU2NQL0FwY281SE5xL0F1d2VWNWRZYkhYWkY4SE5GU1dBaTRmZ2VXVmc0ZEp4dis1MkQrWGg4NjBvNFJJK2kzWE1GRy9IRXBObjQ1YkFKaXVldGJwZGkyNms2N29HTFppQTNMc20zL1d6QkJqeVR2eDdMNTkrcFNBQUFBSWx6dkZXMEUwL2xyME9qMDQ1L3pyd1cxL1ViN3RzL09Da3RhSUtBUWFQOHMxODlkc0FiR041WmRVcDVUUmZQeDQwRFJnRUFUclUwWXU0WHJ3Y2NKL2Z4a1gzNCtNZyt4WE03YnJvUG1XMmw2Nzg2ZmdBUGJWb2V0ZzhBbUowOVVKR1E4ZThETy9DbkxTdkI0WTlmckR0OURFc0x0K0pYSXlianNRbVhBUUNHSnZjTTJ0L2RvNlpnZU5zK0Q1Znc4S1lWZVAvUTdvQjJTL0xYNDkwcmJzR0VubG0rNTZ3dVYwQzdhRGxGRDU0djJLaDRybmRNUEhiZS9GdmY5bDkzck1IbngvWkg3RXRlUWVDRy9pTVZ5MWlVdGpUaUg3dSt4N3JUUjZIWGFQSGhsYmRoUUZ2cC8zRTlNb1AyMXhYdmthNjhQa0lJSVY1NWVYbUMzVzVQTUpsTUl6am5zd1ZCdUJSQUR3Q2FNK3pheFRtdkJyQ0pjLzZsMiszZTg3T2YvYXllTVViSkFZUVFRc2dGaWhJRUNDR0VkRHNIOWhUajhkOCtoUm16SnlNcnR4ZFNlaVRCYURKQ3I5ZkI1WExEMm16RnFSTVZPTERuRURhdTNZR0cyc1p6UFdSQ3VnK3RDUkNkQUpmTzlVak9iem96NE83QXpGTHVEOGdKOGVGbmZaTHpueVpwRUppK2JaYXMyMGJKQWVlWnYweWVvNWd4ZjgvM24rR3pZNFVCN1hMamt4VGJ4NXZxQTlyOGV1UmtYM0IyNWNsaS9ENUVnSnVENDdHdEt6RXdNUlhUZS9YeFBXOVRKUWcwcTBxclg1VTd4UGY0RDF1K3dac0hkZ0FBRGpjcUt3U1VOTmZqN3U4K1JVR05QMG55OWYzYkZBa0NPWEhLNjJrWHIxcWZQdHJaMjNhUC8zTkxuV1FRTGJzc0djR2dqYTZQQjhmTzlEM2VYSDRDajI3NUptaTd5ZWs1dUZPV2tPSDBCQ1krNkFRTmZqSFUzK2JQMjFjSFRRNEFnQmEzRXo5YjlRRzIzSGdQa28xbUFJRE4wL2tFZ1dEc3FqRkdlMStaTEVWQW5oeXdyYklVdDY1OEg2MnluN00zOW0vSDM2Yk9CUkQ2WjZJcjN5TnluYjArUWdnaEFBQ1dtWmxwMGV2MUF6bm50ekRHWmdCSUE2Q0RNbGVzSXpnQUNVQU5ZMnlOS0lvckdXTUZKcE9wa1pJRENDR0VrQXNiL2JWR0NDR2tXenBVZUJTSENvK2U2MkVROHFPaUg3UUFwc2wvQkxmVm91WExtNmtNZmhCTUg0dVllZTlBU0J3QVo4SExjT3grS2FyakpGc3ROSlowQUlCZ1RqbWJReVEvQUdid2w5RG1idXM1SEFsUm01TXpDSU9UMG56Yi95a3VDQnI0QklCVVdWbC9qc0RsQUpLTkZseVdOY0MzL2VmdHF5T2UvK1c5VzVRSkFoNjNZbitkSTNoaTBRdDdOdm1TQXdDZ3dlRlBPcW15V1RIbnMzOEZyTnUrdDZZQ1RTNEg0dlhlQklEczJFUUVFNnRYSmdpMHVLSkxFSENJL3JFYk94bm9kWGc2MXNlUXBCNFltdHpEdHgyc1BINmFLUVovSEg4cGJoZ3dVaEV0K1RUSTYzeDU5Z0NrbUN3QWdMTFdacnkrZjN2WTh6ZTdISGovMEc3Y08yb3FnTURYNzB6Sjd5a1EvWDFsUWNKQ3BTMk51RzNsZnhUSkFRQndwTEhXOXpqZVlBUURVMVJmNk1yM2lGcG5yNDhRUWdqd3dnc3Y2RTBtMDBqRzJGekcyQlFBbVFEMDZIeHlBT0JORGlqaG5HK1ZKT2tybTgyV1gxWldWcCtYbDBmWjRJUVFRc2dGN2t6WExpS0VFRUlJSVQ4U2h1RUxBYVlGcy9TRVlkQU41M280NXlWdDVuUUlpZDZBb1dIRW5ZREdFTlZ4M0Y3amU4eTBwakF0U2ZjZys1NldpK2R1R0NUQWxUbitjdWd1U2NSVHU3NFAyZGFzMC9rZTJ6MXVSUkFWQU1iM3pJVFFGcGt0ckt2RThhYTZpT2NYWmRWWDNKS2syQWFDQjFnL1A3WWYvN2R6cmVJNWwyem1mWlBMRVpBY0FIaXJGdXlvTFBWdDkyNHI1YThXcDFkK1RrV2RJQ0NiRGE3dmJJS0EyTEUrTHM4ZTZIdTh0ZUlraXVxcmZOdnhlaU1ldm1nV3R0MTBMeGFva2dOZTJyc1pHOHVPQi9RM3NXZTI3L0h5NDBXUWVPVEprdkxYek43VkNRS3FHZmJSM2xjV0pEYjA0TWF2Z2xhRGtMKytERUNNck9JQTBMWHZFYlhPWGg4aGhGem92di8rZTJOaVltS09JQWdYQTVqTk9XOVBEdWcwenJtYmMxN0hPZDhoU2RKWE9wMXVTMWxaV1RrbEJ4QkNDQ0VFb0FvQ2hCQkNDQ0drSGZNdmJhbEpIblFPQjNJZWs5MGphQXpRSk9SQ3JEc1U4VER1OHM4eTUxTFhCcHpJdWNWcE9ZN3p5dFJlL2lVOE5wYVZvTkxXRXJLdEtQbGZPM2tndTkySUZIK0ovNzAxNVZHZFh5djRjL0NEbGFkWHovWStVRmVGKzlkL0dkaE9kcXhCRTNyWjRSSlp5ZmRRRlFSaWRKMU1FSkROQnU5c3FYaDVCWUZvK2hncFcxYmh5K01IQUhnVEF4YVBtSVJmREp1QVdQVzF1SjM0OC9iVmVQZGdmdEQrUnFSMjRqVmtzdGZRM2JWTERJaGNnb2RMdm5ORXZjU0FLai9nMjVPSHNTRklRZ1FBNkZVL0x5YXREaTJ5UklLdWZJOEV0Ty9rOVJGQ3lJVnMyYkpsbXZMeThneXRWbnNsZ0VzQTlHR01HWEVHeXdwd3pqbUFCczc1ZHNiWVNrRVFOamMwTk5SUmNnQWhoQkJDMnRGZmE0UVFRZ2doeE1zam02R3Fpd25kN2tMbVVjM2lqZlkreVNzTmlGMGJjQ0xuZ0R4YUoxRUZnZk9GaGdub1lZNzFiZStzS2czVFdsaytYaDRJYmRkZW1oNEF5cXhOVVkraFhhalo2aHorYi93L09yd0hkakV3YWFqSjZmK3MwUXVoLzJ5dmFHMzJQZTRUSDN5OWViTldwOWhXbDRFUFJUNGJQRnlTUXJSOVJGTnV2bCtDZndtVy9YV1ZlSERzVFB4eWVHQmlnRXNTOGY3QjNYaG05M3JVT1ZwRDlwZGlQRHV2NFpsd2VEeStXZjFHYmNjckNFaWM0Njg3MTRSc2ExSzkzbWFkSG1oYnNhS3IzeVBCZE9iNkNDSGtRclZzMlRLTkpFbUROUnJORE03NUhNNzVVTVpZRElETy9jTUxiM1lBZ0hMRzJDNEFYemlkemkxbXM3bHE4ZUxGOUVzcklZUVFRbnpvcnpWQ0NDR0VFQUlBNEI3L210Y3MySUxIUkhHUGdPanZFOU9aL1gySTBjM2VKZWN6K1JJRE5CSHJmSkZnTUNtbTJsWGJyQ0hiQWtDRDAvOStWaThGQUhobnJyZFR6L3lQaGp6UTNNNnMxU3ZHR0twZitkZ1NqS0dYSlNtVEpRaVl0RHFrbVdKUWJWZGV0MVpReGhoY1luVHhBYWRxeHJoQm93MTRyaU45UkRPYlBFRjJ6eitZYzJ0QWVYeVhKT0xENGoxNHZtQUR5bVhYSGtxOFFmWWFCcW5vRUpUc0JkSUlYYjhxbzFQMEI5QTdNOE4rUzhVSkhHNm9DYmxmL2UrU1BFR2txOThqd1p6cDlSRkN5SVZpNmRLbE9wZkwxVU9yMVU1ampQMkVjejZhTVphSU0xc1MyTU1ZYXdaUUFPQ2IxdGJXNytQaTRrNHZXTENBa2dNSUlZUVFvdEQxZiswU1FnZ2hoSkR1U2ZUUFdPVlJ6akM5NElqS0NnTFIzaWVtOVFlcHVuMEZBYWFGTm1zbWhNUUI1M29rZmhvRFRGUC9GNmFwZVdDRytCLzIzSnkrYnoxZmVEcFl6YUhPN3A5NUhteXRkSGx3MjZLTGJobGcrWXh6YlpEZ2NyTFJyTmh1ZE5vRDJxakhadEpva1dnSW5pUlFycG9WbnhVWGZKbUJ6ckI3bEo5dm5RbjIyanU0VElGODlyczhPY0FwaW5pcmFDY21mdmdDZnI5cGVWVEpBZDdqWksraHRoT3ZZWkFranpObDcrQ3lDMnFSa2xVY3F0Y3RXVllKbzZ2Zkk4R2M2ZlVSUXNpRmdIUE96R1p6aWs2bm04RTV2NHh6UGdwQVBMeVZBenFUcWMwQlNKenpGc2JZZmdEZmlxSzRKaTR1cm9LU0F3Z2hoQkFTRFAyMVJnZ2hoQkJ5QVRLT3ZRZUdZYmVEaTA1d1J3TzRvd0ZDUWgvZmZrM0tVTVJlOHdsWVRBYVlQaFlRWFpDYVQ4SzI3aEdJOVllQ2Q4b0VhSHRQZzc3L2ZHaVNCa0t3OUFEMzJDRFdINEhyMERLNFMxYjlRRmZYTllUWVRGZ3VmeGxDYkFhNG93R1NveUZndHJoNXltTmcrbGd3Y3lyQUdMakxDdmZSNWJCdit6OVZiLzd2K1FLU0NqUUc2TEptUUlqUEJkTlpJTFZXd0gzeWUvRFdpcWpIeWt3cDBBKzhGcnJzU3lERTlBTFR4NEM3V3lFMW40S25jaGRjaHorRDFIaXNvN2NnS1BPTXYwSFhadzdBUlZpL3VBbGlYVkhiZGVpaEgzaUQ5L1ZQeUFWM3RjSlR0Z1gyL0JmQVd5c0RPeEowc014K0JkclVrWEFXdlEvSHJ1ZkNudGM0L2dFWUJ0OElUK1Z1dEs2NVI1Rm9ZUmkwQVBxQjEzbnZoZFlFMjdyZisvWnBzMmJBT09adWFPSnpJYldjZ3JQd2JiaU9mTzdmbnpFSitzRUxvRTBkQVdaTWhOUmFDVmZ4cDNBV3ZoazYrQzhQR3JZSEU1a1d1ajVYUU4vbkNtalNSb0RwWWlIWmF5RFdIb0Q3NkZkd24vd3U3UFVGMEJpaDd6c0h1cjd6b0VuSUJUTW1BYUlUa3JVQ25wcjljQi8vR3A2eUxXR1BOMTUwSDVoR0Ivdk9ad0czUDlDblNSa0tYZTVzYUh0TmdtRHBDYWFMZ2FkOEcyenJId1ozUmxlRy9YeGtWUVZPRTFYQmVEWDVUSHQxR1g0QXFKRUZSMGVrcEVjMUJyY3NBQnVzcEw0OFdBc0F0ZmJnNWZIVk03dlRMWEdLMmR6dDFJSHlyTmdFN0tvNnBYaE9IUlRXQ2RGVkxWYXZPZCtaWUs5aW1ZSW95czAzdWh5S1pBeUg2TUYvRHUzR2kzczJvZExXMHVIejE5aGJrV0dKQXdDTVNFM0hqZ2dsOVFIVmEzZ1dTdVE3T2xoVkFRQUVwbHhpSUJ6NThoUUEwTVBzWHdxbnE5OGp3WFRtK2dnaDVFTENPV2V2di81NnI1aVltSEdjODdtTXNiRUFraGhqblY1V3dOc3RyMkdNRlhMT2x3TllaN1ZhVHkxZXZKaXl2Z2toaEJBU0ZQMjFSZ2doaEVUcDF3OHR4TVNMeCtMRTBWTDg5ZmZQdytubzVyT0F5WVZMWjRaaDFHSUFERXhyQWpNa0FQRzVpaWJNRUsrY2lhMHhRRWdjQVAzUVcySGYrR2hBbDh6U0U1YVpUMEhUWTR6eWVhMEoyb3hrYURNbXduMXNPV3diSGdXazd2RTlsWDd3VGI2a0NXWkpoOFlTR0NBVWtnWXF0cGtoQWZxaHQ4SlIrSllxd0M5ZnM3N3QrcGtHaHBHL2dHSFk3UUd6M2swVEhvSjl5MS9oS3Y1dnhISHErc3lCZVdvZW9JdFJQTThNQ2RDa0prQ1RPaHlHNFF2aDNQOE9ITnVmZ25lQ1VlZHBNeWI2eHEvTG5nbXhyZ2hDYkc5dk1rVkNYLy81dFdibytzK0h0dGRFdEh4MlBiaWpYdFhQQkdnekpnRUFEQ04vQ2VmK2R3TGErQy9TQXNPdzI5dVNVS1pDMTN1cUl1Q3VTUi9uZXl6SVhpZmorQWRnR0g2SGYxL2lBSmltL3hYUVdlQXErZzlNVXg2RGZ0QUN4YW1FdUd3WXgvMFBoUGljb0QvcmJWZm5mOGhGNkxKbndUVHhFYkNZREdWZk1iMGd4UFNDTHVkeWZ3RGVGcm8wdU85NmtnYkJQT3NaQ1BFNXloMkNEa0ppZitnVCswTS80QnA0eXJmQzl0MEQ0TTdHZ0Q3MGZhNkFZZGpQdkVOMFdlSFk5UnlFdUN5WXhqOEliZmFzZ1BiYXpPa3dUWGdJdGcxL2pEaSs4NVhJSlpTM052c0N3b01TMDhLMnIycjFCNXlOR20xQWVmNkNtakxmNDFtWi9aRnVpVU5GaEpucjhqTHNBbU1CWmZuVkZRUWFuTGFnL2FpWENVaTN4S0dvdmlyd0dtd3RrRGozQlpCN3h5UUV0SEdyMW83WGFhSk1FRkROUkErVzhOQ1JQcUk1L25STEkzcTF2WDVmbnppRVJ6YXRDTGdYb2VURUpVSExCQnh0cXZVOVYxQmRocEZ0eVIyM0RCeUQxL2R2ajlpUEtMdGY1aWlyRG5SRVIrOEpvRXpxOEVqaFMvMVhxUklwMGt6K2Z4dTYrajBTVEdldWp4QkNMaFI1ZVhuYU45OThNekVtSm1ZTWdDczQ1NU1ZWTcxd0JsVitPZWR1eGxnajUzd1A1M3cxNS94cnE5VjZncElEQ0NHRUVCSU9MVEZBQ0NHa1MyZzBHdHo3eHp2eDl2SVg4UHUvL2daR2srRmNENmxMeFNYRTR1TFprMkF3NmpGd1dEOE1IdEgvWEErSmtNNFQzWUE3ZUZBcUVtNExERkF4U3pwaTUzOFVrQnlncHVzN0Q4Wnh2KzNVZWMrRllFSFhxSGpzNEM1VkVKR3BFZ1MwWmxpdWVBM0dzZmNHTDRrdjZHQ2E4cWVJWmZ6MUE2K0RlZWJUQWNrQmdSZ013MjZIY2N5dm83dUdjR1N6NnBrcEJVSjhEbUxtZjZSSURsQ2MyZHdEeHJIM0JEeXZVU1dsaEt1bUtzUmtLR2Z0cTlvSzVsVGZZOG51RGNDcmt3UGtUQmZkQzlPMC93MUlEcERURDdnR210UVJJZmY3enAzWUgrWkxYd3hJRGxEVFpreEV6SlZ2Z1JtVHc3YlRKQTFDekx4M0E1TURndlk1Q2VaTG5nMjZqOG51aVNaMU9MU1oweEY3OWNkQmt3UGE2WEl1aTNqTzg5MkJPbisxaWxtWi9hQVBNMXUreWVXQVUvVC9QSTlNVmI2R204cU8rL1liTkJvOFBlMHFzREEvcHhhZEhnK01uYUY0TGs1dlZHekg2cFcvSHpXN25FSDdhblRhRldOTGJ3dm9xa21jbzk3aC96enZGUlA0ZWVLU2xKVUF3dDBUT2JlcThrQm5ab1BMKzRqbStBMWx4MzJQUjZTa1I3M3UvZWpVWHZqKytsOWgzUTIveHVSMC8zdG43YWtqdnNlRGs5Snc3NmhwWWZ2cEY1K0NXd2VQOVczSEdZeGhXbmRPUis4SkFHaGt5MVdvS3p1b05ia2NpakwvNnArZHJueVBCTk9aNnlPRWtBc0VTMDlQVDlEcjlSTUF6R2VNWGM0WTY0a3pXRmFBY3k0QmFKQWthUnRqN0wrYzg4OWNMaGRWRGlDRUVFSklSSlFnUUFnaHBFdE12M3dpcHN3YUQ2UEpnREVUaDJQT3RhRURFTjJST3VGQnIrLzZHV1dFL0dBa042eXJGc05WL0FrOHB6ZEJyTjBQcWZrazRMRXAyb2cxKytBK3NScnVJNS9EZGVRek9IYi9FNDQ5LzFMMnBkRWo1dkovZ3BsU0ZFK0x0ZnZoUHY0TnhPbzlpdWNOdzI2SEpubkkyYnF5THVYYy96WWMrYy9EZldJMXhNcDhTQTFIQXNyK2Myc0ZQR1ZiNEQ2MjNIdWZEaTJEZGRWZGluTHVBWmdBeTZYUCsyZmloMnluZ1dIZ3RTRjNhOUpHd2pUNVQvNG5SQ2RjQjk1RjY3ZS9nblhGN2JCOTl6dTREbjZnR0l0aDZHMkFFRjJaNkZDNHJEL0JuQWJMNWE5NHExQzBrVnBPd1YyeVNwRmdvZTg3RjFCVlRSVmllL3MzSkhmbzZnRUFCR09TYWd5cUJCZEJGb1R5T0tFZmVKMHlPVUJ5UTJvNjRkL1d4VUEvUUhsdnBjWmpBV05vWDdaQVRaN3ZBZFVhNVdMbFRqaDJ2d1Q3NWlmZ0xIeFRzYnlDRUo4RHl5WFBCTzBUQUpnK0RwYkxYd0owL2xubTdoUGZ3dmJkL2JBdXZ3MnRxKytHcytCbGNHdTViNzgyZlR3MHFjTUQrOUw0LzUzU3BvMkU1YktYQUoyL3ZMM1VjQlRPL1cvRHVlOE4vMEU2UzhRRWh2UGRxcFBGdnNmSlJqUHVHejA5YUR1VFZvZlhMcjBCQnRscytubTV5cyttQnFjZEh4NHU4RzNQeXV5SGYxMTZRMERRSHdENnhpZGorZnc3RmNIcDlqSElxY3Y3aHd1QTF6bjg3N1dlbHRpUTdlU2w5NE1sQ01nRHZBQ2dqN0tDZ0hxc1dxSGpYeC9JKzRqbStJK1A3SU9yTGNEY095WWVYLzdrVG94TUNSK1V2cXJQVUx4N3hTMHdhclRRTUlZeGFmN1BsaldsaDNHNHdWKzE0K0Z4czNEZjZHbUtrdjN0THNuc2orVlgzNG1lWnYrOVZyOStYYUdqOXdRQVRMSkF1ODBUdVlKVmFZdi84emMzWHZuNTJaWHZrV0E2YzMyRUVISUJZRXVYTGsyT2pZMGRvZFZxcjJLTVRRZlFHMENuWjFad3pqbUFVc2JZZWdDZk9KM09kVHFkN3VRZGQ5emhpSFFzSVlRUVFnaWxjeE5DQ09rU0JvTmV0ZjNqcWlEQVZGOGs4d2pydnhKeXZoT3JDbUN2S2xBOFo1citGK2o3WHdNQWtGcktZUDN5NW9qOUdJWXZoSkEweUxjdHRaeUdiZTF2SWRZZDlEMm43VFVabHN0ZmJndE1NeGlHTDRSdDNVTmRjeUZuaytpQ2M4OXJpcWRZVERyaWJsemoyN2J2WEFMMzhhK2o2TXovR2FMdk4xOFJBSlphVHNPUi95SThaWnNCUVkrWU9mL3l6Y2JYOUJnZHNrZlQ1RWQ5d1g3dXFJUDE2NTlEYWpqcUh6NEFkOGxLT0hhL2dwaXIzb01RbHdYb1l5SEVaSGdUUWpyTDQvL09VWnNsbXkzTlBiQnYrd2RjUmY4QndLSExuZ1h6cFM5Njkra3MwQ1QyaDFoL3lOZGNrTTI0bDZ3VkNMZjBBVE1vZzZOY25ZRGg4Yy9DWnBZZU1JNzduYi92NWxLMHJ2NE5oSmdNV0dhL0d0QzMxSHdTOXEzL0I4L3BqUkRpY3hGNzNSZStaQWFOYWdtSmNNU2FRdGczNTBHc082UjQzcEgvVDVpbi93VzZQbk84ZmZZY0IzMy9xK0U2OG5sQUg0YlJ2d0t6OUd5N1NCRzJkUThIL0h4NVN0ZkJVYkFVNWxuUFFKZHphZHM0QjBHc0tWUjJwcEg5TzZ3MUtjZTU3VysrNUIxTjZuQVlSdnpjdDUvcFRPRGQrR3ZsTDQ4ZHdDUGpMdkVGZHU4Zk14MjlZdUx3WWZFZVZOdXRTRGFhTWFGbk5uNDJlQ3d5WTVYbCtLL01IWXlITjYyQVhmUlB1bnRxMXpyTXpoN29DeHJQelIyTVNSazUrUExZZmh4dXJJVkpxOE9vbEF6TXpoa1lkQ1oydWlVT2h4cXFmZHZxMmQ4OXpMR290UWRQS0twMzJIeWw0SHVZUXljSWxGbWJNQ3paKzNQVEt5YXcwb0JIVlFsQUcyVUZBWk5xelhtcEU3Lzd5UHVJNXZqU2xnYTh1bThyN2gwMUZRRFFKejRKWDEvOUMyd3FMOEhLazhVNDNkSUloK2hCaGlVT1k5TjY0NUtzL3I1N0JBQWVMbUZONldGRm43L2Z0QUlmejdzZEd1YXQvL0R3UmJOd1EvK1JXRkZ5RUJXdHpVZzBtREM5ZDE5TTdKa1ZNSjRFZ3drbWpVN3hNM0dtT25wUEFDQkdWbm1peVJuNURYcWtzUllERTcxVlJQb25wQ3IyZGZWN1JLMHoxNmNUTkxnaWV5RHNvaWZnOWV2cU5vUVFjZzZ3SlV1V0dNMW04d0RHMkV3QU13RGt3RnM1b0xOY2pMRWFBTnRFVWZ5R2MvNmQyV3l1V0xCZ2dSanhTRUlJSVlRUVVJSUFJWVNRTHJKdTFSWk11MndDK2czS1JWbHBKYjc1N0x2SUIzVWo2Z1FCS2NMNnI0UjBTL0lncXlhS0pCK2RHY1lSdi9CdnU2MndmcjBRM0txY1plOHAyd0xudmpkaEdMWEllMWoyVEc5Z1crcUdsUzg5eW5MZ1VkMG5RRG5sWEpZY0lGYm13L3J0WFlvbEg1eEY3OE0wK1RFQWdCQ2JHYlE3WGZZc1dTVUdEdHQzRHlpU0EzeTBKaGpIM08xTkRtaHZMVWFlZlJvV0N6NGoxTGIrajNBZlcrN2JkcGR0aFRmbzc3MTJJUzVUa1NBZ0QvcExxc29NQVdRQmJpQXdRWUM3L0RPbzVaVVpwTVpqc0s1WTZLME00RkVIMVRpY2hXL0JrZjhDMEhaUHBLWVNlRTV2aGpaemV0dVlBd09HQU1CVnM3NmQrOStDWThlekFBOVMrbHQwd0xidVljVEU5dkl0V1dBWXZqQWdRWUFaazJBWTRrL0tjUlM4R2pMNVJEL29ldWd5L2FYU3VSaWtUSDJRU2hIdVk4dGhXLzhIeFRJUlhIVmZ1TlM5djFkdWNUdngyTmFWZUdtbXYwTEVqUU5HNGNZQm95SWVHNlBUNHlkOWgrS2p3LzdLSjNXT1Z0eTVlaGsrbUhNcjR0cUN0RWtHRXhZT0dSZlZlSExqay9EOWFmOTJSYXR5K1pIY3VDUkZ5WGZGdGNpV0gwZ3hXWUsyQVpTenhUTXNnUlVFMU1zWXRMcURMMnVncGk0UDN4TGxjYUg2YUFteG5JTGEzM1oraDV5NFJQeWt6MUFBZ01BWXB2ZnFnK205K29ROXppV0orTjJHTHhVSkdRQ3dyZklrSHQzeURaNmNjcVV2VmF0dmZMSXZDU0VjQmlBN0xqR2d6ek9odUNkUjNOTUVnd21KQnY5bm9MeGlSQ2dINjZzd0wzY3dBQ0FyTmdGeGVpT2FYUTdmT2J2eVBhTFcwZXRqWVBqb3l0c3dLVDBiQVBESjBVTDg1dnRQejBvYlFnZzVGL0x5OGd3SkNRbnBPcDF1T3VkOExvQU1kTzQ3K2Zhc0s0bHpYczBZVzhNNVg2SFQ2YllXRlJYVjVPWGxkZTlmNGdnaGhCRHlnNko2YjRRUVFycUV3KzdFSCsvK0d4WmQvd0R1ditOeE5EVTBSejZvRzlGb1ZTV0JSZnJibS96NGNGRVdLTlJHWGtaRG4zTzVvbVM1UGYvRmdPU0FkcTdEc2kvcHRlYWdKZEc3QThVOUFxSzZUMTZCNWF5bGx0T3dmdnNyUlhJQUFFaU4valc0bVNFdTZMRzYvbGY3SHJ0UHJJV25Za2RnbTl6WmlMdnVLK2dIMytoN1RxemFIYkJNUW9jRlNZcHdIVnFtU0E0QUFIanNpdVVObURGUlFWaEZIUUFBSUFCSlJFRlV1Vi9yVDVUZzl0RExDd0FBMHloTHVuT1A4cDV4UjBQQU1keGVDK3VxeGI1bEF5VFprZ2NBNE5qNUxCdzdudllsQi9pR1hiN05mMTVEUEtDTENSeVFMSWd1TlI2RFkvdFR3Wk1EL0FPR2ZmdFR2azBoc1QrRXhBR0tKcnErVi9vclF0aHE0TnlyV3M0RGdDWjVDR0xtdmVkZFdxTDlkWEJiNFRtMVBxQ3RPckZOckNtRWJmMGZGY2tCQUJSTFFjRGRDbTZyQ24wZDNjU25Sd3Z4d01hdkZPdXdCNU5mZlJvTHYvMFErMlVCK212NkJYNDI3YTQramF1Ky9EY08xa2NPRW45ejRoQld5Mll1YTFRSk5mdHJLMkNUalVzVHBnUjdxOXYvczJuV2hsNGFwRmdXdkRickF0c2RySy9Dc2lON1lmTzQ4ZEhoUFRqU1dCditJdHE0WkwvclZOdXRBY2tOVWZVaGU2L3NyU2tQMDlLUGcrT3V0Wi9nejl0WFIzd052ZTI5WmZNdi9lUlZmSHhrWDlBMmJ4WHR4Qy9YTEVPZHd4WjBmenUzSk9HZmV6ZmpsQ3pwSXR4cjFCbnkreHJOUFlsWExXbXh2emJ5Wi9qMnlsTEZ0anJCcEt2ZkkzSWR2YjRCaWFtK29ENEFYTmR2ZU1BeUhsM1ZoaEJDZm1oTGxpd3g5ZXZYcjQvQllKalBPWjhOb0QvbnZOUHIxM0RPUFpJa0ZUUEdWb2lpK0xuVmF0MVdWRlJVa1plWGQ0WVp3SVFRUWdpNTBGQUZBVUlJSVYycXFTSHlyS2J1U0t0T0VQQlFnZ0Q1RVpKWEVCQWlCNzdiWjFrREFFUUhYTVdmaEd3cnRad0NkOVQ1MWpmWEpPUkNyTnJkK2JHZUsrb0tBbEhjSjIvRHdDQy9mVk9lSW9EZWpydXM4Z085U1JodTJYTk1DMTF2Lzh4WFY5SDdpdU8xR1JOaHZPaTNBVWtZM0ZidG5UMStocGhPK1owbWR6YkJzWE5KMExiY2JRZHJDN0F6cmZJNHBwRUZNaU5WTlZDWFJGY25WVGhWQ1FJZU8xcFgvVXFac0tJNmg5UnlHc0Y0S25ZcVR4MlRBYWxCVmFwYUhtVG4wZjE3SUZidGh0UnlHa0tzZDMxMGJjL1JjTW42MVdYTjlEMTJGZjlYVVdGRGlNdUdjZXh2MnBZcGtQMHNTVzYwcm5zRTNOa1U0ZXdjdGsyUEIwMWk0TFlhdUlyZWh6WjlQQno3M2dENGo2TkN6dnVIZG1OTjZSSGNObmdzTHU3VkZ6bHhpWWd6R0ZGcmI4WEdzdVA0b0xqQUYwVGRXbkVTVDArL0N0TXkrdUMvaC9jRzdlOXdRdzB1K2VSVnpPODdGUE55aDJCVVdpK2tHQzN3U0NKT1dSdXhyZUlrUGlndXdMN2FDdVRHSldGd1VnL1VPMno0UkJXd2RvZ2UvR1hIR2p3Ni9sSnNyVGlCbFNjT0JUMGZvSng5SGE1VSsvTGpSYmh0OEVYb0c1K001d28yQkcxejM3clBjZCs2d0dVdHd2bTJ0QmhiS2s1Z2NGSVAvR1g3bXNnSEJQSEdnUjJZa3BFRG5hQUpPYlpnT0RoZTNyY0Y3eC9halJzR2pNUzBqRDRZa3R3RHlVWXp0SUlHRFU0YkR0VlhZMU41Q2I0NGRnQ2xMWUZKUW1vclNnNWkvZW5qK09tZ01iZzhld0Q2SjZRaXdXQkNxOXVGbzQyMVdGOTJETzhmMm8ySzFtWVVWSmZoMll2bjQ5dVR4U0VyUEhUV003dlg0UytUNTZDNG9RYWZIQTJlMENCM3NxVUJTd3UzNGZZaEYySGxpVVBZV1hVcTRqRmJ5ay9nbXhPSE1LTjNYeXc3c2hmSG0rb0MyblQxZTZTejExZnZzTUhESldqYmttbGEzRTdZM0s2ejBvWVFRbjVJZVhsNStwNDllMllEbUFiZ0dnQWpBSmlaT29zek10NzJud05BQldQc2U4YllWMDZuYzNkWldWbGRYbDdlaitPWE4wSUlJWVQ4b0NoQmdCQkNDSW1DT2tIQTA4a0VBWU5SajBrWFg0UUJRL3VncHJJT1h5NzdscElOeUhsRE1UcytpdEw1bXBRaHZzZWVpcDNlR2VOaFNOWkthTm9TQkpncHVYT0RQTmU0NkEyeXNyWmZvNk5kWWtCVkJjQlQrajA4NVZ1RE45VW9rdzZZMWdndVN4RFFKUGJ6blpmYmEzMEJiVzM2QkJqSC9nYWFIbU1DdXZTVWI0VnR3NlBncldjZTZHSjY1VnJvenYzdktFcjhLOGl2UmZWVktKZGt3ZXFJYTZJckQrYnFuelZWd29CdDArTVE2NHFVYlNTMzk3LzIwdnVhNE1rZFlyTnk1cTBtcm5kZ2dvQXNlTitSa3Z4aVRhRXZRVUFUbjZzOGorejk1RHErRWtCYllzRG9YM21yQ3pEbFBaS2FTMkhiOE1lb0VtM0V5bDJRNm90RDdyZHZmVExxYStoT3Ftd3RlRHAvSFo3T1h4ZTJYYlBMZ1VWci9odXhQdzZPejQvdHgrZkg5b2R0VjlKY2ozRWZQQmR5LzVzSGR1RE5BNEZWUDlUZU81aVAyZGtEb1dFQzNpN2FGYkpkazh1Qkt6NTdMV0ovSGRYcWR1RzY1VytmVVI4SDY2c3crYU1YTzMxOGs4dUIxL2R2eCt2N3Q1L1JPTnBaM1U0c0xkeUtwWVVoUG4vYmZIM2lJTDQrY2JCTHpxbjI2ZEZDZkhxMHNFUEg1RzFiaGJ4dHE2SnV6OEh4ODlVZlJXelgxZThSb09QWFYyTzM0cUdOeS9HSGNaZkFJWHJ3eU9hdjRWRWxLblZWRzBJSSthRXNYYnBVRnhjWGx5SkowcVdNc1JzQURHR01XZUQ5cGJZakNRTHRHWUp1QUtjNTU4czU1OTl3enZmRXhNUTBVSElBSVlRUVFqcUxFZ1FJSVlUOFlIcGtwT0syeGRlajVFZ3BQbjMvYS9Bd3MrSE9ONEttODBzTW1NeEdqQnczRk9PbmpzTFlTU05oTlBrRGlrNm5DMTkvc3JiTHhrbklHWkhQamc4UlBKVVRZdEo5ajhXNjBMTmcyOG1EeU9xUzhkMkt4d25vdkw5R00yMjBDUUl5WElKOTU3TWhkek90U2JtdE00UEw0dUZDZ2ordzdLbmNCVzM2ZUJqSDNBMU56N0VCZlVrTlIySGY5VHc4cGQ5MWZKekJhQXpLcEFqSkRkZWgwRUVqUmJVQmRhREdMYitvU0grV2hQLzNRdkh2aWFzRjdtTXJncmR6V1gxTEhiQlFQK051cTdleVE5dnlHVUo4VG1BLzhtb0VIUWhBY2J0L0ZpOHorTmVLWjZZVU1IMmN0NDJqRHBBOE1GLzhmOUQxblJ1UUdNQWREWER1ZlEzT29nOFVpUXBoeitzT1gxYWRuSisyVkp6QTRMZi9Eb0V4T01Rd1MxZ1EwczE5VUZ5QUQ0b0xmcEEyaEJCeXR1M2F0VXRYVkZUVW16RjJpVWFqbVNOSjBnaEJFR0xRaWUvaHVmZVhYQ2VBUWdCckdXUGZBdGgvODgwMzF6SEd1czhYS29RUVFnZzU3MUNDQUNHRUVKOFJZNGRnNG95eEdEUzBMNUpTRWdBQWxlVTFLTmkrSDV2V2JrZFphZmlacHlQSERZWG9FYkcvSUhpZzhMYTdyc2U0S2FNd2J1b29OTlkzWWUzWG13QUFnaURneXVzdXdSWFh6RVJNckFYSEQ1L0VSMjk4Z2VJRHh3QUFUR0NZZWNVVVRMdDBBbnBucDhOZzFPUDBpUXA4L3NGSzdOZ1UvWmVBOFlseG1IckplSXlkTkFMcHZYc2dOajRHVGZYTktEbFNpcTNyZDJIN3hnSjQzTUcvZ08vb0VnTTZ2UTZUWjF5RUtiUEdZZWlvZ2REcWd2K1RtOTIzZDlUakorUnM0Nkt5ZkQ0MCt0Q2wzd1dkZnhZOWdxOEJIL1pjRWFvTm5NKzQ2QVJyQ3g1SGswaWg1cW5ZQWFueFdQUUhxQk1HREhHK3g3cmUwNkRMdlNMZ0VLbmhLQng3WG9YNytFcEVDcTUzQkRNa0tMWTk1ZHU4QWUzZ3JmMno5UkU0MDU2Ny9PdVpxNU1pQWdRRTRaVVRyM3l2QndEdUNSME01ODVHZjRLQTZscmtwTlpLQ0FsOUFRQkNiR2FRQnJKL0t6cGNKYlo5TVA3WFJmNmFNcTBac2RkL0ZUd3hvUEF0T0l2ZWoxaXRJMUFueDBqT09WY0hLbFFRUWdnaDVKeGlMN3p3Z3Y3Z3dZT1pXcTEySW9CckdXTmpHV094QUlRTzlzVUJpSXd4SzRBVEFGWnl6cjlxYm00K3NtalJvbVpLRGlDRUVFTEltYUlFQVVJSUllaVZuWTVmM0hjTGhvd2NFTEF2dDM4V2N2dG40WnFmenNIR05kdngrblAvZ2RQaERHaDM3YTFYNHNZNzVnTUEzbmpoQTZ6NklyQlVxYnovNUxRa0FJRFJaTUJEZjdrYlEwY045TzBiT21vZy92VDAveUR2ZjU1QlZVVU5IdnJ6M1Jnd3RJK2lyNzZEY3ZDN0orN0N5MzkvQyt1L0RWOG1sakdHZVRkY2h1dHVtd3VUV1Rsck9hVkhFbEo2SkdIYzFGR29xMm5BYTB2ZXhaNGRCd0w2MEFSVUVBZzlZM1RDdE5GWStKdWJmRWtXNFdUMDdobXhEU0UvR0kveXZjMDBCdVZNYVRuSjR5MjMzeDdFakNKSUtoajk3NG5JYTZhZngyVDNpVVc3eElEOC9vUUpZQU9CaVJxQ01SSHlUeHlta1FYVFpZRnhBSkFhanNCUjhBcmNKZEdYb3U0SWVTQWJBTnluTm9acHpiMkIvYmIxb05YVkZpUkhvNzlmMWJJRmdWMkZUeENJOW1lTE94cUF0dEwrZ3FWSHlIYktCSUhBUkM3bCt5TDY0RHV6K0QvekpWbFNqYUtpaGlwWmdqdnE0TnozSnB3SFAreEVZa0Q3Q1NoQmdCQkNDQ0hrYk1yTHl6TWtKQ1NrQzRJd1Z4Q0UrUUNHU0pLVXlCZ1QwUEZsQlNRQUxRQ0tPT2VmdUZ5dWRSNlA1MmhGUlVVckpRY1FRZ2docEN0UWdnQWhoRnpnaG84ZGpOL2wzUlVRT0ZkampHSDZaUk1oU1JKZStVZmdlclR5QVArUWtRTUNFZ1IwT2kwc01mNVMwdzExVGREcGRYajR5WHN3ZUVUL2dQNTBlaDBXM3IwQVlBejlCK2NHN0cvM3MxL2RnRzBiOHVGMEJBOWk2blJhM1B2b0x6Qis2dWl3MXdjQXlhbUplUEIvZjQzZjNma0VLc3VxRmZzRVFabndIeXBCWVBiVk0vRHplMjRPdXMvcGNHRmZmaEcwV2cxR1R4Z09BTWpxMHl2aXVBajVvWERSb1h4Q1k0RDNlNm1ncmNIdHRXQm1iNUJWc0tTSGFOZmVsMTVScWwxc09OTDVnWjVqWEhUNHYrR0xPa0hBL3hrU2FYa1Y3bXhXYkROenFuSy9LekFBTHRVZmdxUGdWYmhQckk1dVBKMmtEdVJ6VzNXSWxtMDhEcUJ0bVFGNVNYM3ZzVFgrZnNQTTV2YzJWbjNtTXVWbk1qTWwreDVMOXZxUTNVaTJHclNuZThtRDlRSHRyUDZLT2NFU0JPU2wvVm0wd1hlbWdWYTJESVRVY05UM1dGNU53ZmVjdmRhZkdLQitieEpDQ0NHRWtQUEdraVZMVEdscGFibU1zZG1DSU13Rk1CcEFER09zTTkrOXV6am5OWXl4SFp6ejd6am42eHdPUjhuaXhZdHB6U2hDQ0NHRWRCbEtFQ0NFa0F2WXdHSDk4TWlUOTBBaks1OWZYVkdMdFNzMm92akFNWGpjSGt5WVBnWlhYRE1MdXJZUytkbDlncGZFTnhqOFpiYURCYjgwcWhMOWJwY2JpMzkzbXlJNW9MbXhCWnh6eENkNlo2ajJINktzR3NBbGptT0hUeUNuYjZhdlpIOU1uQVhqcG96Q3ByVTdnbzdyL3J5N01HYmljTVhZdHEzUHg5YjErYWl1cUVWNjd6VDg1TWJaeU8yZkJRRFE2clRvbGRVek1FRkFvd3dBY1Nrd1FTQWpzeWZ1dVBzbXhYT2lLR0xiK3QzWTh2MU83TjFWQkxmTGpiR1RSdmdTQkRTYWpsWWFKT1RzNFFFVkJQUmhpOU9MZGNYUXRpVUlhSHROQ3R1M0xtc1cwRDVMV25SQ3JDMDZrNkdlVTF4UlFTQzZKUWFZSVB1MVd3cS9scmc4Y0E0QWdpbEZzUzFaSy93YkhqdHM2MzRQOThtMVVZMERnZzZhdEJFUWF3cERMeDhSaG5vcEFNbGVHN2E5NUtpRDBKWWdJTVFvRTZJa1c1Vi9XTEVaRWM2cytrbFVKd2dZNUJVRUdoRUtsNDFYTUtlRmJpY2ZXN0JFQXRHZklLQmVDaUFVWGI5NXZ1VU5BTUJkdnMzM1dMTFZlSk1PMnBaa2NPeitKNXo3M2dEVXkzNkVvRWtkRHFtbEROd1JPam1DRUVJSUlZUjBPWmFYbDJkSVMwdkxCVENkTVhZTlkydzRnTTR1SzJEbm5GY3l4Z280NTEvbzlmcnZUU1pUelMyMzNCTGRMNFdFRUVJSUlWR2lCQUZDQ0xsQXhTWEU0bjhlVzZRSTNLOWRzUkZ2L3ZNanVGMyt3TWVSZ3lXNGRPNDBYNExBOW8yN2cvYW4wL3ZYbVhiSmptL25kaWtEWXFNbkRNUEVpLzB6S1F1MkYrTEZKOS9BMWJmTXdVOXV2RHpnK0wyN2l2RDJTeCtockxRU3M2NmNpc1cvdTgyM0w2dFBieUJJZ3NCMXQ4NVZKQWMwTmJUZ21jZGZRZkVCLzlyZkpVZEtrWmljNEVzUWNEbGRLTmkrUDZBdnBncEdCVXVDdUh6K3hXQ0NQNUhnNktFU3ZQamtHd0hKQnZ2eUQrTGd2aVBJNlplSlQ5NWRIdEFQSWVlTXBIcnZScGdkN3k3YkRHM21kQUNBa05BWHV0elpRVXZiTTMwc2pPTis2ei91NU5xb0E1L25KZmw5aXJxQ2dDeUlIT0hhdWF2WlcwcStMUml2RGxCN3FuYjc5MnRORU9Lem94c0RBUFBNcDZETHVReWVpdTFvL2ZyblVSL25vMHFJVUZjN1VPTzJHaUEyRXdBZ3hHVXE5a2t0WmJKK2pSQmlla0d5bGlFb2RYNEFFeFJQeVNzYmNGZW9xaGR0Z2ZnMlFRUC83ZTNraVE4YVBaZ3BSWkZjd09VVkRWams3MzZadVFkTTR4LzBiWHRPYndSdmxTVjZpRTU0cW5aRG16NEJBS0JOR1FabmxBa2MrcUczd2pUeEVYQkhQVm8rdmlwRWdnUXRNVUFJSVlRUTB0WHk4dklNZmZyMFNXZU16V2FNWFFOZ0NJQVllSk1ET3Jxc2dKdHpmaExBSnM3NUZ6YWJyYUM1dWJsbThlTEZnVit3RUVJSUlZU2NJWnEyU0FnaEY2anJmellQaWNuK2NzOXJsbS9FYTB2ZVV5UUhBRUI4WWl4TUZ2K00wY3JUd2N0Snk1Y1BzTnNDU3lHTG9xaFlCa0NlSExENXU1MzR4Nk12bzlWcVE5bkpDc1Z4ZHBzREwvLzlMVHo1KytkUlZ1b3QrYngrMVZiWVd2M3JNUGZzRlRnTE5Da2xBZGZjZXFWdjI5WnF4eFAzUDYxSURtaVgzdHQvZkUxbEhhUWcxUUhVRmFTRHRjbnA2dzkrMWRVMDRNOFBQQnVRSEFCNHF5ZmsvYy9UV0hqVmZmaHEyZGt0QjA1SWh3ZzYxWGI0WEZMMzBhOEF0Ny9TcFhucUU5Qm1LQ3NKQ0xHOVlabnpPb1JZLy92RGVlQzlNeC9ydVNTL1R4SHVrWS9XdjR3TGQwZGVSMTRlUEJmaXNwUTdSUmRjeDFiNE5vM2o3b2R4L0FPQnI1OE1NNmZCUFBOcDZISXU4dzRuYlZSMDR3NFlXUGpxQndITnJlVyt4K3Jya0pwTEZkdTY3RmxCK3hCaWUwT1RNbGo1cFBwRFdWR2hJZmdTTUFEQTdYWCtMa3pKSVlQN1VxdXFpa09NZWdrTkx0dVhBY09vUlNHWFNkQWtEMExNdkxmOTFRTzRCTWZ1bHdQYXVZby85VDNXWnMyQVpmWXJZTWJrZ0hiK2pvMHdqTG9McGdrUGVhL0htQlQ0czlJdTJtVVFDQ0dFRUVKSVZKWXNXV0xxMTY5Zkg0MUdjN1VnQ0hNRlFSZ3VDRUk4dkJQeU92ckxsNVZ6dmdmQWw0eXhqNXVibTdmZmVlZWRGWlFjUUFnaGhKQ3poU29JRUVMSUJTZytNUTZYWERuVnQzMzZaQVhlL09lSElkdktOVFVHbjVscGxpVVIyRnVEcjVYYzBtU0Z3WmlrZUs1bzcyRzg5UGMzZlFIM2xtYXJZdjlmSG53T1J3K1ZLSjRUUlJFSDl4M0IyRWtqQUFBOTBwWGx0d0hnSnpmTzlsVTlBSUEzWHZqQWwyQ2dKci9HVU5jbkNNb2drdHNkR0NTTGpZL3hQVzV1YkVGdS95d2NQVmdTdEMwaDV5TW1DMklEQ0Z6M1hZVTdtK0RZOXpxTVkrLzFQcUdQaFdYTzZ4Q3I5MEpxUGdsbVR2T3V1UzRMWEx1UExZZFl2VGRrbjlyMDhXRG1WTGhMdjFja0g1eU5OcDJsdUU4UjdwSHZHSjMvOHlIWWV2TnFZdE54Q0luOUFBQkNRcCtBL1k3OEY2SEx1UXpNRUErQXdURDhEdWo3em9QcitBcUl0UWU5TS9kMUZtZ1MrMEtiTVFIYTlIR0FiQWxVOThudm9ocTNtbnAyT2pNR0Q0cTNrMXI4Q1FKTUh3ZW1qL05kdjlSOEV0elI0QXVjR3ljK0RQMmdCUkFiRG9NSmVqQmpJb1Q0ck9CQmN2WFNEcktxRElJNU5mUjRITEx4TXdITWxCeXdwQU1BOE5aeXhiWmc2ZWxkbHNGM3FDd1pRMnVDY2V4OU1JNjZDKzdUbXlEV0ZJSTdtOEFNOGREMkdBTnQ3eW1LQ2hMT3ZhOUJyTmtYY0U3M3NlVVFCOThFVFkvUjNtNTdUMFBjamF2Z1Bya1dudkp0a0ZxckFLYUJFSmNKYmMreDBQV2VCdWdzL2pGYnl5SFdId3B4NVpRZ1FBZ2hoQkRTRmZMeThvVFUxRlJ6Zkh4OHJsYXJuY281Nyt5eUFoeUF5RGx2RWdUaHNDUkpxd0dzYkc1dTNydG8wU0w3NHNXTHc2MzJSZ2doaEJCeVJpaEJnQkJDTGtCakpnNkhWaFk4WC9iV2wvQ0VDR0liak1yeTJRNTc4TkxZSm9zL1lHYTNCWjhkMjlKc1JVb1BmNEpBV1drbG5uN3NGWWdlMGZlY2VoelZsY0hYdHk3YWU5aVhJSkRhSXpCNE5INnFmM2JzcVpJeWJGeXpQV2cvZ1BJYVExMmZQTmtBUUVDbEJRQ29ycWhGNzJ6dkxOUGMvbG5JZS9ZQmlCNFJKNDZld3A1ZEI3QnRmVDVLajRjb24wM0llWUNweThlN3JDRmEram4zdkFadGo5SFE5cDdtZTA2VE5oS2F0SkVCYmFYNll0ZzJQeEd5TCtQWWUyQVlkWmUzYlZNSldqNi93VnRLL3l5ME9SUHkreFROUFdLRytMWkF2cGRrQzE2SlJVNnNQd3hkam5lNUZTRzJONWcrVmxFNm45dHIwYnJxTHNUTStUZWc4MVp3WWVaVUdJWXRqTngzMVc3WXQvdzVZcnRnNURQd0FVQXdKa0VNMFJZQUpPdHB4VFl6eENzU0pKd0gzdlVubU1DYkRCRXNJVUtONmVNVWdYMnB0UXBDUWw5dkg2Rm0wUU9BVzVrRUpoaVRJUVpKRUZBc2Y0QWd5eEZvVFFpZ01VQ1hmUWwwMlplRVB2MlJ6K0hZL1ZMSS9hMXI3a0hNM0hmODkwQnJncTd2UE9qNnpndDVET0JkeXFGMXpUMUFxR1VKcUlJQUlZUVFRa2hYWUptWm1SYWowZGhYRUlUNW5QTzVBUHFoWThzS3RBZitQWnh6SzJOc3F5UkpLd1ZCMkZSZFhWMXk3NzMzVW5JQUlZUVFRczQ2V21LQWtHNk95NXpyc1pEdVk5am9RYjdIOWxZN2RtN2FFN0t0SkNwRFA4RUM0d2FqWGpIRFhsNytYMDRlZkxlMzJ2SE00NitnMVdvTDJRWUlETXkzazVmdXQ4U2FGUlVNZXZaS1EzS2FQeEZodytwdFFmdG9KNy9HWU5jSEFGcTlPa0VnTUtIaW0wKy9nL3F0cU5GcTBIZFFEcTY3ZFM2ZSt0ZGplT0s1QnpGZ2FPVGdGeUhuQXBmOFAvL2NYZ3R1cTRybUtMU3V2Z2Z1WTh2RHR2S1ViNE4xNWFLd3MvbjFnMi95UFJiaWN3T1dLK2pLTm1kQ2ZwL0UydjBSMnpPOXNoS0xXSGN3NGpGaTVXNWxINnJxS3dBZzF1eER5eGMzUUt3Ty9Sa3V4KzIxc0c5OUV0WVZDOEdkVFZFZG95WTVHaUF2cnkrL0Y4R0lqU1dxWjVTZmtjNjlyOE5kc2lyeWlVVlY4cFpxcVFOUGxleCtDUnFFd3RVL2Y3b2dnWDRBM05VQ0xrL2trTTNVOXphUW5UK2FLaEtpQTQ1ZHo4RzI0WTloMjNOSEExcSt2Qm11STU5QmZhOUM5ZXM2OEM1YVBwMFBzVTVaUFVDeGxFVVV5MW9RUWdnaGhKQ3cyRHZ2dkpNYUV4TnpFV1BzUnM3NVBNYllVQUNkV1ZiQXhUa3Y0NXl2NUp4LzR2RjQxcFNYbHgrKzk5NTdteEhWTDRHRUVFSUlJV2VHS2dnUTB0MHhKZ0tjTWU4ZklqUTlqRVFsUlJZOFAzcm9oSys4ZnpBT2gzSTJvaWdHdHRVYmxMT09YYzdnQVNQNWVmYnZLUTVhOGwrZE1LQU5rU0JRVjlPZzJFN1A3SUZqaDA0QVVGNGZBQlR2UHhhMGozYnlhd3gyZlFDZzF5dXZNVmdpd2I3OElqejd4RkxjZnZlTlNFNU5ETnJQb09IOThNUnpEK0tkbC8rTGJ6N3JYSWx2UXM0V2QrbjM4RlRzZ0NacElPdzdub24rUU1rTjI3cmZRM3Y0TStnSExZQzJ4Mmd3WXlLNG94NWkvV0c0RG44R2Q4bTNpUFJkRjdmVktOWng1L1lncGQrN3FNMlpjT3grR2FaSmY0RFVjQlN1Q0lrUkFDQzFuSUp6Lzlzd0RMNEo3cE5ySVZZVlJEekdVN0VEN3BOcm9lczFHYTRqWDBKcVBobTg3NllUc0g3MVUyaDZqb1crenh4bzBrWkJpRWtIMDhjQUhoY2theGs4MWZ2Z09iVU83dElOeXNCMlozanNjTzc1Rnd6RGJvV25jamM4cHplSGJTNVc3NFhuMUhwbzA4ZDdyNk5GV1ZFQVhJVHR1L3VoeTdrTStnSFhRcE02ekZ0dFFYUkJzbFZEckRzSTk4bnY0VG05RVpaTG40Y21kVGhjaDc4SXVCK3VvdjlBbjNNcG1Ea045aDFMUW80bm9PSkRtR0M5bytBVm1NWS9DTEc1Rks0alh5ajJTWTNINFQ2MkFycXNpMkhiK0RpazFrcnYvZTh4R2tKY0pwak9BdTVzaHRSeUd1NVRHK0E2L0JsNGEwWFllK1hqdHNLKzRWRTQ5N3dHZmYvNTBQYThDRUo4anZlK2NBbVNyUVppWFJFOHB6ZkRYYkpLVVZsQ2NVOUtWa0kvWUQ0Z2FPRTgrRUYwNXlhRUVFSUlJUUh5OHZLMEF3WU1TT0NjaithY1h3WmdIbU1zQjRDT3NRNlZhaElCMkRubnB6bm4rWXl4VDBSUjNHbXoyYXJ1di8vKzhKbTNoQkJDQ0NGZGlCSUVDT251T0JjQnpqaVl3QmhWQlNIUmlZM3p6NFJzckErL0ZyYTF1Vld4SFN5WlFLdFZ6dGIwZUlJSG9FeG0veklFb1VyNXQ2ak9GeHNYZzZyeXdPQ2VPa0dnWjBhcUwwRkFmbjFBeDY0eFZMS0UwYWhLRUFpeEpNUDJqUVhZdVhrdmhvNGVpSkVYRGNHZ1lmMlEwejlMVVFsQkVBUXMvTTJOcUsycEQxdTlnWkFmbk51RzFxL3Y2UFRobnZKdDhKU0hyOWdSam0zam4yQ2UvaVNZT1FYT3dyY1ZhNzUzZFpzejRUNjJQR0xGQkRYSDluL0FzZjBmSFRpQ3c3Ym0zc2pOMm9pVitiQlg1bmRvVEozbHlIOGVqdnpubzJ2TVJiUisrK3VJemR3blZzTjlZblhZTnRZVm9aZFA0TTRtdEh4MlhjVHpTTTBuNFNsZEIyM1dESWhWdXlIV0hBaloxblZvR1Z5SGxvWGNiMXYza0dMYkhtVWxoMmhKemFWdzVML1krZVByaTlIOHdhd3VIQkVoaEJCQ3lJVW5MeTlQeU1yS1NoUUVZWUlrU2ZNNTV6TVpZeG1Nc2ZZdkNhSmFWb0J6emhsalZzNzVDUUJmQTFqRk9UL1UydHBhdjNqeFlrb09JSVFRUXNnUGloSUVDT25tR09NZXpsbTA2NXdSQWdEd2lPRldqRlpxYWJLQ2M0NzJwUGhRSmYrakVSc2Y0M3RzYldrTjJrWjl2dVRVQkJ3OUZOaXV1YkVGYnJmSE41NjBuaW0rZlIyNVBnQm9idkxQdmd4MWZRYVR3ZmM0VkhKQU8wbVNVSmgvRUlYNUIzMTlYalI1Sks2NmNUYjZEc3oydGZ2NVBUZGoxK2E5QWNzU0VIS2hFbXNLMGZMSlZUOUlHM0xoYWwxOU41ZytOdVRNZTBJSUlZUVFRZ0J2Y3NEQWdRT3pHR1BqT09kWENvSXdGVUEyT3ZpZGVsdHl3R25PK1Q3RzJBYk8rUWFMeFZKVVVGRFFtcGVYRjhWNlZZUVFRZ2doWFl0bUd4UFM3VEVQQUE4QStvT0NSTTFoYy9nZXg4UmJ3clQwQnJ2bE0rd05Sa05BRzQ5SEdaRFhhSUt2L3h3WEgrdDczTndZUERBalNSSmFtdndsb0pOQ2xPb0hnSHBaRllIVWRIK0NnUHo2Z01qWDJDU3JNQkRzK3RUUEIxdGVJQnkzMjRPdDYvUHg2Ry8raG0zci9UTjhrMUlTTUdUa2dBNzFSYm9YempuMzFqRG5IY3RhSVlTY1ZaUWNRQWdoaEJCQ3dsbTZkS2t1TXpPekorZDhraVJKOHdGY0FpQUhRUEF2UEFKeHpya0V3QWFnRk1BV0FKK0xvdmhKY1hGeHdmejU4NjJVSEVBSUlZU1FjNFVTQkFqcDVqam5MakR1QmdNRm4walVxaXZxZkkremNqSWl0cSt2YS9ROTdwR1JFckJmVkNVSWFJUE13dGNiOURESXl2UzNOQVd2SUFBb2x3UklTZ21USUZEckgxZHFqeVRmWS9uMUFaR3ZNZEwxQVlEQjRCKzcyOVc1TmJ3bFNjSTdyL3hYOFZ4R1pzOU85VVc2RFJFY0xzNFJmRTBOUWdnaGhCQkNDQ0hubFdYTGxtbmk0dUo2bWt5bXl4aGoxekxHTG1hTXBjRmJPYUFqU3dvNE9PY25BWHdzU2RMYm9paXUwdWwwcC9QeThsd0FxSlFnSVlRUVFzNFpTaEFncEx0amNIUEFBMDRWQkVqMFRodzc1WHVjbkphRTNQNVpZZHZMQS9aOUJtUUg3RmVYM05kcUF4UHF6UmFUWXR2V2FnOTV2b2I2SnYvNFVoUENqTXZmTGlYTm55QlFWVkVEdTZ6L2NWTkhoK3pEMjQvLytucGtwQWFNRlFEMHN1UUdqenV3Z2tCOFlpd21YVHdXUmxQd0NnVHQ2dXNhRlFrVlpvc3hiSHZTM1RHUkEyNkF1enAySEpjQXpyMy9FVUlJSVY2M0RCeURvd3Nmd2FwckZpRldGLzUzampOeFpjNWd2RHJyZXV5NDZUNGN1K01QT0xyd0VYeDA1VzFJTmNWRVB2aEg2RzlUNStMNEhYL0FXNWZmQkVZcnV4RkN5SS9hc21YTE5KSWtEV2FNelJNRTRXb0FFeGxqNlFDaS9vZVhjKzRCVU1zNTM4UTVmMThRaE05YldscDIvZlNuUHkxYnNHQkJCLzgySklRUVFnanBlcFFnUUVnMzV3MDhNVGNZSlFpUTZPM2FzbGV4ZmR0ZDEwTVFnditUTVArbTJSZ3hkckJ2ZThLME1RRnRQS29FQVYyUUNnSWFWZEtBSklYK2tXMXU4SmQrVGt3T25TQlFYeGM4UVFBQThyY1YraDZQbVRnY3cwWVBDdHBIV25vS0Z2L3VOdCsySUFnWU4zVlVRRHU5VHVkNzdCR1ZGUlBNRmhQKy91cWorTzFqaS9Ea1M0K2czNkRjb09jeW1neTQvZGNMRlBlaXRyb2hhRnZ5NDhEQUpURHVacXpERlFSRWNJamdOS3VFRUVLSTM2OUdUb1pGcDhlSWxIUk15c2pwOHY3ajlVWjhPbThoL24zWkFzenZPeFNac1Frd2EzV3c2UFNZM3FzUGJoa1VQdW55eDZoUGZESnVIM3dSVEZvZFptY1B4S2k0OEdhdUFBQWdBRWxFUVZUVXlOVzNDQ0dFZEUvTGxpMHpTWktVSXdqQ0RNYllOUUNtdENVSFJQc2RPZ2RnWTR5ZFpvenRZSXg5eWpsZjF0allXTEJvMGFJNnhoajlmVWNJSVlTUTgwSmdCSWNRMHQwMEExd1B6Z3cwbVlWRXE3S3NHb1g1QnpHOExmQS9kTlJBUEw3a2QvanlvMVVvUDFVRnM4V0lyTnhlbUhYbE5Bd1kya2R4YkdyUFpBd2EzZytIQ28vNm51T2NnMHNjVFBEK0VLcVRBUURBN1ZMT3VrOU1qZzg1dnVabXE2eGQ2QVNCdWlyL1VnSjZneDR4Y1JaWW03MUxGM3o3NVhwTXZXUThBSUF4aG9mK2NqZSsrSEFsZG04cmhOUGhRbkpxQXNaTUhJR1pjNmJBWkZiTzRwOSsyVVNzWDdWVjhaeFc3LzhuMCtWUUp2eG41bVFnTWNVN3psN1o2ZmpyU3cranNiNEpwU1ZsYUtocmdsYXJRWEpxRXZvT3pJWk83MDgwY0x2YzJMTmpmOGpySTkxZlc0V1hWZzdlb1FRQkJvZ0FHR2VjUlZmQmtoQkN5SVVnSzliL2U1RXVSSEpuWndtTTRUOXpic1dZdEY0aDJ4eHVxT25TYzNZSEhsVlNhNytFRkJUVWxIWDVlVXhhSFp5aUI5SVBWRHdvUm1lQTFVMHJJQkZDU0xzWFhuakJBQ0FMd0U5RVVieUNNVGFDY3g3UEdBdjhna09KeS83djVweVhNTVkyQzRLd0FzQ2V1TGk0cXAvKzlLZXV4WXNYVTNJQUlZUVFRczRibENCQVNEZkhnQVlBUmdDV2N6MFcwcjI4OGVLSGVQS2xoMkZxSzZjL2FIZy9EQnJlTDZwalo4Mlpxa2dRQUx4TEJsaGl6UUFBdXkzd3k4YVdKaXZjYm8rdnVrRFBqTFNRL2N1WEI0aFBqQTNacnJxeVRyR2RuSnJvU3hBbzNuOFVhMWRzeENWenB3RUFERVk5Rml6OENSWXMvRW00U3dQZ1RaaElTMDlCZFVXdDd6bU54djhsdkVPVklIRGkyQ25VVmRjaldWYkZJQ0VwSGdsSm9aTWdBT0M5cForZzFXcUxPQjdTalRIdUFtQUZaeDE2b1RrZ2NuQ0JjY1lwUDRBUVFnZ0FKQmhNMEF2K0dJWGRFN2prMFptNGJkRFlnT1NBL1hXVldIZjZHQ3BhbTdHM3BoejUxYWU3OUp6ZFFZM05xdGhPTTNmOU1ndTNEUjZMSjZkY2lXcWJGWE0vZngyVnRwYklCNTJCRjJaY2d4djZqOENtOGhMY3NPS2RzM291UWdnNTMrWGw1UW1USmsweTFkWFZqZUNjejJDTXplYWNEK1djSnpIR29zckc0NXh6QUkyTXNiMEFOakRHTmdIWVcxUlVWSmVYbDBjVlB3a2hoQkJ5M3FFbEJnanA3amhyQUdmTkRCMHVYMDB1Y09Xbkt2R1hoNTVIWFUzNEV2ZTFWZlY0YmNsNytIN2xGdDl6azJhTTlWVUxhUGZoRzUvRDNtckgwVU1sMkxKdVowQS9uSE1jUG5ETXR5MW9RdjhUNUxBN2ZJOE5SbjNJZHFkT2xDdTIxWlVBL3ZYYysxajkxUWJ3TURPeHVNU3grYnVkZU9ieFYzM0Jlc1lZcHN3Y3Ayam5jdnEvaEcrVUxXMEFBRTZIQzAvY3Z5UWdhU0lVaDkySjE1YThoNVdmZng5VmU5S05jYmdod2NvNUdqdDRvQWRnSWhndE1VQUkrVEhnSE9DaTl6L1NXUWtHazJMYjZ1cmFKWXgvUG15Q1l2dUpiZC9pc2srWDRxODcxdUNOQXpzdXlPUUFBTENMYnJUSVp0cWJ0TG93clR2bnJ1R1RvV1VDTWl4eHVIWHcyQzd2WDY2SE9SWTM5QjhCQUppYWtZdko2VjIvVkFVaGhIUVh5NVl0MC9UdTNUdWh0cloyS0dOc2ppUkoxM0RPUndKSVlveEZrNm90Y2M0OUFLb0JGQUQ0Z25QK0tXTnNNeVVIRUVJSUllUjhSaFVFQ09ubUdOREVPU1F1TUNkTk1pVWRkZlJRQ2U3NzJaOHdhODRVakprNEFsbDllaUUyemdLbnc0WGlBOGV3Y2MxMmJOK3dHNUlrWWUyS2phaXJyc2VWMTEyQ0RhdTNnVXZLdU9XM1g2N0h0MSt1RDN1K0QvNzlPUjc4MzEranVha0ZLejVlSGJLZHJkV2ZJQ0JKb2VPamxXWFZXUC90Vmt5NmVDd0t0dS9INFFQSEZmdTV4UEg2Yys5ajdZcU5tSEhGWkF3ZE9RQkpLWWt3R1BXb0txL0JycTM3c0hiNVJsUlZlTXZsbHAycXhEMlAvQnptR0JOMmJ5dFU5UFhkMTVzd2JQUkFNTWF3NHBNMUFXT3BxcWpCNDc5OUNuMEhabVBNeEJFWU5ub1FVbnNrSVM0eERvQzNnc0twa2pMczNYa0E2MWR2ODFVNklEOXlIRzRPdEFKbzd0aUJ6TVc4djZlRnpwQWhoSkR1UXdMZzRSejBKZmtaaU5jckV5R2JYWTRRTFRzdUp5NEpBeEpTZk52TGp1ekZxNFZid3h4eFlXbDJPUkdyTXdBQTNGTFg1N2xvWmN0RkRFdnUyZVg5Szg2bG1ndzdMS1VudGxTY09Ldm5KSVNRODFGZVhwNWd0OXNUREFiRGNBRFhBNWpHR01zR1lJbWljZ0FIQU02NWh6SFdJRW5TT2dBckdHTTdZbU5qVDE5MTFWWDJDTWNUUWdnaGhKeFRsQ0JBU0RmSE9TL25RQUlEZXRNNjFhUXozQzQzVm4yeERxdStXQmV4N1gvZi9nci9mZnVyVHAvclNORnhMTHIrZ1lqdGRtN2VnNnR2dmdKcDZTbjQrdVBBWUx6Y3kzOS9DeS8vL2Eyd2JVcU9sS0xrU0duRTg1YWRyTUREZC8wMTZMNERlNHF4K0lhSEl2WnhyUGdramhXZlBLUDdSSDVFbUdBRGVEWEFxenB5R09kd3R4WHBDSk1pUXdnaDNRVUhoeUNDY2MrNUhrbDNGcU0zS0xhYnVqQkJZRUxQTE1YMml3V2J1cXp2SHdPanh2L1ZpVXZzK2dRQitYSVJzYXJYK1d5ZUM0QXY4WUVRUWk0a2VYbDUrbDY5ZXFWcHRkcEpnaUJjQ21BNll5d0xnQW5SZjduV3loZ3JCYkJSbzlHc2RqZ2NPM2Z0MmxYMTRvc3ZVb1ZQUWdnaGhKejNLRUdBa082T3NScUFTUnpjUWVrQjVNZWl1YkVGOTk3MktJd21BK3kycnZ2eW01QWZHZ2QzTXZCR0R0UjA1RGdHNXVhY0N3QTQ1WDRSUXJvOXpqZ0U3Z0ZuN3NpTlNTZ1duYktvVElQRDFtVjlEMGhNOVQwKzJsU0hvMDIxWGRiM2o0SDgzanZFcnM5enNYbjh5MFd3cy93UHYveGNnSGRwTFVJSXVaQXNXYkxFbEpDUWtHNHdHTVlLZ25BMTUzeW1JQWhKaUw1Nm13ZEFNK2Y4T0lCdGtpUjl5aGdyTkpsTURTKysrQ0l0cDBRSUlZU1Fib0VTQkFqcDVpU0pWd2dNSWhpc1hMYlFlcFJycFJGeTN1S2NVM0lBNlpZVW44V0FqWEZXelJqS090UUhRNlBBWWVLQXBldEhTQWdoUHpBR0NSSnpjSWF1aTJpZkkwa0dNeVpsWkdOWDFXbFUyVnArMEhOYnRNb2dkVmNHcW5QamtueVA5OVdVZDFtL1B4YktDZ0pkbnlEZzhQajdkSjJGSlF3VTUxS04vMnhVUkNDRWtQUFYwcVZMZFJhTEpaY3hOaFhBMVFCR01jWlM0UDJPUE56M2FPMS80MGtBR2dEc1pZeDk0M2E3MXdtQ1VLTFZhcHNYTEZoQUg2aUVFRUlJNlRZb1FZQ1FiazdpcUJLNHhNQllBeml6Z2tFSGdPcEVFa0xJT2NRWTNCek13emh2RWhtcjBVQ3E3RmdQdklrelNPQ2djdHlFa082UFF3VGpkbkMwbnV1aEFFQ3FLUWJYOWh1T3k3TUhJRGN1R1VsR00ycnNWaFRXVnVETDR3ZndkY25Cb0VGYWcwYUxWZGN1UXUrWWVGVGFXakRwd3hkOHdkWVVrd1cvSGpFRmwyVVBRTytZZUZUWld2RFowZjE0ZHZmNnFBSytXaWJnbW43RGNXWHVZQXhONm9GVWN3d2NIZy9LVzV2d3pZbERlSFhmVmhpMS9qL2Y2N3V3ZWdBQXBGdmlmSTlQdFRSMnVoK0xUby81ZllaaGZ0K2g2Qk9makJTVEJiWDJWdXlxT29XbGhkdXdweVowdnB4TzBPQzlLMjdCMkxUZWVPUEFEank1YzIzWWMvMXB3bVZZT0dRY3RsZVc0bzV2UDRUekxBVHVnMUVIMU5OTU1aaVYxUjg1c1lrQWdDT050Vmgxc2hoV2QvQUswdzlkTkJQL3o5NTloOGwxVm9jZi81NDdmV2VyVnF2VnJub3Z0bVJaY3BNYnNvMTdBZHNZWThBaGdjUVlDQWtrSVpDRUpFb2pQMElQQkI1akE0NkJZQ09NTVRZWWQrR0NMZHV5MWEzZVY2dXQyanA5N3ZuOXNhdlptZG5acHJhV2REN1BzODh6OTk3M3Z2ZWRzak83ODU3M25Mc1hMQ1dhVHRFYWk5QVM3V1pXVmdhSGhXTnJlT2FXdTVsWVVrYXBQMGc4bldKWGV5dWZYdmtJRzF0Rzl1ZUV6L0Z3LzFVZjRLTGFhYlFub3JSRUkvMWVPeCthdTVqYlpwL0ZoSEFwQVkrWFNDckpHdzM3dU91WkZYUU9jQjhjRVM2Zk5JdjN6enFMK1pYVjFJWkw2VTRtMkh5b2tRZmVYczFqT3plT2FKem0yRm4wbVcrVWV3TGVTVTVhcDRwSDU2SHVMRUZyVmFRS0pPeTZFbmJRVWhYQ29uZ1FIRG5lYVN1TWVRZjU0YzRvRUQyU1V3Ly9ubmlBS3VEZHZUOFo1My8rbTBjMU50T2Z1cVMxSnlnakFuUUNYWUoyNDlBaVNCMHV1eEZuVXpyRmpnNEo3TnY2dFk5YkNpUmpqREZtbUN4QXdKaVRuT09SQnNVanFEYUtRNU9vbHZZR0NYaEdlMnpHR0hNNkVoRlYxVGhvUkpFV1VXMVVvV0ZrdldpN0lvNklCUWdZWTA1K0tqM2xzQkM2Um5NY2d2Q0poVXY1N09KM1VaeVhybjlpY1JrVGk4dTRkdXBjRG5SMzhMa1hIK081ZmR0ejJrd3ByV0JpY1JrQTQ0dEtXRHh1SW4rbzM4MnlpVE80NTRyYktNMnFIVCtscElMUG5IMEppNnBxdWVPSm53dzZyaVhqSnZLTmQ3MkhXZVZqYy9ZSFBWN0tBMEhtajZubTFwa0xlYVYrZCtiWXNRNFFxQ29xenR5dUxTN2pobW56TTlzSk4wMWRWL3VRazlNWGpKL0MvMXgrQzdWWndRYlE5OWplTlAwTS91bVZKL25CeGxVRno3KzRkaHFYVHBnT3dLY1hYY3c5NjErbEpWWTRwcVRZRitEdUJVdHhSTGhzNGd3dW16aVQzKzNaUE9EWWlyeCticHcrbjBzblRHZkIyQm9xUTJGS2ZBRTZFakUydHpheVl0dGFmcjUxTFpwWklOb25mKzcwY01ESG1FQVIvM3pCVmR3OGN3RSt4OGxwMHhqdDRvK2ZmSkMzOGdJaXdqNC9uem43VWdRSWVYMk1DWVNZV1ZhWjA2WWlFS0lpRU1wc0J6MWU1bzBaeDUrZWNUNmZmZUhSQWU5akllK2FPSVBMSjgwRWVnSVp4b1dLKzdXWlhGS2VzMTNzODdOczRneXVtVHFYRmR2VzltdGZHeTdsdTVmZnl2bmpKK2ZzRDNsOVhCeWF4c1cxMC9qbGxEbDg1dmVQa2p6TzJSQk1EdUcybnp1UzN1N0REZmxRZkNCZUJBZEVjSEVRRlRuK1ZTeU1NZVk0VXRHZWR6RUhVVWNkOFlpYjl1SDErRW9TRVIvTGwzdFpqZ3ZMM2RFZXFUSEdHUE5PWndFQ3hwemtraEZ0OXZqd2VyemFJa2lMZ2hlVmNpc3dZSXd4bzBuaW9KMkt0cVZWVzd4SnAybEVwNnZUM0ZPMG02UzlueHRqVG5hQ3BsRzZWS1IxdE1ZUThIajU3dVczY3QzVXVVTzJyUTJYOHFPclBzQ3lGZDlsVjBmZmtOTnU3bmZOVlVYRjNEajlETDUzK2ExNEJuaXpYalp4QnUrZGNTYS8yckdoNFBGTEowem4vcXZ2SU9RWi9GL3pxYVVWVEMydHlHd2ZUWUJBVGJpVS83em9PczRkUDVtS1FLamZYT0Z0c3haeTI2eUYvYzU3c1c0WDcvL3RBd1g3dkdMU0xQNzM2anNHZkJ5Z1o5WDV2MTk0RFhzN0QvSDAzcTM5anMvTUM1QVk3UE52WW5FWlRsYUR3ZHJldGVBQy9tTFJKVlFHaS9vZHF3d1djVkh0VkM2cW5jb2xFNmJ6WDI4OHo5N09RNE9PSTVsT003TnNMRCs3N3NPWmdKRjg0MExGM0hmbCsxbjY0SC9uWkpCSXB0TjBKeFA5QWxTR296N1NNZUp6RGgzRjY2Uyt1Ly8xSm9UTGVPTG1QNk1xTkhnRnBGdG1McUF4MnNXL3ZQclVFVi9mREp1d2JMbm5qQm1scFVXbGRlWDRBK05WbVlHSGlhbzZSWkJ4aXBZTEVsWUlpaEJBOFdDQkFzYVlrNEVBcUFqaVFkV1AwUHVoS21sUmtxSzRLcmlDQmwwdnhVdmlsV1hKdTJPdHFaYmxiWnRXTEUvUmszM0FHR09NTVFWWWdJQXhKN2xmcjVyWWRNc2xCeHdWRHJpcUI2U252RUMxcW5vQVJHeHF5UmhqVGdSVlBienNVRUc2Z1diRmFVaTc2WWEzNmhLTkkrdkxiUkhCTHlMSll6OVNjNno0cHI0YjM3UnI4SXhiaUJPc0FJVlUwMW9pSzcrQVJrYzN1NlduY2o1RlYzd2Q4WVdKUFArM3BBNjhNcXJqT1I0ODR4WVJ2dnlyQUhRLysxblNUZXRIZVVSbUlBSXBSZHRGR1ZtdzFERjAzN3Zmejdzbno4cHNLL0RZem8wOHRuTVRlem9PTWIyOGtrOHV2SkNGWTJzQThEc2VabFZVNVFRSWRDVVRPWDB1clpuQzdiTVg1VXlLcjJrNlFIMTNCMWRPbVkxWGVsYVYzemJycklJQkFwT0t5L25CbGJkbmdnTVUrUDMrSGJ4WXQ1T0RrVTVLL1VFV2o1dkllMmVjMlcrRit0RUVDUHoxNG5keDlaUTVJejd2a2duVEtQRUYrcVdkbjFGV3lmZXV5QTJTaUtmVHZONndsNVpvaERQSGptZEcxaXI1cjExNkUrZjk3SnVaOGd5SFphOWtUN291TGRHQjcyTmwzZ1IxZDk1ekF6MHIycjl6MlMzOWdrSVVhSS9IU0xycG5JbnVXMmN1NE5hWkMvanJGeDdqLzdhOG1kbWZQNHM2cnFpWWY3L3dXbXJDSlFPT0Qzb0NUUzZmTkNzbnMwSENUZlBCSjM3Q0IrYWNUVTI0bElwQWlGSi9rUEhoRW9xOHZreWJEYzBIcWUvdW9EdVpRRkgyZHJieHZiVi9HUFI2aGF4dTNNK25WejdDNVpObVVSVUtVeDRJVWV3TE1LbWtQUE44dGNWanZOM2FRR09raTNnNmhhdktxb2E5dkhSZ1YwNWZBWStYLzczNmpuN0JBV3VhRHJDbjR4QVRpc3M0cDNwaVp2L0hGeXpsa2UzcldkZGNQK0p4bTVHNHphbWRqZDliUVEzS0hGWFBESUY1b09NRnFRQXRFeWhTMFJEZ0E3eUkrRVJ4R0x6ZXVqSEdqRDVCUkFVRm56aFMxSk1kaFNKVWl4QXBVV0VzT0JOd2RhYlhZWWVtazNzQ1lkOEdueHVNYzlkZEViNy9mWVVDNllHTU1jWVlZd0VDeHB6OGxydWUxTWZpYVhHYXhjTk9rR0pnR2lJZWVvTUVqREhHbkJnaW9pNmtVQTRoc2xzMWZkRHhPZDI3ZCs4ZVVha0F4NUZtb0FnbGFWL2R2dk9JdjVUd2xkL0dNLzZjZnNlOHRVdnh6N21GK0pydmo4TEkrZ1FXL0RGT3lhVGUyeDg1SlFNRUFnditCQW5YWkc1SG52dXJVUjZSR1loQ0dxUmQwRkVKRVBqczJaZm1CQWMwUjd2NTZOTVA4WHJEdnN5KzlTMzFqQzhxeVFRSVJOTXBudDI3TGFlZldDbzNadXNqOC9yZUE1cWozWHppdVljems2ci91dlFhL3V6TTh3RTRwM3BTd1hGOTlkSWJNeXZKbTZQZC9QRlREN0s2Y1g5T20vczN2YzcvckgyWmg2NjdrK3FzTWdENXdRb2pNVkJkK1lHa3RHZXkvdUh0NndxZSt4OFhYVWVKcjYrOHdzcjlPL2lMbGIraUtkcFhVZUt2RnIrTHp5MVpCa0JWS016N1pwM0ZUemF2enVsbllsYUFRRjFYZThGMC80ZVYrWU01MjRVZWoyOHZ1emtuT0dCSGV3dmZmT3NGbnRtN2piWjRULzNwVW4rUVcyWXU0Ty9PdlNKVEl1SzZhWFB6QWdSeWZmRzhkeFBPeWdEdzhvSGRmR3ZOaTd6WnVKOHpLOGZ6czJzL1RLaDNzdi9jOFpQNmxUNTR2V0Zmem1zUDRKdnZlZyszejE0RXdMN09OcTUvOUw0QjcvdEkvV0xiT242eGJWM092dGMrOEpkTTZuMjhIOXU1a2I5OTZmRWgrN2w3NFZMT3FLek9iTy90Yk9OUG4vNDU2MXY2QWdEZU5XRUdEMXh6QjM3SGd3QjNMN3lRVHo3MzhMRzVJNmEvMjI3elRHU3B2eXJnRFR0dWFvS0lzMEJFendBV29sSUoyaE1RZ0RpSWVub1c0U0tpaUFyT1VOMGJZOHlvVXdRUUI3emFVMG8xZ0tnS1VxS3FZM296Q2lURm9SMmt5b0d4YVk5MnhvdDlCK2UwelhDM0xGc2VaZVh5TkJZa1lJd3h4dlJqQVFMR25BS2FBaDJKY2ltckUzUURLbU1ja2JOQS9EMzFCbTFxeVJoalRoUkZWWlNVSWdkeGRhTkgyUldMSkxwaDVZaFNHenJvd2JSS0dKR0V2WW0vdzRoRCtKcDc4RlQxVDc5OW1IdG94d2tjMEFDMEw2VzFVelp0RkFkeS9JaTNiMEpTQW9YVGZKdDNCa0dUam1nTHJoNDQwZGV1Q1pmeWwyZGZtdG51U01TNTVmSDcyZGJXUDh2SHRMSXhtZHY3T3R0SWErNWJ0ek5BWXE2T1JKeGJmL08vYkQzVUYvK3djdi8yVElCQXFUOUFSU0RFb2Q1SmFZQXpLc2R6NllUcEFLUlYrZkR2L28rMXpZVWZuaTJIR3Jucm1SVThldE9mWlBaRmppSkE0R3VyZjA5ckxFSlZxSmhJTW9ISGNmanpzeTdLSFArckYzN05DL3QzMHBXTUUwa2xCNjBqdjdSbUN1L3F2Ui9RczVyOHp0LzlINm04eCs3cmIvNmVkMDJjd1htOXdSSTNUcC9mTDBBZ2U5Sy9ycXQ5MFB0UTVQUGxiSGZsQlM1OFpONDVYRDl0WG1iNzF6czM4dWZQUDlMdnZuUWtZdHkvNlhWdW5ia3dzL3JkMWR3NWhQeUViTm5CQWZlc2Y1WGxyejZaMlY1MWNDOVA3OTNLVGRQUEFHQnE2UmlHSTVycWl5TU1ERkZ1NGxpSVptVnZDSGlIdmw3WTUrZlB6N280czkyWmpIUHI0L2V6UCs5NStuM2REcjYzOWcvODVkbVhBSEQxbERuNEhVOU9tUVZ6VE1qRXozNDlXTzVHUzMxZXQ5SXI2VnJFV2FDaWMwV1pobEFqUW1uMlZ3R0M5RzJLZlVsZ2pEazVTRjhhSDQ5QTc1dVg5QjdyZXlkVENBb2tYTVVSa1phZ2wwUndYR2pmd2pCTjhmTyszTDVsMXhzUlZxeXdEeU5qakRFbWl3VUlHSE1LQ08zdlNtcHRjYU9ibHEwZXZ6TUhrYmhDRWVDMWYveU5NZWJFVVJVVklhMnFUUzVzZDFKeVFKMWtoQkd1V0VpbHBWbGdqSGcwMHB0RndOT3pjTUtNTnYvYzIvb0ZCNlJiTnBPcWV3bTN1NUYwOHdiU2pXdEhhWFI5M0VqZjVLZFRWRFdLSXpsK05ObVhmbHg4ZzlmRE5xTkZGU1dOT0xHVTY3WWhqS2pjeXJId3lZVVhFdkQwSmRYNis1ZC9XekE0QUtBcTFMZEN2eVhhM2UvNFFCTzNuMy9wOFp6Z0FJREdTRmZPZG1Vd25CTWc4TUU1WjJkdVA3cGp3NERCQVllOTFyQ1hOeHIyWnlheEk2a2pyMERUbFl6ejdUVXZaYlluRlpmbkJBaHNiMnVtcm52d0NmckRQakQ3N0p6dHYzbnhzWDdCQVljOXVPV3RUSURBK2VPbjRJamtUTVlYWlUyOE54ZDQvTE1GUGJrQkF0a0JFMzdIdzJjVzl3V0Z2TlZVeHllZWU3amZ4SCsyQ2NWOVFVWU5lYy9kUVA5UFBiN3I3WnpnZ01PeVgxOFZnZENBMTh3V1MvYzluOEVURUNDUW5RMWpPTmU3WWRyOFRMWUxnUDk2NC9sK3dRR0gvV3pMVzVrQWdTS3ZqMFZWRTNpdFllOVJqdGprV0xiY1UrNUdTMFBlOEdRa1BVZUVCUW96Z1dsQWxZQi9xQzZNTWViVW9qNVZ4Z2c0b3FSY2NTcEpKemY2dzg3YlRpeTFleUlUVS9zaE9uUS94aGhqek9uREFnU01PUVU4c2IwNGRXMWxvdDBiY09vODZ0U3JTSU1vSGhXcG9DY0ZsekhHbU9OTzBxQmRxaHdDT1NqcDlMNWtLdEpNUzF1Y0VRWUlPT28yQ0ZTb09tMHFHaFdjRUZncTJIZUN3UHdQNVd6SFZuMkYrSWI3UjJrMEE5Tm8xbVNsSnpCd3c1T1lKdm9tOFNSUU9vb2pNWU53VllncmJxY2oyZ2ljOEF3QzEyYXRJdDk4cUpHSHQ2OGJzTzNoR3ZCUXVLWjlzYS8vNzlMTEIzYnpxeDBiK3UzUG44RFBYL0YrUWMyVXpPMUhkMjRjY0V6WnNqTWFSSThpUUdBb3NkVHdxK0pja1ZXNjRkV0RlOW5ZY25EQXRxc2Irc29uQkR3ZUpwZFVzTHVqTmJQUDcvVDkyeEozQngrRDE4bjlTTXd1TVhEMWxEbU1MeXJKYlAvakgzNDNhSENBei9Ia2xHL1kxZDZTY3p3L2d3QkFleUxHRjE3NlRjSCtPaE45MlF4Sy9NTjcvODErelAwbklrQWdQYkxyWlQvUDBYU0tuMjUrYzhDMmV6b1AwUnp0Wm15b0ozQnJadmxZQ3hBNHhpWldsZnFDSk1zVm5lSTRzaEM0V0dBQ3FtVWlFbEJWZjZIWHJUSEduTHJFQzFvT0VrWW9GbVVTNGdURTlTVDhmcmRyN0lUSmJmc2hocFVhTU1ZWVl6THNpMlpqVGdrck5OcmdTOFJUZEl0b282cnVVTFJCWUdRRlJvMHh4aHdGVFlHMGlzaHVvRDdwZGRvaXFWUXN1ajA2NGxTR21uS2EwbzYySU5vdUloSEp6aGR2Um8xVE9obW5mRVptTzdudDBYZGtjQUNBSmpxek5vWS8yWGRTY2ZzbUJNVmppeVhmbWNSRlNUaEloK05JazRkWS9kRG5IRHZUU3Njd0lkd1hQTEppMjhEQkFaQTdBWjg5Z1hwWW9jbmVyNngrdm1CZjJaUGQwSnZlTyt2WTNJcHhtZTIxVGNPTG04aWVGSStranJ6RXdGRGlCZTU3SWJYaFVpcURSWm50cC9kdUhiVDl2cTYybk8ycVVHN21qK3owLzk0UkpzM0pEcGk0Skt2a3diYTJabFkzN2k5MFNzYmtrdktjOGhGYjhySkJGSnBtL2NhYkw5QVNLNXpsd0orVnNTTGs5UlZza3k4N2c4Q0pLREdRblVGZ09OZGJPTFltYy9zUEIzWVBHYUJTMTkyUnVWMVZaQmxlamlGWitEZGZDVmZYSktvY2IyQ3F4eXZ6RVptTnlDU0VzU0RGUUZERXNrNFpZMDR2QW82SStJRWlWYTBVa1ZvUlppSXkzM1Y5TXpXZ0V4Wjk1aHRsTEZ0dWl5V05NY2FZWHZaUGd6R25CcGZkdTFQdGFUZVdWcWRSUkxlaUhGQlZDeEF3eHBnVEp5bG9zNnJ1d25VUGFpTFdtV3BwaXE5a1plRmN5NE1vbCtZV2oyb3JTRHV1UmwzRkJkV2VIek5hdk5WTGNyWmphKzhkcFpFTWc2ZXZsamZwNHplUk9McXk2bzVhZmV0M21NUHZWK282UWt5aEU3UlYzV1RUME9jZU85bHA0d0ZlUHpqNEt1WklzbS9TTSszMmYrdXVDT2FtaTkvVTJzQ3FBZnJNcmxNUHVjRUhGY0dpeklSMFNsMGFJcDBNaHlkcnptK3dGZkZIYTdqMTR2TWYzMDJEWkErQW5rbjg3SEVIOHliUHM3TXU1R2NJR0lrRldaUFpyemZzRzdMOWpQS3hPZHY1SlNna0wwU2dycnVESDIxOGJjRCtzb01DaXJ6REMxN0t6aUNRWFJMamVNbSszbkJLREdRLzEwTTl6d0NkaVZoVy84TUxrakREc0d5NVI5THhjbnpleWVweHoxUlh6MEdaQ1JTRGVrRXRiWUF4NXJRbjRGRUlxc29rY0JlSnh6bkw1K3BjcjErcXE4OEpuNXFwMVl3eHhwZ2pZRkZ6eHB3aVZySXl0U1MxSkNycE14cGRmTnNja2ZFZ3ArcU1nREhHdk9NSWtsSzBHWFYzS1hyUTI5M1pzWEwzeWhHWEZ3QmdaVk5VM2wzUjdxcnVRemdnVUFvRUdiZ1VzamtCbklxKzdBRnUreTdjOWwyak14QnZDUCswYS9CVW40WGJXVWQ4L2YzZzVxN21GRi9mcWw0OVZRTUVzaGRJdXNjdjNmcGhuc3E1K0taZWpRVExTV3o5SmVtbTljZjltaWM1VlVnQURlRHVUcVdTclJYZEJ3WXZMSCtNVldTdGJnZG96S3N0bis5UXZLODBiZmFFZnFhL1FHNS92OXcrOEdzZ2YvSTdsUlZ3VU9idkMrREpEa29ZQ2M4eFhDQ3NlUjlUbm1HbUpzK2YvRzZKUm9aeHJUNzVxOUE3NG4yVHlrTk5yT2NIU0dTUE9EdXJ3Y0h1b1lNdnpoaFRuYm1kY05QczYyd2JwRFg4OU8zVmd3WlJaQWNVNUplV0dFaCsxb2FBeHp2c1RBNUhJcnZ2b1RJSStCeFBUa2FIbHRqUXozTzI0MWtPNDNRemRTcGVueWRRSWNvVVFlWWlMQkNSc2FvRUVQRmdmeWNhWXd3cTRvZ1NVS0VHbFRDcTNZSzBrNlpwck90cGFvQVQrdmVvTWNZWTgwNWxBUUxHbkVKV3IxNmRubjdSL0RiMXlCN0ZyUlU4bTFHU0NHTlV0UWpCRVN6ZG9ESEdIQXRLejZwK2daZ3FiY0IrZ1MwZzIxUVNUUTBoMzVFRkJ3Q2NnYWFpcVlpMzJMdkx4ZG1qTUJtb3NHOTlSNWRUT2psek85MDh2SnJoeDR3dmpHL2l4ZmltWElGdjhtV1FGUUJBS2taODQ0OXptb3YzZE1nZ2tHV0lldVhROC94NUoxNUNjdmN6YUtSaFdOMDZGYlB4VGJrTS83U3JjY2JNeWV6M1RidUtqcDllQWdVbWtVMFBCUVJpcnJvSFJHVUgrTnUzNytLRVBtQ3BFV2FXeUU0Wlg2Z3VlMWtnbUxQOTNMN3R3NzUyZHNCQTl1VHNjRlBRUSs2aytOR3NzTStYbjR6QTV3eHZCWHNpNy9mT0dTS3dvTlFmekFrK09KUTMwZHlhdFYyb25FTzIvQUNPM0VuNXZ1Q0M1REJlQStlTzczdHZiNHgwOVF1WXlKOXk3UjZpdkVOMnVZQlNmeEN2T0tTR2VLL0luMFEvM2dFQzBSR1VORWk1TG1uVnpITTMxUE1NdWNFMGgrSWpDeWd3QTFudVVFNVF4Vk1yd215RXlVQWxVSng1U3V3UFJXUE1hVTU2L2lBUUJBU0tFQnhGSmdnNlU5RjlQbzN2NWE2N092bis5MU1jNmYvcXhoaGp6Q25DQWdTTU9iVm9MSmFLQkIxdkk0NTN2enE2RXpTSTRrY2tpQXFJbFJZeHhwaGpRMUVWVllnSmVoQjB0NnJzU1NYZE92RUYydHJiWTBlZTgzdzU2cjNIRzNGVjlpR3lIelFLcUNMRFhOZHBEcFB3ZVB5ejNvTnY4bVU0eFRXSXZ4aTNxNTdrdnQ4VDMvQmp0SHZvVk1tSE9lRytWYVp1NS9CcWhoOFZUd0RmOUd2d1Q3OE9iKzM1NEJTZVNIUXE1eFRjZjFpaERBTGUyZ3Z3Vk01RlFsVm9ySlZVM1N1a1d6YU5hSGplQ1JmaW0zWTEzdXF6TTQ5TnVtTWZxWDB2a05qeE9HN2J6c0xqTFpsRWNQRW5TUi9hUm56ZEQ3T09DTjVKbCtDYmVoWGVjUXN6ZmNhMy9KTFlxaThYNktqdjhabEVEZDhBQUNBQVNVUkJWTkFoTWdoNHFoWlFmTzBQd0JjbWVOYkg2Rmh4QTZRS1QxbzVGYlB3ejNvdi9tbFhJY1cxQmR0SW9Cd0pWNk5kOVlOZTkzUW1xQ3JFSGFoWDNGMGhUN0pqZnlVbnRCWkVWekwzdFY4UkxHSlA1NkVCMjJkbkdDZ3FNSEZmNnM4TkVEaVlWV2M5WC82RWIwV2dyenhCYzFZZ2dzOXhtRCttbWsydFF3ZXRaRTkyRHljdC9IQzVlZCtQKzRlWjRyNCtiM1YrYlhFcGE1c0hmbStjbjdWU1A1cE9zYnNqOTduSUxyVXdKaS83UTc1K0dRU3lQaDNiNDdGTUZvR3FVSGpRZm1hVVZYTHBoT2s1NStiTG54QWZxcnhEZGg4Q2pDc3E1c0FncnhXQVdJRU1Bc2RUVGtrRDcrRFhVcFRHU0JjMTRSSUFhc09sZzdZUGVMeE1MNi9NYkc5dWJUeUtrWm9leXgxdXcxc20zckFIbVl3d0g2VldST3c3UFdPTUdZUXFIbEd0Vk5GWjZyRFRsL1pzclBMV05qY3RXNjZzWEg3OEl2R01NY2FZazREOU0ySE1xVVZUN1cyZHlaSkF5cEhLQ2c5T2xRb2hnVEZBdWFBK1cxWmdqREhIaUtLSXVxSVNVYWdUWkV0YTNPMXAyS21kVHR1bVRTdU9PS2V1Z0I3c2FJOTZRdUg5bm9CM3J5QnRpQk1UQ0dCL3Z3MmJmOTd0aE03L1BIaHlWNkk2WmRNSWxFM0RQK3RtdXAvNU5PbURxNGZWbnhQcW0vQndpc2ZqbTNwVlpsdmRKTnBWVDdwMTh6RVp1Mi9xbFlTVy9oMVNWRDFrVzAvWnRBSjdzejd2c3liUGZWT3ZJbmp1WjNPeUlRQndMaVMyUGtMMHhTOE9lVDJuZkFaRkYvMGpudkhuOWg5TDVUdzhsZk1JTExxTDVQYkhpTHo4Yi8wbTRvTm4zNDF2NWszNGdIVExGbEoxTCtPdE9aL1FCWi9QV2FWL1dPRE1QOEp0M1VKaTI2OXk3NkdUOWF1UUh2alh6Umt6aC9EVjk0Q3ZaNkpRaXFweFNpYmdIdHFXMjErd2d0RDVuOGMzODhhaEhvS2UrMW8yalpRRkNBekVWU1dCMEtISWZuQjNKVHFTbmN1V245Z0FnYjE1RTlCeng0eGpUVlBkZ08yeko2aW5sRmIwTzU0ZE5KQlNONmNrUWI3bWFHNzIya2tsNVpuYjNja0VXOXVhbVYwK0ZvQVB6MTNDMy8vaHR3UDJkVmoycXZuc1ZmSkhLKzNtcm00Zjd1VDB2czQyT3BOeFNudzk3N0h2bWppREozWVAvQjc0M3BsblptNnZhYXpybHdYZ1lOYmpQekhyOFNva2Y0bytPelBCbGtPTlRDOGJBOEE1MVpNRzdNTVI0U3VYM0poemJudWkvM09hbjFFaDVRNmVEU0Q3ZFFURERCRElDeWc1bGdFZ1ExMXZPTmZhMUhvd0V5Qnc2Y1FaZzdhOWVzb2NRcjE5eHRJcDFqZmIrK1JSVzRZeloxb280RWxRaWpBVmtmbEFOZmIvdlRIR0RFRTlDSldvNHhIUnFYaDlZMnU4NFFObEN3TEo3U3V4QUFGampER25OVnRKYk13cDVvbnRUOFIvdGZKWGJTUzEzbFYzSjhvdWtIcFVXeFh0VnRXRUtpblZJWmErR0dPTTZVZDdwRlUxcVJBRmFWTm9BUGFnN0pLVTdLdDdlVzNUWTZ1L0grRW9VeFoyQmhwU0lYRTdWS1VKY1E2STBxTElhWkFyL3RnSW52TVpRaGYrVTcvZ2dHd1NLQ044NVhlUThQait4NHFxQ1YvNWJVby8vREpsSDl0QTJjYzJJdUdhekhIZnpKc291dUlibVovd2xkK2grT2FIQ1YvN2c2TWV1My8rQnltNjRwdUZnd05TVVZKN25pTzE3NFhNTGsvRjdBSjNybitBUVBEY3oxSjB4VGY2QndjY3Z1N3NtL0hQKzhDZ1kvUFdMcVhrcHA4VkRBN0lHd0MrbVRjUnV2RHYreDhwcXVvYis3aUZCTTcrQk9IcmZsQXdPT0F3MzlRcisrL01uclRUd3ZQT1R0bFVpcSs5RndtVVpmYWxEcnpTUHpnZ1VFYnhEVDhaTURqQWJkdEpmUDM5T2VVYVBHTUtQTzdtc0pRSTdVQ0RJOUtJa3pwVW1rN0c1UVNuY3QzVGVZak9aRHl6ZmUyVXVZTzJ6ODRnTUxWMFRMK01BZGxsQndxdE5NL3ZLL3ZPNWdjY1BMdTM3elY0NS93bFhEQit5cUQ5WFRkMUh1ZGxwY0xQSDl2UjZKOUJZSGlUMDJsMWVhbHVWMmI3dGxsbk1hbTQ4TVQrV1dOcnVXUE8yWm50UjNhczc5ZG1iMVoyaDVESG14TlVrUy8vWDVuc1ZmN1BaRDIyQzhmV2NIRnQveUFxUWZqcUpUZXl0Q2IzY1Q4VTZ4OGc0TW1yMEphLzJqOWZmVjR3UU0wUUsrNmhmeW1FNDUxQklQdDZ3N25XeXYwN01yZG5sNC9seG1uekM3WXI5UWY1Ky9PdXlHei9idmZtSVI4dk03UWxzMnY4NGFTdkdwOTNoZ2dUNkNrdFVLUldQdEFZWTRZZ0FoSkFLQU9uUm5GbklONkpvVlQzNEttS2pESEdtTk9BL1ROaHpDa3FGbmNqaWh4MFhkMm1ycjRsSW04SXNoTm9BNDJKaUFVSUdHUE1FWkVFSWgwaTdFTlpvN2h2Z3J0WnhkMlg5cVE2VmpQOW1OVFludGxLT3VGMW9oN1hQYVN1ZTBEUlpvSDQwR2NhMzR6ckNaejFaem43TkhhSTFMNFhTTzUrR28zMVRVS0p2NVNpQy8raFh4L0J4Wi9FTy9seUpGRE9TRmJuZVdzdkFGL3hFWS9kS1p0RzZJSy95OTJwS1pJN2YwdjMwNSttL1NjWDBmM01wNGx2ZmlqcnBFTHB3TFBHckVyZzdFOFFXUGluUTE0L01QZTJBWTk1cWhjVHZ2cDdtWlg0QUc3bmZtSnZmSk91MzN5RXJsL2ZRWHo5ai9JbTBmdFB5RXBXMEVad3daOFFYUHpuZmVQVk5PbURieEIvNjdza2R6L1RkeGNMQlRWa1p4QW9VTi9iS2E2bCtMb2ZJc0crekE5dTJ3NGl6MzYyWDl2UTBuL0FLWnVhczgvdDJFdnNqVy9TdWVJNk9oKytrZGhyWHlIZGxsVnpmb0NTRHdaQVVpQ0hCT3BWMHkyZWRMeWJRTU9vekJJK3ZXZHI1dmFWVTJZWG5Dd0dtRnhTd2RjdXZTbXo3UkhoMnFtNXI5LzhsZmFEU2FtYnM1SjhXdW1Zbk9QM2JYaVZSTzhrclZjY0hyam1EdDQ5dVgvUWlTRDh4YUpMdVBmZHQrSE5tZ3VzSENJRi8wamtodzE3UnpEbmVQK20xek8zaTd3K2Zuek5CNWxja2hzTWNYSHROSDU2N1lmdzk3NVh0Y1FpUExKOVE3Kys4a3NPWEROQVFNZmtrZ29XanEzSjJaY2RJUER3OW5VNTJRanV1L0w5M0RIbmJNb0RJYnppY0U3MUpINXh3eDlsQWhZYW8zMkJJZTJKL29FZm9id1UvSkhrNExGNmV6dmFjcmJ6bi90QzhyTVVlSjNqKzFWTjl2V0djNjFmYkZ0SGQ5YjkvdXFsTitXVVpvQ2U1K1doNis1a1N0YnpmOStHVmNkZ3RNWlRtUXg1UktkNEhNK1ppdFNnR2hURmkxcjZBR09NR1lxQUk0Z1BwUnB4emdnZ3MveStVQW1XZ3NVWVk4eHB6bExVR25PSzh2cWRiaEphTDQ2cmVKMmtxOUxpSUVsRml3UkVJU2dXSkdTTU1TTWlJcXFxQ1ZRNkZmYTVxbStCczEwMXRVUFRucnBvdXFNRFZoeVRBQUdXazY2NFoyZWt6VHV6MmNIWm96QUZLRndRM2ZUeEZmZWJZSSt2dTQvWW05K0ZkRzk4aFNkSStJcHY0SjEwS1FEZXlaZmhsRTNGYmQrZE9VZVRYWXlJcHREb0lSSTdIb2VSbnBzbE1QOE9zaGNFcHB2V0UxbjV0N2dkZTNQYXBlcGVJWDN3RFR5Vjg0aTk5ZDBDUGZWOTMrV1VUaWE0K0ZOWkowZUlyZmsreVIyL1JSTWRoQzc4SXI0Wk4vUzBIVE1IdkVYOXlnSkljQXpoeTcrZU15bWUyTEtDNkN2LzJmZTRBdW1tZFQxQkJwNmU5T2ZKM1UvMUgxcDJWb2VzWUlQazlzZUlyZjV2M0s2ZUd1YUJoUi9GTi9YZFBkZjNoY2lYWFdKQTh3SUVuSkpKaEsvN1FVNFdCdTA2UU5jVGY0WW1jdE4vUzNBTXZ1bFg5KzF3azhSZSt4cnhUVC90RjNnUVgvZERRaGYrSTlwZDM2L2tnY21SVkpjV1FmWWowdFFRUDlCWjBzb1JsMTA1R3YrNzZRMXVtYmtBNlBtdGVPRHFPL2pPMnBkNWVzOVdvcWtrTmNXbFhEbDVObmZNT1p2aXZMVDk3NXUxa0llMnJzbHN0OFQ3ZmkvS0EvMWZrL24yZGJZeHZxZ25MWHQrQm9FRDNSMTgvYzNmODRWekxnZWd4QmZneDFmZndTdjFlMWk1ZndjZGlSZ1Rpc3U0ZHVwY1pwUlY5dXQ3T0t2U2h5cy94WHgrUm9IQnZGQzNreGZxZG1ZbWkrZFVWUEhDYlovaTVRTzdhSTFGbURObUhBc3FjN08wZk9tMVorbEs5bzkzMjluZVFrc3NrZ2wrK05lbFYzUG52Q1c4M2RxQTMrT2xNbGpFdE5JeGpBMkYrNTJibmZVZ25rN3hxZWQreVVQWDM0bFhITXI4UWI1KzZVMThQU3NBNUxEWEd2YXhwckdPdXhaY0FFQmJnYklSeGI3Y1REUkRaWTlvalVkb2pVY1owL3NhbVZWZU5XaDdnSkEzTitESVBjN0ozckt2TjV4cnRjV2pmR2Z0eTN6K25Nc0FLUFVIZU9pNk8xbmR1SitkN2EzVWhFczRmL3dVZkZuQkJnOXZYOC9xeHYwRDlubGh6VlNxaTBwNGF1K1duT0NENDlIbUpDZHBOeFgyZUdVcXFndEZxRlVrcUtJZTFPYTJqREZtS0NvSXFsNkJjU0JudUtwTmVIUVR5NVlkWU9WS1MzTmpqREhtdEdVQkFzYWNvanBlM2htdFdsclZtSEtEVVcvYTI2bU90b09uSEljSmlvWWNLT25OUHl3QXFuM2ZMb2lJZmROZ2pEbXQ1WmRoNmMyNm9qMTV6Q1VLdEN2c0UzU0RLbHVJT2ZYZDBkaWhGbDlGZ21PVVFsdEErVGpKdG51VGJTN2VmUTZ5VDlHcElwU0FCdnRta2UwOU8xdmd6RDlDZ24wVGNZbU5QeWIyK2pkeUc2VmpSSDcvQlVwdmZ3WjhSWURnbTNZVjhUWGZ6elNKdmZsZE5OYUdFNnBFazFGd25Kd1YrTkVYLzVGazNTdVE3RVpUMFV3YS82UGx5VXF6cjkwSDZYcmlvNUNNOUcrWWp0UDFtNDhNM0ZIMnk4TGJONUdwMFdhNmZ2UEh1TzE5YWNGamErN0pCQWlBNEpSTXhEM1V0K29hZWpJcVpKY0dTR3orT2RHWC82WC9aWU9WT1JrVTNQWTkvY2RXWU9WOTlBLy9SdUx0QjNQMmFhcHZBbEhkQWlVRXBIQUdBYWRpSnNYWDNKY3pYbzAwMFBYYmo2S1JobjdkZUNwbTV2UVZlKzFyeERmK3VQLzFnT1RPSjBqdWZLTGdzZE5iNzN1bXF2WmtXYUhORWVwdzJSdHp0V1hXWDR4ZTlwUFhHdmJ5azgxdjh1RzVpNEdlaWRIUExWbkc1NVlzRy9MY2kycW5NYm1rSXBQNnZpWGFuVG5tRWFFaUVPSlFnUW5sdy9aMnRuRnU5U1NnY0VEQnQ5NTZrVGtWNDdoNXhwbVpmVXRycHZSTGUxL0l0TEtoVjZVUFZ5QnZoWHd5WGJoa3gwQSs5Znd2ZWZMbXU2anREVm9JZUR4Y1BtbG13YllQYmxuRC8yMTVjOEMrN3R1d0tqTUpEVENyZkN5enlzY09PWVl5ZnpBblk4TWY2bmZ6a1NkL3huY3Z2NVd5QWNveHJHdXU1Nk5QUGNUZlpMMFdPZ3BrRU1oL3JMT3pFd3prN1pZR0xxcnR5VXB5NXRqK1pXenk1YWY1N3l3UVFIRXNaVit2TXpHOGEzM3JyUmM1dDNwU3puTzdaTnhFbG95YjJLL3RwdFlHUHYvUzR3UDI5YmZuWE1abnorNEowdHZlM3NKVnY3eUhhQ3A1WE5xYzdCWjlabm1aNCtvWUZVK3RvRk5VdFZ3RUQ0aGphMStOTVdad0lnZ2dLZ0pDTVM2MUlreHdQVksxY083MURldFdybXdjN1RFYVk0d3hvOFZXRHh0emlsckp5dFNLVjFaRXErS2hReDJ0WFFlVHJ1NVIwYTI0YkJTVnJjQXVWYTFYMVJaRnU0Q1lRQW80Tml0ZmpUSG01S1k5NzRrYVYraFM1WkFxQjFGMnErZzJGZDBFc2tWYzJabEtwZXVTcVliV3A5Yjl1SHYxNnU4ZjgyK2xFd21KaXFzSFVkMHJ3bDZGWmxTU25PQmEzaWNMLzZ6M1pHNXJ0Sm5vNjE4djJFN2o3U1QzUEp2Wjl0YWNuOXNnMlUxODdiMUVYLzEveEZaL2k4VGJEK1VjVHJmdlFydnIwVVRITVFzT0FIS0NHOXhZSzU3S2VablYrRWZOVGRMOTVOMDV3UUVBYnR1dTNBbjJZRzdkYndtTnhUL25mVm50ZHhCOTVVc0ZMeUdoM0pYT0dtdnQzeVp2UWlPKzRYLzdCUWNBYUx3dlRiZmJ0clBBeGJML2xlbjVkZkNNUDRmaTZ4L0lEUTdvUHRnVEZORzVyL0NZZzdrcnUzRThTSEZOd2JabVVBcmlDaHdTMks4dWU4V1IvUUZYaDU1TlBjNCsvOUxqUFBEMjZrSGZORjFWZnJWakF4OTcrdWVaTlBNQ3ZEZHI4cjQ1SzBBQUlEbEV5WUVkYmMyWjJ3TmQrNVBQUGN6WDMzd2hVMjVnSUMyeENQL3gyck9aZmp6SHNQUjRmdkRDU0ZkaE4wZTd1ZW5SSDdLaDVlQ2c3ZTdic0lyUHZmallvRzIrdmVZbEh0dTFhY2hyNXRlMVR4VW9NL0xjdnUxYzhPQi84N1UzZjgvYTVubzZFbkdpcVNTYldodjQxMVZQODk1Zi80aVdXRGVWb2I1eURZWHVlL2JqRTBrbDJkbmVNdVQ0Vmgzc3kvcFNGUnE2N0V3aUt5aWpNZHBGZlhmSGtPY2NqZXpYMjlxbUE4TTZSMUgrNUtrSCtlWDI5WU8yZTdGdUZ4LzQ3VThHZlIxOVpQNjVtZHN6eXlyN2xTczRsbTFPZW01UlZkcE5Wd3RhaTFBRGxDaHEzK1VaWTh4SUtJSVNGSWNLY1dRY0RqVk9VQzA3bnpIR21OT2FaUkF3NWhTM2RmVldaWDVWSWloMHBwRTlYdEdnSzlJbFNnZFFEVm9PVWdvVXF4QVV4UWNVS21ac2pER25FMWQ3Z3FiaUFsMm9kdUpvbTZvMEFRZHcyYTJPYnNlUjFuaFNZdnVpd2VPV21yQXEyTlhkNFlUMnA1THVEc2QxYWhHdFZORUtBWjlsRDhqbGxNL0FLZWxieVpqWXZBTFNBMDlRcEJyWDRKdDVJd0NlOHNKMXlRYytlZkFVMDBmSzdkeVBVejREQUUvbGZJcXZmd0RjSk9tV3phVHFYaWF4ODhsK3Evc0xLdkRTaUsvN0VlbVd0d3MwVmtoRis5TDkrM0luczN5VExzMVo5UjliL1owQmd5THlTd0Zvb2V3SDJjY2pEY1RlK0ZiQlk4bTl2eWUxL3lVa1VFWnM5WDhYdUZqVy9JaTYrT2U4ajlDRlg4d1pxOXU1bis3ZmZoUzNxMjdBTWJpZHVTbXdnK2Q5anVCNW4wT2p6YVRxWHllNWR5WEozYzlBK3ZnODU2Y0tCUkIxVVZyVVpZOUgyT2FrMDd0eFBlMmpQVFpYbGMrLzlEZy8zYnlhMjJjdjRzTGFxWXd2S3FYSTUyTjN4eUdlM3JPRkg3KzltajI5bVFLMnR6WHpuY3R2b2RRZjRKbTlmYjl2TDlUdDVQbjlPemgvL0dUdVhmOXF3VFQ1Mlg2K2RTMDN6MXpBdUtKaXZ2TEc4d08yKzhycTUzbG82eG8rUEhjeHl5Yk5aRkp4T1dHZm4wUHhDQnVhRC9MVW5pMnMyTGFPU0NwQlJUREVuZk9XOEordlB6dGdmeU0xSWE5Y1FYT3NlNENXQTZ2cmJ1ZnFSNzdQN2JNWGNldk1oY3lycktiSTY2TWgwc21xK3IwODhQWWJnNmFiUHl5dExuYzlzNExycDgzampqbG5zNmhxQXVXQkVJbDBpdnJ1VGphMDFQUFVucTA4dTI4YlA3enlkaGFObThEUHQ2NFpjTksrTFI3bHE2dFg4dFhWS3dlOFpuVnZHUWlBUTdIK0dTRWUzYkdSVzJZdTRKenFTZnpIYTgrUUhDS1lBK0NCdDkvZyttbnpxQzRxR2RaejlkVGVMZnloZmpmenhsVHo3NnVlR2JMOTBmcmh4dGU0cUhZcVBzZkROOTk2WWRqbkpkdzBuM3IrbHp5NGRRMTN6bHZDdWRXVEdCTXNvaVVhWVZOckF3OXRYY1BqT3plaFE4UXdOa1k2TXlVWUFCb2kvVXZ6SEtzMkp6dHZ3RGZPY2R4cTBCcVE4UWcrdEhkTnJESEdtR0VUQ0txcUQ2VGFJOVNJVjlxQU5VT2VhSXd4eHB5aUxFREFtRlBjU2xhbTJiUXN0bXcraDBManlqWVhwV2tVeDIzRTRhQ0x6SENRQ2FpT3AyZFJpTlA3Ylh2LzNML0dHSE42U1NNa1VicUFGaFVhSEtVT1pTY3VlMUplWjd0R3RUSHBkTFU2VFljaW03WS9jZnhxRi82dU9SSTl6M1BBVTFKZTVvaE93TkhKQ2pNT0g3YnZoL3Q0eHM3UDJVN3UrLzJnN2QydStzenQvSlh2UTlGQkFnK09SbnpqVC9CT3VwU2NaOWJ4NGFsYWdLZHFBWUZGZDVOdWVKUG9hMThqM1RqWTkxbTVyd3lOTkJGYisvMEIycEtUcFVDOHVlbTR2YlZaMlJXU1hUbVpGL3JKbXpqVDlPQVRxSWt0RDhOQWJaSmRkRC81OFlGUHpncUM4STVmZ25mQ1JmMkhjMmpib01FQkFPbm1qYVFiM3NSVHZUaTMrOUJZZk5PdnhUZjlXa2gwRXQvNEUySnI3N05BZ1FFSXFxNlNCbWtWMVQzaTZJNXdOTEdIb3Qwam4yMCtUdFkxMTdPdXVYN0lkbHZibXJqcWwvZjAyNTkwMDN6d2laOE0rM3AxM2UxY3V1Si9odFYyYitjaHZ2VDZzM3hwaU1ua2YxdjFOUCsyNnVsaGoyRTR4bWNGQ01UU0tRNTJIMW5TQjFlVm4yMTVpNTl0ZWV1b3gvU2JYVy96bTEyRkFwcjYzUEw0L1VkOUhZQ1pXU1VNQ3EzY2o2UVMzUGFiQjBiVVowT2trMlcvK082dzIzY25FOXo2K1ArTzZCcEg0KzNXQmk1ODZOdEhmUDZMZFR0NXNhNUFacGRoK3F2Zi81cHZMWHN2NDRxS3VXZmRLNnhwNnY4K2ZhemFuT3pFMFFtb3B4cTBYSVFRaVAzeFo0d3hJOVFiVnVVUnhJTnFzYnB1dFlNejZrR3N4aGhqekdpeUFBRmpUbjBLSzFNck45SE5wbVd4RzVlVXRBWkQxVDRjRVZFdGNvV1FRSEhQajRSVmNPMzdCbVBNNlU1QVVVMHJtZ0M2RkE2bGxRWkgyWk4yM0oyeFJHbzdqUWM3bnRoZW5JSW5SbGFzZWFSaldVRmFWelJFMjc5YjJvckhzeitOdTB1UWFwQmFVY3BCZzRBSE9ZYjVwazlTVGs1YWVDWGRPdmhLZTAxa1RZS0pGOFFET3N5bjh4aVdGY2lXcXZzRGtXYy9TK2lDTHlEaHduV3JQZFdMS2I3aEFhS3ZmcG5FcHA4TzBGUHVwM2xzemZkNnNnUVViT3JrckxyUHp3TGdGUGRsMzB3MXJSLzBNZEw4YXd5eDBsYVRSekYzTEZrSmp6eUZhNHg3SjErR2Y5NEhDcFl3eU5iOTFLY0lYZlJQK0taZG5WZTZvSmUvaE1EWm44QTcrVEs2bi9vRUdyRnlwVDFVQlZJdWtnVGFSYlFWVjNmaXNFZWdtYUxkM2ZKeFRxMkM0S2VnellmNlhzOHZIOWcxNU9ydlU4blUwakU1SzlDSFV6N0FITDIzbXVxR0RKNDVWbTFPZXE1TXhxRUdKVHphUXpIR21GTkVFSnl4NHJqdm1DQldZNHd4WmpSWWdJQXhwdytGbGFuT2ttVjRHUmYzaWlSRlNhcTRhWEVkVjBWVlVHdzVnakhHOUJKVVZOUlZWVWNrcldoS1JaTzRUb0pFVWZ5SjdVOGtnY0VMVUI4N0doTzN5K2ZvUGcvT2hwNGg2UnlFMmFwU0tWQTBkQmVuUHZGbVBRekp5TUFyMHd0eGs0TlBmT2RQbUIzSGVJems3cWRKN25rT2I4MTVlQ2RlaExkNk1aN0tlVG1yL0JFUG9hVi9qM1lmSEh4RlAwQTZUbUx6dzRNMHlQdnM5K1lHQ0VpZ0xITmJJODBNUnVONUMzR0dETGc0OHI4NzhqTWRISmJjOFRpKzZkZjBCSDBBb2ZNL1I2citkZHkySFFQMnBZa09Jcy8vRGJMcUsvaW1YSWEzNWx5ODR4YjFDOUx3Vk00bGZPVjM2UHIxQjBHUFgrS1FrNGk2U05KQjIxM1lnZW8yVk5lRDdreG91aTM4ekFsN2p6Ukg0Y1c2bmJ6M3NSOHh1NktLWCsvWU9OckRPYUZ1bU5hWGVhWXgyc1hCeUpGbFR6RG1lRkdjeWFJNlZoQUxFRERHbUdNakpFSVZyaHpYUUg5ampESG1uYzRDQkl3NXpheGN1VElGS3pjQUc0QkhSbnM4eGhoamhpYWc2a1M3V3BIOWFkZnJPTGh4Y1J4VnBkSVJEU3RPVHhhQjAxeE8ybjhaZXVMWkNaYjNuWnMvc2QydjgveVRqM00xSGsyVE92QUtxUU92OUd4Ny9QZ21YMFpnNFVmeGpEMHoweXgwNFQrUTNQTmMvd0ZtMzM4M09maGt0cVo3anZkT3FEdkJNYm5IM2VGUGhHdnNVTzlZSkRQdVFRM2plUnJ3VkYvdVhJbkcyNG0rK0VXU2U1NGowTGFENEpLLzdCMURrUERsWDZYejBkdGhpTklRR21rZzhmYURtWXdEVHRsVS9MTnZKbkRtUnpMUHVXZnNHZmpuM0VKaTg4K1BlT3luREFVUk42bElweVBzVk9WMVJMZkZWWGQ1NDIxdHJMQUFnWlBGcW9ON1dYVnc3MmdQNDRRSysvemN2WEJwWm52bHZvR0RpSXdaTFk2NE5ZcVVBU0VMNVRmR21LTW5nbDlWSzVEVEtHV1NNY1lZVThCcG40cldHR09NTWVhazhQRUQwWU4xMnhzRGtmaU9WTUxkNkxxNlE2REZoUWhvVWlBbFBUTzlMcWoyL0p4ZU5OTFF0K0V0eWxuNVhvZ3paazdtZHZyUXRpRTZ6NTNubE9NZElKQXZuU0M1NjBtNmZ2MUJrcnVlN0J0SFVUWGVtblA3dDgrYWVGY2RlbzVXNDMxMXQ2V29LdmRZVmhrQXlRcXFLTnhSR28yMTliWFB5MFp3TEltL0pITTczYnlCemwrK3B6ZFlBdUpyN2lWVi8xcm11Rk14bTlCNWZ6UGlhN2p0dTRtOS9nMjZIcjh6cDZ5RWY4YjFSekh5azlYaDl4VjFlMy9TSWlSRkpBcTB1Y3BlQjkwUWNGTGJJdjVVM1pqVzFpN3BIMXBqekR1QzMvSHdneXR2cHpMWWwzbm1GOXZYamVLSWpDbE1sU3BVSzREQ2FYT01NY2FNaUtzYVFDZ0hxb1pzYkl3eHhwekNMSU9BTWNZWVk4eEpRRUJaVGtJZmlIUWxXc1BObnFCM2wrdXl6bkdJdWNva2hESkJ3cWdHZ1FEZ1JVNnZ2L1hTTFZ0eXRyMjFTMG51K3QyQTdmM1RyKzA3dCtHdHdUdlBUNVh2RFl4NGZNZUVwb211K2k5ODA2N083SExLcDBIV1pEamtCVEFNSXdPQVJwcVEzc3dCVG1oc3pqRzNzdzVQOVdJQVBCVXpoOUZYSXhLczZPbXJaQkxwcHZXRHRENktEQUpaQVFLcEE2K2lrYWJzVVJCWitYbEtibmtFQ2ZRRU5mam5mNGprL3BkSTdYdGh4TmRLTjYwbnNmMHgvTE52QVhvZjg5T1BDNlJSRWdvSmhHNVZPa1NwQjkySjYyNlBwNU9OTHVtT3FaL1lHeGRibFdWR3lRZm5MT2I5czgvaVVEeksyNjBOYkc5clpuOW5POTJwQktYK0FQUEhqT2V1QlJjd3VhUXY0T24xaG4yOFdMZHpGRWR0ekVDa1VvV2c5UHh0WjR3eDVpZ0o0Z010UThUZVY0MHh4cHpXVHFzdmpZMHh4aGhqVG5yQmhxVEhuZGlWVGdiM3ErTytKVXFYSXh4Q2RZSUk0eFRLRVVwRk5hU0hjOGFmSnRMTkc5RjRXMlpDT0hEV241SGMvVXpCOVByKytSL0NLWitSMlU3cytPM2duZWNsWkJCbmlOVDVSMENDbFhocnppRzUvMFZJUmdZZVNxU3haelY3YnhDQStJb0xkSlpWY1NJZEgvTGFibmRESnFPQ0U2N09PWlp1Mll4djVvMDkzWVpyOEZUT0k5M3k5c0I5Ulp0eDZPbkxVM1VHeVoyRFBiWkhHQ0FnWHNqS1RxQ3BXTDhtR21razhzSS9Fcjd5MjVsOVJaZjhHNTBQdndlTjkyVTU4TlplZ0NZanBKc0dYejNzZGgzb3UzeWh4L3hVcDdncUpBVHBCdTFFdFZHUU9vUmRqckFkaHgyK2xMWjNSZUtKTXN1RGJVYlJQMTF3SldYK25zWFcxMHlaTTBScmFJMUgrY3VWdnpyZXd6TG15QWpGQW41UTc5RUUxUmxqak9taGlOZEJpbFQwQktlRU04WVlZOTVack1TQU1jWVlZOHpKWkFYcDFvNzlrWVEzZW9DMGJrRGRkYXE2V1pXOXJxc3RxblRoYXNMVjA3SDJ0NUo0dTY4dXZLZHlMa1dYZlJtOFJWbHRCUC84RHhHNjRQT1pQYW45TCtHMjd4cXk3eHlPcDNDekl5VCtFa3B1L2dWRmwzK2RrcHNleEZPMW9IQkRYeEdoQzc2UUNRNEFjTHNQOW0rWGxlRkFrOUVocis5MjdzL2Nka29uNVJ4TDduMHVaenQ0L3VkeUF4Q3lCQlorRE8rRUMvdUdPL1hLd1M4c1J6YlpJZjV3N280Q0FRSUFxYjNQa2RqeWk3N3pRbU1KTGYyN3pIWmc0VWNKWC9zRGltLzZQNEtMUHdXK2NLRnU4SXhiUkdEdSt6UGJCUi96VTUyZ0lFbEZJMEFiY0FCMG03anBEWnBLcjB1bFVudTdJdEhPNnU2R3VKVVdNS05wVTB2RDBJMTZyVzJ1NStaZi80aGRIYTNIY1VUR0hEa1JBaUw0a0FFK2VJMHh4b3lJZ0tNUUVEaCt0ZENNTWNhWWs4QnB0YXJNR0dPTU1lWmtKeXRJczRMMDg4dDJwYzY4ZG13a05LYVNOQVFWTFVXa3dsRXRkcUVNa2RNd1FBRGlHKzdIUCtjV3BEZE52bS9hTlpUV1hrRHF3Q3JRTk41eFp5UEZOWDBudUVtaXEvNXI2STQ5ZVJrbzlkZyt2RTdGVEtSb1hNL3Q4aGtVMy9RZ0dtMG0zYnExSjNXKzQ4VXByc0V6OW96Y3NhVGpwUGE5MksrLzdCWHVtdWdZOHZycDdBQUpieEVTcmtHNzZ3RndPL2FTT3ZBSzN0cWxQWWRyenFmNCt2dUpyZnNoYnZzdXhGZU1aOHdzL0hQZWgyZmNvdHo3VlR3QlQvVmkwZzF2RHZ1eEdKYWNvSS9DR1FRT2k3NzYvL0RXbklkVE9oa0EzNHdiOEd6K09lbURxN09DR1lUQTJaOGtjTmFma1Q2MEhiZGpMNlNpU0tBVVo4d2NuT0lKT1gwbWR6OTlUTy9PU2NKRk5hMUlYSVJPZFdsV2RmZDdQYktUZE5lT2l2b0RIU3duYWNFQlpyVGQrZVQvOFpINTUzSlJ6VlNtbFkyaE1oZ201UFVoQWwySkJQdTcybGpYWE05dmRtM2krWDA3VUh2Sm1uYzJQNnBlRWJFRlBzWVljeXdJSGxFY3RYSll4aGhqVG5NV0lHQ01NY1lZY3hKYXRwTDA3bVhOeVNBVlNYV2RsSXFURmhWWFFmdmx3eitOYUx5ZHlQTi9RL2lhZS90UzhBZks4VTI3dW1EN3lJdi9oTnUyWThoK3haTmJVa0RkNU5FUE5rdTZaVFBhWFkrRSs0SVhKRFFXNzRTeGc1NFhmZTFyQlFNQVBMMlQ0UUJ1cEhIbzY3ZHV5VDIvY2g2cDNnQUJnT2dmL1QzZ3B3QUFJQUJKUkVGVS9vT1M5endJdllFSG51ckZoSzljUEdTL0FJRTV0eElaS0VEZ1NETUk1TStUcEFjT0VDQVZKZnJ5dnhDKzlnZVpYY0dGZjByM3dkVWs5enlmQ1h3QXdQSGhxWnlIcDNMZWdOMjVuZnVJcjczdmlNWjlTaERVZFZGSFNMdEl5b3ViREJGTnNwRzBCUWVZZDRMdVpJTHZybjJaNzY1OWViU0hZc3hSRXpTZ0lvNHFuaVA4eURUR0dKTkZ3RUZBckd5TE1jYVkwNXg5RWhwampESEdtRk9PcWw0T1BBUU1OTVBlRFh4YVJINDB6UDR1QUY3SjJyVkVSSTdwc25oVm5RSGNEMXc4ak9aZHdGK0x5UGNINkdzZk1MRjM4NHNpOGg5RFhMc0lhQUdDdmJzK250KzNxcDRQL0NLcjMwTDJBdjhCWEFEOFNlKytLRkFpSXVuZWZsNEdEaS9kLzZ5SWZIT3dzUTB3M2pBOWFlNFBCenpmSkNLUERYSE9MNEdiZXplM2ljaHNWUlhncjRGL0JFcUhjZW1Wd0lkRTVNQkl4MnlHTnY3N3l5M0F3Qmh6MGpsNDEvTGo5dDNhZVgvN3pSaWlJdUNBMkNJZlk0dzVobFo5K1RNMk4yS01NZWEwWlNuS2pESEdHR1BNS1VkRW5nTm1BY3VCTmZSTXFIY0NHNEV2QTJjT056aWcxNlM4N2FHWDVZK1FpT3dRa1V1QTg0Qi9CVjRDOWdIeDNwODY0RW5ncjRDcEF3VUg5UG9jUFJQbzY0Rjdobkh0Q1BEUFFBUjRFZmg1Z1RhcmdObkFud08vNngxUERHZ0ZIZ2MrQU16b0hkZkhnSDhCMm9FZkhBNE82SFV2ZmMvRkw0WWEyd0RqN1FhK1JNL3orbVR2ejFEK0FuZ2JhS0FuS0FBUlVSSDVLakFaK0NQZ3A4Qm00QkNRN2gzL1dub2V3eXRFNURJTERqREdHSFBpcUEvd3FvcG50RWRpakRIR0dHT01PWFZZbEp3eHhoaGpqREZEVU5YUEFOL28zWXdCWVJGeFIzRkl4cHh5TElPQU1lWmtkRHd6Q0p6LytXL2ErNkl4eGh3bmxrSEFHR1BNNmN3eUNCaGpqREhHR0RPMERWbTNuN1BnQUdPTU1jWVlZNHd4eGhoanpNbkk2cGNaWTR3eHhoZ3pCQkY1UmxVdkJlWlRJUDIrTWNZWVk0d3h4aGhqakRIR25Bd3NRTUFZWTR3eHhwaGhFSkVYZ1JkSGV4ekdHR09NTWNZWVk0d3h4aGh6cEN4QXdCaGpqREhHR0dPTUdVVFk1K2RuMTM2WWVXT3FlWFRIQmtyOEFlYU9xYVlxRktiTUg4U1J2aEsyYVZWaXFTVHRpUmdIdXp2WmNxaVIxWTM3ZVhMUEZwcWozYU40TDh4byszOFhYOC83WjUzRkMzVTcrWk9uSGtLeDh2TEdHSE02S1E0RytQYWYzc3kwNmtvZWYyTWpYMzEwNVdnUHlSaGpqREduS1FzUU1NWVlZNHd4eGhoakJuSE5sTG1jV3owSmdBL05YVHhvVzQ4SVlaK2ZzTTlQYmJpVXhlTW1jTWVjcy9ueXhUZnc3VFV2OGVVM25qc1JRemJ2TU5QTEt2bkl2SE1BdUhyS0hCWlYxZkpXVTkwb2o4cVlVMGROUlNsVHgxVlFYaFFpbWtqUzBoVmgyNEVtWXNuVWFBL05tSXp6WjA5bTNzUnFBTjYzOUN5Ky9kdVhpTnRyMUJoampER2p3QUlFakRIR0dHT01NY2FZUVZRRVEwZmRoMGVFdjFoME1kOTY2d1ZpYVpzTU9OWkNYaC94ZEFwWDM1bXI4bE91bTdNOXMzeXNCUWdZYzVSS2k0TGNlc0ZDcmw4eW40bVZaZjJPcDExbFczMFRLemRzNTVGVjYybVB4RVpobE1iMENmbDlPZHNCcjhjQ0JJd3h4aGd6S2l4QXdCaGpqREhHR0dPTUdVUjdmT0JKSlZlVitrZ25CN3JhNlV6RUVSRXFnMFdNQ1JaUkd5N05LVDlRSCttMDRJRGo0TTU1Uy9qU1JkZlJHT25pK2wvZHg4Rkk1MmdQcVorbVNGZk85cmlpNGxFYWlURW5QeEc0OVlLRmZQS2FpeWdLK0FkczUzR0V1UlBHTVhmQ09ENTR5V0krK2o4UHNyK2wvUVNPMUpoYzJYOFRBTGp2ekpnMlk0d3h4cHdHTEVEQUdHT01NY1lZWTR3WnhJSHVqcHp0MXhyMjhlU2VMYngyY0M4Yld3NFNUU1VMbmhmMitWa3liaUxuVkUraUtsVE0vWnRlUHhIRFBlM2N2ZUJDdk9KUUd5N2x3L09XOE5YVjc3eWF6dEYwa3M1a25CSmZBT2pKZUdDTUdibWlnSi8vL1BCMW5EOXJ5b2pPS3kwS01uZEN0UVVJbUZFbC9RSUVMRUxBR0dPTU1hUERBZ1NNTWNZWVk0d3h4cGhCTkhUbnJraS9kLzJyUEw1cjA1RG5kU2NUdkZDM2t4ZnFkaDZ2b1JuQTZ6aVoyMmRXamgvRmtReXVJOUVYSUpCMDA2TThHbU5PUHVHZ24zcytmaHN6YThabTlrWGlDUjU3WXhNdmJOekI5b1BOZE1YaUZBWDhUS29zWjhiNHNjeXFIY3Y0OGxJT3RuWHc0cVlkb3poNlkzSS9yd0RTYWZzc01NWVlZOHpvc0FBQlk0d3h4aGhqakRGbUVKRlVJbWU3MUI4Y3BaR1lRckl6T0pUNEE2TTRrc0VGUFgxZndTUnNVc2lZRWZ2bjkxK2RFeHp3MnZhOUxIL3dTVnE3SWpudE9xTnhOdTF2WU5QK2hoTTlSR01HNWZWNGNyWlRyanRLSXpIR0dHUE02YzRDQkl3eHhoaGpqREhHbUVGNHhCbTZrUmsxMlFFY2dnelNjbVRHRjVWd3k4d0ZUQytyNU9VRHUzbGt4L3FqNmkvczY2dVZIa3Vuam5aNHhweFd6cDA1aVV2blQ4OXNyOXRUejJkLytDaHBtMkExSnhHdnArL3ZDVlZJdTFaaXdCaGpqREdqd3dJRWpESEdHR09NTWNhWVFRUTh1Zjg2SCt2MDhITXF4dEVTNjZZNTJqM3NjMEllSDNmT1g4S090aGFlM2JjdDU5Z1h6cm1jdXhZdTVZWDlPL2pvMHcrZDhqV09ZNm0reWZiRVVUNDM0NHRLdUdyS0hLNmZObytMYXFmaDZhMFgvYUc1aTluVzFzU0dsb05IM0hkdUJnRUxFREJtSkc0NDU0eWM3ZS85N3VWM1pIREFuZTg2aC9tVHF2bkJzNnZZWHQ4ODJzTTViaTZkUDRNdnZ1L2R0SFpIK2ZTOUQ5UFVNZnpQcjVQSnNiNmZYcWN2aU8yZCtQbzF4aGhqek9uREFnU01NY1lZWTR3eHhwaEJCTDI1L3pySHNsTGFINjNiWnkvaW0rOTZEMTNKQkhjLys0dCtrLzBEdWZmSzkzUEZwSmtBdlArM1ArYkZ1cDBBekNpcjVDL1B2Z1NBcTZmTVlXYlpXTGEyTlhISmhPbThiOVpDTHF5WlNsV29tSlpZTjJ1YkRuRHZobGQ1cFg3UHNNYzdmMHcxSDU2N2hJdHFwektodUF5djQ2RXRIbVZiV3hNcjkrL2d3UzF2MFJLTERIaitzb2t6ZVAvc1JUeTZZd05QN3RtUzJSLzIrYmxoMm55dW5UcVh1V1BHTWE2b2hMWllsUDk4L1ZsV2JGdWJhZmUzNTF6RzNRdVdFazJuYUkxRmFJbDJNNnVpS25OODRkZ2Fucm5sYmlhV2xGSHFEeEpQcDlqVjNzcW5WejdDeGdFbTk2dEN4ZHcyK3l4dW1uNEdaNDJ0R2ZTK0gwMkFRTGI4RWdQalFzVmNQbmtXVTBzcUFOalcxc3lUZTdiUWxZd1B1OCtxVURHM3pGekFWVk5tTTYyMGtqSEJJcHFpWGF4dnJ1ZlhPemZ5MjExdjl3dWdtRnhTd1ErdnZKMmE0bEx1ZW1ZRkx4L1lOZVIxL3VuOHEvakkvSFA0MVk0Ti9QVUx2eDZ3M2RHK1ZvekpOcVdxSW1kN3k0R200M0lkUjRTbGM2WnkzZUo1ektvZHk3aXlFaUx4QkRzYlduaGsxWHFlWFRmd2UvU3NtaW8rZGUxRkFKdzVlVHczZnVrSG1XUFRxc2Z3NldzdllmR01pUnpxaXZMVW1zM2M5OHdxa3IzdkJWT3JLbmpmaFlzNGYvWmt4cFVXMHhHTjhmTGJ1N2pucVZjNDFCMGQxdGdEUGk5WG5qV2JhODZleTVTcUNpckNSY1NUS1E2MmRmTDIvZ2FlV3J1RjE3YnRQWXBIcDRjSWZPNjl5eWd0Q2xKYUZPVFMrVE40K05WMVRLMnE0RDNuTGVEODJaT3BIVk5HTEpGa2QyTXJqNzYra1NmZjJqenNZTFhLa2lKdVBPY00zblhHREdvcVNpa09CdWlPSjlqZjBzYWFYWFU4dm5vVHV4cGFoejNldVJQR2NjTTU4MWswYlFMVlpTVTRJdXhyYWVOM2IyM21WNnZXRTBzV0R0ZzZIdmZUazFWaVlMamxCV2JXak9XOTU1M0prdW1UcUs0b3dlczRkRVJqN0c1c1pkWFd2VHoyeGtiYWh2a2FNY1lZWTR3NXpBSUVqREhHR0dPTU1jYVlRV1NuaGdmb3prcHBmN1J1bk42ektyYlk1K2VIVjkzTzdiLzVNYThlSEh6Qy9oL09lM2NtT0FCZ2Fta0ZMOWIxM0Q2cnFqYW43YVNTY3I2MTdMMHN5dHRmR3k2bE5sekt0VlBuOHAvL243MzdqbytpVHY4QS90bSsyVTN2bllRa0pCQUNDYUgzWHFVSmdvaTk0TmxPOGM1Mm51WE84OVRmblhxblY2eWdxSWdnQ0tKU0F3TFNRZ3NoSVFucHZmZnQ5ZmZISnJNenU3T2JBT0VBODd4ZnIzdmR6czUzWjJkbVoyY056L045bmxNSDhGN1dFYmZ2S1JJSThkeklhWGc4ZGFKVEVmOFFoU2RDRko2WUdCNkxwMGRNd1ROSGRtSmJFWDg1L3I5TldvaElUeC9NanhtTWxDLytCcFhSZ0xzR3ArT1o5S2tJOUZCeXhub292ZkR1bE1VNFZWK0pzbzRXS0NWU1BKVTJHUUlBSG1JSi9HVWVpUGNKNEx6R1QrWUJQNWtIc3l3WGlUSFlQeGdQSm8vQjJzTTdPR1BGQWlFZVM1MkFwOUltYzJiM3V4TG5HOWpqR0ZjY1d4OTBCK3I5WlFxOE1uWTJsc2FuUUNMa3RySm8wS3B3NzU1Tk9OZFkzZU8ySHhrMkRtdEhUSUdudzdVYTZlbURTRThmekl0SlFvMjZBODhjMllrRGxVWE0ra2VHalVkeVFBZ0E0TVhSTXpCLyt5ZHUzMnVJZndnZUdUWU9BSEJIWWhvMjVwL0ZtWVlxenBpK3VsWUlZWE9jYlQxMjBBQWN1TkM3aEtyZUN2Ynh4R3VyNW1GNERQZCtLWmVJNGUrcHdNaTRLRXdlVW9EWHR1eUZ5ZXdjM0IweE1JSjVIT0NsaEVnb2dObGl4ZlNVQkx5eVlqWmtFdHQ5SnN6UEMvZE1HNFdZWUg4ODk4VVBXRFFxR2I5YlBBMHlzVDE0SENUeHhKSXhLUmdhSFlhSC9yc1pXb1A3eExTRXNDQzh2bm9lb2dPNWlSUmlrUlJ4b1FHSUN3M0FMU09ISUxPb0FpOXQzSVYyamU2eXowKzNRQzhsZ3J3OVdlOGh4Sjl2bjR0Wnd4TWhZSDNwNVJJeFVtTWprQm9iZ1dsRDQvSFN4cCtnTjdtdjhqSnIrQ0E4djNRR2xITHV2Y3hISVllUEloVEpVYUc0WTFJNk52MXlEdS85ZEJqdWNnNWtZaEdldkdVS2JoMmI0clF1S1NJWVNSSEJXSkErQkUrdjM4NWJHZUJhSENlN3hZQ1o1eHBpRXdrRldETjdQTzZlTXBMemZ0MzdGdWlseE1pNEtOdy9ZelRlM0phQlBWa0YvQnNpaEJCQ0NPRkJqUlFKSVlRUVFnZ2hoQkEzUENVeXpyTEswSGNKQWp1S2M1akhVcUVJbjh4YWdWQ0ZsOHZ4anc2ZmdNZUhUMkNXNnpTZDJGNWszNFpFS09LTTN6Qm5sVk55Z0tNWFJrM0gvSmpCYnNmOFk4cGlQTUVUOEhXa0VFdncvdFNsbUJBZXk3cytXR0VMdHNoRUlvd09qY2I2MlN2eDFzUUZUc2tCM1VRQ0FlWU9TQVFBR00xbXFJMVhkdTVyTlIyY1pRRUUrTS8wWlhoKzVIVGU1SUJHclJxYkNySlEwR3FmcFR6RVArU0szaHVBVTNESGFEWWozaWNRZTI1ZGd4V0RoanNsQndDMnFnS2Z6Rm9CcWNObnlpWVRpZkhKckJWNGFjd3NwK1FBUitGS2I2eWZmVHRpdmYyWjU1cDE5cUJZV2xBRUJuajU4YjJVc1hKUUttZTVRYU55R3ROWDF3b2hiT2ZMYWpqTHI2MmFoeGVYejhTWWhBRUk5Rkp5Z3V0WElzVFhDNTg5c2NvcE9jRFJuTlJFUERwM0F1KzZBQy83ZmF4TnJZWFpZc1hrSVhGNGJkVmNKam1BYlVweUhOWXVuSUlYYnAzcGN2L2p3d0p4Mi9qaGJ2Y3BJU3dJSHo1eW0xTnlBSi9SOGRINDY1MExlaHpuamxqRTNkY25iNW1NMmFtSlR2YzV0c2xEQnVLeCtSUGRibmZScUdTOHRtcWVVM0tBSTRFQVdEVXBEUS9NR090eWpFZ294THYzTCtWTkRtQkxDQXZFbTNmZEFwSFFlZWV2eFhHS0JMMXZNZkRIMjJiam5xbk95UUdPUEtRU3ZMSnlEdExqSXQwUEpJUVFRZ2hob1FvQ2hCQkNDQ0dFRUVLSUc1NVNib0pBaDRGLzVxV25STlkxUTlvTG9Vb3ZCSGw0d2svbWdVYXRHbC9tbjRHZXArLzhsc0x6Q0ZONjQ0VlIwd0VBQVhJRjNwKzJGTGY5dU1GcDdCT3BFL0dIVVRPWVphM1poQWYzYlVZbnF3eDlxNTViWmxqSWlpeG9URVljcnkxRGphb0RpZjdCR0IwU3hheDdmY0k4N0t1NEJLUEZlZGJqSThQR1kzbkNNR2E1VnQySmRibVpPTjlVQTZ2VmlpZ3ZYMHlQU3NEOG1DUUlCUUlJQlFJOE9tdzhiN2w2ZHJEN2d4bkxPVUZ0amNtSW42dUtjYWFoQ2lzU2hpT3hxM1ZBakk4dG9HMndtSEhIcmk5eGUySWF3cFRlOEpONXdGc3FSNmpTQ3dxeGhCbVQwMVNIV25VSDFFWURyTENpb3JNTi96MS9qTE1mcTVOR1lPSEFJWnpuMmcwNmZGT1FoUjlLTCtKMGZSV3NzT0tWc2JPWi9SRHpCUEY3eTdHQ1FMRENFMzhaUHc5aFN0ZkpJSUF0cUQ4OUtnRzd5L041MTM4eWN3Vm1SaWN3eTFZQU8wdHlzYlBrSXNvN1dqSFFOd0NQRGh1UFlWMnRFNlJDRVJMOGdsRGFZU3ZQL1gxeExuNDNZZ3J6K3FYeEtmakh1Y084N3lVVUNMQTAzaDVzeTJxc1FhV3FqVE9tTDY4VlF0aStQbklXODBZTWhwL1NWaUZFSkJSZzRjaGtMQnlaekJtbk41bFIxZFNHZ3BvR0hNb3R4aTk1cFQwR1lxVmlFZjUrenlMNGV5bzR6K2RWMWFPcXVSMmh2bDVJR1dCdlA3SnE0Z2pzelNwQWZuVURaeng3ZHJqQlpFWnNpRC8rY3NjOGlGajNqdUs2WnNTRjJpdWZySnpBVGJwcDZsUkRvemR3Z3YwTFJ5Vmp3OCtuZWZmZHkwT0d0KzlkQklWVXdqeDNNS2NJKzdNdm9hbEREUzhQR1FaSGhtRCtpQ0VJODdQZGI5SUhSaUk1S2hTNWxWZldNc1d4K2dEN2Q4Wml0U0s3ckFhVnpXM3c4cEJqMHVCWTV2aVhqeHVPN3pOelVWVFg1TFROb2RHaGVIYkpkR1paYnpKais4a0xPRmxZRHEzZWlBQXZKVkpqSXpCL1JCSVVNdHZ2eHUwVDAvRDV3Vk5NbXdhMlo1Wk00MVIwQUlDcTVuWVUxalpDTHBFZ1BTNFMwcTZrak9Tb1VOdzJQaFdiZmpsM3pZOVRLT1J1dzVYVmswZGdYbG9Tczl6WW9jS1dZK2VSVjFVUHF4VUk4L1BHK0tRWVRFbU9ZKzZsZDA0ZWlUUEZWUzYzU1FnaGhCRENSZ2tDaEJCQ0NDR0VFRUtJRzk0T0NRTExFb1pCS2hRaFJPR0ZZSVVuUXBWZUNGSFlnOVI4RXZ3Qzhmd3ZQL0t1ZXkvckNCSjhBNW5BNnNUd1dEdzZiRHorazIwUGFyODRlaWFuY29EYWFNRGRlNzUyS3UvZXBuUHVRMnl4V3ZHdjgwZng3L05IT2NrTkw0K1p6WlNMRDFWNFllNkFST3dzdmNoNWJZakNDNzlQbjhvc242cXZ4T3BkWDNHU0VnRGc2NEp6R0JrU2hXMjMzQXVKVUlqa2dGQ24vWENjcWQrZEhLQXptL0RldVNQNE9PY2tWRjNiSFI4V3d3VG1GV0o3RXNHcCtrcWNxcS9rYk9jZlV4WXpNOXNyTzl1d1lJZjdNdmtBY0gveWFNN3lwb0lzdkh4OHQ5TnhiY3cvaS9reGd5RVhpL0YrMWk4OWJ0Y1Z4d21nZnh3OWs5TzY0bWhOR2Y2WmRRUm5HNm93TkNBVVg4KzdFeDVkMTlPbzBDamVCSUcxYVpNNXlRRk5Xalh1My9jTjUveGNhSzVGcU1LTFNSRFFtazNJcUxDWFpiL1Uxb2lzeGhxbXlvUzdCSUdKNGJFSVlsVjYyRko0bnJPK0w2OFZRaHcxZHFqeDVLZmY0YStyRnlBeXdNZmxPSmxZeEpUVW56OWlNQ3FiMi9EdXprTTRsbC9tOGpWM1RCcUJoREI3QzVHYWxnNjg4T1VQS0tpeFZ4QVpuUkNOdCs5ZEJJbElCSUhBOXBxWE4rM21iTWZBS2lzdkZnbngvTklaVEJCYVp6VGgxVTI3Y2FxNEVudGVlcGlUVEFBQUtwMEJIKzQ5aG0wbkxrQWtGR0RqMnJ1WTQ0ejA5NFZNSW9iZTZKeGs5c0NNTVFqMnNWVm1NVnVzZVBXYjNkaDMvaEpuekM5NXBWaVhrWW5YVjgvSDFPUTRBTGFaODFlYUlLRFJHMkF5VzV5TzRmREZFdnpqaDBPb2FiRlhiSm1RRkl1MzcxMEV3QlpnWHpJbUJYL2ZjZEJwbTc5ZlBJM1pYb3RLZzhjLzNvYVMrbWJPbVAzWmw3QXU0eVErZW1RRklnTjg0Q21YSXRUUEM1Vk4zRVNsWVFQQ3NHVDBVR1paYnpUaDlhMzdzWmRWZ2ovTXp4di9mbWdad3YyOUFRQ3JKcVpoODlFc1R0RCtXaHluWTVJQm4wQXZKUjZjYWErT2tGMWVpN1hydDBPdDQxYlEyWGs2RnlrRHd2RGZOY3NoRmdtUkVIN2xiWEFJSVlRUTB2OVFpd0ZDQ0NHRUVFSUlJY1FOeDdMcmp3K2ZnRFVwWTdFNExobmp3Z1lnMXR2ZmJYSUEwSE41K21kLytRRWw3UzNNOG5PanBpTWxJQXdDQ1BEbXhBV2M1SUEydlE2My9iZ0J4MnFkQTE2dGVnMW4yV0F4NDRGOW0vSEdxUXlueWdkdm5UN0FxVGd3cTZ1VVA5dGp3eWN3eDlhczArQyt2WnVjQXI0QUVPWGxpeGRIejJSSzVmTlZTM0JzZndBQW5VWTlsdjN3T2Q0OWQ1aEpEZ0FBbmNuZWI3dW4yYjlhay8yOVpEenRBaHlKQkVJTTZrbytBSURkNVFWWWUzZ0g3M0VWdGpWaHpLWi9ZdmlYYi9PZTc5NFNPTlNJWmljSGZIamhCSmIvK0RtT1ZKZEFiVFRnWkYwRjlsWFlBM3d4ckpZQTNjS1Uzbmd5YlRLejNHSFE0OVlmUG5OS25nQ0FXQi83NnlzNzIyQzJjcy9uTjVleW1NZURmQU5kQnV3WERiVFAxTmFiemZpdTZBSm5mVjllSzRUd3VWVFRpTlh2Zm9HLzd6aUk4MlUxUGZhekI0Q29BRis4ZmM5aTNERnBCTzk2aFZTQ3U2ZU9aSmJWT2dNZS9laGJUbklBQUdRV1Z1Q3J3MmVaNVVsREJrTGlVSUsrVTJ1LzNnTzlsRXk3QW8zQmlNYysyb3FmYzR1aDFoblExTW50ZDMvaVVqbHVmM3NEdGh3N0Q3UEZBb1BKak85TzJyOWZBZ0Y0a3lMOGxCNVlQczdlZm1CZHhrbW41SUJ1UzBZUHhiakVHR2E1TitmT25RNHQ5L2RrdzgrbjhleUduWnlnT1FBY3pTL0ZzUUw3dlhQU1lPZVdJcE9IeENFcEloZ0FZTFVDTDIzYzVaUWNBQUJ5aVJnUHpoekxPUmNHbnVONGVNNTR6dkxMbTNaemtnTUFvTGExQTI5dXkyQ1dRM3k5TURUYStkN1hsOGRwMDNPQ3dGMVRSOEtqcXlKRXExcUxaemZzZEVvT0FHeEpEby9ObmNBa01CaU1WL2VaRWtJSUlhUi9vUW9DaEJCQ0NDR0VFRUtJRzhPRDNQZWs3b25GYXNYbVMrZmRqdEdhakhqODREYnNYUHdBUkFJQnBFSVIvajM5VnVRMjEyRkpuSDBtWkt0ZWk5dCszSURjWnY2Wm41MEdia0QyOWN6OUxzdlQ2ODBtN0t1NGhCVUp0Z0RUbU5Cb3pucVJRSWhiV1NYbDN6MTdHTTA2YmdLQ1RDVEd3eW5qOEdUYUpFNlN4RGFINERIZ0hDUUhnQ2NPZm9lekRjNGxrZG1KQzRWdGpVN3IyWFJtZXpLQlk1VUNQcjR5T2FjUHRNcWd4MkQvRU9TM05NQUsxeVdmcjRhckZ0SS9sT2JoMVJON25KNHZiTE9YcHZhVGVUaXRmM1RZZU1oWXdjay9IUDJKOHhxMklBOVA1bkd6VnUyMGZudHhEdjQwYmc3VC91SFd1QlNuNjBzbUVtTWhLMEZnZDFrKzV6UHE2MnVGRUZmMEpqTytQWjZOYjQ5blF5Z1F3RmZwQWFWY0NxVk1paEJmTHlSR0JHUHlrSUdJRDdYUHBoWUlnTjh1bUlUYTFnNGN6Q25pYkc5YVNnSlRzaDRBUHRwM0hIVnRuYnp2dmZOVUx1NmROZ3FBcmUvN2tLZ1FuQytyWWRhM3E1MHJ1Smd0VnZ6eHE1ODRzL1hiTlRxRSt0cksvUi9MTDhQdlB0OEJ4MWp4NmFJS3puS0V2dytLNjdoQjg5bXBpVXh3dUtsVHpkdUdJQ2tpR0U4dm1vcGhyQllKYXAwQlIvTktlSSt4dDlSNkE5T1M0ZkRGRXZ4bjkxR1hZdzlrRjJKOFYzSkNpSzhYUW55OVVNODZ4d3ZTQnpPUEQxMHN4cGtTNTkrRTZTa0orTzJDU2N4NUE0RHpaVFdjN1FDMm9QbUkyRWo3OW5LTGNTaTNtSGUvTW9zcVVOL1dpWkN1YmFiSFJTRzd2UGFhSFNkZ2E0M1J6Y2lUM0NBU0NqQTcxWjZzdHo0akUyME8xNVZVTE1LcVNTTnc3N1JSVENJQkFPeko0dit0SjRRUVFnamhRd2tDaEJCQ0NDR0VFRUtJRzFXZDdTN1hhVXhHTkdwVmFORFkvdGY5dUZHclJxUFc5ditsN2MyY1lLb3I1eHFyOFg3V0wzZ3FiUklBSU1FM0VBbSs5aUJYbTE2SEZXNlNBd0JBWmVUT010UVlqUzVHMm1RMzFqSUpBcEdlUHBBSVJUQmFiRUdMOU9CSUJNaHRnUkd0eVlpTkJmYlpzeUtCRUNzSHBlSjM2Vk1RcnZUbWJQTjRiVG5lUFh1b3A4UEZqNlY1MkZOZXdMdnU4NHVuTUN3d0RBMGFGYjdLUDhzN3BwdU9WVUZBMm9zRWdWYTlGaDBHUGRNNllubkNNQ3hQR0FhMTBZQlQ5WlU0VUZtRUhjVTVhTkNxZXR4V2IvRWxSN1FiZEM3YlRyQVRQYndjV2x3QXdMeFllMEF0djdVQlc0dXlYYjQzT3hpdk5qclBRbTNUYTdHMy9CSnU2ZHJtNHZpaGVDMXpIMmZNN0FHSm5GWWJYK2FmNGF5LzF0Y0tJWHdzVml0YVZCcTBxR3pKS1BuVkRUaVVXNHlQOWg3SDZQaG9QTE4wR3FJQ2ZKbnhUeSthaW1QNXBaelo4eE9TV0xQcWpTYnN5TXh4K1g3VkxlMW9VV21ZZ1BHQUlEOU9na0NieHZrKy8vY2RCemt6eXdGdVlMaTJyY01wT1FBQUx0VTJRcTB6UUNtM0pTK0Urbm83alprNGVDRHplRWRtRG94bSszYWpBbjJ4WnRZNHpCdzJDT3piajlGc3hwODI3MEdIMXJtNngrWFE2TzIvTFRxRCs5K1ovT29Hem5KVWdDOFRPQmNKaFJqTHFteXc1V2dXWit6SXVDZzhNbmM4a3FPNHMvc2JPOVQ0OCthOVR1ODFJU21HYzd5YmoyVTVqV0hMcWFoakVnUUdCUGs1cmUrcjQrd21FZHNUdS9pcU9BeU5Eb09mMHBZVXBqT2E4UDBwKy9Vb0VncXdJSDBJSHB3NWxta3IwZTFjYVRYV1pXUzYzVDlDQ0NHRUVEWktFQ0NFRUVJSUlZUVFRdHlRaWUxL09qZHExVml6ZndzYXRDclVhenA1QTY1WDQrMHpQMk5tZEFLR09wUjU3ekRvY2Z0UFh5REhUWElBNEJ3QWxvdmQvOWxmcmJJblB3Z0ZBb1FxdlZEWmFldm56SzZjc0wreUVGcVRFU0tCRUNzR0RjZFRhWk1SN2VYTDJaYkZhc1ZuRjAvaHp5ZjN3V0RwdWRUeHVselh3WXljNWpyTStlNmpIcmNCY0NzSTlLYkZnTVZxeGZyY1REelpsWWpSVFNtUlltcGtIS1pHeHVIbHNiT3dvemdYYjJSbW9GcnRPa0drdC9ncUNOaG0yVHZQNkFjQUthczZnSWREKzRwWWIzOUVzQUx0V3dwZEp3Y0E0TFFVMExrbzU3LzVVaGFUSUJDaDlNYVkwR2ljckxQUFlGNDVLSlY1WE5iUmlsOXFTam12djliWENpR1hLN09vQXZlODl6WCsrL0J5SkliYldvb0VlU3N4YVVnYzltZmJ5L0FuZHBXMkI0QXpKVlhRR2QyM3ZHaG9WekVKQXQzLzMwMnI1d2FRdDJmbWNGb0ZkTk1ZN1BkcHFkaTU5UXBnSzdWZjNkS09RVjM3SHNIVFlpQ0p0ZS9keHhRVjZJdjdaNHpCN09HSm5ObnFBRkRaM0lhL2JObkhTV3E0VWxxOS9SaGtFdmYzWGNlS0RPd3FBQU5EQWlEck9nY3RLZzNPbHRxcUI2VEhSV0xOckhGTW13YTJ6S0lLL0dYTFBqUzBPeWR4c1Q5UGpkNkFyTkxxWHUrYnY1ZkNhWDFmSFdjMzl1Zk5WMEVnS2NMZWp1aFlmaWwwUmhORVFnSG1qeGlDKzZhUFJyZy9OMUhFWXJWaTYvRnN2UC9URVU2Q0NDR0VFRUpJVHloQmdCQkNDQ0dFRUVJSWNVTXB0cGVmYnRhcGNhS3UvSnE5bDlscVJWbEhxMU9Dd0V2SGR1RjhVODlCSFN1czBKbE5US2w5dVVqaWRueUhnZHRmbVgyczhhenFCU2RySzNCN1locWVTcHVFQVY3T3N5d3pLZ3Z4ZW1ZRzhscnFlOXpIYm4yVlhNR3VJQ0FUOFFmYkhMMTEraUJNVmdzZUdUYWVNOE8rbTFnZ3hMTDRGRXlMaXNjRGU3KzU2czljNEpBaVVLM3V3SG8zQ1JMc3BBQUY2ek1CZ0FoUGJxRHdWQjIzRkxramRoVUpzOFhDTytaQVpSRWF0V29FZVNnQkFFdmpVNWdFZ1JDRkY2Wkd4akZqSGFzSEFOZitXaUhrU21qMEJyeTVMUVBySDcrZGVTNXRZQVFuUVlBZHhDMnM1Vy9Ud2FiUzJXZmVPd2FNSFh2S2J6M09uN3lqWXMzZWw3aTVaelcwcTVnRWdhaEFicEtOdjZjQ1hoNjJxaDR0S2cxTVpndGVXVEViczFPVG5CSUQydFJhZkhid0ZMWWV6KzZ6SUxMV3dMcnY5aEE0WjU4ekFQQ1EyZTl2TWNIMmU4VFpraXFNR0JpSmgyYU9SV3BzaE5OMlN1cWI4Y0dlWXpoODBYVjdoQkRXNTFsUzN3S3p4WDNiR0RYNzgrUkpxT3VyNCtSN0Q0UEpPUm1GZlQ2eVNtdHd5MGhiWWtDRXYzT0N5TEg4TXZ4bjkxRVUxZlY4M1JKQ0NDR0VPS0lFQVVJSUlZUVFRZ2doeEExMnNGWmw2TnVLQVk3ZW1EaWZtY25OOW1UYVpQeFlsdGVyb0xyQmJHWVNCQnhubnp1TmRaaTl6WjZCN3l1VE00K2ZIelVkbmhKdW9CcXdCWmIvZnVabm5HdDBQMHVURDAvVi9TdWlkNWdWTHhPSm5aNXpaSVVWZnovek16N0lQbzZaMFFtWUVCNkwwU0ZSU1BBTDRvVHkvV1VlMkRCM0ZXWjgrd0VxVlcxOXM4TUF2c283NDNibVBEdUZ3ejRqQUFBZ0FFbEVRVlNoUUNIaGZvWitjdTRzMXdhTisxWUk3UFlXN0dvQ2JHYXJCZHVLTHVEaGxMRUFnRnRpaCtERm83dGd0bHF3WXRCd2lMbytMTDNaakUwRjU1eGVmNjJ2RlVLdVZGNVZQVHEwZW5oM0JkTUR2WlRNT3JGSUNKRlF5Q3kzcVRXWHRXM0hhZ01LR2ZlNjE3cjR2V2pYMkJPemZCUWVMcmRmMzI2ZmtSN3BVRUdnKzNpNjMzZlQwM2Z6Smdac1BISVdtNDltOVZnWjRYS3hFdzNrUFFUT0FjQmt0a0Fzc3AxcjlpeDZMOVp4akUrTXdjeGhnNXhlVzFMZmpQVUhNckUvK3hKdk93WTJEOWI5c3ZVeVAwODl6em5xcStOa3RpRzE3NS9lNlB3YndENGZ2NWt6enVtYUFvRGpCZVg0WlA4SjVGYTZyeWhFQ0NHRUVPSU9KUWdRUWdnaGhCQkNDQ0Z1c0dkNEdxOWhPZlFYUjgvRVBZTkg4cTRiNk9PUGR5WXZ3c01aMy9hNEhmWStTbGpCTHo1S2g5bnBLcU45QmlRN3VjQXg0SnRSV1lpL256bUVyS3NLOXZaTmhvRFd4QzNyM1pzRWdXNHFveDdiaTNPd3Zkalc1OWxmcHNDUytLRjRNbTBTZ2oxc1BaNjlKREw4WWZRTVBISmc2NVh2cE1PaHFrM3VFejNZYlJPOHBYS0lCVUtZdW9MN3BzdThCdGx0REtSdVdqQnN2cFRGSkFnRXlCV1lHaG1Iak1wQzNKbVV6b3paV1pLTFpwMXowTzNhWHl1RTlBMk5nVnRSdzJ5eE1vRjFZUyt5bHRnQmZYYWdId0I4bGR4Z2Y0ZkQrbTZ0YW52U2ptTXZlYllHVnNuNlVGOXVhWGwyb05reGNOMmkwdUNydzJleDlmajVQazhNNk1ZdWp5L3VvWEtMV0NSa2d1WUFvR2ExWXBDekF2cU93ZkRpdW1hc08zQVNHZG1GdmQ0dkF5dWczNnZQVStuNjh3VDY3amk3ZWJBK043NEtBdTdPeDdIOE1ueXkvd1F1VmxIMUZVSUlJWVJjUFVvUUlJUVFRZ2doaEJCQzNCQUw3UC9nNzJvRzl0WDZiZW9rUEQ1OEFyT3NOUm14SnVOYi9HWDhYS1pNKzZLQnlUaGVXNDdQTHA1eXV5MTJjRndrY0o4Z0VPdmp6MWxtQjMvYjlNN0JrcjNsbC9ETzJVTzlhbmZ3djZManFTQndwVnIwR3F6THpjUjNSUmZ3NDVJSEVldHRPejl6WTVMZ0laSkFhM1lPK1BTR1k2REtzUlM1bzNiV3VSY0FDRlo0b2tiZEFRQlFPVlNSOEpNclVON1o2bkpiN0FvRGZPMFV1bDFzcVVkZVN3TUcrOXQ2ZUMrTlQ0RVZWa1I3MlV1YnIzZHg3ZDBzMXdxNStZaEZRaVNHQjZPa3ZobGF3K1YvL3lJRGZEaXo3ZXRhTzVqSFZpdlFvbElqeU5zV3BBLzJjZTRaenlZVml4RE5LdlZmNGxEYTNjL1RIbXcyV3l6bzBISkx6bmRyN3JBbjdiaExFS2h2dDM5M3BXSVJncnlWYU94NmJZZlcrVHZYb3RMZ3kwTm5zUFZFTnU5cytMN0VDY1FMM1FmaUhkc2p0S25zdnpOOHgxRlkyNFIxR1NkeE1LZm9zdmVya1hYT1FucjRQQUVnUHRUZUhxV1lwMVIvWHgxbk4yNkNnSE95VnlmUCtUaVNWNEpQOTU5RWZuV0QyL2NuaEJCQ0NMa2NsQ0JBQ0NHRUVFSUlJWVM0WVlVOW1PdllTNzR2UEp3eURpK01tczRzNjgxbTNMdDNFdzVYbDZCQjA0bWRpeCtBVkdpYnVmanEyRGs0VTErRkM4MjFMcmZIRGo3M0ZOQ1lFWlhBUEs3c2JFTWJxeHg5RmF1ay9xVzJKangrWUp2YjkyWHpsWGtnM2pjUXArc3JYWTdwcXpPcGM2Z2dJTCtLQklGdXJYb3Qzamw3Q085UFhjcHNNOUxMQjRWdFY5YnJXU0xremp3MVdkd25tdFJyT2puTDdBU0JpZzV1TWtDU2Y3RGIyZm5zYlEzdzluTTVEZ0MrTFR5UGw4Yk1BZ0RNSFpDSWNLVjkxdktGNWpxY2JhamlmZDIxdmxaSS95UVFBQjg5c2dKRElrTlEyZHlHKzk3ZjVOVG52U2NQelJySFdUNWVVTVpaTHF4cFloSUV4aVJFdTkzVzVDRnhUQjk2dmNtTUFvZUFyYStiNmdKc3paMzJCQUV2RHhsa0VqRnZRSjhkN0FhQVVEOXZKa0dndVVQTktXZi8wYjRUK09yUWFlaDVnczU4aGtTR29MYTFnMVBONEhKWUxLemZtUjVtNm85UGpPRXNzd1BkZGEzMis1UE9hTUlybTNialVHNXhyL1pCTEJKaWFIUVlMbGJXTWNIMnd0b216RTJ6clI4WUdvQUFMd1dhTy9sYkRRVDdlR0o0VERpemZLSGMrWjdWVjhmWmpWM3RnYStDUUMycmFrUlpRd3RlMmJRYkJUV05idCszbTdlSERBT0MvWG1QZ3hCQ0NDSEVrZnVwQklRUVFnZ2hoQkJDU0QvSG5wRXY3YUhFOE9WNkpuMGFYaDA3bTFrMldTMTRPR01MRGxlWEFBQ3ltMnJ4Nm9tOXpIcVpTSVNQWjkwR0w0bk1hVnQ4M0ZVUVNBa0l3L1NvZUdhNSt6Mlo1U3I3Y295M0g2ZU12RHUrTWcvc1d2SVFkaTY2SDArUG1PSnluS0FYNVo5N3c3SHRRMDhWQkJMOWdqRjdRR0tQMjYzcWJPY3NlL2J5blBOeC9Cd2NxeDQ0cWxWM2NKYkRXSUg2OHM1V2RMSmFRY3dia09SMlcrd0tBakhlL3ZDV3lsMk8zVlowZ1Vrd1VVcWtHQmMyZ0ZtM1BqZlQ1ZXV1OWJWQytpZC9Ud1dHUklZQUFLSUNmUEhpOHBtOWZxMVFJTUJqOHlaZ1Rxcjl1MTVjMTR4c2grRHB5Y0p5NW5GTXNEK21weVNBajZkY2hrZm1qbWVXRCtjV093WGpQZVgya3ZCcW5lczJJazJzQkFIQWRSV0Jab2R4b2I3MkdmRjZreG5ueSt6Vk9ZWkVobkJtdTd1emNrSXExajErT3pZK2ZSZDhGSzd2QjcwbGN0UEtSaUdWWU9XRU5HYTVzcWtOZGF3Z2VIWjVEZE1HUVM0Uk84M0NkK2UxVmZQd3djUEw4ZTU5UzVqbjJKK25VQ0RBZmRQSHVIejkyb1ZUbUFTTHhnNFZ6cFc2YjROeU5jZlpUU2ExL3o0WmVaSTVNZ3NybU1jUkFUNmNWaEx1ZUh2SXNPN3hWZmo0a1JXNGY0YnJZeWFFRUVJSTZVWUpBb1FRUWdnaGhCQkNpQnV0ckZuMVBqSVBOeU12ejh0alp1UHBFWk9aWlpQVmdzY1Bmb2M5NVFXY2NldHpNN0dqT0pkWkh1RGxoM2VtTE83VmU4VDVCSEJtZ1hkTDhndkd1dGtyT1RNaXY4Zzd3eG1UV1YrQm92Wm1BSUJVS01KWDgxWmplY0l3dCsrWEdoU09MUXZ1Umt6WFRQV1JJVkV1eC9aVkJRSEgyZmxpTjBHY2tTRlIyTC9zWVh3KyszYXNtN1VTRVVvZjNuRVJTaDg4TzNJYTU3a2FoNkQ5NWZBUWM1TVdORWJYd1VNQXFPaG80eXgzdHpyb3RxLzhFdk40MW9CQm1CZ2V5N3VkYUM4L3ZEMTVFYk1zRWdnd0w4WjFRa0dkcGhPLzFKUTZQZDl1MEdGN1VZN0wxMTNyYTRYMFQ4MmRHcWhZZ2ZacFErUHgvSzB6T0xPdytZeUtqOEluajYzRVhWTkdNczhaeldhOHRtV3YwOWhkWi9PZ1liVXUrTU95bVJnZHo2MGtFTzd2amZjZlhJb0lmL3Y5NHB1ajU1eTJ4ZTVSYjNiVFJxUlZ4WjIxMzEzQndGR2pRNEpBaUMrM1pQNzNwK3pmeVltRFkvSE92VXZnNzZsdytiNHlpUmozVHgrTjN5NncvZTc0S1QwUUdkRDdnTHdydmtvNUJvVUhPVDN2clpEanpidHY0U1JBYk0rOHdCbGpNSm14NTF3K3MvelkzSWw0WXY1RUpuRFBKOGhiaWRkV3pjTzBvYllFdDZFRHdwaDFSYlZObkNTUTVlT0dZZlhrZExEejBSUXlLZjU0Mnl6bTlRQ3c1ZGo1SGx1L1hNMXhkcE94Zmd2NEtzbGtsOVdndk5GV0pVWWlFdUhkK3haalhwcjdKTERCa1NINDEwUExFQmxndXo2SHNjNEhJWVFRUW9ncjFHS0FFRUlJSVlRUVFnaHhvMXBsbjBrZTVla0RBUVNjdGdOWFltbGNDaDRaWmk5OWJiQ1k4ZkQrYjdHN1BKOTMvTk9IdjhmZ2dCQU04clgxUzc0bGRqRHVUeDZOZFc1bWRRUEE5S2g0bkxsakxmSmFHbERlMllvMm5SYlIzcjRZR3pxQWt4eXd2VGpIcVZlOHhXckZ5OGQyNDZ0NXF5RUE0Q21SNHYycFMvSFk4QW40cmlnSEplM05hTlZyRVNCWFlIaGdPQ1pIRHNUUWdGRE9ObmFYOFI4UDBIY1ZCQnhucTdzTDhrd0lqNEc0YXpiL3ZKZ2t6SXRKUWtsN0N3cmJHdEdtMTBJaGtTTE9Kd0JKZnNHYzgzTzJvZHFwN1AvbGNLdyswSzUzWFg0Y0FGcjBHclRvdGZEdlNraEo4T1VHcFQ2L2VCcTN4cWNBc0NWYWJKaXpDdjg2ZnhUN3lpOUJheklpek5NYnM2SUhZVlZpR2p3bFVzNXJseWNNd3plWHNseSs5OWJDYkV5T0dNaDVibE5CRnJSbTEvM2ZyL1cxUXZxdnI0K2N4VU96eGpMTFMwWVB4YlNoOFRpU1Y0SkwxWTFvMDJoaHRWcmhxL1JBWEdnZ3hpUU1RSmdmTjVCdU1sdncxMi8zODVaODc5RHE4Y1hQcC9Id2JOdjkyRk11eFhzUExrVk9SUjBxbTFvUjVPT0oxSmdJVHNCNjk3bDg1RlRVT1cxTHp5b1pIK2lsZEhsTWJScHVna0NnTi85WXRjNEF0YzRBWlZkbGdoQWY3bkh0eVNyQXNuSERtWUR3dU1RQjJQYmNmZmc1cHdpbml5dlIwSzZDU0NoQWhMOHZVbVBETVQ0eEJncVovWDVRMjlxSnd0cmVsYTkzSjhqYkV4dCtld2ZxMmpwUld0K0NacFVhM2g1eWpJcVBnZ2RyQm54MVN6dStQWGJlNmZVZjdqMk9hU2tKOFBhUVFTQUFWazlPeDV5MEpPek5La0JCZFFPYU90VlF5cVNJRFFsQWVsd2swZ2RHY21iekgzWm9TZkNmM1VmeG56WExtSHY0RS9NbllzbVlvY2l0cUlOQ0pzV0lnWkdjYWcvVkxlMzQrb2h6d2tkZkh5Y0FTTVQySkJLZHdibVNqTVZxeGJzN0QrSGQrNVpBSUxBbE03eXljZzd1bkRJU2U4OFhvS0t4RlIxYUhmeVVDaVJGQkdOMFFyUlQwa0p2V3pRUVFnZ2hwSCtqQkFGQ0NDR0VFRUlJSWNTTmk4MzF6R01Qc1FTL0dUWU9Xd3JQbzFXbmhkbnF1cGQ4dU5JYkEzMENVTkhaaG9wT2J0LzRLWkgyQUt6ZWJNYjkremJoUUdXUnkyMXBUQVk4c1BjYjdGcjZFQlB3ZldYc2JPd3RMMENWcXQzbDY3b045Zy9HWVA5ZzNuV0ZiVTE0OGVndTNuVUhxNHJ3NHJGZCtPdjRlY3h6U1g3QmVHSFU5QjdmODdPTHA3QWg3N1RMOVgxVlFjQ3hwUUM3L0w2ampJcEMvRDU5S3BNa0FBQURmZnd4ME1mZjVXc01Gak5lUFBiVFZlMWpyTVAyNjNxUmJKRFhYSThKNGJhZTFrTUR1Y0gwelBvS2ZKbC9GbmNtalFCZ3V5NmZTWitLWjlLbjlyamRDZUd4aVBieWM3b211LzFRbW9jM0p5NWdFaStzQUQ2L2VLckg3VjdMYTRYMFgrc1BaQ0l5MEpjemk5cEhJY2N0NlVPQTlKNWYzNkxTNEk4YmQrRnNTWlhMTVo4ZHpNU3dBZUVZbDJodnFURTBPaFJEbzBPZHhoYlZOdUgvdmp2QXU1MkdkbnM3RDArNUZENEtPZG8xenNsQWFwMEJWaXVZV2UxK1N0ZXovbXRhTzVBUVprc01jNndnQUFEUGJ0aUpEMzV6RzJLQ2JKVTQ1Qkl4NXFZbFlXNFBzODZiT3RWNDdvdWRNUENVdWI5U29iNWVuRFlJYkJxREVTOS92ZHVwTFFOZys0eldydHVPOXgrNkZZcXVRSHVnbHhKM1RCclI0M3VlTDZ2QjM3WnpQNCtzMG1wOHVQYzRIcGxqYndrUkZlQ0xLSjVxQ1dxZEFjOTh2aFBHWHJabkFLNzhPQUZ1bXdLdGdUL3A2c1NsY3J6OS9jLzQvV0w3L1R3dU5BQ1BoSTduSGMvMjdmRnNmSGVTdjNvQklZUVFRZ2diSlFnUVFnZ2hoQkJDQ0NGdUhLNHVnZGxxaGFncm12UHltRmw0ZWN5c1hyL2ViTFhpOXArKzRKUnUzMVNRaFVVRGsyR3hXdkhBdnMwNFZOM3pqTCtpOWlZOGNmQTdySnU5RWdMWVNya1A4UGJ2VllLQUt5ZnJLckJtL3hhMDZEVXV4NnpQelVSNVJ3ditObWtoYjdzQ1J6bk5kWGpqVklaVHdvUE9aSVFWOXNRQWpjbjFqUFRMd2U2NzNhQlZvZFpOSzRDYzVqcmN0WHNqL20vaUxZank2cm0wZG1Wbkd4NDl1QTFaalRVOWpuWEhsOVdhUW1NeW9xU3JITDg3SitzcW1BU0JJQS9uRXVUUC9mSURMRllyN2hxYzdqTFp3bUsxNHZ1U1hPd3N1WWgzcGl5Q2oxUU9BWUFsY1VQeFh0WVIzdGRvVEFaOFg1S0xsWU5TQVFEbkdxcFIydEhTNC80Q2ZYZXRFTkxOWXJYaVQ5L3N3Uzk1SmZqTm5QRzhRVjQrS3AwQlcwOWs0L09EcDZEUnUyL3BZYlhhQXUxL3ZHMFc1cVFtdWh4M3FxZ1NyMnpheldsSndIYStqSHVmY05lelhtYzBNclBPUGFTdS8zbTJwTDZaU1JCUXlKejcwYmVwdFhqZzM1dXdkdUVVTEJneEJEMFZadEViVGRpZW1ZTlA5NTlBaDlaMU1sVmZxbXZyeE10ZjcwSnVwWFBWaFc2NWxYVzQ5NzJ2OGRKdHM1RFNpeEw1elowYWZIWXdFOXRPWk1Oc2NhNGE4L25CVXpDYXpIaDA3Z1NYN1FwcVdqcnd4NDAvb2FTKzUvdHhiL1RtT1BWR0UrQWg2em9HdGN0eDN4NC9qK3FXTnJ4dzYweE82d0pYTHRVMDRyOTdqdUo0UWZubDd6Z2hoQkJDK2lWS0VDQ0VFRUlJSVlRUVF0eW8xM1JpYTFFMlZpUU12NkxYaXdRQ2pBdUw0U1FJbktnclIrcFg3OEJxdGJxZDhlNW9kM2srL25EMEo3d3dhZ1l5S2d0eHJLYk03ZmdUZFJXbzZHakY4S0J3aENpOG9KUkkwYXhUNDBKVExiWVdYY0NPWXRkOTVka09WQlpoek5mL3hJS0JRekFyZWhCU2c4SVI1T0VKcFVTS1RvTWV4ZTFOT0ZsWGdaOUs4M0NtZ1grbXJzRml4cGQ1WjdCODBIQWNyaXJtVkdhNEduc3JDbkNzdGd5RC9VUHdsNVA3ZXh6L2MxVXh4bjN6UHFaR3htRjZWRHhHaFVZalZPRUZQN2tIREdZejZ0U2R5R211eFo3eUFueGZuQXVUbXlvUnZiV2pPQmUzeHFkZ1pFZ1VYcy9jRDZPbDU5bXFHL0pPWTBIc1lJUW92UERHcVF5bjlSYXJGYy85OGdPK3lqK0RsWU5TTVQ0OEJxRUtieWdrRXBSMXRHSmZlUUcreUR1RDhxNUtBVVZ0VGZqWDlGdmhMWlZoZjhVbHQrLzl4cWtER0JJUWlsaHYveDdiV0RqcWkydUZFRWNaMllYSXlDNUVlbHdrSmlURklqa3FGRkdCdnZEeWtNRnFCVlE2UFJyYVZjaXJxc2ZwNGtvY3VWaHlXYlBqaldZelh0bTBHeitjenNYU01TbElHUkFPWDZVY2JXb3RDbXViOE9PWml6aHdvUkR1MnRSbmxWWmpUMVlCSmc4WmlLOS9PWWNXbGV2RUs3WGV3Q1FJV04xc2RQUFJMSXdZR0FtQkFOandNMytWRGJYT2dMOXMyWWZQRG1SaWZ2b1FwTVZHSURyUUQ5NEtHU3hXb0xsRGpZS2FCcHk0Vkk2TTdFS29kSDJiR0ZEZjFvbkRGMHN3SkNvRVlYN2U4UGFRUTZYVG82S3BEUWR6Q3JIOVpJN0wyZkpzRlUydGVPaS9tNUVhRzRHWnd3WWhaVUFZUW4yOTRDbVhRbTh5bzdhbEE3bVZkZmdscnhSSDgwdGh0cmkvTjI4OGNoWkg4a3B3KzhRMGpFa1lnQ0FmVDJqMUJsUTF0MlBmK1V2WWVTckhaYkxIdFRyT1RiK2N4UU16eDZLbWF4L2NPVjVRanFWdnJjZjBsSGhNU0lyRmtLZ1ErSHNxNFNHVlFLMDNvS0t4RmVmTHFuRXdwNGkzNVFVaGhCQkNpRHQ5VmRHUEVFSUlJWVFRUWdpNVlxRWZ2ZW9tN0hMOWVZZ2wrTlBZT1ZpVmxNWXBUOThiVmdCMzd2N3FmelpMK3RTcXB4RHA2UU1BK00vNVkzZ3RjOS8vNUgwSjZZL3Excng2emY1dGJjeHovN2loNzR2a3l0MDVKUjJQeloySVpwVWFhLzY3R1RVdHJpdWYzSWhlWGpFYjgwY01CZ0JjcktySC9mL2FkSjMzNk5yb0w4ZlpYNTE4NnltS2pSQkNDT20zcUlJQUlZUVFRZ2doaEJEU0E2M0ppR2QvK1FHdlorN0hwSWlCaVBjTlJLU25ENVFTS2VSaUNVUUNBU3hXSzB3V0M0d1dNN1FtSTlvTk90U3JPM0dzdGd6WlRiWC9zMzBWc1JJWXJLRDRJaUdFM0dpK1BIUUcyNDVuUTJjMHdlS3VMTUVOU3NqcVplQ3VBc0xOcnI4Y0p5R0VFRUw2SDBvUUlJUVFRZ2doaEJCQ2VxbmRvTU1QcFJldjkyNjR4UWxvWE1mOUlJUVE0dHJsbExlLzBiQi9aMzdOK3N0eEVrSUlJYVQvdWJ5NmlJUVFRZ2doaEJCQ0NMbWgwWXhIUWdnaDE1S0E4enR6SFhma0d1c3Z4MGtJSVlTUS9vY1NCQWdoaEJCQ0NDR0VrRjhScWlCQUNDSGtXdW92aVdqOTVUZ0pJWVFRMHY5UWdnQWhoQkJDQ0NHRUVQSXJRZ0VOUWdnaDE1SlEyRDhTMGZyTGNSSkNDQ0drLzZFRUFVSUlJWVFRUWdnaDVGZUVLZ2dRUWdpNWx2cExJbHAvT1U1Q0NDR0U5RCtVSUVBSUlZUVFRZ2doaFB5S3FJd0c1ckhHWkhBemtoQkNDTGw4R3IzOXQwVm5ORjdIUGJtMitzdHhFa0lJSWFUL29RUUJRZ2doaEJCQ0NDSGtWK1J2cHcraTNhQkRYa3NEdGhWZXVONjdRd2doNUZmbTYxL09vYmExQXkwcURUWWVQbmU5ZCtlYTZTL0hTUWdoaEpEK1I5RHpFRUlJSVlRUVFnZ2g1Tm9LL2VoVnF0MUxDTG5wMUsxNTlacjkyOXFZNS81QjkwVkNDTGxHVHI3MUZNVkdDQ0dFOUZ0VVFZQVFRZ2doaEJCQ0NDR0VFRUlJSVlRUVFnanBCeWhCZ0JCQ0NDR0VFRUlJSVlRUVFnZ2hoQkJDQ09rSEtFR0FFRUlJSVlRUVFnZ2hoQkJDQ0NHRUVFSUk2UWNvUVlBUVFnZ2hoQkJDQ0NHRUVFSUlJWVFRUWdqcEJ5aEJnQkJDQ0NHRUVFSUlJWVFRUWdnaGhCQkNDT2tIS0VHQUVFSUlJWVFRUWdnaGhCQkNDQ0dFRUVJSTZRY29RWUFRUWdnaGhCQkNDQ0UzdFRzU1I2RG8zaGV3WitrYWVFbGsxM1ZmdktWeWJGOTRINHJ2K3dPZVNKMTRYZmVGa0J2UjJvVlQ4UE5yaitIK0dXT3U5NjRRMHU4c0dwV01BMzkrRko4OXNRcEt1ZlI2N3c0aGhCQkNyaE5LRUNDRUVFSUlJWVFRUXNoTjdaSGg0NkdVU0RFc01Bemp3bU91Njc0c0dwaU1NYUhSVUlnbGVDcHRNZ1FRWE5mOUllUkdraHdWaXBVVFVpR1hpREZwY096MTNoMUMrcDNWazlPaGtFcVFGQkdNRWJHUjEzdDNDQ0dFRUhLZFVJSUFJWVFRUWdnaGhCQkNibXJSWHI3TVk0bXdiLytwUXl3UVFpNFM5M3E4eVdwaEhpdkVFb1FydmZ0MGYvcmE1UjRmSVZjalBjNGVrR3p1MUZ6SFBTR2tmd3IzdC84bWlVVVVHaUNFRUVMNksvcXZBRUlJSVlRUVFnZ2hoTnkwZkdVZWtBcEZ6TExXWk95emJhY0doU1A3cnQ4ai81N25NVFV5cmxldmFkU29PTXZCQ3M4KzI1KytkaVhIUjhqVjhKVGJXNENvOVlicnVDZUU5RC9lSGpKSVJQYmZTNTJ4NzM0dkNTR0VFSEp6b1FRQlFnZ2hoQkJDQ0NHRTNMUjhaUjZjWlpXaDc0S09xNVBTNFNmemdFd2t3bTlUSi9YcU5mV2FUczZ5aDFqU1ovdlQxNjdrK0FpNUdnSld4dzJMeGVKNklDR2t6M2tyNUp4bGpaNFNCQWdoaEpEK2loSUVDQ0dFRUVJSUlZUVFjdFB5a1hJREhoMEdYWjl0V3l5dy83UEowTURRWHIybXc2RG5MQnN0NWo3Ym43NTJKY2RIeU5VUXdKNGhZTFphcitPZUVOTC9zQ3Q0QUlCS3AzY3hraEJDQ0NHL2RwUWdRQWdoaEJCQ0NDR0VrSnVXcDVRYjhHanZ3d1FCZHJzQ1Q0bk16VWc3dVZqTVdUYVliOXdFZ1NzNVBrS3VCcmVDQUNVSUVQSy9wSlJMT2NzZEdrb1FJSVFRUXZvclNoQWdoQkJDQ0NHRUVFTElUVXNwNFFZOFduV2FQdHUyeG1SdlZ5QndNNDZ6UDJMdS91ak1wajdibjc1MkpjZEh5Tld4WDJuVVlvQ1EveTJGMURGQlFIdWQ5b1FRUWdnaDF4c2xDQkJDQ0NHRUVFSUlJVHhrSWpHK25Mc2FaZmYvRVUra1RyemV1ME5jWUFma2RXWlRud2JrMmRzeTlqS1k2U0dXY0pZTk4zQ0N3SlVjSHlGOWhWb005RjVrZ0EvZXV1c1czRDk5TktjS0E3bjUrQ2prbURZMEhvRmV5di81ZTN2STdMOVBlcE1aZXRPTlcrR0dFRUlJSWRlV3VPY2hoQkJDQ0NHRUVFSkkvN05pMEhETWlJb0hBRHljTWc3dlovMENpVkNFcFhGRHNYQmdNbEtEd3VFcGxhRkcxWUhEMVNYNDhNSnhsSFcwdU56ZTFNZzRyQmlVaWgzRk9kaFRYc0E4cjVSSWNVdnNFTXlMU1VLU2Z6Q0NGVjVvMDJueHhxa01iQ2s4NzNZZmh3V0c0ZlpCYVJnYk5nRGhudDRRQ2dRb2JXL0IxcUpzZkpGM2hsTkNubTF0Mm1ROE9ud0NqbFNYNFA1OTMvUjRMdUo5QXJGeDNtcmJ1Y2o0RnVjYXEzbkhlWWdrV0J3L0ZNdmlVeERuRTRoQUR5VjBaaU9xVmUzSWFxakI5dUljSEtvdTd2SDl1b2tGUWl5TlQ4SDgyTUZJOWc5QmtNSVRPcE1KTmVwMjdDckx4d2ZaeHprbC9WdXVvbnJBN0FHSmVIZktZa2lFUXJUb05HaldhdUFuOTJEV2l3UUMvTGo0UVVSNitTQlFyb1RaYWtXRFZvVTNUMlhnMjhKc2w5dDFiREV3MkQ4RVkwS2pFZVhwQzQzSmdIT04xVGhVVlFLenRmY0IraUFQVDl3YW40TFpBd1loMWpzQS9uSUZHclVxWEdpcXhmY2x1ZmlwTkE4R0MvZDlyOVh4RVhJNWhLem90clVyUWNETFE0WkZvNFppU25JY1lvUDlJUklKMGRpdXd1bmlTdXc4bFl2ODZvYkxlbzhBTHdVV2prekdsT1E0aFBsNXcxTXVnMXB2UUZWekc3SktxL0hEbVlzb3JYZDlyK1l6TnkwSnQ0NGRoc1R3SU9oTlp0UzNkZUpNY1NVTzVSYmpYQ24vL1pEUDZJUm96RWhKd1BDWWNBUjVld0lBcWxyYWNTeS9GSHZPNWFPc3NaWDNkYjlkTUJtVGh3ekVsT1E0TktzMDJKR1pBd0FRQ1FWWU9TRU50NDFQaFk5Q2hyeXFCbnk0OXhpeXkyc0IyTTczTFNPSFlHN2FZTVNHK0VNdUVhTzBvUVViRHA3Q3o3bTl2eGZIaHdWaXllaWhTQjhZaFJBL0w0aUZRblJvZFNocmFNSEpTeFhZZVRvWGJlcitNeHZkMzFPQk9XbUptRGg0SUtJRGZlR2o4RUNMU29PQzZnYnN6NzZFbjNPS1llUnBMeU1WaS9EWkUzY2d6TThMalIxcUxQKy85VXlRM3Q5VGdkV1QwekZ4Y0N4Qy9ielIxS0hDM3F3Q3JNdkk1TjJXSTVGUWlObXBpWmcyTkI0SllZSHc5MUpDYnpTaG9hMFRQK2NXWStPUnM1Q3hmaS9iKzlIblJRZ2hoQkJubEhOS0NDR0VFRUlJSWVTNkMvbm8xZTZwekVMQkRmSzM2dDhuTGNUcXBCRUFnRXR0VFhqbjdDRzhPblkyUWhWZXZPUFZSZ01lMkxmWlpRRDgxS3FuRU9ucEE3M1pqSlF2L2dhVjBZQzdCcWZqbWZTcENQUndua2xvdGxveGNmTy9lSk1PNUNJeFhoMDNCL2NNSHVseS8zT2I2M0huN3E5UXArbmtQQjhnVnlMbnJ0OHp5NnQzZjRVRGxVVXV0d01Bbjg1YWlma3hTUUNBbjZ1S3NXclhsMDVqa2dOQzhlR001WWp6Q1hDN3JjUFZKWGdrWXl0YTlPNkQrZW5Ca1hoM3ltSWsrQWE2SEZQVzBZcmp0V1ZZbFpnR0FNaHByc09zYlIrNjNhNHJ1NWV1d2ZEQXNNdCtYVVZuRzhacytpZXpQQ0U4RnQ4dXVKdFpIdmJsMjJqVXFqREVQd1IvR1Q4UDQ4SUdPRzBqcTdFR3EzZDkxZU01RVVDQVI0YU53OW9SVStEcDBGcUJyVWJkZ1dlTzdPUjhybjExZklTcmJzMnIxK3grTmVhNWYvenFwdGcvZGN0azNEN1I5bjNkZWlJYjlXMmR1SGY2YUNpa0V0N3hWaXZ3N2ZIeitPZVBoMkV5OTV4RU0ydjRJRHkvZElaVHIzWEhiVzc2NVJ6ZSsra3dlaXBpSUpPSThmb2Q4ekZ4Y0t6TE1VVjFUWGpydXdPNDBCV1U1eE1UN0k5bmwwekhpSUVSYnZkcjk3azgvTi8yZzlBYXVNbGQrMTc1RGJ3OFpBQ0FkUmtuOGRHK0UxQklKZmpiUFl1UUhoZkpHYXMzbWZIb2g5K2l1cVVkZjd0N0lWSUc4SC92Lzd4NUwzNDZtK2R5ZndCYkFzS2EyZU54OTVTUmJpc1hhQTFHdkxrdEEzdXlDbHdQK2hVUUNJQTdKcVhqZ1Jtam9aQzV2c1lhMmxWNFk5dCtIQzhvNXp3ZkcrS1ByOWZleFN3Lyt0RlduQzJwd3BpRUFYaDk5WHg0OGx5M0p3dkw4ZVNuMjkzdTE5RG9VUHp4dHRtSUNmSnpPYWFxdVIzblNxdXdjR1F5QU9CU1RTUHVmbStqMiszKzJwMTg2NmtiNHI4M0NTR0VrT3VCV2d3UVFnZ2hoQkJDQ0xuK3JMREFDaXN6cGZRR0lCR0ttTWZ4UGdINFlQb3lsOGtCZ0swU3dLZXpWaUJDNmNPN1BsaGhteTBxRTRrd09qUWE2MmV2eEZzVEYvQW1Cd0MyR2QxekJ5UTZQUzhXQ0xGeDNwMXVrd01BSURrZ0JPdG1yNFJJd1AzVFgyWFVROCthamJnMExzWHRkdnhsQ3N5S0hzUXMxenNrSE5qZUt4UTdGdDdYWTNJQUFFeU9HSWlQWjkzVzQ1Z3R0OXpqTmprQUFHSzgvWmprQU9EcUtnaTBYdUZyYTlVZG5HWEhhSVBSWXNhOG1DVDh1T1JCM3VRQUFFZ05Dc2ViRXhlNGZSK1pTSXhQWnEzQVMyTm11VTBPQUlCd3BUZld6NzRkc2Q3K3pITjlkWHlFOUpXbFkxTHc2TndKTHBNREFGdEE5cmJ4dy9IYXFubWM2Z044Rm8xS3htdXI1cmxORHVqZTVxcEphWGhneGxpMzQ0UUNBZDY2NnhhM3lRRUFFQjhhaUg4L3RBd3h3ZjY4NjBmSFIyUGRZeXZkSmdkMDc5ZThFWVB4dThWVE9jOUx4U0ltT1FBQW1qclZrSWxGZU9lK3hVN0pBUUFnRTR1d2R1RVV2SDN2SXBmSkFZQXRXVU11Y1Y5YzlvKzN6Y1k5VTkwbkJ3Q0FoMVNDVjFiTzRkMmZYd3VwV1BNeEUyY0FBQ0FBU1VSQlZJUTM3cndGVDh5ZjZEWTVBQUNDZlR6eGYzY3ZSRlNBTCtkNXM1bjduemdCWGdyTUdKYUFkKzViekpzY0FBQmpFZ1pnMXZCQnZPc0EyL1gxNzRlV3VVME9BR3h0S3JxVEF3Q2dUVU1WQkFnaGhKRCtqRm9NRUVJSUlZUVFRZ2k1N2dRQ21BRUlyZFliSjVHOVZXLy94M1BId0ZTdHVoTm5HNnJRb3ROZ1lrUXNFNGhWU3FSNFpkeHNyTm0veFdsN1VsYkN3UWN6bG5PQ3ZCcVRFVDlYRmVOTVF4VldKQXhIb2w4UUFDREd4em5nOU1iRUJVNkI1cktPVnVRMDEwRWhsbUJDZUN4a0l0dDdwUVZGNElHaG8vSFJoUlBNV0wzWmhMM2xCVmc0Y0FnQVlGNU1FdVFpTWFjZlBkdWl1R1JJaFBhUFpXZkpSYzU2SDZrY0crYXNncEoxUEQrVTV1SDdrbHcwYURyaExaVmplRkE0Vmc1S1JhU25MWGxpZkZnTTBvSWllRnNWUkhuNjR0TlpLK0Voc3YyVGhSWEFvYXBpSEtrdVFWM1g5a1lFUjJKSjNGRE9mZ0ZYbHlEd3U4UGY0K0dVY1lqeDlrZUFod0xlVWpuODVRb0V5QlhNbUx5V0JsU3IybTB6L2ExQXUwR0hqMW5uRmdBRUR0ZktwUEJZL0h2Nk1xZDlkYlFnZGpEOFpCNmM2NDd0azVrck1ETTZnVm0yQXRoWmtvdWRKUmRSM3RHS2diNEJlSFRZZUF6cnFoSWdGWXFRNEJlRTBxNEtGSDExZklSY0RmYjNnMzFmTlpyTk9KUmJqUHpxQnVnTUppUkdCR0hHc0VGTThzQzBvZkY0WU9ZWWZMeVAvM29jR2gyS1o1ZE1aNWIxSmpPMm43eUFrNFhsME9xTkNQQlNJalUyQXZOSEpESEIzZHNucHVIemc2ZGNsbTkvY05aWWpCMWt2OWRXdDdSajI0bHNkR3IxQ1BMMnhMakVHQXlORGdWZ0N4Nm54a2FncklGYjhXVjRURGpldVc4eHhDTDc5NyttcFFNN01pOGd1N3dXQnBNWjAxUGljZHY0VkVqRnR2dDJRbGdRWnh0aWgzdUh3V2pHQzh0bUlqWFdubkRRcXRiQ2FyWEMzMVBCbkE4Mmk5V0t2S3A2REFvUGdxVHI5OEZiSWNlVTVEaVhzLzVYVHg2QmVXbEp6SEpqaHdwYmpwMUhYbFU5ckZZZ3pNOGI0NU5pTUNVNURrS0JBRUtCQUhkT0hva3p4Vlc4Mjd2WnZYSG5Ba3hJc2llTFdLMUF4b1ZMeU1ndVJFMUxPNktEL0xCNmNqcVNJb0lCQUJLUkNESEIvcWhzYm1OZW85RWJPTnRNaTQzRWdwRkRJQkxhdndzWHErclIySzdDeE1HeEVIVjk5dk5IRE1HKzg1ZWM5aW5Nenh0djNyVUFzcTVFRDZzVnlDd3FSMlpoSlpvNlZQRHlrQ0U1S2hTemhpZHlya0VBYUZmcnJ2S01FRUlJSWVSbVJna0NoQkJDQ0NHRUVFSnVCTGJhMFFMQkRWTkJvSTBuVU50aDBPT2xZN3V3dGVnQzB6TmVKaExqbS9sM1lVeG9OQUJid0QzWXd4TU5XaFh6T3JtSSsrZDNkM0tBem16Q2UrZU80T09jazFBWjlRQnN3ZlB1QkFHRm1EdWpjRlJJRk83c2Fuc0FBRnF6Q2I4NzlEMitLNzdBUEJmbDVZdHZGOXlEYUMvYnpNVTFLZVB3U2M1SldGakZHYjY1bE1Va0NDZ2xVc3dha0lpZEpibTg1K0hXZUh1RmdVYXRHajlYY1Zzb1BEMWlDc0tWM2dCc2JSRWVQN2dOMjR0ek9HUDJWVnpDUDg0ZXhvY3piMk5hRlNRSGhQSW1DUHg5OGtMbS9EUnAxYmgzN3lhY2FlQUduRDY3ZUFyL1BuOFUzOHkvQ3lGZGxSa0FRR1hrQmw4dVI0MjZBNitjMk1ONWJrWENjUHh6NmhKbStmYWZ2dUI4cm53Y0o5cStPMlV4a3h4Z0JmQlYvbGw4ZHZFVVN0cWJjVWZpQ1B4bC9Gd0F0bURwaU9CSVpGUVdPbTF6YmRwa1RuSkFrMWFOKy9kOWcxUDFsY3h6RjVwckVhcndZaElFdEdZVE1pcnMyK3FyNHlPa3IrMDZsNC8zZnp5Q0ZoVTN3ZWZUL1NmeDlyMkxFUmRxcTB4eXo5UlIySDB1SDVWTmJVN2IrUDNpYVV3QXRFV2x3ZU1mYjBOSmZUTm56UDdzUzdieS9JK3NRR1NBRHp6bFVvVDZlZkZ1THpiRUgvZE10VmRwdVZoVmo4Yysyc29wL2Y5cHhra3NTQitDWjVaTWcwcW54OUc4VXM0Mi9KUWVlSDMxZkU1Z2RudG1EdDc5L21lbTd6d0E1RmJXWWNub0ZDWkI0T0FGN2oyQVBSWUF4aWZGWUhxSy9YNXdMTDhNcjN5ekcvZE1IWVU3cDZRN0hjdkp3bks4Ky8waGxEVzJZdEdvWlB4aDJVeG1YWHhZSUcrQ1FLQ1hFZy9PdEZkWXlDNnZ4ZHIxMjZIV2NlK3hPMC9uSW1WQUdQNjdaam5FSWlFU3d0MVhmYmxaM1Q5OU5DYzVvRVdsd2ZOZi9JQnNWbHVKZ3BwR0JIb3JtUVFCdmRHRVl3WGNhMEp2NGliaTNUclcvdnZhb3RMZzVhOTM0M1N4N2I2K2R1RVVySnlRQ2dBdUswRzhzR3dHay9EU290TGcyUTA3a1ZOUnh4bno3ZkZzZkhIb0RONTdjQ2tDdmV3Vmk5VDZLLys5SklRUVFzak43NGFabVVFSUlZUVFRZ2docFAreUFtWnJkNUxBRGNLeEpIdTF1Z1B6dG4rTXpZWG5tZVFBd0RZai85VVRlNWxsc1VDSTZheGdMc0J0VjlDdDA2akhzaDgreDd2bkRqUEpBUUNnTTlrRFVHWUw5NVE4UDJvNlovbXhBMXM1eVFFQVVOblpobWVPN0dTV0k1VGVTQS9tbG4wK1dGWEVDUVN6a3dEWXdwWGVHQmtTeFN4dmNUajJBTGtTOXlXUFpwYmZQWHZJS1RtZzI1MkQwekU5S3A1WjF2TlVMRWdPQ01Ya2lJRUFiTWtHZCs3ZTZKUWMwSzJndGNHcFVvUG1LaElFK0dnZDlsRW03bm1laGNBaFJhQzdzb0xKYXNHYS9Wdnd6SkdkeUcydWc5Wmt4S2U1SnptZlE0eTNjOFdJTUtVM25reWJ6Q3gzR1BTNDlZZlBPTWtCM1dKWkZTY3FPOXM0bnhXZkt6aytBbGh0RTNXdFZsdk9CN2tNN0h1YXptakNuNzdaZ3o5OXM4Y3BPUUFBNnRvNjhkUzY3VkIxQmFYRklpRldqRTkxR2pkNVNCd1RsTFZhZ1pjMjduSktEZ0FBdVVTTUIyZU9SV1NBdlEyTXdjUmZQZUNKZVpPWTJkc3FuUUhQZlA0OUp6bWcyNDluTG1MT256L0U0amZXb2JHRG0xenp3TXl4bklEczlwTVg4T2EyREtlQXY3K25ndE1XZ1QzakhMQ2RNNTNSL2wxbEp3ZnNPMzhKejJ6NEhwMWF2VlAxQW8zZWdEOXYzb3NuUDkyT3NzYldydjNOWTg0bkFFUTZsTUR2ZHRmVWtmRG9xdDdRcXRiaTJRMDduWklEQU5zTTlzZm1UbUNTSUF4Ry92TjVNd3Z5OXNTOTArMi9jeXFkQVk5KytDMG5PYUJiVklDOXpIOXRhd2ZNRnU0dHdySENESHViajMyOGxVa09BSUFUbDhxWXg1NXlLYndWY3M1ckVzS0NNRHJlbHBob3Rsang5UG9kVHNrQjNVcnFtL0hpVno5eG50UHhYTStFRUVJSTZUOG9RWUFRUWdnaGhCQkN5SFVuQUl3QXpMRGVPQUczVGxiUUhnRHUzZk0xU3RxZGcwNEFrTlZZalNwVk83TThKaVNhczU0dktQREV3ZTl3bGlmNHpTNHhYOWpXeUR5Tzh2TEZ1TEFZWm5sWFdUNTJsZVh6N3MvaDZoSlVzM3JIVHdqbjl0QzJXSzNZV21oUExKZ2VGUTl2S1RmNEFBRExFb1p4d3QyYkNzNXgxaStOdDVmNXI5ZW84SDdXTDA3YkdCWVlodThYM1k4M0pzeG5LaWwwR3ZYWVYrRmNMdm1PeERUbThZN2lISnh2cXVFOXZtNlo5UlU0WFc4L2h4cFQzd1k4ZEE3YmM2d0V3Y2RWcis2WGorL0JENlVYblo0dmJyTmZVMzV5RDZmMWp3NGJ6N1NNQUlBL0hQMEpoVzFOdk84UjVHR3ZwdENzVmZlNHIxZHlmQVNBMVdvRllJTHR2a1V1QXp0QjRNY3pGN0hySFA4OXJGdGpod3BmSFQ3RExNOUpUWFFhc3lCOU1QUDQwTVZpbkNseHZxOU9UMG5BcHQvZHpabXhmYjZzQnZWdG5VNWpFOE9ETUQ3SmZxLzlZTTlSTkhlNmJsK2lONXFja3JuOFBSVllQTnJlNzcyMHZnVnZmMytJOS9YZGJRRzZ0YXFjcTllMHFaMmZPMXRTalQ5dDNzTUVvZHMxM0pMeFQzenlIWDQ2bThkNXpteXg0RnlwL2Z4RStQdkFrVWdvd0d6V2VWNmZrZW4wL2xLeENQZE1HNFdOYSsva3REcllrK1grODd3WjNUa2xuYW51QUFCLzMzR1FTYmh3NU85bC95eGJlRDVIbWRnNVdSQUEzdm91QTZYMTNBUVB4MnZPVDhuOWZWZzB5bjU5N2MrK2hQenFCaGRIWUhPK3JBWVhXRWtOZkFrdmhCQkNDT2svS0VHQUVFSUlJWVFRUXNpTndBUll6VGZTaEZ6SGN2VTlCWit6bSt6LzhNNmV5YzNueDlJODdDbm43L3Y4K2NWVHlHNnF4ZjZLUW55VmY1WjVma1pVQWlkWS8ybHVwdHYzT01zS25NZjdPcGQ5L3VaU0Z2TllLaFJoUWV4Z3B6SExFNFl6ajAvV1ZUZ0ZwbWRIMjROSVgrYWZnY0ZpbnowNjBDY0EvNTIrREx1WHJzRW9WaFVDZzhXTUp3NSt4OXZDWVd5WXZkLzNEaGN0RHh5eFo4bHIrenBCd0dHR3ZiUTNDUUpPVFFhQXpQcEtySGZ4ZVhVYTdJa29YaEtaMC9wNXJNOGx2N1VCVzR1eVhiNjNRaXhoSHF0N1VVM2hTbzZQZExIQ0FsdVNBTGtNRnRhTWFzZWd1aXU3V0VGdWI0VWNNVUgyV2RvaW9SQmpFKzNCL0MxSHN6aXZIUmtYaFU4Zlc0bS9ycDZQVUY4djV2bkdEalgrdkhrditDd2RZMDhpcUcvcnhQWk0vcW9vN2t4SWlvV0VsZGp6MGI3ak1KcjVaOWZMcGR6dm5XT2Zlc0E1UWFDc3NSWFBmYkVUSnJQOUhEcFdRNmhwYVFlZmN5WDIxaTZoZnQ1TzY0ZEdoekhCYUozUmhPOVAyWTlmSkJSZzBhaGtmUHZNdlhoa3puaW15Z0FBbkN1dHhyb005NzlMTjZPcHlYSE00K0s2WnV4Mms5VGl3Zm9zdFFibno3RzdIUURibWVJcTdEdnZuRERuR01Cbm4yc0FTR01sWnV6bmVUMGZkcXNoZGxVS1FnZ2hoUFEvOUpjZklZUVFRZ2doaEpEcnptcUZFUUlJSVJSWWJwUWNBY2NBYTArenE2dFpGUVFpUEoxblpiS3RjeFBjejJtdXc1enZQbko2dnJ1M1BHQkxYamhSVys3MlBkZ1ZEWUk4bEU3ckMxb2JrTjFVeTJ6MzF2Z1VmTTJxRUpBYUZJRkJyTVFDZHJJQ3MwOUI5bjM2dml1Z1A5QW5BR3ZUSm1OcGZBcEVEdFBwU3p0YXNQYlFEcHlzcTNEYWxsUW9RcEpmTUxOOHZ0Rjk5WUJ1WXFGOTdvUEcxTGN0Qmh4bjJNdXVvSUtBRmNCTHgzYTVIQzlsQlJFOXhOd0FVS3kzUHlLVTlnRGVsa0xYeVFFQU4xbkNNZmpQNTBxT2o5ZytVNEhBYXJaU0JZSExabVFGdE0zbTN0M3M2OW82MGFMU01EUHRvNFA4bVJuY0EwTUNtRm5aTFNvTnpuYk5qaytQaThTYVdlTXdQQ2JjYVh1WlJSWDR5NVo5YUdoWE9hMERnS2xEN2ExUXRwM0k1Z1RoZTJ0a3ZEMHBTcTB6NFBERllwZGpIY3ZRODdVOVlBZUwxVG9EbnQrd0U1MWF2Y01ZN3YxUDRtSzJlaFdyaFlHM2h3eWVjaGxVT3Z1MmtpSkNtTWZIOGt1aE01b2dFZ293ZjhRUTNEZDlOTUw5dVVrRkZxc1ZXNDluNC8yZmpyaE1ncmhaUlFYNElvU1ZXTExyWEo2YjBkeHJtdTl6OUpRN0o0Rjl0Tzg0Nzdha0xqNC9BSkNJUkJnWUdzQXM1MVhWdTkydmJpTFc3eVcxR0NDRUVFTDZOL3JManhCQ0NDR0VFRUxJOVNld0dtQVZpTHBDYjlkN2J3QTQ5N09YT3dSdkhYVVk3T1dkdS92T3U5S2IyZDJPMkVrSEJhME5QZmFYNzJUdGo2dDkvK1pTRnBNZ01ENHNCc0Vlbm1qUTJvSm10eWZhZTMyMzZYWFk2VENqUDhqREV6NWRiUW1hdEdxWUxCYThOM1VwYnVWSkRHaldhZkJlMWhGOGxudUtVMldBelUrdWdMRHJkU2FyQmZVYTU5TGZmRVFDZThDRFBUdXlMK2hNM0NCN3Ixb01PRnkvTzB0eU9kVWxITEdUQWhRTzE0MWpvc2twbnNRS05vM1JIdkRwemV6c0t6aytBa0Fnc0ZxdE1BRldpckJkSmlQcm1ydWM3MnRMcHoxQndGdGhEN0xHQk51ckNad3RxY0tJZ1pGNGFPWllUdG43YmlYMXpmaGd6ekVjdmxqaThuMWlndnpneXlybHZyZVhNN01kc2FzVjVGYlZPU1VCc0RuT0ZPZjc3ckxQMVptU0t0NFM5NTA2YnNLQXF3Q3pZMkpFZEtBdkxySUN6T3h6bWxWYWcxdEcyaElEK05vUkhNc3Z3MzkySDBWUkhYL2JrNXNkT3prQUFMTEwzQ2V1c1Q5THZzUVM5clVMQUVXMVRUanZZcHVPRlFQWTE0Q1BRczc4WHBvdEZqUjE5dHhTQmdDRVF2dnZVMS8vWGhKQ0NDSGs1a0ovK1JGQ0NDR0VFRUlJdWY2czBFSUFJU0M0L0ttYTE0aGpJTnR4ZHJmVGVOYk15WjVtWXJ2cVUrK09RbXdQSGpkclhmZkQ1dU9xOVA1M1JSZnd5dGpaa0FwRkVBb0VXQkkvRkI5ZE9BRzVTSXdsY1VPWmNac3VuWE9ha2U0cmt6T1BsUklwRHQvMkdHOWl3QWZaeC9GcDdza2V5LzkzSnhzQTNFRDM1V0FuQy9RRnZjTXhYOGtNZTNmVklnQkF3RHBuQ29kcnpFL083VTNlb09HZjhkeXRsZFcyb2FjRUVxQnZqcTlmc2dJQ1dJMVdnVURYODJEQ1ptSUZ2Ni9rUGdpQTA0bkd5OE1lY0IyZkdJT1p3d1k1RFMrcGI4YjZBNW5ZbjMwSlBjVkVvMW50Q3hvNzFLaHQ3YmlpWGZSUjJPOW5qcjNrSFhWb3VKZVJoU2VaUU1rcVRjL1hnZ0FBMnRYYzdmZ29QRkRWN054bW9MNk5tM3dWRWVERFNSQmduOVBmekJuSFd4Yi9lRUU1UHRsL0FybVZkYno3OG12aG81UnpsbnY4TExYMno0QXZBTytqOE9Bczc4bmlielVFQURJSjkzN01UaHp4WkgxR1drUHZXd1d3djNMQ1B2NjlKSVFRUXNqTmhmN3lJNFFRUWdnaGhCQnkvUW5RQVZnRnNNSnk1VkdqdnVWWUtsa2lkUCtQNmV5cUFTcWozczFJNEVxcUpCZ3M5aUNBc0JmbmlCMWNidFh4QnpWYTlWcGtWQlJpWGt3U0FHQnBYQW8rdW5BQ2krT0dNZ0Y3SzREUEw1NTJlaTA3WWNJeGVhSkpxOFovczQ5aC9jVlRQU1lHZEdNSHEzdEt4bUJqQjJIRVBYeEdsMHRydnZvUy9EMVZpMkNYK1E5d2FBVmhjbEZ0d1pWbW5YMFdxYlFYKzlvWHg5Yy9XYTBRQ1BTd29uZlRkZ21EWFhiZHNkcUdPOEUrbnN6alZyVTlFVVl1WVZYZ2NBaGtGOWMxWTkyQms4aklMdXoxKzNpekF2dU5IZTRUY3R5NW5MWUU3Um90ckZaN3dnUmZhd0IyWUprZGhIYTNuV0FmVCtSV09vOXJWV3RoTUptWkNnUGhEcFVCM0ozVFkvbGwrR1QvQ1U1Q3dhL1o1YmFYWUYrYmZCVWMyTWtYQUhDOG9Lelg3eTBUMisvUFJ0YjNTQzdwL1gyYjgzc3B1akgrVzRzUVFnZ2gxd2Y5NVVjSUlZUVFRc2ovdDNmZjhYR1ZkNzdIdjg4WjlXcEpMckxjRzVaN3hSalR3UlJEQWlTUUJCS3lRQkpJSUJ0MnVUZnRib3QzazkxTENzdGV5SklzQ1pCS0lDWmdTa0oxb1JnWGNPOWRrbTMxTG8xRzA4NXovNUE5bWxHM01CbkpmTjZ2K1BVNlo4NXp6dm5OR1hzVTlQeWUzdzlBM0ZsckdtV1VhSXdHVEFQampxdXJlMXVkUGlFN043Sjl1aXY4KzZMTTI3N3FzeUFqcTRlUmJhYm50dmVSM2xkWDJlMjRady91aUNRSXpCMVdvUEZadWJwOStzTEk4YlhIRDZ1b3NiYlRlZlgrenBOVVZUNnZIdDIrVHIvZTgwR255ZWZlVkVkTmJpYzZqcWJuanRDZTJ0NG5vWUpSaytobnVrUit4eEw4MFJNMDNlbVl2TkZiR2VlR3FPYzRJaTBqNWxoemgrU0NuSlEwRlRkMUxpMStTblNGZ1k3VkNMclNuL2NIU2NaWXlmb2xjK2Ivb1ovbGdsR1RudEhsem5zeVplU3dtSW43SXhVMWtlMnVKc3NQbGxYcmlWVWJ0V2JYb2RPT3J6VnFOWFphVXQ4VGxUcnlScTN5ajY0bTBKV3dhOVhRNG91ME51aFlXbDZTY2pMYUV3VHFtbjJkanArNlRuMkxUemtucnhPZFZORlJaVU96UnVlMUpRWVU1TVQrUEducTRwbStzL2VJSG45em8vYWQ2UDVueWRtb1k3V0c3TFFVbmFqdFhKWGhsTnFvVXYvUmlSYW5aS1RFSmdoVTlwQ0U0Zy9HZmo5SC94dW9hMjcvNmtud09KbzhjcWdPbGZYZTVpRTY2WUR2ZXdBQVB0Nm9KUVFBQUFBQWlEOXJtMld0ejlvKzFFWC9LK2s0c2R2VHF2MUV4Nk1MQ3laRTluZFU5OXludUQvcjl2YlV0SmR5THN3WnJ1R3AzVS8rRktSbmFWSCsyTWorKytWZExDTTk2WTJTQXpHVC9mOTIvdFdhTjZ5OWYvZXY5cnpmNVhtVkxVMEtScFU4L3ZIbXRWcjBoLy9TejNldTcxTnl3TnhobzVTWDByNWkzaHNNNkVCOSt3VEhiWVVMZXIyR0ZGdEtQeTJ4Y3luc0Q2TzFRL1dEdmlRZ0pEcXhxMFpEWGZRVGoxYlIwcDc0MGZFekxXbU1UUVlvekIzZTUydU55OHJwWVdTYi9ydy9TRWF5eHBxQU1TSkI0RFNGb2xZKzk2VVNpaVI5N3NLNWtlMFR0UTB4WmYvTDY5ci96cmNHUS9yT2IxL1dGLy9mNy91VUhKRGdjVFIzd3FpWWxkN2w5ZTNYSGpzc0p6TFpmcnBLbzJLY05DS3YxL0hWamUwVHl3VzVzUlAyeVlrSk1hdkVHMXE2VGhDUXBKcW9DZXBoV2QzL2pJaXVqakN5UTRKQVdWUUxncUxLV3QzKzhGUDYxcTlmNmxOeVFGWnFzbWFORzlucnVNR2l0RGEyeGNURS9KNC95NnFvejNGVVh1ZEV2cFNvNUkrdzYzWnFMeEd0dGpuMjZ5WDZjMm9KQkZWVTJaNjRkK09pbWVxTDZKOUhLUjhpQVFZQUFBeCtKQWdBQUFBQUFPTE9HTlZMYWg1SUZRUTY2cW1Dd0owenpsVk9jdnRFMHRzbmp2UjRMZE9QTmdwcmp4K09iRHZHNlA3NUYzYzc5dC9PdnliU0VxSE0yNlFONWNYZGpnMjZZYjE0Wkhkay84cXg3VDI4anpjMzZJM2lBMTJlMXhvT2FWTjVTV1IvN3JBQytjTjkrL2krTXZNOHZYTGpWL1RXWis1VmJuSjdLNFJWSmUybHdMODRmWUVXNTQvcjhUclhqcDhXa3dpUmxkVHpTdDNURmV4UTRyOHZKZmc5SGRvY3RJWjc3ZzlkNW0yZmdFcE5TSXkwZHBDazRxWTZOVVcxcTFnMnJyREhhMFZYRUJpZmxkdnI4K2pQKzRNa0t5dXB4VWpkTHlWR2w4SlJpVmQ5K1I0OGYrbzRYVGQvZW1SLzVjWmRNY2QzRkplcTllUks2NVRFQkkwWk9xVFBzWHovMW1YNitWZHYxa04zM2hoNWJlL3hDalczdHEwYWQ0elJsNWN1N3ZVNk9lbXBtakVtUCthMWc2VlZrZTBSUXpJMXRXQllqOWVvYVc2ZldKNDJla1RNc1l5VTJNU25VL0YxZVoyb0JJR2VLZ2hFanhzeEpEUG0yS2FEN2Qvcm8vS3krenlSbkpXYXJDZis5bGI5NHA3UDZrdFhuTmVuY3dhNkU3VU44a1k5NzB0bVRPcHhmUFJ6SFpVN3BGUEZnQ1JQZXpKS2s2L25Wa1ExVFMyS3psTThWZkhobEhYNzJ0c1RmT3E4V1pvN1laUjZjdW1NU1pvN3ZpQ3kzN0hkQVFBQStIZ2hRUUFBQUFBQUVIZldtbG9qMHlTWkFac2dNRy80S0dVa2R2NkYraWNtVE5jL0xsb2EyYS8xKy9Ubm8zdDd2RmEvS2dqVVZ1ajlpdlpLQUhkTVAxZjN6bDRTMDhjN0l6RlovM1hKRGJwdXdyVElhMC9zM3RScm1mdG5EMjd2OHZYZjdQM2c1RnhvMTU3YXZ5V3lmZVhZYy9TN2F6NnZvYW5wM1k1UDlTVHEvbmtYYS9uaXF5VkplU2xwR2gvVm11R1h1ellvY0hMU09zRTQrczAxdDJwcFZNTENLVVpHOTgyOVNMOVkraGtsUkNWdTVLV2tkUnI3WVhTc0JwRGc5UDVybE5RT2srd3RvZTRuOHlTcHBLaytaais2VllXa21BU05LOGVkRTFPcEl0cll6Qnc5ZVBIMWtYMlBNWkhXRWQzcHovdURKTWwxalpwZHE1cmVoeUpHMUhmUkJZWGp0V3orTkNWNk92ZHFsNlNsczgvUkE3ZDlRcWZ5Q0dxYlcvU245YkhmVllGUVdLOXQzUmZaLy9vMUYrb2IxMTZvQkUvM2Y1ZUhaYVhyKzdjdTAyVXpKMHVTWmthdGVBKzdWbi9ldkNleWYvUDVzL1cxcTVmSTAwVTdoSXlVWk4xejlSSTkvOTB2NmZHdmYwNmZ2MmgrNU5nN2UyS1R4TzY3N3VJdXJ5RkpYN3hrb1JaTmJrK0dPaFhYS1FrZG5vL3JkditkWEJ2VmZtQm9EeFVFb2lzVzVIZElFTmhSVktyaXFyYnFKWWtlang2Njh3WXRtOWZ6ZDhtMDBTUDAwN3R1aWt4aXp6NkxxZ2k4dSs5b1pQdkN3b2xhT0dsTWwrTUtjclAwRHplMS8zOEJqMk02SlJTRW8xYnc5L3hUdVcxc2RWVEN3ZWk4Mk9TWFo5WnRWZkJrVXA3SGNmVGc3ZGZyZ3NMT1B4K01rVzYvN0Z6OXgyM1h4U1N3RGVsbmRRd0FBSEIySURVY0FBQUFBQkIzeHRnNnllVEpLdHl2MmZPL2d2dm1YcWl2elQ1Zk82cktWT3B0VUdzNHBKbDUrWnFlRzd2YTg0SDNWOG5meTZyeC9sUVFrS1QvMkxSS2YvckU3WkhTM1A5ODNwVzZiZG9DYmFrOG9mVEVKQzBaT1Y1WlNlMUpETVZOZFhwczUvcGVyL3QreFRHVk5OVnJiR2I3QklRL0hOWlQrN2IwY0piMDNLR2R1bVA2dVRwM1JOdUV5ZVZqSm12VExYK252eFR0MDd1bFIxWFczQ2lQWXpRdUsxZUw4OGZxOGpGVGxCSFZCdUI0YzROMlI3Vk9LUFUyNmorM3ZLWHZMcnhja3BTWm1LemZYbjJyMXBjVmErM3h3Mm9NdEdwVVJyYVdqUy9VcE96T3BaNUhwbmN1NmZ4aHBDYkVycHp0TGRGQ2tqS1NZcE5JR3YzZGw1Q1dwSVAxc1gyanB3d1pwbTFWN1MwcWZyM25BMzE2OGl4SmJZa2x2N242VnYxMCt6cTlVWHhBdmxCUUl6T3lkT1hZYzNUcjFIa3h6MWFTYnA0eVc4OGMyTmJ0dmZ2ei9pUXBMeVZkbDQyWnBFUDExVEd4ZmhSakJpUmpYY2swVzZQYTNnY2pXdlJrOThpY0xIM3ZzMWZwRzlkZXFQZjJGK2xvUlkxOGdhQ0dacVpyU2VFRUZZNXFiNmxocmJUODZkZlVFdWpjdnVSL1hsK3Z5MlpOVVZacXNveVJ2bkR4QWwwOXIxQ3ZiOXV2L1NjcVZkM2tWWHB5a2lhTXlOT0NTYU8xWU9Mb21JblN0M2NmanJuZTQ2czJhdW5zYzVTWDJaWndkTWRsNTJyWnZFS3QyWFZJUlZWMU1tcWJFTDlpMWhTbFI2M3VYelJscko1NnArMDc4MWhOdlRZZEt0R2l5VzBWVGhaTUdxMUg3NzVadjN0cnM0cXI2cFNla3FSSitYbTY0ZHlablVyeWo4ekowcHp4QmRwZTFQWnZJdENoRjMxZVp2ZEpXQTNlOWdTQllWbmRqeXVQYWlPUW5KaWdyTFNVU0xsNzExbzk5TkpiZXVqT0cyV01sSmFjcE85OTdtcmRkc2xDdmI1OXYwcXE2dFRvYTFWT2Vwb0tSdzNYb2lsamRVNkhDZ2x2ZFhpbXB5UEI0K2ppNlpQa0Q0YTBMbXB5L25USDVLU25hdkU1NDFSVVZhZTl4eXY2SGM5ekczYm82cmxUSmJWTnR2L2tqdXYxbTdVZmFOM2VJMm9OaGpROE8wTVhUcHVvVHk2Y3JyVGsyTy9nWmZNTFl4Sk82cVBhUTJTbDlsN3hwcXl1TWZJNWpzcU5yU0JRMmRDc3g5L2NxSzlkdlVTU2xKNlNwQWZ2dUY1Ymo1N1FoZ1BGOHJiNk5UdzdVNWZPbktTeFF6dTNuT21wd2dRQUFEajdrU0FBQUFBQUFJZzdLMXRqalJudTJJSGJZa0NTa2h5UEZvNFlMV2wwbDhkZlBMSmJ2OTI3dWRmcjlEY0hZa041c1g3NHdScjluM012ajd3MklTdFhFN0p5TzQxdEN2cDErMnRQUjFiazkrYlpnenYwdjZMYUZyeDBaTGRxV250dnNYN242MC9yK1UvZXFTbERoa3BxbTNTK2FmSXMzWFJ5VXJzN0ZTM051dlAxcHpzbFUveS9yZTlvYXM1d2ZXcFNlMC9sODBlTzAva2plMjQzSUhWZWZmOWhkU3k1M3hUb3VTUzBwSmpQb3RidjYvWDVINjZ2bGo4Y1Z2TEppZE9aZWZsYUVWWFJZVk5GaVg2M2I0dHVLMnhiblp5YWtLaHZMYmhVMzFwd2FhK3hYRkF3UVdNemMxVFNWTmZsOGY2OHYrR3BHVnAxMDljME5EVmRWdEszM25sSnYrK1FTSEtteGd4Y3hqV3ViVExHVnZVK0Z0RlN1eWhYbjV1UnBrOHNtTjdGNkRhdXRmclI4NnUxNlZCSmw4ZHJtMXQwL3hNcjljaGRuMWJheWVzUHpVeVBXZEhmbmUxRnBmcnh5dFV4cnpXMnRPcitKMWZxMGJ0dmpwVDNIekVrVTdkY09LL2I2L2lESVQzMWR1emYzd2RmV0tzbnZuNUxKSWxnenZnQ3pZa3E4ZDZUNjgrZEdVa1FxRy94S1JBS0t5bWg3VHRpek5Ec2JzK0xiaitRazlGOVJaWFMyc2FZL1JIWm1aRUVBVW5hY0tCWUQ3NjRWdCs4b2YxN1psSitudTdKWDlKcjdNK3UzNkhuTis3c2RWeFhqSkVlL3ZLbk5YOWlXN244VjdmdTAvSm5YanZ0TVhtWmFmcnQzMzFCdVJscHNsWjY0UGxWZW1GVGJIdUt2dHBlVktxVm0zYnB4a1Z0UDVOU0VoTjA5NVdMZGZlVnZiZWZXREJ4akFweXN5TFB1eTZxd29QSE1UR0pHVjBwclcySVZHUElTdXVjVVBDck5lOXI0b2c4WFhVeWdVR1M1azBZcFhtOXRCdVFwREY1ZlcvSEFRQUF6ajdVamdNQUFBQUF4SjJWYWgzWkpobUZyT1RhM3F2dkRqaS8yN2RGOTY1K3JzdGpyYUZnekJ0cUNYVmVCZHRYRDI5N1IvKzY0WFVGbzBvVmQxVFNWSy9QL3ZtMzJsOVgyZWZyUG5OZ1cweC84T2NPOVcyQ3A2YTFSZGV0L0tXZU9iQ3RUeCthTHh6U0wzWnQxS1hQUHFwZFVkVURvdDI3K2svNnp5MXY5enE1WHRQYW9uL2Z0Q3B5WDQ4NXM3L202SGovN1gxWTVUNGtjbHF2VlFBQUlBQkpSRUZVdWIxczg2N3FzbDdIaDZ5cnJWVW5JdnZEMGpxdjZ2ek91eS9yTjNzMzkvaDhYV3UxOHZBdWZmbU5QNm9oMERiaFpDVGRHSlZvMFZGLzN0OTFFNmRIMmtnWXRiVzYrS2pHRERTMmJTRzdsUlNXWTVxc2RXZ3hjSnBDVVgvbitsS3hvcktoV2QvK3pVdGEyY3ZrN3U1ajVicmo0VDlvWjNIdi8rYWt0djd1RDc2NFZ2Yys5cXdhdStnRmY2QzBTcmMvL0pSMkgrdjZPeXJhdW4xSGRmc2pmK2lVd0ZCY1ZhZjdIbjllbFEzTlBaNWZYdCtrQjU1YnBaYy9hRjlwdm5UMmxFaWxHR3NWODc0OFBiUUM4UVhhRXdSU2s3cGZGM2EwSXZhdmJscHk1OFNOWjlkdjEvMVBydXcxL2xNT2xGYnAvaWRYNmljdnJPblQrSzVNR0o0WG1maVhwR3ZtRlNvakpmbTB4MXcyYzRweVR5WklHQ1BkdEhoMnYyT1NwQjg5djFyUGI5eXBudjdLdXRicWplMEg5TjNmdnF5bWszK25qSkd1bk5NK2VWL1hISnQwRndwMy8zTmNra3FxMnBPN2JEYzMvNWVuWDlVVHF6WkcyZzEwcDg3cjA2T3Zyb3U4QjRlV01nQUFmS3hSUVFBQUFBQUFFSGVPY2VxczFHQmt2VVltWUsyU1pBWldzNEhuRHUxVVNrS2ladVNOME5DVWRIa2NSeFV0VFZwZldxemY3OStpRHlxT2RYdHV3QTNyZDNzMzYrWno1dWp0NDRlMXA2Yi81WTRsNmVjNzErdjFrZ082YStaaVhUcDZrdkxUTStVTkJsVFVXS3NYRHUvV1UvdTN5QnNNOUg2aEtDVk5kZnJCeGpmMHpRV1hhbDlkcFRhVUZmZjUzS2FnWDMvLzFndjZyNjN2NkxQbnpOSGkvSEdhTkNSUFE1SlQ1VnFyeXBabTdhZ3UwOXJqaC9UU2tUMXFEUFJjZGwrU2ZyeDVqWjQ1c0UyM0ZjN1hwV01tYTB6R0VLVW5KcW5PMzZKZDFlVjZ2WGkvVmh6Y29aWlFRRGtwcWZyaXRBWDZ2Kyt2T3EzMzNKdUtsaWI5Y3RkRzNUSjFubFljMks1RERkVzludlBUN2V1MFlNUm9aU2VuNnNlYjEvYnBQZzl1WHF1ZlgzR3ptZ0orL1h6SGU1Mk91OWJxTysrK3JOL3YyNnpQblROWFN3ckdLejh0UzJtSmlTcHFyTk1ieGZ2MTI3MmJWWHl5VXNDaCttcjk5UEpQS3lzcFdXK1dIRGlqNzYreXBTbG12NktsOCtUaG1Sb3pBRmtqRzNLdFdtWFZZRjFMZ3NCcFdyM3prRzVZTkVzNTZhbTYvOG1WR2pzMFJ4ZFBuNmhwWS9JMUlqdERpUjZQNnJ3K0hhMnMwVnU3RHV2UG0vZW9OZGh6eTVaVFNxcnJkTmZQL3FpNUUwWnA2ZXh6Tkd2Y1NPVVB5VlJHU3BMOG9iREthaHUxKzFpNTN0MTdWT3YySFkzcEI5K1ZFN1VOK3ZKL1A2UHpwNDdUMHRsVE5YdjhTT1ZscGl2QmNWUlNWYWNOQjRyMTh1WTlLcXJzdnRQRTdtUGwrc3lQZjZWUG5qdERGeFJPMU9TUmVjcEtTNVUvRU5TTzRqSzl1bldmMXV3NnFMQnJ0WExUTHBYWE4rbVdDK2ZwbFMxN1l4SW9mdmJhT3Yzb2J6NnBlcTh2MHNhZ0s5Nm9DZ0podC92WjdHTTE5ZnJMbHIyNll0WVV2YmUvU0x0S3VrNnNXTCsvV0ovNjRaTzZmTlprWFZBNFFkUEhqRkJ1UnJwU2t4TGw5UWRVVWxXbjdVVW50R2JYSWUwcTZUMlpvamYxWHAvQ3JodEpndkMyQnVUcjBGYWlMMk5xbXJ3eCs5VWQ5aytYYTYxKytQeHF2YkJwbDY1Yk1GM3pKNDdXc093TXBTWWw2RVJOZzk3WmUwUXJOKzdTaWRvR1NWSlJWWjMrOVpacmxKR1NGTk1DWWRPaEVtMDRVS3c1NHd2MHpMcHRhdkgzL0hQNnoxdjI2cXA1aGNyTFNOTmpiMnpvZHR4amIyelF5NXYzNklaRnM3VDRuSEVhbVpPbHRLUkVOYlMwNmtCcGxkN1plMWl2Yk5rblh5Q283TFFVM2Job2xuNysycm9QOVV3QUFNRGdOcUIrMlFJQUFBQUErSGdhOXJOL25pZGo1anZHdVV1eWhaTFNqVEZ4VFdvZmt6bEVtMjc1dThqK2JhOCtwVlhIRHNZeEltQmdlT0RDNjNUVDVOazZWRit0ZTFmL1NVY2JPMCtRbnFreEE0bVZ3cEwxV2F0S0srY0pHdzY5VzMzdjk5LzZxTzUzM25mK2E5QlZVa0Y4NWFTbjZ2R3YzNktDM0N6OVp1MEhldlRWd1RjSi9NbUZNM1RQTlVzVUNJWDE0NVZyWWliWVQyZk10Mis4WE5mTW02cWlxanA5N3crdjZsaE4vVjhqZkF3aUczLzQ5OHlOQUFBK3R2Z2hDQUFBQUFDSXUreEgvbWxDa3NkWktNZTV4ekYyaGpGbWlLU2tlTVkwUGl0WDZ6LzNqY2orRjE3OXZWWWZPeFRIaUFERWs1VkNWbW8yMWg1M3JYM01NWFp0eFZlLzM3OW02MzFBZ2dENnd4Z3BOU21wMTlYcHdNY2RDUUlBZ0k4em1nMEJBQUFBQU9LdXdUYlV1STVxamRRb21WWkpQZGQrL2lzNDFmLzVsRDYweXdad2RyT3lDbGhqdk5hcTF1djZQbHl2RU9BallLMUlEZ0FBQUVDUFNCQUFBQUFBQU1UZkxyOVBZZHNvMlFvcjFWaHJRNUxzeVQ5eDRYUW91bWZqRndxQStMS1NyTEUyTEtsQlVya2MxVGU3TFMxeGpnc0FBQUFBVGhzSkFnQUFBQUNBK0NzNFlGM0g0NVBNQ2NsV0dhT0E0cGdjSUZGQkFFQU1hNldRTWJiR1NpWEdPazN5SjRmakhSUUFBQUFBbkM0U0JBQUFBQUFBOGJkOHJXdWxabG4zcUpFNVlXWDg4WjZSNzVRZ1FBVUI0T1BMV2htamdKV3BrTldoa0VmMWFzd21RUUFBQUFEQW9FT0NBQUFBQUFCZ0lIQkRRYi9YR3FkWXNtVkc4c3VZZ1ZWQklFNXhBQmdBakxIV0tpU2pDaXYzc1BVSEc3UjdOd2tDQUFBQUFBWWRFZ1FBQUFBQUFBTkNTbnE0MVRXcWxHeTFyRzJSRkxJMmZtVUVtb09CbVAyV0R2c0FQaDVzVzM1UTJCampNMUt0SEZzZWN0MFcvWEdGRysvWUFBQUFBT0Iwa1NBQUFBQUFBQmdRcWh1Q0libkJKdXM0TmRhbzNNbzJ5Smk0cmRBdGFhclRyL2Qrb0paUVVLOFc3OWUycXRKNGhRSWd2cXlrWml0YmFWMVRiUUtlaG1ZMSsyVjZQUThBQUFBQUJweUVlQWNBQUFBQUFJQWthZlR4Y0tCdXJEL1ZlcG9rVXkyclppTmx4M01TN3J2di9sbmZmZmZQOFFzQXdFQmdYY25ueU5TR1BiYkI2dzM2bE80UGljNGpBQUFBQUFZaEtnZ0FBQUFBQUFhR0ZRbzNxYW5GdWs2TmxZNUxxcld5OVBnR0VHL1dXTnZreXBZNVlWWDdnc0ZHU2NGNEJ3VUFBQUFBL1VFRkFRQUFBQURBd0xCaVJWZ3I1SE4rdHJ6V2htMnBQRTZkSkJJRUFNU1ZrYXcxYWpJeVpXNDRYS1B2L0toWlZBOEFBQUFBTUVoUlFRQUFBQUFBTUpCWW42dFdLMXNqcXlwWjFWaFpyN1hXVmR1RUhKTnlBRDVxVnBLMTFycFdhclZXOVpLcVpOMHFKU1dTSEFBQUFBQmdVQ05CQUFBQUFBQXdvQ1FGQWw1anpBbTV0a2hHeFpLcGw0d2I3N2dBZk13WVl5VTFXK21FRFp0aTY2b2tFQTQweGpzc0FBQUFBUGd3U0JBQUFBQUFBQXdvMWY1d1N5aGtTOE9PV3l5clk1SWFqRkZZck5vRjhOZGpaYTJWVmJPUlNoM2pGb2M5dGlUc0Q1TWdBQUFBQUdCUUkwRUFBQUFBQURDd3BMVzArazFyamNlYUNtdHNwZVI2SlV0eUFJQy9MbU9zalBWWnFUcnMySXF3azF6Wm5KenNqWGRZQUFBQUFQQmhrQ0FBQUFBQUFCaFk3bnZFNzYwcXFnMkZiYW0xcGxoeVNxMVVheVd2cEtDMWxuWURBRDRTMXNxMTFvYXRyRTlTbmFRS1NTV3VQTWZyNitxcjlkWGx2amlIQ0FBQUFBQWZDZ2tDQUFBQUFJQUJhSVlyMldaWnQwTFdIclZXaHlSVnVOYjZaQlNLZDNRQXpscXVqUHl5cGxiU1Vja2NscVBqVXJoQlF6Tm9kUUlBQUFCZzBDTkJBQUFBQUFBd0FDMTNiVGpRWkt3OWJxM1o3OGpzTmxZbmpPU1ZOU1FJQVBob0dPdktxdFVhVlZwajkxdUY5OGtORllWc1VxMENwZUY0aHdjQUFBQUFIeFlKQWdBQUFBQ0FnV2U1YkswbnJUNlU0Q20yYm5pMzY3cmJYZGxqVnFiSnlnYmpIUjZBczVRMVlXdU16MHJsY3JWYk1qdjlmaDF1VUdLMXlncElFQUFBQUFBdzZDWEVPd0FBQUFBQUFMcGc5ZlhsM3RyL3VkdWZtemhFaWVHVUpDTXp4WlY4eGhwWEp0N2hBVGdiMmJZS0FnRnJUSzJNS1dvTkJJNDIxU2FmMFBlKzY1ZWh2UUFBQUFDQXdZOEVBUUFBQUFEQVFHVlZWaEFPRHZYN1BCNWJLN25GanB5OWt1dTMxb3lRVEpxVlRUYkdKTXZhQkVtT01ZWktlUUI2WlNVcktTeFpWeklCV1Jzd01sN0oxRmhqajh1NGg2MnJxbVNiM055a3RTR1NBd0FBQUFDY0xmakZDUUFBQUFCZzRGcSszRGFaWkg4Z3dkWkx6bUZyN1RZNTJpR2pBMVlxTlRKMVJ2SVpvMUM4UXdVdzJGalh5dmdsTlVtbTBwVTlLcXZkeHBxdEpxeDlZZGVwQ25wYWZkS2xicndqQlFBQUFJQXpoUW9DQUFBQUFJQ0J6Q3BjRXd6N01wcURTZVpFa2t5eWtZeTE4aGhaUjFLQ05TWkZWb2t5SmpIZXdRSVlURXpZV0lWazFDS3B3UmhUNmhwNzFNZ2VERHRPc2ZHMTFEZjQzWUNXTDZkNkFBQUFBSUN6QmhVRUFBQUFBQUFEVyswandlYjg1QWI1bW9wZDYrNnhydlpKOW9nMXBzSWEweUFydjZTd1JBbHdBSDFuWlYwckJheVZWOGJXV05jOTVvYnRBUnRPMkJVSTZVaHRiVnF0TmhXM2l1K1dRV3ZKMVBINnllM1g2NHJaVStJZENnQUFBREJnVUVFQUFBQUFBREN3TFpjckxRL1VMMThleXNwcWNGS3lNb1phbTFCdlhPdVZzWDVaRTZZL09JRFRabVZsYk5oWUV6QXlQc2swT2laVUUvYTRWYzBuVkt2bHkybGRNb2g1SEtOLytleFZHcEtlcWlXRjQzV29yRnJGVlhXU3BLelVaSDMxNmlXNmFzNVVCY05odlgvb21QNzdsWGRWMmRBY09YN3orWE4wNmN6SkdwV2JyYkRyYWxkSnVYNzIybnM2V0ZiVnAvczd4dWo4cWVOMTdmeHBtbEl3Vk1Pek05WGlEK2hJUlkyZTM3aFRxM1ljN1BIODg2YU0wM1VMcHVuTkhRZjA5cDRqa2RmVGtoSjEyYXdwdW1UR0pFM0t6OVBRekhRMStscjE2S3Z2NlpVdGUzdTg1dVNSUTNYam9wbGFNSEdNUnVSa0tzRngxT2hyVlZGbHJUWWVLTkZMSCt4V3ZkZlhwL2QzdWhaTkdhc3JaazNSblBFRkdwYVZJVWs2WHR1ZzkvWWQxV3RiOTZubzVHZlQwVWZ4SFBJeTAvVEpoVE4weVl4SkdwbVRwWXlVWkhuOUFSMnZxZGUyb3lmMDh1WTlPbHBSZStiZVBBQUF3QUJEZ2dBQUFBQUFBQUNBczhxRUVYa2FrcDRxcVcyeWZtaFd1b3FyNmpSaFJLNGV1dk5HNVEvSmpJeTlldTVVelJ5YnJ6c2UrWVBHRHMzUkExKzhMaktKZmNxU3d2R2FNNzVBZC8vOGp6cGNYdFBqdllkblorajd0eTdUblBFRk1hK25KQ1lvTnlOTkN5ZU4wY1hUOSt2N0sxNVhLT3gyZVkzdmZ2b0tqY3pKMUtVekoydlpEeDVUaXorZ0d4Zk4wbDFYTGxadVJsck0yR0dKR2Zxbm02L1V6dUpTSGE5cDZIUXRqMk4wOTFWTDlEZVhMSlF4c2NlR1pxWnJhR2E2Rms0YW95OWRzVWdQUExkS3IyM2IzK1A3T3gzamgrZnEyemRlcnZrVFIzVTZOclZnbUtZV0ROTWRseTNTcTF2MzZrY3IxOGdYQ01hTU9aUFBRWkt1bkhPT3Z2dXBLNVNla2hUemVuWmFpckxUOGpWalRMNCtmOUVDUGYzdVZqMzhsN2RsU1Q4RUFBQm5JUklFQUFBQUFBQ0R3L0xsYnFOVTJ5aXRVOXNmQUFDNk5EUXpQV2EvcHRHcjBYblordWxYYmxKZVpscW44YU55cy9XL1BubUpsaFJPVUhaYVNwZlhURTlKMGpldXZVaC8vOFRLYnU4N1lraW1udnpiV3pwTlhuZDA5ZHlwcW1ueTZ1RS92OU4xL0ZsdDV5Y2xlRFJuWElGdVBHK1dMcDQrc2R2cmVSeWppNmRQMGxQdmJPbDA3SjgrYzVXV3pTdnNNUjVKU2sxSzFQYytkN1dxbTd6YWZQaDRyK043czJqeVdEM3d4ZXVVbHB6VTR6aGpwR1h6cHlsc3JYNnc0bzJZWTJmeU9WeC83Z3o5dzAxTGU0M2JHT25XaStiSjZ3L29sMjl1NkhVOEFBREFZRU9DQUFBQUFBQUFBSUN6U29MSGlYM0JHRDMwcFJ0amtnT09WTlJvd3ZDOHlLcjZaZk9ueFp6aUN3UlZWRm1yYWFOSFJGNWJmTTQ0RGN2S1VGVmpjNmQ3SmlWNDlKUGJyKytVSExEM2VJV08xelFvZjBpbVpvMGJHWG45MWd2bjYvVnQrN1h2UkdXbmF5VjZQSkh0SDN4K1djd2t1eThRMU1hREpkcFZVcVpyNTAvVHhCRjVrcVRSZVVNNlhlY0xGOCtQU1E2b2FteldpdmUyYSsveENsa3JqY3pKMHBMQzhicGt4aVE1eHNneFJyZGR2UEJESndqTUdWK2cvN3p6aHBqUG9iUzJVUzlzMnFrZHhXVUtoTUs2Zk5aa2ZXYkpYQ1VsdEwzWEtTT0hmV1RQWWViWWZIMzd4c3NqKy81UVdDczM3dFRHZzhYeStZUEt5MHpYM0FtamRPMzh3c2c5YnJsd25uNjk1bjBGdytFUDlTd0FBQUFHR2hJRUFBQUFBQUFBQUp4VkFzSFlTZDI3cjF5c01WRVR4MCtzM3FUSDM5eWdYOXo3T1UyUFNnQ1FKTmRhL1duOUR2M2lqZlZxOVBtMS9ITlg2NXFvU2ZiSkkvTzZUQkQ0L0VYek5XWGswTWgrYVcyai9zL3ZYdGIrMHFySWE0dW1qTldEZDF5dlJJOUh4clNkOHk5UHZ4cHpuZVFFVDh6K3FRbHJmeWlzWDYvZXBLZlhiVk9MUHlCSm1qOXhkR1JpUERVcDlsZTlRelBUOVpXbGl5UDdPNHJMZFArVEsrVnREY1NNZSttRDNabzFicVIrZHZmTlN2QTRtbEl3VkI5R1RucXEvdjBMMThZa0I2emN0RXNQdmJoVy9sRDc1N0w3V0xsdVhEUXJraUN3WnVmQm1PdWNxZWNnU2QrODRiSklQTFhOTGZyYlh6eW5JeFd4clNMZTNIRkFUNnphcU1mdStheEc1MlVySXlWSitUbVpPbFpkMzYvbkFBQUFNRkNSSUFBQUFBQUFBQURnck5MVTZvL1p2M3pXbE1qMlQxNVlxMmZYYjVja0ZWWFd4aVFJSEt1cDEvS25YOVB1WStXUjE1NVp0eTBtUWFCdGhYcHh6UFhUa2hMMU41Y3VqT3g3V3dPNjk3Rm5WVjdmRkROdTA4RVMvZjd0TGJyanNuTWxTUmRObjZoRWp5ZG1sWHBDaDRueFU5ZTc3L0huWStLU0pIOHdGTmtPdXpibTJCY3ZYYWpVcEVSSlVwM1hwMi8vNXFWT3lRRlNXeFdCcjE5elFXUUN2V055eGVuNjh0TEZNUzBlVm03Y3FRZWVYOTFwWEc1R210SlQyaXNDSEt1Sm5ZZy9VOC9oNHVtVFZEaHF1Q1RKV3VtZm4zcWxVM0tBSktVa0p1Z3JTeGRyZEY1MjVMVkFpT29CQUFEZzdFT0NBQUFBQUFBQUFJQ3pTcjNYMStYcnYxN3pmaVE1UUpJYXZLMlI3ZW9tcjc3MDA2ZlY1SXROTHRoM29rSk5Qcjh5VTVNbFNhTnlzOVhSWmJPbXhKUy9mK3lOOVoyU0EwNTU2ZjNka1FTQjFLUkVUUjh6UXR1TFNpUEhqVXluYy83MWo2OTFtaFNYcElhVzl2aVBWdFpHdGoyTzBWVnpwMGIybjF5MXFkTXpTVXJ3Nk5hTDV1dU95ODZOSkJKSTBtdmI5blVaZDEva1pxVHBoa1V6Mm1PcXFOV0RMNzdWN2Rob2RjMng4WjJKNXlCSjF5MW9ieDN4MXA3RDJueWtjL3VFeTJkTjBYM1hYYVQ4SVptUjE3WVhsYXFpbTg4UUFBQmdNQ05CQUFBQUFBQUFBTUJacGFHTEJJRTN0aC9RejE1N0wrYTFRTlRLL1dhZnYxTnlnTlMyNm54N1Vha3VuRFpCa3BTZms5VnB6QVdGNHlQYi9tQklMMnphMVcxc0oyb2JWTnZjRXBrZ0h6Y3NKeVpCb0tNMXV3N3A3VDFIdWp6MjNJWWRLaHcxWERWTlhyMzRmdnM5WjQ0ZHFaejBWRWxTYXpBVWM4empHRjIzWUxxK3NuU3hobWRueEZ4djY5RVRlbUxWcG01ajZjMEZoUk9VNkdsZitmL1lHK3RqcWlORVMrblFDdUJVdTREdTlPYzVlQnhIaTZlMmZ6WXIxbTJMT1cvaHBERzY1NW9sbWpFbVArYjFxa2F2L3UyUHIvY1lEd0FBd0dCRmdnQUFBQUFBQUFDQXMwcExJQml6ZjdDc1dqOTQ5bzFPNDN4Ums5S0pYWlMwUCtWNFZQbjdyaW9JVEQxWndsNlNOaDg1cnRhb2t2ZGRxV3hvamlRSWRGeEozOUdLOTdaM2UreEFhWlh1ZU9RUG5WNHZITlhlTnVHOWZVZlZHZ3pKNHhoZE8zKzY3cng4a1FweVk1TWNYR3YxcC9VNzlNaGYzdWwyUXI4dkZrNGVFOW4ydGdiMDlwN0QzWTd0MkFxZ3QzTCsvWGtPRTBma0tmbms1MXJiM0tJdFI5dXFCeXlZTkZwM1gzbSs1b3d2NkhUT3BrTWwrc0dLTjFUWjBOeGpQQUFBQUlNVkNRSUFBQUFBQUFBQXpqcldTdVprbGZxWFA5Z1QwNmYrbE9iVzlvb0JTVDBrQ0VSUEZvOFpPcVRUOGVqUzlBZkxxbnVOTGZxK3lZazkvNHEydDVYMVhSay9QQ2V5dmUxb3FUNnhzQzB4b0t2a2h2ZjJGZW5SVjlmcFVIbnZjZmNtK2puc1BsN2VLUWtnbXE5REVrZllkWHU4OW9kOURsdU9ITmY4aWFOMTE5TEZtanRoVktleFJ5cHE5UFBYM3V1MlNnRUFBTURaZ2dRQkFBQUFBQUFBQUdlVjFLVEVTSEtBSlBrQ1hVOHVSL2V1ejBwTjZmWjZGUTN0dmVoVEVoT1VsNW1tbXFZV1NWS0N4NUhIY1NMSDY3MHRweFZyYjlVR1RQUWI2YVBNMU9USTl0ZXVQbDlweVVtZHhxemZYNnhmdnJsQnU0K1ZuL2IxdTVPZDF2NE1UejJmN2pSR1BYdEpjbnRJSnBBKy9ITllNblc4bHM0K3A5T1lJeFUxZW5MMUpyMjU0NEJzenlFQUFBQ2NGVWdRQUFBQUFBQUFBSEJXR1pLZUdyUGZjVEw2bExwbVgyUTdPVEZCV1drcFhZNnRxRytLMlMvSXpZNU1nSWRkVjJIWHl1TzBUV0E3ZlpqSXprNXJqNitobTloT09mMXBjU2tsTVRHeTNURTU0TDE5UmZybG14dTA1M2hGUDY3Y3MxQzQ1eW9BMFJwYWZERlZIbnBxOFNDZCtlZHd1THhHVDZ6ZXFGVTdEdmJqeWdBQUFJTVhDUUlBQUFBQUFBQUF6aW81SFJJRTZyeStMc2RWTjNsajlvZG5aM1NUSUJEYmo3NGdKMHM3aThza3RiVXlxRzMyYWxoV3hzbHJaSFk2UDFwU2drZGpvOW9VSERrRHBmMDdhdkoxZmcvdjdEMml4OS9jcUgwbktzLzQvVTd4UnJVQmlLNG0wSld3YTlYUTRvc2tjNlFtSmZZNHZqOGF1M2dPQjh1cTljU3FqVnF6NjlBWnZ4OEFBTUJnUUlJQUFBQUFBQUFBZ0xOS3h3b0NEZDBrQ05SMlRCREl5dENoc3M0VDlqVk5Ycm5XUnFvRDVPZGt4UncvV0ZvZFNSQTRiOHJZSG1PN2VQb2tKU2UyL1ZyV0h3cHJmeThUOXYwcHJWOFdWZkdncUxKVzMzdjZWZTB2cmVyVHVWbXB5Um8zUERlU0FIRTZTdXNhTldkOGdTUnAwb2k4WHNkWE4zb2puMVZCYmxhUDdRNzY4eHpLNjlxZlEyc3dwTzg5L2FyZTJuMjRUK2NtZUJ6TkhEdFNlNDZWS3hBS24vYTlBUUFBQmlxbjl5RUFBQUFBQUFBQU1IaWtwOFNXazI5dURYUTVydEhuajVuOEhaNmQwZVU0MTFyVlJ5VVo1QStKclJLdzhXQnhaSHY4OEZ4ZFBtdEtsOWZKU0VuV1BkY3NpZXkvdmZ1dy9CL0I1UE9tZ3lXUjdWRjUyVXJwNCtyOHJOUmtQZkczdCtvWDkzeFdYN3Jpdk5PKzc4R29KSVFSUXpJMXRXQllqK05ybXRzVE5LYU5IbkhhOSt2Tmp1SlN0UVpEa3FTVXhBU05pYXJjMEp2djM3cE1QLy9xelhyb3podlBlRndBQUFEeFJJSUFBQUFBQUFBQWdMTktnaWUybjcxcmJiZGpveWYraDJaMW5TQWd0YTEyUDJWRWh3U0JWN2JzVlVzZ0dObi9oNXVXYXRIazJFb0NCYmxaZXVRcm45S28zT3pJYTgrczI5cnQvVTdweDhKNTdTZ3FWWEZWblNRcDBlUFJRM2Zlb0dYekNuczhaOXJvRWZycFhUZHBkRjViZkxQSGpUenQrNzZ6NTBqTS9uM1hYU3lQMC9VYitPSWxDN1ZvOHJqSS9tVXpKL2Q0N2Y0OGgwQW9yTmUyN292c2YvMmFDL1dOYXk5VWdxZjdYNHNQeTByWDkyOWRGb2xuWmorZUF3QUF3RUJHaXdFQUFBQUFBQUFBWjVWQUtCU3puNWVacnRybWxpN0gxbnQ5a2NvQlE3UFN1NzFtZVgyVHpqbTVJbjVFZG15Q1FLUFByOSt1L1VCZnZlcDhTVkpHU3BJZS9zcW50S3VrWE1lcTZ6UXNPME56eDQrS21aaCtkZXMrN1NycHZxVCtLZjBwcmU5YXE0ZGVla3NQM1htampKSFNrcFAwdmM5ZHJkc3VXYWpYdCs5WFNWV2RHbjJ0eWtsUFUrR280Vm8wWld6a3ZaM1MxMUw4MFk3VjFHdlRvWkpJY3NTQ1NhUDE2TjAzNjNkdmJWWnhWWjNTVTVJMEtUOVBONXc3VTdNNlRMeVB6TW5TblBFRjJsNVUydVcxKy9NY0pPbC9YbCt2eTJaTlVWWnFzb3lSdm5EeEFsMDlyMUN2Yjl1di9TY3FWZDNrVlhweWtpYU15Tk9DU2FPMVlPSm9lWnoyeitudExwN0Rnb21qbFplVnJuZjNISWxKRFBrb3hnQUFBSnhwSkFnQUFBQUFBQUFBQTR5VlhGa1pTVEpHL1pzWi9SaXJiR2lPMlIrZGw2MkRaVlZkam8xdVA1Q2JrZGJ0TmN2cUdpUGJIU3NJU05LdjFtelM3SEVGT245cSs2cjRtV1B6TlhOc2ZxZXhoOHFxOWFQblYzZi9CcUwwOThQZmNLQllENzY0VnQrODRkTElhNVB5ODNSUC9wSWV6bXJ6N1BvZGVuN2p6bjdkOThFWDF1cUpyOThTYWZNd1ozeUI1b3d2Nk5PNTE1ODdzL3NFZ1g1Rkk5VTJ0K2orSjFicWticytyYlNUclJhR1pxYnI4eGZONy9YYzdVV2wrdkhLMk0vcDdxdk8xNWN1WHlSSktxNnEwKzBQUHhWcFkzQ214d0FBQUh3VWFERUFBQUFBQUFBQUREUldZY21HamVUR081VEI2TUNKU3ZtaVZtVDNWRkxlRjJoUEVFaEo2bjQ5MVpHS21zaDJhaGZqckpXKy9adVg5TnEyL1QzRzl2NmhZN3J2OGVlN1hUSHVENFlVM1JIQkYrai9wUEd6Njdmci9pZFhka3FZNk02QjBpcmQvK1JLL2VTRk5mMitaM0ZWbmU1Ny9QbGU3MWxlMzZRSG5sdWxsei9ZRTNsdDZld3BjazVXQ2ppVHoySDNzWExkOGZBZnRMTzRyRS9qYTVwYTlPQ0xhM1h2WTgrcTBlZVBPWGJUNHRtUjdYSERjclJveXRpT3A1K3hNUUFBQUI4RktnZ0FBQUFBQUFBQUE0eTFOaVRKa2JFZUNnaWNQbjhvclA5K1paMit2dXdDYlQxeW9zZHkrZDZvQ2dJMmVrYTZnOVU3RCtwVDU4M1MyS0ZEOU9UcTk3c2NFd3lIOWIyblg5WExIK3pXcDg2YnBWbmpDalFrUFVYMVhwOE9sbFhyejV2M2FQWE9nK3JoTmdxR3czcGgwMDR0bXo5Tkd3K1c2RkI1MTVVUCttcjkvbUo5Nm9kUDZ2SlprM1ZCNFFSTkh6TkN1Um5wU2sxS2xOY2ZVRWxWbmJZWG5kQ2FYWWY2MVBLZ0wzWWZLOWRuZnZ3cmZmTGNHYnFnY0tJbWo4eFRWbHFxL0lHZ2RoU1g2ZFd0KzdSbTEwR0ZYYXVWbTNhcHZMNUp0MXc0VDY5czJTdjM1TU01MDgraHBMcE9kLzNzajVvN1laU1d6ajVIczhhTlZQNlFUR1drSk1rZkNxdXN0bEc3ajVYcjNiMUh0VzdmVVlYZHJuTnpxaHU5eWs1TGlkbi9xTVlBQUFCOEZQaXZDd0FBQUFBQUFHQ0FPZmViRHpYSVdJK01TWFNNU1lwM1BHZXorUk5INjhFN3JwZkhjZlJQVDcyaXQvZDBuMHdBekJpVHIzLys3RlhLeTBqVEg5N1pvaWRXYi9ySXh1RE1zbFpXUmxiV2F0T1A3dmZFT3g0QUFPS0ZCQUVBQUFBQUFBQmdnRG4zV3c5VlNVb3d4cVFZbzVSZVQ4Q0hrdWp4eURGdGxRY0FuSjJzRkpKVjJNaTZHMzkwZjFxODR3RUFJRjVvTVFBQUFBQUFBQUFNTUZZS0dDUFhHaVd4d3VlakZ3eVRHQUNjL2F4cmpBSldKaFR2U0FBQWlDY24zZ0VBQUFBQUFBQUE2TUNvUlZaKzQ0cUpMQUE0RTZ6Q1ZtcVZiRXU4UXdFQUlKNm9JQUFBQUFBQUFBQU1NTWFxVmxLYWFDOEFBR2VHTVVISk5zbktGKzlRQUFDSUp4SUVBQUFBQUFBQWdJSEdxc1k0SmlCcFNMeERBWUN6UkZCU2s0d2E0aDBJQUFEeFJJc0JBQUFBQUFBQVlJQXhSbFd5dGs3Vyt1TWRDd0NjSlFJeVRyMnhxbzUzSUFBQXhCTVZCQUFBQUFBQUFJQUJ4eDZYVVZCeXhzVTdFZ0E0SzFpMVd0bHExNm8wM3FFQUFCQlBKQWdBQUFBQUFBQUFBNHdyVzJya0dHT3RUOGJFT3h3QU9CdTBTcWJTTVRvVzcwQUFBSWduRWdRQUFBQUFBQUNBQWNhNjlvUnhiSUkxcHRGWUJTVTVWbktNRWRrQ0FOQkgxc3JLeUJySmxlUTExcTEwcmVkNHZPTUNBQ0NlU0JBQUFBQUFBQUFBQmhqWDR4ejNXSnRvakNxc3RUWEdtQXpKcEVra0NBREE2VEJTUUpKUFVvMXJWV29kbHdvQ0FJQ1BOU2ZlQVFBQUFBQUFBQURvb0tXeDFGVzQxTXFVeXBnS0szbU5sWTEzV0FBdzJGaHIvVmEyUVk2cE5JNHRDNGFESitJZEV3QUE4VVNDQUFBQUFBQUFBRERBT0lIU0t0ZVRVR0hkY0tteDlvU1JHcTNrV2l0clNSUUFnQjZkK3E0MGtpdGpXaVJWMjdCYllhMHFxaHU5RmZHT0R3Q0FlQ0pCQUFBQUFBQUFBQmhnTmovMldERGdjNXFzNHhTNXh1eVJWR0dNL01Zb0hPL1lBR0JRTUxKV05teGQxUmpYN0xPT09SU3lucnJTdXQzK2VJY0dBRUE4a1NBQUFBQUFBQUFBREVBK2ZlcmdBQUFHblVsRVFWU3RicjB2NUlhS3JkVU9LMU1tYXdOVzFwV2hnZ0FBOU1yS3lpcHNwQ3JYY1hkYkd6NFFDdGhHclZqaHhqczBBQURpS1NIZUFRQUFBQUFBQUFEb0xDbFByY2FmY3NJRy9jbkc4WlJaNHpRYTJVUlplV1RpSFIwQURHQkdWbFpCSy9tTVVibXNPUkIwdzBWT290c3NrV1FGQVBoNG80SUFBQUFBQUFBQU1BRHQyYjA3WEhxOHBNVkpTS2l5eGhUTHVvZXROWlZXQ3NVN05nQVl5SXlzSzZsZXhoWmJxMkxqcXN3bXBOY25ObVlGNGgwYkFBRHhSb0lBQUFBQUFBQUFNQkN0V09GV3BFNEorT3REemE0eHhaTDJHdGx5eVpJZ0FBQTlzTmFFWlZVcjR4d3lWa1Z1ME5RMnBWVDZOaGVVaGVNZEd3QUE4ZWFKZHdBQUFBQUFBQUFBdXJINVpYZkV0RGt5R2VtcGpqekpNc3FSTVNObGxXaU1qTFZ0elFhTW9la0FnSTh2YTArMkRUQ3lzalpralBGS09peVpIZGF4T3dNbWRHVC9mL3hqbzlhdXBiMEFBT0JqandvQ0FBQUFBQUFBd0FDMkkzVktRTUZBdGVzeFI2eHJEMGoyZ0pFdHM3S3R4dGl3Wkpud0FnQloxMW9idEZLVnRmYXdwUDJ5N29Hd1BLVXRmbStySkw0ckFRQ1FsQkR2QUFBQUFBQUFBQUQwb0tBc1hGMlJYRFBVdWtjOWlUYlRHQ2ZMV29XTmxHYXRUYkNTUS9rQUFCOTdWcTR4Q2xpclVpdnRrdXdPMTVxOXdWYTNQS2xjcmZFT0R3Q0FnWUlXQXdBQUFBQUFBTUJBdG5hdGJaaVFHMHhQSDkrYW5DQTVWb2t5U3BVeGVUSW0wY2c0eGxoanJURzBHZ0R3Y1dLdHJKRmN5WWF0NUxWU2c1SGRZMlMyTzJGM2h5L2tITnkxdmI2bTZpL0xnL0dPRlFDQWdZSUVBUUFBQUFBQUFHQ2cyN1BIMW80N3p4YmtHa2RLTXBLc1krUktDc2xZUnpLU2JLSXhodC8zQWZqWU1NYUdyVkdMWkJwbDdCRlpzOGNhWjd0MXRkYzFpVVhsMVlGcTc0di82STkzbkFBQURDUzBHQUFBQUFBQUFBQUdneGtLTmRTMDF1Y2syS091aytpMzh0UjVQTGJHR2hPU3RXTmtUS3FreEhpSENRQi9MZFlxTEpsR0sxVVphN1phdVZ1TmE0KzQ0ZkR4bGxSZlZVVnFYaURlTVFJQU1OQ1FVUXdBQUFBQUFBQU1CbXZYMnRwckx3MG1sWWRiMHRLU0drM0lVK2NrR28rUm15VmprbzFNbXJYV01jYTRWdGFWbFRVeTFyWTFIYkN5YlplaERRR0F3Y0NlK3RZeXNsSmJLd0VyNjBvS0dabWdsZnhHcHNuS2xsbXJZOWJZRGNHd05qaXUvNGhwOFZmc0xOM2gxVzkvR0lycm13QUFZQUFpUVFBQUFBQUFBQUFZTE5hdXRmWGIxb2JMRm40aW5CWDJoaElURWhJOHhsaHIzVlpKQVdNY3I3WHlTUXBLSm56eUxGZEdKLzhuUTRJQWdNSENTSzdhL29TTVVVQldQc25VUzZxUzBYRkpSNHpWSG11MTEzWGRYU1lRUG1KYS9RMmJDOVNxUng5MTR4czlBQUFERXdrQ0FBQUFBQUFBd0dBejdrNmw1TFM0Mlo1Z0lCaFdnNXlFV2tlMnliVzJ5UmluMWJaTnFCbEpIcWR0OWEyUjVFaHlTQkFBTUdnWWhXVVVsS3hmVXF1MXBzRVlsY3ZZWWl2dGxiVTdKV2VyakhZRXdrNXhNSlJhdXlPL3hhL2x5MGtPQUFDZ0cvekhBQUFBQUFBQUFEQTRtUVYzMzUxUWtWNllNTXh4aHljbWVpWXBISjRvazNDT3Rab3NtVkV5ZHJneFNwVnNpcXhTSkpORWdnQ0F3YUN0eFlBTnlqR3R4cld0cmt5cnRiYldTTWRrekZFNTduNWozY01CMXozaVdsTWFLdllHOTZ4UVNDSTVBQUNBbmlURU93QUFBQUFBQUFBQS9XSTNQL1pZVUZJdzdYOHY5K2FhZEsrckJLKzE4c3Zhb0tTd2pGeFpXY2xZWTJTdGpYZklBSENhckpXTXNjYkt0ZGFFSlJzMFJuNHIwK0k0bm1hUHg5Kzg3VC8rMFJ2dk1BR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SUIrK2YrZGV2cm5qcWU2dlFBQUFBQkpSVTVFcmtKZ2dnPT0iLAoJIlRoZW1lIiA6ICIiLAoJIlR5cGUiIDogImZsb3ciLAoJIlZlcnNpb24iIDogIiIKfQo="/>
    </extobj>
  </extobjs>
</s:customData>
</file>

<file path=customXml/itemProps888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6032</Words>
  <Application>WPS 演示</Application>
  <PresentationFormat/>
  <Paragraphs>402</Paragraphs>
  <Slides>34</Slides>
  <Notes>20</Notes>
  <HiddenSlides>0</HiddenSlides>
  <MMClips>4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汉仪旗黑-85S</vt:lpstr>
      <vt:lpstr>黑体</vt:lpstr>
      <vt:lpstr>(使用中文字体)</vt:lpstr>
      <vt:lpstr>Segoe Print</vt:lpstr>
      <vt:lpstr>Abril Fatface</vt:lpstr>
      <vt:lpstr>华文隶书</vt:lpstr>
      <vt:lpstr>Calibri</vt:lpstr>
      <vt:lpstr>Segoe UI</vt:lpstr>
      <vt:lpstr>Times New Roman</vt:lpstr>
      <vt:lpstr>Times New Roman</vt:lpstr>
      <vt:lpstr>Arial</vt:lpstr>
      <vt:lpstr>Arial Unicode MS</vt:lpstr>
      <vt:lpstr>Cambria</vt:lpstr>
      <vt:lpstr>Courier New</vt:lpstr>
      <vt:lpstr>Aa润行体 (非商业使用)</vt:lpstr>
      <vt:lpstr>新宋体</vt:lpstr>
      <vt:lpstr>Iowan Old Style</vt:lpstr>
      <vt:lpstr>Comic Sans MS</vt:lpstr>
      <vt:lpstr>汉仪大黑简</vt:lpstr>
      <vt:lpstr>华文细黑</vt:lpstr>
      <vt:lpstr>Arial Rounded MT Bold</vt:lpstr>
      <vt:lpstr>WPS</vt:lpstr>
      <vt:lpstr>2_Office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世外桃源</cp:lastModifiedBy>
  <cp:revision>7</cp:revision>
  <cp:lastPrinted>2024-11-25T13:12:00Z</cp:lastPrinted>
  <dcterms:created xsi:type="dcterms:W3CDTF">2024-11-25T13:12:00Z</dcterms:created>
  <dcterms:modified xsi:type="dcterms:W3CDTF">2025-02-07T08:01:41Z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86BBB5DF3FFA4D529E8F9E5A691C8C28_13</vt:lpwstr>
  </property>
  <property fmtid="{D5CDD505-2E9C-101B-9397-08002B2CF9AE}" pid="7" name="KSOProductBuildVer">
    <vt:lpwstr>2052-12.1.0.19770</vt:lpwstr>
  </property>
</Properties>
</file>