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69" r:id="rId3"/>
    <p:sldId id="257" r:id="rId4"/>
    <p:sldId id="266" r:id="rId5"/>
    <p:sldId id="267" r:id="rId6"/>
    <p:sldId id="268" r:id="rId7"/>
    <p:sldId id="259" r:id="rId8"/>
  </p:sldIdLst>
  <p:sldSz cx="9144000" cy="5143500" type="screen16x9"/>
  <p:notesSz cx="6858000" cy="9144000"/>
  <p:defaultTextStyle>
    <a:defPPr>
      <a:defRPr lang="zh-CN"/>
    </a:defPPr>
    <a:lvl1pPr marL="0" lvl="0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1pPr>
    <a:lvl2pPr marL="342900" lvl="1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2pPr>
    <a:lvl3pPr marL="685800" lvl="2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3pPr>
    <a:lvl4pPr marL="1028700" lvl="3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4pPr>
    <a:lvl5pPr marL="1371600" lvl="4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5pPr>
    <a:lvl6pPr marL="2286000" lvl="5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6pPr>
    <a:lvl7pPr marL="2743200" lvl="6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7pPr>
    <a:lvl8pPr marL="3200400" lvl="7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8pPr>
    <a:lvl9pPr marL="3657600" lvl="8" indent="0" algn="l" defTabSz="6858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400" kern="1200">
        <a:solidFill>
          <a:schemeClr val="tx1"/>
        </a:solidFill>
        <a:latin typeface="等线" panose="02010600030101010101" charset="-122"/>
        <a:ea typeface="等线" panose="02010600030101010101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5252"/>
    <a:srgbClr val="B80825"/>
    <a:srgbClr val="40CBC8"/>
    <a:srgbClr val="FC65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28"/>
  </p:normalViewPr>
  <p:slideViewPr>
    <p:cSldViewPr showGuides="1">
      <p:cViewPr varScale="1">
        <p:scale>
          <a:sx n="122" d="100"/>
          <a:sy n="122" d="100"/>
        </p:scale>
        <p:origin x="84" y="124"/>
      </p:cViewPr>
      <p:guideLst>
        <p:guide orient="horz" pos="1620"/>
        <p:guide pos="28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7BD6755A-0260-4F79-A0C0-A1783DA016D1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2052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53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 indent="0"/>
            <a:r>
              <a:rPr lang="zh-CN" altLang="en-US"/>
              <a:t>第二级</a:t>
            </a:r>
          </a:p>
          <a:p>
            <a:pPr lvl="2" indent="0"/>
            <a:r>
              <a:rPr lang="zh-CN" altLang="en-US"/>
              <a:t>第三级</a:t>
            </a:r>
          </a:p>
          <a:p>
            <a:pPr lvl="3" indent="0"/>
            <a:r>
              <a:rPr lang="zh-CN" altLang="en-US"/>
              <a:t>第四级</a:t>
            </a:r>
          </a:p>
          <a:p>
            <a:pPr lvl="4" indent="0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CEAEC0E6-2CC3-4D85-9D4C-27511AAAF97E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  <p:extLst>
      <p:ext uri="{BB962C8B-B14F-4D97-AF65-F5344CB8AC3E}">
        <p14:creationId xmlns:p14="http://schemas.microsoft.com/office/powerpoint/2010/main" val="32927246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auto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  <a:p>
            <a:pPr lvl="1" fontAlgn="auto"/>
            <a:r>
              <a:rPr lang="zh-CN" altLang="en-US" strike="noStrike" noProof="1"/>
              <a:t>第二级</a:t>
            </a:r>
          </a:p>
          <a:p>
            <a:pPr lvl="2" fontAlgn="auto"/>
            <a:r>
              <a:rPr lang="zh-CN" altLang="en-US" strike="noStrike" noProof="1"/>
              <a:t>第三级</a:t>
            </a:r>
          </a:p>
          <a:p>
            <a:pPr lvl="3" fontAlgn="auto"/>
            <a:r>
              <a:rPr lang="zh-CN" altLang="en-US" strike="noStrike" noProof="1"/>
              <a:t>第四级</a:t>
            </a:r>
          </a:p>
          <a:p>
            <a:pPr lvl="4" fontAlgn="auto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auto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 fontAlgn="auto"/>
            <a:r>
              <a:rPr lang="zh-CN" altLang="en-US" strike="noStrike" noProof="1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 w="9525">
            <a:noFill/>
          </a:ln>
        </p:spPr>
        <p:txBody>
          <a:bodyPr vert="horz" lIns="68580" tIns="34290" rIns="68580" bIns="34290"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 w="9525">
            <a:noFill/>
          </a:ln>
        </p:spPr>
        <p:txBody>
          <a:bodyPr vert="horz" lIns="68580" tIns="34290" rIns="68580" bIns="34290" anchor="t"/>
          <a:lstStyle/>
          <a:p>
            <a:pPr lvl="0"/>
            <a:r>
              <a:rPr lang="zh-CN" altLang="en-US"/>
              <a:t>编辑母版文本样式</a:t>
            </a:r>
          </a:p>
          <a:p>
            <a:pPr lvl="1" indent="-171450"/>
            <a:r>
              <a:rPr lang="zh-CN" altLang="en-US"/>
              <a:t>第二级</a:t>
            </a:r>
          </a:p>
          <a:p>
            <a:pPr lvl="2" indent="-171450"/>
            <a:r>
              <a:rPr lang="zh-CN" altLang="en-US"/>
              <a:t>第三级</a:t>
            </a:r>
          </a:p>
          <a:p>
            <a:pPr lvl="3" indent="-171450"/>
            <a:r>
              <a:rPr lang="zh-CN" altLang="en-US"/>
              <a:t>第四级</a:t>
            </a:r>
          </a:p>
          <a:p>
            <a:pPr lvl="4" indent="-171450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530820CF-B880-4189-942D-D702A7CBA730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2020/11/9</a:t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8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0C913308-F349-4B6D-A68A-DD1791B4A57B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pPr fontAlgn="auto"/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ctrTitle"/>
          </p:nvPr>
        </p:nvSpPr>
        <p:spPr>
          <a:xfrm>
            <a:off x="1116013" y="771525"/>
            <a:ext cx="6858000" cy="2270125"/>
          </a:xfrm>
        </p:spPr>
        <p:txBody>
          <a:bodyPr vert="horz" lIns="68580" tIns="34290" rIns="68580" bIns="34290" anchor="b"/>
          <a:lstStyle/>
          <a:p>
            <a:pPr defTabSz="685800">
              <a:buClrTx/>
              <a:buSzTx/>
              <a:buFontTx/>
            </a:pPr>
            <a:r>
              <a:rPr lang="en-US" altLang="zh-CN" sz="3300" b="1" kern="1200" dirty="0">
                <a:latin typeface="Verdana" panose="020B0604030504040204" pitchFamily="34" charset="0"/>
                <a:ea typeface="+mj-ea"/>
                <a:cs typeface="Verdana" panose="020B0604030504040204" pitchFamily="34" charset="0"/>
              </a:rPr>
              <a:t>Unit 1 Face values</a:t>
            </a:r>
            <a:br>
              <a:rPr lang="en-US" altLang="zh-CN" sz="3300" b="1" kern="1200" dirty="0">
                <a:latin typeface="Verdana" panose="020B0604030504040204" pitchFamily="34" charset="0"/>
                <a:ea typeface="+mj-ea"/>
                <a:cs typeface="Verdana" panose="020B0604030504040204" pitchFamily="34" charset="0"/>
              </a:rPr>
            </a:br>
            <a:br>
              <a:rPr lang="en-US" altLang="zh-CN" sz="3300" b="1" kern="1200" dirty="0">
                <a:latin typeface="Verdana" panose="020B0604030504040204" pitchFamily="34" charset="0"/>
                <a:ea typeface="+mj-ea"/>
                <a:cs typeface="Verdana" panose="020B0604030504040204" pitchFamily="34" charset="0"/>
              </a:rPr>
            </a:br>
            <a:r>
              <a:rPr lang="en-US" altLang="zh-CN" sz="3300" b="1" kern="1200" dirty="0">
                <a:latin typeface="Verdana" panose="020B0604030504040204" pitchFamily="34" charset="0"/>
                <a:ea typeface="+mj-ea"/>
                <a:cs typeface="Verdana" panose="020B0604030504040204" pitchFamily="34" charset="0"/>
              </a:rPr>
              <a:t>Project</a:t>
            </a:r>
            <a:endParaRPr lang="zh-CN" altLang="en-US" sz="36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075" name="TextBox 3"/>
          <p:cNvSpPr txBox="1"/>
          <p:nvPr/>
        </p:nvSpPr>
        <p:spPr>
          <a:xfrm>
            <a:off x="738188" y="303213"/>
            <a:ext cx="4103687" cy="346075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 anchor="t">
            <a:spAutoFit/>
          </a:bodyPr>
          <a:lstStyle/>
          <a:p>
            <a:r>
              <a:rPr lang="zh-CN" altLang="en-US" sz="1800" b="1" dirty="0">
                <a:latin typeface="等线" panose="02010600030101010101" charset="-122"/>
                <a:ea typeface="等线" panose="02010600030101010101" charset="-122"/>
              </a:rPr>
              <a:t>新标准</a:t>
            </a:r>
            <a:r>
              <a:rPr lang="en-US" altLang="zh-CN" sz="1800" b="1" dirty="0">
                <a:latin typeface="等线" panose="02010600030101010101" charset="-122"/>
                <a:ea typeface="等线" panose="02010600030101010101" charset="-122"/>
              </a:rPr>
              <a:t>《</a:t>
            </a:r>
            <a:r>
              <a:rPr lang="zh-CN" altLang="en-US" sz="1800" b="1" dirty="0">
                <a:latin typeface="等线" panose="02010600030101010101" charset="-122"/>
                <a:ea typeface="等线" panose="02010600030101010101" charset="-122"/>
              </a:rPr>
              <a:t>英语</a:t>
            </a:r>
            <a:r>
              <a:rPr lang="en-US" altLang="zh-CN" sz="1800" b="1" dirty="0">
                <a:latin typeface="等线" panose="02010600030101010101" charset="-122"/>
                <a:ea typeface="等线" panose="02010600030101010101" charset="-122"/>
              </a:rPr>
              <a:t>》</a:t>
            </a:r>
            <a:r>
              <a:rPr lang="zh-CN" altLang="en-US" sz="1800" b="1" dirty="0">
                <a:latin typeface="等线" panose="02010600030101010101" charset="-122"/>
                <a:ea typeface="等线" panose="02010600030101010101" charset="-122"/>
              </a:rPr>
              <a:t>高中选择性必修第三册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714FE4-7DD6-4193-9CFB-BBBFCE147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2400" b="1" dirty="0">
                <a:latin typeface="Verdana" panose="020B0604030504040204" pitchFamily="34" charset="0"/>
                <a:ea typeface="Verdana" panose="020B0604030504040204" pitchFamily="34" charset="0"/>
              </a:rPr>
              <a:t>Adapting a book for the stage</a:t>
            </a:r>
            <a:endParaRPr lang="zh-CN" altLang="en-US" sz="2400" b="1" dirty="0">
              <a:latin typeface="Verdana" panose="020B0604030504040204" pitchFamily="34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2F075AE-79C8-4CDC-ACA5-45ED1D931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From the pages of a book, words and imagination come together to bring a story to life, unlimited by space and time. Many a well-loved book has gone on to be adapted for the stage, but how successful can this really be within the physical constraints of a theatre and a defined length of time?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769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标题 1"/>
          <p:cNvSpPr>
            <a:spLocks noGrp="1"/>
          </p:cNvSpPr>
          <p:nvPr>
            <p:ph type="title"/>
          </p:nvPr>
        </p:nvSpPr>
        <p:spPr>
          <a:xfrm>
            <a:off x="611188" y="0"/>
            <a:ext cx="6319837" cy="1146175"/>
          </a:xfrm>
        </p:spPr>
        <p:txBody>
          <a:bodyPr vert="horz" lIns="68580" tIns="34290" rIns="68580" bIns="34290" anchor="ctr"/>
          <a:lstStyle/>
          <a:p>
            <a:br>
              <a:rPr lang="en-US" altLang="zh-CN" sz="2400" b="1" dirty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2400" b="1" dirty="0">
                <a:solidFill>
                  <a:schemeClr val="accent2"/>
                </a:solidFill>
                <a:latin typeface="Verdana" panose="020B0604030504040204" pitchFamily="34" charset="0"/>
                <a:cs typeface="Verdana" panose="020B0604030504040204" pitchFamily="34" charset="0"/>
              </a:rPr>
              <a:t>Investigate</a:t>
            </a:r>
            <a:endParaRPr lang="zh-CN" altLang="en-US" sz="2400" b="1" dirty="0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sp>
        <p:nvSpPr>
          <p:cNvPr id="4098" name="文本框 4"/>
          <p:cNvSpPr txBox="1"/>
          <p:nvPr/>
        </p:nvSpPr>
        <p:spPr>
          <a:xfrm>
            <a:off x="611188" y="1203598"/>
            <a:ext cx="7337425" cy="3170099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en-US" altLang="zh-CN" sz="2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Choose one of these books or any other book that you have enjoyed reading.</a:t>
            </a:r>
          </a:p>
          <a:p>
            <a:pPr lvl="1"/>
            <a:endParaRPr lang="en-US" altLang="zh-CN" sz="1800" b="1" i="1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lvl="1"/>
            <a:r>
              <a:rPr lang="en-US" altLang="zh-CN" sz="1800" b="1" i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Hunchback of Notre-Dame           Wonder</a:t>
            </a:r>
          </a:p>
          <a:p>
            <a:pPr lvl="1"/>
            <a:r>
              <a:rPr lang="en-US" altLang="zh-CN" sz="1800" b="1" i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Elephant Man                                  The Phantom of the Opera</a:t>
            </a:r>
          </a:p>
          <a:p>
            <a:endParaRPr lang="en-US" altLang="zh-CN" sz="1800" b="1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endParaRPr lang="en-US" altLang="zh-CN" sz="1800" b="1" dirty="0"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algn="l">
              <a:buClrTx/>
              <a:buSzTx/>
            </a:pPr>
            <a:r>
              <a:rPr lang="en-US" altLang="zh-CN" sz="22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After reading, select an excerpt which you feel effectively contrasts a person’s physical appearance with their personality and inner emotions.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标题 1"/>
          <p:cNvSpPr>
            <a:spLocks noGrp="1"/>
          </p:cNvSpPr>
          <p:nvPr>
            <p:ph type="title"/>
          </p:nvPr>
        </p:nvSpPr>
        <p:spPr>
          <a:xfrm>
            <a:off x="683568" y="-206936"/>
            <a:ext cx="6318250" cy="1146175"/>
          </a:xfrm>
        </p:spPr>
        <p:txBody>
          <a:bodyPr vert="horz" lIns="68580" tIns="34290" rIns="68580" bIns="34290" anchor="ctr"/>
          <a:lstStyle/>
          <a:p>
            <a:br>
              <a:rPr lang="en-US" altLang="zh-CN" sz="2400" b="1" dirty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2400" b="1" dirty="0">
                <a:solidFill>
                  <a:schemeClr val="accent6"/>
                </a:solidFill>
                <a:latin typeface="Verdana" panose="020B0604030504040204" pitchFamily="34" charset="0"/>
                <a:cs typeface="Verdana" panose="020B0604030504040204" pitchFamily="34" charset="0"/>
              </a:rPr>
              <a:t>Plan</a:t>
            </a:r>
            <a:endParaRPr lang="zh-CN" altLang="en-US" sz="2400" b="1" dirty="0">
              <a:solidFill>
                <a:schemeClr val="accent6"/>
              </a:solidFill>
              <a:latin typeface="Verdana" panose="020B0604030504040204" pitchFamily="34" charset="0"/>
            </a:endParaRPr>
          </a:p>
        </p:txBody>
      </p:sp>
      <p:sp>
        <p:nvSpPr>
          <p:cNvPr id="5122" name="内容占位符 3"/>
          <p:cNvSpPr txBox="1"/>
          <p:nvPr/>
        </p:nvSpPr>
        <p:spPr>
          <a:xfrm>
            <a:off x="1187450" y="2643188"/>
            <a:ext cx="7399338" cy="1490662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 anchor="t"/>
          <a:lstStyle/>
          <a:p>
            <a:pPr>
              <a:lnSpc>
                <a:spcPct val="90000"/>
              </a:lnSpc>
              <a:spcBef>
                <a:spcPts val="750"/>
              </a:spcBef>
            </a:pPr>
            <a:endParaRPr lang="zh-CN" altLang="en-US" sz="2000" dirty="0">
              <a:latin typeface="Calibri" panose="020F0502020204030204" pitchFamily="34" charset="0"/>
              <a:ea typeface="等线" panose="02010600030101010101" charset="-122"/>
            </a:endParaRPr>
          </a:p>
        </p:txBody>
      </p:sp>
      <p:sp>
        <p:nvSpPr>
          <p:cNvPr id="5123" name="文本框 5"/>
          <p:cNvSpPr txBox="1"/>
          <p:nvPr/>
        </p:nvSpPr>
        <p:spPr>
          <a:xfrm>
            <a:off x="323528" y="843558"/>
            <a:ext cx="8129270" cy="40113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marL="342900">
              <a:spcBef>
                <a:spcPts val="700"/>
              </a:spcBef>
            </a:pPr>
            <a:r>
              <a:rPr lang="en-US" altLang="zh-CN" sz="20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Work in groups. Share your chosen excerpt with your group.</a:t>
            </a:r>
          </a:p>
          <a:p>
            <a:pPr marL="342900">
              <a:spcBef>
                <a:spcPts val="700"/>
              </a:spcBef>
            </a:pPr>
            <a:r>
              <a:rPr lang="en-US" altLang="zh-CN" sz="20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Discuss the excerpts you have shared and vote for the one that you would like to adapt.</a:t>
            </a:r>
          </a:p>
          <a:p>
            <a:pPr marL="342900">
              <a:spcBef>
                <a:spcPts val="700"/>
              </a:spcBef>
            </a:pPr>
            <a:r>
              <a:rPr lang="en-US" altLang="zh-CN" sz="20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Talk about how you might adapt the excerpt into a short play to be acted out on stage. Consider the following:</a:t>
            </a:r>
          </a:p>
          <a:p>
            <a:pPr marL="342900">
              <a:spcBef>
                <a:spcPts val="700"/>
              </a:spcBef>
            </a:pPr>
            <a:r>
              <a:rPr lang="en-US" altLang="zh-CN" sz="1800" b="1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</a:t>
            </a:r>
            <a:r>
              <a:rPr lang="en-US" altLang="zh-CN" sz="18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• key action in each part of the story – is there anything you will cut from  </a:t>
            </a:r>
          </a:p>
          <a:p>
            <a:pPr marL="342900">
              <a:spcBef>
                <a:spcPts val="700"/>
              </a:spcBef>
            </a:pPr>
            <a:r>
              <a:rPr lang="en-US" altLang="zh-CN" sz="18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the original?</a:t>
            </a:r>
          </a:p>
          <a:p>
            <a:pPr marL="446088" lvl="1" algn="l">
              <a:spcBef>
                <a:spcPts val="700"/>
              </a:spcBef>
              <a:buClrTx/>
              <a:buSzTx/>
              <a:buFontTx/>
            </a:pPr>
            <a:r>
              <a:rPr lang="en-US" altLang="zh-CN" sz="18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• setting – will you change the time and / or place in which the story is told?</a:t>
            </a:r>
          </a:p>
          <a:p>
            <a:pPr marL="446088" lvl="1" algn="l">
              <a:spcBef>
                <a:spcPts val="700"/>
              </a:spcBef>
              <a:buClrTx/>
              <a:buSzTx/>
              <a:buFontTx/>
            </a:pPr>
            <a:r>
              <a:rPr lang="en-US" altLang="zh-CN" sz="18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• characters – will you keep all of these, or will you introduce new ones?</a:t>
            </a:r>
          </a:p>
          <a:p>
            <a:pPr marL="446088" lvl="1" algn="l">
              <a:spcBef>
                <a:spcPts val="700"/>
              </a:spcBef>
              <a:buClrTx/>
              <a:buSzTx/>
              <a:buFontTx/>
            </a:pPr>
            <a:r>
              <a:rPr lang="en-US" altLang="zh-CN" sz="18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• narrative style – will you change it, or perhaps introduce a narrator?</a:t>
            </a:r>
          </a:p>
          <a:p>
            <a:pPr marL="446088" lvl="1" algn="l">
              <a:spcBef>
                <a:spcPts val="700"/>
              </a:spcBef>
              <a:buClrTx/>
              <a:buSzTx/>
              <a:buFontTx/>
            </a:pPr>
            <a:r>
              <a:rPr lang="en-US" altLang="zh-CN" sz="18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• language – will you modernise any old-fashioned language?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/>
          </p:cNvSpPr>
          <p:nvPr>
            <p:ph type="title"/>
          </p:nvPr>
        </p:nvSpPr>
        <p:spPr>
          <a:xfrm>
            <a:off x="700405" y="-84137"/>
            <a:ext cx="6319838" cy="1144587"/>
          </a:xfrm>
        </p:spPr>
        <p:txBody>
          <a:bodyPr vert="horz" lIns="68580" tIns="34290" rIns="68580" bIns="34290" anchor="ctr"/>
          <a:lstStyle/>
          <a:p>
            <a:br>
              <a:rPr lang="en-US" altLang="zh-CN" sz="2400" b="1" dirty="0">
                <a:solidFill>
                  <a:srgbClr val="F85252"/>
                </a:solidFill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2400" b="1" dirty="0">
                <a:solidFill>
                  <a:srgbClr val="F8525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Create</a:t>
            </a:r>
            <a:endParaRPr lang="zh-CN" altLang="en-US" sz="2400" b="1" dirty="0">
              <a:solidFill>
                <a:srgbClr val="F85252"/>
              </a:solidFill>
              <a:latin typeface="Verdana" panose="020B0604030504040204" pitchFamily="34" charset="0"/>
            </a:endParaRPr>
          </a:p>
        </p:txBody>
      </p:sp>
      <p:sp>
        <p:nvSpPr>
          <p:cNvPr id="6146" name="内容占位符 6"/>
          <p:cNvSpPr>
            <a:spLocks noGrp="1"/>
          </p:cNvSpPr>
          <p:nvPr>
            <p:ph idx="1"/>
          </p:nvPr>
        </p:nvSpPr>
        <p:spPr>
          <a:xfrm>
            <a:off x="700405" y="1011238"/>
            <a:ext cx="7759700" cy="1706562"/>
          </a:xfrm>
        </p:spPr>
        <p:txBody>
          <a:bodyPr vert="horz" lIns="68580" tIns="34290" rIns="68580" bIns="34290" anchor="t"/>
          <a:lstStyle/>
          <a:p>
            <a:pPr marL="0" indent="0">
              <a:buNone/>
            </a:pPr>
            <a:r>
              <a:rPr lang="en-US" altLang="zh-CN" sz="2200" b="1" dirty="0">
                <a:latin typeface="Calibri" panose="020F0502020204030204" pitchFamily="34" charset="0"/>
              </a:rPr>
              <a:t>1 Write your play.</a:t>
            </a:r>
          </a:p>
          <a:p>
            <a:pPr marL="0" indent="0">
              <a:buNone/>
            </a:pPr>
            <a:r>
              <a:rPr lang="en-US" altLang="zh-CN" sz="2200" b="1" dirty="0">
                <a:latin typeface="Calibri" panose="020F0502020204030204" pitchFamily="34" charset="0"/>
                <a:cs typeface="Calibri" panose="020F0502020204030204" pitchFamily="34" charset="0"/>
              </a:rPr>
              <a:t>2 Assign </a:t>
            </a:r>
            <a:r>
              <a:rPr lang="en-US" altLang="zh-CN" sz="2200" b="1" dirty="0">
                <a:latin typeface="Calibri" panose="020F0502020204030204" pitchFamily="34" charset="0"/>
              </a:rPr>
              <a:t>roles for the members of your group:</a:t>
            </a:r>
          </a:p>
          <a:p>
            <a:pPr marL="0" indent="0">
              <a:buNone/>
            </a:pPr>
            <a:r>
              <a:rPr lang="en-US" altLang="zh-CN" sz="1800" b="1" dirty="0">
                <a:latin typeface="Calibri" panose="020F0502020204030204" pitchFamily="34" charset="0"/>
              </a:rPr>
              <a:t>      </a:t>
            </a:r>
            <a:r>
              <a:rPr lang="en-US" altLang="zh-CN" sz="1800" dirty="0">
                <a:latin typeface="Calibri" panose="020F0502020204030204" pitchFamily="34" charset="0"/>
              </a:rPr>
              <a:t>director(s)              set and costume designers             actor(s) / actress(es)</a:t>
            </a:r>
          </a:p>
          <a:p>
            <a:pPr marL="0" indent="0">
              <a:buNone/>
            </a:pPr>
            <a:r>
              <a:rPr lang="en-US" altLang="zh-CN" sz="2200" b="1" dirty="0">
                <a:latin typeface="Calibri" panose="020F0502020204030204" pitchFamily="34" charset="0"/>
              </a:rPr>
              <a:t>3 Rehearse your play.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标题 1"/>
          <p:cNvSpPr>
            <a:spLocks noGrp="1"/>
          </p:cNvSpPr>
          <p:nvPr>
            <p:ph type="title"/>
          </p:nvPr>
        </p:nvSpPr>
        <p:spPr>
          <a:xfrm>
            <a:off x="700405" y="-84137"/>
            <a:ext cx="6319838" cy="1144587"/>
          </a:xfrm>
        </p:spPr>
        <p:txBody>
          <a:bodyPr vert="horz" lIns="68580" tIns="34290" rIns="68580" bIns="34290" anchor="ctr"/>
          <a:lstStyle/>
          <a:p>
            <a:br>
              <a:rPr lang="en-US" altLang="zh-CN" sz="2400" b="1" dirty="0">
                <a:latin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2400" b="1" dirty="0">
                <a:solidFill>
                  <a:schemeClr val="accent1"/>
                </a:solidFill>
                <a:latin typeface="Verdana" panose="020B0604030504040204" pitchFamily="34" charset="0"/>
                <a:cs typeface="Verdana" panose="020B0604030504040204" pitchFamily="34" charset="0"/>
              </a:rPr>
              <a:t>Present</a:t>
            </a:r>
            <a:endParaRPr lang="zh-CN" altLang="en-US" sz="2400" b="1" dirty="0">
              <a:solidFill>
                <a:schemeClr val="accent1"/>
              </a:solidFill>
              <a:latin typeface="Verdana" panose="020B0604030504040204" pitchFamily="34" charset="0"/>
            </a:endParaRPr>
          </a:p>
        </p:txBody>
      </p:sp>
      <p:sp>
        <p:nvSpPr>
          <p:cNvPr id="7170" name="内容占位符 3"/>
          <p:cNvSpPr>
            <a:spLocks noGrp="1"/>
          </p:cNvSpPr>
          <p:nvPr>
            <p:ph idx="1"/>
          </p:nvPr>
        </p:nvSpPr>
        <p:spPr>
          <a:xfrm>
            <a:off x="700405" y="1011238"/>
            <a:ext cx="7759700" cy="1706562"/>
          </a:xfrm>
        </p:spPr>
        <p:txBody>
          <a:bodyPr vert="horz" lIns="68580" tIns="34290" rIns="68580" bIns="34290" anchor="t"/>
          <a:lstStyle/>
          <a:p>
            <a:pPr marL="0" indent="0">
              <a:buNone/>
            </a:pPr>
            <a:r>
              <a:rPr lang="en-US" altLang="zh-CN" sz="1800" b="1" dirty="0">
                <a:latin typeface="Calibri" panose="020F0502020204030204" pitchFamily="34" charset="0"/>
                <a:cs typeface="Calibri" panose="020F0502020204030204" pitchFamily="34" charset="0"/>
              </a:rPr>
              <a:t>1 Perform </a:t>
            </a:r>
            <a:r>
              <a:rPr lang="en-US" altLang="zh-CN" sz="1800" b="1" dirty="0">
                <a:latin typeface="Calibri" panose="020F0502020204030204" pitchFamily="34" charset="0"/>
              </a:rPr>
              <a:t>your play to the class.</a:t>
            </a:r>
          </a:p>
          <a:p>
            <a:pPr marL="0" indent="0">
              <a:buNone/>
            </a:pPr>
            <a:r>
              <a:rPr lang="en-US" altLang="zh-CN" sz="1800" b="1" dirty="0">
                <a:latin typeface="Calibri" panose="020F0502020204030204" pitchFamily="34" charset="0"/>
              </a:rPr>
              <a:t>2 Watch other performances and vote for the best play, best script, best set and costume design, and best actor / actress.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354</Words>
  <Application>Microsoft Office PowerPoint</Application>
  <PresentationFormat>全屏显示(16:9)</PresentationFormat>
  <Paragraphs>30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3" baseType="lpstr">
      <vt:lpstr>等线</vt:lpstr>
      <vt:lpstr>等线 Light</vt:lpstr>
      <vt:lpstr>Arial</vt:lpstr>
      <vt:lpstr>Calibri</vt:lpstr>
      <vt:lpstr>Verdana</vt:lpstr>
      <vt:lpstr>Office 主题​​</vt:lpstr>
      <vt:lpstr>Unit 1 Face values  Project</vt:lpstr>
      <vt:lpstr>Adapting a book for the stage</vt:lpstr>
      <vt:lpstr> Investigate</vt:lpstr>
      <vt:lpstr> Plan</vt:lpstr>
      <vt:lpstr> Create</vt:lpstr>
      <vt:lpstr> Present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明露 史</cp:lastModifiedBy>
  <cp:revision>77</cp:revision>
  <dcterms:created xsi:type="dcterms:W3CDTF">2018-01-26T01:27:00Z</dcterms:created>
  <dcterms:modified xsi:type="dcterms:W3CDTF">2020-11-09T01:25:04Z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2052-11.1.0.9513</vt:lpwstr>
  </property>
</Properties>
</file>