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1"/>
  </p:sldMasterIdLst>
  <p:notesMasterIdLst>
    <p:notesMasterId r:id="rId2"/>
  </p:notesMasterIdLst>
  <p:sldIdLst>
    <p:sldId id="256" r:id="rId3"/>
    <p:sldId id="257" r:id="rId4"/>
    <p:sldId id="266" r:id="rId5"/>
    <p:sldId id="268" r:id="rId6"/>
    <p:sldId id="267" r:id="rId7"/>
    <p:sldId id="282" r:id="rId8"/>
    <p:sldId id="283" r:id="rId9"/>
    <p:sldId id="284" r:id="rId10"/>
    <p:sldId id="270" r:id="rId11"/>
    <p:sldId id="259" r:id="rId12"/>
  </p:sldIdLst>
  <p:sldSz cx="9144000" cy="5143500" type="screen16x9"/>
  <p:notesSz cx="6858000" cy="9144000"/>
  <p:custDataLst>
    <p:tags r:id="rId13"/>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93">
          <p15:clr>
            <a:srgbClr val="A4A3A4"/>
          </p15:clr>
        </p15:guide>
        <p15:guide id="2" pos="288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autoAdjust="0"/>
    <p:restoredTop sz="94586" autoAdjust="0"/>
  </p:normalViewPr>
  <p:slideViewPr>
    <p:cSldViewPr>
      <p:cViewPr varScale="1">
        <p:scale>
          <a:sx n="122" d="100"/>
          <a:sy n="122" d="100"/>
        </p:scale>
        <p:origin x="84" y="124"/>
      </p:cViewPr>
      <p:guideLst>
        <p:guide orient="horz" pos="1693"/>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tags" Target="tags/tag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heme" Target="theme/theme1.xml" /><Relationship Id="rId17" Type="http://schemas.openxmlformats.org/officeDocument/2006/relationships/tableStyles" Target="tableStyles.xml" /><Relationship Id="rId2" Type="http://schemas.openxmlformats.org/officeDocument/2006/relationships/notesMaster" Target="notesMasters/notesMaster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D6755A-0260-4F79-A0C0-A1783DA016D1}" type="datetimeFigureOut">
              <a:rPr lang="zh-CN" altLang="en-US" smtClean="0"/>
              <a:t>2020/11/9</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AEC0E6-2CC3-4D85-9D4C-27511AAAF97E}" type="slidenum">
              <a:rPr lang="zh-CN" altLang="en-US" smtClean="0"/>
              <a:t>‹#›</a:t>
            </a:fld>
            <a:endParaRPr lang="zh-CN" altLang="en-US"/>
          </a:p>
        </p:txBody>
      </p:sp>
    </p:spTree>
    <p:extLst>
      <p:ext uri="{BB962C8B-B14F-4D97-AF65-F5344CB8AC3E}">
        <p14:creationId xmlns:p14="http://schemas.microsoft.com/office/powerpoint/2010/main" val="760765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hasCustomPrompt="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内容占位符 3"/>
          <p:cNvSpPr>
            <a:spLocks noGrp="1"/>
          </p:cNvSpPr>
          <p:nvPr>
            <p:ph sz="half" idx="2" hasCustomPrompt="1"/>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内容占位符 5"/>
          <p:cNvSpPr>
            <a:spLocks noGrp="1"/>
          </p:cNvSpPr>
          <p:nvPr>
            <p:ph sz="quarter" idx="4" hasCustomPrompt="1"/>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内容占位符 2"/>
          <p:cNvSpPr>
            <a:spLocks noGrp="1"/>
          </p:cNvSpPr>
          <p:nvPr>
            <p:ph idx="1" hasCustomPrompt="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hasCustomPrompt="1"/>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image" Target="../media/image1.png"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12">
            <a:lum/>
          </a:blip>
          <a:stretch>
            <a:fillRect/>
          </a:stretch>
        </a:blipFill>
        <a:effectLst/>
      </p:bgPr>
    </p:bg>
    <p:spTree>
      <p:nvGrpSpPr>
        <p:cNvPr id="1" name=""/>
        <p:cNvGrpSpPr/>
        <p:nvPr/>
      </p:nvGrpSpPr>
      <p:grpSpPr>
        <a:xfrm>
          <a:off x="0" y="0"/>
          <a:ext cx="0" cy="0"/>
        </a:xfrm>
      </p:grpSpPr>
      <p:sp>
        <p:nvSpPr>
          <p:cNvPr id="2" name="标题占位符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zh-CN" altLang="en-US"/>
              <a:t>单击此处编辑母版标题样式</a:t>
            </a:r>
          </a:p>
        </p:txBody>
      </p:sp>
      <p:sp>
        <p:nvSpPr>
          <p:cNvPr id="3" name="文本占位符 2"/>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9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9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9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9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9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9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9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9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9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3.png" /><Relationship Id="rId3" Type="http://schemas.openxmlformats.org/officeDocument/2006/relationships/image" Target="../media/image4.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2" name="标题 1"/>
          <p:cNvSpPr>
            <a:spLocks noGrp="1"/>
          </p:cNvSpPr>
          <p:nvPr>
            <p:ph type="ctrTitle"/>
          </p:nvPr>
        </p:nvSpPr>
        <p:spPr>
          <a:xfrm>
            <a:off x="1115616" y="771550"/>
            <a:ext cx="6858000" cy="2270038"/>
          </a:xfrm>
        </p:spPr>
        <p:txBody>
          <a:bodyPr>
            <a:normAutofit/>
          </a:bodyPr>
          <a:lstStyle/>
          <a:p>
            <a:r>
              <a:rPr lang="en-US" altLang="zh-CN" sz="3300" b="1">
                <a:latin typeface="Verdana" panose="020b0604030504040204" pitchFamily="34" charset="0"/>
                <a:ea typeface="Verdana" panose="020b0604030504040204" pitchFamily="34" charset="0"/>
                <a:cs typeface="Verdana" panose="020b0604030504040204" pitchFamily="34" charset="0"/>
              </a:rPr>
              <a:t>Unit 1 Face values</a:t>
            </a:r>
            <a:br>
              <a:rPr lang="en-US" altLang="zh-CN" sz="3300" b="1">
                <a:latin typeface="Verdana" panose="020b0604030504040204" pitchFamily="34" charset="0"/>
                <a:ea typeface="Verdana" panose="020b0604030504040204" pitchFamily="34" charset="0"/>
                <a:cs typeface="Verdana" panose="020b0604030504040204" pitchFamily="34" charset="0"/>
              </a:rPr>
            </a:br>
            <a:br>
              <a:rPr lang="en-US" altLang="zh-CN" sz="3300" b="1">
                <a:latin typeface="Verdana" panose="020b0604030504040204" pitchFamily="34" charset="0"/>
                <a:ea typeface="Verdana" panose="020b0604030504040204" pitchFamily="34" charset="0"/>
                <a:cs typeface="Verdana" panose="020b0604030504040204" pitchFamily="34" charset="0"/>
              </a:rPr>
            </a:br>
            <a:r>
              <a:rPr lang="en-US" altLang="zh-CN" sz="3300" b="1">
                <a:latin typeface="Verdana" panose="020b0604030504040204" pitchFamily="34" charset="0"/>
                <a:ea typeface="Verdana" panose="020b0604030504040204" pitchFamily="34" charset="0"/>
                <a:cs typeface="Verdana" panose="020b0604030504040204" pitchFamily="34" charset="0"/>
              </a:rPr>
              <a:t>Understanding ideas</a:t>
            </a:r>
            <a:endParaRPr lang="zh-CN" altLang="en-US" sz="3600"/>
          </a:p>
        </p:txBody>
      </p:sp>
      <p:sp>
        <p:nvSpPr>
          <p:cNvPr id="4" name="TextBox 3"/>
          <p:cNvSpPr txBox="1"/>
          <p:nvPr/>
        </p:nvSpPr>
        <p:spPr>
          <a:xfrm>
            <a:off x="737574" y="303498"/>
            <a:ext cx="4104456" cy="346249"/>
          </a:xfrm>
          <a:prstGeom prst="rect">
            <a:avLst/>
          </a:prstGeom>
          <a:noFill/>
        </p:spPr>
        <p:txBody>
          <a:bodyPr wrap="square" lIns="68580" tIns="34290" rIns="68580" bIns="34290" rtlCol="0">
            <a:spAutoFit/>
          </a:bodyPr>
          <a:lstStyle/>
          <a:p>
            <a:r>
              <a:rPr lang="zh-CN" altLang="en-US" sz="1800" b="1"/>
              <a:t>新标准</a:t>
            </a:r>
            <a:r>
              <a:rPr lang="en-US" altLang="zh-CN" sz="1800" b="1"/>
              <a:t>《</a:t>
            </a:r>
            <a:r>
              <a:rPr lang="zh-CN" altLang="en-US" sz="1800" b="1"/>
              <a:t>英语</a:t>
            </a:r>
            <a:r>
              <a:rPr lang="en-US" altLang="zh-CN" sz="1800" b="1"/>
              <a:t>》</a:t>
            </a:r>
            <a:r>
              <a:rPr lang="zh-CN" altLang="en-US" sz="1800" b="1"/>
              <a:t>高中选择性必修第三册</a:t>
            </a:r>
            <a:endParaRPr sz="1800" b="1"/>
          </a:p>
        </p:txBody>
      </p:sp>
    </p:spTree>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pic>
        <p:nvPicPr>
          <p:cNvPr id="2" name="New picture"/>
          <p:cNvPicPr/>
          <p:nvPr/>
        </p:nvPicPr>
        <p:blipFill>
          <a:blip r:embed="rId2"/>
          <a:stretch>
            <a:fillRect/>
          </a:stretch>
        </p:blipFill>
        <p:spPr>
          <a:xfrm>
            <a:off x="11137900" y="10299700"/>
            <a:ext cx="342900" cy="254000"/>
          </a:xfrm>
          <a:prstGeom prst="cube">
            <a:avLst/>
          </a:prstGeom>
        </p:spPr>
      </p:pic>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323528" y="-142359"/>
            <a:ext cx="6458044" cy="1145778"/>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1 </a:t>
            </a:r>
            <a:endParaRPr lang="zh-CN" altLang="en-US" sz="2400" b="1">
              <a:latin typeface="Verdana" panose="020b0604030504040204" pitchFamily="34" charset="0"/>
              <a:cs typeface="Verdana" panose="020b0604030504040204" pitchFamily="34" charset="0"/>
            </a:endParaRPr>
          </a:p>
        </p:txBody>
      </p:sp>
      <p:sp>
        <p:nvSpPr>
          <p:cNvPr id="3" name="内容占位符 2"/>
          <p:cNvSpPr>
            <a:spLocks noGrp="1"/>
          </p:cNvSpPr>
          <p:nvPr>
            <p:ph idx="1"/>
          </p:nvPr>
        </p:nvSpPr>
        <p:spPr>
          <a:xfrm>
            <a:off x="323528" y="843558"/>
            <a:ext cx="4635187" cy="3378830"/>
          </a:xfrm>
        </p:spPr>
        <p:txBody>
          <a:bodyPr/>
          <a:lstStyle/>
          <a:p>
            <a:pPr marL="0" indent="0">
              <a:buNone/>
            </a:pPr>
            <a:r>
              <a:rPr lang="en-US" altLang="zh-CN" sz="2200" b="1">
                <a:latin typeface="Calibri" pitchFamily="34" charset="0"/>
                <a:cs typeface="Calibri" pitchFamily="34" charset="0"/>
              </a:rPr>
              <a:t>Read the facts about how satisfied people around the world are with their personal looks and answer the questions. </a:t>
            </a:r>
          </a:p>
          <a:p>
            <a:pPr marL="0" indent="0">
              <a:buNone/>
            </a:pPr>
            <a:r>
              <a:rPr lang="en-US" altLang="zh-CN" sz="2000">
                <a:latin typeface="Calibri" pitchFamily="34" charset="0"/>
                <a:cs typeface="Calibri" pitchFamily="34" charset="0"/>
              </a:rPr>
              <a:t>1 Do you find any of the facts surprising?   </a:t>
            </a:r>
          </a:p>
          <a:p>
            <a:pPr marL="0" indent="0">
              <a:buNone/>
            </a:pPr>
            <a:r>
              <a:rPr lang="en-US" altLang="zh-CN" sz="2000">
                <a:latin typeface="Calibri" pitchFamily="34" charset="0"/>
                <a:cs typeface="Calibri" pitchFamily="34" charset="0"/>
              </a:rPr>
              <a:t>   Why?</a:t>
            </a:r>
          </a:p>
          <a:p>
            <a:pPr marL="0" indent="0">
              <a:buNone/>
            </a:pPr>
            <a:r>
              <a:rPr lang="en-US" altLang="zh-CN" sz="2000">
                <a:latin typeface="Calibri" pitchFamily="34" charset="0"/>
                <a:cs typeface="Calibri" pitchFamily="34" charset="0"/>
              </a:rPr>
              <a:t>2 Do you think one’s appearance is </a:t>
            </a:r>
          </a:p>
          <a:p>
            <a:pPr marL="0" indent="0">
              <a:buNone/>
            </a:pPr>
            <a:r>
              <a:rPr lang="en-US" altLang="zh-CN" sz="2000">
                <a:latin typeface="Calibri" pitchFamily="34" charset="0"/>
                <a:cs typeface="Calibri" pitchFamily="34" charset="0"/>
              </a:rPr>
              <a:t>   important? Why?</a:t>
            </a:r>
          </a:p>
        </p:txBody>
      </p:sp>
      <p:sp>
        <p:nvSpPr>
          <p:cNvPr id="5" name="矩形 4"/>
          <p:cNvSpPr/>
          <p:nvPr/>
        </p:nvSpPr>
        <p:spPr>
          <a:xfrm>
            <a:off x="5278120" y="527050"/>
            <a:ext cx="3691255" cy="4180205"/>
          </a:xfrm>
          <a:prstGeom prst="rect">
            <a:avLst/>
          </a:prstGeom>
          <a:solidFill>
            <a:schemeClr val="accent4">
              <a:lumMod val="20000"/>
              <a:lumOff val="8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zh-CN" altLang="en-US"/>
          </a:p>
        </p:txBody>
      </p:sp>
      <p:sp>
        <p:nvSpPr>
          <p:cNvPr id="6" name="文本框 5"/>
          <p:cNvSpPr txBox="1"/>
          <p:nvPr/>
        </p:nvSpPr>
        <p:spPr>
          <a:xfrm>
            <a:off x="5278120" y="527050"/>
            <a:ext cx="3691255" cy="3231654"/>
          </a:xfrm>
          <a:prstGeom prst="rect">
            <a:avLst/>
          </a:prstGeom>
          <a:noFill/>
        </p:spPr>
        <p:txBody>
          <a:bodyPr wrap="square" rtlCol="0">
            <a:spAutoFit/>
          </a:bodyPr>
          <a:lstStyle/>
          <a:p>
            <a:r>
              <a:rPr lang="en-US" altLang="zh-CN" sz="1700" b="1">
                <a:latin typeface="Calibri" pitchFamily="34" charset="0"/>
                <a:cs typeface="Calibri" pitchFamily="34" charset="0"/>
              </a:rPr>
              <a:t>• Over half of people are fairly  </a:t>
            </a:r>
          </a:p>
          <a:p>
            <a:r>
              <a:rPr lang="en-US" altLang="zh-CN" sz="1700" b="1">
                <a:latin typeface="Calibri" pitchFamily="34" charset="0"/>
                <a:cs typeface="Calibri" pitchFamily="34" charset="0"/>
              </a:rPr>
              <a:t>   satisfied or completely satisfied with</a:t>
            </a:r>
          </a:p>
          <a:p>
            <a:r>
              <a:rPr lang="en-US" altLang="zh-CN" sz="1700" b="1">
                <a:latin typeface="Calibri" pitchFamily="34" charset="0"/>
                <a:cs typeface="Calibri" pitchFamily="34" charset="0"/>
              </a:rPr>
              <a:t>   their appearances.</a:t>
            </a:r>
          </a:p>
          <a:p>
            <a:r>
              <a:rPr lang="en-US" altLang="zh-CN" sz="1700" b="1">
                <a:latin typeface="Calibri" pitchFamily="34" charset="0"/>
                <a:cs typeface="Calibri" pitchFamily="34" charset="0"/>
              </a:rPr>
              <a:t>• Teenagers are almost as satisfied  </a:t>
            </a:r>
          </a:p>
          <a:p>
            <a:r>
              <a:rPr lang="en-US" altLang="zh-CN" sz="1700" b="1">
                <a:latin typeface="Calibri" pitchFamily="34" charset="0"/>
                <a:cs typeface="Calibri" pitchFamily="34" charset="0"/>
              </a:rPr>
              <a:t>   with their looks as older generations.</a:t>
            </a:r>
          </a:p>
          <a:p>
            <a:r>
              <a:rPr lang="en-US" altLang="zh-CN" sz="1700" b="1">
                <a:latin typeface="Calibri" pitchFamily="34" charset="0"/>
                <a:cs typeface="Calibri" pitchFamily="34" charset="0"/>
              </a:rPr>
              <a:t>• Men and women are almost equal in</a:t>
            </a:r>
          </a:p>
          <a:p>
            <a:r>
              <a:rPr lang="en-US" altLang="zh-CN" sz="1700" b="1">
                <a:latin typeface="Calibri" pitchFamily="34" charset="0"/>
                <a:cs typeface="Calibri" pitchFamily="34" charset="0"/>
              </a:rPr>
              <a:t>   terms of how satisfied they are.</a:t>
            </a:r>
          </a:p>
          <a:p>
            <a:r>
              <a:rPr lang="en-US" altLang="zh-CN" sz="1700" b="1">
                <a:latin typeface="Calibri" pitchFamily="34" charset="0"/>
                <a:cs typeface="Calibri" pitchFamily="34" charset="0"/>
              </a:rPr>
              <a:t>• People in Latin American countries</a:t>
            </a:r>
          </a:p>
          <a:p>
            <a:r>
              <a:rPr lang="en-US" altLang="zh-CN" sz="1700" b="1">
                <a:latin typeface="Calibri" pitchFamily="34" charset="0"/>
                <a:cs typeface="Calibri" pitchFamily="34" charset="0"/>
              </a:rPr>
              <a:t>   are the happiest with their looks.</a:t>
            </a:r>
          </a:p>
          <a:p>
            <a:r>
              <a:rPr lang="en-US" altLang="zh-CN" sz="1700" b="1">
                <a:latin typeface="Calibri" pitchFamily="34" charset="0"/>
                <a:cs typeface="Calibri" pitchFamily="34" charset="0"/>
              </a:rPr>
              <a:t>• Japanese people are the most self-</a:t>
            </a:r>
          </a:p>
          <a:p>
            <a:r>
              <a:rPr lang="en-US" altLang="zh-CN" sz="1700" b="1">
                <a:latin typeface="Calibri" pitchFamily="34" charset="0"/>
                <a:cs typeface="Calibri" pitchFamily="34" charset="0"/>
              </a:rPr>
              <a:t>   critical, with over one in ten “not at</a:t>
            </a:r>
          </a:p>
          <a:p>
            <a:r>
              <a:rPr lang="en-US" altLang="zh-CN" sz="1700" b="1">
                <a:latin typeface="Calibri" pitchFamily="34" charset="0"/>
                <a:cs typeface="Calibri" pitchFamily="34" charset="0"/>
              </a:rPr>
              <a:t>   all satisfied”.</a:t>
            </a:r>
          </a:p>
        </p:txBody>
      </p:sp>
    </p:spTree>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628650" y="411510"/>
            <a:ext cx="7886700" cy="856506"/>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2</a:t>
            </a:r>
            <a:endParaRPr lang="zh-CN" altLang="en-US" sz="2400"/>
          </a:p>
        </p:txBody>
      </p:sp>
      <p:sp>
        <p:nvSpPr>
          <p:cNvPr id="3" name="内容占位符 2"/>
          <p:cNvSpPr>
            <a:spLocks noGrp="1"/>
          </p:cNvSpPr>
          <p:nvPr>
            <p:ph idx="1"/>
          </p:nvPr>
        </p:nvSpPr>
        <p:spPr>
          <a:xfrm>
            <a:off x="628650" y="1131590"/>
            <a:ext cx="7886700" cy="3524230"/>
          </a:xfrm>
        </p:spPr>
        <p:txBody>
          <a:bodyPr>
            <a:normAutofit fontScale="92500" lnSpcReduction="10000"/>
          </a:bodyPr>
          <a:lstStyle/>
          <a:p>
            <a:pPr marL="0" indent="0">
              <a:buNone/>
            </a:pPr>
            <a:r>
              <a:rPr lang="en-US" altLang="zh-CN" sz="2500" b="1">
                <a:latin typeface="Calibri" pitchFamily="34" charset="0"/>
                <a:cs typeface="Calibri" pitchFamily="34" charset="0"/>
              </a:rPr>
              <a:t>Read the passage and find out what attitude each person has towards their looks. </a:t>
            </a:r>
          </a:p>
          <a:p>
            <a:pPr marL="0" indent="0">
              <a:buNone/>
            </a:pPr>
            <a:endParaRPr lang="en-US" altLang="zh-CN"/>
          </a:p>
          <a:p>
            <a:pPr marL="0" indent="0">
              <a:buNone/>
            </a:pPr>
            <a:r>
              <a:rPr lang="en-US" altLang="zh-CN"/>
              <a:t>Jade:</a:t>
            </a:r>
          </a:p>
          <a:p>
            <a:pPr marL="0" indent="0">
              <a:buNone/>
            </a:pPr>
            <a:endParaRPr lang="zh-CN" altLang="en-US"/>
          </a:p>
          <a:p>
            <a:pPr marL="0" indent="0">
              <a:buNone/>
            </a:pPr>
            <a:endParaRPr lang="en-US" altLang="zh-CN"/>
          </a:p>
          <a:p>
            <a:pPr marL="0" indent="0">
              <a:buNone/>
            </a:pPr>
            <a:r>
              <a:rPr lang="zh-CN" altLang="en-US"/>
              <a:t>Anthony:</a:t>
            </a:r>
          </a:p>
          <a:p>
            <a:pPr marL="0" indent="0">
              <a:buNone/>
            </a:pPr>
            <a:endParaRPr lang="zh-CN" altLang="en-US"/>
          </a:p>
          <a:p>
            <a:pPr marL="0" indent="0">
              <a:buNone/>
            </a:pPr>
            <a:endParaRPr lang="en-US" altLang="zh-CN"/>
          </a:p>
          <a:p>
            <a:pPr marL="0" indent="0">
              <a:buNone/>
            </a:pPr>
            <a:r>
              <a:rPr lang="zh-CN" altLang="en-US"/>
              <a:t>Emma:</a:t>
            </a:r>
          </a:p>
        </p:txBody>
      </p:sp>
      <p:sp>
        <p:nvSpPr>
          <p:cNvPr id="6" name="文本框 5"/>
          <p:cNvSpPr txBox="1"/>
          <p:nvPr/>
        </p:nvSpPr>
        <p:spPr>
          <a:xfrm>
            <a:off x="1435310" y="2067694"/>
            <a:ext cx="7160895" cy="830997"/>
          </a:xfrm>
          <a:prstGeom prst="rect">
            <a:avLst/>
          </a:prstGeom>
          <a:noFill/>
        </p:spPr>
        <p:txBody>
          <a:bodyPr wrap="square" rtlCol="0">
            <a:spAutoFit/>
          </a:bodyPr>
          <a:lstStyle/>
          <a:p>
            <a:r>
              <a:rPr lang="en-US" altLang="zh-CN" sz="1600">
                <a:solidFill>
                  <a:schemeClr val="accent2"/>
                </a:solidFill>
                <a:latin typeface="Calibri" pitchFamily="34" charset="0"/>
                <a:cs typeface="Calibri" pitchFamily="34" charset="0"/>
              </a:rPr>
              <a:t>Jade is too obsessed with selfie apps, editing and posting selfies for hours every day, which shows that she craves others’ attention to make up for her lack of confidence towards her look.</a:t>
            </a:r>
            <a:endParaRPr lang="zh-CN" altLang="en-US" sz="1200">
              <a:solidFill>
                <a:schemeClr val="accent2"/>
              </a:solidFill>
              <a:latin typeface="Calibri" pitchFamily="34" charset="0"/>
              <a:cs typeface="Calibri" pitchFamily="34" charset="0"/>
            </a:endParaRPr>
          </a:p>
        </p:txBody>
      </p:sp>
      <p:sp>
        <p:nvSpPr>
          <p:cNvPr id="7" name="文本框 6"/>
          <p:cNvSpPr txBox="1"/>
          <p:nvPr/>
        </p:nvSpPr>
        <p:spPr>
          <a:xfrm>
            <a:off x="1706461" y="2980337"/>
            <a:ext cx="6977380" cy="829945"/>
          </a:xfrm>
          <a:prstGeom prst="rect">
            <a:avLst/>
          </a:prstGeom>
          <a:noFill/>
        </p:spPr>
        <p:txBody>
          <a:bodyPr wrap="square" rtlCol="0">
            <a:spAutoFit/>
          </a:bodyPr>
          <a:lstStyle/>
          <a:p>
            <a:r>
              <a:rPr lang="zh-CN" altLang="en-US" sz="1600">
                <a:solidFill>
                  <a:schemeClr val="accent2"/>
                </a:solidFill>
                <a:latin typeface="Calibri" pitchFamily="34" charset="0"/>
                <a:cs typeface="Calibri" pitchFamily="34" charset="0"/>
              </a:rPr>
              <a:t>Although Anthony used to not care about his appearance, his attitude changed after a makeover experience</a:t>
            </a:r>
            <a:r>
              <a:rPr lang="en-US" altLang="zh-CN" sz="1600">
                <a:solidFill>
                  <a:schemeClr val="accent2"/>
                </a:solidFill>
                <a:latin typeface="Calibri" pitchFamily="34" charset="0"/>
                <a:cs typeface="Calibri" pitchFamily="34" charset="0"/>
              </a:rPr>
              <a:t>. H</a:t>
            </a:r>
            <a:r>
              <a:rPr lang="zh-CN" altLang="en-US" sz="1600">
                <a:solidFill>
                  <a:schemeClr val="accent2"/>
                </a:solidFill>
                <a:latin typeface="Calibri" pitchFamily="34" charset="0"/>
                <a:cs typeface="Calibri" pitchFamily="34" charset="0"/>
              </a:rPr>
              <a:t>e realised that there is value in making an effort with the way you present yourself.</a:t>
            </a:r>
          </a:p>
        </p:txBody>
      </p:sp>
      <p:sp>
        <p:nvSpPr>
          <p:cNvPr id="8" name="文本框 7"/>
          <p:cNvSpPr txBox="1"/>
          <p:nvPr/>
        </p:nvSpPr>
        <p:spPr>
          <a:xfrm>
            <a:off x="1566784" y="3900993"/>
            <a:ext cx="7122160" cy="830997"/>
          </a:xfrm>
          <a:prstGeom prst="rect">
            <a:avLst/>
          </a:prstGeom>
          <a:noFill/>
        </p:spPr>
        <p:txBody>
          <a:bodyPr wrap="square" rtlCol="0">
            <a:spAutoFit/>
          </a:bodyPr>
          <a:lstStyle/>
          <a:p>
            <a:r>
              <a:rPr lang="zh-CN" altLang="en-US" sz="1600">
                <a:solidFill>
                  <a:schemeClr val="accent2"/>
                </a:solidFill>
                <a:latin typeface="Calibri" pitchFamily="34" charset="0"/>
                <a:cs typeface="Calibri" pitchFamily="34" charset="0"/>
              </a:rPr>
              <a:t>Emma had always been ashamed of being larger than other girls, until she came to realise that mental and physical health is more beautiful and important than </a:t>
            </a:r>
            <a:r>
              <a:rPr lang="en-US" altLang="zh-CN" sz="1600">
                <a:solidFill>
                  <a:schemeClr val="accent2"/>
                </a:solidFill>
                <a:latin typeface="Calibri" pitchFamily="34" charset="0"/>
                <a:cs typeface="Calibri" pitchFamily="34" charset="0"/>
              </a:rPr>
              <a:t>being skinny and unhealthy</a:t>
            </a:r>
            <a:r>
              <a:rPr lang="zh-CN" altLang="en-US" sz="1600">
                <a:solidFill>
                  <a:schemeClr val="accent2"/>
                </a:solidFill>
                <a:latin typeface="Calibri" pitchFamily="34" charset="0"/>
                <a:cs typeface="Calibri" pitchFamily="34" charset="0"/>
              </a:rPr>
              <a:t>, and that confidence itself is attractive.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582930" y="263570"/>
            <a:ext cx="6319614" cy="1145778"/>
          </a:xfrm>
        </p:spPr>
        <p:txBody>
          <a:bodyPr>
            <a:normAutofit/>
          </a:bodyPr>
          <a:lstStyle/>
          <a:p>
            <a:br>
              <a:rPr lang="en-US" altLang="zh-CN" sz="2400" b="1">
                <a:latin typeface="Verdana" panose="020b0604030504040204" pitchFamily="34" charset="0"/>
                <a:ea typeface="Verdana" panose="020b0604030504040204" pitchFamily="34" charset="0"/>
                <a:cs typeface="Verdana" panose="020b0604030504040204" pitchFamily="34" charset="0"/>
              </a:rPr>
            </a:br>
            <a:r>
              <a:rPr lang="en-US" altLang="zh-CN" sz="2400" b="1">
                <a:latin typeface="Verdana" panose="020b0604030504040204" pitchFamily="34" charset="0"/>
                <a:ea typeface="Verdana" panose="020b0604030504040204" pitchFamily="34" charset="0"/>
                <a:cs typeface="Verdana" panose="020b0604030504040204" pitchFamily="34" charset="0"/>
              </a:rPr>
              <a:t>Activity 3</a:t>
            </a:r>
            <a:endParaRPr lang="zh-CN" altLang="en-US" sz="2400" b="1">
              <a:latin typeface="Verdana" panose="020b0604030504040204" pitchFamily="34" charset="0"/>
              <a:cs typeface="Verdana" panose="020b0604030504040204" pitchFamily="34" charset="0"/>
            </a:endParaRPr>
          </a:p>
        </p:txBody>
      </p:sp>
      <p:sp>
        <p:nvSpPr>
          <p:cNvPr id="3" name="内容占位符 2"/>
          <p:cNvSpPr>
            <a:spLocks noGrp="1"/>
          </p:cNvSpPr>
          <p:nvPr>
            <p:ph idx="1"/>
          </p:nvPr>
        </p:nvSpPr>
        <p:spPr>
          <a:xfrm>
            <a:off x="582930" y="1409348"/>
            <a:ext cx="7932420" cy="3023870"/>
          </a:xfrm>
        </p:spPr>
        <p:txBody>
          <a:bodyPr>
            <a:normAutofit/>
          </a:bodyPr>
          <a:lstStyle/>
          <a:p>
            <a:pPr marL="0" indent="0">
              <a:buNone/>
            </a:pPr>
            <a:r>
              <a:rPr lang="en-US" altLang="zh-CN" sz="2300" b="1">
                <a:latin typeface="Calibri" pitchFamily="34" charset="0"/>
                <a:cs typeface="Calibri" pitchFamily="34" charset="0"/>
              </a:rPr>
              <a:t>Choose the purpose of the passage and give your reasons.</a:t>
            </a:r>
          </a:p>
          <a:p>
            <a:pPr marL="0" indent="0">
              <a:buNone/>
            </a:pPr>
            <a:r>
              <a:rPr lang="en-US" altLang="zh-CN" sz="2000">
                <a:latin typeface="Calibri" pitchFamily="34" charset="0"/>
                <a:cs typeface="Calibri" pitchFamily="34" charset="0"/>
              </a:rPr>
              <a:t>1  To persuade people to edit their photos less.</a:t>
            </a:r>
          </a:p>
          <a:p>
            <a:pPr marL="0" indent="0">
              <a:buNone/>
            </a:pPr>
            <a:r>
              <a:rPr lang="en-US" altLang="zh-CN" sz="2000">
                <a:latin typeface="Calibri" pitchFamily="34" charset="0"/>
                <a:cs typeface="Calibri" pitchFamily="34" charset="0"/>
              </a:rPr>
              <a:t>2  To prove that external beauty is not the most important thing.</a:t>
            </a:r>
          </a:p>
          <a:p>
            <a:pPr marL="0" indent="0">
              <a:buNone/>
            </a:pPr>
            <a:r>
              <a:rPr lang="en-US" altLang="zh-CN" sz="2000">
                <a:latin typeface="Calibri" pitchFamily="34" charset="0"/>
                <a:cs typeface="Calibri" pitchFamily="34" charset="0"/>
              </a:rPr>
              <a:t>3  To show the true meaning of beauty.</a:t>
            </a:r>
          </a:p>
          <a:p>
            <a:pPr marL="0" indent="0">
              <a:buNone/>
            </a:pPr>
            <a:r>
              <a:rPr lang="en-US" altLang="zh-CN" sz="2000">
                <a:latin typeface="Calibri" pitchFamily="34" charset="0"/>
                <a:cs typeface="Calibri" pitchFamily="34" charset="0"/>
              </a:rPr>
              <a:t>4  To warn readers about the physical dangers of losing weight.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3">
                                            <p:txEl>
                                              <p:pRg st="3" end="3"/>
                                            </p:txEl>
                                          </p:spTgt>
                                        </p:tgtEl>
                                        <p:attrNameLst>
                                          <p:attrName>style.color</p:attrName>
                                        </p:attrNameLst>
                                      </p:cBhvr>
                                      <p:to>
                                        <p:clrVal>
                                          <a:schemeClr val="accent2"/>
                                        </p:clrVal>
                                      </p:to>
                                    </p:set>
                                    <p:set>
                                      <p:cBhvr>
                                        <p:cTn id="7" dur="500" fill="hold"/>
                                        <p:tgtEl>
                                          <p:spTgt spid="3">
                                            <p:txEl>
                                              <p:pRg st="3" end="3"/>
                                            </p:txEl>
                                          </p:spTgt>
                                        </p:tgtEl>
                                        <p:attrNameLst>
                                          <p:attrName>fillcolor</p:attrName>
                                        </p:attrNameLst>
                                      </p:cBhvr>
                                      <p:to>
                                        <p:clrVal>
                                          <a:schemeClr val="accent2"/>
                                        </p:clrVal>
                                      </p:to>
                                    </p:set>
                                    <p:set>
                                      <p:cBhvr>
                                        <p:cTn id="8" dur="500" fill="hold"/>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214282" y="0"/>
            <a:ext cx="7886700" cy="856506"/>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4</a:t>
            </a:r>
            <a:endParaRPr lang="zh-CN" altLang="en-US" sz="2400"/>
          </a:p>
        </p:txBody>
      </p:sp>
      <p:sp>
        <p:nvSpPr>
          <p:cNvPr id="3" name="内容占位符 2"/>
          <p:cNvSpPr>
            <a:spLocks noGrp="1"/>
          </p:cNvSpPr>
          <p:nvPr>
            <p:ph idx="1"/>
          </p:nvPr>
        </p:nvSpPr>
        <p:spPr>
          <a:xfrm>
            <a:off x="142844" y="642924"/>
            <a:ext cx="9001156" cy="571504"/>
          </a:xfrm>
        </p:spPr>
        <p:txBody>
          <a:bodyPr vert="horz" lIns="68580" tIns="34290" rIns="68580" bIns="34290" rtlCol="0">
            <a:normAutofit/>
          </a:bodyPr>
          <a:lstStyle/>
          <a:p>
            <a:pPr marL="0" indent="0">
              <a:buNone/>
            </a:pPr>
            <a:r>
              <a:rPr lang="en-US" altLang="zh-CN" sz="2400" b="1" err="1">
                <a:latin typeface="Calibri" pitchFamily="34" charset="0"/>
                <a:cs typeface="Calibri" pitchFamily="34" charset="0"/>
                <a:sym typeface="+mn-ea"/>
              </a:rPr>
              <a:t>Organise information from the passage and complete the diagram.</a:t>
            </a:r>
            <a:endParaRPr lang="en-US" altLang="zh-CN" sz="2400" b="1">
              <a:latin typeface="Calibri" pitchFamily="34" charset="0"/>
              <a:cs typeface="Calibri" pitchFamily="34" charset="0"/>
            </a:endParaRPr>
          </a:p>
          <a:p>
            <a:pPr marL="0" indent="0">
              <a:buNone/>
            </a:pPr>
            <a:endParaRPr lang="en-US" altLang="zh-CN" sz="2400" b="1">
              <a:latin typeface="Calibri" pitchFamily="34" charset="0"/>
              <a:cs typeface="Calibri" pitchFamily="34" charset="0"/>
            </a:endParaRPr>
          </a:p>
        </p:txBody>
      </p:sp>
      <p:sp>
        <p:nvSpPr>
          <p:cNvPr id="5" name="内容占位符 2"/>
          <p:cNvSpPr txBox="1"/>
          <p:nvPr/>
        </p:nvSpPr>
        <p:spPr>
          <a:xfrm>
            <a:off x="214282" y="1142973"/>
            <a:ext cx="8496965" cy="4000527"/>
          </a:xfrm>
          <a:prstGeom prst="rect">
            <a:avLst/>
          </a:prstGeom>
        </p:spPr>
        <p:txBody>
          <a:bodyPr vert="horz" lIns="68580" tIns="34290" rIns="68580" bIns="34290" rtlCol="0">
            <a:normAutofit fontScale="25000" lnSpcReduction="20000"/>
          </a:bodyPr>
          <a:lstStyle/>
          <a:p>
            <a:pPr marL="0" marR="0" lvl="0" indent="0" algn="l" defTabSz="685800" rtl="0" eaLnBrk="1" fontAlgn="auto" latinLnBrk="0" hangingPunct="1">
              <a:lnSpc>
                <a:spcPct val="90000"/>
              </a:lnSpc>
              <a:spcBef>
                <a:spcPts val="750"/>
              </a:spcBef>
              <a:spcAft>
                <a:spcPct val="0"/>
              </a:spcAft>
              <a:buClrTx/>
              <a:buSzTx/>
              <a:buFont typeface="Arial" panose="020b0604020202090204" pitchFamily="34" charset="0"/>
              <a:buNone/>
              <a:defRPr/>
            </a:pPr>
            <a:r>
              <a:rPr kumimoji="0" lang="en-US" altLang="zh-CN" sz="8800" b="1" i="0" u="none" strike="noStrike" kern="1200" cap="none" spc="0" normalizeH="0" baseline="0" noProof="0">
                <a:ln>
                  <a:noFill/>
                </a:ln>
                <a:solidFill>
                  <a:schemeClr val="tx1"/>
                </a:solidFill>
                <a:effectLst/>
                <a:uLnTx/>
                <a:uFillTx/>
                <a:latin typeface="Calibri" pitchFamily="34" charset="0"/>
                <a:ea typeface="+mn-ea"/>
                <a:cs typeface="Calibri" pitchFamily="34" charset="0"/>
              </a:rPr>
              <a:t>Jade </a:t>
            </a:r>
          </a:p>
          <a:p>
            <a:pPr marL="0" marR="0" lvl="0" indent="0" algn="l" defTabSz="685800" rtl="0" eaLnBrk="1" fontAlgn="auto" latinLnBrk="0" hangingPunct="1">
              <a:lnSpc>
                <a:spcPct val="90000"/>
              </a:lnSpc>
              <a:spcBef>
                <a:spcPts val="750"/>
              </a:spcBef>
              <a:spcAft>
                <a:spcPct val="0"/>
              </a:spcAft>
              <a:buClrTx/>
              <a:buSzTx/>
              <a:buFont typeface="Arial" panose="020b0604020202090204" pitchFamily="34" charset="0"/>
              <a:buNone/>
              <a:defRPr/>
            </a:pPr>
            <a:r>
              <a:rPr kumimoji="0" lang="en-US" altLang="zh-CN" sz="8800" b="1" i="0" u="none" strike="noStrike" kern="1200" cap="none" spc="0" normalizeH="0" baseline="0" noProof="0">
                <a:ln>
                  <a:noFill/>
                </a:ln>
                <a:solidFill>
                  <a:schemeClr val="tx1"/>
                </a:solidFill>
                <a:effectLst/>
                <a:uLnTx/>
                <a:uFillTx/>
                <a:latin typeface="Calibri" pitchFamily="34" charset="0"/>
                <a:ea typeface="+mn-ea"/>
                <a:cs typeface="Calibri" pitchFamily="34" charset="0"/>
              </a:rPr>
              <a:t>Statements:</a:t>
            </a:r>
          </a:p>
          <a:p>
            <a:pPr marL="0" marR="0" lvl="0" indent="0" algn="l" defTabSz="685800" rtl="0" eaLnBrk="1" fontAlgn="auto" latinLnBrk="0" hangingPunct="1">
              <a:lnSpc>
                <a:spcPct val="90000"/>
              </a:lnSpc>
              <a:spcBef>
                <a:spcPts val="750"/>
              </a:spcBef>
              <a:spcAft>
                <a:spcPct val="0"/>
              </a:spcAft>
              <a:buClrTx/>
              <a:buSzTx/>
              <a:buFont typeface="Arial" panose="020b0604020202090204" pitchFamily="34" charset="0"/>
              <a:buNone/>
              <a:defRPr/>
            </a:pPr>
            <a:r>
              <a:rPr kumimoji="0" lang="en-US" altLang="zh-CN" sz="8800" b="1" i="0" u="none" strike="noStrike" kern="1200" cap="none" spc="0" normalizeH="0" baseline="0" noProof="0">
                <a:ln>
                  <a:noFill/>
                </a:ln>
                <a:solidFill>
                  <a:schemeClr val="tx1"/>
                </a:solidFill>
                <a:effectLst/>
                <a:uLnTx/>
                <a:uFillTx/>
                <a:latin typeface="Calibri" pitchFamily="34" charset="0"/>
                <a:ea typeface="+mn-ea"/>
                <a:cs typeface="Calibri" pitchFamily="34" charset="0"/>
              </a:rPr>
              <a:t>• I want to </a:t>
            </a:r>
            <a:r>
              <a:rPr kumimoji="0" lang="en-US" altLang="zh-CN" sz="8800" b="1" i="0" u="none" strike="noStrike" kern="1200" cap="none" spc="0" normalizeH="0" baseline="30000" noProof="0">
                <a:ln>
                  <a:noFill/>
                </a:ln>
                <a:solidFill>
                  <a:schemeClr val="tx1"/>
                </a:solidFill>
                <a:effectLst/>
                <a:uLnTx/>
                <a:uFillTx/>
                <a:latin typeface="Calibri" pitchFamily="34" charset="0"/>
                <a:ea typeface="+mn-ea"/>
                <a:cs typeface="Calibri" pitchFamily="34" charset="0"/>
              </a:rPr>
              <a:t>1</a:t>
            </a:r>
            <a:r>
              <a:rPr kumimoji="0" lang="en-US" altLang="zh-CN"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en-US" altLang="zh-CN" sz="8800" b="1" i="0" u="sng" strike="noStrike" kern="1200" cap="none" spc="0" normalizeH="0" baseline="0" noProof="0">
                <a:ln>
                  <a:noFill/>
                </a:ln>
                <a:effectLst/>
                <a:uLnTx/>
                <a:uFillTx/>
                <a:latin typeface="Calibri" pitchFamily="34" charset="0"/>
                <a:ea typeface="+mn-ea"/>
                <a:cs typeface="Calibri" pitchFamily="34" charset="0"/>
              </a:rPr>
              <a:t> </a:t>
            </a:r>
            <a:r>
              <a:rPr kumimoji="0" lang="en-US" altLang="zh-CN" sz="8800" b="1" i="0" u="sng" strike="noStrike" kern="1200" cap="none" spc="0" normalizeH="0" baseline="0" noProof="0">
                <a:ln>
                  <a:noFill/>
                </a:ln>
                <a:solidFill>
                  <a:schemeClr val="bg1"/>
                </a:solidFill>
                <a:effectLst/>
                <a:uLnTx/>
                <a:uFillTx/>
                <a:latin typeface="Calibri" pitchFamily="34" charset="0"/>
                <a:ea typeface="+mn-ea"/>
                <a:cs typeface="Calibri" pitchFamily="34" charset="0"/>
              </a:rPr>
              <a:t>0</a:t>
            </a:r>
            <a:r>
              <a:rPr kumimoji="0" lang="en-US" altLang="zh-CN"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p>
          <a:p>
            <a:pPr marL="0" marR="0" lvl="0" indent="0" algn="l" defTabSz="685800" rtl="0" eaLnBrk="1" fontAlgn="auto" latinLnBrk="0" hangingPunct="1">
              <a:lnSpc>
                <a:spcPct val="90000"/>
              </a:lnSpc>
              <a:spcBef>
                <a:spcPts val="750"/>
              </a:spcBef>
              <a:spcAft>
                <a:spcPct val="0"/>
              </a:spcAft>
              <a:buClrTx/>
              <a:buSzTx/>
              <a:buFont typeface="Arial" panose="020b0604020202090204" pitchFamily="34" charset="0"/>
              <a:buNone/>
              <a:defRPr/>
            </a:pPr>
            <a:endParaRPr kumimoji="0" lang="en-US" altLang="zh-CN" sz="8800" b="1"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0" marR="0" lvl="0" indent="0" algn="l" defTabSz="685800" rtl="0" eaLnBrk="1" fontAlgn="auto" latinLnBrk="0" hangingPunct="1">
              <a:lnSpc>
                <a:spcPct val="90000"/>
              </a:lnSpc>
              <a:spcBef>
                <a:spcPts val="750"/>
              </a:spcBef>
              <a:spcAft>
                <a:spcPct val="0"/>
              </a:spcAft>
              <a:buClrTx/>
              <a:buSzTx/>
              <a:buFont typeface="Arial" panose="020b0604020202090204" pitchFamily="34" charset="0"/>
              <a:buNone/>
              <a:defRPr/>
            </a:pPr>
            <a:r>
              <a:rPr kumimoji="0" lang="en-US" altLang="zh-CN" sz="8800" b="1" i="0" u="none" strike="noStrike" kern="1200" cap="none" spc="0" normalizeH="0" baseline="0" noProof="0">
                <a:ln>
                  <a:noFill/>
                </a:ln>
                <a:solidFill>
                  <a:schemeClr val="tx1"/>
                </a:solidFill>
                <a:effectLst/>
                <a:uLnTx/>
                <a:uFillTx/>
                <a:latin typeface="Calibri" pitchFamily="34" charset="0"/>
                <a:ea typeface="+mn-ea"/>
                <a:cs typeface="Calibri" pitchFamily="34" charset="0"/>
              </a:rPr>
              <a:t>• I have become </a:t>
            </a:r>
            <a:r>
              <a:rPr kumimoji="0" lang="en-US" altLang="zh-CN" sz="8800" b="1" i="0" u="none" strike="noStrike" kern="1200" cap="none" spc="0" normalizeH="0" baseline="30000" noProof="0">
                <a:ln>
                  <a:noFill/>
                </a:ln>
                <a:solidFill>
                  <a:schemeClr val="tx1"/>
                </a:solidFill>
                <a:effectLst/>
                <a:uLnTx/>
                <a:uFillTx/>
                <a:latin typeface="Calibri" pitchFamily="34" charset="0"/>
                <a:ea typeface="+mn-ea"/>
                <a:cs typeface="Calibri" pitchFamily="34" charset="0"/>
              </a:rPr>
              <a:t>2</a:t>
            </a:r>
            <a:r>
              <a:rPr kumimoji="0" lang="en-US" altLang="zh-CN"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zh-CN" altLang="en-US"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en-US" altLang="zh-CN"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zh-CN" altLang="en-US"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en-US" altLang="zh-CN"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en-US" altLang="zh-CN" sz="8800" b="1" i="0" u="sng" strike="noStrike" kern="1200" cap="none" spc="0" normalizeH="0" baseline="0" noProof="0">
                <a:ln>
                  <a:noFill/>
                </a:ln>
                <a:solidFill>
                  <a:schemeClr val="bg1"/>
                </a:solidFill>
                <a:effectLst/>
                <a:uLnTx/>
                <a:uFillTx/>
                <a:latin typeface="Calibri" pitchFamily="34" charset="0"/>
                <a:ea typeface="+mn-ea"/>
                <a:cs typeface="Calibri" pitchFamily="34" charset="0"/>
              </a:rPr>
              <a:t>0</a:t>
            </a:r>
            <a:endParaRPr kumimoji="0" lang="en-US" altLang="zh-CN" sz="8800" b="1"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0" marR="0" lvl="0" indent="0" algn="l" defTabSz="685800" rtl="0" eaLnBrk="1" fontAlgn="auto" latinLnBrk="0" hangingPunct="1">
              <a:lnSpc>
                <a:spcPct val="90000"/>
              </a:lnSpc>
              <a:spcBef>
                <a:spcPts val="750"/>
              </a:spcBef>
              <a:spcAft>
                <a:spcPct val="0"/>
              </a:spcAft>
              <a:buClrTx/>
              <a:buSzTx/>
              <a:buFont typeface="Arial" panose="020b0604020202090204" pitchFamily="34" charset="0"/>
              <a:buNone/>
              <a:defRPr/>
            </a:pPr>
            <a:endParaRPr kumimoji="0" lang="en-US" altLang="zh-CN" sz="8800" b="1"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0" marR="0" lvl="0" indent="0" algn="l" defTabSz="685800" rtl="0" eaLnBrk="1" fontAlgn="auto" latinLnBrk="0" hangingPunct="1">
              <a:lnSpc>
                <a:spcPct val="90000"/>
              </a:lnSpc>
              <a:spcBef>
                <a:spcPts val="750"/>
              </a:spcBef>
              <a:spcAft>
                <a:spcPct val="0"/>
              </a:spcAft>
              <a:buClrTx/>
              <a:buSzTx/>
              <a:buFont typeface="Arial" panose="020b0604020202090204" pitchFamily="34" charset="0"/>
              <a:buNone/>
              <a:defRPr/>
            </a:pPr>
            <a:r>
              <a:rPr kumimoji="0" lang="en-US" altLang="zh-CN" sz="8800" b="1" i="0" u="none" strike="noStrike" kern="1200" cap="none" spc="0" normalizeH="0" baseline="0" noProof="0">
                <a:ln>
                  <a:noFill/>
                </a:ln>
                <a:solidFill>
                  <a:schemeClr val="tx1"/>
                </a:solidFill>
                <a:effectLst/>
                <a:uLnTx/>
                <a:uFillTx/>
                <a:latin typeface="Calibri" pitchFamily="34" charset="0"/>
                <a:ea typeface="+mn-ea"/>
                <a:cs typeface="Calibri" pitchFamily="34" charset="0"/>
              </a:rPr>
              <a:t>• The positive comments  </a:t>
            </a:r>
            <a:r>
              <a:rPr kumimoji="0" lang="en-US" altLang="zh-CN" sz="8800" b="1" i="0" u="none" strike="noStrike" kern="1200" cap="none" spc="0" normalizeH="0" baseline="30000" noProof="0">
                <a:ln>
                  <a:noFill/>
                </a:ln>
                <a:solidFill>
                  <a:schemeClr val="tx1"/>
                </a:solidFill>
                <a:effectLst/>
                <a:uLnTx/>
                <a:uFillTx/>
                <a:latin typeface="Calibri" pitchFamily="34" charset="0"/>
                <a:ea typeface="+mn-ea"/>
                <a:cs typeface="Calibri" pitchFamily="34" charset="0"/>
              </a:rPr>
              <a:t>3</a:t>
            </a:r>
            <a:r>
              <a:rPr kumimoji="0" lang="en-US" altLang="zh-CN"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zh-CN" altLang="en-US"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en-US" altLang="zh-CN"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en-US" altLang="zh-CN" sz="8800" b="1" i="0" u="sng" strike="noStrike" kern="1200" cap="none" spc="0" normalizeH="0" baseline="0" noProof="0">
                <a:ln>
                  <a:noFill/>
                </a:ln>
                <a:solidFill>
                  <a:schemeClr val="bg1"/>
                </a:solidFill>
                <a:effectLst/>
                <a:uLnTx/>
                <a:uFillTx/>
                <a:latin typeface="Calibri" pitchFamily="34" charset="0"/>
                <a:ea typeface="+mn-ea"/>
                <a:cs typeface="Calibri" pitchFamily="34" charset="0"/>
              </a:rPr>
              <a:t>0</a:t>
            </a:r>
            <a:endParaRPr kumimoji="0" lang="en-US" altLang="zh-CN" sz="8800" b="1" i="0" u="sng"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0" marR="0" lvl="0" indent="0" algn="l" defTabSz="685800" rtl="0" eaLnBrk="1" fontAlgn="auto" latinLnBrk="0" hangingPunct="1">
              <a:lnSpc>
                <a:spcPct val="90000"/>
              </a:lnSpc>
              <a:spcBef>
                <a:spcPts val="750"/>
              </a:spcBef>
              <a:spcAft>
                <a:spcPct val="0"/>
              </a:spcAft>
              <a:buClrTx/>
              <a:buSzTx/>
              <a:buFont typeface="Arial" panose="020b0604020202090204" pitchFamily="34" charset="0"/>
              <a:buNone/>
              <a:defRPr/>
            </a:pPr>
            <a:endParaRPr kumimoji="0" lang="en-US" altLang="zh-CN" sz="8800" b="1" i="0" u="sng"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0" marR="0" lvl="0" indent="0" algn="l" defTabSz="685800" rtl="0" eaLnBrk="1" fontAlgn="auto" latinLnBrk="0" hangingPunct="1">
              <a:lnSpc>
                <a:spcPct val="90000"/>
              </a:lnSpc>
              <a:spcBef>
                <a:spcPts val="750"/>
              </a:spcBef>
              <a:spcAft>
                <a:spcPct val="0"/>
              </a:spcAft>
              <a:buClrTx/>
              <a:buSzTx/>
              <a:buFont typeface="Arial" panose="020b0604020202090204" pitchFamily="34" charset="0"/>
              <a:buNone/>
              <a:defRPr/>
            </a:pPr>
            <a:r>
              <a:rPr kumimoji="0" lang="en-US" altLang="zh-CN" sz="8800" b="1" i="0" u="none" strike="noStrike" kern="1200" cap="none" spc="0" normalizeH="0" baseline="0" noProof="0">
                <a:ln>
                  <a:noFill/>
                </a:ln>
                <a:solidFill>
                  <a:schemeClr val="tx1"/>
                </a:solidFill>
                <a:effectLst/>
                <a:uLnTx/>
                <a:uFillTx/>
                <a:latin typeface="Calibri" pitchFamily="34" charset="0"/>
                <a:ea typeface="+mn-ea"/>
                <a:cs typeface="Calibri" pitchFamily="34" charset="0"/>
              </a:rPr>
              <a:t>Dr Hart’s comment: </a:t>
            </a:r>
            <a:r>
              <a:rPr kumimoji="0" lang="en-US" altLang="zh-CN" sz="8800" b="1" i="0" u="none" strike="noStrike" kern="1200" cap="none" spc="0" normalizeH="0" baseline="30000" noProof="0">
                <a:ln>
                  <a:noFill/>
                </a:ln>
                <a:solidFill>
                  <a:schemeClr val="tx1"/>
                </a:solidFill>
                <a:effectLst/>
                <a:uLnTx/>
                <a:uFillTx/>
                <a:latin typeface="Calibri" pitchFamily="34" charset="0"/>
                <a:ea typeface="+mn-ea"/>
                <a:cs typeface="Calibri" pitchFamily="34" charset="0"/>
              </a:rPr>
              <a:t>4</a:t>
            </a:r>
            <a:r>
              <a:rPr kumimoji="0" lang="en-US" altLang="zh-CN"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zh-CN" altLang="en-US"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en-US" altLang="zh-CN"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zh-CN" altLang="en-US"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en-US" altLang="zh-CN"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en-US" altLang="zh-CN" sz="8800" b="1" i="0" u="sng" strike="noStrike" kern="1200" cap="none" spc="0" normalizeH="0" baseline="0" noProof="0">
                <a:ln>
                  <a:noFill/>
                </a:ln>
                <a:solidFill>
                  <a:schemeClr val="bg1"/>
                </a:solidFill>
                <a:effectLst/>
                <a:uLnTx/>
                <a:uFillTx/>
                <a:latin typeface="Calibri" pitchFamily="34" charset="0"/>
                <a:ea typeface="+mn-ea"/>
                <a:cs typeface="Calibri" pitchFamily="34" charset="0"/>
              </a:rPr>
              <a:t>0</a:t>
            </a:r>
            <a:r>
              <a:rPr kumimoji="0" lang="en-US" altLang="zh-CN" sz="8800" b="1" i="0" u="none"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en-US" altLang="zh-CN" sz="6600" b="1" i="0" u="none" strike="noStrike" kern="1200" cap="none" spc="0" normalizeH="0" baseline="0" noProof="0">
                <a:ln>
                  <a:noFill/>
                </a:ln>
                <a:solidFill>
                  <a:schemeClr val="tx1"/>
                </a:solidFill>
                <a:effectLst/>
                <a:uLnTx/>
                <a:uFillTx/>
                <a:latin typeface="Calibri" pitchFamily="34" charset="0"/>
                <a:ea typeface="+mn-ea"/>
                <a:cs typeface="Calibri" pitchFamily="34" charset="0"/>
              </a:rPr>
              <a:t>   </a:t>
            </a:r>
          </a:p>
          <a:p>
            <a:pPr marL="0" marR="0" lvl="0" indent="0" algn="l" defTabSz="685800" rtl="0" eaLnBrk="1" fontAlgn="auto" latinLnBrk="0" hangingPunct="1">
              <a:lnSpc>
                <a:spcPct val="90000"/>
              </a:lnSpc>
              <a:spcBef>
                <a:spcPts val="750"/>
              </a:spcBef>
              <a:spcAft>
                <a:spcPct val="0"/>
              </a:spcAft>
              <a:buClrTx/>
              <a:buSzTx/>
              <a:buFont typeface="Arial" panose="020b0604020202090204" pitchFamily="34" charset="0"/>
              <a:buNone/>
              <a:defRPr/>
            </a:pPr>
            <a:r>
              <a:rPr kumimoji="0" lang="zh-CN" altLang="en-US" sz="8800" b="1" i="0" u="none" strike="noStrike" kern="1200" cap="none" spc="0" normalizeH="0" baseline="0" noProof="0">
                <a:ln>
                  <a:noFill/>
                </a:ln>
                <a:solidFill>
                  <a:schemeClr val="bg1"/>
                </a:solidFill>
                <a:effectLst/>
                <a:uLnTx/>
                <a:uFillTx/>
                <a:latin typeface="Calibri" pitchFamily="34" charset="0"/>
                <a:ea typeface="+mn-ea"/>
                <a:cs typeface="Calibri" pitchFamily="34" charset="0"/>
              </a:rPr>
              <a:t>                 </a:t>
            </a:r>
            <a:r>
              <a:rPr kumimoji="0" lang="en-US" altLang="zh-CN" sz="8800" b="1" i="0" u="none" strike="noStrike" kern="1200" cap="none" spc="0" normalizeH="0" baseline="0" noProof="0">
                <a:ln>
                  <a:noFill/>
                </a:ln>
                <a:solidFill>
                  <a:schemeClr val="bg1"/>
                </a:solidFill>
                <a:effectLst/>
                <a:uLnTx/>
                <a:uFillTx/>
                <a:latin typeface="Calibri" pitchFamily="34" charset="0"/>
                <a:ea typeface="+mn-ea"/>
                <a:cs typeface="Calibri" pitchFamily="34" charset="0"/>
              </a:rPr>
              <a:t>apple</a:t>
            </a:r>
            <a:r>
              <a:rPr kumimoji="0" lang="zh-CN" altLang="en-US" sz="8800" b="1" i="0" u="none" strike="noStrike" kern="1200" cap="none" spc="0" normalizeH="0" baseline="0" noProof="0">
                <a:ln>
                  <a:noFill/>
                </a:ln>
                <a:solidFill>
                  <a:schemeClr val="bg1"/>
                </a:solidFill>
                <a:effectLst/>
                <a:uLnTx/>
                <a:uFillTx/>
                <a:latin typeface="Calibri" pitchFamily="34" charset="0"/>
                <a:ea typeface="+mn-ea"/>
                <a:cs typeface="Calibri" pitchFamily="34" charset="0"/>
              </a:rPr>
              <a:t>       </a:t>
            </a:r>
            <a:r>
              <a:rPr kumimoji="0" lang="zh-CN" altLang="en-US" sz="8800" b="1" i="0" u="none"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en-US" altLang="zh-CN"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zh-CN" altLang="en-US" sz="8800" b="1" i="0" u="sng"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en-US" altLang="zh-CN" sz="8800" b="1" i="0" u="sng" strike="noStrike" kern="1200" cap="none" spc="0" normalizeH="0" baseline="0" noProof="0">
                <a:ln>
                  <a:noFill/>
                </a:ln>
                <a:solidFill>
                  <a:schemeClr val="bg1"/>
                </a:solidFill>
                <a:effectLst/>
                <a:uLnTx/>
                <a:uFillTx/>
                <a:latin typeface="Calibri" pitchFamily="34" charset="0"/>
                <a:ea typeface="+mn-ea"/>
                <a:cs typeface="Calibri" pitchFamily="34" charset="0"/>
              </a:rPr>
              <a:t>4</a:t>
            </a:r>
          </a:p>
          <a:p>
            <a:pPr marL="0" marR="0" lvl="0" indent="0" algn="l" defTabSz="685800" rtl="0" eaLnBrk="1" fontAlgn="auto" latinLnBrk="0" hangingPunct="1">
              <a:lnSpc>
                <a:spcPct val="90000"/>
              </a:lnSpc>
              <a:spcBef>
                <a:spcPts val="750"/>
              </a:spcBef>
              <a:spcAft>
                <a:spcPct val="0"/>
              </a:spcAft>
              <a:buClrTx/>
              <a:buSzTx/>
              <a:buFont typeface="Arial" panose="020b0604020202090204" pitchFamily="34" charset="0"/>
              <a:buNone/>
              <a:defRPr/>
            </a:pPr>
            <a:r>
              <a:rPr kumimoji="0" lang="zh-CN" altLang="en-US" sz="8800" b="1" i="0" u="none" strike="noStrike" kern="1200" cap="none" spc="0" normalizeH="0" baseline="0" noProof="0">
                <a:ln>
                  <a:noFill/>
                </a:ln>
                <a:solidFill>
                  <a:prstClr val="black"/>
                </a:solidFill>
                <a:effectLst/>
                <a:uLnTx/>
                <a:uFillTx/>
                <a:latin typeface="Calibri" pitchFamily="34" charset="0"/>
                <a:ea typeface="+mn-ea"/>
                <a:cs typeface="Calibri" pitchFamily="34" charset="0"/>
              </a:rPr>
              <a:t>                                   </a:t>
            </a:r>
            <a:r>
              <a:rPr kumimoji="0" lang="zh-CN" altLang="en-US" sz="8800" b="1" i="0" u="sng" strike="noStrike" kern="1200" cap="none" spc="0" normalizeH="0" baseline="0" noProof="0">
                <a:ln>
                  <a:noFill/>
                </a:ln>
                <a:solidFill>
                  <a:prstClr val="black"/>
                </a:solidFill>
                <a:effectLst/>
                <a:uLnTx/>
                <a:uFillTx/>
                <a:latin typeface="Calibri" pitchFamily="34" charset="0"/>
                <a:ea typeface="+mn-ea"/>
                <a:cs typeface="Calibri" pitchFamily="34" charset="0"/>
              </a:rPr>
              <a:t>                                                                  </a:t>
            </a:r>
            <a:r>
              <a:rPr kumimoji="0" lang="en-US" altLang="zh-CN" sz="8800" b="1" i="0" u="sng" strike="noStrike" kern="1200" cap="none" spc="0" normalizeH="0" baseline="0" noProof="0">
                <a:ln>
                  <a:noFill/>
                </a:ln>
                <a:solidFill>
                  <a:prstClr val="black"/>
                </a:solidFill>
                <a:effectLst/>
                <a:uLnTx/>
                <a:uFillTx/>
                <a:latin typeface="Calibri" pitchFamily="34" charset="0"/>
                <a:ea typeface="+mn-ea"/>
                <a:cs typeface="Calibri" pitchFamily="34" charset="0"/>
              </a:rPr>
              <a:t>                    </a:t>
            </a:r>
            <a:r>
              <a:rPr kumimoji="0" lang="en-US" altLang="zh-CN" sz="8800" b="1" i="0" u="sng" strike="noStrike" kern="1200" cap="none" spc="0" normalizeH="0" baseline="0" noProof="0">
                <a:ln>
                  <a:noFill/>
                </a:ln>
                <a:solidFill>
                  <a:schemeClr val="bg1"/>
                </a:solidFill>
                <a:effectLst/>
                <a:uLnTx/>
                <a:uFillTx/>
                <a:latin typeface="Calibri" pitchFamily="34" charset="0"/>
                <a:ea typeface="+mn-ea"/>
                <a:cs typeface="Calibri" pitchFamily="34" charset="0"/>
              </a:rPr>
              <a:t>4</a:t>
            </a:r>
            <a:r>
              <a:rPr kumimoji="0" lang="en-US" altLang="zh-CN" sz="8800" b="1" i="0" u="sng" strike="noStrike" kern="1200" cap="none" spc="0" normalizeH="0" baseline="0" noProof="0">
                <a:ln>
                  <a:noFill/>
                </a:ln>
                <a:solidFill>
                  <a:prstClr val="black"/>
                </a:solidFill>
                <a:effectLst/>
                <a:uLnTx/>
                <a:uFillTx/>
                <a:latin typeface="Calibri" pitchFamily="34" charset="0"/>
                <a:ea typeface="+mn-ea"/>
                <a:cs typeface="Calibri" pitchFamily="34" charset="0"/>
              </a:rPr>
              <a:t>                                            </a:t>
            </a:r>
            <a:r>
              <a:rPr kumimoji="0" lang="en-US" altLang="zh-CN" sz="8800" b="1" i="0" u="sng" strike="noStrike" kern="1200" cap="none" spc="0" normalizeH="0" baseline="0" noProof="0">
                <a:ln>
                  <a:noFill/>
                </a:ln>
                <a:solidFill>
                  <a:prstClr val="white"/>
                </a:solidFill>
                <a:effectLst/>
                <a:uLnTx/>
                <a:uFillTx/>
                <a:latin typeface="Calibri" pitchFamily="34" charset="0"/>
                <a:ea typeface="+mn-ea"/>
                <a:cs typeface="Calibri" pitchFamily="34" charset="0"/>
              </a:rPr>
              <a:t>0</a:t>
            </a:r>
            <a:r>
              <a:rPr kumimoji="0" lang="en-US" altLang="zh-CN" sz="8800" b="1" i="0" u="none" strike="noStrike" kern="1200" cap="none" spc="0" normalizeH="0" baseline="0" noProof="0">
                <a:ln>
                  <a:noFill/>
                </a:ln>
                <a:solidFill>
                  <a:prstClr val="black"/>
                </a:solidFill>
                <a:effectLst/>
                <a:uLnTx/>
                <a:uFillTx/>
                <a:latin typeface="Calibri" pitchFamily="34" charset="0"/>
                <a:ea typeface="+mn-ea"/>
                <a:cs typeface="Calibri" pitchFamily="34" charset="0"/>
              </a:rPr>
              <a:t> </a:t>
            </a:r>
            <a:r>
              <a:rPr kumimoji="0" lang="en-US" altLang="zh-CN" sz="6800" b="1" i="0" u="none" strike="noStrike" kern="1200" cap="none" spc="0" normalizeH="0" baseline="0" noProof="0">
                <a:ln>
                  <a:noFill/>
                </a:ln>
                <a:solidFill>
                  <a:prstClr val="black"/>
                </a:solidFill>
                <a:effectLst/>
                <a:uLnTx/>
                <a:uFillTx/>
                <a:latin typeface="Calibri" pitchFamily="34" charset="0"/>
                <a:ea typeface="+mn-ea"/>
                <a:cs typeface="Calibri" pitchFamily="34" charset="0"/>
              </a:rPr>
              <a:t>   </a:t>
            </a:r>
          </a:p>
          <a:p>
            <a:pPr marL="0" marR="0" lvl="0" indent="0" algn="l" defTabSz="685800" rtl="0" eaLnBrk="1" fontAlgn="auto" latinLnBrk="0" hangingPunct="1">
              <a:lnSpc>
                <a:spcPct val="90000"/>
              </a:lnSpc>
              <a:spcBef>
                <a:spcPts val="750"/>
              </a:spcBef>
              <a:spcAft>
                <a:spcPct val="0"/>
              </a:spcAft>
              <a:buClrTx/>
              <a:buSzTx/>
              <a:buFont typeface="Arial" panose="020b0604020202090204" pitchFamily="34" charset="0"/>
              <a:buNone/>
              <a:defRPr/>
            </a:pPr>
            <a:endParaRPr kumimoji="0" lang="en-US" altLang="zh-CN" sz="6800" b="1" i="0" u="none" strike="noStrike" kern="1200" cap="none" spc="0" normalizeH="0" baseline="0" noProof="0">
              <a:ln>
                <a:noFill/>
              </a:ln>
              <a:solidFill>
                <a:prstClr val="black"/>
              </a:solidFill>
              <a:effectLst/>
              <a:uLnTx/>
              <a:uFillTx/>
              <a:latin typeface="Calibri" pitchFamily="34" charset="0"/>
              <a:ea typeface="+mn-ea"/>
              <a:cs typeface="Calibri" pitchFamily="34" charset="0"/>
            </a:endParaRPr>
          </a:p>
          <a:p>
            <a:pPr marL="0" marR="0" lvl="0" indent="0" algn="l" defTabSz="685800" rtl="0" eaLnBrk="1" fontAlgn="auto" latinLnBrk="0" hangingPunct="1">
              <a:lnSpc>
                <a:spcPct val="90000"/>
              </a:lnSpc>
              <a:spcBef>
                <a:spcPts val="750"/>
              </a:spcBef>
              <a:spcAft>
                <a:spcPct val="0"/>
              </a:spcAft>
              <a:buClrTx/>
              <a:buSzTx/>
              <a:buFont typeface="Arial" panose="020b0604020202090204" pitchFamily="34" charset="0"/>
              <a:buNone/>
              <a:defRPr/>
            </a:pPr>
            <a:endParaRPr kumimoji="0" lang="en-US" altLang="zh-CN" sz="6600" b="1"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0" marR="0" lvl="0" indent="0" algn="l" defTabSz="685800" rtl="0" eaLnBrk="1" fontAlgn="auto" latinLnBrk="0" hangingPunct="1">
              <a:lnSpc>
                <a:spcPct val="90000"/>
              </a:lnSpc>
              <a:spcBef>
                <a:spcPts val="750"/>
              </a:spcBef>
              <a:spcAft>
                <a:spcPct val="0"/>
              </a:spcAft>
              <a:buClrTx/>
              <a:buSzTx/>
              <a:buFont typeface="Arial" panose="020b0604020202090204" pitchFamily="34" charset="0"/>
              <a:buNone/>
              <a:defRPr/>
            </a:pPr>
            <a:r>
              <a:rPr kumimoji="0" lang="en-US" altLang="zh-CN" sz="6600" b="1" i="0" u="none" strike="noStrike" kern="1200" cap="none" spc="0" normalizeH="0" baseline="0" noProof="0">
                <a:ln>
                  <a:noFill/>
                </a:ln>
                <a:solidFill>
                  <a:schemeClr val="tx1"/>
                </a:solidFill>
                <a:effectLst/>
                <a:uLnTx/>
                <a:uFillTx/>
                <a:latin typeface="Calibri" pitchFamily="34" charset="0"/>
                <a:ea typeface="+mn-ea"/>
                <a:cs typeface="Calibri" pitchFamily="34" charset="0"/>
              </a:rPr>
              <a:t>    </a:t>
            </a:r>
            <a:r>
              <a:rPr kumimoji="0" lang="en-US" altLang="zh-CN" sz="1400" b="1" i="0" u="none" strike="noStrike" kern="1200" cap="none" spc="0" normalizeH="0" baseline="0" noProof="0">
                <a:ln>
                  <a:noFill/>
                </a:ln>
                <a:solidFill>
                  <a:schemeClr val="tx1"/>
                </a:solidFill>
                <a:effectLst/>
                <a:uLnTx/>
                <a:uFillTx/>
                <a:latin typeface="Calibri" pitchFamily="34" charset="0"/>
                <a:ea typeface="+mn-ea"/>
                <a:cs typeface="Calibri" pitchFamily="34" charset="0"/>
              </a:rPr>
              <a:t>                   </a:t>
            </a:r>
            <a:endParaRPr kumimoji="0" lang="en-US" altLang="zh-CN" sz="550" b="1"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0" marR="0" lvl="0" indent="0" algn="l" defTabSz="685800" rtl="0" eaLnBrk="1" fontAlgn="auto" latinLnBrk="0" hangingPunct="1">
              <a:lnSpc>
                <a:spcPct val="90000"/>
              </a:lnSpc>
              <a:spcBef>
                <a:spcPts val="750"/>
              </a:spcBef>
              <a:spcAft>
                <a:spcPct val="0"/>
              </a:spcAft>
              <a:buClrTx/>
              <a:buSzTx/>
              <a:buFont typeface="Arial" panose="020b0604020202090204" pitchFamily="34" charset="0"/>
              <a:buNone/>
              <a:defRPr/>
            </a:pPr>
            <a:endParaRPr kumimoji="0" lang="en-US" altLang="zh-CN" sz="550" b="1"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0" marR="0" lvl="0" indent="0" algn="l" defTabSz="685800" rtl="0" eaLnBrk="1" fontAlgn="auto" latinLnBrk="0" hangingPunct="1">
              <a:lnSpc>
                <a:spcPct val="90000"/>
              </a:lnSpc>
              <a:spcBef>
                <a:spcPts val="750"/>
              </a:spcBef>
              <a:spcAft>
                <a:spcPct val="0"/>
              </a:spcAft>
              <a:buClrTx/>
              <a:buSzTx/>
              <a:buFont typeface="Arial" panose="020b0604020202090204" pitchFamily="34" charset="0"/>
              <a:buNone/>
              <a:defRPr/>
            </a:pPr>
            <a:r>
              <a:rPr kumimoji="0" lang="en-US" altLang="zh-CN" sz="550" b="1" i="0" u="none" strike="noStrike" kern="1200" cap="none" spc="0" normalizeH="0" baseline="0" noProof="0">
                <a:ln>
                  <a:noFill/>
                </a:ln>
                <a:solidFill>
                  <a:schemeClr val="tx1"/>
                </a:solidFill>
                <a:effectLst/>
                <a:uLnTx/>
                <a:uFillTx/>
                <a:latin typeface="Calibri" pitchFamily="34" charset="0"/>
                <a:ea typeface="+mn-ea"/>
                <a:cs typeface="Calibri" pitchFamily="34" charset="0"/>
              </a:rPr>
              <a:t>                                                                               </a:t>
            </a:r>
          </a:p>
        </p:txBody>
      </p:sp>
      <p:sp>
        <p:nvSpPr>
          <p:cNvPr id="7" name="文本框 4"/>
          <p:cNvSpPr txBox="1"/>
          <p:nvPr/>
        </p:nvSpPr>
        <p:spPr>
          <a:xfrm>
            <a:off x="2143108" y="2193707"/>
            <a:ext cx="6639577" cy="738664"/>
          </a:xfrm>
          <a:prstGeom prst="rect">
            <a:avLst/>
          </a:prstGeom>
          <a:noFill/>
        </p:spPr>
        <p:txBody>
          <a:bodyPr wrap="square" rtlCol="0">
            <a:spAutoFit/>
          </a:bodyPr>
          <a:lstStyle/>
          <a:p>
            <a:r>
              <a:rPr lang="zh-CN" altLang="en-US" sz="2400">
                <a:solidFill>
                  <a:schemeClr val="accent2"/>
                </a:solidFill>
              </a:rPr>
              <a:t>   </a:t>
            </a:r>
            <a:r>
              <a:rPr lang="en-US" altLang="zh-CN" sz="1800">
                <a:solidFill>
                  <a:schemeClr val="accent2"/>
                </a:solidFill>
                <a:latin typeface="Calibri" pitchFamily="34" charset="0"/>
                <a:cs typeface="Calibri" pitchFamily="34" charset="0"/>
              </a:rPr>
              <a:t>addicted to editing and posting my selfies, and checking my phone   </a:t>
            </a:r>
          </a:p>
          <a:p>
            <a:r>
              <a:rPr lang="en-US" altLang="zh-CN" sz="1800">
                <a:solidFill>
                  <a:schemeClr val="accent2"/>
                </a:solidFill>
                <a:latin typeface="Calibri" pitchFamily="34" charset="0"/>
                <a:cs typeface="Calibri" pitchFamily="34" charset="0"/>
              </a:rPr>
              <a:t>    for comments</a:t>
            </a:r>
            <a:endParaRPr lang="zh-CN" altLang="en-US" sz="1800">
              <a:solidFill>
                <a:schemeClr val="accent2"/>
              </a:solidFill>
              <a:latin typeface="Calibri" pitchFamily="34" charset="0"/>
              <a:cs typeface="Calibri" pitchFamily="34" charset="0"/>
            </a:endParaRPr>
          </a:p>
        </p:txBody>
      </p:sp>
      <p:sp>
        <p:nvSpPr>
          <p:cNvPr id="10" name="文本框 4">
            <a:extLst>
              <a:ext uri="{FF2B5EF4-FFF2-40B4-BE49-F238E27FC236}">
                <a16:creationId xmlns:a16="http://schemas.microsoft.com/office/drawing/2014/main" id="{F11CF3F2-6545-426D-8C08-BE6C9727557D}"/>
              </a:ext>
            </a:extLst>
          </p:cNvPr>
          <p:cNvSpPr txBox="1"/>
          <p:nvPr/>
        </p:nvSpPr>
        <p:spPr>
          <a:xfrm>
            <a:off x="2555776" y="3651870"/>
            <a:ext cx="6639577" cy="1154162"/>
          </a:xfrm>
          <a:prstGeom prst="rect">
            <a:avLst/>
          </a:prstGeom>
          <a:noFill/>
        </p:spPr>
        <p:txBody>
          <a:bodyPr wrap="square" rtlCol="0">
            <a:spAutoFit/>
          </a:bodyPr>
          <a:lstStyle/>
          <a:p>
            <a:r>
              <a:rPr lang="zh-CN" altLang="en-US" sz="2400">
                <a:solidFill>
                  <a:schemeClr val="accent2"/>
                </a:solidFill>
              </a:rPr>
              <a:t>     </a:t>
            </a:r>
            <a:r>
              <a:rPr lang="zh-CN" altLang="en-US" sz="1500">
                <a:solidFill>
                  <a:schemeClr val="accent2"/>
                </a:solidFill>
                <a:latin typeface="Calibri" pitchFamily="34" charset="0"/>
                <a:cs typeface="Calibri" pitchFamily="34" charset="0"/>
              </a:rPr>
              <a:t> </a:t>
            </a:r>
            <a:r>
              <a:rPr lang="en-US" altLang="zh-CN" sz="1500">
                <a:solidFill>
                  <a:schemeClr val="accent2"/>
                </a:solidFill>
                <a:latin typeface="Calibri" pitchFamily="34" charset="0"/>
                <a:cs typeface="Calibri" pitchFamily="34" charset="0"/>
              </a:rPr>
              <a:t>Jade’s obsession with online photo editing shows her lack of confidence and need for other people’s attention, but the image she presents to obtain the praise of others is not the real one. People who pretend to be someone they are not tend to misjudge themselves.</a:t>
            </a:r>
            <a:endParaRPr lang="zh-CN" altLang="en-US" sz="1500">
              <a:solidFill>
                <a:schemeClr val="accent2"/>
              </a:solidFill>
              <a:latin typeface="Calibri" pitchFamily="34" charset="0"/>
              <a:cs typeface="Calibri" pitchFamily="34" charset="0"/>
            </a:endParaRPr>
          </a:p>
        </p:txBody>
      </p:sp>
      <p:sp>
        <p:nvSpPr>
          <p:cNvPr id="11" name="文本框 4">
            <a:extLst>
              <a:ext uri="{FF2B5EF4-FFF2-40B4-BE49-F238E27FC236}">
                <a16:creationId xmlns:a16="http://schemas.microsoft.com/office/drawing/2014/main" id="{38CC6BB1-7010-44D4-A76A-1B4F1E3768F6}"/>
              </a:ext>
            </a:extLst>
          </p:cNvPr>
          <p:cNvSpPr txBox="1"/>
          <p:nvPr/>
        </p:nvSpPr>
        <p:spPr>
          <a:xfrm>
            <a:off x="1907704" y="1588808"/>
            <a:ext cx="6639577" cy="461665"/>
          </a:xfrm>
          <a:prstGeom prst="rect">
            <a:avLst/>
          </a:prstGeom>
          <a:noFill/>
        </p:spPr>
        <p:txBody>
          <a:bodyPr wrap="square" rtlCol="0">
            <a:spAutoFit/>
          </a:bodyPr>
          <a:lstStyle/>
          <a:p>
            <a:r>
              <a:rPr lang="zh-CN" altLang="en-US" sz="2400">
                <a:solidFill>
                  <a:schemeClr val="accent2"/>
                </a:solidFill>
              </a:rPr>
              <a:t>      </a:t>
            </a:r>
            <a:r>
              <a:rPr lang="en-US" altLang="zh-CN" sz="1800">
                <a:solidFill>
                  <a:schemeClr val="accent2"/>
                </a:solidFill>
                <a:latin typeface="Calibri" pitchFamily="34" charset="0"/>
                <a:cs typeface="Calibri" pitchFamily="34" charset="0"/>
              </a:rPr>
              <a:t>look good in my selfies</a:t>
            </a:r>
            <a:endParaRPr lang="zh-CN" altLang="en-US" sz="1800">
              <a:solidFill>
                <a:schemeClr val="accent2"/>
              </a:solidFill>
              <a:latin typeface="Calibri" pitchFamily="34" charset="0"/>
              <a:cs typeface="Calibri" pitchFamily="34" charset="0"/>
            </a:endParaRPr>
          </a:p>
        </p:txBody>
      </p:sp>
      <p:cxnSp>
        <p:nvCxnSpPr>
          <p:cNvPr id="12" name="直接连接符 11">
            <a:extLst>
              <a:ext uri="{FF2B5EF4-FFF2-40B4-BE49-F238E27FC236}">
                <a16:creationId xmlns:a16="http://schemas.microsoft.com/office/drawing/2014/main" id="{F87B6086-A712-4C88-A1BA-5A3723EDEC60}"/>
              </a:ext>
            </a:extLst>
          </p:cNvPr>
          <p:cNvCxnSpPr/>
          <p:nvPr/>
        </p:nvCxnSpPr>
        <p:spPr>
          <a:xfrm>
            <a:off x="2411760" y="2086535"/>
            <a:ext cx="2448272" cy="12113"/>
          </a:xfrm>
          <a:prstGeom prst="line">
            <a:avLst/>
          </a:prstGeom>
        </p:spPr>
        <p:style>
          <a:lnRef idx="2">
            <a:schemeClr val="dk1"/>
          </a:lnRef>
          <a:fillRef idx="0">
            <a:schemeClr val="dk1"/>
          </a:fillRef>
          <a:effectRef idx="1">
            <a:schemeClr val="dk1"/>
          </a:effectRef>
          <a:fontRef idx="minor">
            <a:schemeClr val="tx1"/>
          </a:fontRef>
        </p:style>
      </p:cxnSp>
      <p:sp>
        <p:nvSpPr>
          <p:cNvPr id="16" name="文本框 4">
            <a:extLst>
              <a:ext uri="{FF2B5EF4-FFF2-40B4-BE49-F238E27FC236}">
                <a16:creationId xmlns:a16="http://schemas.microsoft.com/office/drawing/2014/main" id="{B402FA05-5A68-4B7D-8F7B-7B6137C13C1E}"/>
              </a:ext>
            </a:extLst>
          </p:cNvPr>
          <p:cNvSpPr txBox="1"/>
          <p:nvPr/>
        </p:nvSpPr>
        <p:spPr>
          <a:xfrm>
            <a:off x="3650768" y="3011905"/>
            <a:ext cx="6639577" cy="461665"/>
          </a:xfrm>
          <a:prstGeom prst="rect">
            <a:avLst/>
          </a:prstGeom>
          <a:noFill/>
        </p:spPr>
        <p:txBody>
          <a:bodyPr wrap="square" rtlCol="0">
            <a:spAutoFit/>
          </a:bodyPr>
          <a:lstStyle/>
          <a:p>
            <a:r>
              <a:rPr lang="zh-CN" altLang="en-US" sz="2400">
                <a:solidFill>
                  <a:schemeClr val="accent2"/>
                </a:solidFill>
              </a:rPr>
              <a:t>      </a:t>
            </a:r>
            <a:r>
              <a:rPr lang="en-US" altLang="zh-CN" sz="1800">
                <a:solidFill>
                  <a:schemeClr val="accent2"/>
                </a:solidFill>
                <a:latin typeface="Calibri" pitchFamily="34" charset="0"/>
                <a:cs typeface="Calibri" pitchFamily="34" charset="0"/>
              </a:rPr>
              <a:t>boost my confidence</a:t>
            </a:r>
            <a:endParaRPr lang="zh-CN" altLang="en-US" sz="1800">
              <a:solidFill>
                <a:schemeClr val="accent2"/>
              </a:solidFill>
              <a:latin typeface="Calibri" pitchFamily="34" charset="0"/>
              <a:cs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0">
                                            <p:txEl>
                                              <p:pRg st="0" end="0"/>
                                            </p:txEl>
                                          </p:spTgt>
                                        </p:tgtEl>
                                        <p:attrNameLst>
                                          <p:attrName>style.visibility</p:attrName>
                                        </p:attrNameLst>
                                      </p:cBhvr>
                                      <p:to>
                                        <p:strVal val="visible"/>
                                      </p:to>
                                    </p:set>
                                    <p:anim calcmode="lin" valueType="num">
                                      <p:cBhvr additive="base">
                                        <p:cTn id="25"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16"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142844" y="0"/>
            <a:ext cx="7886700" cy="856506"/>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4</a:t>
            </a:r>
            <a:endParaRPr lang="zh-CN" altLang="en-US" sz="2400"/>
          </a:p>
        </p:txBody>
      </p:sp>
      <p:sp>
        <p:nvSpPr>
          <p:cNvPr id="3" name="内容占位符 2"/>
          <p:cNvSpPr>
            <a:spLocks noGrp="1"/>
          </p:cNvSpPr>
          <p:nvPr>
            <p:ph idx="1"/>
          </p:nvPr>
        </p:nvSpPr>
        <p:spPr>
          <a:xfrm>
            <a:off x="142844" y="785800"/>
            <a:ext cx="8221415" cy="3874135"/>
          </a:xfrm>
        </p:spPr>
        <p:txBody>
          <a:bodyPr>
            <a:normAutofit fontScale="32500" lnSpcReduction="20000"/>
          </a:bodyPr>
          <a:lstStyle/>
          <a:p>
            <a:pPr marL="0" indent="0">
              <a:buNone/>
            </a:pPr>
            <a:r>
              <a:rPr lang="en-US" altLang="zh-CN" sz="7400" b="1">
                <a:latin typeface="Calibri" pitchFamily="34" charset="0"/>
                <a:cs typeface="Calibri" pitchFamily="34" charset="0"/>
              </a:rPr>
              <a:t>Anthony</a:t>
            </a:r>
          </a:p>
          <a:p>
            <a:pPr marL="0" indent="0">
              <a:buNone/>
            </a:pPr>
            <a:r>
              <a:rPr lang="en-US" altLang="zh-CN" sz="7400" b="1">
                <a:latin typeface="Calibri" pitchFamily="34" charset="0"/>
                <a:cs typeface="Calibri" pitchFamily="34" charset="0"/>
              </a:rPr>
              <a:t>Statements:</a:t>
            </a:r>
          </a:p>
          <a:p>
            <a:pPr marL="0" indent="0">
              <a:buNone/>
            </a:pPr>
            <a:r>
              <a:rPr lang="en-US" altLang="zh-CN" sz="7400" b="1">
                <a:latin typeface="Calibri" pitchFamily="34" charset="0"/>
                <a:cs typeface="Calibri" pitchFamily="34" charset="0"/>
              </a:rPr>
              <a:t>• I was surprised at </a:t>
            </a:r>
            <a:r>
              <a:rPr lang="en-US" altLang="zh-CN" sz="7400" b="1" baseline="30000">
                <a:latin typeface="Calibri" pitchFamily="34" charset="0"/>
                <a:cs typeface="Calibri" pitchFamily="34" charset="0"/>
              </a:rPr>
              <a:t>5</a:t>
            </a:r>
            <a:r>
              <a:rPr lang="en-US" altLang="zh-CN" sz="7400" b="1" u="sng">
                <a:latin typeface="Calibri" pitchFamily="34" charset="0"/>
                <a:cs typeface="Calibri" pitchFamily="34" charset="0"/>
              </a:rPr>
              <a:t>                    </a:t>
            </a:r>
            <a:r>
              <a:rPr lang="zh-CN" altLang="en-US" sz="7400" b="1" u="sng">
                <a:latin typeface="Calibri" pitchFamily="34" charset="0"/>
                <a:cs typeface="Calibri" pitchFamily="34" charset="0"/>
              </a:rPr>
              <a:t>     </a:t>
            </a:r>
            <a:r>
              <a:rPr lang="en-US" altLang="zh-CN" sz="8800" b="1" u="sng">
                <a:latin typeface="Calibri" pitchFamily="34" charset="0"/>
                <a:cs typeface="Calibri" pitchFamily="34" charset="0"/>
              </a:rPr>
              <a:t> </a:t>
            </a:r>
            <a:r>
              <a:rPr lang="zh-CN" altLang="en-US" sz="8800" b="1" u="sng">
                <a:latin typeface="Calibri" pitchFamily="34" charset="0"/>
                <a:cs typeface="Calibri" pitchFamily="34" charset="0"/>
              </a:rPr>
              <a:t>    </a:t>
            </a:r>
            <a:r>
              <a:rPr lang="en-US" altLang="zh-CN" sz="8800" b="1" u="sng">
                <a:latin typeface="Calibri" pitchFamily="34" charset="0"/>
                <a:cs typeface="Calibri" pitchFamily="34" charset="0"/>
              </a:rPr>
              <a:t>                   </a:t>
            </a:r>
            <a:r>
              <a:rPr lang="en-US" altLang="zh-CN" sz="8800" b="1" u="sng">
                <a:solidFill>
                  <a:schemeClr val="bg1"/>
                </a:solidFill>
                <a:latin typeface="Calibri" pitchFamily="34" charset="0"/>
                <a:cs typeface="Calibri" pitchFamily="34" charset="0"/>
              </a:rPr>
              <a:t>0</a:t>
            </a:r>
            <a:endParaRPr lang="en-US" altLang="zh-CN" sz="8800" b="1">
              <a:latin typeface="Calibri" pitchFamily="34" charset="0"/>
              <a:cs typeface="Calibri" pitchFamily="34" charset="0"/>
            </a:endParaRPr>
          </a:p>
          <a:p>
            <a:pPr marL="0" indent="0">
              <a:buNone/>
            </a:pPr>
            <a:r>
              <a:rPr lang="en-US" altLang="zh-CN" sz="8800" b="1">
                <a:latin typeface="Calibri" pitchFamily="34" charset="0"/>
                <a:cs typeface="Calibri" pitchFamily="34" charset="0"/>
              </a:rPr>
              <a:t>       </a:t>
            </a:r>
          </a:p>
          <a:p>
            <a:pPr marL="0" indent="0">
              <a:buNone/>
            </a:pPr>
            <a:r>
              <a:rPr lang="en-US" altLang="zh-CN" sz="7400" b="1">
                <a:latin typeface="Calibri" pitchFamily="34" charset="0"/>
                <a:cs typeface="Calibri" pitchFamily="34" charset="0"/>
              </a:rPr>
              <a:t>•I perceived that </a:t>
            </a:r>
            <a:r>
              <a:rPr lang="en-US" altLang="zh-CN" sz="7400" b="1" baseline="30000">
                <a:latin typeface="Calibri" pitchFamily="34" charset="0"/>
                <a:cs typeface="Calibri" pitchFamily="34" charset="0"/>
              </a:rPr>
              <a:t>6</a:t>
            </a:r>
            <a:r>
              <a:rPr lang="en-US" altLang="zh-CN" sz="7400" b="1" u="sng">
                <a:latin typeface="Calibri" pitchFamily="34" charset="0"/>
                <a:cs typeface="Calibri" pitchFamily="34" charset="0"/>
              </a:rPr>
              <a:t>                         </a:t>
            </a:r>
            <a:r>
              <a:rPr lang="zh-CN" altLang="en-US" sz="7400" b="1" u="sng">
                <a:latin typeface="Calibri" pitchFamily="34" charset="0"/>
                <a:cs typeface="Calibri" pitchFamily="34" charset="0"/>
              </a:rPr>
              <a:t>    </a:t>
            </a:r>
            <a:r>
              <a:rPr lang="en-US" altLang="zh-CN" sz="8800" b="1" u="sng">
                <a:latin typeface="Calibri" pitchFamily="34" charset="0"/>
                <a:cs typeface="Calibri" pitchFamily="34" charset="0"/>
              </a:rPr>
              <a:t> </a:t>
            </a:r>
            <a:r>
              <a:rPr lang="zh-CN" altLang="en-US" sz="8800" b="1" u="sng">
                <a:latin typeface="Calibri" pitchFamily="34" charset="0"/>
                <a:cs typeface="Calibri" pitchFamily="34" charset="0"/>
              </a:rPr>
              <a:t>          </a:t>
            </a:r>
            <a:r>
              <a:rPr lang="en-US" altLang="zh-CN" sz="8800" b="1" u="sng">
                <a:latin typeface="Calibri" pitchFamily="34" charset="0"/>
                <a:cs typeface="Calibri" pitchFamily="34" charset="0"/>
              </a:rPr>
              <a:t>                    </a:t>
            </a:r>
            <a:r>
              <a:rPr lang="en-US" altLang="zh-CN" sz="8800" b="1" u="sng">
                <a:solidFill>
                  <a:schemeClr val="bg1"/>
                </a:solidFill>
                <a:latin typeface="Calibri" pitchFamily="34" charset="0"/>
                <a:cs typeface="Calibri" pitchFamily="34" charset="0"/>
              </a:rPr>
              <a:t>0</a:t>
            </a:r>
            <a:endParaRPr lang="en-US" altLang="zh-CN" sz="8800" b="1">
              <a:latin typeface="Calibri" pitchFamily="34" charset="0"/>
              <a:cs typeface="Calibri" pitchFamily="34" charset="0"/>
            </a:endParaRPr>
          </a:p>
          <a:p>
            <a:pPr marL="0" indent="0">
              <a:buNone/>
            </a:pPr>
            <a:endParaRPr lang="en-US" altLang="zh-CN" sz="8800" b="1">
              <a:latin typeface="Calibri" pitchFamily="34" charset="0"/>
              <a:cs typeface="Calibri" pitchFamily="34" charset="0"/>
            </a:endParaRPr>
          </a:p>
          <a:p>
            <a:pPr marL="0" indent="0">
              <a:buNone/>
            </a:pPr>
            <a:r>
              <a:rPr lang="en-US" altLang="zh-CN" sz="7400" b="1">
                <a:latin typeface="Calibri" pitchFamily="34" charset="0"/>
                <a:cs typeface="Calibri" pitchFamily="34" charset="0"/>
              </a:rPr>
              <a:t>•Dr Hart’s comment: </a:t>
            </a:r>
            <a:r>
              <a:rPr lang="en-US" altLang="zh-CN" sz="7400" b="1" baseline="30000">
                <a:latin typeface="Calibri" pitchFamily="34" charset="0"/>
                <a:cs typeface="Calibri" pitchFamily="34" charset="0"/>
              </a:rPr>
              <a:t>7</a:t>
            </a:r>
            <a:r>
              <a:rPr lang="en-US" altLang="zh-CN" sz="7400" b="1" u="sng">
                <a:latin typeface="Calibri" pitchFamily="34" charset="0"/>
                <a:cs typeface="Calibri" pitchFamily="34" charset="0"/>
              </a:rPr>
              <a:t>                       </a:t>
            </a:r>
            <a:r>
              <a:rPr lang="en-US" altLang="zh-CN" sz="8800" b="1" u="sng">
                <a:latin typeface="Calibri" pitchFamily="34" charset="0"/>
                <a:cs typeface="Calibri" pitchFamily="34" charset="0"/>
              </a:rPr>
              <a:t>               </a:t>
            </a:r>
            <a:r>
              <a:rPr lang="zh-CN" altLang="en-US" sz="8800" b="1" u="sng">
                <a:latin typeface="Calibri" pitchFamily="34" charset="0"/>
                <a:cs typeface="Calibri" pitchFamily="34" charset="0"/>
              </a:rPr>
              <a:t>                </a:t>
            </a:r>
            <a:r>
              <a:rPr lang="en-US" altLang="zh-CN" sz="8800" b="1" u="sng">
                <a:solidFill>
                  <a:schemeClr val="bg1"/>
                </a:solidFill>
                <a:latin typeface="Calibri" pitchFamily="34" charset="0"/>
                <a:cs typeface="Calibri" pitchFamily="34" charset="0"/>
              </a:rPr>
              <a:t>0</a:t>
            </a:r>
            <a:r>
              <a:rPr lang="en-US" altLang="zh-CN" sz="8800" b="1" u="sng">
                <a:latin typeface="Calibri" pitchFamily="34" charset="0"/>
                <a:cs typeface="Calibri" pitchFamily="34" charset="0"/>
              </a:rPr>
              <a:t>    </a:t>
            </a:r>
            <a:r>
              <a:rPr lang="en-US" altLang="zh-CN" sz="6600" b="1" u="sng">
                <a:latin typeface="Calibri" pitchFamily="34" charset="0"/>
                <a:cs typeface="Calibri" pitchFamily="34" charset="0"/>
              </a:rPr>
              <a:t>  </a:t>
            </a:r>
          </a:p>
          <a:p>
            <a:pPr marL="0" indent="0">
              <a:buNone/>
            </a:pPr>
            <a:r>
              <a:rPr lang="zh-CN" altLang="en-US" sz="6600" b="1">
                <a:latin typeface="Calibri" pitchFamily="34" charset="0"/>
                <a:cs typeface="Calibri" pitchFamily="34" charset="0"/>
              </a:rPr>
              <a:t>                                          </a:t>
            </a:r>
            <a:r>
              <a:rPr lang="zh-CN" altLang="en-US" sz="6600" b="1" u="sng">
                <a:latin typeface="Calibri" pitchFamily="34" charset="0"/>
                <a:cs typeface="Calibri" pitchFamily="34" charset="0"/>
              </a:rPr>
              <a:t>                                          </a:t>
            </a:r>
            <a:r>
              <a:rPr lang="en-US" altLang="zh-CN" sz="8900" b="1" u="sng">
                <a:solidFill>
                  <a:prstClr val="black"/>
                </a:solidFill>
                <a:latin typeface="Calibri" pitchFamily="34" charset="0"/>
                <a:cs typeface="Calibri" pitchFamily="34" charset="0"/>
              </a:rPr>
              <a:t> </a:t>
            </a:r>
            <a:r>
              <a:rPr lang="zh-CN" altLang="en-US" sz="8900" b="1" u="sng">
                <a:solidFill>
                  <a:prstClr val="black"/>
                </a:solidFill>
                <a:latin typeface="Calibri" pitchFamily="34" charset="0"/>
                <a:cs typeface="Calibri" pitchFamily="34" charset="0"/>
              </a:rPr>
              <a:t>       </a:t>
            </a:r>
            <a:r>
              <a:rPr lang="en-US" altLang="zh-CN" sz="8900" b="1" u="sng">
                <a:solidFill>
                  <a:prstClr val="black"/>
                </a:solidFill>
                <a:latin typeface="Calibri" pitchFamily="34" charset="0"/>
                <a:cs typeface="Calibri" pitchFamily="34" charset="0"/>
              </a:rPr>
              <a:t> </a:t>
            </a:r>
            <a:r>
              <a:rPr lang="zh-CN" altLang="en-US" sz="8900" b="1" u="sng">
                <a:solidFill>
                  <a:prstClr val="black"/>
                </a:solidFill>
                <a:latin typeface="Calibri" pitchFamily="34" charset="0"/>
                <a:cs typeface="Calibri" pitchFamily="34" charset="0"/>
              </a:rPr>
              <a:t>                   </a:t>
            </a:r>
            <a:r>
              <a:rPr lang="en-US" altLang="zh-CN" sz="8900" b="1" u="sng">
                <a:solidFill>
                  <a:schemeClr val="bg1"/>
                </a:solidFill>
                <a:latin typeface="Calibri" pitchFamily="34" charset="0"/>
                <a:cs typeface="Calibri" pitchFamily="34" charset="0"/>
              </a:rPr>
              <a:t>0</a:t>
            </a:r>
            <a:endParaRPr lang="en-US" altLang="zh-CN" sz="6600" b="1" u="sng">
              <a:solidFill>
                <a:schemeClr val="bg1"/>
              </a:solidFill>
              <a:latin typeface="Calibri" pitchFamily="34" charset="0"/>
              <a:cs typeface="Calibri" pitchFamily="34" charset="0"/>
            </a:endParaRPr>
          </a:p>
          <a:p>
            <a:pPr marL="0" indent="0">
              <a:buNone/>
            </a:pPr>
            <a:r>
              <a:rPr lang="en-US" altLang="zh-CN" sz="8800" b="1" u="sng">
                <a:solidFill>
                  <a:schemeClr val="bg1"/>
                </a:solidFill>
                <a:latin typeface="Calibri" pitchFamily="34" charset="0"/>
                <a:cs typeface="Calibri" pitchFamily="34" charset="0"/>
              </a:rPr>
              <a:t>7</a:t>
            </a:r>
            <a:r>
              <a:rPr lang="zh-CN" altLang="en-US" sz="8800" b="1" u="sng">
                <a:latin typeface="Calibri" pitchFamily="34" charset="0"/>
                <a:cs typeface="Calibri" pitchFamily="34" charset="0"/>
              </a:rPr>
              <a:t>     </a:t>
            </a:r>
            <a:endParaRPr lang="en-US" altLang="zh-CN" sz="550" b="1">
              <a:latin typeface="Calibri" pitchFamily="34" charset="0"/>
              <a:cs typeface="Calibri" pitchFamily="34" charset="0"/>
            </a:endParaRPr>
          </a:p>
        </p:txBody>
      </p:sp>
      <p:sp>
        <p:nvSpPr>
          <p:cNvPr id="4" name="文本框 3"/>
          <p:cNvSpPr txBox="1"/>
          <p:nvPr/>
        </p:nvSpPr>
        <p:spPr>
          <a:xfrm>
            <a:off x="2862927" y="1500779"/>
            <a:ext cx="5196205" cy="338554"/>
          </a:xfrm>
          <a:prstGeom prst="rect">
            <a:avLst/>
          </a:prstGeom>
          <a:noFill/>
        </p:spPr>
        <p:txBody>
          <a:bodyPr wrap="square" rtlCol="0">
            <a:spAutoFit/>
          </a:bodyPr>
          <a:lstStyle/>
          <a:p>
            <a:r>
              <a:rPr lang="zh-CN" altLang="en-US" sz="1600">
                <a:solidFill>
                  <a:schemeClr val="accent2"/>
                </a:solidFill>
                <a:latin typeface="Calibri" pitchFamily="34" charset="0"/>
                <a:cs typeface="Calibri" pitchFamily="34" charset="0"/>
              </a:rPr>
              <a:t>how good I looked after the makeover</a:t>
            </a:r>
          </a:p>
        </p:txBody>
      </p:sp>
      <p:sp>
        <p:nvSpPr>
          <p:cNvPr id="5" name="文本框 4"/>
          <p:cNvSpPr txBox="1"/>
          <p:nvPr/>
        </p:nvSpPr>
        <p:spPr>
          <a:xfrm>
            <a:off x="2843808" y="2324296"/>
            <a:ext cx="6098540" cy="338554"/>
          </a:xfrm>
          <a:prstGeom prst="rect">
            <a:avLst/>
          </a:prstGeom>
          <a:noFill/>
        </p:spPr>
        <p:txBody>
          <a:bodyPr wrap="square" rtlCol="0">
            <a:spAutoFit/>
          </a:bodyPr>
          <a:lstStyle/>
          <a:p>
            <a:r>
              <a:rPr lang="zh-CN" altLang="en-US" sz="1600">
                <a:solidFill>
                  <a:schemeClr val="accent2"/>
                </a:solidFill>
                <a:latin typeface="Calibri" pitchFamily="34" charset="0"/>
                <a:cs typeface="Calibri" pitchFamily="34" charset="0"/>
              </a:rPr>
              <a:t>external beauty isn’t totally worthless</a:t>
            </a:r>
          </a:p>
        </p:txBody>
      </p:sp>
      <p:sp>
        <p:nvSpPr>
          <p:cNvPr id="6" name="文本框 5"/>
          <p:cNvSpPr txBox="1"/>
          <p:nvPr/>
        </p:nvSpPr>
        <p:spPr>
          <a:xfrm>
            <a:off x="3000442" y="3143105"/>
            <a:ext cx="5929354" cy="830997"/>
          </a:xfrm>
          <a:prstGeom prst="rect">
            <a:avLst/>
          </a:prstGeom>
          <a:noFill/>
        </p:spPr>
        <p:txBody>
          <a:bodyPr wrap="square" rtlCol="0">
            <a:spAutoFit/>
          </a:bodyPr>
          <a:lstStyle/>
          <a:p>
            <a:r>
              <a:rPr lang="zh-CN" altLang="en-US" sz="1600">
                <a:solidFill>
                  <a:schemeClr val="accent2"/>
                </a:solidFill>
              </a:rPr>
              <a:t> </a:t>
            </a:r>
            <a:r>
              <a:rPr lang="zh-CN" altLang="en-US" sz="1600">
                <a:solidFill>
                  <a:schemeClr val="accent2"/>
                </a:solidFill>
                <a:latin typeface="Calibri" pitchFamily="34" charset="0"/>
                <a:cs typeface="Calibri" pitchFamily="34" charset="0"/>
              </a:rPr>
              <a:t>External beauty is also important because </a:t>
            </a:r>
            <a:r>
              <a:rPr lang="en-US" altLang="zh-CN" sz="1600">
                <a:solidFill>
                  <a:schemeClr val="accent2"/>
                </a:solidFill>
                <a:latin typeface="Calibri" pitchFamily="34" charset="0"/>
                <a:cs typeface="Calibri" pitchFamily="34" charset="0"/>
              </a:rPr>
              <a:t>making an effort with  the image we present to the world can help us to make a positive first impression on others and boost our confidence.</a:t>
            </a:r>
            <a:endParaRPr lang="zh-CN" altLang="en-US" sz="1600">
              <a:solidFill>
                <a:schemeClr val="accent2"/>
              </a:solidFill>
              <a:latin typeface="Calibri" pitchFamily="34" charset="0"/>
              <a:cs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492552" y="214608"/>
            <a:ext cx="7886700" cy="856506"/>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4</a:t>
            </a:r>
            <a:endParaRPr lang="zh-CN" altLang="en-US" sz="2400"/>
          </a:p>
        </p:txBody>
      </p:sp>
      <p:sp>
        <p:nvSpPr>
          <p:cNvPr id="3" name="内容占位符 2"/>
          <p:cNvSpPr>
            <a:spLocks noGrp="1"/>
          </p:cNvSpPr>
          <p:nvPr>
            <p:ph idx="1"/>
          </p:nvPr>
        </p:nvSpPr>
        <p:spPr>
          <a:xfrm>
            <a:off x="492552" y="915566"/>
            <a:ext cx="8241665" cy="4227934"/>
          </a:xfrm>
        </p:spPr>
        <p:txBody>
          <a:bodyPr>
            <a:normAutofit fontScale="25000" lnSpcReduction="20000"/>
          </a:bodyPr>
          <a:lstStyle/>
          <a:p>
            <a:pPr marL="0" indent="0">
              <a:buNone/>
            </a:pPr>
            <a:r>
              <a:rPr lang="en-US" altLang="zh-CN" sz="8800" b="1">
                <a:latin typeface="Calibri" pitchFamily="34" charset="0"/>
                <a:cs typeface="Calibri" pitchFamily="34" charset="0"/>
              </a:rPr>
              <a:t>Emma</a:t>
            </a:r>
          </a:p>
          <a:p>
            <a:pPr marL="0" indent="0">
              <a:buNone/>
            </a:pPr>
            <a:r>
              <a:rPr lang="en-US" altLang="zh-CN" sz="8800" b="1">
                <a:latin typeface="Calibri" pitchFamily="34" charset="0"/>
                <a:cs typeface="Calibri" pitchFamily="34" charset="0"/>
              </a:rPr>
              <a:t>Statements:</a:t>
            </a:r>
          </a:p>
          <a:p>
            <a:pPr marL="0" indent="0">
              <a:buNone/>
            </a:pPr>
            <a:r>
              <a:rPr lang="en-US" altLang="zh-CN" sz="8800" b="1">
                <a:latin typeface="Calibri" pitchFamily="34" charset="0"/>
                <a:cs typeface="Calibri" pitchFamily="34" charset="0"/>
              </a:rPr>
              <a:t>• My attempts to lose weight brought me </a:t>
            </a:r>
            <a:r>
              <a:rPr lang="en-US" altLang="zh-CN" sz="8800" b="1" baseline="30000">
                <a:latin typeface="Calibri" pitchFamily="34" charset="0"/>
                <a:cs typeface="Calibri" pitchFamily="34" charset="0"/>
              </a:rPr>
              <a:t>8</a:t>
            </a:r>
            <a:r>
              <a:rPr lang="en-US" altLang="zh-CN" sz="8800" b="1" u="sng">
                <a:latin typeface="Calibri" pitchFamily="34" charset="0"/>
                <a:cs typeface="Calibri" pitchFamily="34" charset="0"/>
              </a:rPr>
              <a:t>              </a:t>
            </a:r>
            <a:r>
              <a:rPr lang="zh-CN" altLang="en-US" sz="8800" b="1" u="sng">
                <a:latin typeface="Calibri" pitchFamily="34" charset="0"/>
                <a:cs typeface="Calibri" pitchFamily="34" charset="0"/>
              </a:rPr>
              <a:t>         </a:t>
            </a:r>
            <a:r>
              <a:rPr lang="en-US" altLang="zh-CN" sz="8800" b="1" u="sng">
                <a:latin typeface="Calibri" pitchFamily="34" charset="0"/>
                <a:cs typeface="Calibri" pitchFamily="34" charset="0"/>
              </a:rPr>
              <a:t> </a:t>
            </a:r>
            <a:r>
              <a:rPr lang="zh-CN" altLang="en-US" sz="8800" b="1" u="sng">
                <a:latin typeface="Calibri" pitchFamily="34" charset="0"/>
                <a:cs typeface="Calibri" pitchFamily="34" charset="0"/>
              </a:rPr>
              <a:t>      </a:t>
            </a:r>
            <a:r>
              <a:rPr lang="en-US" altLang="zh-CN" sz="8800" b="1" u="sng">
                <a:latin typeface="Calibri" pitchFamily="34" charset="0"/>
                <a:cs typeface="Calibri" pitchFamily="34" charset="0"/>
              </a:rPr>
              <a:t>          </a:t>
            </a:r>
            <a:r>
              <a:rPr lang="en-US" altLang="zh-CN" sz="8800" b="1" u="sng">
                <a:solidFill>
                  <a:schemeClr val="bg1"/>
                </a:solidFill>
                <a:latin typeface="Calibri" pitchFamily="34" charset="0"/>
                <a:cs typeface="Calibri" pitchFamily="34" charset="0"/>
              </a:rPr>
              <a:t>0</a:t>
            </a:r>
            <a:endParaRPr lang="en-US" altLang="zh-CN" sz="8800" b="1">
              <a:latin typeface="Calibri" pitchFamily="34" charset="0"/>
              <a:cs typeface="Calibri" pitchFamily="34" charset="0"/>
            </a:endParaRPr>
          </a:p>
          <a:p>
            <a:pPr marL="0" indent="0">
              <a:buNone/>
            </a:pPr>
            <a:endParaRPr lang="en-US" altLang="zh-CN" sz="8800" b="1">
              <a:latin typeface="Calibri" pitchFamily="34" charset="0"/>
              <a:cs typeface="Calibri" pitchFamily="34" charset="0"/>
            </a:endParaRPr>
          </a:p>
          <a:p>
            <a:pPr marL="0" indent="0">
              <a:buNone/>
            </a:pPr>
            <a:r>
              <a:rPr lang="en-US" altLang="zh-CN" sz="8800" b="1">
                <a:latin typeface="Calibri" pitchFamily="34" charset="0"/>
                <a:cs typeface="Calibri" pitchFamily="34" charset="0"/>
              </a:rPr>
              <a:t>• A plus-size model </a:t>
            </a:r>
            <a:r>
              <a:rPr lang="en-US" altLang="zh-CN" sz="8800" b="1" baseline="30000">
                <a:latin typeface="Calibri" pitchFamily="34" charset="0"/>
                <a:cs typeface="Calibri" pitchFamily="34" charset="0"/>
              </a:rPr>
              <a:t>9</a:t>
            </a:r>
            <a:r>
              <a:rPr lang="en-US" altLang="zh-CN" sz="8800" b="1" u="sng">
                <a:latin typeface="Calibri" pitchFamily="34" charset="0"/>
                <a:cs typeface="Calibri" pitchFamily="34" charset="0"/>
              </a:rPr>
              <a:t>                        </a:t>
            </a:r>
            <a:r>
              <a:rPr lang="zh-CN" altLang="en-US" sz="8800" b="1" u="sng">
                <a:latin typeface="Calibri" pitchFamily="34" charset="0"/>
                <a:cs typeface="Calibri" pitchFamily="34" charset="0"/>
              </a:rPr>
              <a:t>            </a:t>
            </a:r>
            <a:r>
              <a:rPr lang="en-US" altLang="zh-CN" sz="8800" b="1" u="sng">
                <a:latin typeface="Calibri" pitchFamily="34" charset="0"/>
                <a:cs typeface="Calibri" pitchFamily="34" charset="0"/>
              </a:rPr>
              <a:t>  </a:t>
            </a:r>
            <a:r>
              <a:rPr lang="zh-CN" altLang="en-US" sz="8800" b="1" u="sng">
                <a:latin typeface="Calibri" pitchFamily="34" charset="0"/>
                <a:cs typeface="Calibri" pitchFamily="34" charset="0"/>
              </a:rPr>
              <a:t>                  </a:t>
            </a:r>
            <a:r>
              <a:rPr lang="en-US" altLang="zh-CN" sz="8800" b="1" u="sng">
                <a:latin typeface="Calibri" pitchFamily="34" charset="0"/>
                <a:cs typeface="Calibri" pitchFamily="34" charset="0"/>
              </a:rPr>
              <a:t>                             </a:t>
            </a:r>
            <a:r>
              <a:rPr lang="en-US" altLang="zh-CN" sz="8800" b="1" u="sng">
                <a:solidFill>
                  <a:schemeClr val="bg1"/>
                </a:solidFill>
                <a:latin typeface="Calibri" pitchFamily="34" charset="0"/>
                <a:cs typeface="Calibri" pitchFamily="34" charset="0"/>
              </a:rPr>
              <a:t>0</a:t>
            </a:r>
            <a:endParaRPr lang="en-US" altLang="zh-CN" sz="8800" b="1">
              <a:latin typeface="Calibri" pitchFamily="34" charset="0"/>
              <a:cs typeface="Calibri" pitchFamily="34" charset="0"/>
            </a:endParaRPr>
          </a:p>
          <a:p>
            <a:pPr marL="0" indent="0">
              <a:buNone/>
            </a:pPr>
            <a:r>
              <a:rPr lang="zh-CN" altLang="en-US" sz="8800" b="1">
                <a:latin typeface="Calibri" pitchFamily="34" charset="0"/>
                <a:cs typeface="Calibri" pitchFamily="34" charset="0"/>
              </a:rPr>
              <a:t>                                   </a:t>
            </a:r>
            <a:r>
              <a:rPr lang="zh-CN" altLang="en-US" sz="8800" b="1" u="sng">
                <a:latin typeface="Calibri" pitchFamily="34" charset="0"/>
                <a:cs typeface="Calibri" pitchFamily="34" charset="0"/>
              </a:rPr>
              <a:t>                                                                                       </a:t>
            </a:r>
            <a:r>
              <a:rPr lang="en-US" altLang="zh-CN" sz="8800" b="1" u="sng">
                <a:solidFill>
                  <a:schemeClr val="bg1"/>
                </a:solidFill>
                <a:latin typeface="Calibri" pitchFamily="34" charset="0"/>
                <a:cs typeface="Calibri" pitchFamily="34" charset="0"/>
              </a:rPr>
              <a:t>9</a:t>
            </a:r>
            <a:r>
              <a:rPr lang="zh-CN" altLang="en-US" sz="8800" b="1" u="sng">
                <a:solidFill>
                  <a:schemeClr val="bg1"/>
                </a:solidFill>
                <a:latin typeface="Calibri" pitchFamily="34" charset="0"/>
                <a:cs typeface="Calibri" pitchFamily="34" charset="0"/>
              </a:rPr>
              <a:t> </a:t>
            </a:r>
            <a:endParaRPr lang="en-US" altLang="zh-CN" sz="8800" b="1" u="sng">
              <a:solidFill>
                <a:schemeClr val="bg1"/>
              </a:solidFill>
              <a:latin typeface="Calibri" pitchFamily="34" charset="0"/>
              <a:cs typeface="Calibri" pitchFamily="34" charset="0"/>
            </a:endParaRPr>
          </a:p>
          <a:p>
            <a:pPr marL="0" indent="0">
              <a:buNone/>
            </a:pPr>
            <a:endParaRPr lang="en-US" altLang="zh-CN" sz="8800" b="1">
              <a:latin typeface="Calibri" pitchFamily="34" charset="0"/>
              <a:cs typeface="Calibri" pitchFamily="34" charset="0"/>
            </a:endParaRPr>
          </a:p>
          <a:p>
            <a:pPr marL="0" indent="0">
              <a:buNone/>
            </a:pPr>
            <a:r>
              <a:rPr lang="en-US" altLang="zh-CN" sz="8800" b="1">
                <a:latin typeface="Calibri" pitchFamily="34" charset="0"/>
                <a:cs typeface="Calibri" pitchFamily="34" charset="0"/>
              </a:rPr>
              <a:t>• I realised that </a:t>
            </a:r>
            <a:r>
              <a:rPr lang="en-US" altLang="zh-CN" sz="8800" b="1" baseline="30000">
                <a:latin typeface="Calibri" pitchFamily="34" charset="0"/>
                <a:cs typeface="Calibri" pitchFamily="34" charset="0"/>
              </a:rPr>
              <a:t>10</a:t>
            </a:r>
            <a:r>
              <a:rPr lang="en-US" altLang="zh-CN" sz="8800" b="1" u="sng">
                <a:latin typeface="Calibri" pitchFamily="34" charset="0"/>
                <a:cs typeface="Calibri" pitchFamily="34" charset="0"/>
              </a:rPr>
              <a:t>                                 </a:t>
            </a:r>
            <a:r>
              <a:rPr lang="zh-CN" altLang="en-US" sz="8800" b="1" u="sng">
                <a:latin typeface="Calibri" pitchFamily="34" charset="0"/>
                <a:cs typeface="Calibri" pitchFamily="34" charset="0"/>
              </a:rPr>
              <a:t>          </a:t>
            </a:r>
            <a:r>
              <a:rPr lang="en-US" altLang="zh-CN" sz="8800" b="1" u="sng">
                <a:latin typeface="Calibri" pitchFamily="34" charset="0"/>
                <a:cs typeface="Calibri" pitchFamily="34" charset="0"/>
              </a:rPr>
              <a:t>                                    </a:t>
            </a:r>
            <a:r>
              <a:rPr lang="en-US" altLang="zh-CN" sz="8800" b="1" u="sng">
                <a:solidFill>
                  <a:schemeClr val="bg1"/>
                </a:solidFill>
                <a:latin typeface="Calibri" pitchFamily="34" charset="0"/>
                <a:cs typeface="Calibri" pitchFamily="34" charset="0"/>
              </a:rPr>
              <a:t>0</a:t>
            </a:r>
            <a:r>
              <a:rPr lang="en-US" altLang="zh-CN" sz="8800" b="1" u="sng">
                <a:latin typeface="Calibri" pitchFamily="34" charset="0"/>
                <a:cs typeface="Calibri" pitchFamily="34" charset="0"/>
              </a:rPr>
              <a:t>  </a:t>
            </a:r>
            <a:r>
              <a:rPr lang="en-US" altLang="zh-CN" sz="8800" b="1">
                <a:latin typeface="Calibri" pitchFamily="34" charset="0"/>
                <a:cs typeface="Calibri" pitchFamily="34" charset="0"/>
              </a:rPr>
              <a:t>    </a:t>
            </a:r>
          </a:p>
          <a:p>
            <a:pPr marL="0" indent="0">
              <a:buNone/>
            </a:pPr>
            <a:r>
              <a:rPr lang="zh-CN" altLang="en-US" sz="8800" b="1">
                <a:latin typeface="Calibri" pitchFamily="34" charset="0"/>
                <a:cs typeface="Calibri" pitchFamily="34" charset="0"/>
              </a:rPr>
              <a:t>                             </a:t>
            </a:r>
            <a:r>
              <a:rPr lang="zh-CN" altLang="en-US" sz="8800" b="1" u="sng">
                <a:latin typeface="Calibri" pitchFamily="34" charset="0"/>
                <a:cs typeface="Calibri" pitchFamily="34" charset="0"/>
              </a:rPr>
              <a:t>                                                                                     </a:t>
            </a:r>
            <a:r>
              <a:rPr lang="en-US" altLang="zh-CN" sz="8800" b="1" u="sng">
                <a:solidFill>
                  <a:schemeClr val="bg1"/>
                </a:solidFill>
                <a:latin typeface="Calibri" pitchFamily="34" charset="0"/>
                <a:cs typeface="Calibri" pitchFamily="34" charset="0"/>
              </a:rPr>
              <a:t>9</a:t>
            </a:r>
          </a:p>
          <a:p>
            <a:pPr marL="0" indent="0">
              <a:buNone/>
            </a:pPr>
            <a:endParaRPr lang="en-US" altLang="zh-CN" sz="8800" b="1">
              <a:latin typeface="Calibri" pitchFamily="34" charset="0"/>
              <a:cs typeface="Calibri" pitchFamily="34" charset="0"/>
            </a:endParaRPr>
          </a:p>
          <a:p>
            <a:pPr marL="0" indent="0">
              <a:buNone/>
            </a:pPr>
            <a:r>
              <a:rPr lang="en-US" altLang="zh-CN" sz="8800" b="1">
                <a:latin typeface="Calibri" pitchFamily="34" charset="0"/>
                <a:cs typeface="Calibri" pitchFamily="34" charset="0"/>
              </a:rPr>
              <a:t>Dr Hart’s comment: </a:t>
            </a:r>
            <a:r>
              <a:rPr lang="en-US" altLang="zh-CN" sz="8800" b="1" baseline="30000">
                <a:latin typeface="Calibri" pitchFamily="34" charset="0"/>
                <a:cs typeface="Calibri" pitchFamily="34" charset="0"/>
              </a:rPr>
              <a:t>11</a:t>
            </a:r>
            <a:r>
              <a:rPr lang="en-US" altLang="zh-CN" sz="8800" b="1" u="sng">
                <a:latin typeface="Calibri" pitchFamily="34" charset="0"/>
                <a:cs typeface="Calibri" pitchFamily="34" charset="0"/>
              </a:rPr>
              <a:t>                               </a:t>
            </a:r>
            <a:r>
              <a:rPr lang="zh-CN" altLang="en-US" sz="8800" b="1" u="sng">
                <a:latin typeface="Calibri" pitchFamily="34" charset="0"/>
                <a:cs typeface="Calibri" pitchFamily="34" charset="0"/>
              </a:rPr>
              <a:t>    </a:t>
            </a:r>
            <a:r>
              <a:rPr lang="en-US" altLang="zh-CN" sz="8800" b="1" u="sng">
                <a:latin typeface="Calibri" pitchFamily="34" charset="0"/>
                <a:cs typeface="Calibri" pitchFamily="34" charset="0"/>
              </a:rPr>
              <a:t> </a:t>
            </a:r>
            <a:r>
              <a:rPr lang="zh-CN" altLang="en-US" sz="8800" b="1" u="sng">
                <a:latin typeface="Calibri" pitchFamily="34" charset="0"/>
                <a:cs typeface="Calibri" pitchFamily="34" charset="0"/>
              </a:rPr>
              <a:t>           </a:t>
            </a:r>
            <a:r>
              <a:rPr lang="en-US" altLang="zh-CN" sz="8800" b="1" u="sng">
                <a:latin typeface="Calibri" pitchFamily="34" charset="0"/>
                <a:cs typeface="Calibri" pitchFamily="34" charset="0"/>
              </a:rPr>
              <a:t>                             </a:t>
            </a:r>
            <a:r>
              <a:rPr lang="en-US" altLang="zh-CN" sz="8800" b="1" u="sng">
                <a:solidFill>
                  <a:schemeClr val="bg1"/>
                </a:solidFill>
                <a:latin typeface="Calibri" pitchFamily="34" charset="0"/>
                <a:cs typeface="Calibri" pitchFamily="34" charset="0"/>
              </a:rPr>
              <a:t>0</a:t>
            </a:r>
            <a:r>
              <a:rPr lang="en-US" altLang="zh-CN" sz="8800" b="1">
                <a:latin typeface="Calibri" pitchFamily="34" charset="0"/>
                <a:cs typeface="Calibri" pitchFamily="34" charset="0"/>
              </a:rPr>
              <a:t>      </a:t>
            </a:r>
          </a:p>
          <a:p>
            <a:pPr marL="0" indent="0">
              <a:buNone/>
            </a:pPr>
            <a:r>
              <a:rPr lang="zh-CN" altLang="en-US" sz="6600" b="1">
                <a:latin typeface="Calibri" pitchFamily="34" charset="0"/>
                <a:cs typeface="Calibri" pitchFamily="34" charset="0"/>
              </a:rPr>
              <a:t>                                              </a:t>
            </a:r>
            <a:r>
              <a:rPr lang="zh-CN" altLang="en-US" sz="6600" b="1" u="sng">
                <a:latin typeface="Calibri" pitchFamily="34" charset="0"/>
                <a:cs typeface="Calibri" pitchFamily="34" charset="0"/>
              </a:rPr>
              <a:t>                                                                                                        </a:t>
            </a:r>
            <a:r>
              <a:rPr lang="en-US" altLang="zh-CN" sz="6600" b="1" u="sng">
                <a:solidFill>
                  <a:schemeClr val="bg1"/>
                </a:solidFill>
                <a:latin typeface="Calibri" pitchFamily="34" charset="0"/>
                <a:cs typeface="Calibri" pitchFamily="34" charset="0"/>
              </a:rPr>
              <a:t>9</a:t>
            </a:r>
          </a:p>
          <a:p>
            <a:pPr marL="0" indent="0">
              <a:buNone/>
            </a:pPr>
            <a:r>
              <a:rPr lang="en-US" altLang="zh-CN" sz="6600" b="1">
                <a:latin typeface="Calibri" pitchFamily="34" charset="0"/>
                <a:cs typeface="Calibri" pitchFamily="34" charset="0"/>
              </a:rPr>
              <a:t>    </a:t>
            </a:r>
            <a:r>
              <a:rPr lang="en-US" altLang="zh-CN" sz="1400" b="1">
                <a:latin typeface="Calibri" pitchFamily="34" charset="0"/>
                <a:cs typeface="Calibri" pitchFamily="34" charset="0"/>
              </a:rPr>
              <a:t>                   </a:t>
            </a:r>
            <a:endParaRPr lang="en-US" altLang="zh-CN" sz="550" b="1">
              <a:latin typeface="Calibri" pitchFamily="34" charset="0"/>
              <a:cs typeface="Calibri" pitchFamily="34" charset="0"/>
            </a:endParaRPr>
          </a:p>
          <a:p>
            <a:pPr marL="0" indent="0">
              <a:buNone/>
            </a:pPr>
            <a:endParaRPr lang="en-US" altLang="zh-CN" sz="550" b="1">
              <a:latin typeface="Calibri" pitchFamily="34" charset="0"/>
              <a:cs typeface="Calibri" pitchFamily="34" charset="0"/>
            </a:endParaRPr>
          </a:p>
          <a:p>
            <a:pPr marL="0" indent="0">
              <a:buNone/>
            </a:pPr>
            <a:r>
              <a:rPr lang="en-US" altLang="zh-CN" sz="550" b="1">
                <a:latin typeface="Calibri" pitchFamily="34" charset="0"/>
                <a:cs typeface="Calibri" pitchFamily="34" charset="0"/>
              </a:rPr>
              <a:t>                                                                               </a:t>
            </a:r>
          </a:p>
        </p:txBody>
      </p:sp>
      <p:sp>
        <p:nvSpPr>
          <p:cNvPr id="5" name="文本框 4"/>
          <p:cNvSpPr txBox="1"/>
          <p:nvPr/>
        </p:nvSpPr>
        <p:spPr>
          <a:xfrm>
            <a:off x="5724128" y="1537318"/>
            <a:ext cx="3123565" cy="338554"/>
          </a:xfrm>
          <a:prstGeom prst="rect">
            <a:avLst/>
          </a:prstGeom>
          <a:noFill/>
        </p:spPr>
        <p:txBody>
          <a:bodyPr wrap="square" rtlCol="0">
            <a:spAutoFit/>
          </a:bodyPr>
          <a:lstStyle/>
          <a:p>
            <a:r>
              <a:rPr lang="zh-CN" altLang="en-US" sz="1600">
                <a:solidFill>
                  <a:schemeClr val="accent2"/>
                </a:solidFill>
                <a:latin typeface="Calibri" pitchFamily="34" charset="0"/>
                <a:cs typeface="Calibri" pitchFamily="34" charset="0"/>
              </a:rPr>
              <a:t>pain and poor health</a:t>
            </a:r>
          </a:p>
        </p:txBody>
      </p:sp>
      <p:sp>
        <p:nvSpPr>
          <p:cNvPr id="6" name="文本框 5"/>
          <p:cNvSpPr txBox="1"/>
          <p:nvPr/>
        </p:nvSpPr>
        <p:spPr>
          <a:xfrm>
            <a:off x="3323161" y="2252726"/>
            <a:ext cx="4018142" cy="584775"/>
          </a:xfrm>
          <a:prstGeom prst="rect">
            <a:avLst/>
          </a:prstGeom>
          <a:noFill/>
        </p:spPr>
        <p:txBody>
          <a:bodyPr wrap="square" rtlCol="0">
            <a:spAutoFit/>
          </a:bodyPr>
          <a:lstStyle/>
          <a:p>
            <a:r>
              <a:rPr lang="zh-CN" altLang="en-US" sz="1600">
                <a:solidFill>
                  <a:schemeClr val="accent2"/>
                </a:solidFill>
                <a:latin typeface="Calibri" pitchFamily="34" charset="0"/>
                <a:cs typeface="Calibri" pitchFamily="34" charset="0"/>
              </a:rPr>
              <a:t>showed me that it is possible to be attractive and confident even if you are large </a:t>
            </a:r>
          </a:p>
        </p:txBody>
      </p:sp>
      <p:sp>
        <p:nvSpPr>
          <p:cNvPr id="7" name="文本框 6"/>
          <p:cNvSpPr txBox="1"/>
          <p:nvPr/>
        </p:nvSpPr>
        <p:spPr>
          <a:xfrm>
            <a:off x="2987824" y="3140058"/>
            <a:ext cx="3528392" cy="707886"/>
          </a:xfrm>
          <a:prstGeom prst="rect">
            <a:avLst/>
          </a:prstGeom>
          <a:noFill/>
        </p:spPr>
        <p:txBody>
          <a:bodyPr wrap="square" rtlCol="0">
            <a:spAutoFit/>
          </a:bodyPr>
          <a:lstStyle/>
          <a:p>
            <a:r>
              <a:rPr lang="zh-CN" altLang="en-US" sz="2400" b="1">
                <a:solidFill>
                  <a:schemeClr val="accent2"/>
                </a:solidFill>
                <a:latin typeface="Calibri" pitchFamily="34" charset="0"/>
                <a:cs typeface="Calibri" pitchFamily="34" charset="0"/>
              </a:rPr>
              <a:t> </a:t>
            </a:r>
            <a:r>
              <a:rPr lang="zh-CN" altLang="en-US" sz="1600">
                <a:solidFill>
                  <a:schemeClr val="accent2"/>
                </a:solidFill>
                <a:latin typeface="Calibri" pitchFamily="34" charset="0"/>
                <a:cs typeface="Calibri" pitchFamily="34" charset="0"/>
              </a:rPr>
              <a:t>my health,mental and physical, is the most important thing</a:t>
            </a:r>
          </a:p>
        </p:txBody>
      </p:sp>
      <p:sp>
        <p:nvSpPr>
          <p:cNvPr id="8" name="文本框 7"/>
          <p:cNvSpPr txBox="1"/>
          <p:nvPr/>
        </p:nvSpPr>
        <p:spPr>
          <a:xfrm>
            <a:off x="3275857" y="4150501"/>
            <a:ext cx="3672408" cy="707886"/>
          </a:xfrm>
          <a:prstGeom prst="rect">
            <a:avLst/>
          </a:prstGeom>
          <a:noFill/>
        </p:spPr>
        <p:txBody>
          <a:bodyPr wrap="square" rtlCol="0">
            <a:spAutoFit/>
          </a:bodyPr>
          <a:lstStyle/>
          <a:p>
            <a:r>
              <a:rPr lang="zh-CN" altLang="en-US" sz="2400">
                <a:solidFill>
                  <a:schemeClr val="accent2"/>
                </a:solidFill>
              </a:rPr>
              <a:t> </a:t>
            </a:r>
            <a:r>
              <a:rPr lang="zh-CN" altLang="en-US" sz="1600">
                <a:solidFill>
                  <a:schemeClr val="accent2"/>
                </a:solidFill>
                <a:latin typeface="Calibri" pitchFamily="34" charset="0"/>
                <a:cs typeface="Calibri" pitchFamily="34" charset="0"/>
              </a:rPr>
              <a:t>Good health is beautiful and makes us happier and more confident.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id="{B15DDF1F-A491-4128-88A0-DA3CD99589BE}"/>
              </a:ext>
            </a:extLst>
          </p:cNvPr>
          <p:cNvSpPr>
            <a:spLocks noGrp="1"/>
          </p:cNvSpPr>
          <p:nvPr>
            <p:ph type="title"/>
          </p:nvPr>
        </p:nvSpPr>
        <p:spPr/>
        <p:txBody>
          <a:bodyPr>
            <a:normAutofit/>
          </a:bodyPr>
          <a:lstStyle/>
          <a:p>
            <a:r>
              <a:rPr lang="en-US" altLang="zh-CN" sz="2400" b="1">
                <a:latin typeface="Verdana" panose="020b0604030504040204" pitchFamily="34" charset="0"/>
                <a:ea typeface="Verdana" panose="020b0604030504040204" pitchFamily="34" charset="0"/>
              </a:rPr>
              <a:t>Activity 4</a:t>
            </a:r>
            <a:endParaRPr lang="zh-CN" altLang="en-US" sz="2400" b="1">
              <a:latin typeface="Verdana" panose="020b0604030504040204" pitchFamily="34" charset="0"/>
            </a:endParaRPr>
          </a:p>
        </p:txBody>
      </p:sp>
      <p:sp>
        <p:nvSpPr>
          <p:cNvPr id="3" name="内容占位符 2">
            <a:extLst>
              <a:ext uri="{FF2B5EF4-FFF2-40B4-BE49-F238E27FC236}">
                <a16:creationId xmlns:a16="http://schemas.microsoft.com/office/drawing/2014/main" id="{EC11FCEB-0487-4E3E-8E78-9F92CA578B6F}"/>
              </a:ext>
            </a:extLst>
          </p:cNvPr>
          <p:cNvSpPr>
            <a:spLocks noGrp="1"/>
          </p:cNvSpPr>
          <p:nvPr>
            <p:ph idx="1"/>
          </p:nvPr>
        </p:nvSpPr>
        <p:spPr>
          <a:xfrm>
            <a:off x="628650" y="939998"/>
            <a:ext cx="7886700" cy="3263504"/>
          </a:xfrm>
        </p:spPr>
        <p:txBody>
          <a:bodyPr/>
          <a:lstStyle/>
          <a:p>
            <a:pPr marL="0" indent="0">
              <a:buNone/>
            </a:pPr>
            <a:endParaRPr lang="en-US" altLang="zh-CN"/>
          </a:p>
          <a:p>
            <a:pPr marL="0" indent="0">
              <a:buNone/>
            </a:pPr>
            <a:r>
              <a:rPr lang="en-US" altLang="zh-CN" sz="2300" b="1">
                <a:latin typeface="Calibri" pitchFamily="34" charset="0"/>
                <a:cs typeface="Calibri" pitchFamily="34" charset="0"/>
              </a:rPr>
              <a:t>Now talk about which story or comment makes the greatest impression on you and give your reasons.</a:t>
            </a:r>
          </a:p>
        </p:txBody>
      </p:sp>
    </p:spTree>
    <p:extLst>
      <p:ext uri="{BB962C8B-B14F-4D97-AF65-F5344CB8AC3E}">
        <p14:creationId xmlns:p14="http://schemas.microsoft.com/office/powerpoint/2010/main" val="1607681434"/>
      </p:ext>
    </p:extLst>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388727" y="339502"/>
            <a:ext cx="7886700" cy="856506"/>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Think &amp; Share</a:t>
            </a:r>
            <a:endParaRPr lang="zh-CN" altLang="en-US" sz="2400"/>
          </a:p>
        </p:txBody>
      </p:sp>
      <p:sp>
        <p:nvSpPr>
          <p:cNvPr id="3" name="内容占位符 2"/>
          <p:cNvSpPr>
            <a:spLocks noGrp="1"/>
          </p:cNvSpPr>
          <p:nvPr>
            <p:ph idx="1"/>
          </p:nvPr>
        </p:nvSpPr>
        <p:spPr>
          <a:xfrm>
            <a:off x="357158" y="1357304"/>
            <a:ext cx="8330565" cy="3233420"/>
          </a:xfrm>
        </p:spPr>
        <p:txBody>
          <a:bodyPr>
            <a:normAutofit fontScale="97500"/>
          </a:bodyPr>
          <a:lstStyle/>
          <a:p>
            <a:pPr marL="0" indent="0">
              <a:buFont typeface="+mj-lt"/>
              <a:buNone/>
            </a:pPr>
            <a:r>
              <a:rPr lang="en-US" altLang="zh-CN" sz="2500">
                <a:latin typeface="Calibri" pitchFamily="34" charset="0"/>
                <a:cs typeface="Calibri" pitchFamily="34" charset="0"/>
              </a:rPr>
              <a:t>1 Do you agree that “It’s a pretty person’s world”? Why?</a:t>
            </a:r>
          </a:p>
          <a:p>
            <a:pPr marL="216000" indent="-457200">
              <a:buFont typeface="+mj-lt"/>
              <a:buNone/>
            </a:pPr>
            <a:r>
              <a:rPr lang="en-US" altLang="zh-CN" sz="2500">
                <a:latin typeface="Calibri" pitchFamily="34" charset="0"/>
                <a:cs typeface="Calibri" pitchFamily="34" charset="0"/>
              </a:rPr>
              <a:t>2 Has your understanding of the importance of appearance changed after reading the passage? Why?</a:t>
            </a:r>
          </a:p>
          <a:p>
            <a:pPr marL="216000" indent="-457200">
              <a:buFont typeface="+mj-lt"/>
              <a:buNone/>
            </a:pPr>
            <a:r>
              <a:rPr lang="en-US" altLang="zh-CN" sz="2500">
                <a:latin typeface="Calibri" pitchFamily="34" charset="0"/>
                <a:cs typeface="Calibri" pitchFamily="34" charset="0"/>
              </a:rPr>
              <a:t>3 In addition to those methods mentioned in the passage, what other ways do you think can make you become a better person?</a:t>
            </a:r>
          </a:p>
          <a:p>
            <a:pPr marL="216000" indent="-457200">
              <a:buFont typeface="+mj-lt"/>
              <a:buNone/>
            </a:pPr>
            <a:r>
              <a:rPr lang="en-US" altLang="zh-CN" sz="2500">
                <a:latin typeface="Calibri" pitchFamily="34" charset="0"/>
                <a:cs typeface="Calibri" pitchFamily="34" charset="0"/>
              </a:rPr>
              <a:t>4 Have you encountered any difficulties in understanding the main idea of this passage? Share them with the class and ask for advice.</a:t>
            </a:r>
          </a:p>
          <a:p>
            <a:pPr marL="0" indent="0">
              <a:buNone/>
            </a:pPr>
            <a:endParaRPr lang="en-US" altLang="zh-CN">
              <a:latin typeface="Calibri" pitchFamily="34" charset="0"/>
              <a:cs typeface="Calibri" pitchFamily="34" charset="0"/>
            </a:endParaRPr>
          </a:p>
          <a:p>
            <a:pPr marL="0" indent="0">
              <a:buNone/>
            </a:pPr>
            <a:endParaRPr lang="en-US" altLang="zh-CN">
              <a:latin typeface="Calibri" pitchFamily="34" charset="0"/>
              <a:cs typeface="Calibri" pitchFamily="34" charset="0"/>
            </a:endParaRPr>
          </a:p>
        </p:txBody>
      </p:sp>
    </p:spTree>
  </p:cSld>
  <p:clrMapOvr>
    <a:masterClrMapping/>
  </p:clrMapOvr>
  <p:transition/>
  <p:timing/>
</p:sld>
</file>

<file path=ppt/tags/tag1.xml><?xml version="1.0" encoding="utf-8"?>
<p:tagLst xmlns:p="http://schemas.openxmlformats.org/presentationml/2006/main">
  <p:tag name="AS_OS" val="Unix 3.10 unknown"/>
  <p:tag name="AS_RELEASE_DATE" val="2020.11.30"/>
  <p:tag name="AS_TITLE" val="Aspose.Slides for Java"/>
  <p:tag name="AS_VERSION" val="20.11"/>
</p:tagLst>
</file>

<file path=ppt/theme/theme1.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学科网</Company>
  <PresentationFormat>On-screen Show (16:9)</PresentationFormat>
  <Paragraphs>86</Paragraphs>
  <Slides>10</Slides>
  <Notes>0</Notes>
  <TotalTime>0</TotalTime>
  <HiddenSlides>0</HiddenSlides>
  <MMClips>0</MMClips>
  <ScaleCrop>0</ScaleCrop>
  <HeadingPairs>
    <vt:vector baseType="variant" size="6">
      <vt:variant>
        <vt:lpstr>Fonts used</vt:lpstr>
      </vt:variant>
      <vt:variant>
        <vt:i4>5</vt:i4>
      </vt:variant>
      <vt:variant>
        <vt:lpstr>Theme</vt:lpstr>
      </vt:variant>
      <vt:variant>
        <vt:i4>1</vt:i4>
      </vt:variant>
      <vt:variant>
        <vt:lpstr>Slide Titles</vt:lpstr>
      </vt:variant>
      <vt:variant>
        <vt:i4>10</vt:i4>
      </vt:variant>
    </vt:vector>
  </HeadingPairs>
  <TitlesOfParts>
    <vt:vector baseType="lpstr" size="16">
      <vt:lpstr>Arial</vt:lpstr>
      <vt:lpstr>等线 Light</vt:lpstr>
      <vt:lpstr>等线</vt:lpstr>
      <vt:lpstr>Calibri</vt:lpstr>
      <vt:lpstr>Verdana</vt:lpstr>
      <vt:lpstr>Office 主题​​</vt:lpstr>
      <vt:lpstr>Unit 1 Face valuesUnderstanding ideas</vt:lpstr>
      <vt:lpstr>Activity 1 </vt:lpstr>
      <vt:lpstr>Activity 2</vt:lpstr>
      <vt:lpstr>Activity 3</vt:lpstr>
      <vt:lpstr>Activity 4</vt:lpstr>
      <vt:lpstr>Activity 4</vt:lpstr>
      <vt:lpstr>Activity 4</vt:lpstr>
      <vt:lpstr>Activity 4</vt:lpstr>
      <vt:lpstr>Think &amp; Share</vt:lpstr>
      <vt:lpstr>PowerPoint Presentation</vt:lpstr>
    </vt:vector>
  </TitlesOfParts>
  <LinksUpToDate>0</LinksUpToDate>
  <SharedDoc>0</SharedDoc>
  <HyperlinksChanged>0</HyperlinksChanged>
  <Application>Aspose.Slides for Java</Application>
  <AppVersion>20.1100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rbm.xkw.com</dc:creator>
  <cp:revision>1</cp:revision>
  <cp:lastPrinted>2021-01-08T18:42:23.697</cp:lastPrinted>
  <dcterms:created xsi:type="dcterms:W3CDTF">2021-01-08T18:42:23Z</dcterms:created>
  <dcterms:modified xsi:type="dcterms:W3CDTF">2021-01-08T10:42:25Z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