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  <p:sldMasterId id="2147483660" r:id="rId2"/>
  </p:sldMasterIdLst>
  <p:notesMasterIdLst>
    <p:notesMasterId r:id="rId3"/>
  </p:notesMasterIdLst>
  <p:sldIdLst>
    <p:sldId id="256" r:id="rId4"/>
    <p:sldId id="257" r:id="rId5"/>
    <p:sldId id="267" r:id="rId6"/>
    <p:sldId id="275" r:id="rId7"/>
    <p:sldId id="270" r:id="rId8"/>
    <p:sldId id="259" r:id="rId9"/>
  </p:sldIdLst>
  <p:sldSz cx="9144000" cy="5143500" type="screen16x9"/>
  <p:notesSz cx="6858000" cy="9144000"/>
  <p:custDataLst>
    <p:tags r:id="rId10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8" autoAdjust="0"/>
  </p:normalViewPr>
  <p:slideViewPr>
    <p:cSldViewPr>
      <p:cViewPr varScale="1">
        <p:scale>
          <a:sx n="122" d="100"/>
          <a:sy n="122" d="100"/>
        </p:scale>
        <p:origin x="84" y="1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Master" Target="slideMasters/slideMaster2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slide" Target="slides/slide5.xml" /><Relationship Id="rId9" Type="http://schemas.openxmlformats.org/officeDocument/2006/relationships/slide" Target="slides/slide6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D6755A-0260-4F79-A0C0-A1783DA016D1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EC0E6-2CC3-4D85-9D4C-27511AAAF97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image" Target="../media/image1.png" /><Relationship Id="rId13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Relationship Id="rId3" Type="http://schemas.openxmlformats.org/officeDocument/2006/relationships/image" Target="../media/image4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Relationship Id="rId2" Type="http://schemas.openxmlformats.org/officeDocument/2006/relationships/image" Target="../media/image5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6.png" /><Relationship Id="rId3" Type="http://schemas.openxmlformats.org/officeDocument/2006/relationships/image" Target="../media/image7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15616" y="771550"/>
            <a:ext cx="6858000" cy="2270038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2 A Life’s work</a:t>
            </a: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Understanding ideas</a:t>
            </a: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</a:t>
            </a:r>
            <a:r>
              <a:rPr lang="en-US" altLang="zh-CN" sz="1800" b="1"/>
              <a:t>《</a:t>
            </a:r>
            <a:r>
              <a:rPr lang="zh-CN" altLang="en-US" sz="1800" b="1"/>
              <a:t>英语</a:t>
            </a:r>
            <a:r>
              <a:rPr lang="en-US" altLang="zh-CN" sz="1800" b="1"/>
              <a:t>》</a:t>
            </a:r>
            <a:r>
              <a:rPr lang="zh-CN" altLang="en-US" sz="1800" b="1"/>
              <a:t>高中选择性必修第三册</a:t>
            </a: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2844" y="-36375"/>
            <a:ext cx="6091040" cy="419508"/>
          </a:xfrm>
        </p:spPr>
        <p:txBody>
          <a:bodyPr>
            <a:normAutofit fontScale="90000"/>
          </a:bodyPr>
          <a:lstStyle/>
          <a:p>
            <a:b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</a:t>
            </a:r>
            <a:endParaRPr lang="zh-CN" altLang="en-US" sz="2400" b="1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32445" y="496933"/>
            <a:ext cx="6531638" cy="7240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Look at the </a:t>
            </a:r>
            <a:r>
              <a:rPr lang="en-US" sz="2300" b="1">
                <a:latin typeface="Calibri" panose="020f0502020204030204" pitchFamily="34" charset="0"/>
                <a:cs typeface="Calibri" panose="020f0502020204030204" pitchFamily="34" charset="0"/>
              </a:rPr>
              <a:t>photos and answer the questions.</a:t>
            </a:r>
            <a:endParaRPr lang="en-US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0814" y="848000"/>
            <a:ext cx="520255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1 What differences are there between </a:t>
            </a:r>
          </a:p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   these two photographers?</a:t>
            </a:r>
          </a:p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2 What do you think they each want to  </a:t>
            </a:r>
          </a:p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   show through their works?</a:t>
            </a:r>
          </a:p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3 What does the first picture tell you about </a:t>
            </a:r>
          </a:p>
          <a:p>
            <a:r>
              <a:rPr lang="en-US" altLang="zh-CN" sz="2000">
                <a:latin typeface="Calibri" panose="020f0502020204030204" pitchFamily="34" charset="0"/>
                <a:ea typeface="+mj-lt"/>
                <a:cs typeface="Calibri" panose="020f0502020204030204" pitchFamily="34" charset="0"/>
              </a:rPr>
              <a:t>   the photographer?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5496" y="4341869"/>
            <a:ext cx="57880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Now read the passage and check your answers.</a:t>
            </a:r>
          </a:p>
        </p:txBody>
      </p:sp>
      <p:pic>
        <p:nvPicPr>
          <p:cNvPr id="10" name="图片 9" descr="英语（新标准）第六册（选择性必修6）（供高中二年级上学期使用）学生用书VCG3144363805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6996" y="-71394"/>
            <a:ext cx="1857718" cy="2786020"/>
          </a:xfrm>
          <a:prstGeom prst="rect">
            <a:avLst/>
          </a:prstGeom>
        </p:spPr>
      </p:pic>
      <p:pic>
        <p:nvPicPr>
          <p:cNvPr id="11" name="图片 10" descr="英语（新标准）第六册（选择性必修6）（供高中二年级上学期使用）学生用书VCG4147204976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28655" y="2643004"/>
            <a:ext cx="3103026" cy="2097645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35496" y="2782358"/>
            <a:ext cx="70009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The photographer in the first picture is working on the street with a single, easy-to-carry camera. The photographer in the second picture is working in a studio with expensive, technologically advanced equipment.</a:t>
            </a:r>
          </a:p>
          <a:p>
            <a:endParaRPr lang="en-US" altLang="zh-CN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zh-CN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The first picture tells us about the photographer’s approach to his work and his interest in people’s day-to-day lives.</a:t>
            </a:r>
            <a:endParaRPr lang="zh-CN" altLang="en-US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358036"/>
            <a:ext cx="8352928" cy="917570"/>
          </a:xfrm>
        </p:spPr>
        <p:txBody>
          <a:bodyPr>
            <a:normAutofit fontScale="90000"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</a:t>
            </a:r>
            <a:b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b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altLang="zh-CN" sz="26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Choose another suitable title for the passage and give your reasons.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51670"/>
            <a:ext cx="7886700" cy="2858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1 Social Butterfly</a:t>
            </a:r>
          </a:p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2 Art and Devotion</a:t>
            </a:r>
          </a:p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3 Follower of Fashion</a:t>
            </a:r>
          </a:p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4 A Life in Photographs</a:t>
            </a:r>
            <a:endParaRPr lang="zh-CN" altLang="zh-CN" sz="2000" b="1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altLang="zh-CN" sz="20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18465" y="198120"/>
            <a:ext cx="7886700" cy="574675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3 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2209" y="4164563"/>
            <a:ext cx="4858485" cy="55806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altLang="zh-CN" sz="2000" b="1">
                <a:latin typeface="Calibri" panose="020f0502020204030204" pitchFamily="34" charset="0"/>
                <a:cs typeface="Calibri" panose="020f0502020204030204" pitchFamily="34" charset="0"/>
              </a:rPr>
              <a:t>Now come up with five words or expressions to describe Bill Cunningham. Give your reasons.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03233" y="785800"/>
            <a:ext cx="364076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>
                <a:solidFill>
                  <a:schemeClr val="accent2"/>
                </a:solidFill>
              </a:rPr>
              <a:t>1 high society and big brands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2 the people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3 who they are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4 go out onto the streets of New York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5 he knew he had the right photos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6 took a day off and not once stayed home sick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7 a small apartment with a shared 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   washroom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8 the same meal of sausages, eggs and coffee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9 the benefits offered to him for being a fashion photographer </a:t>
            </a:r>
          </a:p>
          <a:p>
            <a:r>
              <a:rPr lang="en-US" altLang="zh-CN" b="1">
                <a:solidFill>
                  <a:schemeClr val="accent2"/>
                </a:solidFill>
              </a:rPr>
              <a:t>10 his integrity and would not be bought by anyone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85720" y="785800"/>
            <a:ext cx="5214974" cy="334673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57158" y="0"/>
            <a:ext cx="7886700" cy="856506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&amp; Share</a:t>
            </a:r>
            <a:endParaRPr lang="zh-CN" altLang="en-US" sz="24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785800"/>
            <a:ext cx="7912735" cy="285877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1">
                <a:latin typeface="Calibri" panose="020f0502020204030204" pitchFamily="34" charset="0"/>
                <a:cs typeface="Calibri" panose="020f0502020204030204" pitchFamily="34" charset="0"/>
              </a:rPr>
              <a:t>1 What is your understanding of Bill Cunningham's words “Money's the cheapest thing”?</a:t>
            </a:r>
          </a:p>
          <a:p>
            <a:pPr marL="0" indent="0">
              <a:buNone/>
            </a:pPr>
            <a:r>
              <a:rPr lang="en-US" sz="2000" b="1">
                <a:latin typeface="Calibri" panose="020f0502020204030204" pitchFamily="34" charset="0"/>
                <a:cs typeface="Calibri" panose="020f0502020204030204" pitchFamily="34" charset="0"/>
              </a:rPr>
              <a:t>2 Why is Bill Cunningham called a “cultural anthropologist”?</a:t>
            </a:r>
          </a:p>
          <a:p>
            <a:pPr marL="0" indent="0">
              <a:buNone/>
            </a:pPr>
            <a:r>
              <a:rPr lang="en-US" sz="2000" b="1">
                <a:latin typeface="Calibri" panose="020f0502020204030204" pitchFamily="34" charset="0"/>
                <a:cs typeface="Calibri" panose="020f0502020204030204" pitchFamily="34" charset="0"/>
              </a:rPr>
              <a:t>3 What can you learn from Bill Cunningham? Share your thoughts with the class.</a:t>
            </a:r>
          </a:p>
          <a:p>
            <a:pPr marL="0" indent="0">
              <a:buNone/>
            </a:pPr>
            <a:r>
              <a:rPr lang="en-US" sz="2000" b="1">
                <a:latin typeface="Calibri" panose="020f0502020204030204" pitchFamily="34" charset="0"/>
                <a:cs typeface="Calibri" panose="020f0502020204030204" pitchFamily="34" charset="0"/>
              </a:rPr>
              <a:t>4 What text types have you learnt about to help you describe people? If you were to write about Bill Cunningham, which would you choose?</a:t>
            </a:r>
          </a:p>
        </p:txBody>
      </p:sp>
      <p:sp>
        <p:nvSpPr>
          <p:cNvPr id="4" name="矩形 3"/>
          <p:cNvSpPr/>
          <p:nvPr/>
        </p:nvSpPr>
        <p:spPr>
          <a:xfrm>
            <a:off x="450859" y="3579862"/>
            <a:ext cx="8001056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8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Bill Cunningham is called a “cultural anthropologist” because his photography captured and created an everlasting record of the life of New York and its people over half a century.</a:t>
            </a:r>
          </a:p>
          <a:p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1722100" y="10248900"/>
            <a:ext cx="342900" cy="2540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37</Paragraphs>
  <Slides>6</Slides>
  <Notes>0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baseType="lpstr" size="12">
      <vt:lpstr>Arial</vt:lpstr>
      <vt:lpstr>等线 Light</vt:lpstr>
      <vt:lpstr>等线</vt:lpstr>
      <vt:lpstr>Calibri</vt:lpstr>
      <vt:lpstr>Verdana</vt:lpstr>
      <vt:lpstr>Office 主题​​</vt:lpstr>
      <vt:lpstr>Unit 2 A Life’s workUnderstanding ideas</vt:lpstr>
      <vt:lpstr>Activity 1 </vt:lpstr>
      <vt:lpstr>Activity 2Choose another suitable title for the passage and give your reasons.</vt:lpstr>
      <vt:lpstr>Activity 3 </vt:lpstr>
      <vt:lpstr>Think &amp; Share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2021-01-08T18:42:42.858</cp:lastPrinted>
  <dcterms:created xsi:type="dcterms:W3CDTF">2021-01-08T18:42:42Z</dcterms:created>
  <dcterms:modified xsi:type="dcterms:W3CDTF">2021-01-08T10:42:43Z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