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0" r:id="rId2"/>
  </p:sldMasterIdLst>
  <p:notesMasterIdLst>
    <p:notesMasterId r:id="rId3"/>
  </p:notesMasterIdLst>
  <p:sldIdLst>
    <p:sldId id="256" r:id="rId4"/>
    <p:sldId id="269" r:id="rId5"/>
    <p:sldId id="257" r:id="rId6"/>
    <p:sldId id="266" r:id="rId7"/>
    <p:sldId id="267" r:id="rId8"/>
    <p:sldId id="276" r:id="rId9"/>
    <p:sldId id="270" r:id="rId10"/>
    <p:sldId id="265" r:id="rId11"/>
    <p:sldId id="259" r:id="rId12"/>
  </p:sldIdLst>
  <p:sldSz cx="9144000" cy="5143500" type="screen16x9"/>
  <p:notesSz cx="6858000" cy="9144000"/>
  <p:custDataLst>
    <p:tags r:id="rId1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8" autoAdjust="0"/>
  </p:normalViewPr>
  <p:slideViewPr>
    <p:cSldViewPr>
      <p:cViewPr varScale="1">
        <p:scale>
          <a:sx n="122" d="100"/>
          <a:sy n="122" d="100"/>
        </p:scale>
        <p:origin x="84" y="1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tags" Target="tags/tag1.xml" /><Relationship Id="rId14" Type="http://schemas.openxmlformats.org/officeDocument/2006/relationships/presProps" Target="presProps.xml" /><Relationship Id="rId15" Type="http://schemas.openxmlformats.org/officeDocument/2006/relationships/viewProps" Target="viewProps.xml" /><Relationship Id="rId16" Type="http://schemas.openxmlformats.org/officeDocument/2006/relationships/theme" Target="theme/theme1.xml" /><Relationship Id="rId17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6755A-0260-4F79-A0C0-A1783DA016D1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EC0E6-2CC3-4D85-9D4C-27511AAAF9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image" Target="../media/image1.png" /><Relationship Id="rId13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Relationship Id="rId3" Type="http://schemas.openxmlformats.org/officeDocument/2006/relationships/image" Target="../media/image4.jpeg" /><Relationship Id="rId4" Type="http://schemas.openxmlformats.org/officeDocument/2006/relationships/image" Target="../media/image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8.png" /><Relationship Id="rId3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88946" y="1003960"/>
            <a:ext cx="6858000" cy="2270038"/>
          </a:xfrm>
        </p:spPr>
        <p:txBody>
          <a:bodyPr>
            <a:normAutofit/>
          </a:bodyPr>
          <a:lstStyle/>
          <a:p>
            <a: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 3 War and peace</a:t>
            </a:r>
            <a:b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Presenting ideas &amp; Reflection</a:t>
            </a:r>
            <a:endParaRPr lang="zh-CN" alt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737574" y="303498"/>
            <a:ext cx="4104456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/>
              <a:t>新标准</a:t>
            </a:r>
            <a:r>
              <a:rPr lang="en-US" altLang="zh-CN" sz="1800" b="1"/>
              <a:t>《</a:t>
            </a:r>
            <a:r>
              <a:rPr lang="zh-CN" altLang="en-US" sz="1800" b="1"/>
              <a:t>英语</a:t>
            </a:r>
            <a:r>
              <a:rPr lang="en-US" altLang="zh-CN" sz="1800" b="1"/>
              <a:t>》</a:t>
            </a:r>
            <a:r>
              <a:rPr lang="zh-CN" altLang="en-US" sz="1800" b="1"/>
              <a:t>高中选择性必修第三册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1720" y="1923678"/>
            <a:ext cx="6336704" cy="994172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Presenting ideas</a:t>
            </a:r>
            <a:br>
              <a:rPr lang="zh-CN" altLang="en-US" sz="3000"/>
            </a:br>
            <a:endParaRPr lang="zh-CN" altLang="en-US" sz="3000"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-285770"/>
            <a:ext cx="6319614" cy="1145778"/>
          </a:xfrm>
        </p:spPr>
        <p:txBody>
          <a:bodyPr>
            <a:normAutofit/>
          </a:bodyPr>
          <a:lstStyle/>
          <a:p>
            <a:b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1 </a:t>
            </a:r>
            <a:endParaRPr lang="zh-CN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71472" y="642924"/>
            <a:ext cx="7903790" cy="842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Work in groups. Look at the pictures and answer the questions.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57525" y="3462533"/>
            <a:ext cx="622046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 What can you see in each picture?</a:t>
            </a:r>
          </a:p>
          <a:p>
            <a:r>
              <a:rPr lang="zh-CN" altLang="en-US" sz="18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2</a:t>
            </a:r>
            <a:r>
              <a:rPr lang="en-US" altLang="zh-CN" sz="18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zh-CN" altLang="en-US" sz="18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What do the pictures tell you about war?</a:t>
            </a:r>
          </a:p>
        </p:txBody>
      </p:sp>
      <p:pic>
        <p:nvPicPr>
          <p:cNvPr id="7" name="图片 6" descr="英语（新标准）第六册（选择性必修6）（供高中二年级上学期使用）学生用书VCG31N33181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00114"/>
            <a:ext cx="1688984" cy="2354779"/>
          </a:xfrm>
          <a:prstGeom prst="rect">
            <a:avLst/>
          </a:prstGeom>
        </p:spPr>
      </p:pic>
      <p:pic>
        <p:nvPicPr>
          <p:cNvPr id="8" name="图片 7" descr="英语（新标准）第六册（选择性必修6）（供高中二年级上学期使用）学生用书VCG411843559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214428"/>
            <a:ext cx="2943320" cy="1958525"/>
          </a:xfrm>
          <a:prstGeom prst="rect">
            <a:avLst/>
          </a:prstGeom>
        </p:spPr>
      </p:pic>
      <p:pic>
        <p:nvPicPr>
          <p:cNvPr id="9" name="图片 8" descr="英语（新标准）第六册（选择性必修6）（供高中二年级上学期使用）学生用书VCG41672838273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214428"/>
            <a:ext cx="2865160" cy="19288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57224" y="4066282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 picture one, a distressed child is crying in front of a destroyed building.</a:t>
            </a:r>
          </a:p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 picture two, a dead or injured soldier is carried away by his comrades.</a:t>
            </a:r>
          </a:p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 picture three, there are many graves of the dead.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236562"/>
            <a:ext cx="6319614" cy="1145778"/>
          </a:xfrm>
        </p:spPr>
        <p:txBody>
          <a:bodyPr>
            <a:normAutofit/>
          </a:bodyPr>
          <a:lstStyle/>
          <a:p>
            <a:b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2 </a:t>
            </a:r>
            <a:endParaRPr lang="zh-CN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67544" y="909216"/>
            <a:ext cx="7903790" cy="842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200" b="1">
                <a:latin typeface="Calibri" panose="020f0502020204030204" pitchFamily="34" charset="0"/>
                <a:cs typeface="Calibri" panose="020f0502020204030204" pitchFamily="34" charset="0"/>
              </a:rPr>
              <a:t>Think about the topics and complete the table. Add examples or details to support your points. Do more research if necessary.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A87C17-5D1B-495B-833A-7821E19B6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9144000" cy="2404491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319614" cy="1145778"/>
          </a:xfrm>
        </p:spPr>
        <p:txBody>
          <a:bodyPr>
            <a:normAutofit/>
          </a:bodyPr>
          <a:lstStyle/>
          <a:p>
            <a:b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3 </a:t>
            </a:r>
            <a:endParaRPr lang="zh-CN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28650" y="1369060"/>
            <a:ext cx="7929245" cy="8426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200" b="1">
                <a:latin typeface="Calibri" panose="020f0502020204030204" pitchFamily="34" charset="0"/>
                <a:cs typeface="Calibri" panose="020f0502020204030204" pitchFamily="34" charset="0"/>
              </a:rPr>
              <a:t>Prepare a short presentation on one of the topics from Activity 2 or think of another relevant topic. Consider the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1 the structure of your presentation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2 useful words, expressions and structures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319614" cy="1145778"/>
          </a:xfrm>
        </p:spPr>
        <p:txBody>
          <a:bodyPr>
            <a:normAutofit/>
          </a:bodyPr>
          <a:lstStyle/>
          <a:p>
            <a:b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 4   </a:t>
            </a:r>
            <a:endParaRPr lang="zh-CN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28650" y="1369060"/>
            <a:ext cx="7929245" cy="8426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Give your presentation to the class.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1851670"/>
            <a:ext cx="6552728" cy="1080120"/>
          </a:xfrm>
        </p:spPr>
        <p:txBody>
          <a:bodyPr>
            <a:normAutofit/>
          </a:bodyPr>
          <a:lstStyle/>
          <a:p>
            <a:pPr algn="ctr"/>
            <a:r>
              <a:rPr lang="en-US" altLang="zh-CN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Reflection</a:t>
            </a:r>
            <a:br>
              <a:rPr lang="zh-CN" altLang="en-US" sz="3000"/>
            </a:br>
            <a:endParaRPr lang="zh-CN" altLang="en-US" sz="3000"/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F12C0C-E666-4BF1-A2F5-970710760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628"/>
            <a:ext cx="9144000" cy="341024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2560300" y="12230100"/>
            <a:ext cx="342900" cy="266700"/>
          </a:xfrm>
          <a:prstGeom prst="cube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resentationFormat>On-screen Show (16:9)</PresentationFormat>
  <Paragraphs>19</Paragraphs>
  <Slides>9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baseType="lpstr" size="16">
      <vt:lpstr>Arial</vt:lpstr>
      <vt:lpstr>等线 Light</vt:lpstr>
      <vt:lpstr>等线</vt:lpstr>
      <vt:lpstr>Calibri</vt:lpstr>
      <vt:lpstr>Verdana</vt:lpstr>
      <vt:lpstr>微软雅黑</vt:lpstr>
      <vt:lpstr>Office 主题​​</vt:lpstr>
      <vt:lpstr>Unit 3 War and peacePresenting ideas &amp; Reflection</vt:lpstr>
      <vt:lpstr>   Presenting ideas</vt:lpstr>
      <vt:lpstr>Activity 1 </vt:lpstr>
      <vt:lpstr>Activity 2 </vt:lpstr>
      <vt:lpstr>Activity 3 </vt:lpstr>
      <vt:lpstr>Activity  4   </vt:lpstr>
      <vt:lpstr>    Reflection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20.1100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2021-01-08T18:43:25.042</cp:lastPrinted>
  <dcterms:created xsi:type="dcterms:W3CDTF">2021-01-08T18:43:25Z</dcterms:created>
  <dcterms:modified xsi:type="dcterms:W3CDTF">2021-01-08T10:43:45Z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