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saveSubsetFonts="1">
  <p:sldMasterIdLst>
    <p:sldMasterId id="2147483694" r:id="rId1"/>
  </p:sldMasterIdLst>
  <p:notesMasterIdLst>
    <p:notesMasterId r:id="rId2"/>
  </p:notesMasterIdLst>
  <p:sldIdLst>
    <p:sldId id="256" r:id="rId3"/>
    <p:sldId id="267" r:id="rId4"/>
    <p:sldId id="283" r:id="rId5"/>
    <p:sldId id="287" r:id="rId6"/>
    <p:sldId id="284" r:id="rId7"/>
    <p:sldId id="288" r:id="rId8"/>
    <p:sldId id="269" r:id="rId9"/>
    <p:sldId id="295" r:id="rId10"/>
    <p:sldId id="280" r:id="rId11"/>
    <p:sldId id="286" r:id="rId12"/>
    <p:sldId id="290" r:id="rId13"/>
    <p:sldId id="275" r:id="rId14"/>
    <p:sldId id="276" r:id="rId15"/>
    <p:sldId id="285" r:id="rId16"/>
    <p:sldId id="291" r:id="rId17"/>
    <p:sldId id="292" r:id="rId18"/>
    <p:sldId id="293" r:id="rId19"/>
    <p:sldId id="294" r:id="rId20"/>
    <p:sldId id="259" r:id="rId21"/>
  </p:sldIdLst>
  <p:sldSz cx="9144000" cy="5143500" type="screen16x9"/>
  <p:notesSz cx="6858000" cy="9144000"/>
  <p:custDataLst>
    <p:tags r:id="rId22"/>
  </p:custDataLst>
  <p:defaultTextStyle>
    <a:defPPr>
      <a:defRPr lang="zh-CN"/>
    </a:defPPr>
    <a:lvl1pPr algn="l" defTabSz="685800" rtl="0" fontAlgn="base">
      <a:spcBef>
        <a:spcPct val="0"/>
      </a:spcBef>
      <a:spcAft>
        <a:spcPct val="0"/>
      </a:spcAft>
      <a:defRPr sz="1400" kern="1200">
        <a:solidFill>
          <a:schemeClr val="tx1"/>
        </a:solidFill>
        <a:latin typeface="Arial"/>
        <a:ea typeface="等线"/>
        <a:cs typeface="等线"/>
      </a:defRPr>
    </a:lvl1pPr>
    <a:lvl2pPr marL="342900" indent="114300" algn="l" defTabSz="685800" rtl="0" fontAlgn="base">
      <a:spcBef>
        <a:spcPct val="0"/>
      </a:spcBef>
      <a:spcAft>
        <a:spcPct val="0"/>
      </a:spcAft>
      <a:defRPr sz="1400" kern="1200">
        <a:solidFill>
          <a:schemeClr val="tx1"/>
        </a:solidFill>
        <a:latin typeface="Arial"/>
        <a:ea typeface="等线"/>
        <a:cs typeface="等线"/>
      </a:defRPr>
    </a:lvl2pPr>
    <a:lvl3pPr marL="685800" indent="228600" algn="l" defTabSz="685800" rtl="0" fontAlgn="base">
      <a:spcBef>
        <a:spcPct val="0"/>
      </a:spcBef>
      <a:spcAft>
        <a:spcPct val="0"/>
      </a:spcAft>
      <a:defRPr sz="1400" kern="1200">
        <a:solidFill>
          <a:schemeClr val="tx1"/>
        </a:solidFill>
        <a:latin typeface="Arial"/>
        <a:ea typeface="等线"/>
        <a:cs typeface="等线"/>
      </a:defRPr>
    </a:lvl3pPr>
    <a:lvl4pPr marL="1028700" indent="342900" algn="l" defTabSz="685800" rtl="0" fontAlgn="base">
      <a:spcBef>
        <a:spcPct val="0"/>
      </a:spcBef>
      <a:spcAft>
        <a:spcPct val="0"/>
      </a:spcAft>
      <a:defRPr sz="1400" kern="1200">
        <a:solidFill>
          <a:schemeClr val="tx1"/>
        </a:solidFill>
        <a:latin typeface="Arial"/>
        <a:ea typeface="等线"/>
        <a:cs typeface="等线"/>
      </a:defRPr>
    </a:lvl4pPr>
    <a:lvl5pPr marL="1371600" indent="457200" algn="l" defTabSz="685800" rtl="0" fontAlgn="base">
      <a:spcBef>
        <a:spcPct val="0"/>
      </a:spcBef>
      <a:spcAft>
        <a:spcPct val="0"/>
      </a:spcAft>
      <a:defRPr sz="1400" kern="1200">
        <a:solidFill>
          <a:schemeClr val="tx1"/>
        </a:solidFill>
        <a:latin typeface="Arial"/>
        <a:ea typeface="等线"/>
        <a:cs typeface="等线"/>
      </a:defRPr>
    </a:lvl5pPr>
    <a:lvl6pPr marL="2286000" algn="l" defTabSz="914400" rtl="0" eaLnBrk="1" latinLnBrk="0" hangingPunct="1">
      <a:defRPr sz="1400" kern="1200">
        <a:solidFill>
          <a:schemeClr val="tx1"/>
        </a:solidFill>
        <a:latin typeface="Arial"/>
        <a:ea typeface="等线"/>
        <a:cs typeface="等线"/>
      </a:defRPr>
    </a:lvl6pPr>
    <a:lvl7pPr marL="2743200" algn="l" defTabSz="914400" rtl="0" eaLnBrk="1" latinLnBrk="0" hangingPunct="1">
      <a:defRPr sz="1400" kern="1200">
        <a:solidFill>
          <a:schemeClr val="tx1"/>
        </a:solidFill>
        <a:latin typeface="Arial"/>
        <a:ea typeface="等线"/>
        <a:cs typeface="等线"/>
      </a:defRPr>
    </a:lvl7pPr>
    <a:lvl8pPr marL="3200400" algn="l" defTabSz="914400" rtl="0" eaLnBrk="1" latinLnBrk="0" hangingPunct="1">
      <a:defRPr sz="1400" kern="1200">
        <a:solidFill>
          <a:schemeClr val="tx1"/>
        </a:solidFill>
        <a:latin typeface="Arial"/>
        <a:ea typeface="等线"/>
        <a:cs typeface="等线"/>
      </a:defRPr>
    </a:lvl8pPr>
    <a:lvl9pPr marL="3657600" algn="l" defTabSz="914400" rtl="0" eaLnBrk="1" latinLnBrk="0" hangingPunct="1">
      <a:defRPr sz="1400" kern="1200">
        <a:solidFill>
          <a:schemeClr val="tx1"/>
        </a:solidFill>
        <a:latin typeface="Arial"/>
        <a:ea typeface="等线"/>
        <a:cs typeface="等线"/>
      </a:defRPr>
    </a:lvl9pPr>
  </p:defaultTextStyle>
  <p:extLst>
    <p:ext uri="{EFAFB233-063F-42B5-8137-9DF3F51BA10A}">
      <p15:sldGuideLst xmlns="" xmlns:p15="http://schemas.microsoft.com/office/powerpoint/2012/main">
        <p15:guide id="1" orient="horz" pos="2160">
          <p15:clr>
            <a:srgbClr val="A4A3A4"/>
          </p15:clr>
        </p15:guide>
        <p15:guide id="2" orient="horz" pos="1620">
          <p15:clr>
            <a:srgbClr val="A4A3A4"/>
          </p15:clr>
        </p15:guide>
        <p15:guide id="3" pos="3840">
          <p15:clr>
            <a:srgbClr val="A4A3A4"/>
          </p15:clr>
        </p15:guide>
        <p15:guide id="4" pos="2880">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2" autoAdjust="0"/>
    <p:restoredTop sz="94628" autoAdjust="0"/>
  </p:normalViewPr>
  <p:slideViewPr>
    <p:cSldViewPr>
      <p:cViewPr varScale="1">
        <p:scale>
          <a:sx n="82" d="100"/>
          <a:sy n="82" d="100"/>
        </p:scale>
        <p:origin x="-748" y="-60"/>
      </p:cViewPr>
      <p:guideLst>
        <p:guide orient="horz" pos="2160"/>
        <p:guide orient="horz" pos="1620"/>
        <p:guide pos="384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 d="100"/>
          <a:sy n="1" d="100"/>
        </p:scale>
        <p:origin x="0" y="0"/>
      </p:cViewPr>
    </p:cSldViewPr>
  </p:notesViewPr>
  <p:gridSpacing cx="73736200" cy="73736200"/>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notesMaster" Target="notesMasters/notesMaster1.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tags" Target="tags/tag1.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heme" Target="theme/theme1.xml" /><Relationship Id="rId26" Type="http://schemas.openxmlformats.org/officeDocument/2006/relationships/tableStyles" Target="tableStyles.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ct val="0"/>
              </a:spcBef>
              <a:spcAft>
                <a:spcPct val="0"/>
              </a:spcAft>
              <a:defRPr sz="1200">
                <a:latin typeface="+mn-lt"/>
                <a:ea typeface="+mn-ea"/>
                <a:cs typeface="+mn-cs"/>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ct val="0"/>
              </a:spcBef>
              <a:spcAft>
                <a:spcPct val="0"/>
              </a:spcAft>
              <a:defRPr sz="1200">
                <a:latin typeface="+mn-lt"/>
                <a:ea typeface="+mn-ea"/>
                <a:cs typeface="+mn-cs"/>
              </a:defRPr>
            </a:lvl1pPr>
          </a:lstStyle>
          <a:p>
            <a:pPr>
              <a:defRPr/>
            </a:pPr>
            <a:fld id="{21A3E117-195B-45EB-9631-E53D406273C4}" type="datetimeFigureOut">
              <a:rPr lang="zh-CN" altLang="en-US"/>
              <a:pPr>
                <a:defRPr/>
              </a:pPr>
              <a:t>2020/11/11</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ct val="0"/>
              </a:spcBef>
              <a:spcAft>
                <a:spcPct val="0"/>
              </a:spcAft>
              <a:defRPr sz="1200">
                <a:latin typeface="+mn-lt"/>
                <a:ea typeface="+mn-ea"/>
                <a:cs typeface="+mn-cs"/>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ct val="0"/>
              </a:spcBef>
              <a:spcAft>
                <a:spcPct val="0"/>
              </a:spcAft>
              <a:defRPr sz="1200">
                <a:latin typeface="+mn-lt"/>
                <a:ea typeface="+mn-ea"/>
                <a:cs typeface="+mn-cs"/>
              </a:defRPr>
            </a:lvl1pPr>
          </a:lstStyle>
          <a:p>
            <a:pPr>
              <a:defRPr/>
            </a:pPr>
            <a:fld id="{0A5021F6-8D48-4FCB-B386-39203BB5482F}"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4.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pPr>
              <a:defRPr/>
            </a:pPr>
            <a:fld id="{0A5021F6-8D48-4FCB-B386-39203BB5482F}" type="slidenum">
              <a:rPr lang="zh-CN" altLang="en-US" smtClean="0"/>
              <a:pPr>
                <a:defRPr/>
              </a:pPr>
              <a:t>14</a:t>
            </a:fld>
            <a:endParaRPr lang="zh-CN" altLang="en-US"/>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lvl1pPr>
              <a:defRPr/>
            </a:lvl1pPr>
          </a:lstStyle>
          <a:p>
            <a:pPr>
              <a:defRPr/>
            </a:pPr>
            <a:fld id="{2954D06F-9FDD-486F-B3F8-2A5BC752E571}" type="datetimeFigureOut">
              <a:rPr lang="zh-CN" altLang="en-US"/>
              <a:pPr>
                <a:defRPr/>
              </a:pPr>
              <a:t>2020/11/11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AA0CE941-3824-42F7-9DD9-20720452F389}" type="slidenum">
              <a:rPr lang="zh-CN" altLang="en-US"/>
              <a:pPr>
                <a:defRPr/>
              </a:pPr>
              <a:t>‹#›</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0733F3A7-4E52-4024-930F-B98561B121B3}" type="datetimeFigureOut">
              <a:rPr lang="zh-CN" altLang="en-US"/>
              <a:pPr>
                <a:defRPr/>
              </a:pPr>
              <a:t>2020/11/11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7B8BE9BE-9AE7-439A-BDAC-E88C5B6D68E4}" type="slidenum">
              <a:rPr lang="zh-CN" altLang="en-US"/>
              <a:pPr>
                <a:defRPr/>
              </a:pPr>
              <a:t>‹#›</a:t>
            </a:fld>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p:nvPr>
        </p:nvSpPr>
        <p:spPr>
          <a:xfrm>
            <a:off x="6543675" y="273844"/>
            <a:ext cx="1971675" cy="4358879"/>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28650" y="273844"/>
            <a:ext cx="5800725" cy="4358879"/>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569FC210-018A-494E-BE32-8ECAA3DBB39A}" type="datetimeFigureOut">
              <a:rPr lang="zh-CN" altLang="en-US"/>
              <a:pPr>
                <a:defRPr/>
              </a:pPr>
              <a:t>2020/11/11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23967B39-59B8-4B9B-9EB3-081174FF0694}" type="slidenum">
              <a:rPr lang="zh-CN" altLang="en-US"/>
              <a:pPr>
                <a:defRPr/>
              </a:pPr>
              <a:t>‹#›</a:t>
            </a:fld>
            <a:endParaRPr lang="zh-CN" altLang="en-US"/>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D222E61F-18D0-4D89-B064-17C03BFDA61A}" type="datetimeFigureOut">
              <a:rPr lang="zh-CN" altLang="en-US"/>
              <a:pPr>
                <a:defRPr/>
              </a:pPr>
              <a:t>2020/11/11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2F0AD736-19C1-4FF2-86B3-C0BCE5052317}" type="slidenum">
              <a:rPr lang="zh-CN" altLang="en-US"/>
              <a:pPr>
                <a:defRPr/>
              </a:pPr>
              <a:t>‹#›</a:t>
            </a:fld>
            <a:endParaRPr lang="zh-CN" alt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lvl1pPr>
              <a:defRPr/>
            </a:lvl1pPr>
          </a:lstStyle>
          <a:p>
            <a:pPr>
              <a:defRPr/>
            </a:pPr>
            <a:fld id="{43BFE75D-1E5E-4104-9814-4075B906BEB8}" type="datetimeFigureOut">
              <a:rPr lang="zh-CN" altLang="en-US"/>
              <a:pPr>
                <a:defRPr/>
              </a:pPr>
              <a:t>2020/11/11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BFC492AC-6BF7-43AB-8ED5-55036653782B}" type="slidenum">
              <a:rPr lang="zh-CN" altLang="en-US"/>
              <a:pPr>
                <a:defRPr/>
              </a:pPr>
              <a:t>‹#›</a:t>
            </a:fld>
            <a:endParaRPr lang="zh-CN" alt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286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291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3"/>
          <p:cNvSpPr>
            <a:spLocks noGrp="1"/>
          </p:cNvSpPr>
          <p:nvPr>
            <p:ph type="dt" sz="half" idx="10"/>
          </p:nvPr>
        </p:nvSpPr>
        <p:spPr/>
        <p:txBody>
          <a:bodyPr/>
          <a:lstStyle>
            <a:lvl1pPr>
              <a:defRPr/>
            </a:lvl1pPr>
          </a:lstStyle>
          <a:p>
            <a:pPr>
              <a:defRPr/>
            </a:pPr>
            <a:fld id="{E1AD43B6-118C-4E3E-A420-01448F83E7ED}" type="datetimeFigureOut">
              <a:rPr lang="zh-CN" altLang="en-US"/>
              <a:pPr>
                <a:defRPr/>
              </a:pPr>
              <a:t>2020/11/11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EA9F466C-7056-401B-9BC8-C0F25F3D0CA9}" type="slidenum">
              <a:rPr lang="zh-CN" altLang="en-US"/>
              <a:pPr>
                <a:defRPr/>
              </a:pPr>
              <a:t>‹#›</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629841" y="273844"/>
            <a:ext cx="7886700" cy="994172"/>
          </a:xfrm>
        </p:spPr>
        <p:txBody>
          <a:bodyPr/>
          <a:lstStyle/>
          <a:p>
            <a:r>
              <a:rPr lang="zh-CN" altLang="en-US"/>
              <a:t>单击此处编辑母版标题样式</a:t>
            </a:r>
          </a:p>
        </p:txBody>
      </p:sp>
      <p:sp>
        <p:nvSpPr>
          <p:cNvPr id="3" name="文本占位符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4" name="内容占位符 3"/>
          <p:cNvSpPr>
            <a:spLocks noGrp="1"/>
          </p:cNvSpPr>
          <p:nvPr>
            <p:ph sz="half" idx="2"/>
          </p:nvPr>
        </p:nvSpPr>
        <p:spPr>
          <a:xfrm>
            <a:off x="629842" y="1878806"/>
            <a:ext cx="3868340"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6" name="内容占位符 5"/>
          <p:cNvSpPr>
            <a:spLocks noGrp="1"/>
          </p:cNvSpPr>
          <p:nvPr>
            <p:ph sz="quarter" idx="4"/>
          </p:nvPr>
        </p:nvSpPr>
        <p:spPr>
          <a:xfrm>
            <a:off x="4629150" y="1878806"/>
            <a:ext cx="3887391"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3"/>
          <p:cNvSpPr>
            <a:spLocks noGrp="1"/>
          </p:cNvSpPr>
          <p:nvPr>
            <p:ph type="dt" sz="half" idx="10"/>
          </p:nvPr>
        </p:nvSpPr>
        <p:spPr/>
        <p:txBody>
          <a:bodyPr/>
          <a:lstStyle>
            <a:lvl1pPr>
              <a:defRPr/>
            </a:lvl1pPr>
          </a:lstStyle>
          <a:p>
            <a:pPr>
              <a:defRPr/>
            </a:pPr>
            <a:fld id="{3E723524-13A6-491B-9717-2A554CE7BEB4}" type="datetimeFigureOut">
              <a:rPr lang="zh-CN" altLang="en-US"/>
              <a:pPr>
                <a:defRPr/>
              </a:pPr>
              <a:t>2020/11/11</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2B791BA0-C6A0-4B8D-95B0-2C0B5007D794}" type="slidenum">
              <a:rPr lang="zh-CN" altLang="en-US"/>
              <a:pPr>
                <a:defRPr/>
              </a:pPr>
              <a:t>‹#›</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3"/>
          <p:cNvSpPr>
            <a:spLocks noGrp="1"/>
          </p:cNvSpPr>
          <p:nvPr>
            <p:ph type="dt" sz="half" idx="10"/>
          </p:nvPr>
        </p:nvSpPr>
        <p:spPr/>
        <p:txBody>
          <a:bodyPr/>
          <a:lstStyle>
            <a:lvl1pPr>
              <a:defRPr/>
            </a:lvl1pPr>
          </a:lstStyle>
          <a:p>
            <a:pPr>
              <a:defRPr/>
            </a:pPr>
            <a:fld id="{35A7D415-192B-499D-BE80-F20AC550D26A}" type="datetimeFigureOut">
              <a:rPr lang="zh-CN" altLang="en-US"/>
              <a:pPr>
                <a:defRPr/>
              </a:pPr>
              <a:t>2020/11/11</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47B7841B-CB50-4E8A-9E49-2886A2C326F5}" type="slidenum">
              <a:rPr lang="zh-CN" altLang="en-US"/>
              <a:pPr>
                <a:defRPr/>
              </a:pPr>
              <a:t>‹#›</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3"/>
          <p:cNvSpPr>
            <a:spLocks noGrp="1"/>
          </p:cNvSpPr>
          <p:nvPr>
            <p:ph type="dt" sz="half" idx="10"/>
          </p:nvPr>
        </p:nvSpPr>
        <p:spPr/>
        <p:txBody>
          <a:bodyPr/>
          <a:lstStyle>
            <a:lvl1pPr>
              <a:defRPr/>
            </a:lvl1pPr>
          </a:lstStyle>
          <a:p>
            <a:pPr>
              <a:defRPr/>
            </a:pPr>
            <a:fld id="{33BF0D12-0AA6-4A46-BE8C-638AB125472E}" type="datetimeFigureOut">
              <a:rPr lang="zh-CN" altLang="en-US"/>
              <a:pPr>
                <a:defRPr/>
              </a:pPr>
              <a:t>2020/11/11</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C61BB8DE-4BF7-48CE-B96A-1B796F3B3C3F}" type="slidenum">
              <a:rPr lang="zh-CN" altLang="en-US"/>
              <a:pPr>
                <a:defRPr/>
              </a:pPr>
              <a:t>‹#›</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p>
        </p:txBody>
      </p:sp>
      <p:sp>
        <p:nvSpPr>
          <p:cNvPr id="5" name="日期占位符 3"/>
          <p:cNvSpPr>
            <a:spLocks noGrp="1"/>
          </p:cNvSpPr>
          <p:nvPr>
            <p:ph type="dt" sz="half" idx="10"/>
          </p:nvPr>
        </p:nvSpPr>
        <p:spPr/>
        <p:txBody>
          <a:bodyPr/>
          <a:lstStyle>
            <a:lvl1pPr>
              <a:defRPr/>
            </a:lvl1pPr>
          </a:lstStyle>
          <a:p>
            <a:pPr>
              <a:defRPr/>
            </a:pPr>
            <a:fld id="{5721F3D4-1565-4975-B258-5B2DC40DB9C3}" type="datetimeFigureOut">
              <a:rPr lang="zh-CN" altLang="en-US"/>
              <a:pPr>
                <a:defRPr/>
              </a:pPr>
              <a:t>2020/11/11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B785BCA2-D0C7-434E-9469-9ED7373056FB}" type="slidenum">
              <a:rPr lang="zh-CN" altLang="en-US"/>
              <a:pPr>
                <a:defRPr/>
              </a:pPr>
              <a:t>‹#›</a:t>
            </a:fld>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740569"/>
            <a:ext cx="4629150" cy="3655219"/>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zh-CN" altLang="en-US" noProof="0"/>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p>
        </p:txBody>
      </p:sp>
      <p:sp>
        <p:nvSpPr>
          <p:cNvPr id="5" name="日期占位符 3"/>
          <p:cNvSpPr>
            <a:spLocks noGrp="1"/>
          </p:cNvSpPr>
          <p:nvPr>
            <p:ph type="dt" sz="half" idx="10"/>
          </p:nvPr>
        </p:nvSpPr>
        <p:spPr/>
        <p:txBody>
          <a:bodyPr/>
          <a:lstStyle>
            <a:lvl1pPr>
              <a:defRPr/>
            </a:lvl1pPr>
          </a:lstStyle>
          <a:p>
            <a:pPr>
              <a:defRPr/>
            </a:pPr>
            <a:fld id="{5C4ED4A3-9167-4947-8824-5681179B5438}" type="datetimeFigureOut">
              <a:rPr lang="zh-CN" altLang="en-US"/>
              <a:pPr>
                <a:defRPr/>
              </a:pPr>
              <a:t>2020/11/11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04004A52-1F08-4422-8AE6-25470A4FA2C1}" type="slidenum">
              <a:rPr lang="zh-CN" altLang="en-US"/>
              <a:pPr>
                <a:defRPr/>
              </a:pPr>
              <a:t>‹#›</a:t>
            </a:fld>
            <a:endParaRPr lang="zh-CN" alt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image" Target="../media/image1.png" /><Relationship Id="rId13"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0">
          <a:blip r:embed="rId12"/>
          <a:stretch>
            <a:fillRect/>
          </a:stretch>
        </a:blipFill>
        <a:effectLst/>
      </p:bgPr>
    </p:bg>
    <p:spTree>
      <p:nvGrpSpPr>
        <p:cNvPr id="1" name=""/>
        <p:cNvGrpSpPr/>
        <p:nvPr/>
      </p:nvGrpSpPr>
      <p:grpSpPr>
        <a:xfrm>
          <a:off x="0" y="0"/>
          <a:ext cx="0" cy="0"/>
        </a:xfrm>
      </p:grpSpPr>
      <p:sp>
        <p:nvSpPr>
          <p:cNvPr id="1026" name="标题占位符 1"/>
          <p:cNvSpPr>
            <a:spLocks noGrp="1"/>
          </p:cNvSpPr>
          <p:nvPr>
            <p:ph type="title"/>
          </p:nvPr>
        </p:nvSpPr>
        <p:spPr bwMode="auto">
          <a:xfrm>
            <a:off x="628650" y="274638"/>
            <a:ext cx="7886700" cy="993775"/>
          </a:xfrm>
          <a:prstGeom prst="rect">
            <a:avLst/>
          </a:prstGeom>
          <a:noFill/>
          <a:ln w="9525">
            <a:noFill/>
            <a:miter lim="800000"/>
          </a:ln>
        </p:spPr>
        <p:txBody>
          <a:bodyPr vert="horz" wrap="square" lIns="68580" tIns="34290" rIns="68580" bIns="34290" numCol="1" anchor="ctr" anchorCtr="0" compatLnSpc="1">
            <a:prstTxWarp prst="textNoShape">
              <a:avLst/>
            </a:prstTxWarp>
          </a:bodyPr>
          <a:lstStyle/>
          <a:p>
            <a:pPr lvl="0"/>
            <a:r>
              <a:rPr lang="zh-CN" altLang="en-US"/>
              <a:t>单击此处编辑母版标题样式</a:t>
            </a:r>
          </a:p>
        </p:txBody>
      </p:sp>
      <p:sp>
        <p:nvSpPr>
          <p:cNvPr id="1027" name="文本占位符 2"/>
          <p:cNvSpPr>
            <a:spLocks noGrp="1"/>
          </p:cNvSpPr>
          <p:nvPr>
            <p:ph type="body" idx="1"/>
          </p:nvPr>
        </p:nvSpPr>
        <p:spPr bwMode="auto">
          <a:xfrm>
            <a:off x="628650" y="1370013"/>
            <a:ext cx="7886700" cy="3262312"/>
          </a:xfrm>
          <a:prstGeom prst="rect">
            <a:avLst/>
          </a:prstGeom>
          <a:noFill/>
          <a:ln w="9525">
            <a:noFill/>
            <a:miter lim="800000"/>
          </a:ln>
        </p:spPr>
        <p:txBody>
          <a:bodyPr vert="horz" wrap="square" lIns="68580" tIns="34290" rIns="68580" bIns="34290" numCol="1" anchor="t" anchorCtr="0" compatLnSpc="1">
            <a:prstTxWarp prst="textNoShape">
              <a:avLst/>
            </a:prstTxWarp>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28650" y="4767263"/>
            <a:ext cx="2057400" cy="274637"/>
          </a:xfrm>
          <a:prstGeom prst="rect">
            <a:avLst/>
          </a:prstGeom>
        </p:spPr>
        <p:txBody>
          <a:bodyPr vert="horz" lIns="68580" tIns="34290" rIns="68580" bIns="34290" rtlCol="0" anchor="ctr"/>
          <a:lstStyle>
            <a:lvl1pPr algn="l" fontAlgn="auto">
              <a:spcBef>
                <a:spcPct val="0"/>
              </a:spcBef>
              <a:spcAft>
                <a:spcPct val="0"/>
              </a:spcAft>
              <a:defRPr sz="900">
                <a:solidFill>
                  <a:schemeClr val="tx1">
                    <a:tint val="75000"/>
                  </a:schemeClr>
                </a:solidFill>
                <a:latin typeface="+mn-lt"/>
                <a:ea typeface="+mn-ea"/>
                <a:cs typeface="+mn-cs"/>
              </a:defRPr>
            </a:lvl1pPr>
          </a:lstStyle>
          <a:p>
            <a:pPr>
              <a:defRPr/>
            </a:pPr>
            <a:fld id="{8DADB659-55C2-4604-B520-C30674CD87C3}" type="datetimeFigureOut">
              <a:rPr lang="zh-CN" altLang="en-US"/>
              <a:pPr>
                <a:defRPr/>
              </a:pPr>
              <a:t>2020/11/11</a:t>
            </a:fld>
            <a:endParaRPr lang="zh-CN" altLang="en-US"/>
          </a:p>
        </p:txBody>
      </p:sp>
      <p:sp>
        <p:nvSpPr>
          <p:cNvPr id="5" name="页脚占位符 4"/>
          <p:cNvSpPr>
            <a:spLocks noGrp="1"/>
          </p:cNvSpPr>
          <p:nvPr>
            <p:ph type="ftr" sz="quarter" idx="3"/>
          </p:nvPr>
        </p:nvSpPr>
        <p:spPr>
          <a:xfrm>
            <a:off x="3028950" y="4767263"/>
            <a:ext cx="3086100" cy="274637"/>
          </a:xfrm>
          <a:prstGeom prst="rect">
            <a:avLst/>
          </a:prstGeom>
        </p:spPr>
        <p:txBody>
          <a:bodyPr vert="horz" lIns="68580" tIns="34290" rIns="68580" bIns="34290" rtlCol="0" anchor="ctr"/>
          <a:lstStyle>
            <a:lvl1pPr algn="ctr" fontAlgn="auto">
              <a:spcBef>
                <a:spcPct val="0"/>
              </a:spcBef>
              <a:spcAft>
                <a:spcPct val="0"/>
              </a:spcAft>
              <a:defRPr sz="900">
                <a:solidFill>
                  <a:schemeClr val="tx1">
                    <a:tint val="75000"/>
                  </a:schemeClr>
                </a:solidFill>
                <a:latin typeface="+mn-lt"/>
                <a:ea typeface="+mn-ea"/>
                <a:cs typeface="+mn-cs"/>
              </a:defRPr>
            </a:lvl1pPr>
          </a:lstStyle>
          <a:p>
            <a:pPr>
              <a:defRPr/>
            </a:pPr>
            <a:endParaRPr lang="zh-CN" altLang="en-US"/>
          </a:p>
        </p:txBody>
      </p:sp>
      <p:sp>
        <p:nvSpPr>
          <p:cNvPr id="6" name="灯片编号占位符 5"/>
          <p:cNvSpPr>
            <a:spLocks noGrp="1"/>
          </p:cNvSpPr>
          <p:nvPr>
            <p:ph type="sldNum" sz="quarter" idx="4"/>
          </p:nvPr>
        </p:nvSpPr>
        <p:spPr>
          <a:xfrm>
            <a:off x="6457950" y="4767263"/>
            <a:ext cx="2057400" cy="274637"/>
          </a:xfrm>
          <a:prstGeom prst="rect">
            <a:avLst/>
          </a:prstGeom>
        </p:spPr>
        <p:txBody>
          <a:bodyPr vert="horz" lIns="68580" tIns="34290" rIns="68580" bIns="34290" rtlCol="0" anchor="ctr"/>
          <a:lstStyle>
            <a:lvl1pPr algn="r" fontAlgn="auto">
              <a:spcBef>
                <a:spcPct val="0"/>
              </a:spcBef>
              <a:spcAft>
                <a:spcPct val="0"/>
              </a:spcAft>
              <a:defRPr sz="900">
                <a:solidFill>
                  <a:schemeClr val="tx1">
                    <a:tint val="75000"/>
                  </a:schemeClr>
                </a:solidFill>
                <a:latin typeface="+mn-lt"/>
                <a:ea typeface="+mn-ea"/>
                <a:cs typeface="+mn-cs"/>
              </a:defRPr>
            </a:lvl1pPr>
          </a:lstStyle>
          <a:p>
            <a:pPr>
              <a:defRPr/>
            </a:pPr>
            <a:fld id="{25940580-E2A3-40D8-8904-F6148806073C}"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ransition/>
  <p:timing/>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等线 Light"/>
        </a:defRPr>
      </a:lvl1pPr>
      <a:lvl2pPr algn="l" defTabSz="685800" rtl="0" eaLnBrk="0" fontAlgn="base" hangingPunct="0">
        <a:lnSpc>
          <a:spcPct val="90000"/>
        </a:lnSpc>
        <a:spcBef>
          <a:spcPct val="0"/>
        </a:spcBef>
        <a:spcAft>
          <a:spcPct val="0"/>
        </a:spcAft>
        <a:defRPr sz="3300">
          <a:solidFill>
            <a:schemeClr val="tx1"/>
          </a:solidFill>
          <a:latin typeface="等线 Light"/>
          <a:ea typeface="等线 Light"/>
          <a:cs typeface="等线 Light"/>
        </a:defRPr>
      </a:lvl2pPr>
      <a:lvl3pPr algn="l" defTabSz="685800" rtl="0" eaLnBrk="0" fontAlgn="base" hangingPunct="0">
        <a:lnSpc>
          <a:spcPct val="90000"/>
        </a:lnSpc>
        <a:spcBef>
          <a:spcPct val="0"/>
        </a:spcBef>
        <a:spcAft>
          <a:spcPct val="0"/>
        </a:spcAft>
        <a:defRPr sz="3300">
          <a:solidFill>
            <a:schemeClr val="tx1"/>
          </a:solidFill>
          <a:latin typeface="等线 Light"/>
          <a:ea typeface="等线 Light"/>
          <a:cs typeface="等线 Light"/>
        </a:defRPr>
      </a:lvl3pPr>
      <a:lvl4pPr algn="l" defTabSz="685800" rtl="0" eaLnBrk="0" fontAlgn="base" hangingPunct="0">
        <a:lnSpc>
          <a:spcPct val="90000"/>
        </a:lnSpc>
        <a:spcBef>
          <a:spcPct val="0"/>
        </a:spcBef>
        <a:spcAft>
          <a:spcPct val="0"/>
        </a:spcAft>
        <a:defRPr sz="3300">
          <a:solidFill>
            <a:schemeClr val="tx1"/>
          </a:solidFill>
          <a:latin typeface="等线 Light"/>
          <a:ea typeface="等线 Light"/>
          <a:cs typeface="等线 Light"/>
        </a:defRPr>
      </a:lvl4pPr>
      <a:lvl5pPr algn="l" defTabSz="685800" rtl="0" eaLnBrk="0" fontAlgn="base" hangingPunct="0">
        <a:lnSpc>
          <a:spcPct val="90000"/>
        </a:lnSpc>
        <a:spcBef>
          <a:spcPct val="0"/>
        </a:spcBef>
        <a:spcAft>
          <a:spcPct val="0"/>
        </a:spcAft>
        <a:defRPr sz="3300">
          <a:solidFill>
            <a:schemeClr val="tx1"/>
          </a:solidFill>
          <a:latin typeface="等线 Light"/>
          <a:ea typeface="等线 Light"/>
          <a:cs typeface="等线 Light"/>
        </a:defRPr>
      </a:lvl5pPr>
      <a:lvl6pPr marL="457200" algn="l" defTabSz="685800" rtl="0" fontAlgn="base">
        <a:lnSpc>
          <a:spcPct val="90000"/>
        </a:lnSpc>
        <a:spcBef>
          <a:spcPct val="0"/>
        </a:spcBef>
        <a:spcAft>
          <a:spcPct val="0"/>
        </a:spcAft>
        <a:defRPr sz="3300">
          <a:solidFill>
            <a:schemeClr val="tx1"/>
          </a:solidFill>
          <a:latin typeface="等线 Light"/>
          <a:ea typeface="等线 Light"/>
          <a:cs typeface="等线 Light"/>
        </a:defRPr>
      </a:lvl6pPr>
      <a:lvl7pPr marL="914400" algn="l" defTabSz="685800" rtl="0" fontAlgn="base">
        <a:lnSpc>
          <a:spcPct val="90000"/>
        </a:lnSpc>
        <a:spcBef>
          <a:spcPct val="0"/>
        </a:spcBef>
        <a:spcAft>
          <a:spcPct val="0"/>
        </a:spcAft>
        <a:defRPr sz="3300">
          <a:solidFill>
            <a:schemeClr val="tx1"/>
          </a:solidFill>
          <a:latin typeface="等线 Light"/>
          <a:ea typeface="等线 Light"/>
          <a:cs typeface="等线 Light"/>
        </a:defRPr>
      </a:lvl7pPr>
      <a:lvl8pPr marL="1371600" algn="l" defTabSz="685800" rtl="0" fontAlgn="base">
        <a:lnSpc>
          <a:spcPct val="90000"/>
        </a:lnSpc>
        <a:spcBef>
          <a:spcPct val="0"/>
        </a:spcBef>
        <a:spcAft>
          <a:spcPct val="0"/>
        </a:spcAft>
        <a:defRPr sz="3300">
          <a:solidFill>
            <a:schemeClr val="tx1"/>
          </a:solidFill>
          <a:latin typeface="等线 Light"/>
          <a:ea typeface="等线 Light"/>
          <a:cs typeface="等线 Light"/>
        </a:defRPr>
      </a:lvl8pPr>
      <a:lvl9pPr marL="1828800" algn="l" defTabSz="685800" rtl="0" fontAlgn="base">
        <a:lnSpc>
          <a:spcPct val="90000"/>
        </a:lnSpc>
        <a:spcBef>
          <a:spcPct val="0"/>
        </a:spcBef>
        <a:spcAft>
          <a:spcPct val="0"/>
        </a:spcAft>
        <a:defRPr sz="3300">
          <a:solidFill>
            <a:schemeClr val="tx1"/>
          </a:solidFill>
          <a:latin typeface="等线 Light"/>
          <a:ea typeface="等线 Light"/>
          <a:cs typeface="等线 Light"/>
        </a:defRPr>
      </a:lvl9pPr>
    </p:titleStyle>
    <p:bodyStyle>
      <a:lvl1pPr marL="171450" indent="-171450" algn="l" defTabSz="685800" rtl="0" eaLnBrk="0" fontAlgn="base" hangingPunct="0">
        <a:lnSpc>
          <a:spcPct val="90000"/>
        </a:lnSpc>
        <a:spcBef>
          <a:spcPts val="750"/>
        </a:spcBef>
        <a:spcAft>
          <a:spcPct val="0"/>
        </a:spcAft>
        <a:buFont typeface="Arial"/>
        <a:buChar char="•"/>
        <a:defRPr sz="2100" kern="1200">
          <a:solidFill>
            <a:schemeClr val="tx1"/>
          </a:solidFill>
          <a:latin typeface="+mn-lt"/>
          <a:ea typeface="+mn-ea"/>
          <a:cs typeface="等线"/>
        </a:defRPr>
      </a:lvl1pPr>
      <a:lvl2pPr marL="514350" indent="-171450" algn="l" defTabSz="685800" rtl="0" eaLnBrk="0" fontAlgn="base" hangingPunct="0">
        <a:lnSpc>
          <a:spcPct val="90000"/>
        </a:lnSpc>
        <a:spcBef>
          <a:spcPts val="375"/>
        </a:spcBef>
        <a:spcAft>
          <a:spcPct val="0"/>
        </a:spcAft>
        <a:buFont typeface="Arial"/>
        <a:buChar char="•"/>
        <a:defRPr kern="1200">
          <a:solidFill>
            <a:schemeClr val="tx1"/>
          </a:solidFill>
          <a:latin typeface="+mn-lt"/>
          <a:ea typeface="+mn-ea"/>
          <a:cs typeface="等线"/>
        </a:defRPr>
      </a:lvl2pPr>
      <a:lvl3pPr marL="857250" indent="-171450" algn="l" defTabSz="685800" rtl="0" eaLnBrk="0" fontAlgn="base" hangingPunct="0">
        <a:lnSpc>
          <a:spcPct val="90000"/>
        </a:lnSpc>
        <a:spcBef>
          <a:spcPts val="375"/>
        </a:spcBef>
        <a:spcAft>
          <a:spcPct val="0"/>
        </a:spcAft>
        <a:buFont typeface="Arial"/>
        <a:buChar char="•"/>
        <a:defRPr sz="1500" kern="1200">
          <a:solidFill>
            <a:schemeClr val="tx1"/>
          </a:solidFill>
          <a:latin typeface="+mn-lt"/>
          <a:ea typeface="+mn-ea"/>
          <a:cs typeface="等线"/>
        </a:defRPr>
      </a:lvl3pPr>
      <a:lvl4pPr marL="1200150" indent="-171450" algn="l" defTabSz="685800" rtl="0" eaLnBrk="0" fontAlgn="base" hangingPunct="0">
        <a:lnSpc>
          <a:spcPct val="90000"/>
        </a:lnSpc>
        <a:spcBef>
          <a:spcPts val="375"/>
        </a:spcBef>
        <a:spcAft>
          <a:spcPct val="0"/>
        </a:spcAft>
        <a:buFont typeface="Arial"/>
        <a:buChar char="•"/>
        <a:defRPr sz="1400" kern="1200">
          <a:solidFill>
            <a:schemeClr val="tx1"/>
          </a:solidFill>
          <a:latin typeface="+mn-lt"/>
          <a:ea typeface="+mn-ea"/>
          <a:cs typeface="等线"/>
        </a:defRPr>
      </a:lvl4pPr>
      <a:lvl5pPr marL="1543050" indent="-171450" algn="l" defTabSz="685800" rtl="0" eaLnBrk="0" fontAlgn="base" hangingPunct="0">
        <a:lnSpc>
          <a:spcPct val="90000"/>
        </a:lnSpc>
        <a:spcBef>
          <a:spcPts val="375"/>
        </a:spcBef>
        <a:spcAft>
          <a:spcPct val="0"/>
        </a:spcAft>
        <a:buFont typeface="Arial"/>
        <a:buChar char="•"/>
        <a:defRPr sz="1400" kern="1200">
          <a:solidFill>
            <a:schemeClr val="tx1"/>
          </a:solidFill>
          <a:latin typeface="+mn-lt"/>
          <a:ea typeface="+mn-ea"/>
          <a:cs typeface="等线"/>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pn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5.png" /><Relationship Id="rId3" Type="http://schemas.openxmlformats.org/officeDocument/2006/relationships/image" Target="../media/image6.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pn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0">
          <a:blip r:embed="rId2"/>
          <a:stretch>
            <a:fillRect/>
          </a:stretch>
        </a:blipFill>
        <a:effectLst/>
      </p:bgPr>
    </p:bg>
    <p:spTree>
      <p:nvGrpSpPr>
        <p:cNvPr id="1" name=""/>
        <p:cNvGrpSpPr/>
        <p:nvPr/>
      </p:nvGrpSpPr>
      <p:grpSpPr>
        <a:xfrm>
          <a:off x="0" y="0"/>
          <a:ext cx="0" cy="0"/>
        </a:xfrm>
      </p:grpSpPr>
      <p:sp>
        <p:nvSpPr>
          <p:cNvPr id="14338" name="标题 1"/>
          <p:cNvSpPr>
            <a:spLocks noGrp="1"/>
          </p:cNvSpPr>
          <p:nvPr>
            <p:ph type="ctrTitle"/>
          </p:nvPr>
        </p:nvSpPr>
        <p:spPr>
          <a:xfrm>
            <a:off x="1116013" y="771525"/>
            <a:ext cx="7272337" cy="2270125"/>
          </a:xfrm>
        </p:spPr>
        <p:txBody>
          <a:bodyPr/>
          <a:lstStyle/>
          <a:p>
            <a:pPr eaLnBrk="1" hangingPunct="1"/>
            <a:r>
              <a:rPr lang="en-US" altLang="zh-CN" sz="3300" b="1">
                <a:latin typeface="Verdana" pitchFamily="34" charset="0"/>
              </a:rPr>
              <a:t>Unit 4 A glimpse of the future</a:t>
            </a:r>
            <a:br>
              <a:rPr lang="en-US" altLang="zh-CN" sz="3300" b="1">
                <a:latin typeface="Verdana" pitchFamily="34" charset="0"/>
              </a:rPr>
            </a:br>
            <a:br>
              <a:rPr lang="en-US" altLang="zh-CN" sz="3300" b="1">
                <a:latin typeface="Verdana" pitchFamily="34" charset="0"/>
              </a:rPr>
            </a:br>
            <a:r>
              <a:rPr lang="en-US" altLang="zh-CN" sz="3300" b="1">
                <a:latin typeface="Verdana" pitchFamily="34" charset="0"/>
              </a:rPr>
              <a:t>Developing ideas</a:t>
            </a:r>
            <a:endParaRPr lang="zh-CN" altLang="en-US" sz="3600"/>
          </a:p>
        </p:txBody>
      </p:sp>
      <p:sp>
        <p:nvSpPr>
          <p:cNvPr id="14339" name="TextBox 3"/>
          <p:cNvSpPr txBox="1">
            <a:spLocks noChangeArrowheads="1"/>
          </p:cNvSpPr>
          <p:nvPr/>
        </p:nvSpPr>
        <p:spPr bwMode="auto">
          <a:xfrm>
            <a:off x="738188" y="303213"/>
            <a:ext cx="4103687" cy="346075"/>
          </a:xfrm>
          <a:prstGeom prst="rect">
            <a:avLst/>
          </a:prstGeom>
          <a:noFill/>
          <a:ln w="9525">
            <a:noFill/>
            <a:miter lim="800000"/>
          </a:ln>
        </p:spPr>
        <p:txBody>
          <a:bodyPr lIns="68580" tIns="34290" rIns="68580" bIns="34290">
            <a:spAutoFit/>
          </a:bodyPr>
          <a:lstStyle/>
          <a:p>
            <a:r>
              <a:rPr lang="zh-CN" altLang="en-US" sz="1800" b="1">
                <a:latin typeface="等线"/>
              </a:rPr>
              <a:t>新标准</a:t>
            </a:r>
            <a:r>
              <a:rPr lang="en-US" altLang="zh-CN" sz="1800" b="1">
                <a:latin typeface="等线"/>
              </a:rPr>
              <a:t>《</a:t>
            </a:r>
            <a:r>
              <a:rPr lang="zh-CN" altLang="en-US" sz="1800" b="1">
                <a:latin typeface="等线"/>
              </a:rPr>
              <a:t>英语</a:t>
            </a:r>
            <a:r>
              <a:rPr lang="en-US" altLang="zh-CN" sz="1800" b="1">
                <a:latin typeface="等线"/>
              </a:rPr>
              <a:t>》</a:t>
            </a:r>
            <a:r>
              <a:rPr lang="zh-CN" altLang="en-US" sz="1800" b="1">
                <a:latin typeface="等线"/>
              </a:rPr>
              <a:t>高中选择性必修第三册</a:t>
            </a:r>
          </a:p>
        </p:txBody>
      </p:sp>
    </p:spTree>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2529" name="标题 1"/>
          <p:cNvSpPr>
            <a:spLocks noGrp="1"/>
          </p:cNvSpPr>
          <p:nvPr>
            <p:ph type="title"/>
          </p:nvPr>
        </p:nvSpPr>
        <p:spPr>
          <a:xfrm>
            <a:off x="684213" y="0"/>
            <a:ext cx="8459787" cy="1144588"/>
          </a:xfrm>
        </p:spPr>
        <p:txBody>
          <a:bodyPr/>
          <a:lstStyle/>
          <a:p>
            <a:pPr eaLnBrk="1" hangingPunct="1"/>
            <a:r>
              <a:rPr lang="en-US" altLang="zh-CN" sz="2400" b="1">
                <a:latin typeface="Verdana" pitchFamily="34" charset="0"/>
              </a:rPr>
              <a:t>Activity 4 </a:t>
            </a:r>
            <a:r>
              <a:rPr lang="en-US" altLang="zh-CN" sz="2300" b="1">
                <a:latin typeface="Calibri" pitchFamily="34" charset="0"/>
                <a:cs typeface="Calibri" pitchFamily="34" charset="0"/>
              </a:rPr>
              <a:t>Work in groups. Give a talk on whether it is  	     		     	      possible to have a real friendship with a robot. </a:t>
            </a:r>
            <a:endParaRPr lang="zh-CN" altLang="en-US" sz="2300" b="1">
              <a:latin typeface="Verdana" pitchFamily="34" charset="0"/>
            </a:endParaRPr>
          </a:p>
        </p:txBody>
      </p:sp>
      <p:sp>
        <p:nvSpPr>
          <p:cNvPr id="22530" name="内容占位符 3"/>
          <p:cNvSpPr>
            <a:spLocks noGrp="1"/>
          </p:cNvSpPr>
          <p:nvPr>
            <p:ph idx="1"/>
          </p:nvPr>
        </p:nvSpPr>
        <p:spPr>
          <a:xfrm>
            <a:off x="642910" y="1071552"/>
            <a:ext cx="7644391" cy="503238"/>
          </a:xfrm>
        </p:spPr>
        <p:txBody>
          <a:bodyPr/>
          <a:lstStyle/>
          <a:p>
            <a:pPr marL="177800" indent="-177800" eaLnBrk="1" hangingPunct="1">
              <a:buNone/>
            </a:pPr>
            <a:r>
              <a:rPr lang="en-US" altLang="zh-CN" b="1">
                <a:latin typeface="Times New Roman" pitchFamily="18" charset="0"/>
                <a:cs typeface="Times New Roman" pitchFamily="18" charset="0"/>
              </a:rPr>
              <a:t>2 Organise the main points you would like to cover and complete the table.</a:t>
            </a:r>
          </a:p>
          <a:p>
            <a:pPr marL="0" indent="0" eaLnBrk="1" hangingPunct="1">
              <a:buFont typeface="Arial"/>
              <a:buNone/>
            </a:pPr>
            <a:endParaRPr lang="en-US" altLang="zh-CN" b="1">
              <a:latin typeface="Calibri" pitchFamily="34" charset="0"/>
              <a:cs typeface="Calibri" pitchFamily="34" charset="0"/>
            </a:endParaRPr>
          </a:p>
        </p:txBody>
      </p:sp>
      <p:graphicFrame>
        <p:nvGraphicFramePr>
          <p:cNvPr id="22551" name="Group 23"/>
          <p:cNvGraphicFramePr>
            <a:graphicFrameLocks noGrp="1"/>
          </p:cNvGraphicFramePr>
          <p:nvPr/>
        </p:nvGraphicFramePr>
        <p:xfrm>
          <a:off x="928662" y="1857370"/>
          <a:ext cx="7562848" cy="2592070"/>
        </p:xfrm>
        <a:graphic>
          <a:graphicData uri="http://schemas.openxmlformats.org/drawingml/2006/table">
            <a:tbl>
              <a:tblPr/>
              <a:tblGrid>
                <a:gridCol w="1946273">
                  <a:extLst>
                    <a:ext uri="{9D8B030D-6E8A-4147-A177-3AD203B41FA5}">
                      <a16:colId xmlns="" xmlns:a16="http://schemas.microsoft.com/office/drawing/2014/main" val="20000"/>
                    </a:ext>
                  </a:extLst>
                </a:gridCol>
                <a:gridCol w="5616575">
                  <a:extLst>
                    <a:ext uri="{9D8B030D-6E8A-4147-A177-3AD203B41FA5}">
                      <a16:colId xmlns="" xmlns:a16="http://schemas.microsoft.com/office/drawing/2014/main" val="20001"/>
                    </a:ext>
                  </a:extLst>
                </a:gridCol>
              </a:tblGrid>
              <a:tr h="330200">
                <a:tc>
                  <a:txBody>
                    <a:bodyPr vert="horz" wrap="square"/>
                    <a:lstStyle/>
                    <a:p>
                      <a:pPr marL="0" marR="0" lvl="0" indent="0" algn="l" defTabSz="914400" rtl="0" eaLnBrk="1" fontAlgn="base" latinLnBrk="0" hangingPunct="1">
                        <a:lnSpc>
                          <a:spcPct val="100000"/>
                        </a:lnSpc>
                        <a:spcBef>
                          <a:spcPct val="0"/>
                        </a:spcBef>
                        <a:spcAft>
                          <a:spcPct val="0"/>
                        </a:spcAft>
                        <a:buClrTx/>
                        <a:buSzTx/>
                        <a:buFontTx/>
                        <a:buNone/>
                      </a:pPr>
                      <a:r>
                        <a:rPr kumimoji="0" lang="en-US" altLang="zh-CN" sz="1900" b="1" i="0" u="none" strike="noStrike" cap="none" normalizeH="0" baseline="0">
                          <a:ln>
                            <a:noFill/>
                          </a:ln>
                          <a:solidFill>
                            <a:schemeClr val="tx1"/>
                          </a:solidFill>
                          <a:effectLst/>
                          <a:latin typeface="Times New Roman" pitchFamily="18" charset="0"/>
                          <a:ea typeface="等线"/>
                          <a:cs typeface="Times New Roman" pitchFamily="18" charset="0"/>
                        </a:rPr>
                        <a:t>Point of view</a:t>
                      </a:r>
                      <a:endParaRPr kumimoji="0" lang="zh-CN" altLang="en-US" sz="1900" b="1" i="0" u="none" strike="noStrike" cap="none" normalizeH="0" baseline="0">
                        <a:ln>
                          <a:noFill/>
                        </a:ln>
                        <a:solidFill>
                          <a:schemeClr val="tx1"/>
                        </a:solidFill>
                        <a:effectLst/>
                        <a:latin typeface="Times New Roman" pitchFamily="18" charset="0"/>
                        <a:ea typeface="等线"/>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vert="horz" wrap="square"/>
                    <a:lstStyle/>
                    <a:p>
                      <a:pPr marL="0" marR="0" lvl="0" indent="0" algn="l" defTabSz="91440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a:ln>
                            <a:noFill/>
                          </a:ln>
                          <a:solidFill>
                            <a:schemeClr val="tx1"/>
                          </a:solidFill>
                          <a:effectLst/>
                          <a:latin typeface="等线"/>
                          <a:ea typeface="等线"/>
                          <a:cs typeface="等线"/>
                        </a:rPr>
                        <a:t>  </a:t>
                      </a:r>
                    </a:p>
                    <a:p>
                      <a:pPr marL="0" marR="0" lvl="0" indent="0" algn="l"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a:ln>
                          <a:noFill/>
                        </a:ln>
                        <a:solidFill>
                          <a:schemeClr val="tx1"/>
                        </a:solidFill>
                        <a:effectLst/>
                        <a:latin typeface="等线"/>
                        <a:ea typeface="等线"/>
                        <a:cs typeface="等线"/>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641350">
                <a:tc>
                  <a:txBody>
                    <a:bodyPr vert="horz" wrap="square"/>
                    <a:lstStyle/>
                    <a:p>
                      <a:pPr marL="0" marR="0" lvl="0" indent="0" algn="l" defTabSz="914400" rtl="0" eaLnBrk="1" fontAlgn="base" latinLnBrk="0" hangingPunct="1">
                        <a:lnSpc>
                          <a:spcPct val="100000"/>
                        </a:lnSpc>
                        <a:spcBef>
                          <a:spcPct val="0"/>
                        </a:spcBef>
                        <a:spcAft>
                          <a:spcPct val="0"/>
                        </a:spcAft>
                        <a:buClrTx/>
                        <a:buSzTx/>
                        <a:buFontTx/>
                        <a:buNone/>
                      </a:pPr>
                      <a:r>
                        <a:rPr kumimoji="0" lang="en-US" altLang="zh-CN" sz="1900" b="1" i="0" u="none" strike="noStrike" cap="none" normalizeH="0" baseline="0">
                          <a:ln>
                            <a:noFill/>
                          </a:ln>
                          <a:solidFill>
                            <a:schemeClr val="tx1"/>
                          </a:solidFill>
                          <a:effectLst/>
                          <a:latin typeface="Times New Roman" pitchFamily="18" charset="0"/>
                          <a:ea typeface="等线"/>
                          <a:cs typeface="Times New Roman" pitchFamily="18" charset="0"/>
                        </a:rPr>
                        <a:t>Arguments</a:t>
                      </a:r>
                      <a:endParaRPr kumimoji="0" lang="zh-CN" altLang="en-US" sz="1900" b="1" i="0" u="none" strike="noStrike" cap="none" normalizeH="0" baseline="0">
                        <a:ln>
                          <a:noFill/>
                        </a:ln>
                        <a:solidFill>
                          <a:schemeClr val="tx1"/>
                        </a:solidFill>
                        <a:effectLst/>
                        <a:latin typeface="Times New Roman" pitchFamily="18" charset="0"/>
                        <a:ea typeface="等线"/>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vert="horz" wrap="square"/>
                    <a:lstStyle/>
                    <a:p>
                      <a:pPr marL="0" marR="0" lvl="0" indent="0" algn="l" defTabSz="914400" rtl="0" eaLnBrk="1" fontAlgn="base" latinLnBrk="0" hangingPunct="1">
                        <a:lnSpc>
                          <a:spcPct val="100000"/>
                        </a:lnSpc>
                        <a:spcBef>
                          <a:spcPct val="0"/>
                        </a:spcBef>
                        <a:spcAft>
                          <a:spcPct val="0"/>
                        </a:spcAft>
                        <a:buClrTx/>
                        <a:buSzTx/>
                        <a:buFontTx/>
                        <a:buNone/>
                      </a:pPr>
                      <a:endParaRPr kumimoji="0" lang="en-US" altLang="zh-CN" sz="1800" b="0" i="0" u="none" strike="noStrike" cap="none" normalizeH="0" baseline="0">
                        <a:ln>
                          <a:noFill/>
                        </a:ln>
                        <a:solidFill>
                          <a:schemeClr val="tx1"/>
                        </a:solidFill>
                        <a:effectLst/>
                        <a:latin typeface="等线"/>
                        <a:ea typeface="等线"/>
                        <a:cs typeface="等线"/>
                      </a:endParaRPr>
                    </a:p>
                    <a:p>
                      <a:pPr marL="0" marR="0" lvl="0" indent="0" algn="l"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a:ln>
                          <a:noFill/>
                        </a:ln>
                        <a:solidFill>
                          <a:schemeClr val="tx1"/>
                        </a:solidFill>
                        <a:effectLst/>
                        <a:latin typeface="等线"/>
                        <a:ea typeface="等线"/>
                        <a:cs typeface="等线"/>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330200">
                <a:tc>
                  <a:txBody>
                    <a:bodyPr vert="horz" wrap="square"/>
                    <a:lstStyle/>
                    <a:p>
                      <a:pPr marL="0" marR="0" lvl="0" indent="0" algn="l" defTabSz="914400" rtl="0" eaLnBrk="1" fontAlgn="base" latinLnBrk="0" hangingPunct="1">
                        <a:lnSpc>
                          <a:spcPct val="100000"/>
                        </a:lnSpc>
                        <a:spcBef>
                          <a:spcPct val="0"/>
                        </a:spcBef>
                        <a:spcAft>
                          <a:spcPct val="0"/>
                        </a:spcAft>
                        <a:buClrTx/>
                        <a:buSzTx/>
                        <a:buFontTx/>
                        <a:buNone/>
                      </a:pPr>
                      <a:r>
                        <a:rPr kumimoji="0" lang="en-US" altLang="zh-CN" sz="1900" b="1" i="0" u="none" strike="noStrike" cap="none" normalizeH="0" baseline="0">
                          <a:ln>
                            <a:noFill/>
                          </a:ln>
                          <a:solidFill>
                            <a:schemeClr val="tx1"/>
                          </a:solidFill>
                          <a:effectLst/>
                          <a:latin typeface="Times New Roman" pitchFamily="18" charset="0"/>
                          <a:ea typeface="等线"/>
                          <a:cs typeface="Times New Roman" pitchFamily="18" charset="0"/>
                        </a:rPr>
                        <a:t>Supporting details</a:t>
                      </a:r>
                      <a:endParaRPr kumimoji="0" lang="zh-CN" altLang="en-US" sz="1900" b="1" i="0" u="none" strike="noStrike" cap="none" normalizeH="0" baseline="0">
                        <a:ln>
                          <a:noFill/>
                        </a:ln>
                        <a:solidFill>
                          <a:schemeClr val="tx1"/>
                        </a:solidFill>
                        <a:effectLst/>
                        <a:latin typeface="Times New Roman" pitchFamily="18" charset="0"/>
                        <a:ea typeface="等线"/>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vert="horz" wrap="square"/>
                    <a:lstStyle/>
                    <a:p>
                      <a:pPr marL="0" marR="0" lvl="0" indent="0" algn="l" defTabSz="914400" rtl="0" eaLnBrk="1" fontAlgn="base" latinLnBrk="0" hangingPunct="1">
                        <a:lnSpc>
                          <a:spcPct val="100000"/>
                        </a:lnSpc>
                        <a:spcBef>
                          <a:spcPct val="0"/>
                        </a:spcBef>
                        <a:spcAft>
                          <a:spcPct val="0"/>
                        </a:spcAft>
                        <a:buClrTx/>
                        <a:buSzTx/>
                        <a:buFontTx/>
                        <a:buNone/>
                      </a:pPr>
                      <a:endParaRPr kumimoji="0" lang="en-US" altLang="zh-CN" sz="1800" b="0" i="0" u="none" strike="noStrike" cap="none" normalizeH="0" baseline="0">
                        <a:ln>
                          <a:noFill/>
                        </a:ln>
                        <a:solidFill>
                          <a:schemeClr val="tx1"/>
                        </a:solidFill>
                        <a:effectLst/>
                        <a:latin typeface="等线"/>
                        <a:ea typeface="等线"/>
                        <a:cs typeface="等线"/>
                      </a:endParaRPr>
                    </a:p>
                    <a:p>
                      <a:pPr marL="0" marR="0" lvl="0" indent="0" algn="l"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a:ln>
                          <a:noFill/>
                        </a:ln>
                        <a:solidFill>
                          <a:schemeClr val="tx1"/>
                        </a:solidFill>
                        <a:effectLst/>
                        <a:latin typeface="等线"/>
                        <a:ea typeface="等线"/>
                        <a:cs typeface="等线"/>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330200">
                <a:tc>
                  <a:txBody>
                    <a:bodyPr vert="horz" wrap="square"/>
                    <a:lstStyle/>
                    <a:p>
                      <a:pPr marL="0" marR="0" lvl="0" indent="0" algn="l" defTabSz="914400" rtl="0" eaLnBrk="1" fontAlgn="base" latinLnBrk="0" hangingPunct="1">
                        <a:lnSpc>
                          <a:spcPct val="100000"/>
                        </a:lnSpc>
                        <a:spcBef>
                          <a:spcPct val="0"/>
                        </a:spcBef>
                        <a:spcAft>
                          <a:spcPct val="0"/>
                        </a:spcAft>
                        <a:buClrTx/>
                        <a:buSzTx/>
                        <a:buFontTx/>
                        <a:buNone/>
                      </a:pPr>
                      <a:r>
                        <a:rPr kumimoji="0" lang="en-US" altLang="zh-CN" sz="1900" b="1" i="0" u="none" strike="noStrike" cap="none" normalizeH="0" baseline="0">
                          <a:ln>
                            <a:noFill/>
                          </a:ln>
                          <a:solidFill>
                            <a:schemeClr val="tx1"/>
                          </a:solidFill>
                          <a:effectLst/>
                          <a:latin typeface="Times New Roman" pitchFamily="18" charset="0"/>
                          <a:ea typeface="等线"/>
                          <a:cs typeface="Times New Roman" pitchFamily="18" charset="0"/>
                        </a:rPr>
                        <a:t>Conclusion</a:t>
                      </a:r>
                      <a:endParaRPr kumimoji="0" lang="zh-CN" altLang="en-US" sz="1900" b="1" i="0" u="none" strike="noStrike" cap="none" normalizeH="0" baseline="0">
                        <a:ln>
                          <a:noFill/>
                        </a:ln>
                        <a:solidFill>
                          <a:schemeClr val="tx1"/>
                        </a:solidFill>
                        <a:effectLst/>
                        <a:latin typeface="Times New Roman" pitchFamily="18" charset="0"/>
                        <a:ea typeface="等线"/>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vert="horz" wrap="square"/>
                    <a:lstStyle/>
                    <a:p>
                      <a:pPr marL="0" marR="0" lvl="0" indent="0" algn="l" defTabSz="914400" rtl="0" eaLnBrk="1" fontAlgn="base" latinLnBrk="0" hangingPunct="1">
                        <a:lnSpc>
                          <a:spcPct val="100000"/>
                        </a:lnSpc>
                        <a:spcBef>
                          <a:spcPct val="0"/>
                        </a:spcBef>
                        <a:spcAft>
                          <a:spcPct val="0"/>
                        </a:spcAft>
                        <a:buClrTx/>
                        <a:buSzTx/>
                        <a:buFontTx/>
                        <a:buNone/>
                      </a:pPr>
                      <a:endParaRPr kumimoji="0" lang="en-US" altLang="zh-CN" sz="1800" b="0" i="0" u="none" strike="noStrike" cap="none" normalizeH="0" baseline="0">
                        <a:ln>
                          <a:noFill/>
                        </a:ln>
                        <a:solidFill>
                          <a:schemeClr val="tx1"/>
                        </a:solidFill>
                        <a:effectLst/>
                        <a:latin typeface="等线"/>
                        <a:ea typeface="等线"/>
                        <a:cs typeface="等线"/>
                      </a:endParaRPr>
                    </a:p>
                    <a:p>
                      <a:pPr marL="0" marR="0" lvl="0" indent="0" algn="l"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a:ln>
                          <a:noFill/>
                        </a:ln>
                        <a:solidFill>
                          <a:schemeClr val="tx1"/>
                        </a:solidFill>
                        <a:effectLst/>
                        <a:latin typeface="等线"/>
                        <a:ea typeface="等线"/>
                        <a:cs typeface="等线"/>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bl>
          </a:graphicData>
        </a:graphic>
      </p:graphicFrame>
      <p:sp>
        <p:nvSpPr>
          <p:cNvPr id="5" name="矩形 4"/>
          <p:cNvSpPr/>
          <p:nvPr/>
        </p:nvSpPr>
        <p:spPr>
          <a:xfrm>
            <a:off x="571472" y="4572014"/>
            <a:ext cx="4572000" cy="415498"/>
          </a:xfrm>
          <a:prstGeom prst="rect">
            <a:avLst/>
          </a:prstGeom>
        </p:spPr>
        <p:txBody>
          <a:bodyPr>
            <a:spAutoFit/>
          </a:bodyPr>
          <a:lstStyle/>
          <a:p>
            <a:pPr marL="177800" indent="-177800" eaLnBrk="1" hangingPunct="1">
              <a:buNone/>
            </a:pPr>
            <a:r>
              <a:rPr lang="en-US" altLang="zh-CN" sz="2100" b="1" smtClean="0">
                <a:latin typeface="Times New Roman" pitchFamily="18" charset="0"/>
                <a:cs typeface="Times New Roman" pitchFamily="18" charset="0"/>
              </a:rPr>
              <a:t>3 Give your talk to the class.</a:t>
            </a:r>
            <a:endParaRPr lang="en-US" altLang="zh-CN" sz="2100" b="1">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530">
                                            <p:txEl>
                                              <p:pRg st="0" end="0"/>
                                            </p:txEl>
                                          </p:spTgt>
                                        </p:tgtEl>
                                        <p:attrNameLst>
                                          <p:attrName>style.visibility</p:attrName>
                                        </p:attrNameLst>
                                      </p:cBhvr>
                                      <p:to>
                                        <p:strVal val="visible"/>
                                      </p:to>
                                    </p:set>
                                    <p:anim calcmode="lin" valueType="num">
                                      <p:cBhvr additive="base">
                                        <p:cTn id="7" dur="500" fill="hold"/>
                                        <p:tgtEl>
                                          <p:spTgt spid="2253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53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2551"/>
                                        </p:tgtEl>
                                        <p:attrNameLst>
                                          <p:attrName>style.visibility</p:attrName>
                                        </p:attrNameLst>
                                      </p:cBhvr>
                                      <p:to>
                                        <p:strVal val="visible"/>
                                      </p:to>
                                    </p:set>
                                    <p:anim calcmode="lin" valueType="num">
                                      <p:cBhvr additive="base">
                                        <p:cTn id="13" dur="500" fill="hold"/>
                                        <p:tgtEl>
                                          <p:spTgt spid="22551"/>
                                        </p:tgtEl>
                                        <p:attrNameLst>
                                          <p:attrName>ppt_x</p:attrName>
                                        </p:attrNameLst>
                                      </p:cBhvr>
                                      <p:tavLst>
                                        <p:tav tm="0">
                                          <p:val>
                                            <p:strVal val="#ppt_x"/>
                                          </p:val>
                                        </p:tav>
                                        <p:tav tm="100000">
                                          <p:val>
                                            <p:strVal val="#ppt_x"/>
                                          </p:val>
                                        </p:tav>
                                      </p:tavLst>
                                    </p:anim>
                                    <p:anim calcmode="lin" valueType="num">
                                      <p:cBhvr additive="base">
                                        <p:cTn id="14" dur="500" fill="hold"/>
                                        <p:tgtEl>
                                          <p:spTgt spid="22551"/>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build="p"/>
      <p:bldP spid="5" grpId="0"/>
    </p:bldLst>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 xmlns:a16="http://schemas.microsoft.com/office/drawing/2014/main" id="{183CAAA9-8CD6-40D4-A314-75F2122CDDFF}"/>
              </a:ext>
            </a:extLst>
          </p:cNvPr>
          <p:cNvSpPr>
            <a:spLocks noGrp="1"/>
          </p:cNvSpPr>
          <p:nvPr>
            <p:ph type="title"/>
          </p:nvPr>
        </p:nvSpPr>
        <p:spPr/>
        <p:txBody>
          <a:bodyPr/>
          <a:lstStyle/>
          <a:p>
            <a:r>
              <a:rPr lang="en-US" altLang="zh-CN" sz="2400" b="1">
                <a:latin typeface="Verdana" pitchFamily="34" charset="0"/>
              </a:rPr>
              <a:t>Activity 4</a:t>
            </a:r>
            <a:r>
              <a:rPr lang="en-US" altLang="zh-CN" sz="3600" b="1">
                <a:latin typeface="Verdana" pitchFamily="34" charset="0"/>
              </a:rPr>
              <a:t> </a:t>
            </a:r>
            <a:r>
              <a:rPr lang="en-US" altLang="zh-CN" sz="2300" b="1">
                <a:latin typeface="Calibri" pitchFamily="34" charset="0"/>
                <a:cs typeface="Calibri" pitchFamily="34" charset="0"/>
              </a:rPr>
              <a:t>Work in groups. Give a talk on whether it is  	     		     </a:t>
            </a:r>
            <a:r>
              <a:rPr lang="en-US" altLang="zh-CN" sz="2300" b="1" smtClean="0">
                <a:latin typeface="Calibri" pitchFamily="34" charset="0"/>
                <a:cs typeface="Calibri" pitchFamily="34" charset="0"/>
              </a:rPr>
              <a:t> possible </a:t>
            </a:r>
            <a:r>
              <a:rPr lang="en-US" altLang="zh-CN" sz="2300" b="1">
                <a:latin typeface="Calibri" pitchFamily="34" charset="0"/>
                <a:cs typeface="Calibri" pitchFamily="34" charset="0"/>
              </a:rPr>
              <a:t>to have a real friendship with a robot. </a:t>
            </a:r>
            <a:endParaRPr lang="zh-CN" altLang="en-US" sz="2300"/>
          </a:p>
        </p:txBody>
      </p:sp>
      <p:sp>
        <p:nvSpPr>
          <p:cNvPr id="3" name="内容占位符 2">
            <a:extLst>
              <a:ext uri="{FF2B5EF4-FFF2-40B4-BE49-F238E27FC236}">
                <a16:creationId xmlns="" xmlns:a16="http://schemas.microsoft.com/office/drawing/2014/main" id="{84AB5E9C-66A0-4BE1-A7BF-39BD31817FB4}"/>
              </a:ext>
            </a:extLst>
          </p:cNvPr>
          <p:cNvSpPr>
            <a:spLocks noGrp="1"/>
          </p:cNvSpPr>
          <p:nvPr>
            <p:ph idx="1"/>
          </p:nvPr>
        </p:nvSpPr>
        <p:spPr>
          <a:xfrm>
            <a:off x="2357422" y="2000246"/>
            <a:ext cx="7886700" cy="3262312"/>
          </a:xfrm>
        </p:spPr>
        <p:txBody>
          <a:bodyPr/>
          <a:lstStyle/>
          <a:p>
            <a:pPr marL="0" indent="0">
              <a:buNone/>
            </a:pPr>
            <a:endParaRPr lang="en-US" altLang="zh-CN"/>
          </a:p>
          <a:p>
            <a:pPr marL="88900" indent="-88900">
              <a:buNone/>
            </a:pPr>
            <a:r>
              <a:rPr lang="en-US" altLang="zh-CN">
                <a:latin typeface="Times New Roman" pitchFamily="18" charset="0"/>
                <a:cs typeface="Times New Roman" pitchFamily="18" charset="0"/>
              </a:rPr>
              <a:t>Now vote for the best speaker. </a:t>
            </a:r>
            <a:endParaRPr lang="en-US" altLang="zh-CN" smtClean="0">
              <a:latin typeface="Times New Roman" pitchFamily="18" charset="0"/>
              <a:cs typeface="Times New Roman" pitchFamily="18" charset="0"/>
            </a:endParaRPr>
          </a:p>
          <a:p>
            <a:pPr marL="0" indent="0">
              <a:buNone/>
            </a:pPr>
            <a:r>
              <a:rPr lang="en-US" altLang="zh-CN" smtClean="0">
                <a:latin typeface="Times New Roman" pitchFamily="18" charset="0"/>
                <a:cs typeface="Times New Roman" pitchFamily="18" charset="0"/>
              </a:rPr>
              <a:t>Ask </a:t>
            </a:r>
            <a:r>
              <a:rPr lang="en-US" altLang="zh-CN">
                <a:latin typeface="Times New Roman" pitchFamily="18" charset="0"/>
                <a:cs typeface="Times New Roman" pitchFamily="18" charset="0"/>
              </a:rPr>
              <a:t>them to share their experiences.</a:t>
            </a:r>
          </a:p>
          <a:p>
            <a:pPr marL="0" indent="0">
              <a:buNone/>
            </a:pPr>
            <a:r>
              <a:rPr lang="en-US" altLang="zh-CN">
                <a:latin typeface="Times New Roman" pitchFamily="18" charset="0"/>
                <a:cs typeface="Times New Roman" pitchFamily="18" charset="0"/>
              </a:rPr>
              <a:t> </a:t>
            </a:r>
            <a:endParaRPr lang="zh-CN" altLang="en-US">
              <a:latin typeface="Times New Roman" pitchFamily="18" charset="0"/>
              <a:cs typeface="Times New Roman" pitchFamily="18" charset="0"/>
            </a:endParaRPr>
          </a:p>
        </p:txBody>
      </p:sp>
    </p:spTree>
    <p:extLst>
      <p:ext uri="{BB962C8B-B14F-4D97-AF65-F5344CB8AC3E}">
        <p14:creationId xmlns="" xmlns:p14="http://schemas.microsoft.com/office/powerpoint/2010/main" val="3129307347"/>
      </p:ext>
    </p:extLst>
  </p:cSld>
  <p:clrMapOvr>
    <a:masterClrMapping/>
  </p:clrMapOvr>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3553" name="标题 1"/>
          <p:cNvSpPr>
            <a:spLocks noGrp="1"/>
          </p:cNvSpPr>
          <p:nvPr>
            <p:ph type="title"/>
          </p:nvPr>
        </p:nvSpPr>
        <p:spPr>
          <a:xfrm>
            <a:off x="900113" y="1419225"/>
            <a:ext cx="7559675" cy="1066800"/>
          </a:xfrm>
        </p:spPr>
        <p:txBody>
          <a:bodyPr/>
          <a:lstStyle/>
          <a:p>
            <a:pPr algn="ctr" eaLnBrk="1" hangingPunct="1"/>
            <a:r>
              <a:rPr lang="en-US" altLang="zh-CN" sz="3000" b="1">
                <a:latin typeface="Verdana" pitchFamily="34" charset="0"/>
              </a:rPr>
              <a:t>Continuing a sci-fi story</a:t>
            </a:r>
            <a:endParaRPr lang="zh-CN" altLang="en-US" sz="3000" b="1">
              <a:latin typeface="Verdana" pitchFamily="34" charset="0"/>
            </a:endParaRPr>
          </a:p>
        </p:txBody>
      </p:sp>
    </p:spTree>
  </p:cSld>
  <p:clrMapOvr>
    <a:masterClrMapping/>
  </p:clrMapOvr>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4577" name="标题 1"/>
          <p:cNvSpPr>
            <a:spLocks noGrp="1"/>
          </p:cNvSpPr>
          <p:nvPr>
            <p:ph type="title"/>
          </p:nvPr>
        </p:nvSpPr>
        <p:spPr>
          <a:xfrm>
            <a:off x="683568" y="-69181"/>
            <a:ext cx="7416179" cy="1144587"/>
          </a:xfrm>
        </p:spPr>
        <p:txBody>
          <a:bodyPr/>
          <a:lstStyle/>
          <a:p>
            <a:pPr eaLnBrk="1" hangingPunct="1"/>
            <a:r>
              <a:rPr lang="en-US" altLang="zh-CN" sz="2400" b="1">
                <a:latin typeface="Verdana" pitchFamily="34" charset="0"/>
              </a:rPr>
              <a:t>Activity 5 </a:t>
            </a:r>
            <a:r>
              <a:rPr lang="en-US" altLang="zh-CN" sz="2300" b="1">
                <a:latin typeface="Calibri" pitchFamily="34" charset="0"/>
                <a:cs typeface="Calibri" pitchFamily="34" charset="0"/>
              </a:rPr>
              <a:t>Read the story and answer the questions.</a:t>
            </a:r>
            <a:endParaRPr lang="zh-CN" altLang="en-US" sz="2300" b="1">
              <a:latin typeface="Calibri" pitchFamily="34" charset="0"/>
              <a:cs typeface="Calibri" pitchFamily="34" charset="0"/>
            </a:endParaRPr>
          </a:p>
        </p:txBody>
      </p:sp>
      <p:sp>
        <p:nvSpPr>
          <p:cNvPr id="24578" name="内容占位符 3"/>
          <p:cNvSpPr>
            <a:spLocks noGrp="1"/>
          </p:cNvSpPr>
          <p:nvPr>
            <p:ph idx="1"/>
          </p:nvPr>
        </p:nvSpPr>
        <p:spPr>
          <a:xfrm>
            <a:off x="1007107" y="843558"/>
            <a:ext cx="6769100" cy="2857500"/>
          </a:xfrm>
        </p:spPr>
        <p:txBody>
          <a:bodyPr/>
          <a:lstStyle/>
          <a:p>
            <a:pPr marL="457200" indent="-457200" eaLnBrk="1" hangingPunct="1">
              <a:lnSpc>
                <a:spcPct val="150000"/>
              </a:lnSpc>
              <a:buFont typeface="等线 Light"/>
              <a:buNone/>
            </a:pPr>
            <a:r>
              <a:rPr lang="en-US" altLang="zh-CN" sz="2000">
                <a:latin typeface="Times New Roman" pitchFamily="18" charset="0"/>
                <a:cs typeface="Times New Roman" pitchFamily="18" charset="0"/>
              </a:rPr>
              <a:t>1 What happened to the prison and what was the cause?</a:t>
            </a:r>
          </a:p>
          <a:p>
            <a:pPr marL="457200" indent="-457200" eaLnBrk="1" hangingPunct="1">
              <a:lnSpc>
                <a:spcPct val="150000"/>
              </a:lnSpc>
              <a:buFont typeface="等线 Light"/>
              <a:buNone/>
            </a:pPr>
            <a:r>
              <a:rPr lang="en-US" altLang="zh-CN" sz="2000">
                <a:latin typeface="Times New Roman" pitchFamily="18" charset="0"/>
                <a:cs typeface="Times New Roman" pitchFamily="18" charset="0"/>
              </a:rPr>
              <a:t>   </a:t>
            </a:r>
            <a:r>
              <a:rPr lang="en-US" altLang="zh-CN" sz="2000">
                <a:solidFill>
                  <a:schemeClr val="accent2"/>
                </a:solidFill>
                <a:latin typeface="Times New Roman" pitchFamily="18" charset="0"/>
                <a:cs typeface="Times New Roman" pitchFamily="18" charset="0"/>
              </a:rPr>
              <a:t>There was a prison breakout, caused by faulty robotics.</a:t>
            </a:r>
          </a:p>
          <a:p>
            <a:pPr marL="457200" indent="-457200" eaLnBrk="1" hangingPunct="1">
              <a:lnSpc>
                <a:spcPct val="150000"/>
              </a:lnSpc>
              <a:buFont typeface="等线 Light"/>
              <a:buNone/>
            </a:pPr>
            <a:r>
              <a:rPr lang="en-US" altLang="zh-CN" sz="2000">
                <a:latin typeface="Times New Roman" pitchFamily="18" charset="0"/>
                <a:cs typeface="Times New Roman" pitchFamily="18" charset="0"/>
              </a:rPr>
              <a:t>2 What kind of job do you think Carolyn has?</a:t>
            </a:r>
          </a:p>
          <a:p>
            <a:pPr marL="457200" indent="-457200" eaLnBrk="1" hangingPunct="1">
              <a:lnSpc>
                <a:spcPct val="150000"/>
              </a:lnSpc>
              <a:buFont typeface="等线 Light"/>
              <a:buNone/>
            </a:pPr>
            <a:r>
              <a:rPr lang="en-US" altLang="zh-CN" sz="2000">
                <a:latin typeface="Times New Roman" pitchFamily="18" charset="0"/>
                <a:cs typeface="Times New Roman" pitchFamily="18" charset="0"/>
              </a:rPr>
              <a:t>   </a:t>
            </a:r>
            <a:r>
              <a:rPr lang="en-US" altLang="zh-CN" sz="2000">
                <a:solidFill>
                  <a:schemeClr val="accent2"/>
                </a:solidFill>
                <a:latin typeface="Times New Roman" pitchFamily="18" charset="0"/>
                <a:cs typeface="Times New Roman" pitchFamily="18" charset="0"/>
              </a:rPr>
              <a:t>She might be a prison governor.</a:t>
            </a:r>
          </a:p>
          <a:p>
            <a:pPr marL="457200" indent="-457200" eaLnBrk="1" hangingPunct="1">
              <a:lnSpc>
                <a:spcPct val="150000"/>
              </a:lnSpc>
              <a:buFont typeface="等线 Light"/>
              <a:buNone/>
            </a:pPr>
            <a:r>
              <a:rPr lang="en-US" altLang="zh-CN" sz="2000">
                <a:latin typeface="Times New Roman" pitchFamily="18" charset="0"/>
                <a:cs typeface="Times New Roman" pitchFamily="18" charset="0"/>
              </a:rPr>
              <a:t>3 Are there any sentences that might foreshadow what</a:t>
            </a:r>
          </a:p>
          <a:p>
            <a:pPr marL="177800" indent="-177800" eaLnBrk="1" hangingPunct="1">
              <a:lnSpc>
                <a:spcPct val="150000"/>
              </a:lnSpc>
              <a:buNone/>
            </a:pPr>
            <a:r>
              <a:rPr lang="en-US" altLang="zh-CN" sz="2000" smtClean="0">
                <a:latin typeface="Times New Roman" pitchFamily="18" charset="0"/>
                <a:cs typeface="Times New Roman" pitchFamily="18" charset="0"/>
              </a:rPr>
              <a:t>   will </a:t>
            </a:r>
            <a:r>
              <a:rPr lang="en-US" altLang="zh-CN" sz="2000">
                <a:latin typeface="Times New Roman" pitchFamily="18" charset="0"/>
                <a:cs typeface="Times New Roman" pitchFamily="18" charset="0"/>
              </a:rPr>
              <a:t>happen next? Underline them.</a:t>
            </a:r>
          </a:p>
          <a:p>
            <a:pPr marL="457200" indent="-457200" eaLnBrk="1" hangingPunct="1">
              <a:lnSpc>
                <a:spcPct val="150000"/>
              </a:lnSpc>
              <a:buNone/>
            </a:pPr>
            <a:endParaRPr lang="zh-CN" altLang="en-US">
              <a:latin typeface="Calibri" pitchFamily="34" charset="0"/>
              <a:cs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24578">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nodeType="clickEffect">
                                  <p:stCondLst>
                                    <p:cond delay="0"/>
                                  </p:stCondLst>
                                  <p:childTnLst>
                                    <p:set>
                                      <p:cBhvr>
                                        <p:cTn id="10" dur="1" fill="hold">
                                          <p:stCondLst>
                                            <p:cond delay="0"/>
                                          </p:stCondLst>
                                        </p:cTn>
                                        <p:tgtEl>
                                          <p:spTgt spid="2457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5601" name="标题 1"/>
          <p:cNvSpPr>
            <a:spLocks noGrp="1"/>
          </p:cNvSpPr>
          <p:nvPr>
            <p:ph type="title"/>
          </p:nvPr>
        </p:nvSpPr>
        <p:spPr>
          <a:xfrm>
            <a:off x="179512" y="304887"/>
            <a:ext cx="8856984" cy="993775"/>
          </a:xfrm>
        </p:spPr>
        <p:txBody>
          <a:bodyPr/>
          <a:lstStyle/>
          <a:p>
            <a:pPr eaLnBrk="1" hangingPunct="1"/>
            <a:r>
              <a:rPr lang="en-US" altLang="zh-CN" sz="2400" b="1">
                <a:latin typeface="Verdana" pitchFamily="34" charset="0"/>
              </a:rPr>
              <a:t>Activity 6 </a:t>
            </a:r>
            <a:r>
              <a:rPr lang="en-US" altLang="zh-CN" sz="2300" b="1">
                <a:latin typeface="Calibri" pitchFamily="34" charset="0"/>
                <a:cs typeface="Calibri" pitchFamily="34" charset="0"/>
              </a:rPr>
              <a:t>Think about what will happen next, based on the 	   	                examples of foreshadowing you have underlined. 	 	                Complete the notes to plan the rest of the story.</a:t>
            </a:r>
            <a:br>
              <a:rPr lang="en-US" altLang="zh-CN" sz="2300" b="1">
                <a:latin typeface="Calibri" pitchFamily="34" charset="0"/>
                <a:cs typeface="Calibri" pitchFamily="34" charset="0"/>
              </a:rPr>
            </a:br>
            <a:endParaRPr lang="zh-CN" altLang="en-US" sz="2300">
              <a:latin typeface="Calibri" pitchFamily="34" charset="0"/>
              <a:cs typeface="Calibri" pitchFamily="34" charset="0"/>
            </a:endParaRPr>
          </a:p>
        </p:txBody>
      </p:sp>
      <p:sp>
        <p:nvSpPr>
          <p:cNvPr id="25602" name="内容占位符 2"/>
          <p:cNvSpPr>
            <a:spLocks noGrp="1"/>
          </p:cNvSpPr>
          <p:nvPr>
            <p:ph idx="1"/>
          </p:nvPr>
        </p:nvSpPr>
        <p:spPr>
          <a:xfrm>
            <a:off x="1928794" y="1214428"/>
            <a:ext cx="5761038" cy="3744913"/>
          </a:xfrm>
        </p:spPr>
        <p:txBody>
          <a:bodyPr/>
          <a:lstStyle/>
          <a:p>
            <a:pPr marL="0" indent="0" eaLnBrk="1" hangingPunct="1">
              <a:lnSpc>
                <a:spcPct val="70000"/>
              </a:lnSpc>
              <a:buFont typeface="Arial"/>
              <a:buNone/>
            </a:pPr>
            <a:r>
              <a:rPr lang="en-US" altLang="zh-CN" b="1">
                <a:solidFill>
                  <a:srgbClr val="FF0000"/>
                </a:solidFill>
                <a:latin typeface="Times New Roman" pitchFamily="18" charset="0"/>
                <a:cs typeface="Times New Roman" pitchFamily="18" charset="0"/>
              </a:rPr>
              <a:t>Setting</a:t>
            </a:r>
          </a:p>
          <a:p>
            <a:pPr marL="0" indent="0" eaLnBrk="1" hangingPunct="1">
              <a:lnSpc>
                <a:spcPct val="70000"/>
              </a:lnSpc>
            </a:pPr>
            <a:r>
              <a:rPr lang="en-US" altLang="zh-CN" b="1">
                <a:latin typeface="Times New Roman" pitchFamily="18" charset="0"/>
                <a:cs typeface="Times New Roman" pitchFamily="18" charset="0"/>
              </a:rPr>
              <a:t> Time:________________________________</a:t>
            </a:r>
          </a:p>
          <a:p>
            <a:pPr marL="0" indent="0" eaLnBrk="1" hangingPunct="1">
              <a:lnSpc>
                <a:spcPct val="70000"/>
              </a:lnSpc>
            </a:pPr>
            <a:r>
              <a:rPr lang="en-US" altLang="zh-CN" b="1">
                <a:latin typeface="Times New Roman" pitchFamily="18" charset="0"/>
                <a:cs typeface="Times New Roman" pitchFamily="18" charset="0"/>
              </a:rPr>
              <a:t> Place</a:t>
            </a:r>
            <a:r>
              <a:rPr lang="en-US" altLang="zh-CN" b="1" smtClean="0">
                <a:latin typeface="Times New Roman" pitchFamily="18" charset="0"/>
                <a:cs typeface="Times New Roman" pitchFamily="18" charset="0"/>
              </a:rPr>
              <a:t>:________________________________</a:t>
            </a:r>
            <a:endParaRPr lang="en-US" altLang="zh-CN" b="1">
              <a:latin typeface="Times New Roman" pitchFamily="18" charset="0"/>
              <a:cs typeface="Times New Roman" pitchFamily="18" charset="0"/>
            </a:endParaRPr>
          </a:p>
          <a:p>
            <a:pPr marL="0" indent="0" eaLnBrk="1" hangingPunct="1">
              <a:lnSpc>
                <a:spcPct val="70000"/>
              </a:lnSpc>
              <a:buFont typeface="Arial"/>
              <a:buNone/>
            </a:pPr>
            <a:endParaRPr lang="en-US" altLang="zh-CN" b="1" smtClean="0">
              <a:solidFill>
                <a:srgbClr val="FF0000"/>
              </a:solidFill>
              <a:latin typeface="Times New Roman" pitchFamily="18" charset="0"/>
              <a:cs typeface="Times New Roman" pitchFamily="18" charset="0"/>
            </a:endParaRPr>
          </a:p>
          <a:p>
            <a:pPr marL="0" indent="0" eaLnBrk="1" hangingPunct="1">
              <a:lnSpc>
                <a:spcPct val="70000"/>
              </a:lnSpc>
              <a:buFont typeface="Arial"/>
              <a:buNone/>
            </a:pPr>
            <a:r>
              <a:rPr lang="en-US" altLang="zh-CN" b="1" smtClean="0">
                <a:solidFill>
                  <a:srgbClr val="FF0000"/>
                </a:solidFill>
                <a:latin typeface="Times New Roman" pitchFamily="18" charset="0"/>
                <a:cs typeface="Times New Roman" pitchFamily="18" charset="0"/>
              </a:rPr>
              <a:t>Characters</a:t>
            </a:r>
            <a:r>
              <a:rPr lang="en-US" altLang="zh-CN" b="1">
                <a:latin typeface="Times New Roman" pitchFamily="18" charset="0"/>
                <a:cs typeface="Times New Roman" pitchFamily="18" charset="0"/>
              </a:rPr>
              <a:t>_____________________________  </a:t>
            </a:r>
          </a:p>
          <a:p>
            <a:pPr marL="0" indent="0" eaLnBrk="1" hangingPunct="1">
              <a:lnSpc>
                <a:spcPct val="70000"/>
              </a:lnSpc>
              <a:buFont typeface="Arial"/>
              <a:buNone/>
            </a:pPr>
            <a:r>
              <a:rPr lang="en-US" altLang="zh-CN" b="1">
                <a:latin typeface="Times New Roman" pitchFamily="18" charset="0"/>
                <a:cs typeface="Times New Roman" pitchFamily="18" charset="0"/>
              </a:rPr>
              <a:t>______________________________________</a:t>
            </a:r>
          </a:p>
          <a:p>
            <a:pPr marL="0" indent="0" eaLnBrk="1" hangingPunct="1">
              <a:lnSpc>
                <a:spcPct val="70000"/>
              </a:lnSpc>
              <a:buFont typeface="Arial"/>
              <a:buNone/>
            </a:pPr>
            <a:r>
              <a:rPr lang="en-US" altLang="zh-CN" b="1">
                <a:solidFill>
                  <a:srgbClr val="FF0000"/>
                </a:solidFill>
                <a:latin typeface="Times New Roman" pitchFamily="18" charset="0"/>
                <a:cs typeface="Times New Roman" pitchFamily="18" charset="0"/>
              </a:rPr>
              <a:t>Plot</a:t>
            </a:r>
            <a:r>
              <a:rPr lang="en-US" altLang="zh-CN" b="1">
                <a:latin typeface="Times New Roman" pitchFamily="18" charset="0"/>
                <a:cs typeface="Times New Roman" pitchFamily="18" charset="0"/>
              </a:rPr>
              <a:t>___________________________________</a:t>
            </a:r>
          </a:p>
          <a:p>
            <a:pPr marL="0" indent="0" eaLnBrk="1" hangingPunct="1">
              <a:lnSpc>
                <a:spcPct val="70000"/>
              </a:lnSpc>
              <a:buFont typeface="Arial"/>
              <a:buNone/>
            </a:pPr>
            <a:r>
              <a:rPr lang="en-US" altLang="zh-CN" b="1" smtClean="0">
                <a:latin typeface="Times New Roman" pitchFamily="18" charset="0"/>
                <a:cs typeface="Times New Roman" pitchFamily="18" charset="0"/>
              </a:rPr>
              <a:t>______________________________________</a:t>
            </a:r>
            <a:endParaRPr lang="en-US" altLang="zh-CN" b="1">
              <a:solidFill>
                <a:srgbClr val="FF0000"/>
              </a:solidFill>
              <a:latin typeface="Times New Roman" pitchFamily="18" charset="0"/>
              <a:cs typeface="Times New Roman" pitchFamily="18" charset="0"/>
            </a:endParaRPr>
          </a:p>
          <a:p>
            <a:pPr marL="0" indent="0" eaLnBrk="1" hangingPunct="1">
              <a:lnSpc>
                <a:spcPct val="70000"/>
              </a:lnSpc>
              <a:buFont typeface="Arial"/>
              <a:buNone/>
            </a:pPr>
            <a:r>
              <a:rPr lang="en-US" altLang="zh-CN" b="1" smtClean="0">
                <a:solidFill>
                  <a:srgbClr val="FF0000"/>
                </a:solidFill>
                <a:latin typeface="Times New Roman" pitchFamily="18" charset="0"/>
                <a:cs typeface="Times New Roman" pitchFamily="18" charset="0"/>
              </a:rPr>
              <a:t>Ending</a:t>
            </a:r>
            <a:r>
              <a:rPr lang="en-US" altLang="zh-CN" b="1" smtClean="0">
                <a:latin typeface="Times New Roman" pitchFamily="18" charset="0"/>
                <a:cs typeface="Times New Roman" pitchFamily="18" charset="0"/>
              </a:rPr>
              <a:t>__________________________________</a:t>
            </a:r>
          </a:p>
          <a:p>
            <a:pPr marL="0" indent="0" eaLnBrk="1" hangingPunct="1">
              <a:lnSpc>
                <a:spcPct val="70000"/>
              </a:lnSpc>
              <a:buFont typeface="Arial"/>
              <a:buNone/>
            </a:pPr>
            <a:r>
              <a:rPr lang="en-US" altLang="zh-CN" b="1" smtClean="0">
                <a:latin typeface="Times New Roman" pitchFamily="18" charset="0"/>
                <a:cs typeface="Times New Roman" pitchFamily="18" charset="0"/>
              </a:rPr>
              <a:t>_________________________________________</a:t>
            </a:r>
            <a:endParaRPr lang="en-US" altLang="zh-CN">
              <a:latin typeface="Arial"/>
              <a:cs typeface="Arial"/>
            </a:endParaRPr>
          </a:p>
          <a:p>
            <a:pPr marL="0" indent="0" eaLnBrk="1" hangingPunct="1">
              <a:lnSpc>
                <a:spcPct val="70000"/>
              </a:lnSpc>
            </a:pPr>
            <a:endParaRPr lang="zh-CN" altLang="en-US"/>
          </a:p>
        </p:txBody>
      </p:sp>
      <p:sp>
        <p:nvSpPr>
          <p:cNvPr id="5" name="TextBox 4"/>
          <p:cNvSpPr txBox="1"/>
          <p:nvPr/>
        </p:nvSpPr>
        <p:spPr>
          <a:xfrm>
            <a:off x="1928794" y="4513706"/>
            <a:ext cx="3000396" cy="415498"/>
          </a:xfrm>
          <a:prstGeom prst="rect">
            <a:avLst/>
          </a:prstGeom>
          <a:noFill/>
        </p:spPr>
        <p:txBody>
          <a:bodyPr wrap="square" rtlCol="0">
            <a:spAutoFit/>
          </a:bodyPr>
          <a:lstStyle/>
          <a:p>
            <a:r>
              <a:rPr lang="en-US" altLang="zh-CN" sz="2100" b="1" smtClean="0">
                <a:latin typeface="Times New Roman" pitchFamily="18" charset="0"/>
                <a:cs typeface="Times New Roman" pitchFamily="18" charset="0"/>
              </a:rPr>
              <a:t>Now continue the story.</a:t>
            </a:r>
            <a:endParaRPr lang="zh-CN" altLang="en-US" sz="2100" b="1">
              <a:latin typeface="Times New Roman" pitchFamily="18" charset="0"/>
              <a:cs typeface="Times New Roman" pitchFamily="18" charset="0"/>
            </a:endParaRPr>
          </a:p>
        </p:txBody>
      </p:sp>
    </p:spTree>
  </p:cSld>
  <p:clrMapOvr>
    <a:masterClrMapping/>
  </p:clrMapOvr>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 xmlns:a16="http://schemas.microsoft.com/office/drawing/2014/main" id="{10A43842-2EDC-4314-B85A-7810EFE79269}"/>
              </a:ext>
            </a:extLst>
          </p:cNvPr>
          <p:cNvSpPr>
            <a:spLocks noGrp="1"/>
          </p:cNvSpPr>
          <p:nvPr>
            <p:ph type="title"/>
          </p:nvPr>
        </p:nvSpPr>
        <p:spPr>
          <a:xfrm>
            <a:off x="928662" y="285734"/>
            <a:ext cx="7886700" cy="993775"/>
          </a:xfrm>
        </p:spPr>
        <p:txBody>
          <a:bodyPr/>
          <a:lstStyle/>
          <a:p>
            <a:r>
              <a:rPr lang="en-US" altLang="zh-CN"/>
              <a:t> </a:t>
            </a:r>
            <a:r>
              <a:rPr lang="en-US" altLang="zh-CN" sz="2400" b="1">
                <a:latin typeface="Verdana" pitchFamily="34" charset="0"/>
              </a:rPr>
              <a:t>Activity 7 </a:t>
            </a:r>
            <a:r>
              <a:rPr lang="en-US" altLang="zh-CN" sz="2300" b="1">
                <a:latin typeface="Calibri" pitchFamily="34" charset="0"/>
                <a:cs typeface="Calibri" pitchFamily="34" charset="0"/>
              </a:rPr>
              <a:t>Share your story with the class.</a:t>
            </a:r>
            <a:endParaRPr lang="zh-CN" altLang="en-US" sz="2300" b="1">
              <a:latin typeface="Calibri" pitchFamily="34" charset="0"/>
              <a:cs typeface="Calibri" pitchFamily="34" charset="0"/>
            </a:endParaRPr>
          </a:p>
        </p:txBody>
      </p:sp>
      <p:sp>
        <p:nvSpPr>
          <p:cNvPr id="3" name="内容占位符 2">
            <a:extLst>
              <a:ext uri="{FF2B5EF4-FFF2-40B4-BE49-F238E27FC236}">
                <a16:creationId xmlns="" xmlns:a16="http://schemas.microsoft.com/office/drawing/2014/main" id="{1F9FA808-2C03-467A-AAE0-7F268099164E}"/>
              </a:ext>
            </a:extLst>
          </p:cNvPr>
          <p:cNvSpPr>
            <a:spLocks noGrp="1"/>
          </p:cNvSpPr>
          <p:nvPr>
            <p:ph idx="1"/>
          </p:nvPr>
        </p:nvSpPr>
        <p:spPr>
          <a:xfrm>
            <a:off x="1571604" y="2214560"/>
            <a:ext cx="6715172" cy="3262312"/>
          </a:xfrm>
        </p:spPr>
        <p:txBody>
          <a:bodyPr/>
          <a:lstStyle/>
          <a:p>
            <a:pPr marL="0" indent="0">
              <a:buNone/>
            </a:pPr>
            <a:r>
              <a:rPr lang="en-US" altLang="zh-CN">
                <a:latin typeface="Times New Roman" pitchFamily="18" charset="0"/>
                <a:cs typeface="Times New Roman" pitchFamily="18" charset="0"/>
              </a:rPr>
              <a:t>Now make comments on your partner’s story and see whether the language style is consistent.</a:t>
            </a:r>
          </a:p>
          <a:p>
            <a:pPr marL="0" indent="0">
              <a:buNone/>
            </a:pPr>
            <a:endParaRPr lang="zh-CN" altLang="en-US"/>
          </a:p>
        </p:txBody>
      </p:sp>
    </p:spTree>
    <p:extLst>
      <p:ext uri="{BB962C8B-B14F-4D97-AF65-F5344CB8AC3E}">
        <p14:creationId xmlns="" xmlns:p14="http://schemas.microsoft.com/office/powerpoint/2010/main" val="1917755155"/>
      </p:ext>
    </p:extLst>
  </p:cSld>
  <p:clrMapOvr>
    <a:masterClrMapping/>
  </p:clrMapOvr>
  <p:transition/>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 xmlns:a16="http://schemas.microsoft.com/office/drawing/2014/main" id="{72AC5778-B4E0-4BD1-8225-6CF7BAD876D3}"/>
              </a:ext>
            </a:extLst>
          </p:cNvPr>
          <p:cNvSpPr>
            <a:spLocks noGrp="1"/>
          </p:cNvSpPr>
          <p:nvPr>
            <p:ph type="title"/>
          </p:nvPr>
        </p:nvSpPr>
        <p:spPr>
          <a:xfrm>
            <a:off x="713993" y="-11727"/>
            <a:ext cx="7886700" cy="993775"/>
          </a:xfrm>
        </p:spPr>
        <p:txBody>
          <a:bodyPr/>
          <a:lstStyle/>
          <a:p>
            <a:r>
              <a:rPr lang="zh-CN" altLang="en-US" sz="2300" b="1">
                <a:latin typeface="+mn-ea"/>
                <a:ea typeface="+mn-ea"/>
              </a:rPr>
              <a:t>参考范文</a:t>
            </a:r>
          </a:p>
        </p:txBody>
      </p:sp>
      <p:sp>
        <p:nvSpPr>
          <p:cNvPr id="3" name="内容占位符 2">
            <a:extLst>
              <a:ext uri="{FF2B5EF4-FFF2-40B4-BE49-F238E27FC236}">
                <a16:creationId xmlns="" xmlns:a16="http://schemas.microsoft.com/office/drawing/2014/main" id="{8C46EDEF-65B4-41B2-B631-739CC8C2D733}"/>
              </a:ext>
            </a:extLst>
          </p:cNvPr>
          <p:cNvSpPr>
            <a:spLocks noGrp="1"/>
          </p:cNvSpPr>
          <p:nvPr>
            <p:ph idx="1"/>
          </p:nvPr>
        </p:nvSpPr>
        <p:spPr>
          <a:xfrm>
            <a:off x="714348" y="1071552"/>
            <a:ext cx="7886700" cy="3262312"/>
          </a:xfrm>
        </p:spPr>
        <p:txBody>
          <a:bodyPr/>
          <a:lstStyle/>
          <a:p>
            <a:pPr marL="0" indent="0">
              <a:buNone/>
            </a:pPr>
            <a:r>
              <a:rPr lang="en-US" altLang="zh-CN" sz="1900">
                <a:solidFill>
                  <a:schemeClr val="accent2"/>
                </a:solidFill>
                <a:latin typeface="Times New Roman" pitchFamily="18" charset="0"/>
                <a:cs typeface="Times New Roman" pitchFamily="18" charset="0"/>
              </a:rPr>
              <a:t>Carolyn had a long commute to the prison, even by aircar. When she arrived, everything seemed normal, except for a robot lying at the front gate, motionless. It’s an old model, she thought. They broke down now and again. She passed through the gate, noting that everything else was apparently in order</a:t>
            </a:r>
            <a:r>
              <a:rPr lang="en-US" altLang="zh-CN" sz="1900" smtClean="0">
                <a:solidFill>
                  <a:schemeClr val="accent2"/>
                </a:solidFill>
                <a:latin typeface="Times New Roman" pitchFamily="18" charset="0"/>
                <a:cs typeface="Times New Roman" pitchFamily="18" charset="0"/>
              </a:rPr>
              <a:t>.</a:t>
            </a:r>
          </a:p>
          <a:p>
            <a:pPr marL="0" indent="0">
              <a:buNone/>
            </a:pPr>
            <a:r>
              <a:rPr lang="en-US" altLang="zh-CN" sz="1900" smtClean="0">
                <a:solidFill>
                  <a:schemeClr val="accent2"/>
                </a:solidFill>
                <a:latin typeface="Times New Roman" pitchFamily="18" charset="0"/>
                <a:cs typeface="Times New Roman" pitchFamily="18" charset="0"/>
              </a:rPr>
              <a:t>But </a:t>
            </a:r>
            <a:r>
              <a:rPr lang="en-US" altLang="zh-CN" sz="1900">
                <a:solidFill>
                  <a:schemeClr val="accent2"/>
                </a:solidFill>
                <a:latin typeface="Times New Roman" pitchFamily="18" charset="0"/>
                <a:cs typeface="Times New Roman" pitchFamily="18" charset="0"/>
              </a:rPr>
              <a:t>just as she closed her office door behind her, a loud alarm sounded. Carolyn’s blood froze. She had only ever heard that sound during drills. It can’t be! she thought. A general systems failure! She looked out of the reinforced glass of her office window into the prison below. Sure enough, the robots were out of control. Most had stopped moving at all. Some spun aimlessly around and around. But others were randomly operating things, including the cell gates, and she could see prisoners rushing out to freedom. “Grab the robots’ weapons and run!” shouted the prisoners.</a:t>
            </a:r>
          </a:p>
          <a:p>
            <a:pPr marL="0" indent="0">
              <a:buNone/>
            </a:pPr>
            <a:endParaRPr lang="zh-CN" altLang="en-US"/>
          </a:p>
        </p:txBody>
      </p:sp>
    </p:spTree>
    <p:extLst>
      <p:ext uri="{BB962C8B-B14F-4D97-AF65-F5344CB8AC3E}">
        <p14:creationId xmlns="" xmlns:p14="http://schemas.microsoft.com/office/powerpoint/2010/main" val="199489641"/>
      </p:ext>
    </p:extLst>
  </p:cSld>
  <p:clrMapOvr>
    <a:masterClrMapping/>
  </p:clrMapOvr>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内容占位符 2">
            <a:extLst>
              <a:ext uri="{FF2B5EF4-FFF2-40B4-BE49-F238E27FC236}">
                <a16:creationId xmlns="" xmlns:a16="http://schemas.microsoft.com/office/drawing/2014/main" id="{2F2268C0-FC3F-4D89-913E-E793A44951FE}"/>
              </a:ext>
            </a:extLst>
          </p:cNvPr>
          <p:cNvSpPr>
            <a:spLocks noGrp="1"/>
          </p:cNvSpPr>
          <p:nvPr>
            <p:ph idx="1"/>
          </p:nvPr>
        </p:nvSpPr>
        <p:spPr>
          <a:xfrm>
            <a:off x="628650" y="555526"/>
            <a:ext cx="7886700" cy="3262312"/>
          </a:xfrm>
        </p:spPr>
        <p:txBody>
          <a:bodyPr/>
          <a:lstStyle/>
          <a:p>
            <a:pPr marL="0" indent="0">
              <a:buNone/>
            </a:pPr>
            <a:r>
              <a:rPr lang="en-US" altLang="zh-CN" sz="1900">
                <a:solidFill>
                  <a:schemeClr val="accent2"/>
                </a:solidFill>
                <a:latin typeface="Times New Roman" pitchFamily="18" charset="0"/>
                <a:cs typeface="Times New Roman" pitchFamily="18" charset="0"/>
              </a:rPr>
              <a:t>Carolyn opened her bag and reached for her emergency call device. Her heart sank as she realised she had left it at home. I need to call in the police, she thought. But how? Without the device, she couldn’t communicate. Nothing in the prison would work properly now.</a:t>
            </a:r>
          </a:p>
          <a:p>
            <a:pPr marL="0" indent="0">
              <a:buNone/>
            </a:pPr>
            <a:r>
              <a:rPr lang="en-US" altLang="zh-CN" sz="1900">
                <a:solidFill>
                  <a:schemeClr val="accent2"/>
                </a:solidFill>
                <a:latin typeface="Times New Roman" pitchFamily="18" charset="0"/>
                <a:cs typeface="Times New Roman" pitchFamily="18" charset="0"/>
              </a:rPr>
              <a:t>There was a voice behind her. “Looking for one of these?”</a:t>
            </a:r>
          </a:p>
          <a:p>
            <a:pPr marL="0" indent="0">
              <a:buNone/>
            </a:pPr>
            <a:r>
              <a:rPr lang="en-US" altLang="zh-CN" sz="1900">
                <a:solidFill>
                  <a:schemeClr val="accent2"/>
                </a:solidFill>
                <a:latin typeface="Times New Roman" pitchFamily="18" charset="0"/>
                <a:cs typeface="Times New Roman" pitchFamily="18" charset="0"/>
              </a:rPr>
              <a:t>Carolyn gasped. “Julius!” There was her secondin-command, holding an emergency caller in his hand. “What are you doing in my office?”</a:t>
            </a:r>
          </a:p>
          <a:p>
            <a:pPr marL="0" indent="0">
              <a:buNone/>
            </a:pPr>
            <a:r>
              <a:rPr lang="en-US" altLang="zh-CN" sz="1900">
                <a:solidFill>
                  <a:schemeClr val="accent2"/>
                </a:solidFill>
                <a:latin typeface="Times New Roman" pitchFamily="18" charset="0"/>
                <a:cs typeface="Times New Roman" pitchFamily="18" charset="0"/>
              </a:rPr>
              <a:t>“It should be my office!” snarled Julius. “I’ve worked here for forty years… and the City Commissioners gave you the job as prison governor! But now you’ll pay. You’ll all pay! I can make every robot in every prison in the city go crazy. The prisoners will escape, and the city will burn!”</a:t>
            </a:r>
          </a:p>
          <a:p>
            <a:pPr marL="0" indent="0">
              <a:buNone/>
            </a:pPr>
            <a:r>
              <a:rPr lang="en-US" altLang="zh-CN" sz="1900">
                <a:solidFill>
                  <a:schemeClr val="accent2"/>
                </a:solidFill>
                <a:latin typeface="Times New Roman" pitchFamily="18" charset="0"/>
                <a:cs typeface="Times New Roman" pitchFamily="18" charset="0"/>
              </a:rPr>
              <a:t>Then the door burst open, and the room was suddenly flooded with riot police. And there was… Todd!</a:t>
            </a:r>
          </a:p>
          <a:p>
            <a:pPr marL="0" indent="0">
              <a:buNone/>
            </a:pPr>
            <a:endParaRPr lang="en-US" altLang="zh-CN">
              <a:latin typeface="Calibri" pitchFamily="34" charset="0"/>
              <a:cs typeface="Calibri" pitchFamily="34" charset="0"/>
            </a:endParaRPr>
          </a:p>
          <a:p>
            <a:pPr marL="0" indent="0">
              <a:buNone/>
            </a:pPr>
            <a:endParaRPr lang="zh-CN" altLang="en-US"/>
          </a:p>
        </p:txBody>
      </p:sp>
    </p:spTree>
    <p:extLst>
      <p:ext uri="{BB962C8B-B14F-4D97-AF65-F5344CB8AC3E}">
        <p14:creationId xmlns="" xmlns:p14="http://schemas.microsoft.com/office/powerpoint/2010/main" val="3895384162"/>
      </p:ext>
    </p:extLst>
  </p:cSld>
  <p:clrMapOvr>
    <a:masterClrMapping/>
  </p:clrMapOvr>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内容占位符 2">
            <a:extLst>
              <a:ext uri="{FF2B5EF4-FFF2-40B4-BE49-F238E27FC236}">
                <a16:creationId xmlns="" xmlns:a16="http://schemas.microsoft.com/office/drawing/2014/main" id="{938210BC-08B2-42E4-AD5D-3CC404CB7D7C}"/>
              </a:ext>
            </a:extLst>
          </p:cNvPr>
          <p:cNvSpPr>
            <a:spLocks noGrp="1"/>
          </p:cNvSpPr>
          <p:nvPr>
            <p:ph idx="1"/>
          </p:nvPr>
        </p:nvSpPr>
        <p:spPr>
          <a:xfrm>
            <a:off x="683568" y="771550"/>
            <a:ext cx="7831782" cy="4148807"/>
          </a:xfrm>
        </p:spPr>
        <p:txBody>
          <a:bodyPr/>
          <a:lstStyle/>
          <a:p>
            <a:pPr marL="0" indent="0">
              <a:buNone/>
            </a:pPr>
            <a:r>
              <a:rPr lang="en-US" altLang="zh-CN" sz="1900">
                <a:solidFill>
                  <a:schemeClr val="accent2"/>
                </a:solidFill>
                <a:latin typeface="Times New Roman" pitchFamily="18" charset="0"/>
                <a:cs typeface="Times New Roman" pitchFamily="18" charset="0"/>
              </a:rPr>
              <a:t>“I took the aircar over here to bring you this,” he said quietly, winking as he pushed the emergency call device secretly into her hands. “I could see there was trouble, so I activated it to call in the police.”</a:t>
            </a:r>
          </a:p>
          <a:p>
            <a:pPr marL="0" indent="0">
              <a:buNone/>
            </a:pPr>
            <a:r>
              <a:rPr lang="en-US" altLang="zh-CN" sz="1900">
                <a:solidFill>
                  <a:schemeClr val="accent2"/>
                </a:solidFill>
                <a:latin typeface="Times New Roman" pitchFamily="18" charset="0"/>
                <a:cs typeface="Times New Roman" pitchFamily="18" charset="0"/>
              </a:rPr>
              <a:t>“It was Julius,” said Carolyn, watching the police bundle Julius out of the door. “He’s gone mad.”</a:t>
            </a:r>
          </a:p>
          <a:p>
            <a:pPr marL="0" indent="0">
              <a:buNone/>
            </a:pPr>
            <a:r>
              <a:rPr lang="en-US" altLang="zh-CN" sz="1900">
                <a:solidFill>
                  <a:schemeClr val="accent2"/>
                </a:solidFill>
                <a:latin typeface="Times New Roman" pitchFamily="18" charset="0"/>
                <a:cs typeface="Times New Roman" pitchFamily="18" charset="0"/>
              </a:rPr>
              <a:t>“Sure,” said Todd. “But now we know how easy it is to cause a mass robot breakdown. You’ll have to write a report. Make some recommendations to upgrade the robots.”</a:t>
            </a:r>
          </a:p>
          <a:p>
            <a:pPr marL="0" indent="0">
              <a:buNone/>
            </a:pPr>
            <a:r>
              <a:rPr lang="en-US" altLang="zh-CN" sz="1900">
                <a:solidFill>
                  <a:schemeClr val="accent2"/>
                </a:solidFill>
                <a:latin typeface="Times New Roman" pitchFamily="18" charset="0"/>
                <a:cs typeface="Times New Roman" pitchFamily="18" charset="0"/>
              </a:rPr>
              <a:t>“I know.” Carolyn slid from Todd’s hug and walked towards the door. She could see the police rounding up the prisoners. “But right now, I’ve got a prison to run.”</a:t>
            </a:r>
          </a:p>
          <a:p>
            <a:pPr marL="0" indent="0">
              <a:buNone/>
            </a:pPr>
            <a:endParaRPr lang="zh-CN" altLang="en-US">
              <a:latin typeface="Times New Roman" pitchFamily="18" charset="0"/>
              <a:cs typeface="Times New Roman" pitchFamily="18" charset="0"/>
            </a:endParaRPr>
          </a:p>
        </p:txBody>
      </p:sp>
    </p:spTree>
    <p:extLst>
      <p:ext uri="{BB962C8B-B14F-4D97-AF65-F5344CB8AC3E}">
        <p14:creationId xmlns="" xmlns:p14="http://schemas.microsoft.com/office/powerpoint/2010/main" val="1526669604"/>
      </p:ext>
    </p:extLst>
  </p:cSld>
  <p:clrMapOvr>
    <a:masterClrMapping/>
  </p:clrMapOvr>
  <p:transition/>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0">
          <a:blip r:embed="rId3"/>
          <a:stretch>
            <a:fillRect/>
          </a:stretch>
        </a:blipFill>
        <a:effectLst/>
      </p:bgPr>
    </p:bg>
    <p:spTree>
      <p:nvGrpSpPr>
        <p:cNvPr id="1" name=""/>
        <p:cNvGrpSpPr/>
        <p:nvPr/>
      </p:nvGrpSpPr>
      <p:grpSpPr>
        <a:xfrm>
          <a:off x="0" y="0"/>
          <a:ext cx="0" cy="0"/>
        </a:xfrm>
      </p:grpSpPr>
      <p:pic>
        <p:nvPicPr>
          <p:cNvPr id="2" name="New picture"/>
          <p:cNvPicPr/>
          <p:nvPr/>
        </p:nvPicPr>
        <p:blipFill>
          <a:blip r:embed="rId2"/>
          <a:stretch>
            <a:fillRect/>
          </a:stretch>
        </p:blipFill>
        <p:spPr>
          <a:xfrm>
            <a:off x="11379200" y="11480800"/>
            <a:ext cx="317500" cy="228600"/>
          </a:xfrm>
          <a:prstGeom prst="cube">
            <a:avLst/>
          </a:prstGeom>
        </p:spPr>
      </p:pic>
    </p:spTree>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5361" name="标题 1"/>
          <p:cNvSpPr>
            <a:spLocks noGrp="1"/>
          </p:cNvSpPr>
          <p:nvPr>
            <p:ph type="title"/>
          </p:nvPr>
        </p:nvSpPr>
        <p:spPr>
          <a:xfrm>
            <a:off x="571472" y="0"/>
            <a:ext cx="6319838" cy="1144587"/>
          </a:xfrm>
        </p:spPr>
        <p:txBody>
          <a:bodyPr/>
          <a:lstStyle/>
          <a:p>
            <a:pPr eaLnBrk="1" hangingPunct="1"/>
            <a:r>
              <a:rPr lang="en-US" altLang="zh-CN" sz="2400" b="1">
                <a:latin typeface="Verdana" pitchFamily="34" charset="0"/>
              </a:rPr>
              <a:t>Activity 1 </a:t>
            </a:r>
            <a:endParaRPr lang="zh-CN" altLang="en-US" sz="2400" b="1">
              <a:latin typeface="Verdana" pitchFamily="34" charset="0"/>
            </a:endParaRPr>
          </a:p>
        </p:txBody>
      </p:sp>
      <p:sp>
        <p:nvSpPr>
          <p:cNvPr id="15362" name="内容占位符 3"/>
          <p:cNvSpPr>
            <a:spLocks noGrp="1"/>
          </p:cNvSpPr>
          <p:nvPr>
            <p:ph idx="1"/>
          </p:nvPr>
        </p:nvSpPr>
        <p:spPr>
          <a:xfrm>
            <a:off x="612639" y="693719"/>
            <a:ext cx="7848872" cy="1966255"/>
          </a:xfrm>
        </p:spPr>
        <p:txBody>
          <a:bodyPr/>
          <a:lstStyle/>
          <a:p>
            <a:pPr marL="0" indent="0" eaLnBrk="1" hangingPunct="1">
              <a:buFont typeface="Arial"/>
              <a:buNone/>
            </a:pPr>
            <a:endParaRPr lang="en-US" altLang="zh-CN" b="1">
              <a:latin typeface="Calibri" pitchFamily="34" charset="0"/>
              <a:cs typeface="Calibri" pitchFamily="34" charset="0"/>
            </a:endParaRPr>
          </a:p>
          <a:p>
            <a:pPr marL="0" indent="0" eaLnBrk="1" hangingPunct="1">
              <a:buNone/>
            </a:pPr>
            <a:r>
              <a:rPr lang="en-US" altLang="zh-CN" sz="2300" b="1">
                <a:latin typeface="Calibri" pitchFamily="34" charset="0"/>
                <a:cs typeface="Calibri" pitchFamily="34" charset="0"/>
              </a:rPr>
              <a:t>Watch the video and answer the questions. </a:t>
            </a:r>
          </a:p>
          <a:p>
            <a:pPr marL="0" indent="0" eaLnBrk="1" hangingPunct="1">
              <a:buNone/>
            </a:pPr>
            <a:r>
              <a:rPr lang="en-US" altLang="zh-CN">
                <a:latin typeface="Times New Roman" pitchFamily="18" charset="0"/>
                <a:cs typeface="Times New Roman" pitchFamily="18" charset="0"/>
              </a:rPr>
              <a:t>1 How does Asimov set out the relationship between humans and robots?</a:t>
            </a:r>
          </a:p>
        </p:txBody>
      </p:sp>
      <p:pic>
        <p:nvPicPr>
          <p:cNvPr id="15363" name="图片 4"/>
          <p:cNvPicPr>
            <a:picLocks noChangeAspect="1"/>
          </p:cNvPicPr>
          <p:nvPr/>
        </p:nvPicPr>
        <p:blipFill>
          <a:blip r:embed="rId2"/>
          <a:stretch>
            <a:fillRect/>
          </a:stretch>
        </p:blipFill>
        <p:spPr bwMode="auto">
          <a:xfrm>
            <a:off x="2285984" y="357172"/>
            <a:ext cx="431800" cy="442912"/>
          </a:xfrm>
          <a:prstGeom prst="rect">
            <a:avLst/>
          </a:prstGeom>
          <a:noFill/>
          <a:ln w="9525">
            <a:noFill/>
            <a:miter lim="800000"/>
          </a:ln>
        </p:spPr>
      </p:pic>
      <p:sp>
        <p:nvSpPr>
          <p:cNvPr id="15364" name="文本框 5"/>
          <p:cNvSpPr txBox="1">
            <a:spLocks noChangeArrowheads="1"/>
          </p:cNvSpPr>
          <p:nvPr/>
        </p:nvSpPr>
        <p:spPr bwMode="auto">
          <a:xfrm>
            <a:off x="785786" y="2071684"/>
            <a:ext cx="8459788" cy="733425"/>
          </a:xfrm>
          <a:prstGeom prst="rect">
            <a:avLst/>
          </a:prstGeom>
          <a:noFill/>
          <a:ln w="9525">
            <a:noFill/>
            <a:miter lim="800000"/>
          </a:ln>
        </p:spPr>
        <p:txBody>
          <a:bodyPr>
            <a:spAutoFit/>
          </a:bodyPr>
          <a:lstStyle/>
          <a:p>
            <a:r>
              <a:rPr lang="en-US" altLang="zh-CN" sz="2100" smtClean="0">
                <a:solidFill>
                  <a:schemeClr val="accent2"/>
                </a:solidFill>
                <a:latin typeface="Times New Roman" pitchFamily="18" charset="0"/>
                <a:cs typeface="Times New Roman" pitchFamily="18" charset="0"/>
              </a:rPr>
              <a:t>He puts forward the Three Laws of Robotics, which ensure that robots should always obey and protect humans.</a:t>
            </a:r>
            <a:endParaRPr lang="zh-CN" altLang="en-US" sz="2100">
              <a:solidFill>
                <a:schemeClr val="accent2"/>
              </a:solidFill>
              <a:latin typeface="Times New Roman" pitchFamily="18" charset="0"/>
              <a:cs typeface="Times New Roman" pitchFamily="18" charset="0"/>
            </a:endParaRPr>
          </a:p>
        </p:txBody>
      </p:sp>
      <p:sp>
        <p:nvSpPr>
          <p:cNvPr id="15365" name="矩形 6"/>
          <p:cNvSpPr>
            <a:spLocks noChangeArrowheads="1"/>
          </p:cNvSpPr>
          <p:nvPr/>
        </p:nvSpPr>
        <p:spPr bwMode="auto">
          <a:xfrm>
            <a:off x="500034" y="3143254"/>
            <a:ext cx="8137525" cy="1061829"/>
          </a:xfrm>
          <a:prstGeom prst="rect">
            <a:avLst/>
          </a:prstGeom>
          <a:noFill/>
          <a:ln w="9525">
            <a:noFill/>
            <a:miter lim="800000"/>
          </a:ln>
        </p:spPr>
        <p:txBody>
          <a:bodyPr>
            <a:spAutoFit/>
          </a:bodyPr>
          <a:lstStyle/>
          <a:p>
            <a:pPr marL="271463" indent="-177800"/>
            <a:r>
              <a:rPr lang="en-US" altLang="zh-CN" sz="2100">
                <a:latin typeface="Times New Roman" pitchFamily="18" charset="0"/>
                <a:cs typeface="Times New Roman" pitchFamily="18" charset="0"/>
              </a:rPr>
              <a:t>2 Have you read any of Asimov’s novels? If so, share one story you’ve read with the class. If not, would you like to read them? Why or why not?</a:t>
            </a:r>
            <a:endParaRPr lang="zh-CN" altLang="en-US" sz="2100">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p:bldLs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6385" name="标题 1"/>
          <p:cNvSpPr>
            <a:spLocks noGrp="1"/>
          </p:cNvSpPr>
          <p:nvPr>
            <p:ph type="title"/>
          </p:nvPr>
        </p:nvSpPr>
        <p:spPr>
          <a:xfrm>
            <a:off x="611188" y="0"/>
            <a:ext cx="8281292" cy="1144588"/>
          </a:xfrm>
        </p:spPr>
        <p:txBody>
          <a:bodyPr/>
          <a:lstStyle/>
          <a:p>
            <a:pPr eaLnBrk="1" hangingPunct="1"/>
            <a:r>
              <a:rPr lang="en-US" altLang="zh-CN" sz="2400" b="1">
                <a:latin typeface="Verdana" pitchFamily="34" charset="0"/>
              </a:rPr>
              <a:t>Activity 2 </a:t>
            </a:r>
            <a:r>
              <a:rPr lang="en-US" altLang="zh-CN" sz="2300" b="1">
                <a:latin typeface="Calibri" pitchFamily="34" charset="0"/>
                <a:cs typeface="Calibri" pitchFamily="34" charset="0"/>
              </a:rPr>
              <a:t>Complete the table to compare life on Earth with life  		     on the Moon.</a:t>
            </a:r>
            <a:br>
              <a:rPr lang="en-US" altLang="zh-CN" sz="2300" b="1">
                <a:latin typeface="Calibri" pitchFamily="34" charset="0"/>
                <a:cs typeface="Calibri" pitchFamily="34" charset="0"/>
              </a:rPr>
            </a:br>
            <a:r>
              <a:rPr lang="en-US" altLang="zh-CN" sz="2400" b="1">
                <a:latin typeface="Verdana" pitchFamily="34" charset="0"/>
              </a:rPr>
              <a:t> </a:t>
            </a:r>
            <a:endParaRPr lang="zh-CN" altLang="en-US" sz="2400" b="1">
              <a:latin typeface="Verdana" pitchFamily="34" charset="0"/>
            </a:endParaRPr>
          </a:p>
        </p:txBody>
      </p:sp>
      <p:graphicFrame>
        <p:nvGraphicFramePr>
          <p:cNvPr id="16403" name="Group 19"/>
          <p:cNvGraphicFramePr>
            <a:graphicFrameLocks noGrp="1"/>
          </p:cNvGraphicFramePr>
          <p:nvPr>
            <p:ph idx="1"/>
            <p:extLst>
              <p:ext uri="{D42A27DB-BD31-4B8C-83A1-F6EECF244321}">
                <p14:modId xmlns="" xmlns:p14="http://schemas.microsoft.com/office/powerpoint/2010/main" val="3708030342"/>
              </p:ext>
            </p:extLst>
          </p:nvPr>
        </p:nvGraphicFramePr>
        <p:xfrm>
          <a:off x="1763713" y="915988"/>
          <a:ext cx="6121400" cy="3598164"/>
        </p:xfrm>
        <a:graphic>
          <a:graphicData uri="http://schemas.openxmlformats.org/drawingml/2006/table">
            <a:tbl>
              <a:tblPr/>
              <a:tblGrid>
                <a:gridCol w="6121400">
                  <a:extLst>
                    <a:ext uri="{9D8B030D-6E8A-4147-A177-3AD203B41FA5}">
                      <a16:colId xmlns="" xmlns:a16="http://schemas.microsoft.com/office/drawing/2014/main" val="20000"/>
                    </a:ext>
                  </a:extLst>
                </a:gridCol>
              </a:tblGrid>
              <a:tr h="371475">
                <a:tc>
                  <a:txBody>
                    <a:bodyPr vert="horz" wrap="square"/>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2100" b="1" i="0" u="none" strike="noStrike" cap="none" normalizeH="0" baseline="0">
                          <a:ln>
                            <a:noFill/>
                          </a:ln>
                          <a:solidFill>
                            <a:schemeClr val="hlink"/>
                          </a:solidFill>
                          <a:effectLst/>
                          <a:latin typeface="Calibri" pitchFamily="34" charset="0"/>
                          <a:ea typeface="等线"/>
                          <a:cs typeface="等线"/>
                        </a:rPr>
                        <a:t>Life</a:t>
                      </a:r>
                      <a:r>
                        <a:rPr kumimoji="0" lang="en-US" altLang="zh-CN" sz="2100" b="1" i="0" u="none" strike="noStrike" cap="none" normalizeH="0" baseline="0">
                          <a:ln>
                            <a:noFill/>
                          </a:ln>
                          <a:solidFill>
                            <a:srgbClr val="0070C0"/>
                          </a:solidFill>
                          <a:effectLst/>
                          <a:latin typeface="Calibri" pitchFamily="34" charset="0"/>
                          <a:ea typeface="等线"/>
                          <a:cs typeface="等线"/>
                        </a:rPr>
                        <a:t> on Earth</a:t>
                      </a:r>
                      <a:endParaRPr kumimoji="0" lang="zh-CN" altLang="en-US" sz="2100" b="1" i="0" u="none" strike="noStrike" cap="none" normalizeH="0" baseline="0">
                        <a:ln>
                          <a:noFill/>
                        </a:ln>
                        <a:solidFill>
                          <a:srgbClr val="0070C0"/>
                        </a:solidFill>
                        <a:effectLst/>
                        <a:latin typeface="Calibri" pitchFamily="34" charset="0"/>
                        <a:ea typeface="等线"/>
                        <a:cs typeface="等线"/>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371475">
                <a:tc>
                  <a:txBody>
                    <a:bodyPr vert="horz" wrap="square"/>
                    <a:lstStyle/>
                    <a:p>
                      <a:pPr marL="177800" marR="0" lvl="0" indent="-177800" algn="l" defTabSz="914400" rtl="0" eaLnBrk="1" fontAlgn="base" latinLnBrk="0" hangingPunct="1">
                        <a:lnSpc>
                          <a:spcPct val="90000"/>
                        </a:lnSpc>
                        <a:spcBef>
                          <a:spcPct val="0"/>
                        </a:spcBef>
                        <a:spcAft>
                          <a:spcPct val="0"/>
                        </a:spcAft>
                        <a:buClrTx/>
                        <a:buSzTx/>
                        <a:buFontTx/>
                        <a:buChar char="•"/>
                      </a:pPr>
                      <a:r>
                        <a:rPr kumimoji="0" lang="en-US" altLang="zh-CN" sz="2100" b="0" i="0" u="none" strike="noStrike" cap="none" normalizeH="0" baseline="0" smtClean="0">
                          <a:ln>
                            <a:noFill/>
                          </a:ln>
                          <a:solidFill>
                            <a:schemeClr val="tx1"/>
                          </a:solidFill>
                          <a:effectLst/>
                          <a:latin typeface="Times New Roman" pitchFamily="18" charset="0"/>
                          <a:ea typeface="等线"/>
                          <a:cs typeface="Times New Roman" pitchFamily="18" charset="0"/>
                        </a:rPr>
                        <a:t>Wear </a:t>
                      </a:r>
                      <a:r>
                        <a:rPr kumimoji="0" lang="en-US" altLang="zh-CN" sz="2100" b="0" i="0" u="none" strike="noStrike" cap="none" normalizeH="0" baseline="0">
                          <a:ln>
                            <a:noFill/>
                          </a:ln>
                          <a:solidFill>
                            <a:schemeClr val="tx1"/>
                          </a:solidFill>
                          <a:effectLst/>
                          <a:latin typeface="Times New Roman" pitchFamily="18" charset="0"/>
                          <a:ea typeface="等线"/>
                          <a:cs typeface="Times New Roman" pitchFamily="18" charset="0"/>
                        </a:rPr>
                        <a:t>ordinary clothes and change according to the     seasons.</a:t>
                      </a:r>
                    </a:p>
                    <a:p>
                      <a:pPr marL="0" marR="0" lvl="0" indent="0" algn="l" defTabSz="914400" rtl="0" eaLnBrk="1" fontAlgn="base" latinLnBrk="0" hangingPunct="1">
                        <a:lnSpc>
                          <a:spcPct val="90000"/>
                        </a:lnSpc>
                        <a:spcBef>
                          <a:spcPct val="0"/>
                        </a:spcBef>
                        <a:spcAft>
                          <a:spcPct val="0"/>
                        </a:spcAft>
                        <a:buClrTx/>
                        <a:buSzTx/>
                        <a:buFontTx/>
                        <a:buChar char="•"/>
                      </a:pPr>
                      <a:r>
                        <a:rPr kumimoji="0" lang="en-US" altLang="zh-CN" sz="2100" b="0" i="0" u="none" strike="noStrike" cap="none" normalizeH="0" baseline="0">
                          <a:ln>
                            <a:noFill/>
                          </a:ln>
                          <a:solidFill>
                            <a:schemeClr val="tx1"/>
                          </a:solidFill>
                          <a:effectLst/>
                          <a:latin typeface="Times New Roman" pitchFamily="18" charset="0"/>
                          <a:ea typeface="等线"/>
                          <a:cs typeface="Times New Roman" pitchFamily="18" charset="0"/>
                        </a:rPr>
                        <a:t> Breathe the air freely.</a:t>
                      </a:r>
                    </a:p>
                    <a:p>
                      <a:pPr marL="0" marR="0" lvl="0" indent="0" algn="l" defTabSz="914400" rtl="0" eaLnBrk="1" fontAlgn="base" latinLnBrk="0" hangingPunct="1">
                        <a:lnSpc>
                          <a:spcPct val="90000"/>
                        </a:lnSpc>
                        <a:spcBef>
                          <a:spcPct val="0"/>
                        </a:spcBef>
                        <a:spcAft>
                          <a:spcPct val="0"/>
                        </a:spcAft>
                        <a:buClrTx/>
                        <a:buSzTx/>
                        <a:buFontTx/>
                        <a:buChar char="•"/>
                      </a:pPr>
                      <a:r>
                        <a:rPr kumimoji="0" lang="en-US" altLang="zh-CN" sz="2100" b="0" i="0" u="none" strike="noStrike" cap="none" normalizeH="0" baseline="0">
                          <a:ln>
                            <a:noFill/>
                          </a:ln>
                          <a:solidFill>
                            <a:schemeClr val="tx1"/>
                          </a:solidFill>
                          <a:effectLst/>
                          <a:latin typeface="Times New Roman" pitchFamily="18" charset="0"/>
                          <a:ea typeface="等线"/>
                          <a:cs typeface="Times New Roman" pitchFamily="18" charset="0"/>
                        </a:rPr>
                        <a:t> Have to make an effort to jump high.</a:t>
                      </a:r>
                    </a:p>
                    <a:p>
                      <a:pPr marL="0" marR="0" lvl="0" indent="0" algn="l" defTabSz="914400" rtl="0" eaLnBrk="1" fontAlgn="base" latinLnBrk="0" hangingPunct="1">
                        <a:lnSpc>
                          <a:spcPct val="90000"/>
                        </a:lnSpc>
                        <a:spcBef>
                          <a:spcPct val="0"/>
                        </a:spcBef>
                        <a:spcAft>
                          <a:spcPct val="0"/>
                        </a:spcAft>
                        <a:buClrTx/>
                        <a:buSzTx/>
                        <a:buFontTx/>
                        <a:buChar char="•"/>
                      </a:pPr>
                      <a:r>
                        <a:rPr kumimoji="0" lang="en-US" altLang="zh-CN" sz="2100" b="0" i="0" u="none" strike="noStrike" cap="none" normalizeH="0" baseline="0">
                          <a:ln>
                            <a:noFill/>
                          </a:ln>
                          <a:solidFill>
                            <a:schemeClr val="tx1"/>
                          </a:solidFill>
                          <a:effectLst/>
                          <a:latin typeface="Times New Roman" pitchFamily="18" charset="0"/>
                          <a:ea typeface="等线"/>
                          <a:cs typeface="Times New Roman" pitchFamily="18" charset="0"/>
                        </a:rPr>
                        <a:t> Keep pets, such as dogs, cats, etc.</a:t>
                      </a:r>
                      <a:endParaRPr kumimoji="0" lang="zh-CN" altLang="en-US" sz="2100" b="0" i="0" u="none" strike="noStrike" cap="none" normalizeH="0" baseline="0">
                        <a:ln>
                          <a:noFill/>
                        </a:ln>
                        <a:solidFill>
                          <a:schemeClr val="tx1"/>
                        </a:solidFill>
                        <a:effectLst/>
                        <a:latin typeface="Times New Roman" pitchFamily="18" charset="0"/>
                        <a:ea typeface="等线"/>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371475">
                <a:tc>
                  <a:txBody>
                    <a:bodyPr vert="horz" wrap="square"/>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2100" b="1" i="0" u="none" strike="noStrike" cap="none" normalizeH="0" baseline="0">
                          <a:ln>
                            <a:noFill/>
                          </a:ln>
                          <a:solidFill>
                            <a:schemeClr val="hlink"/>
                          </a:solidFill>
                          <a:effectLst/>
                          <a:latin typeface="Calibri" pitchFamily="34" charset="0"/>
                          <a:ea typeface="等线"/>
                          <a:cs typeface="等线"/>
                        </a:rPr>
                        <a:t>Life on the Moon</a:t>
                      </a:r>
                      <a:endParaRPr kumimoji="0" lang="zh-CN" altLang="en-US" sz="2100" b="1" i="0" u="none" strike="noStrike" cap="none" normalizeH="0" baseline="0">
                        <a:ln>
                          <a:noFill/>
                        </a:ln>
                        <a:solidFill>
                          <a:schemeClr val="hlink"/>
                        </a:solidFill>
                        <a:effectLst/>
                        <a:latin typeface="Calibri" pitchFamily="34" charset="0"/>
                        <a:ea typeface="等线"/>
                        <a:cs typeface="等线"/>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371475">
                <a:tc>
                  <a:txBody>
                    <a:bodyPr vert="horz" wrap="square"/>
                    <a:lstStyle/>
                    <a:p>
                      <a:pPr marL="0" marR="0" lvl="0" indent="0" algn="l" defTabSz="914400" rtl="0" eaLnBrk="1" fontAlgn="base" latinLnBrk="0" hangingPunct="1">
                        <a:lnSpc>
                          <a:spcPct val="90000"/>
                        </a:lnSpc>
                        <a:spcBef>
                          <a:spcPct val="0"/>
                        </a:spcBef>
                        <a:spcAft>
                          <a:spcPct val="0"/>
                        </a:spcAft>
                        <a:buClrTx/>
                        <a:buSzTx/>
                        <a:buFontTx/>
                        <a:buChar char="•"/>
                      </a:pPr>
                      <a:r>
                        <a:rPr kumimoji="0" lang="en-US" altLang="zh-CN" sz="2100" b="0" i="0" u="none" strike="noStrike" cap="none" normalizeH="0" baseline="0">
                          <a:ln>
                            <a:noFill/>
                          </a:ln>
                          <a:solidFill>
                            <a:schemeClr val="tx1"/>
                          </a:solidFill>
                          <a:effectLst/>
                          <a:latin typeface="等线"/>
                          <a:ea typeface="等线"/>
                          <a:cs typeface="等线"/>
                        </a:rPr>
                        <a:t> _____________________________________________</a:t>
                      </a:r>
                    </a:p>
                    <a:p>
                      <a:pPr marL="0" marR="0" lvl="0" indent="0" algn="l" defTabSz="914400" rtl="0" eaLnBrk="1" fontAlgn="base" latinLnBrk="0" hangingPunct="1">
                        <a:lnSpc>
                          <a:spcPct val="90000"/>
                        </a:lnSpc>
                        <a:spcBef>
                          <a:spcPct val="0"/>
                        </a:spcBef>
                        <a:spcAft>
                          <a:spcPct val="0"/>
                        </a:spcAft>
                        <a:buClrTx/>
                        <a:buSzTx/>
                        <a:buFontTx/>
                        <a:buChar char="•"/>
                      </a:pPr>
                      <a:r>
                        <a:rPr kumimoji="0" lang="en-US" altLang="zh-CN" sz="2100" b="0" i="0" u="none" strike="noStrike" cap="none" normalizeH="0" baseline="0">
                          <a:ln>
                            <a:noFill/>
                          </a:ln>
                          <a:solidFill>
                            <a:schemeClr val="tx1"/>
                          </a:solidFill>
                          <a:effectLst/>
                          <a:latin typeface="等线"/>
                          <a:ea typeface="等线"/>
                          <a:cs typeface="等线"/>
                        </a:rPr>
                        <a:t> _____________________________________________</a:t>
                      </a:r>
                    </a:p>
                    <a:p>
                      <a:pPr marL="0" marR="0" lvl="0" indent="0" algn="l" defTabSz="914400" rtl="0" eaLnBrk="1" fontAlgn="base" latinLnBrk="0" hangingPunct="1">
                        <a:lnSpc>
                          <a:spcPct val="90000"/>
                        </a:lnSpc>
                        <a:spcBef>
                          <a:spcPct val="0"/>
                        </a:spcBef>
                        <a:spcAft>
                          <a:spcPct val="0"/>
                        </a:spcAft>
                        <a:buClrTx/>
                        <a:buSzTx/>
                        <a:buFontTx/>
                        <a:buChar char="•"/>
                      </a:pPr>
                      <a:r>
                        <a:rPr kumimoji="0" lang="en-US" altLang="zh-CN" sz="2100" b="0" i="0" u="none" strike="noStrike" cap="none" normalizeH="0" baseline="0">
                          <a:ln>
                            <a:noFill/>
                          </a:ln>
                          <a:solidFill>
                            <a:schemeClr val="tx1"/>
                          </a:solidFill>
                          <a:effectLst/>
                          <a:latin typeface="等线"/>
                          <a:ea typeface="等线"/>
                          <a:cs typeface="等线"/>
                        </a:rPr>
                        <a:t> _____________________________________________</a:t>
                      </a:r>
                    </a:p>
                    <a:p>
                      <a:pPr marL="0" marR="0" lvl="0" indent="0" algn="l" defTabSz="914400" rtl="0" eaLnBrk="1" fontAlgn="base" latinLnBrk="0" hangingPunct="1">
                        <a:lnSpc>
                          <a:spcPct val="90000"/>
                        </a:lnSpc>
                        <a:spcBef>
                          <a:spcPct val="0"/>
                        </a:spcBef>
                        <a:spcAft>
                          <a:spcPct val="0"/>
                        </a:spcAft>
                        <a:buClrTx/>
                        <a:buSzTx/>
                        <a:buFontTx/>
                        <a:buChar char="•"/>
                      </a:pPr>
                      <a:r>
                        <a:rPr kumimoji="0" lang="en-US" altLang="zh-CN" sz="2100" b="0" i="0" u="none" strike="noStrike" cap="none" normalizeH="0" baseline="0">
                          <a:ln>
                            <a:noFill/>
                          </a:ln>
                          <a:solidFill>
                            <a:schemeClr val="tx1"/>
                          </a:solidFill>
                          <a:effectLst/>
                          <a:latin typeface="等线"/>
                          <a:ea typeface="等线"/>
                          <a:cs typeface="等线"/>
                        </a:rPr>
                        <a:t> _____________________________________________</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bl>
          </a:graphicData>
        </a:graphic>
      </p:graphicFrame>
      <p:sp>
        <p:nvSpPr>
          <p:cNvPr id="4" name="矩形 3"/>
          <p:cNvSpPr/>
          <p:nvPr/>
        </p:nvSpPr>
        <p:spPr>
          <a:xfrm>
            <a:off x="1928794" y="3214692"/>
            <a:ext cx="3938194" cy="415498"/>
          </a:xfrm>
          <a:prstGeom prst="rect">
            <a:avLst/>
          </a:prstGeom>
        </p:spPr>
        <p:txBody>
          <a:bodyPr wrap="none">
            <a:spAutoFit/>
          </a:bodyPr>
          <a:lstStyle/>
          <a:p>
            <a:r>
              <a:rPr lang="en-US" altLang="zh-CN" sz="2100" smtClean="0">
                <a:solidFill>
                  <a:schemeClr val="accent2"/>
                </a:solidFill>
                <a:latin typeface="Times New Roman" pitchFamily="18" charset="0"/>
                <a:cs typeface="Times New Roman" pitchFamily="18" charset="0"/>
              </a:rPr>
              <a:t>Wear spacesuits whenever outside.</a:t>
            </a:r>
            <a:endParaRPr lang="zh-CN" altLang="en-US" sz="2100">
              <a:solidFill>
                <a:schemeClr val="accent2"/>
              </a:solidFill>
            </a:endParaRPr>
          </a:p>
        </p:txBody>
      </p:sp>
      <p:sp>
        <p:nvSpPr>
          <p:cNvPr id="5" name="矩形 4"/>
          <p:cNvSpPr/>
          <p:nvPr/>
        </p:nvSpPr>
        <p:spPr>
          <a:xfrm>
            <a:off x="1928794" y="3500444"/>
            <a:ext cx="3126305" cy="415498"/>
          </a:xfrm>
          <a:prstGeom prst="rect">
            <a:avLst/>
          </a:prstGeom>
        </p:spPr>
        <p:txBody>
          <a:bodyPr wrap="none">
            <a:spAutoFit/>
          </a:bodyPr>
          <a:lstStyle/>
          <a:p>
            <a:r>
              <a:rPr lang="en-US" altLang="zh-CN" sz="2100" smtClean="0">
                <a:solidFill>
                  <a:schemeClr val="accent2"/>
                </a:solidFill>
                <a:latin typeface="Times New Roman" pitchFamily="18" charset="0"/>
                <a:cs typeface="Times New Roman" pitchFamily="18" charset="0"/>
              </a:rPr>
              <a:t>Breathe from an air supply.</a:t>
            </a:r>
            <a:endParaRPr lang="zh-CN" altLang="en-US" sz="2100">
              <a:solidFill>
                <a:schemeClr val="accent2"/>
              </a:solidFill>
            </a:endParaRPr>
          </a:p>
        </p:txBody>
      </p:sp>
      <p:sp>
        <p:nvSpPr>
          <p:cNvPr id="6" name="矩形 5"/>
          <p:cNvSpPr/>
          <p:nvPr/>
        </p:nvSpPr>
        <p:spPr>
          <a:xfrm>
            <a:off x="1928794" y="3786196"/>
            <a:ext cx="2061911" cy="415498"/>
          </a:xfrm>
          <a:prstGeom prst="rect">
            <a:avLst/>
          </a:prstGeom>
        </p:spPr>
        <p:txBody>
          <a:bodyPr wrap="none">
            <a:spAutoFit/>
          </a:bodyPr>
          <a:lstStyle/>
          <a:p>
            <a:r>
              <a:rPr lang="en-US" altLang="zh-CN" sz="2100" smtClean="0">
                <a:solidFill>
                  <a:schemeClr val="accent2"/>
                </a:solidFill>
                <a:latin typeface="Times New Roman" pitchFamily="18" charset="0"/>
                <a:cs typeface="Times New Roman" pitchFamily="18" charset="0"/>
              </a:rPr>
              <a:t>Jump high easily.</a:t>
            </a:r>
            <a:endParaRPr lang="zh-CN" altLang="en-US" sz="2100">
              <a:solidFill>
                <a:schemeClr val="accent2"/>
              </a:solidFill>
            </a:endParaRPr>
          </a:p>
        </p:txBody>
      </p:sp>
      <p:sp>
        <p:nvSpPr>
          <p:cNvPr id="7" name="矩形 6"/>
          <p:cNvSpPr/>
          <p:nvPr/>
        </p:nvSpPr>
        <p:spPr>
          <a:xfrm>
            <a:off x="1928794" y="4071948"/>
            <a:ext cx="2355132" cy="415498"/>
          </a:xfrm>
          <a:prstGeom prst="rect">
            <a:avLst/>
          </a:prstGeom>
        </p:spPr>
        <p:txBody>
          <a:bodyPr wrap="none">
            <a:spAutoFit/>
          </a:bodyPr>
          <a:lstStyle/>
          <a:p>
            <a:r>
              <a:rPr lang="en-US" altLang="zh-CN" sz="2100" smtClean="0">
                <a:solidFill>
                  <a:schemeClr val="accent2"/>
                </a:solidFill>
                <a:latin typeface="Times New Roman" pitchFamily="18" charset="0"/>
                <a:cs typeface="Times New Roman" pitchFamily="18" charset="0"/>
              </a:rPr>
              <a:t>Keep robots as pets.</a:t>
            </a:r>
            <a:endParaRPr lang="zh-CN" altLang="en-US" sz="2100">
              <a:solidFill>
                <a:schemeClr val="accent2"/>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1640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after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after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additive="base">
                                        <p:cTn id="23" dur="500" fill="hold"/>
                                        <p:tgtEl>
                                          <p:spTgt spid="6"/>
                                        </p:tgtEl>
                                        <p:attrNameLst>
                                          <p:attrName>ppt_x</p:attrName>
                                        </p:attrNameLst>
                                      </p:cBhvr>
                                      <p:tavLst>
                                        <p:tav tm="0">
                                          <p:val>
                                            <p:strVal val="#ppt_x"/>
                                          </p:val>
                                        </p:tav>
                                        <p:tav tm="100000">
                                          <p:val>
                                            <p:strVal val="#ppt_x"/>
                                          </p:val>
                                        </p:tav>
                                      </p:tavLst>
                                    </p:anim>
                                    <p:anim calcmode="lin" valueType="num">
                                      <p:cBhvr additive="base">
                                        <p:cTn id="2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afterGroup">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ppt_x"/>
                                          </p:val>
                                        </p:tav>
                                        <p:tav tm="100000">
                                          <p:val>
                                            <p:strVal val="#ppt_x"/>
                                          </p:val>
                                        </p:tav>
                                      </p:tavLst>
                                    </p:anim>
                                    <p:anim calcmode="lin" valueType="num">
                                      <p:cBhvr additive="base">
                                        <p:cTn id="3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 xmlns:a16="http://schemas.microsoft.com/office/drawing/2014/main" id="{76A57433-31DE-449B-98F7-5993B3AF5D9C}"/>
              </a:ext>
            </a:extLst>
          </p:cNvPr>
          <p:cNvSpPr>
            <a:spLocks noGrp="1"/>
          </p:cNvSpPr>
          <p:nvPr>
            <p:ph type="title"/>
          </p:nvPr>
        </p:nvSpPr>
        <p:spPr>
          <a:xfrm>
            <a:off x="642910" y="571486"/>
            <a:ext cx="7886700" cy="993775"/>
          </a:xfrm>
        </p:spPr>
        <p:txBody>
          <a:bodyPr/>
          <a:lstStyle/>
          <a:p>
            <a:pPr marL="1882775" indent="-1882775"/>
            <a:r>
              <a:rPr lang="en-US" altLang="zh-CN" sz="2400" b="1">
                <a:latin typeface="Verdana" pitchFamily="34" charset="0"/>
              </a:rPr>
              <a:t>Activity </a:t>
            </a:r>
            <a:r>
              <a:rPr lang="en-US" altLang="zh-CN" sz="2400" b="1" smtClean="0">
                <a:latin typeface="Verdana" pitchFamily="34" charset="0"/>
              </a:rPr>
              <a:t>2  </a:t>
            </a:r>
            <a:r>
              <a:rPr lang="en-US" altLang="zh-CN" sz="2300" b="1" spc="-100" smtClean="0">
                <a:latin typeface="Calibri" pitchFamily="34" charset="0"/>
                <a:cs typeface="Calibri" pitchFamily="34" charset="0"/>
              </a:rPr>
              <a:t> </a:t>
            </a:r>
            <a:r>
              <a:rPr lang="en-US" altLang="zh-CN" sz="2300" b="1">
                <a:latin typeface="Calibri" pitchFamily="34" charset="0"/>
                <a:cs typeface="Calibri" pitchFamily="34" charset="0"/>
              </a:rPr>
              <a:t>Complete the table to compare life on Earth with </a:t>
            </a:r>
            <a:r>
              <a:rPr lang="en-US" altLang="zh-CN" sz="2300" b="1" smtClean="0">
                <a:latin typeface="Calibri" pitchFamily="34" charset="0"/>
                <a:cs typeface="Calibri" pitchFamily="34" charset="0"/>
              </a:rPr>
              <a:t>life </a:t>
            </a:r>
            <a:r>
              <a:rPr lang="en-US" altLang="zh-CN" sz="2300" b="1">
                <a:latin typeface="Calibri" pitchFamily="34" charset="0"/>
                <a:cs typeface="Calibri" pitchFamily="34" charset="0"/>
              </a:rPr>
              <a:t>on the Moon.</a:t>
            </a:r>
            <a:endParaRPr lang="zh-CN" altLang="en-US" sz="2300" spc="-100"/>
          </a:p>
        </p:txBody>
      </p:sp>
      <p:sp>
        <p:nvSpPr>
          <p:cNvPr id="3" name="内容占位符 2">
            <a:extLst>
              <a:ext uri="{FF2B5EF4-FFF2-40B4-BE49-F238E27FC236}">
                <a16:creationId xmlns="" xmlns:a16="http://schemas.microsoft.com/office/drawing/2014/main" id="{CDF24A13-61AE-4215-B13A-EC38F3E79D7F}"/>
              </a:ext>
            </a:extLst>
          </p:cNvPr>
          <p:cNvSpPr>
            <a:spLocks noGrp="1"/>
          </p:cNvSpPr>
          <p:nvPr>
            <p:ph idx="1"/>
          </p:nvPr>
        </p:nvSpPr>
        <p:spPr>
          <a:xfrm>
            <a:off x="1428728" y="2500312"/>
            <a:ext cx="7111702" cy="2420615"/>
          </a:xfrm>
        </p:spPr>
        <p:txBody>
          <a:bodyPr/>
          <a:lstStyle/>
          <a:p>
            <a:pPr marL="0" indent="0">
              <a:buNone/>
            </a:pPr>
            <a:r>
              <a:rPr lang="en-US" altLang="zh-CN" sz="2300" b="1">
                <a:latin typeface="Calibri" pitchFamily="34" charset="0"/>
                <a:cs typeface="Calibri" pitchFamily="34" charset="0"/>
              </a:rPr>
              <a:t>Now read the passage and find out what life on the Moon is like in the novel.</a:t>
            </a:r>
            <a:endParaRPr lang="zh-CN" altLang="en-US" sz="2300" b="1">
              <a:latin typeface="Calibri" pitchFamily="34" charset="0"/>
              <a:cs typeface="Calibri" pitchFamily="34" charset="0"/>
            </a:endParaRPr>
          </a:p>
        </p:txBody>
      </p:sp>
    </p:spTree>
    <p:extLst>
      <p:ext uri="{BB962C8B-B14F-4D97-AF65-F5344CB8AC3E}">
        <p14:creationId xmlns="" xmlns:p14="http://schemas.microsoft.com/office/powerpoint/2010/main" val="131603330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9457" name="标题 1"/>
          <p:cNvSpPr>
            <a:spLocks noGrp="1"/>
          </p:cNvSpPr>
          <p:nvPr>
            <p:ph type="title"/>
          </p:nvPr>
        </p:nvSpPr>
        <p:spPr>
          <a:xfrm>
            <a:off x="611188" y="0"/>
            <a:ext cx="7886700" cy="993775"/>
          </a:xfrm>
        </p:spPr>
        <p:txBody>
          <a:bodyPr/>
          <a:lstStyle/>
          <a:p>
            <a:pPr eaLnBrk="1" hangingPunct="1"/>
            <a:r>
              <a:rPr lang="en-US" altLang="zh-CN" sz="2400" b="1">
                <a:latin typeface="Verdana" pitchFamily="34" charset="0"/>
              </a:rPr>
              <a:t>Activity 3 </a:t>
            </a:r>
            <a:r>
              <a:rPr lang="en-US" altLang="zh-CN" sz="2300" b="1">
                <a:latin typeface="Calibri" pitchFamily="34" charset="0"/>
                <a:cs typeface="Calibri" pitchFamily="34" charset="0"/>
              </a:rPr>
              <a:t>Complete the summary of the story</a:t>
            </a:r>
            <a:r>
              <a:rPr lang="en-US" altLang="zh-CN" sz="2300" b="1" smtClean="0">
                <a:latin typeface="Calibri" pitchFamily="34" charset="0"/>
                <a:cs typeface="Calibri" pitchFamily="34" charset="0"/>
              </a:rPr>
              <a:t>.</a:t>
            </a:r>
            <a:br>
              <a:rPr lang="en-US" altLang="zh-CN" sz="2400" b="1">
                <a:latin typeface="Verdana" pitchFamily="34" charset="0"/>
              </a:rPr>
            </a:br>
            <a:endParaRPr lang="zh-CN" altLang="en-US" sz="2400" b="1">
              <a:latin typeface="Verdana" pitchFamily="34" charset="0"/>
            </a:endParaRPr>
          </a:p>
        </p:txBody>
      </p:sp>
      <p:sp>
        <p:nvSpPr>
          <p:cNvPr id="19458" name="内容占位符 2"/>
          <p:cNvSpPr>
            <a:spLocks noGrp="1"/>
          </p:cNvSpPr>
          <p:nvPr>
            <p:ph idx="1"/>
          </p:nvPr>
        </p:nvSpPr>
        <p:spPr>
          <a:xfrm>
            <a:off x="611188" y="915988"/>
            <a:ext cx="7991475" cy="3889375"/>
          </a:xfrm>
        </p:spPr>
        <p:txBody>
          <a:bodyPr/>
          <a:lstStyle/>
          <a:p>
            <a:pPr marL="0" indent="0" eaLnBrk="1" hangingPunct="1">
              <a:spcBef>
                <a:spcPts val="400"/>
              </a:spcBef>
              <a:buFont typeface="Arial"/>
              <a:buNone/>
            </a:pPr>
            <a:r>
              <a:rPr lang="en-US" altLang="zh-CN" sz="1800" b="1" smtClean="0">
                <a:solidFill>
                  <a:srgbClr val="FF0000"/>
                </a:solidFill>
                <a:latin typeface="Times New Roman" pitchFamily="18" charset="0"/>
                <a:cs typeface="Times New Roman" pitchFamily="18" charset="0"/>
              </a:rPr>
              <a:t>Title</a:t>
            </a:r>
            <a:endParaRPr lang="en-US" altLang="zh-CN" sz="1800" u="sng">
              <a:latin typeface="Times New Roman" pitchFamily="18" charset="0"/>
              <a:cs typeface="Times New Roman" pitchFamily="18" charset="0"/>
            </a:endParaRPr>
          </a:p>
          <a:p>
            <a:pPr marL="0" indent="0" eaLnBrk="1" hangingPunct="1">
              <a:spcBef>
                <a:spcPts val="400"/>
              </a:spcBef>
              <a:buFont typeface="Arial"/>
              <a:buNone/>
            </a:pPr>
            <a:r>
              <a:rPr lang="en-US" altLang="zh-CN" sz="1800" b="1" smtClean="0">
                <a:solidFill>
                  <a:srgbClr val="FF0000"/>
                </a:solidFill>
                <a:latin typeface="Times New Roman" pitchFamily="18" charset="0"/>
                <a:cs typeface="Times New Roman" pitchFamily="18" charset="0"/>
              </a:rPr>
              <a:t>Author</a:t>
            </a:r>
            <a:endParaRPr lang="en-US" altLang="zh-CN" sz="1800" u="sng">
              <a:latin typeface="Times New Roman" pitchFamily="18" charset="0"/>
              <a:cs typeface="Times New Roman" pitchFamily="18" charset="0"/>
            </a:endParaRPr>
          </a:p>
          <a:p>
            <a:pPr marL="0" indent="0" eaLnBrk="1" hangingPunct="1">
              <a:spcBef>
                <a:spcPts val="400"/>
              </a:spcBef>
              <a:buFont typeface="Arial"/>
              <a:buNone/>
            </a:pPr>
            <a:r>
              <a:rPr lang="en-US" altLang="zh-CN" sz="1800" b="1">
                <a:solidFill>
                  <a:srgbClr val="FF0000"/>
                </a:solidFill>
                <a:latin typeface="Times New Roman" pitchFamily="18" charset="0"/>
                <a:cs typeface="Times New Roman" pitchFamily="18" charset="0"/>
              </a:rPr>
              <a:t>Setting</a:t>
            </a:r>
          </a:p>
          <a:p>
            <a:pPr marL="0" indent="0" eaLnBrk="1" hangingPunct="1">
              <a:spcBef>
                <a:spcPts val="400"/>
              </a:spcBef>
            </a:pPr>
            <a:r>
              <a:rPr lang="en-US" altLang="zh-CN" sz="1800">
                <a:latin typeface="Times New Roman" pitchFamily="18" charset="0"/>
                <a:cs typeface="Times New Roman" pitchFamily="18" charset="0"/>
              </a:rPr>
              <a:t> Time</a:t>
            </a:r>
            <a:r>
              <a:rPr lang="en-US" altLang="zh-CN" sz="1800" smtClean="0">
                <a:latin typeface="Times New Roman" pitchFamily="18" charset="0"/>
                <a:cs typeface="Times New Roman" pitchFamily="18" charset="0"/>
              </a:rPr>
              <a:t>:</a:t>
            </a:r>
            <a:endParaRPr lang="en-US" altLang="zh-CN" sz="1800" u="sng">
              <a:latin typeface="Times New Roman" pitchFamily="18" charset="0"/>
              <a:cs typeface="Times New Roman" pitchFamily="18" charset="0"/>
            </a:endParaRPr>
          </a:p>
          <a:p>
            <a:pPr marL="0" indent="0" eaLnBrk="1" hangingPunct="1">
              <a:spcBef>
                <a:spcPts val="400"/>
              </a:spcBef>
            </a:pPr>
            <a:r>
              <a:rPr lang="en-US" altLang="zh-CN" sz="1800">
                <a:latin typeface="Times New Roman" pitchFamily="18" charset="0"/>
                <a:cs typeface="Times New Roman" pitchFamily="18" charset="0"/>
              </a:rPr>
              <a:t> Place</a:t>
            </a:r>
            <a:r>
              <a:rPr lang="en-US" altLang="zh-CN" sz="1800" smtClean="0">
                <a:latin typeface="Times New Roman" pitchFamily="18" charset="0"/>
                <a:cs typeface="Times New Roman" pitchFamily="18" charset="0"/>
              </a:rPr>
              <a:t>:</a:t>
            </a:r>
            <a:endParaRPr lang="en-US" altLang="zh-CN" sz="1800" u="sng">
              <a:latin typeface="Times New Roman" pitchFamily="18" charset="0"/>
              <a:cs typeface="Times New Roman" pitchFamily="18" charset="0"/>
            </a:endParaRPr>
          </a:p>
          <a:p>
            <a:pPr marL="0" indent="0" eaLnBrk="1" hangingPunct="1">
              <a:spcBef>
                <a:spcPts val="400"/>
              </a:spcBef>
              <a:buFont typeface="Arial"/>
              <a:buNone/>
            </a:pPr>
            <a:r>
              <a:rPr lang="en-US" altLang="zh-CN" sz="1800" b="1" smtClean="0">
                <a:solidFill>
                  <a:srgbClr val="FF0000"/>
                </a:solidFill>
                <a:latin typeface="Times New Roman" pitchFamily="18" charset="0"/>
                <a:cs typeface="Times New Roman" pitchFamily="18" charset="0"/>
              </a:rPr>
              <a:t>Characters</a:t>
            </a:r>
            <a:endParaRPr lang="en-US" altLang="zh-CN" sz="1800" b="1">
              <a:solidFill>
                <a:srgbClr val="FF0000"/>
              </a:solidFill>
              <a:latin typeface="Times New Roman" pitchFamily="18" charset="0"/>
              <a:cs typeface="Times New Roman" pitchFamily="18" charset="0"/>
            </a:endParaRPr>
          </a:p>
          <a:p>
            <a:pPr marL="0" indent="0" eaLnBrk="1" hangingPunct="1">
              <a:spcBef>
                <a:spcPts val="400"/>
              </a:spcBef>
            </a:pPr>
            <a:r>
              <a:rPr lang="en-US" altLang="zh-CN" sz="1800">
                <a:latin typeface="Times New Roman" pitchFamily="18" charset="0"/>
                <a:cs typeface="Times New Roman" pitchFamily="18" charset="0"/>
              </a:rPr>
              <a:t> Jimmy, a Moon-born boy</a:t>
            </a:r>
          </a:p>
          <a:p>
            <a:pPr marL="0" indent="0" eaLnBrk="1" hangingPunct="1">
              <a:spcBef>
                <a:spcPts val="400"/>
              </a:spcBef>
            </a:pPr>
            <a:r>
              <a:rPr lang="en-US" altLang="zh-CN" sz="1800" u="sng">
                <a:latin typeface="Times New Roman" pitchFamily="18" charset="0"/>
                <a:cs typeface="Times New Roman" pitchFamily="18" charset="0"/>
              </a:rPr>
              <a:t> </a:t>
            </a:r>
          </a:p>
          <a:p>
            <a:pPr marL="0" indent="0" eaLnBrk="1" hangingPunct="1">
              <a:spcBef>
                <a:spcPts val="400"/>
              </a:spcBef>
            </a:pPr>
            <a:r>
              <a:rPr lang="en-US" altLang="zh-CN" sz="1800" u="sng">
                <a:latin typeface="Times New Roman" pitchFamily="18" charset="0"/>
                <a:cs typeface="Times New Roman" pitchFamily="18" charset="0"/>
              </a:rPr>
              <a:t> </a:t>
            </a:r>
          </a:p>
          <a:p>
            <a:pPr marL="0" indent="0" eaLnBrk="1" hangingPunct="1">
              <a:spcBef>
                <a:spcPts val="400"/>
              </a:spcBef>
            </a:pPr>
            <a:r>
              <a:rPr lang="en-US" altLang="zh-CN" sz="1800" u="sng">
                <a:latin typeface="Times New Roman" pitchFamily="18" charset="0"/>
                <a:cs typeface="Times New Roman" pitchFamily="18" charset="0"/>
              </a:rPr>
              <a:t> </a:t>
            </a:r>
          </a:p>
        </p:txBody>
      </p:sp>
      <p:sp>
        <p:nvSpPr>
          <p:cNvPr id="4" name="矩形 3"/>
          <p:cNvSpPr/>
          <p:nvPr/>
        </p:nvSpPr>
        <p:spPr>
          <a:xfrm>
            <a:off x="1428728" y="857238"/>
            <a:ext cx="2166106" cy="369332"/>
          </a:xfrm>
          <a:prstGeom prst="rect">
            <a:avLst/>
          </a:prstGeom>
        </p:spPr>
        <p:txBody>
          <a:bodyPr wrap="none">
            <a:spAutoFit/>
          </a:bodyPr>
          <a:lstStyle/>
          <a:p>
            <a:r>
              <a:rPr lang="en-US" altLang="zh-CN" smtClean="0">
                <a:latin typeface="Times New Roman" pitchFamily="18" charset="0"/>
                <a:cs typeface="Times New Roman" pitchFamily="18" charset="0"/>
              </a:rPr>
              <a:t> </a:t>
            </a:r>
            <a:r>
              <a:rPr lang="en-US" altLang="zh-CN" sz="1800" u="sng" smtClean="0">
                <a:solidFill>
                  <a:schemeClr val="accent2"/>
                </a:solidFill>
                <a:latin typeface="Times New Roman" pitchFamily="18" charset="0"/>
                <a:cs typeface="Times New Roman" pitchFamily="18" charset="0"/>
              </a:rPr>
              <a:t>A Boy’s Best Friend </a:t>
            </a:r>
            <a:endParaRPr lang="zh-CN" altLang="en-US" sz="1800">
              <a:solidFill>
                <a:schemeClr val="accent2"/>
              </a:solidFill>
            </a:endParaRPr>
          </a:p>
        </p:txBody>
      </p:sp>
      <p:sp>
        <p:nvSpPr>
          <p:cNvPr id="5" name="矩形 4"/>
          <p:cNvSpPr/>
          <p:nvPr/>
        </p:nvSpPr>
        <p:spPr>
          <a:xfrm>
            <a:off x="1500166" y="1142990"/>
            <a:ext cx="1435073" cy="369332"/>
          </a:xfrm>
          <a:prstGeom prst="rect">
            <a:avLst/>
          </a:prstGeom>
        </p:spPr>
        <p:txBody>
          <a:bodyPr wrap="none">
            <a:spAutoFit/>
          </a:bodyPr>
          <a:lstStyle/>
          <a:p>
            <a:r>
              <a:rPr lang="en-US" altLang="zh-CN" sz="1800" u="sng" smtClean="0">
                <a:solidFill>
                  <a:schemeClr val="accent2"/>
                </a:solidFill>
                <a:latin typeface="Times New Roman" pitchFamily="18" charset="0"/>
                <a:cs typeface="Times New Roman" pitchFamily="18" charset="0"/>
              </a:rPr>
              <a:t>Isaac Asimov</a:t>
            </a:r>
            <a:endParaRPr lang="zh-CN" altLang="en-US" sz="1800">
              <a:solidFill>
                <a:schemeClr val="accent2"/>
              </a:solidFill>
            </a:endParaRPr>
          </a:p>
        </p:txBody>
      </p:sp>
      <p:sp>
        <p:nvSpPr>
          <p:cNvPr id="6" name="矩形 5"/>
          <p:cNvSpPr/>
          <p:nvPr/>
        </p:nvSpPr>
        <p:spPr>
          <a:xfrm>
            <a:off x="1500166" y="1773790"/>
            <a:ext cx="1383712" cy="369332"/>
          </a:xfrm>
          <a:prstGeom prst="rect">
            <a:avLst/>
          </a:prstGeom>
        </p:spPr>
        <p:txBody>
          <a:bodyPr wrap="none">
            <a:spAutoFit/>
          </a:bodyPr>
          <a:lstStyle/>
          <a:p>
            <a:r>
              <a:rPr lang="en-US" altLang="zh-CN" sz="1800" u="sng" smtClean="0">
                <a:solidFill>
                  <a:schemeClr val="accent2"/>
                </a:solidFill>
                <a:latin typeface="Times New Roman" pitchFamily="18" charset="0"/>
                <a:cs typeface="Times New Roman" pitchFamily="18" charset="0"/>
              </a:rPr>
              <a:t>In the future </a:t>
            </a:r>
            <a:endParaRPr lang="zh-CN" altLang="en-US" sz="1800">
              <a:solidFill>
                <a:schemeClr val="accent2"/>
              </a:solidFill>
            </a:endParaRPr>
          </a:p>
        </p:txBody>
      </p:sp>
      <p:sp>
        <p:nvSpPr>
          <p:cNvPr id="7" name="矩形 6"/>
          <p:cNvSpPr/>
          <p:nvPr/>
        </p:nvSpPr>
        <p:spPr>
          <a:xfrm>
            <a:off x="1441716" y="2071684"/>
            <a:ext cx="1415772" cy="369332"/>
          </a:xfrm>
          <a:prstGeom prst="rect">
            <a:avLst/>
          </a:prstGeom>
        </p:spPr>
        <p:txBody>
          <a:bodyPr wrap="none">
            <a:spAutoFit/>
          </a:bodyPr>
          <a:lstStyle/>
          <a:p>
            <a:r>
              <a:rPr lang="en-US" altLang="zh-CN" sz="1800" u="sng" smtClean="0">
                <a:solidFill>
                  <a:schemeClr val="accent2"/>
                </a:solidFill>
                <a:latin typeface="Times New Roman" pitchFamily="18" charset="0"/>
                <a:cs typeface="Times New Roman" pitchFamily="18" charset="0"/>
              </a:rPr>
              <a:t>On the Moon</a:t>
            </a:r>
            <a:endParaRPr lang="zh-CN" altLang="en-US" sz="1800">
              <a:solidFill>
                <a:schemeClr val="accent2"/>
              </a:solidFill>
            </a:endParaRPr>
          </a:p>
        </p:txBody>
      </p:sp>
      <p:sp>
        <p:nvSpPr>
          <p:cNvPr id="8" name="矩形 7"/>
          <p:cNvSpPr/>
          <p:nvPr/>
        </p:nvSpPr>
        <p:spPr>
          <a:xfrm>
            <a:off x="682111" y="2928940"/>
            <a:ext cx="2961195" cy="369332"/>
          </a:xfrm>
          <a:prstGeom prst="rect">
            <a:avLst/>
          </a:prstGeom>
        </p:spPr>
        <p:txBody>
          <a:bodyPr wrap="none">
            <a:spAutoFit/>
          </a:bodyPr>
          <a:lstStyle/>
          <a:p>
            <a:pPr marL="0" indent="0" eaLnBrk="1" hangingPunct="1">
              <a:spcBef>
                <a:spcPts val="400"/>
              </a:spcBef>
            </a:pPr>
            <a:r>
              <a:rPr lang="en-US" altLang="zh-CN" sz="1800" u="sng" smtClean="0">
                <a:solidFill>
                  <a:schemeClr val="accent2"/>
                </a:solidFill>
                <a:latin typeface="Times New Roman" pitchFamily="18" charset="0"/>
                <a:cs typeface="Times New Roman" pitchFamily="18" charset="0"/>
              </a:rPr>
              <a:t> Mr Anderson, Jimmy’s father</a:t>
            </a:r>
            <a:endParaRPr lang="en-US" altLang="zh-CN" sz="1800" u="sng">
              <a:solidFill>
                <a:schemeClr val="accent2"/>
              </a:solidFill>
              <a:latin typeface="Times New Roman" pitchFamily="18" charset="0"/>
              <a:cs typeface="Times New Roman" pitchFamily="18" charset="0"/>
            </a:endParaRPr>
          </a:p>
        </p:txBody>
      </p:sp>
      <p:sp>
        <p:nvSpPr>
          <p:cNvPr id="9" name="矩形 8"/>
          <p:cNvSpPr/>
          <p:nvPr/>
        </p:nvSpPr>
        <p:spPr>
          <a:xfrm>
            <a:off x="714348" y="3214692"/>
            <a:ext cx="3108672" cy="369332"/>
          </a:xfrm>
          <a:prstGeom prst="rect">
            <a:avLst/>
          </a:prstGeom>
        </p:spPr>
        <p:txBody>
          <a:bodyPr wrap="none">
            <a:spAutoFit/>
          </a:bodyPr>
          <a:lstStyle/>
          <a:p>
            <a:r>
              <a:rPr lang="en-US" altLang="zh-CN" sz="1800" u="sng" smtClean="0">
                <a:solidFill>
                  <a:schemeClr val="accent2"/>
                </a:solidFill>
                <a:latin typeface="Times New Roman" pitchFamily="18" charset="0"/>
                <a:cs typeface="Times New Roman" pitchFamily="18" charset="0"/>
              </a:rPr>
              <a:t>Mrs Anderson, Jimmy’s mother</a:t>
            </a:r>
            <a:endParaRPr lang="zh-CN" altLang="en-US" sz="1800">
              <a:solidFill>
                <a:schemeClr val="accent2"/>
              </a:solidFill>
            </a:endParaRPr>
          </a:p>
        </p:txBody>
      </p:sp>
      <p:sp>
        <p:nvSpPr>
          <p:cNvPr id="10" name="矩形 9"/>
          <p:cNvSpPr/>
          <p:nvPr/>
        </p:nvSpPr>
        <p:spPr>
          <a:xfrm>
            <a:off x="714348" y="3544351"/>
            <a:ext cx="3971921" cy="384721"/>
          </a:xfrm>
          <a:prstGeom prst="rect">
            <a:avLst/>
          </a:prstGeom>
        </p:spPr>
        <p:txBody>
          <a:bodyPr wrap="none">
            <a:spAutoFit/>
          </a:bodyPr>
          <a:lstStyle/>
          <a:p>
            <a:r>
              <a:rPr lang="en-US" altLang="zh-CN" sz="1900" u="sng" err="1" smtClean="0">
                <a:solidFill>
                  <a:schemeClr val="accent2"/>
                </a:solidFill>
                <a:latin typeface="Times New Roman" pitchFamily="18" charset="0"/>
                <a:cs typeface="Times New Roman" pitchFamily="18" charset="0"/>
              </a:rPr>
              <a:t>Robutt, a mechanical dog, Jimmy’s pet</a:t>
            </a:r>
            <a:endParaRPr lang="zh-CN" altLang="en-US" sz="1900">
              <a:solidFill>
                <a:schemeClr val="accent2"/>
              </a:solidFill>
            </a:endParaRPr>
          </a:p>
        </p:txBody>
      </p:sp>
      <p:pic>
        <p:nvPicPr>
          <p:cNvPr id="13" name="内容占位符 4">
            <a:extLst>
              <a:ext uri="{FF2B5EF4-FFF2-40B4-BE49-F238E27FC236}">
                <a16:creationId xmlns="" xmlns:a16="http://schemas.microsoft.com/office/drawing/2014/main" id="{17133849-C38D-489F-B6F8-492C055C9409}"/>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bwMode="auto">
          <a:xfrm>
            <a:off x="4714876" y="571486"/>
            <a:ext cx="3744416" cy="4333139"/>
          </a:xfrm>
          <a:prstGeom prst="rect">
            <a:avLst/>
          </a:prstGeom>
          <a:noFill/>
          <a:ln w="9525">
            <a:noFill/>
            <a:miter lim="800000"/>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after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after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after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 xmlns:a16="http://schemas.microsoft.com/office/drawing/2014/main" id="{2262FA17-6871-4CC0-80FD-ABE5AA6662B1}"/>
              </a:ext>
            </a:extLst>
          </p:cNvPr>
          <p:cNvSpPr>
            <a:spLocks noGrp="1"/>
          </p:cNvSpPr>
          <p:nvPr>
            <p:ph type="title"/>
          </p:nvPr>
        </p:nvSpPr>
        <p:spPr>
          <a:xfrm>
            <a:off x="785786" y="0"/>
            <a:ext cx="7886700" cy="993775"/>
          </a:xfrm>
        </p:spPr>
        <p:txBody>
          <a:bodyPr/>
          <a:lstStyle/>
          <a:p>
            <a:r>
              <a:rPr lang="en-US" altLang="zh-CN" sz="2400" b="1">
                <a:latin typeface="Verdana" pitchFamily="34" charset="0"/>
              </a:rPr>
              <a:t>Activity 3 </a:t>
            </a:r>
            <a:r>
              <a:rPr lang="en-US" altLang="zh-CN" sz="2300" b="1">
                <a:latin typeface="Calibri" pitchFamily="34" charset="0"/>
                <a:cs typeface="Calibri" pitchFamily="34" charset="0"/>
              </a:rPr>
              <a:t>Complete the summary of the story.</a:t>
            </a:r>
            <a:endParaRPr lang="zh-CN" altLang="en-US" sz="2300"/>
          </a:p>
        </p:txBody>
      </p:sp>
      <p:sp>
        <p:nvSpPr>
          <p:cNvPr id="3" name="内容占位符 2">
            <a:extLst>
              <a:ext uri="{FF2B5EF4-FFF2-40B4-BE49-F238E27FC236}">
                <a16:creationId xmlns="" xmlns:a16="http://schemas.microsoft.com/office/drawing/2014/main" id="{41E86EB3-2206-48F3-B180-A842F71609AB}"/>
              </a:ext>
            </a:extLst>
          </p:cNvPr>
          <p:cNvSpPr>
            <a:spLocks noGrp="1"/>
          </p:cNvSpPr>
          <p:nvPr>
            <p:ph idx="1"/>
          </p:nvPr>
        </p:nvSpPr>
        <p:spPr>
          <a:xfrm>
            <a:off x="428596" y="785800"/>
            <a:ext cx="7886700" cy="2286016"/>
          </a:xfrm>
        </p:spPr>
        <p:txBody>
          <a:bodyPr/>
          <a:lstStyle/>
          <a:p>
            <a:pPr marL="0" indent="0">
              <a:buNone/>
            </a:pPr>
            <a:r>
              <a:rPr lang="en-US" altLang="zh-CN" b="1">
                <a:solidFill>
                  <a:srgbClr val="FF0000"/>
                </a:solidFill>
                <a:latin typeface="Calibri" pitchFamily="34" charset="0"/>
              </a:rPr>
              <a:t>Plot</a:t>
            </a:r>
          </a:p>
          <a:p>
            <a:pPr marL="0" indent="0">
              <a:buNone/>
            </a:pPr>
            <a:r>
              <a:rPr lang="en-US" altLang="zh-CN" sz="1900" u="sng">
                <a:solidFill>
                  <a:schemeClr val="accent2"/>
                </a:solidFill>
                <a:latin typeface="Times New Roman" pitchFamily="18" charset="0"/>
                <a:cs typeface="Times New Roman" pitchFamily="18" charset="0"/>
              </a:rPr>
              <a:t>Jimmy’s parents get a dog from Earth. They want to give it to Jimmy as a pet. But… Jimmy already has a robot pet named Robutt. His parents think it would be good for Jimmy to have a real dog, and that he would like it. They want to send Robutt to another family. To his parents’ surprise, Jimmy refuses to accept the real dog, because he loves Robutt and he believes Robutt loves him too. For Jimmy, Robutt is not just a mechanical dog, but a real friend. </a:t>
            </a:r>
            <a:endParaRPr lang="zh-CN" altLang="en-US" sz="1900" u="sng">
              <a:solidFill>
                <a:schemeClr val="accent2"/>
              </a:solidFill>
              <a:latin typeface="Times New Roman" pitchFamily="18" charset="0"/>
              <a:cs typeface="Times New Roman" pitchFamily="18" charset="0"/>
            </a:endParaRPr>
          </a:p>
        </p:txBody>
      </p:sp>
      <p:sp>
        <p:nvSpPr>
          <p:cNvPr id="4" name="矩形 3"/>
          <p:cNvSpPr/>
          <p:nvPr/>
        </p:nvSpPr>
        <p:spPr>
          <a:xfrm>
            <a:off x="428596" y="3071816"/>
            <a:ext cx="4572000" cy="1072088"/>
          </a:xfrm>
          <a:prstGeom prst="rect">
            <a:avLst/>
          </a:prstGeom>
        </p:spPr>
        <p:txBody>
          <a:bodyPr>
            <a:spAutoFit/>
          </a:bodyPr>
          <a:lstStyle/>
          <a:p>
            <a:pPr marL="0" indent="0" eaLnBrk="1" hangingPunct="1">
              <a:spcBef>
                <a:spcPts val="400"/>
              </a:spcBef>
              <a:buFont typeface="Arial"/>
              <a:buNone/>
            </a:pPr>
            <a:r>
              <a:rPr lang="en-US" altLang="zh-CN" sz="1900" b="1" smtClean="0">
                <a:solidFill>
                  <a:srgbClr val="FF0000"/>
                </a:solidFill>
                <a:latin typeface="Times New Roman" pitchFamily="18" charset="0"/>
                <a:cs typeface="Times New Roman" pitchFamily="18" charset="0"/>
              </a:rPr>
              <a:t>Different attitudes towards Robutt</a:t>
            </a:r>
            <a:endParaRPr lang="en-US" altLang="zh-CN" sz="1900" b="1" smtClean="0">
              <a:solidFill>
                <a:srgbClr val="FF0000"/>
              </a:solidFill>
              <a:latin typeface="Times New Roman" pitchFamily="18" charset="0"/>
              <a:cs typeface="Times New Roman" pitchFamily="18" charset="0"/>
            </a:endParaRPr>
          </a:p>
          <a:p>
            <a:pPr marL="0" indent="0" eaLnBrk="1" hangingPunct="1">
              <a:spcBef>
                <a:spcPts val="400"/>
              </a:spcBef>
            </a:pPr>
            <a:r>
              <a:rPr lang="en-US" altLang="zh-CN" sz="1900" smtClean="0">
                <a:latin typeface="Times New Roman" pitchFamily="18" charset="0"/>
                <a:cs typeface="Times New Roman" pitchFamily="18" charset="0"/>
              </a:rPr>
              <a:t>Parents:</a:t>
            </a:r>
            <a:endParaRPr lang="en-US" altLang="zh-CN" sz="1900" u="sng" smtClean="0">
              <a:latin typeface="Times New Roman" pitchFamily="18" charset="0"/>
              <a:cs typeface="Times New Roman" pitchFamily="18" charset="0"/>
            </a:endParaRPr>
          </a:p>
          <a:p>
            <a:pPr marL="0" indent="0" eaLnBrk="1" hangingPunct="1">
              <a:spcBef>
                <a:spcPts val="400"/>
              </a:spcBef>
            </a:pPr>
            <a:r>
              <a:rPr lang="en-US" altLang="zh-CN" sz="1900" smtClean="0">
                <a:latin typeface="Times New Roman" pitchFamily="18" charset="0"/>
                <a:cs typeface="Times New Roman" pitchFamily="18" charset="0"/>
              </a:rPr>
              <a:t>Jimmy:</a:t>
            </a:r>
            <a:endParaRPr lang="zh-CN" altLang="en-US" sz="1900" u="sng">
              <a:latin typeface="Times New Roman" pitchFamily="18" charset="0"/>
              <a:cs typeface="Times New Roman" pitchFamily="18" charset="0"/>
            </a:endParaRPr>
          </a:p>
        </p:txBody>
      </p:sp>
      <p:sp>
        <p:nvSpPr>
          <p:cNvPr id="5" name="矩形 4"/>
          <p:cNvSpPr/>
          <p:nvPr/>
        </p:nvSpPr>
        <p:spPr>
          <a:xfrm>
            <a:off x="1285852" y="3429006"/>
            <a:ext cx="5808000" cy="384721"/>
          </a:xfrm>
          <a:prstGeom prst="rect">
            <a:avLst/>
          </a:prstGeom>
        </p:spPr>
        <p:txBody>
          <a:bodyPr wrap="none">
            <a:spAutoFit/>
          </a:bodyPr>
          <a:lstStyle/>
          <a:p>
            <a:r>
              <a:rPr lang="en-US" altLang="zh-CN" sz="1900" u="sng" smtClean="0">
                <a:solidFill>
                  <a:schemeClr val="accent2"/>
                </a:solidFill>
                <a:latin typeface="Times New Roman" pitchFamily="18" charset="0"/>
                <a:cs typeface="Times New Roman" pitchFamily="18" charset="0"/>
              </a:rPr>
              <a:t>They think Robutt is a mechanical imitation of a real dog.</a:t>
            </a:r>
            <a:endParaRPr lang="zh-CN" altLang="en-US" sz="1900">
              <a:solidFill>
                <a:schemeClr val="accent2"/>
              </a:solidFill>
            </a:endParaRPr>
          </a:p>
        </p:txBody>
      </p:sp>
      <p:sp>
        <p:nvSpPr>
          <p:cNvPr id="6" name="矩形 5"/>
          <p:cNvSpPr/>
          <p:nvPr/>
        </p:nvSpPr>
        <p:spPr>
          <a:xfrm>
            <a:off x="1285852" y="3758665"/>
            <a:ext cx="4708340" cy="384721"/>
          </a:xfrm>
          <a:prstGeom prst="rect">
            <a:avLst/>
          </a:prstGeom>
        </p:spPr>
        <p:txBody>
          <a:bodyPr wrap="none">
            <a:spAutoFit/>
          </a:bodyPr>
          <a:lstStyle/>
          <a:p>
            <a:r>
              <a:rPr lang="en-US" altLang="zh-CN" sz="1900" u="sng" smtClean="0">
                <a:solidFill>
                  <a:schemeClr val="accent2"/>
                </a:solidFill>
                <a:latin typeface="Times New Roman" pitchFamily="18" charset="0"/>
                <a:cs typeface="Times New Roman" pitchFamily="18" charset="0"/>
              </a:rPr>
              <a:t>He loves Robutt and treats him like a real dog.</a:t>
            </a:r>
            <a:endParaRPr lang="zh-CN" altLang="en-US" sz="1900">
              <a:solidFill>
                <a:schemeClr val="accent2"/>
              </a:solidFill>
            </a:endParaRPr>
          </a:p>
        </p:txBody>
      </p:sp>
    </p:spTree>
    <p:extLst>
      <p:ext uri="{BB962C8B-B14F-4D97-AF65-F5344CB8AC3E}">
        <p14:creationId xmlns="" xmlns:p14="http://schemas.microsoft.com/office/powerpoint/2010/main" val="113820136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after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P spid="5" grpId="0"/>
      <p:bldP spid="6" grpId="0"/>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0481" name="标题 1"/>
          <p:cNvSpPr>
            <a:spLocks noGrp="1"/>
          </p:cNvSpPr>
          <p:nvPr>
            <p:ph type="title"/>
          </p:nvPr>
        </p:nvSpPr>
        <p:spPr>
          <a:xfrm>
            <a:off x="611188" y="0"/>
            <a:ext cx="6319837" cy="1144588"/>
          </a:xfrm>
        </p:spPr>
        <p:txBody>
          <a:bodyPr/>
          <a:lstStyle/>
          <a:p>
            <a:pPr eaLnBrk="1" hangingPunct="1"/>
            <a:r>
              <a:rPr lang="en-US" altLang="zh-CN" sz="2400" b="1">
                <a:latin typeface="Verdana" pitchFamily="34" charset="0"/>
              </a:rPr>
              <a:t>Think &amp; Share</a:t>
            </a:r>
            <a:endParaRPr lang="zh-CN" altLang="en-US" sz="2400" b="1">
              <a:latin typeface="Verdana" pitchFamily="34" charset="0"/>
            </a:endParaRPr>
          </a:p>
        </p:txBody>
      </p:sp>
      <p:sp>
        <p:nvSpPr>
          <p:cNvPr id="20482" name="矩形 4"/>
          <p:cNvSpPr>
            <a:spLocks noChangeArrowheads="1"/>
          </p:cNvSpPr>
          <p:nvPr/>
        </p:nvSpPr>
        <p:spPr bwMode="auto">
          <a:xfrm>
            <a:off x="684213" y="915989"/>
            <a:ext cx="7343775" cy="3631763"/>
          </a:xfrm>
          <a:prstGeom prst="rect">
            <a:avLst/>
          </a:prstGeom>
          <a:noFill/>
          <a:ln w="9525">
            <a:noFill/>
            <a:miter lim="800000"/>
          </a:ln>
        </p:spPr>
        <p:txBody>
          <a:bodyPr wrap="square">
            <a:spAutoFit/>
          </a:bodyPr>
          <a:lstStyle/>
          <a:p>
            <a:pPr marL="271463" indent="-271463"/>
            <a:r>
              <a:rPr lang="en-US" altLang="zh-CN" sz="2100">
                <a:latin typeface="Times New Roman" pitchFamily="18" charset="0"/>
                <a:cs typeface="Times New Roman" pitchFamily="18" charset="0"/>
              </a:rPr>
              <a:t>1 What are the similarities and differences between Robutt and a </a:t>
            </a:r>
            <a:r>
              <a:rPr lang="en-US" altLang="zh-CN" sz="2100" smtClean="0">
                <a:latin typeface="Times New Roman" pitchFamily="18" charset="0"/>
                <a:cs typeface="Times New Roman" pitchFamily="18" charset="0"/>
              </a:rPr>
              <a:t>  real </a:t>
            </a:r>
            <a:r>
              <a:rPr lang="en-US" altLang="zh-CN" sz="2100">
                <a:latin typeface="Times New Roman" pitchFamily="18" charset="0"/>
                <a:cs typeface="Times New Roman" pitchFamily="18" charset="0"/>
              </a:rPr>
              <a:t>dog? </a:t>
            </a:r>
          </a:p>
          <a:p>
            <a:pPr marL="177800" indent="-177800"/>
            <a:endParaRPr lang="en-US" altLang="zh-CN" sz="2100" smtClean="0">
              <a:latin typeface="Times New Roman" pitchFamily="18" charset="0"/>
              <a:cs typeface="Times New Roman" pitchFamily="18" charset="0"/>
            </a:endParaRPr>
          </a:p>
          <a:p>
            <a:pPr marL="177800" indent="-177800"/>
            <a:endParaRPr lang="en-US" altLang="zh-CN" sz="2100" smtClean="0">
              <a:latin typeface="Times New Roman" pitchFamily="18" charset="0"/>
              <a:cs typeface="Times New Roman" pitchFamily="18" charset="0"/>
            </a:endParaRPr>
          </a:p>
          <a:p>
            <a:pPr marL="177800" indent="-177800"/>
            <a:endParaRPr lang="en-US" altLang="zh-CN" sz="2100" smtClean="0">
              <a:latin typeface="Times New Roman" pitchFamily="18" charset="0"/>
              <a:cs typeface="Times New Roman" pitchFamily="18" charset="0"/>
            </a:endParaRPr>
          </a:p>
          <a:p>
            <a:pPr marL="177800" indent="-177800"/>
            <a:endParaRPr lang="en-US" altLang="zh-CN" sz="2100" smtClean="0">
              <a:latin typeface="Times New Roman" pitchFamily="18" charset="0"/>
              <a:cs typeface="Times New Roman" pitchFamily="18" charset="0"/>
            </a:endParaRPr>
          </a:p>
          <a:p>
            <a:pPr marL="177800" indent="-177800"/>
            <a:endParaRPr lang="en-US" altLang="zh-CN" sz="2100" smtClean="0">
              <a:latin typeface="Times New Roman" pitchFamily="18" charset="0"/>
              <a:cs typeface="Times New Roman" pitchFamily="18" charset="0"/>
            </a:endParaRPr>
          </a:p>
          <a:p>
            <a:pPr marL="177800" indent="-177800"/>
            <a:endParaRPr lang="en-US" altLang="zh-CN" sz="2100" smtClean="0">
              <a:latin typeface="Times New Roman" pitchFamily="18" charset="0"/>
              <a:cs typeface="Times New Roman" pitchFamily="18" charset="0"/>
            </a:endParaRPr>
          </a:p>
          <a:p>
            <a:pPr marL="177800" indent="-177800"/>
            <a:endParaRPr lang="en-US" altLang="zh-CN" sz="2100" smtClean="0">
              <a:latin typeface="Times New Roman" pitchFamily="18" charset="0"/>
              <a:cs typeface="Times New Roman" pitchFamily="18" charset="0"/>
            </a:endParaRPr>
          </a:p>
          <a:p>
            <a:endParaRPr lang="en-US" altLang="zh-CN" sz="2100">
              <a:latin typeface="Calibri" pitchFamily="34" charset="0"/>
              <a:cs typeface="Calibri" pitchFamily="34" charset="0"/>
            </a:endParaRPr>
          </a:p>
          <a:p>
            <a:endParaRPr lang="en-US" altLang="zh-CN" sz="2000">
              <a:latin typeface="等线"/>
            </a:endParaRPr>
          </a:p>
        </p:txBody>
      </p:sp>
      <p:sp>
        <p:nvSpPr>
          <p:cNvPr id="4" name="矩形 3"/>
          <p:cNvSpPr/>
          <p:nvPr/>
        </p:nvSpPr>
        <p:spPr>
          <a:xfrm>
            <a:off x="857224" y="1714494"/>
            <a:ext cx="7143800" cy="2554545"/>
          </a:xfrm>
          <a:prstGeom prst="rect">
            <a:avLst/>
          </a:prstGeom>
        </p:spPr>
        <p:txBody>
          <a:bodyPr wrap="square">
            <a:spAutoFit/>
          </a:bodyPr>
          <a:lstStyle/>
          <a:p>
            <a:pPr marL="0" indent="0">
              <a:buNone/>
            </a:pPr>
            <a:r>
              <a:rPr lang="en-US" altLang="zh-CN" sz="2000" b="1" smtClean="0">
                <a:solidFill>
                  <a:schemeClr val="accent2"/>
                </a:solidFill>
                <a:latin typeface="Times New Roman" pitchFamily="18" charset="0"/>
                <a:cs typeface="Times New Roman" pitchFamily="18" charset="0"/>
              </a:rPr>
              <a:t>Similarities:</a:t>
            </a:r>
            <a:r>
              <a:rPr lang="en-US" altLang="zh-CN" sz="2000" smtClean="0">
                <a:solidFill>
                  <a:schemeClr val="accent2"/>
                </a:solidFill>
                <a:latin typeface="Times New Roman" pitchFamily="18" charset="0"/>
                <a:cs typeface="Times New Roman" pitchFamily="18" charset="0"/>
              </a:rPr>
              <a:t> </a:t>
            </a:r>
          </a:p>
          <a:p>
            <a:pPr marL="0" indent="0">
              <a:buNone/>
            </a:pPr>
            <a:r>
              <a:rPr lang="en-US" altLang="zh-CN" sz="2000" smtClean="0">
                <a:solidFill>
                  <a:schemeClr val="accent2"/>
                </a:solidFill>
                <a:latin typeface="Times New Roman" pitchFamily="18" charset="0"/>
                <a:cs typeface="Times New Roman" pitchFamily="18" charset="0"/>
              </a:rPr>
              <a:t>Both are able to respond to orders given by human beings. </a:t>
            </a:r>
          </a:p>
          <a:p>
            <a:pPr marL="0" indent="0">
              <a:buNone/>
            </a:pPr>
            <a:r>
              <a:rPr lang="en-US" altLang="zh-CN" sz="2000" smtClean="0">
                <a:solidFill>
                  <a:schemeClr val="accent2"/>
                </a:solidFill>
                <a:latin typeface="Times New Roman" pitchFamily="18" charset="0"/>
                <a:cs typeface="Times New Roman" pitchFamily="18" charset="0"/>
              </a:rPr>
              <a:t>Both can outrace human beings. </a:t>
            </a:r>
          </a:p>
          <a:p>
            <a:pPr marL="0" indent="0">
              <a:buNone/>
            </a:pPr>
            <a:r>
              <a:rPr lang="en-US" altLang="zh-CN" sz="2000" smtClean="0">
                <a:solidFill>
                  <a:schemeClr val="accent2"/>
                </a:solidFill>
                <a:latin typeface="Times New Roman" pitchFamily="18" charset="0"/>
                <a:cs typeface="Times New Roman" pitchFamily="18" charset="0"/>
              </a:rPr>
              <a:t>Both can guide and protect human beings.        </a:t>
            </a:r>
          </a:p>
          <a:p>
            <a:pPr marL="0" indent="0">
              <a:buNone/>
            </a:pPr>
            <a:r>
              <a:rPr lang="en-US" altLang="zh-CN" sz="2000" b="1" smtClean="0">
                <a:solidFill>
                  <a:schemeClr val="accent2"/>
                </a:solidFill>
                <a:latin typeface="Times New Roman" pitchFamily="18" charset="0"/>
                <a:cs typeface="Times New Roman" pitchFamily="18" charset="0"/>
              </a:rPr>
              <a:t>Differences: </a:t>
            </a:r>
            <a:r>
              <a:rPr lang="en-US" altLang="zh-CN" sz="2000" smtClean="0">
                <a:solidFill>
                  <a:schemeClr val="accent2"/>
                </a:solidFill>
                <a:latin typeface="Times New Roman" pitchFamily="18" charset="0"/>
                <a:cs typeface="Times New Roman" pitchFamily="18" charset="0"/>
              </a:rPr>
              <a:t>They have different appearances. </a:t>
            </a:r>
          </a:p>
          <a:p>
            <a:pPr marL="0" indent="0">
              <a:buNone/>
            </a:pPr>
            <a:r>
              <a:rPr lang="en-US" altLang="zh-CN" sz="2000" smtClean="0">
                <a:solidFill>
                  <a:schemeClr val="accent2"/>
                </a:solidFill>
                <a:latin typeface="Times New Roman" pitchFamily="18" charset="0"/>
                <a:cs typeface="Times New Roman" pitchFamily="18" charset="0"/>
              </a:rPr>
              <a:t>A real dog is a living creature, while Robutt is a machine. </a:t>
            </a:r>
          </a:p>
          <a:p>
            <a:pPr marL="0" indent="0">
              <a:buNone/>
            </a:pPr>
            <a:r>
              <a:rPr lang="en-US" altLang="zh-CN" sz="2000" smtClean="0">
                <a:solidFill>
                  <a:schemeClr val="accent2"/>
                </a:solidFill>
                <a:latin typeface="Times New Roman" pitchFamily="18" charset="0"/>
                <a:cs typeface="Times New Roman" pitchFamily="18" charset="0"/>
              </a:rPr>
              <a:t>A real dog loves human beings as a result of its nature, while Robutt is just adjusted to act as though it loves human beings. </a:t>
            </a:r>
            <a:endParaRPr lang="en-US" altLang="zh-CN" sz="2000">
              <a:solidFill>
                <a:schemeClr val="accent2"/>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anim calcmode="lin" valueType="num">
                                      <p:cBhvr additive="base">
                                        <p:cTn id="7" dur="500" fill="hold"/>
                                        <p:tgtEl>
                                          <p:spTgt spid="20482"/>
                                        </p:tgtEl>
                                        <p:attrNameLst>
                                          <p:attrName>ppt_x</p:attrName>
                                        </p:attrNameLst>
                                      </p:cBhvr>
                                      <p:tavLst>
                                        <p:tav tm="0">
                                          <p:val>
                                            <p:strVal val="#ppt_x"/>
                                          </p:val>
                                        </p:tav>
                                        <p:tav tm="100000">
                                          <p:val>
                                            <p:strVal val="#ppt_x"/>
                                          </p:val>
                                        </p:tav>
                                      </p:tavLst>
                                    </p:anim>
                                    <p:anim calcmode="lin" valueType="num">
                                      <p:cBhvr additive="base">
                                        <p:cTn id="8" dur="500" fill="hold"/>
                                        <p:tgtEl>
                                          <p:spTgt spid="2048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 calcmode="lin" valueType="num">
                                      <p:cBhvr additive="base">
                                        <p:cTn id="1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additive="base">
                                        <p:cTn id="21"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anim calcmode="lin" valueType="num">
                                      <p:cBhvr additive="base">
                                        <p:cTn id="2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4">
                                            <p:txEl>
                                              <p:pRg st="5" end="5"/>
                                            </p:txEl>
                                          </p:spTgt>
                                        </p:tgtEl>
                                        <p:attrNameLst>
                                          <p:attrName>style.visibility</p:attrName>
                                        </p:attrNameLst>
                                      </p:cBhvr>
                                      <p:to>
                                        <p:strVal val="visible"/>
                                      </p:to>
                                    </p:set>
                                    <p:anim calcmode="lin" valueType="num">
                                      <p:cBhvr additive="base">
                                        <p:cTn id="33"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 calcmode="lin" valueType="num">
                                      <p:cBhvr additive="base">
                                        <p:cTn id="3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Ls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0481" name="标题 1"/>
          <p:cNvSpPr>
            <a:spLocks noGrp="1"/>
          </p:cNvSpPr>
          <p:nvPr>
            <p:ph type="title"/>
          </p:nvPr>
        </p:nvSpPr>
        <p:spPr>
          <a:xfrm>
            <a:off x="571472" y="0"/>
            <a:ext cx="6319837" cy="1144588"/>
          </a:xfrm>
        </p:spPr>
        <p:txBody>
          <a:bodyPr/>
          <a:lstStyle/>
          <a:p>
            <a:pPr eaLnBrk="1" hangingPunct="1"/>
            <a:r>
              <a:rPr lang="en-US" altLang="zh-CN" sz="2400" b="1" smtClean="0">
                <a:latin typeface="Verdana" pitchFamily="34" charset="0"/>
              </a:rPr>
              <a:t>Think &amp; Share</a:t>
            </a:r>
            <a:endParaRPr lang="zh-CN" altLang="en-US" sz="2400" b="1">
              <a:latin typeface="Verdana" pitchFamily="34" charset="0"/>
            </a:endParaRPr>
          </a:p>
        </p:txBody>
      </p:sp>
      <p:sp>
        <p:nvSpPr>
          <p:cNvPr id="20482" name="矩形 4"/>
          <p:cNvSpPr>
            <a:spLocks noChangeArrowheads="1"/>
          </p:cNvSpPr>
          <p:nvPr/>
        </p:nvSpPr>
        <p:spPr bwMode="auto">
          <a:xfrm>
            <a:off x="642910" y="928676"/>
            <a:ext cx="7929618" cy="4524315"/>
          </a:xfrm>
          <a:prstGeom prst="rect">
            <a:avLst/>
          </a:prstGeom>
          <a:noFill/>
          <a:ln w="9525">
            <a:noFill/>
            <a:miter lim="800000"/>
          </a:ln>
        </p:spPr>
        <p:txBody>
          <a:bodyPr wrap="square">
            <a:spAutoFit/>
          </a:bodyPr>
          <a:lstStyle/>
          <a:p>
            <a:pPr marL="177800" indent="-177800"/>
            <a:r>
              <a:rPr lang="en-US" altLang="zh-CN" sz="1900" smtClean="0">
                <a:latin typeface="Times New Roman" pitchFamily="18" charset="0"/>
                <a:cs typeface="Times New Roman" pitchFamily="18" charset="0"/>
              </a:rPr>
              <a:t>2 Is there any foreshadowing of Jimmy’s final decision? Find clues in the reading passage. </a:t>
            </a:r>
          </a:p>
          <a:p>
            <a:pPr marL="177800" indent="-177800"/>
            <a:endParaRPr lang="en-US" altLang="zh-CN" sz="1900" smtClean="0">
              <a:latin typeface="Times New Roman" pitchFamily="18" charset="0"/>
              <a:cs typeface="Times New Roman" pitchFamily="18" charset="0"/>
            </a:endParaRPr>
          </a:p>
          <a:p>
            <a:pPr marL="177800" indent="-177800"/>
            <a:endParaRPr lang="en-US" altLang="zh-CN" sz="1900" smtClean="0">
              <a:latin typeface="Times New Roman" pitchFamily="18" charset="0"/>
              <a:cs typeface="Times New Roman" pitchFamily="18" charset="0"/>
            </a:endParaRPr>
          </a:p>
          <a:p>
            <a:pPr marL="177800" indent="-177800"/>
            <a:endParaRPr lang="en-US" altLang="zh-CN" sz="1900" smtClean="0">
              <a:latin typeface="Times New Roman" pitchFamily="18" charset="0"/>
              <a:cs typeface="Times New Roman" pitchFamily="18" charset="0"/>
            </a:endParaRPr>
          </a:p>
          <a:p>
            <a:pPr marL="177800" indent="-177800"/>
            <a:endParaRPr lang="en-US" altLang="zh-CN" sz="1900" smtClean="0">
              <a:latin typeface="Times New Roman" pitchFamily="18" charset="0"/>
              <a:cs typeface="Times New Roman" pitchFamily="18" charset="0"/>
            </a:endParaRPr>
          </a:p>
          <a:p>
            <a:pPr marL="177800" indent="-177800"/>
            <a:endParaRPr lang="en-US" altLang="zh-CN" sz="1900" smtClean="0">
              <a:latin typeface="Times New Roman" pitchFamily="18" charset="0"/>
              <a:cs typeface="Times New Roman" pitchFamily="18" charset="0"/>
            </a:endParaRPr>
          </a:p>
          <a:p>
            <a:pPr marL="177800" indent="-177800"/>
            <a:endParaRPr lang="en-US" altLang="zh-CN" sz="1900" smtClean="0">
              <a:latin typeface="Times New Roman" pitchFamily="18" charset="0"/>
              <a:cs typeface="Times New Roman" pitchFamily="18" charset="0"/>
            </a:endParaRPr>
          </a:p>
          <a:p>
            <a:pPr marL="177800" indent="-177800"/>
            <a:r>
              <a:rPr lang="en-US" altLang="zh-CN" sz="1900" smtClean="0">
                <a:latin typeface="Times New Roman" pitchFamily="18" charset="0"/>
                <a:cs typeface="Times New Roman" pitchFamily="18" charset="0"/>
              </a:rPr>
              <a:t>3 What other sci-fi novels about robots can you think of? Share one with the class. </a:t>
            </a:r>
          </a:p>
          <a:p>
            <a:pPr marL="177800" indent="-177800"/>
            <a:endParaRPr lang="en-US" altLang="zh-CN" sz="1900" smtClean="0">
              <a:latin typeface="Times New Roman" pitchFamily="18" charset="0"/>
              <a:cs typeface="Times New Roman" pitchFamily="18" charset="0"/>
            </a:endParaRPr>
          </a:p>
          <a:p>
            <a:pPr marL="177800" indent="-177800"/>
            <a:r>
              <a:rPr lang="en-US" altLang="zh-CN" sz="1900" smtClean="0">
                <a:latin typeface="Times New Roman" pitchFamily="18" charset="0"/>
                <a:cs typeface="Times New Roman" pitchFamily="18" charset="0"/>
              </a:rPr>
              <a:t>4 The two reading passages in this unit show us different aspects of technology in the future. Which of these do you most expect to encounter in your lifetime?</a:t>
            </a:r>
          </a:p>
          <a:p>
            <a:endParaRPr lang="en-US" altLang="zh-CN" sz="2100">
              <a:latin typeface="Calibri" pitchFamily="34" charset="0"/>
              <a:cs typeface="Calibri" pitchFamily="34" charset="0"/>
            </a:endParaRPr>
          </a:p>
          <a:p>
            <a:endParaRPr lang="en-US" altLang="zh-CN" sz="2000">
              <a:latin typeface="等线"/>
            </a:endParaRPr>
          </a:p>
        </p:txBody>
      </p:sp>
      <p:sp>
        <p:nvSpPr>
          <p:cNvPr id="4" name="矩形 3"/>
          <p:cNvSpPr/>
          <p:nvPr/>
        </p:nvSpPr>
        <p:spPr>
          <a:xfrm>
            <a:off x="785786" y="1500180"/>
            <a:ext cx="8001056" cy="1754326"/>
          </a:xfrm>
          <a:prstGeom prst="rect">
            <a:avLst/>
          </a:prstGeom>
        </p:spPr>
        <p:txBody>
          <a:bodyPr wrap="square">
            <a:spAutoFit/>
          </a:bodyPr>
          <a:lstStyle/>
          <a:p>
            <a:pPr marL="0" indent="0">
              <a:buNone/>
            </a:pPr>
            <a:r>
              <a:rPr lang="en-US" altLang="zh-CN" sz="1800" smtClean="0">
                <a:solidFill>
                  <a:schemeClr val="accent2"/>
                </a:solidFill>
                <a:latin typeface="Times New Roman" pitchFamily="18" charset="0"/>
                <a:cs typeface="Times New Roman" pitchFamily="18" charset="0"/>
              </a:rPr>
              <a:t>Yes, there is. </a:t>
            </a:r>
          </a:p>
          <a:p>
            <a:pPr marL="0" indent="0">
              <a:buNone/>
            </a:pPr>
            <a:r>
              <a:rPr lang="en-US" altLang="zh-CN" sz="1800" smtClean="0">
                <a:solidFill>
                  <a:schemeClr val="accent2"/>
                </a:solidFill>
                <a:latin typeface="Times New Roman" pitchFamily="18" charset="0"/>
                <a:cs typeface="Times New Roman" pitchFamily="18" charset="0"/>
              </a:rPr>
              <a:t>At the beginning of the story, we know Jimmy has never seen a real dog. It also seems that he spends a lot of time with Robutt. Jimmy plays with Robutt enthusiastically, shouting “Come on, Robutt”. In the middle of the passage, we are told that “Jimmy couldn’t go wrong while Robutt was around”, indicating that Robutt protects Jimmy well. </a:t>
            </a:r>
            <a:endParaRPr lang="en-US" altLang="zh-CN" sz="1800">
              <a:solidFill>
                <a:schemeClr val="accent2"/>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anim calcmode="lin" valueType="num">
                                      <p:cBhvr additive="base">
                                        <p:cTn id="7" dur="500" fill="hold"/>
                                        <p:tgtEl>
                                          <p:spTgt spid="20482"/>
                                        </p:tgtEl>
                                        <p:attrNameLst>
                                          <p:attrName>ppt_x</p:attrName>
                                        </p:attrNameLst>
                                      </p:cBhvr>
                                      <p:tavLst>
                                        <p:tav tm="0">
                                          <p:val>
                                            <p:strVal val="#ppt_x"/>
                                          </p:val>
                                        </p:tav>
                                        <p:tav tm="100000">
                                          <p:val>
                                            <p:strVal val="#ppt_x"/>
                                          </p:val>
                                        </p:tav>
                                      </p:tavLst>
                                    </p:anim>
                                    <p:anim calcmode="lin" valueType="num">
                                      <p:cBhvr additive="base">
                                        <p:cTn id="8" dur="500" fill="hold"/>
                                        <p:tgtEl>
                                          <p:spTgt spid="2048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4" grpId="0"/>
    </p:bldLst>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1505" name="标题 1"/>
          <p:cNvSpPr>
            <a:spLocks noGrp="1"/>
          </p:cNvSpPr>
          <p:nvPr>
            <p:ph type="title"/>
          </p:nvPr>
        </p:nvSpPr>
        <p:spPr>
          <a:xfrm>
            <a:off x="683568" y="483865"/>
            <a:ext cx="7975600" cy="1144588"/>
          </a:xfrm>
        </p:spPr>
        <p:txBody>
          <a:bodyPr/>
          <a:lstStyle/>
          <a:p>
            <a:pPr eaLnBrk="1" hangingPunct="1"/>
            <a:r>
              <a:rPr lang="en-US" altLang="zh-CN" sz="2400" b="1">
                <a:latin typeface="Verdana" pitchFamily="34" charset="0"/>
              </a:rPr>
              <a:t>Activity 4 </a:t>
            </a:r>
            <a:r>
              <a:rPr lang="en-US" altLang="zh-CN" sz="2300" b="1">
                <a:latin typeface="Calibri" pitchFamily="34" charset="0"/>
                <a:cs typeface="Calibri" pitchFamily="34" charset="0"/>
              </a:rPr>
              <a:t>Work in groups. Give a talk on whether it is  	     		     possible to have a real friendship with a robot. </a:t>
            </a:r>
            <a:br>
              <a:rPr lang="en-US" altLang="zh-CN" sz="2300" b="1">
                <a:latin typeface="Calibri" pitchFamily="34" charset="0"/>
                <a:cs typeface="Calibri" pitchFamily="34" charset="0"/>
              </a:rPr>
            </a:br>
            <a:endParaRPr lang="zh-CN" altLang="en-US" sz="2300" b="1">
              <a:latin typeface="Calibri" pitchFamily="34" charset="0"/>
              <a:cs typeface="Calibri" pitchFamily="34" charset="0"/>
            </a:endParaRPr>
          </a:p>
        </p:txBody>
      </p:sp>
      <p:sp>
        <p:nvSpPr>
          <p:cNvPr id="21506" name="内容占位符 3"/>
          <p:cNvSpPr>
            <a:spLocks noGrp="1"/>
          </p:cNvSpPr>
          <p:nvPr>
            <p:ph idx="1"/>
          </p:nvPr>
        </p:nvSpPr>
        <p:spPr>
          <a:xfrm>
            <a:off x="714348" y="1500180"/>
            <a:ext cx="7975600" cy="2447925"/>
          </a:xfrm>
        </p:spPr>
        <p:txBody>
          <a:bodyPr/>
          <a:lstStyle/>
          <a:p>
            <a:pPr marL="0" indent="0" eaLnBrk="1" hangingPunct="1">
              <a:buNone/>
            </a:pPr>
            <a:r>
              <a:rPr lang="en-US" altLang="zh-CN" b="1">
                <a:latin typeface="Calibri" pitchFamily="34" charset="0"/>
                <a:cs typeface="Calibri" pitchFamily="34" charset="0"/>
              </a:rPr>
              <a:t>1 Answer the questions to help to form your point of view</a:t>
            </a:r>
            <a:r>
              <a:rPr lang="en-US" altLang="zh-CN" b="1" smtClean="0">
                <a:latin typeface="Calibri" pitchFamily="34" charset="0"/>
                <a:cs typeface="Calibri" pitchFamily="34" charset="0"/>
              </a:rPr>
              <a:t>.</a:t>
            </a:r>
            <a:endParaRPr lang="en-US" altLang="zh-CN" smtClean="0">
              <a:latin typeface="Times New Roman" pitchFamily="18" charset="0"/>
              <a:cs typeface="Times New Roman" pitchFamily="18" charset="0"/>
            </a:endParaRPr>
          </a:p>
          <a:p>
            <a:pPr marL="0" indent="0" eaLnBrk="1" hangingPunct="1">
              <a:buFont typeface="Arial"/>
              <a:buNone/>
            </a:pPr>
            <a:r>
              <a:rPr lang="en-US" altLang="zh-CN" smtClean="0">
                <a:latin typeface="Times New Roman" pitchFamily="18" charset="0"/>
                <a:cs typeface="Times New Roman" pitchFamily="18" charset="0"/>
              </a:rPr>
              <a:t>• </a:t>
            </a:r>
            <a:r>
              <a:rPr lang="en-US" altLang="zh-CN" sz="1900">
                <a:latin typeface="Times New Roman" pitchFamily="18" charset="0"/>
                <a:cs typeface="Times New Roman" pitchFamily="18" charset="0"/>
              </a:rPr>
              <a:t>Why do Jimmy and his parents have different feelings towards Robutt?</a:t>
            </a:r>
          </a:p>
          <a:p>
            <a:pPr marL="0" indent="0" eaLnBrk="1" hangingPunct="1">
              <a:buFont typeface="Arial"/>
              <a:buNone/>
            </a:pPr>
            <a:r>
              <a:rPr lang="en-US" altLang="zh-CN" sz="1900">
                <a:latin typeface="Times New Roman" pitchFamily="18" charset="0"/>
                <a:cs typeface="Times New Roman" pitchFamily="18" charset="0"/>
              </a:rPr>
              <a:t> </a:t>
            </a:r>
            <a:endParaRPr lang="en-US" altLang="zh-CN" sz="1900" smtClean="0">
              <a:latin typeface="Times New Roman" pitchFamily="18" charset="0"/>
              <a:cs typeface="Times New Roman" pitchFamily="18" charset="0"/>
            </a:endParaRPr>
          </a:p>
          <a:p>
            <a:pPr marL="0" indent="0" eaLnBrk="1" hangingPunct="1">
              <a:buFont typeface="Arial"/>
              <a:buNone/>
            </a:pPr>
            <a:endParaRPr lang="en-US" altLang="zh-CN" sz="1900" smtClean="0">
              <a:latin typeface="Times New Roman" pitchFamily="18" charset="0"/>
              <a:cs typeface="Times New Roman" pitchFamily="18" charset="0"/>
            </a:endParaRPr>
          </a:p>
          <a:p>
            <a:pPr marL="0" indent="0" eaLnBrk="1" hangingPunct="1">
              <a:buFont typeface="Arial"/>
              <a:buNone/>
            </a:pPr>
            <a:endParaRPr lang="en-US" altLang="zh-CN" sz="1900" smtClean="0">
              <a:latin typeface="Times New Roman" pitchFamily="18" charset="0"/>
              <a:cs typeface="Times New Roman" pitchFamily="18" charset="0"/>
            </a:endParaRPr>
          </a:p>
          <a:p>
            <a:pPr marL="0" indent="0" eaLnBrk="1" hangingPunct="1">
              <a:buFont typeface="Arial"/>
              <a:buNone/>
            </a:pPr>
            <a:endParaRPr lang="en-US" altLang="zh-CN" sz="1900" smtClean="0">
              <a:latin typeface="Times New Roman" pitchFamily="18" charset="0"/>
              <a:cs typeface="Times New Roman" pitchFamily="18" charset="0"/>
            </a:endParaRPr>
          </a:p>
          <a:p>
            <a:pPr marL="0" indent="0" eaLnBrk="1" hangingPunct="1">
              <a:buNone/>
            </a:pPr>
            <a:endParaRPr lang="en-US" altLang="zh-CN" sz="1900" smtClean="0">
              <a:latin typeface="Times New Roman" pitchFamily="18" charset="0"/>
              <a:cs typeface="Times New Roman" pitchFamily="18" charset="0"/>
            </a:endParaRPr>
          </a:p>
          <a:p>
            <a:pPr marL="0" indent="0" eaLnBrk="1" hangingPunct="1">
              <a:buNone/>
            </a:pPr>
            <a:r>
              <a:rPr lang="en-US" altLang="zh-CN" sz="1900" smtClean="0">
                <a:latin typeface="Times New Roman" pitchFamily="18" charset="0"/>
                <a:cs typeface="Times New Roman" pitchFamily="18" charset="0"/>
              </a:rPr>
              <a:t>• </a:t>
            </a:r>
            <a:r>
              <a:rPr lang="en-US" altLang="zh-CN" sz="1900">
                <a:latin typeface="Times New Roman" pitchFamily="18" charset="0"/>
                <a:cs typeface="Times New Roman" pitchFamily="18" charset="0"/>
              </a:rPr>
              <a:t>If you were Jimmy, which one would you choose, Robutt or a real dog? </a:t>
            </a:r>
          </a:p>
        </p:txBody>
      </p:sp>
      <p:sp>
        <p:nvSpPr>
          <p:cNvPr id="4" name="矩形 3"/>
          <p:cNvSpPr/>
          <p:nvPr/>
        </p:nvSpPr>
        <p:spPr>
          <a:xfrm>
            <a:off x="857224" y="2214560"/>
            <a:ext cx="7786742" cy="1846659"/>
          </a:xfrm>
          <a:prstGeom prst="rect">
            <a:avLst/>
          </a:prstGeom>
        </p:spPr>
        <p:txBody>
          <a:bodyPr wrap="square">
            <a:spAutoFit/>
          </a:bodyPr>
          <a:lstStyle/>
          <a:p>
            <a:pPr marL="0" indent="0" eaLnBrk="1" hangingPunct="1">
              <a:buFont typeface="Arial"/>
              <a:buNone/>
            </a:pPr>
            <a:r>
              <a:rPr lang="en-US" altLang="zh-CN" sz="1900" smtClean="0">
                <a:solidFill>
                  <a:schemeClr val="accent2"/>
                </a:solidFill>
                <a:latin typeface="Times New Roman" pitchFamily="18" charset="0"/>
                <a:cs typeface="Times New Roman" pitchFamily="18" charset="0"/>
              </a:rPr>
              <a:t>Because Jimmy was born on the Moon, he has never seen a real dog. He has been getting along well with Robutt, and thus has developed an affection for him. He cannot figure out why a real dog is better than a mechanical dog, despite his father’s explanation. While Jimmy’s parents have seen real dogs before they left Earth. They know what real dogs look like. They think Robutt is just a machine. </a:t>
            </a:r>
            <a:endParaRPr lang="en-US" altLang="zh-CN" sz="1900">
              <a:solidFill>
                <a:schemeClr val="accent2"/>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21506">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afterGroup">
                            <p:stCondLst>
                              <p:cond delay="0"/>
                            </p:stCondLst>
                            <p:childTnLst>
                              <p:par>
                                <p:cTn id="15" presetID="1" presetClass="entr" presetSubtype="0" fill="hold" nodeType="clickEffect">
                                  <p:stCondLst>
                                    <p:cond delay="0"/>
                                  </p:stCondLst>
                                  <p:childTnLst>
                                    <p:set>
                                      <p:cBhvr>
                                        <p:cTn id="16" dur="1" fill="hold">
                                          <p:stCondLst>
                                            <p:cond delay="0"/>
                                          </p:stCondLst>
                                        </p:cTn>
                                        <p:tgtEl>
                                          <p:spTgt spid="2150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ags/tag1.xml><?xml version="1.0" encoding="utf-8"?>
<p:tagLst xmlns:p="http://schemas.openxmlformats.org/presentationml/2006/main">
  <p:tag name="AS_OS" val="Unix 3.10 unknown"/>
  <p:tag name="AS_RELEASE_DATE" val="2020.11.30"/>
  <p:tag name="AS_TITLE" val="Aspose.Slides for Java"/>
  <p:tag name="AS_VERSION" val="20.11"/>
</p:tagLst>
</file>

<file path=ppt/theme/theme1.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学科网</Company>
  <PresentationFormat>On-screen Show (16:9)</PresentationFormat>
  <Paragraphs>101</Paragraphs>
  <Slides>19</Slides>
  <Notes>1</Notes>
  <TotalTime>0</TotalTime>
  <HiddenSlides>0</HiddenSlides>
  <MMClips>0</MMClips>
  <ScaleCrop>0</ScaleCrop>
  <HeadingPairs>
    <vt:vector baseType="variant" size="6">
      <vt:variant>
        <vt:lpstr>Fonts used</vt:lpstr>
      </vt:variant>
      <vt:variant>
        <vt:i4>6</vt:i4>
      </vt:variant>
      <vt:variant>
        <vt:lpstr>Theme</vt:lpstr>
      </vt:variant>
      <vt:variant>
        <vt:i4>1</vt:i4>
      </vt:variant>
      <vt:variant>
        <vt:lpstr>Slide Titles</vt:lpstr>
      </vt:variant>
      <vt:variant>
        <vt:i4>19</vt:i4>
      </vt:variant>
    </vt:vector>
  </HeadingPairs>
  <TitlesOfParts>
    <vt:vector baseType="lpstr" size="26">
      <vt:lpstr>Arial</vt:lpstr>
      <vt:lpstr>等线 Light</vt:lpstr>
      <vt:lpstr>等线</vt:lpstr>
      <vt:lpstr>Calibri</vt:lpstr>
      <vt:lpstr>Verdana</vt:lpstr>
      <vt:lpstr>Times New Roman</vt:lpstr>
      <vt:lpstr>Office 主题​​</vt:lpstr>
      <vt:lpstr>Unit 4 A glimpse of the futureDeveloping ideas</vt:lpstr>
      <vt:lpstr>Activity 1 </vt:lpstr>
      <vt:lpstr>Activity 2 Complete the table to compare life on Earth with life  		     on the Moon. </vt:lpstr>
      <vt:lpstr>Activity 2   Complete the table to compare life on Earth with life on the Moon.</vt:lpstr>
      <vt:lpstr>Activity 3 Complete the summary of the story.</vt:lpstr>
      <vt:lpstr>Activity 3 Complete the summary of the story.</vt:lpstr>
      <vt:lpstr>Think &amp; Share</vt:lpstr>
      <vt:lpstr>Think &amp; Share</vt:lpstr>
      <vt:lpstr>Activity 4 Work in groups. Give a talk on whether it is  	     		     possible to have a real friendship with a robot. </vt:lpstr>
      <vt:lpstr>Activity 4 Work in groups. Give a talk on whether it is  	     		     	      possible to have a real friendship with a robot. </vt:lpstr>
      <vt:lpstr>Activity 4 Work in groups. Give a talk on whether it is  	     		      possible to have a real friendship with a robot. </vt:lpstr>
      <vt:lpstr>Continuing a sci-fi story</vt:lpstr>
      <vt:lpstr>Activity 5 Read the story and answer the questions.</vt:lpstr>
      <vt:lpstr>Activity 6 Think about what will happen next, based on the 	   	                examples of foreshadowing you have underlined. 	 	                Complete the notes to plan the rest of the story.</vt:lpstr>
      <vt:lpstr> Activity 7 Share your story with the class.</vt:lpstr>
      <vt:lpstr>参考范文</vt:lpstr>
      <vt:lpstr>PowerPoint Presentation</vt:lpstr>
      <vt:lpstr>PowerPoint Presentation</vt:lpstr>
      <vt:lpstr>PowerPoint Presentation</vt:lpstr>
    </vt:vector>
  </TitlesOfParts>
  <LinksUpToDate>0</LinksUpToDate>
  <SharedDoc>0</SharedDoc>
  <HyperlinksChanged>0</HyperlinksChanged>
  <Application>Aspose.Slides for Java</Application>
  <AppVersion>20.1100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rbm.xkw.com</dc:creator>
  <cp:revision>1</cp:revision>
  <cp:lastPrinted>2021-01-08T18:44:07.555</cp:lastPrinted>
  <dcterms:created xsi:type="dcterms:W3CDTF">2021-01-08T18:44:07Z</dcterms:created>
  <dcterms:modified xsi:type="dcterms:W3CDTF">2021-01-08T10:44:07Z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