
<file path=[Content_Types].xml><?xml version="1.0" encoding="utf-8"?>
<Types xmlns="http://schemas.openxmlformats.org/package/2006/content-types">
  <Default Extension="rels" ContentType="application/vnd.openxmlformats-package.relationships+xml"/>
  <Default Extension="xml" ContentType="application/xml"/>
  <Default Extension="jpeg" ContentType="image/jpeg"/>
  <Default Extension="png" ContentType="image/png"/>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notesMasters/notesMaster1.xml" ContentType="application/vnd.openxmlformats-officedocument.presentationml.notesMaster+xml"/>
  <Override PartName="/ppt/presentation.xml" ContentType="application/vnd.openxmlformats-officedocument.presentationml.presentation.main+xml"/>
  <Override PartName="/ppt/presProps.xml" ContentType="application/vnd.openxmlformats-officedocument.presentationml.presProps+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&#65279;<?xml version="1.0" encoding="utf-8" standalone="yes"?><Relationships xmlns="http://schemas.openxmlformats.org/package/2006/relationships"><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package/2006/relationships/metadata/thumbnail" Target="docProps/thumbnail.jpeg" /><Relationship Id="rId5" Type="http://schemas.openxmlformats.org/officeDocument/2006/relationships/custom-properties" Target="docProps/custom.xml" /></Relationships>
</file>

<file path=ppt/presentation.xml><?xml version="1.0" encoding="utf-8"?>
<!--Generated by Aspose.Slides for Java 20.11-->
<p:presentation xmlns:r="http://schemas.openxmlformats.org/officeDocument/2006/relationships" xmlns:a="http://schemas.openxmlformats.org/drawingml/2006/main" xmlns:p="http://schemas.openxmlformats.org/presentationml/2006/main" saveSubsetFonts="1">
  <p:sldMasterIdLst>
    <p:sldMasterId id="2147483694" r:id="rId1"/>
  </p:sldMasterIdLst>
  <p:notesMasterIdLst>
    <p:notesMasterId r:id="rId2"/>
  </p:notesMasterIdLst>
  <p:sldIdLst>
    <p:sldId id="256" r:id="rId3"/>
    <p:sldId id="269" r:id="rId4"/>
    <p:sldId id="257" r:id="rId5"/>
    <p:sldId id="266" r:id="rId6"/>
    <p:sldId id="267" r:id="rId7"/>
    <p:sldId id="268" r:id="rId8"/>
    <p:sldId id="259" r:id="rId9"/>
  </p:sldIdLst>
  <p:sldSz cx="9144000" cy="5143500" type="screen16x9"/>
  <p:notesSz cx="6858000" cy="9144000"/>
  <p:custDataLst>
    <p:tags r:id="rId10"/>
  </p:custDataLst>
  <p:defaultTextStyle>
    <a:defPPr>
      <a:defRPr lang="zh-CN"/>
    </a:defPPr>
    <a:lvl1pPr algn="l" defTabSz="685800" rtl="0" fontAlgn="base">
      <a:spcBef>
        <a:spcPct val="0"/>
      </a:spcBef>
      <a:spcAft>
        <a:spcPct val="0"/>
      </a:spcAft>
      <a:defRPr sz="1400" kern="1200">
        <a:solidFill>
          <a:schemeClr val="tx1"/>
        </a:solidFill>
        <a:latin typeface="Arial"/>
        <a:ea typeface="等线"/>
        <a:cs typeface="等线"/>
      </a:defRPr>
    </a:lvl1pPr>
    <a:lvl2pPr marL="342900" indent="114300" algn="l" defTabSz="685800" rtl="0" fontAlgn="base">
      <a:spcBef>
        <a:spcPct val="0"/>
      </a:spcBef>
      <a:spcAft>
        <a:spcPct val="0"/>
      </a:spcAft>
      <a:defRPr sz="1400" kern="1200">
        <a:solidFill>
          <a:schemeClr val="tx1"/>
        </a:solidFill>
        <a:latin typeface="Arial"/>
        <a:ea typeface="等线"/>
        <a:cs typeface="等线"/>
      </a:defRPr>
    </a:lvl2pPr>
    <a:lvl3pPr marL="685800" indent="228600" algn="l" defTabSz="685800" rtl="0" fontAlgn="base">
      <a:spcBef>
        <a:spcPct val="0"/>
      </a:spcBef>
      <a:spcAft>
        <a:spcPct val="0"/>
      </a:spcAft>
      <a:defRPr sz="1400" kern="1200">
        <a:solidFill>
          <a:schemeClr val="tx1"/>
        </a:solidFill>
        <a:latin typeface="Arial"/>
        <a:ea typeface="等线"/>
        <a:cs typeface="等线"/>
      </a:defRPr>
    </a:lvl3pPr>
    <a:lvl4pPr marL="1028700" indent="342900" algn="l" defTabSz="685800" rtl="0" fontAlgn="base">
      <a:spcBef>
        <a:spcPct val="0"/>
      </a:spcBef>
      <a:spcAft>
        <a:spcPct val="0"/>
      </a:spcAft>
      <a:defRPr sz="1400" kern="1200">
        <a:solidFill>
          <a:schemeClr val="tx1"/>
        </a:solidFill>
        <a:latin typeface="Arial"/>
        <a:ea typeface="等线"/>
        <a:cs typeface="等线"/>
      </a:defRPr>
    </a:lvl4pPr>
    <a:lvl5pPr marL="1371600" indent="457200" algn="l" defTabSz="685800" rtl="0" fontAlgn="base">
      <a:spcBef>
        <a:spcPct val="0"/>
      </a:spcBef>
      <a:spcAft>
        <a:spcPct val="0"/>
      </a:spcAft>
      <a:defRPr sz="1400" kern="1200">
        <a:solidFill>
          <a:schemeClr val="tx1"/>
        </a:solidFill>
        <a:latin typeface="Arial"/>
        <a:ea typeface="等线"/>
        <a:cs typeface="等线"/>
      </a:defRPr>
    </a:lvl5pPr>
    <a:lvl6pPr marL="2286000" algn="l" defTabSz="914400" rtl="0" eaLnBrk="1" latinLnBrk="0" hangingPunct="1">
      <a:defRPr sz="1400" kern="1200">
        <a:solidFill>
          <a:schemeClr val="tx1"/>
        </a:solidFill>
        <a:latin typeface="Arial"/>
        <a:ea typeface="等线"/>
        <a:cs typeface="等线"/>
      </a:defRPr>
    </a:lvl6pPr>
    <a:lvl7pPr marL="2743200" algn="l" defTabSz="914400" rtl="0" eaLnBrk="1" latinLnBrk="0" hangingPunct="1">
      <a:defRPr sz="1400" kern="1200">
        <a:solidFill>
          <a:schemeClr val="tx1"/>
        </a:solidFill>
        <a:latin typeface="Arial"/>
        <a:ea typeface="等线"/>
        <a:cs typeface="等线"/>
      </a:defRPr>
    </a:lvl7pPr>
    <a:lvl8pPr marL="3200400" algn="l" defTabSz="914400" rtl="0" eaLnBrk="1" latinLnBrk="0" hangingPunct="1">
      <a:defRPr sz="1400" kern="1200">
        <a:solidFill>
          <a:schemeClr val="tx1"/>
        </a:solidFill>
        <a:latin typeface="Arial"/>
        <a:ea typeface="等线"/>
        <a:cs typeface="等线"/>
      </a:defRPr>
    </a:lvl8pPr>
    <a:lvl9pPr marL="3657600" algn="l" defTabSz="914400" rtl="0" eaLnBrk="1" latinLnBrk="0" hangingPunct="1">
      <a:defRPr sz="1400" kern="1200">
        <a:solidFill>
          <a:schemeClr val="tx1"/>
        </a:solidFill>
        <a:latin typeface="Arial"/>
        <a:ea typeface="等线"/>
        <a:cs typeface="等线"/>
      </a:defRPr>
    </a:lvl9pPr>
  </p:defaultTextStyle>
  <p:extLst>
    <p:ext uri="{EFAFB233-063F-42B5-8137-9DF3F51BA10A}">
      <p15:sldGuideLst xmlns:p15="http://schemas.microsoft.com/office/powerpoint/2012/main" xmlns="">
        <p15:guide id="1" orient="horz" pos="2160">
          <p15:clr>
            <a:srgbClr val="A4A3A4"/>
          </p15:clr>
        </p15:guide>
        <p15:guide id="2" orient="horz" pos="1620">
          <p15:clr>
            <a:srgbClr val="A4A3A4"/>
          </p15:clr>
        </p15:guide>
        <p15:guide id="3" pos="3840">
          <p15:clr>
            <a:srgbClr val="A4A3A4"/>
          </p15:clr>
        </p15:guide>
        <p15:guide id="4" pos="2880">
          <p15:clr>
            <a:srgbClr val="A4A3A4"/>
          </p15:clr>
        </p15:guide>
      </p15:sldGuideLst>
    </p:ext>
  </p:extLst>
</p:presentation>
</file>

<file path=ppt/presProps.xml><?xml version="1.0" encoding="utf-8"?>
<p:presentationPr xmlns:r="http://schemas.openxmlformats.org/officeDocument/2006/relationships" xmlns:a="http://schemas.openxmlformats.org/drawingml/2006/main"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 uri="{1BD7E111-0CB8-44D6-8891-C1BB2F81B7CC}">
      <p1710:readonlyRecommended xmlns:p1710="http://schemas.microsoft.com/office/powerpoint/2017/10/main" val="0"/>
    </p:ext>
  </p:extLst>
</p:presentationPr>
</file>

<file path=ppt/tableStyles.xml><?xml version="1.0" encoding="utf-8"?>
<a:tblStyleLst xmlns:r="http://schemas.openxmlformats.org/officeDocument/2006/relationships"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2" autoAdjust="0"/>
    <p:restoredTop sz="94628" autoAdjust="0"/>
  </p:normalViewPr>
  <p:slideViewPr>
    <p:cSldViewPr>
      <p:cViewPr varScale="1">
        <p:scale>
          <a:sx n="82" d="100"/>
          <a:sy n="82" d="100"/>
        </p:scale>
        <p:origin x="-192" y="-60"/>
      </p:cViewPr>
      <p:guideLst>
        <p:guide orient="horz" pos="2160"/>
        <p:guide orient="horz" pos="1620"/>
        <p:guide pos="3840"/>
        <p:guide pos="2880"/>
      </p:guideLst>
    </p:cSldViewPr>
  </p:slideViewPr>
  <p:outlineViewPr>
    <p:cViewPr>
      <p:scale>
        <a:sx n="33" d="100"/>
        <a:sy n="33" d="100"/>
      </p:scale>
      <p:origin x="0" y="0"/>
    </p:cViewPr>
  </p:outlineViewPr>
  <p:notesTextViewPr>
    <p:cViewPr>
      <p:scale>
        <a:sx n="100" d="100"/>
        <a:sy n="100" d="100"/>
      </p:scale>
      <p:origin x="0" y="0"/>
    </p:cViewPr>
  </p:notesTextViewPr>
  <p:notesViewPr>
    <p:cSldViewPr>
      <p:cViewPr>
        <p:scale>
          <a:sx n="1" d="100"/>
          <a:sy n="1" d="100"/>
        </p:scale>
        <p:origin x="0" y="0"/>
      </p:cViewPr>
    </p:cSldViewPr>
  </p:notesViewPr>
  <p:gridSpacing cx="73736200" cy="73736200"/>
</p:viewPr>
</file>

<file path=ppt/_rels/presentation.xml.rels>&#65279;<?xml version="1.0" encoding="utf-8" standalone="yes"?><Relationships xmlns="http://schemas.openxmlformats.org/package/2006/relationships"><Relationship Id="rId1" Type="http://schemas.openxmlformats.org/officeDocument/2006/relationships/slideMaster" Target="slideMasters/slideMaster1.xml" /><Relationship Id="rId10" Type="http://schemas.openxmlformats.org/officeDocument/2006/relationships/tags" Target="tags/tag1.xml" /><Relationship Id="rId11" Type="http://schemas.openxmlformats.org/officeDocument/2006/relationships/presProps" Target="presProps.xml" /><Relationship Id="rId12" Type="http://schemas.openxmlformats.org/officeDocument/2006/relationships/viewProps" Target="viewProps.xml" /><Relationship Id="rId13" Type="http://schemas.openxmlformats.org/officeDocument/2006/relationships/theme" Target="theme/theme1.xml" /><Relationship Id="rId14" Type="http://schemas.openxmlformats.org/officeDocument/2006/relationships/tableStyles" Target="tableStyles.xml" /><Relationship Id="rId2" Type="http://schemas.openxmlformats.org/officeDocument/2006/relationships/notesMaster" Target="notesMasters/notesMaster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s>
</file>

<file path=ppt/notesMasters/_rels/notesMaster1.xml.rels>&#65279;<?xml version="1.0" encoding="utf-8" standalone="yes"?><Relationships xmlns="http://schemas.openxmlformats.org/package/2006/relationships"><Relationship Id="rId1" Type="http://schemas.openxmlformats.org/officeDocument/2006/relationships/theme" Target="../theme/theme2.xml" /></Relationships>
</file>

<file path=ppt/notesMasters/notesMaster1.xml><?xml version="1.0" encoding="utf-8"?>
<p:notesMaster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bg>
      <p:bgPr>
        <a:solidFill>
          <a:schemeClr val="bg1"/>
        </a:solidFill>
        <a:effectLst/>
      </p:bgPr>
    </p:bg>
    <p:spTree>
      <p:nvGrpSpPr>
        <p:cNvPr id="1" name=""/>
        <p:cNvGrpSpPr/>
        <p:nvPr/>
      </p:nvGrpSpPr>
      <p:grpSpPr>
        <a:xfrm>
          <a:off x="0" y="0"/>
          <a: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ct val="0"/>
              </a:spcBef>
              <a:spcAft>
                <a:spcPct val="0"/>
              </a:spcAft>
              <a:defRPr sz="1200">
                <a:latin typeface="+mn-lt"/>
                <a:ea typeface="+mn-ea"/>
                <a:cs typeface="+mn-cs"/>
              </a:defRPr>
            </a:lvl1pPr>
          </a:lstStyle>
          <a:p>
            <a:pPr>
              <a:defRPr/>
            </a:pPr>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ct val="0"/>
              </a:spcBef>
              <a:spcAft>
                <a:spcPct val="0"/>
              </a:spcAft>
              <a:defRPr sz="1200">
                <a:latin typeface="+mn-lt"/>
                <a:ea typeface="+mn-ea"/>
                <a:cs typeface="+mn-cs"/>
              </a:defRPr>
            </a:lvl1pPr>
          </a:lstStyle>
          <a:p>
            <a:pPr>
              <a:defRPr/>
            </a:pPr>
            <a:fld id="{FECC0170-DA1E-4EA2-9B67-E4B60D9FDAC1}" type="datetimeFigureOut">
              <a:rPr lang="zh-CN" altLang="en-US"/>
              <a:pPr>
                <a:defRPr/>
              </a:pPr>
              <a:t>2020/11/6</a:t>
            </a:fld>
            <a:endParaRPr lang="zh-CN" altLang="en-US"/>
          </a:p>
        </p:txBody>
      </p:sp>
      <p:sp>
        <p:nvSpPr>
          <p:cNvPr id="4" name="幻灯片图像占位符 3"/>
          <p:cNvSpPr>
            <a:spLocks noGrp="1" noRot="1" noChangeAspect="1"/>
          </p:cNvSpPr>
          <p:nvPr>
            <p:ph type="sldImg" idx="2"/>
          </p:nvPr>
        </p:nvSpPr>
        <p:spPr>
          <a:xfrm>
            <a:off x="381000" y="685800"/>
            <a:ext cx="6096000" cy="3429000"/>
          </a:xfrm>
          <a:prstGeom prst="rect">
            <a:avLst/>
          </a:prstGeom>
          <a:noFill/>
          <a:ln w="12700">
            <a:solidFill>
              <a:prstClr val="black"/>
            </a:solidFill>
          </a:ln>
        </p:spPr>
      </p:sp>
      <p:sp>
        <p:nvSpPr>
          <p:cNvPr id="5" name="备注占位符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zh-CN" altLang="en-US" noProof="0"/>
              <a:t>单击此处编辑母版文本样式</a:t>
            </a:r>
          </a:p>
          <a:p>
            <a:pPr lvl="1"/>
            <a:r>
              <a:rPr lang="zh-CN" altLang="en-US" noProof="0"/>
              <a:t>第二级</a:t>
            </a:r>
          </a:p>
          <a:p>
            <a:pPr lvl="2"/>
            <a:r>
              <a:rPr lang="zh-CN" altLang="en-US" noProof="0"/>
              <a:t>第三级</a:t>
            </a:r>
          </a:p>
          <a:p>
            <a:pPr lvl="3"/>
            <a:r>
              <a:rPr lang="zh-CN" altLang="en-US" noProof="0"/>
              <a:t>第四级</a:t>
            </a:r>
          </a:p>
          <a:p>
            <a:pPr lvl="4"/>
            <a:r>
              <a:rPr lang="zh-CN" altLang="en-US" noProof="0"/>
              <a:t>第五级</a:t>
            </a:r>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ct val="0"/>
              </a:spcBef>
              <a:spcAft>
                <a:spcPct val="0"/>
              </a:spcAft>
              <a:defRPr sz="1200">
                <a:latin typeface="+mn-lt"/>
                <a:ea typeface="+mn-ea"/>
                <a:cs typeface="+mn-cs"/>
              </a:defRPr>
            </a:lvl1pPr>
          </a:lstStyle>
          <a:p>
            <a:pPr>
              <a:defRPr/>
            </a:pPr>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ct val="0"/>
              </a:spcBef>
              <a:spcAft>
                <a:spcPct val="0"/>
              </a:spcAft>
              <a:defRPr sz="1200">
                <a:latin typeface="+mn-lt"/>
                <a:ea typeface="+mn-ea"/>
                <a:cs typeface="+mn-cs"/>
              </a:defRPr>
            </a:lvl1pPr>
          </a:lstStyle>
          <a:p>
            <a:pPr>
              <a:defRPr/>
            </a:pPr>
            <a:fld id="{528B18A2-6C22-480A-80AB-7B34A7B63BCD}" type="slidenum">
              <a:rPr lang="zh-CN" altLang="en-US"/>
              <a:pPr>
                <a:defRPr/>
              </a:pPr>
              <a:t>‹#›</a:t>
            </a:fld>
            <a:endParaRPr lang="zh-CN" altLang="en-US"/>
          </a:p>
        </p:txBody>
      </p:sp>
    </p:spTree>
    <p:extLst>
      <p:ext uri="{BB962C8B-B14F-4D97-AF65-F5344CB8AC3E}">
        <p14:creationId xmlns:p14="http://schemas.microsoft.com/office/powerpoint/2010/main" xmlns="" val="2904060509"/>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10.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11.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2.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3.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4.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5.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6.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7.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8.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9.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itle" preserve="1">
  <p:cSld name="标题幻灯片">
    <p:spTree>
      <p:nvGrpSpPr>
        <p:cNvPr id="1" name=""/>
        <p:cNvGrpSpPr/>
        <p:nvPr/>
      </p:nvGrpSpPr>
      <p:grpSpPr>
        <a:xfrm>
          <a:off x="0" y="0"/>
          <a:ext cx="0" cy="0"/>
        </a:xfrm>
      </p:grpSpPr>
      <p:sp>
        <p:nvSpPr>
          <p:cNvPr id="2" name="标题 1"/>
          <p:cNvSpPr>
            <a:spLocks noGrp="1"/>
          </p:cNvSpPr>
          <p:nvPr>
            <p:ph type="ctrTitle"/>
          </p:nvPr>
        </p:nvSpPr>
        <p:spPr>
          <a:xfrm>
            <a:off x="1143000" y="841772"/>
            <a:ext cx="6858000" cy="1790700"/>
          </a:xfrm>
        </p:spPr>
        <p:txBody>
          <a:bodyPr anchor="b"/>
          <a:lstStyle>
            <a:lvl1pPr algn="ctr">
              <a:defRPr sz="4500"/>
            </a:lvl1pPr>
          </a:lstStyle>
          <a:p>
            <a:r>
              <a:rPr lang="zh-CN" altLang="en-US"/>
              <a:t>单击此处编辑母版标题样式</a:t>
            </a:r>
          </a:p>
        </p:txBody>
      </p:sp>
      <p:sp>
        <p:nvSpPr>
          <p:cNvPr id="3" name="副标题 2"/>
          <p:cNvSpPr>
            <a:spLocks noGrp="1"/>
          </p:cNvSpPr>
          <p:nvPr>
            <p:ph type="subTitle" idx="1"/>
          </p:nvPr>
        </p:nvSpPr>
        <p:spPr>
          <a:xfrm>
            <a:off x="1143000" y="2701528"/>
            <a:ext cx="6858000" cy="1241822"/>
          </a:xfrm>
        </p:spPr>
        <p:txBody>
          <a:bodyPr/>
          <a:lstStyle>
            <a:lvl1pPr marL="0" indent="0" algn="ctr">
              <a:buNone/>
              <a:defRPr sz="1800"/>
            </a:lvl1pPr>
            <a:lvl2pPr marL="342900" indent="0" algn="ctr">
              <a:buNone/>
              <a:defRPr sz="1500"/>
            </a:lvl2pPr>
            <a:lvl3pPr marL="685800" indent="0" algn="ctr">
              <a:buNone/>
              <a:defRPr sz="140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zh-CN" altLang="en-US"/>
              <a:t>单击此处编辑母版副标题样式</a:t>
            </a:r>
          </a:p>
        </p:txBody>
      </p:sp>
      <p:sp>
        <p:nvSpPr>
          <p:cNvPr id="4" name="日期占位符 3"/>
          <p:cNvSpPr>
            <a:spLocks noGrp="1"/>
          </p:cNvSpPr>
          <p:nvPr>
            <p:ph type="dt" sz="half" idx="10"/>
          </p:nvPr>
        </p:nvSpPr>
        <p:spPr/>
        <p:txBody>
          <a:bodyPr/>
          <a:lstStyle>
            <a:lvl1pPr>
              <a:defRPr/>
            </a:lvl1pPr>
          </a:lstStyle>
          <a:p>
            <a:pPr>
              <a:defRPr/>
            </a:pPr>
            <a:fld id="{E2FFA7D7-9A8F-4B77-8B79-CE6E6BF0FF2A}" type="datetimeFigureOut">
              <a:rPr lang="zh-CN" altLang="en-US"/>
              <a:pPr>
                <a:defRPr/>
              </a:pPr>
              <a:t>2020/11/6</a:t>
            </a:fld>
            <a:endParaRPr lang="zh-CN" altLang="en-US"/>
          </a:p>
        </p:txBody>
      </p:sp>
      <p:sp>
        <p:nvSpPr>
          <p:cNvPr id="5" name="页脚占位符 4"/>
          <p:cNvSpPr>
            <a:spLocks noGrp="1"/>
          </p:cNvSpPr>
          <p:nvPr>
            <p:ph type="ftr" sz="quarter" idx="11"/>
          </p:nvPr>
        </p:nvSpPr>
        <p:spPr/>
        <p:txBody>
          <a:bodyPr/>
          <a:lstStyle>
            <a:lvl1pPr>
              <a:defRPr/>
            </a:lvl1pPr>
          </a:lstStyle>
          <a:p>
            <a:pPr>
              <a:defRPr/>
            </a:pPr>
            <a:endParaRPr lang="zh-CN" altLang="en-US"/>
          </a:p>
        </p:txBody>
      </p:sp>
      <p:sp>
        <p:nvSpPr>
          <p:cNvPr id="6" name="灯片编号占位符 5"/>
          <p:cNvSpPr>
            <a:spLocks noGrp="1"/>
          </p:cNvSpPr>
          <p:nvPr>
            <p:ph type="sldNum" sz="quarter" idx="12"/>
          </p:nvPr>
        </p:nvSpPr>
        <p:spPr/>
        <p:txBody>
          <a:bodyPr/>
          <a:lstStyle>
            <a:lvl1pPr>
              <a:defRPr/>
            </a:lvl1pPr>
          </a:lstStyle>
          <a:p>
            <a:pPr>
              <a:defRPr/>
            </a:pPr>
            <a:fld id="{1B4A7A6D-AC66-4367-BEF1-3203E8C0FFF2}" type="slidenum">
              <a:rPr lang="zh-CN" altLang="en-US"/>
              <a:pPr>
                <a:defRPr/>
              </a:pPr>
              <a:t>‹#›</a:t>
            </a:fld>
            <a:endParaRPr lang="zh-CN" altLang="en-US"/>
          </a:p>
        </p:txBody>
      </p:sp>
    </p:spTree>
  </p:cSld>
  <p:clrMapOvr>
    <a:masterClrMapping/>
  </p:clrMapOvr>
  <p:transition/>
  <p:timing/>
</p:sldLayout>
</file>

<file path=ppt/slideLayouts/slideLayout10.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vertTx" preserve="1">
  <p:cSld name="标题和竖排文字">
    <p:spTree>
      <p:nvGrpSpPr>
        <p:cNvPr id="1" name=""/>
        <p:cNvGrpSpPr/>
        <p:nvPr/>
      </p:nvGrpSpPr>
      <p:grpSpPr>
        <a:xfrm>
          <a:off x="0" y="0"/>
          <a: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竖排文字占位符 2"/>
          <p:cNvSpPr>
            <a:spLocks noGrp="1"/>
          </p:cNvSpPr>
          <p:nvPr>
            <p:ph type="body" orient="vert" idx="1"/>
          </p:nvPr>
        </p:nvSpPr>
        <p:spPr/>
        <p:txBody>
          <a:bodyPr vert="eaVert"/>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lvl1pPr>
              <a:defRPr/>
            </a:lvl1pPr>
          </a:lstStyle>
          <a:p>
            <a:pPr>
              <a:defRPr/>
            </a:pPr>
            <a:fld id="{62452A97-8C40-4B9D-9F9D-48656DDD1521}" type="datetimeFigureOut">
              <a:rPr lang="zh-CN" altLang="en-US"/>
              <a:pPr>
                <a:defRPr/>
              </a:pPr>
              <a:t>2020/11/6</a:t>
            </a:fld>
            <a:endParaRPr lang="zh-CN" altLang="en-US"/>
          </a:p>
        </p:txBody>
      </p:sp>
      <p:sp>
        <p:nvSpPr>
          <p:cNvPr id="5" name="页脚占位符 4"/>
          <p:cNvSpPr>
            <a:spLocks noGrp="1"/>
          </p:cNvSpPr>
          <p:nvPr>
            <p:ph type="ftr" sz="quarter" idx="11"/>
          </p:nvPr>
        </p:nvSpPr>
        <p:spPr/>
        <p:txBody>
          <a:bodyPr/>
          <a:lstStyle>
            <a:lvl1pPr>
              <a:defRPr/>
            </a:lvl1pPr>
          </a:lstStyle>
          <a:p>
            <a:pPr>
              <a:defRPr/>
            </a:pPr>
            <a:endParaRPr lang="zh-CN" altLang="en-US"/>
          </a:p>
        </p:txBody>
      </p:sp>
      <p:sp>
        <p:nvSpPr>
          <p:cNvPr id="6" name="灯片编号占位符 5"/>
          <p:cNvSpPr>
            <a:spLocks noGrp="1"/>
          </p:cNvSpPr>
          <p:nvPr>
            <p:ph type="sldNum" sz="quarter" idx="12"/>
          </p:nvPr>
        </p:nvSpPr>
        <p:spPr/>
        <p:txBody>
          <a:bodyPr/>
          <a:lstStyle>
            <a:lvl1pPr>
              <a:defRPr/>
            </a:lvl1pPr>
          </a:lstStyle>
          <a:p>
            <a:pPr>
              <a:defRPr/>
            </a:pPr>
            <a:fld id="{9CF46C2D-F3D6-4F13-8372-03DBBF4625D5}" type="slidenum">
              <a:rPr lang="zh-CN" altLang="en-US"/>
              <a:pPr>
                <a:defRPr/>
              </a:pPr>
              <a:t>‹#›</a:t>
            </a:fld>
            <a:endParaRPr lang="zh-CN" altLang="en-US"/>
          </a:p>
        </p:txBody>
      </p:sp>
    </p:spTree>
  </p:cSld>
  <p:clrMapOvr>
    <a:masterClrMapping/>
  </p:clrMapOvr>
  <p:transition/>
  <p:timing/>
</p:sldLayout>
</file>

<file path=ppt/slideLayouts/slideLayout11.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vertTitleAndTx" preserve="1">
  <p:cSld name="竖排标题与文本">
    <p:spTree>
      <p:nvGrpSpPr>
        <p:cNvPr id="1" name=""/>
        <p:cNvGrpSpPr/>
        <p:nvPr/>
      </p:nvGrpSpPr>
      <p:grpSpPr>
        <a:xfrm>
          <a:off x="0" y="0"/>
          <a:ext cx="0" cy="0"/>
        </a:xfrm>
      </p:grpSpPr>
      <p:sp>
        <p:nvSpPr>
          <p:cNvPr id="2" name="竖排标题 1"/>
          <p:cNvSpPr>
            <a:spLocks noGrp="1"/>
          </p:cNvSpPr>
          <p:nvPr>
            <p:ph type="title" orient="vert"/>
          </p:nvPr>
        </p:nvSpPr>
        <p:spPr>
          <a:xfrm>
            <a:off x="6543675" y="273844"/>
            <a:ext cx="1971675" cy="4358879"/>
          </a:xfrm>
        </p:spPr>
        <p:txBody>
          <a:bodyPr vert="eaVert"/>
          <a:lstStyle/>
          <a:p>
            <a:r>
              <a:rPr lang="zh-CN" altLang="en-US"/>
              <a:t>单击此处编辑母版标题样式</a:t>
            </a:r>
          </a:p>
        </p:txBody>
      </p:sp>
      <p:sp>
        <p:nvSpPr>
          <p:cNvPr id="3" name="竖排文字占位符 2"/>
          <p:cNvSpPr>
            <a:spLocks noGrp="1"/>
          </p:cNvSpPr>
          <p:nvPr>
            <p:ph type="body" orient="vert" idx="1"/>
          </p:nvPr>
        </p:nvSpPr>
        <p:spPr>
          <a:xfrm>
            <a:off x="628650" y="273844"/>
            <a:ext cx="5800725" cy="4358879"/>
          </a:xfrm>
        </p:spPr>
        <p:txBody>
          <a:bodyPr vert="eaVert"/>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lvl1pPr>
              <a:defRPr/>
            </a:lvl1pPr>
          </a:lstStyle>
          <a:p>
            <a:pPr>
              <a:defRPr/>
            </a:pPr>
            <a:fld id="{05212310-E3C4-407A-81A6-E0494382EB09}" type="datetimeFigureOut">
              <a:rPr lang="zh-CN" altLang="en-US"/>
              <a:pPr>
                <a:defRPr/>
              </a:pPr>
              <a:t>2020/11/6</a:t>
            </a:fld>
            <a:endParaRPr lang="zh-CN" altLang="en-US"/>
          </a:p>
        </p:txBody>
      </p:sp>
      <p:sp>
        <p:nvSpPr>
          <p:cNvPr id="5" name="页脚占位符 4"/>
          <p:cNvSpPr>
            <a:spLocks noGrp="1"/>
          </p:cNvSpPr>
          <p:nvPr>
            <p:ph type="ftr" sz="quarter" idx="11"/>
          </p:nvPr>
        </p:nvSpPr>
        <p:spPr/>
        <p:txBody>
          <a:bodyPr/>
          <a:lstStyle>
            <a:lvl1pPr>
              <a:defRPr/>
            </a:lvl1pPr>
          </a:lstStyle>
          <a:p>
            <a:pPr>
              <a:defRPr/>
            </a:pPr>
            <a:endParaRPr lang="zh-CN" altLang="en-US"/>
          </a:p>
        </p:txBody>
      </p:sp>
      <p:sp>
        <p:nvSpPr>
          <p:cNvPr id="6" name="灯片编号占位符 5"/>
          <p:cNvSpPr>
            <a:spLocks noGrp="1"/>
          </p:cNvSpPr>
          <p:nvPr>
            <p:ph type="sldNum" sz="quarter" idx="12"/>
          </p:nvPr>
        </p:nvSpPr>
        <p:spPr/>
        <p:txBody>
          <a:bodyPr/>
          <a:lstStyle>
            <a:lvl1pPr>
              <a:defRPr/>
            </a:lvl1pPr>
          </a:lstStyle>
          <a:p>
            <a:pPr>
              <a:defRPr/>
            </a:pPr>
            <a:fld id="{94E1E9D9-C880-4257-A854-008CEB22F337}" type="slidenum">
              <a:rPr lang="zh-CN" altLang="en-US"/>
              <a:pPr>
                <a:defRPr/>
              </a:pPr>
              <a:t>‹#›</a:t>
            </a:fld>
            <a:endParaRPr lang="zh-CN" altLang="en-US"/>
          </a:p>
        </p:txBody>
      </p:sp>
    </p:spTree>
  </p:cSld>
  <p:clrMapOvr>
    <a:masterClrMapping/>
  </p:clrMapOvr>
  <p:transition/>
  <p:timing/>
</p:sldLayout>
</file>

<file path=ppt/slideLayouts/slideLayout2.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obj" preserve="1">
  <p:cSld name="标题和内容">
    <p:spTree>
      <p:nvGrpSpPr>
        <p:cNvPr id="1" name=""/>
        <p:cNvGrpSpPr/>
        <p:nvPr/>
      </p:nvGrpSpPr>
      <p:grpSpPr>
        <a:xfrm>
          <a:off x="0" y="0"/>
          <a: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idx="1"/>
          </p:nvPr>
        </p:nvSpPr>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lvl1pPr>
              <a:defRPr/>
            </a:lvl1pPr>
          </a:lstStyle>
          <a:p>
            <a:pPr>
              <a:defRPr/>
            </a:pPr>
            <a:fld id="{5F4288E7-DD77-46FB-B271-EE489F808133}" type="datetimeFigureOut">
              <a:rPr lang="zh-CN" altLang="en-US"/>
              <a:pPr>
                <a:defRPr/>
              </a:pPr>
              <a:t>2020/11/6</a:t>
            </a:fld>
            <a:endParaRPr lang="zh-CN" altLang="en-US"/>
          </a:p>
        </p:txBody>
      </p:sp>
      <p:sp>
        <p:nvSpPr>
          <p:cNvPr id="5" name="页脚占位符 4"/>
          <p:cNvSpPr>
            <a:spLocks noGrp="1"/>
          </p:cNvSpPr>
          <p:nvPr>
            <p:ph type="ftr" sz="quarter" idx="11"/>
          </p:nvPr>
        </p:nvSpPr>
        <p:spPr/>
        <p:txBody>
          <a:bodyPr/>
          <a:lstStyle>
            <a:lvl1pPr>
              <a:defRPr/>
            </a:lvl1pPr>
          </a:lstStyle>
          <a:p>
            <a:pPr>
              <a:defRPr/>
            </a:pPr>
            <a:endParaRPr lang="zh-CN" altLang="en-US"/>
          </a:p>
        </p:txBody>
      </p:sp>
      <p:sp>
        <p:nvSpPr>
          <p:cNvPr id="6" name="灯片编号占位符 5"/>
          <p:cNvSpPr>
            <a:spLocks noGrp="1"/>
          </p:cNvSpPr>
          <p:nvPr>
            <p:ph type="sldNum" sz="quarter" idx="12"/>
          </p:nvPr>
        </p:nvSpPr>
        <p:spPr/>
        <p:txBody>
          <a:bodyPr/>
          <a:lstStyle>
            <a:lvl1pPr>
              <a:defRPr/>
            </a:lvl1pPr>
          </a:lstStyle>
          <a:p>
            <a:pPr>
              <a:defRPr/>
            </a:pPr>
            <a:fld id="{EDF875EF-34BD-400C-8155-64CB71264E42}" type="slidenum">
              <a:rPr lang="zh-CN" altLang="en-US"/>
              <a:pPr>
                <a:defRPr/>
              </a:pPr>
              <a:t>‹#›</a:t>
            </a:fld>
            <a:endParaRPr lang="zh-CN" altLang="en-US"/>
          </a:p>
        </p:txBody>
      </p:sp>
    </p:spTree>
  </p:cSld>
  <p:clrMapOvr>
    <a:masterClrMapping/>
  </p:clrMapOvr>
  <p:transition/>
  <p:timing/>
</p:sldLayout>
</file>

<file path=ppt/slideLayouts/slideLayout3.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secHead" preserve="1">
  <p:cSld name="节标题">
    <p:spTree>
      <p:nvGrpSpPr>
        <p:cNvPr id="1" name=""/>
        <p:cNvGrpSpPr/>
        <p:nvPr/>
      </p:nvGrpSpPr>
      <p:grpSpPr>
        <a:xfrm>
          <a:off x="0" y="0"/>
          <a:ext cx="0" cy="0"/>
        </a:xfrm>
      </p:grpSpPr>
      <p:sp>
        <p:nvSpPr>
          <p:cNvPr id="2" name="标题 1"/>
          <p:cNvSpPr>
            <a:spLocks noGrp="1"/>
          </p:cNvSpPr>
          <p:nvPr>
            <p:ph type="title"/>
          </p:nvPr>
        </p:nvSpPr>
        <p:spPr>
          <a:xfrm>
            <a:off x="623888" y="1282304"/>
            <a:ext cx="7886700" cy="2139553"/>
          </a:xfrm>
        </p:spPr>
        <p:txBody>
          <a:bodyPr anchor="b"/>
          <a:lstStyle>
            <a:lvl1pPr>
              <a:defRPr sz="4500"/>
            </a:lvl1pPr>
          </a:lstStyle>
          <a:p>
            <a:r>
              <a:rPr lang="zh-CN" altLang="en-US"/>
              <a:t>单击此处编辑母版标题样式</a:t>
            </a:r>
          </a:p>
        </p:txBody>
      </p:sp>
      <p:sp>
        <p:nvSpPr>
          <p:cNvPr id="3" name="文本占位符 2"/>
          <p:cNvSpPr>
            <a:spLocks noGrp="1"/>
          </p:cNvSpPr>
          <p:nvPr>
            <p:ph type="body" idx="1"/>
          </p:nvPr>
        </p:nvSpPr>
        <p:spPr>
          <a:xfrm>
            <a:off x="623888" y="3442098"/>
            <a:ext cx="7886700" cy="1125140"/>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40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zh-CN" altLang="en-US"/>
              <a:t>编辑母版文本样式</a:t>
            </a:r>
          </a:p>
        </p:txBody>
      </p:sp>
      <p:sp>
        <p:nvSpPr>
          <p:cNvPr id="4" name="日期占位符 3"/>
          <p:cNvSpPr>
            <a:spLocks noGrp="1"/>
          </p:cNvSpPr>
          <p:nvPr>
            <p:ph type="dt" sz="half" idx="10"/>
          </p:nvPr>
        </p:nvSpPr>
        <p:spPr/>
        <p:txBody>
          <a:bodyPr/>
          <a:lstStyle>
            <a:lvl1pPr>
              <a:defRPr/>
            </a:lvl1pPr>
          </a:lstStyle>
          <a:p>
            <a:pPr>
              <a:defRPr/>
            </a:pPr>
            <a:fld id="{EE784666-EC9F-4AF2-9C66-992FD538AFD1}" type="datetimeFigureOut">
              <a:rPr lang="zh-CN" altLang="en-US"/>
              <a:pPr>
                <a:defRPr/>
              </a:pPr>
              <a:t>2020/11/6</a:t>
            </a:fld>
            <a:endParaRPr lang="zh-CN" altLang="en-US"/>
          </a:p>
        </p:txBody>
      </p:sp>
      <p:sp>
        <p:nvSpPr>
          <p:cNvPr id="5" name="页脚占位符 4"/>
          <p:cNvSpPr>
            <a:spLocks noGrp="1"/>
          </p:cNvSpPr>
          <p:nvPr>
            <p:ph type="ftr" sz="quarter" idx="11"/>
          </p:nvPr>
        </p:nvSpPr>
        <p:spPr/>
        <p:txBody>
          <a:bodyPr/>
          <a:lstStyle>
            <a:lvl1pPr>
              <a:defRPr/>
            </a:lvl1pPr>
          </a:lstStyle>
          <a:p>
            <a:pPr>
              <a:defRPr/>
            </a:pPr>
            <a:endParaRPr lang="zh-CN" altLang="en-US"/>
          </a:p>
        </p:txBody>
      </p:sp>
      <p:sp>
        <p:nvSpPr>
          <p:cNvPr id="6" name="灯片编号占位符 5"/>
          <p:cNvSpPr>
            <a:spLocks noGrp="1"/>
          </p:cNvSpPr>
          <p:nvPr>
            <p:ph type="sldNum" sz="quarter" idx="12"/>
          </p:nvPr>
        </p:nvSpPr>
        <p:spPr/>
        <p:txBody>
          <a:bodyPr/>
          <a:lstStyle>
            <a:lvl1pPr>
              <a:defRPr/>
            </a:lvl1pPr>
          </a:lstStyle>
          <a:p>
            <a:pPr>
              <a:defRPr/>
            </a:pPr>
            <a:fld id="{36F67A6A-7B6C-4D37-B3CA-03FEC0460114}" type="slidenum">
              <a:rPr lang="zh-CN" altLang="en-US"/>
              <a:pPr>
                <a:defRPr/>
              </a:pPr>
              <a:t>‹#›</a:t>
            </a:fld>
            <a:endParaRPr lang="zh-CN" altLang="en-US"/>
          </a:p>
        </p:txBody>
      </p:sp>
    </p:spTree>
  </p:cSld>
  <p:clrMapOvr>
    <a:masterClrMapping/>
  </p:clrMapOvr>
  <p:transition/>
  <p:timing/>
</p:sldLayout>
</file>

<file path=ppt/slideLayouts/slideLayout4.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woObj" preserve="1">
  <p:cSld name="两栏内容">
    <p:spTree>
      <p:nvGrpSpPr>
        <p:cNvPr id="1" name=""/>
        <p:cNvGrpSpPr/>
        <p:nvPr/>
      </p:nvGrpSpPr>
      <p:grpSpPr>
        <a:xfrm>
          <a:off x="0" y="0"/>
          <a: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sz="half" idx="1"/>
          </p:nvPr>
        </p:nvSpPr>
        <p:spPr>
          <a:xfrm>
            <a:off x="628650" y="1369219"/>
            <a:ext cx="3886200" cy="3263504"/>
          </a:xfrm>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内容占位符 3"/>
          <p:cNvSpPr>
            <a:spLocks noGrp="1"/>
          </p:cNvSpPr>
          <p:nvPr>
            <p:ph sz="half" idx="2"/>
          </p:nvPr>
        </p:nvSpPr>
        <p:spPr>
          <a:xfrm>
            <a:off x="4629150" y="1369219"/>
            <a:ext cx="3886200" cy="3263504"/>
          </a:xfrm>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日期占位符 3"/>
          <p:cNvSpPr>
            <a:spLocks noGrp="1"/>
          </p:cNvSpPr>
          <p:nvPr>
            <p:ph type="dt" sz="half" idx="10"/>
          </p:nvPr>
        </p:nvSpPr>
        <p:spPr/>
        <p:txBody>
          <a:bodyPr/>
          <a:lstStyle>
            <a:lvl1pPr>
              <a:defRPr/>
            </a:lvl1pPr>
          </a:lstStyle>
          <a:p>
            <a:pPr>
              <a:defRPr/>
            </a:pPr>
            <a:fld id="{E7DF70A8-6A55-4F8A-A324-7E716C87021F}" type="datetimeFigureOut">
              <a:rPr lang="zh-CN" altLang="en-US"/>
              <a:pPr>
                <a:defRPr/>
              </a:pPr>
              <a:t>2020/11/6</a:t>
            </a:fld>
            <a:endParaRPr lang="zh-CN" altLang="en-US"/>
          </a:p>
        </p:txBody>
      </p:sp>
      <p:sp>
        <p:nvSpPr>
          <p:cNvPr id="6" name="页脚占位符 4"/>
          <p:cNvSpPr>
            <a:spLocks noGrp="1"/>
          </p:cNvSpPr>
          <p:nvPr>
            <p:ph type="ftr" sz="quarter" idx="11"/>
          </p:nvPr>
        </p:nvSpPr>
        <p:spPr/>
        <p:txBody>
          <a:bodyPr/>
          <a:lstStyle>
            <a:lvl1pPr>
              <a:defRPr/>
            </a:lvl1pPr>
          </a:lstStyle>
          <a:p>
            <a:pPr>
              <a:defRPr/>
            </a:pPr>
            <a:endParaRPr lang="zh-CN" altLang="en-US"/>
          </a:p>
        </p:txBody>
      </p:sp>
      <p:sp>
        <p:nvSpPr>
          <p:cNvPr id="7" name="灯片编号占位符 5"/>
          <p:cNvSpPr>
            <a:spLocks noGrp="1"/>
          </p:cNvSpPr>
          <p:nvPr>
            <p:ph type="sldNum" sz="quarter" idx="12"/>
          </p:nvPr>
        </p:nvSpPr>
        <p:spPr/>
        <p:txBody>
          <a:bodyPr/>
          <a:lstStyle>
            <a:lvl1pPr>
              <a:defRPr/>
            </a:lvl1pPr>
          </a:lstStyle>
          <a:p>
            <a:pPr>
              <a:defRPr/>
            </a:pPr>
            <a:fld id="{E5B59089-E77D-4BC1-A869-49FBAA916274}" type="slidenum">
              <a:rPr lang="zh-CN" altLang="en-US"/>
              <a:pPr>
                <a:defRPr/>
              </a:pPr>
              <a:t>‹#›</a:t>
            </a:fld>
            <a:endParaRPr lang="zh-CN" altLang="en-US"/>
          </a:p>
        </p:txBody>
      </p:sp>
    </p:spTree>
  </p:cSld>
  <p:clrMapOvr>
    <a:masterClrMapping/>
  </p:clrMapOvr>
  <p:transition/>
  <p:timing/>
</p:sldLayout>
</file>

<file path=ppt/slideLayouts/slideLayout5.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woTxTwoObj" preserve="1">
  <p:cSld name="比较">
    <p:spTree>
      <p:nvGrpSpPr>
        <p:cNvPr id="1" name=""/>
        <p:cNvGrpSpPr/>
        <p:nvPr/>
      </p:nvGrpSpPr>
      <p:grpSpPr>
        <a:xfrm>
          <a:off x="0" y="0"/>
          <a:ext cx="0" cy="0"/>
        </a:xfrm>
      </p:grpSpPr>
      <p:sp>
        <p:nvSpPr>
          <p:cNvPr id="2" name="标题 1"/>
          <p:cNvSpPr>
            <a:spLocks noGrp="1"/>
          </p:cNvSpPr>
          <p:nvPr>
            <p:ph type="title"/>
          </p:nvPr>
        </p:nvSpPr>
        <p:spPr>
          <a:xfrm>
            <a:off x="629841" y="273844"/>
            <a:ext cx="7886700" cy="994172"/>
          </a:xfrm>
        </p:spPr>
        <p:txBody>
          <a:bodyPr/>
          <a:lstStyle/>
          <a:p>
            <a:r>
              <a:rPr lang="zh-CN" altLang="en-US"/>
              <a:t>单击此处编辑母版标题样式</a:t>
            </a:r>
          </a:p>
        </p:txBody>
      </p:sp>
      <p:sp>
        <p:nvSpPr>
          <p:cNvPr id="3" name="文本占位符 2"/>
          <p:cNvSpPr>
            <a:spLocks noGrp="1"/>
          </p:cNvSpPr>
          <p:nvPr>
            <p:ph type="body" idx="1"/>
          </p:nvPr>
        </p:nvSpPr>
        <p:spPr>
          <a:xfrm>
            <a:off x="629842" y="1260872"/>
            <a:ext cx="3868340" cy="617934"/>
          </a:xfrm>
        </p:spPr>
        <p:txBody>
          <a:bodyPr anchor="b"/>
          <a:lstStyle>
            <a:lvl1pPr marL="0" indent="0">
              <a:buNone/>
              <a:defRPr sz="1800" b="1"/>
            </a:lvl1pPr>
            <a:lvl2pPr marL="342900" indent="0">
              <a:buNone/>
              <a:defRPr sz="1500" b="1"/>
            </a:lvl2pPr>
            <a:lvl3pPr marL="685800" indent="0">
              <a:buNone/>
              <a:defRPr sz="140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zh-CN" altLang="en-US"/>
              <a:t>编辑母版文本样式</a:t>
            </a:r>
          </a:p>
        </p:txBody>
      </p:sp>
      <p:sp>
        <p:nvSpPr>
          <p:cNvPr id="4" name="内容占位符 3"/>
          <p:cNvSpPr>
            <a:spLocks noGrp="1"/>
          </p:cNvSpPr>
          <p:nvPr>
            <p:ph sz="half" idx="2"/>
          </p:nvPr>
        </p:nvSpPr>
        <p:spPr>
          <a:xfrm>
            <a:off x="629842" y="1878806"/>
            <a:ext cx="3868340" cy="2763441"/>
          </a:xfrm>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文本占位符 4"/>
          <p:cNvSpPr>
            <a:spLocks noGrp="1"/>
          </p:cNvSpPr>
          <p:nvPr>
            <p:ph type="body" sz="quarter" idx="3"/>
          </p:nvPr>
        </p:nvSpPr>
        <p:spPr>
          <a:xfrm>
            <a:off x="4629150" y="1260872"/>
            <a:ext cx="3887391" cy="617934"/>
          </a:xfrm>
        </p:spPr>
        <p:txBody>
          <a:bodyPr anchor="b"/>
          <a:lstStyle>
            <a:lvl1pPr marL="0" indent="0">
              <a:buNone/>
              <a:defRPr sz="1800" b="1"/>
            </a:lvl1pPr>
            <a:lvl2pPr marL="342900" indent="0">
              <a:buNone/>
              <a:defRPr sz="1500" b="1"/>
            </a:lvl2pPr>
            <a:lvl3pPr marL="685800" indent="0">
              <a:buNone/>
              <a:defRPr sz="140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zh-CN" altLang="en-US"/>
              <a:t>编辑母版文本样式</a:t>
            </a:r>
          </a:p>
        </p:txBody>
      </p:sp>
      <p:sp>
        <p:nvSpPr>
          <p:cNvPr id="6" name="内容占位符 5"/>
          <p:cNvSpPr>
            <a:spLocks noGrp="1"/>
          </p:cNvSpPr>
          <p:nvPr>
            <p:ph sz="quarter" idx="4"/>
          </p:nvPr>
        </p:nvSpPr>
        <p:spPr>
          <a:xfrm>
            <a:off x="4629150" y="1878806"/>
            <a:ext cx="3887391" cy="2763441"/>
          </a:xfrm>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7" name="日期占位符 3"/>
          <p:cNvSpPr>
            <a:spLocks noGrp="1"/>
          </p:cNvSpPr>
          <p:nvPr>
            <p:ph type="dt" sz="half" idx="10"/>
          </p:nvPr>
        </p:nvSpPr>
        <p:spPr/>
        <p:txBody>
          <a:bodyPr/>
          <a:lstStyle>
            <a:lvl1pPr>
              <a:defRPr/>
            </a:lvl1pPr>
          </a:lstStyle>
          <a:p>
            <a:pPr>
              <a:defRPr/>
            </a:pPr>
            <a:fld id="{26E1256D-6F65-4B18-A7B7-9CEE8F33539E}" type="datetimeFigureOut">
              <a:rPr lang="zh-CN" altLang="en-US"/>
              <a:pPr>
                <a:defRPr/>
              </a:pPr>
              <a:t>2020/11/6</a:t>
            </a:fld>
            <a:endParaRPr lang="zh-CN" altLang="en-US"/>
          </a:p>
        </p:txBody>
      </p:sp>
      <p:sp>
        <p:nvSpPr>
          <p:cNvPr id="8" name="页脚占位符 4"/>
          <p:cNvSpPr>
            <a:spLocks noGrp="1"/>
          </p:cNvSpPr>
          <p:nvPr>
            <p:ph type="ftr" sz="quarter" idx="11"/>
          </p:nvPr>
        </p:nvSpPr>
        <p:spPr/>
        <p:txBody>
          <a:bodyPr/>
          <a:lstStyle>
            <a:lvl1pPr>
              <a:defRPr/>
            </a:lvl1pPr>
          </a:lstStyle>
          <a:p>
            <a:pPr>
              <a:defRPr/>
            </a:pPr>
            <a:endParaRPr lang="zh-CN" altLang="en-US"/>
          </a:p>
        </p:txBody>
      </p:sp>
      <p:sp>
        <p:nvSpPr>
          <p:cNvPr id="9" name="灯片编号占位符 5"/>
          <p:cNvSpPr>
            <a:spLocks noGrp="1"/>
          </p:cNvSpPr>
          <p:nvPr>
            <p:ph type="sldNum" sz="quarter" idx="12"/>
          </p:nvPr>
        </p:nvSpPr>
        <p:spPr/>
        <p:txBody>
          <a:bodyPr/>
          <a:lstStyle>
            <a:lvl1pPr>
              <a:defRPr/>
            </a:lvl1pPr>
          </a:lstStyle>
          <a:p>
            <a:pPr>
              <a:defRPr/>
            </a:pPr>
            <a:fld id="{9EA22CA4-5A7E-4CA1-8401-2C0F13B6AB7D}" type="slidenum">
              <a:rPr lang="zh-CN" altLang="en-US"/>
              <a:pPr>
                <a:defRPr/>
              </a:pPr>
              <a:t>‹#›</a:t>
            </a:fld>
            <a:endParaRPr lang="zh-CN" altLang="en-US"/>
          </a:p>
        </p:txBody>
      </p:sp>
    </p:spTree>
  </p:cSld>
  <p:clrMapOvr>
    <a:masterClrMapping/>
  </p:clrMapOvr>
  <p:transition/>
  <p:timing/>
</p:sldLayout>
</file>

<file path=ppt/slideLayouts/slideLayout6.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itleOnly" preserve="1">
  <p:cSld name="仅标题">
    <p:spTree>
      <p:nvGrpSpPr>
        <p:cNvPr id="1" name=""/>
        <p:cNvGrpSpPr/>
        <p:nvPr/>
      </p:nvGrpSpPr>
      <p:grpSpPr>
        <a:xfrm>
          <a:off x="0" y="0"/>
          <a: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日期占位符 3"/>
          <p:cNvSpPr>
            <a:spLocks noGrp="1"/>
          </p:cNvSpPr>
          <p:nvPr>
            <p:ph type="dt" sz="half" idx="10"/>
          </p:nvPr>
        </p:nvSpPr>
        <p:spPr/>
        <p:txBody>
          <a:bodyPr/>
          <a:lstStyle>
            <a:lvl1pPr>
              <a:defRPr/>
            </a:lvl1pPr>
          </a:lstStyle>
          <a:p>
            <a:pPr>
              <a:defRPr/>
            </a:pPr>
            <a:fld id="{D6E3BA39-31F9-4AA2-9587-A21A378187CA}" type="datetimeFigureOut">
              <a:rPr lang="zh-CN" altLang="en-US"/>
              <a:pPr>
                <a:defRPr/>
              </a:pPr>
              <a:t>2020/11/6</a:t>
            </a:fld>
            <a:endParaRPr lang="zh-CN" altLang="en-US"/>
          </a:p>
        </p:txBody>
      </p:sp>
      <p:sp>
        <p:nvSpPr>
          <p:cNvPr id="4" name="页脚占位符 4"/>
          <p:cNvSpPr>
            <a:spLocks noGrp="1"/>
          </p:cNvSpPr>
          <p:nvPr>
            <p:ph type="ftr" sz="quarter" idx="11"/>
          </p:nvPr>
        </p:nvSpPr>
        <p:spPr/>
        <p:txBody>
          <a:bodyPr/>
          <a:lstStyle>
            <a:lvl1pPr>
              <a:defRPr/>
            </a:lvl1pPr>
          </a:lstStyle>
          <a:p>
            <a:pPr>
              <a:defRPr/>
            </a:pPr>
            <a:endParaRPr lang="zh-CN" altLang="en-US"/>
          </a:p>
        </p:txBody>
      </p:sp>
      <p:sp>
        <p:nvSpPr>
          <p:cNvPr id="5" name="灯片编号占位符 5"/>
          <p:cNvSpPr>
            <a:spLocks noGrp="1"/>
          </p:cNvSpPr>
          <p:nvPr>
            <p:ph type="sldNum" sz="quarter" idx="12"/>
          </p:nvPr>
        </p:nvSpPr>
        <p:spPr/>
        <p:txBody>
          <a:bodyPr/>
          <a:lstStyle>
            <a:lvl1pPr>
              <a:defRPr/>
            </a:lvl1pPr>
          </a:lstStyle>
          <a:p>
            <a:pPr>
              <a:defRPr/>
            </a:pPr>
            <a:fld id="{23B6E27D-5269-48E1-96B0-ADE7010AEE38}" type="slidenum">
              <a:rPr lang="zh-CN" altLang="en-US"/>
              <a:pPr>
                <a:defRPr/>
              </a:pPr>
              <a:t>‹#›</a:t>
            </a:fld>
            <a:endParaRPr lang="zh-CN" altLang="en-US"/>
          </a:p>
        </p:txBody>
      </p:sp>
    </p:spTree>
  </p:cSld>
  <p:clrMapOvr>
    <a:masterClrMapping/>
  </p:clrMapOvr>
  <p:transition/>
  <p:timing/>
</p:sldLayout>
</file>

<file path=ppt/slideLayouts/slideLayout7.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blank" preserve="1">
  <p:cSld name="空白">
    <p:spTree>
      <p:nvGrpSpPr>
        <p:cNvPr id="1" name=""/>
        <p:cNvGrpSpPr/>
        <p:nvPr/>
      </p:nvGrpSpPr>
      <p:grpSpPr>
        <a:xfrm>
          <a:off x="0" y="0"/>
          <a:ext cx="0" cy="0"/>
        </a:xfrm>
      </p:grpSpPr>
      <p:sp>
        <p:nvSpPr>
          <p:cNvPr id="2" name="日期占位符 3"/>
          <p:cNvSpPr>
            <a:spLocks noGrp="1"/>
          </p:cNvSpPr>
          <p:nvPr>
            <p:ph type="dt" sz="half" idx="10"/>
          </p:nvPr>
        </p:nvSpPr>
        <p:spPr/>
        <p:txBody>
          <a:bodyPr/>
          <a:lstStyle>
            <a:lvl1pPr>
              <a:defRPr/>
            </a:lvl1pPr>
          </a:lstStyle>
          <a:p>
            <a:pPr>
              <a:defRPr/>
            </a:pPr>
            <a:fld id="{8E858B41-D5AC-4987-AF88-E45692EC7AC2}" type="datetimeFigureOut">
              <a:rPr lang="zh-CN" altLang="en-US"/>
              <a:pPr>
                <a:defRPr/>
              </a:pPr>
              <a:t>2020/11/6</a:t>
            </a:fld>
            <a:endParaRPr lang="zh-CN" altLang="en-US"/>
          </a:p>
        </p:txBody>
      </p:sp>
      <p:sp>
        <p:nvSpPr>
          <p:cNvPr id="3" name="页脚占位符 4"/>
          <p:cNvSpPr>
            <a:spLocks noGrp="1"/>
          </p:cNvSpPr>
          <p:nvPr>
            <p:ph type="ftr" sz="quarter" idx="11"/>
          </p:nvPr>
        </p:nvSpPr>
        <p:spPr/>
        <p:txBody>
          <a:bodyPr/>
          <a:lstStyle>
            <a:lvl1pPr>
              <a:defRPr/>
            </a:lvl1pPr>
          </a:lstStyle>
          <a:p>
            <a:pPr>
              <a:defRPr/>
            </a:pPr>
            <a:endParaRPr lang="zh-CN" altLang="en-US"/>
          </a:p>
        </p:txBody>
      </p:sp>
      <p:sp>
        <p:nvSpPr>
          <p:cNvPr id="4" name="灯片编号占位符 5"/>
          <p:cNvSpPr>
            <a:spLocks noGrp="1"/>
          </p:cNvSpPr>
          <p:nvPr>
            <p:ph type="sldNum" sz="quarter" idx="12"/>
          </p:nvPr>
        </p:nvSpPr>
        <p:spPr/>
        <p:txBody>
          <a:bodyPr/>
          <a:lstStyle>
            <a:lvl1pPr>
              <a:defRPr/>
            </a:lvl1pPr>
          </a:lstStyle>
          <a:p>
            <a:pPr>
              <a:defRPr/>
            </a:pPr>
            <a:fld id="{4012EE32-3AF5-4B61-BC01-87A47A5911B1}" type="slidenum">
              <a:rPr lang="zh-CN" altLang="en-US"/>
              <a:pPr>
                <a:defRPr/>
              </a:pPr>
              <a:t>‹#›</a:t>
            </a:fld>
            <a:endParaRPr lang="zh-CN" altLang="en-US"/>
          </a:p>
        </p:txBody>
      </p:sp>
    </p:spTree>
  </p:cSld>
  <p:clrMapOvr>
    <a:masterClrMapping/>
  </p:clrMapOvr>
  <p:transition/>
  <p:timing/>
</p:sldLayout>
</file>

<file path=ppt/slideLayouts/slideLayout8.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objTx" preserve="1">
  <p:cSld name="内容与标题">
    <p:spTree>
      <p:nvGrpSpPr>
        <p:cNvPr id="1" name=""/>
        <p:cNvGrpSpPr/>
        <p:nvPr/>
      </p:nvGrpSpPr>
      <p:grpSpPr>
        <a:xfrm>
          <a:off x="0" y="0"/>
          <a:ext cx="0" cy="0"/>
        </a:xfrm>
      </p:grpSpPr>
      <p:sp>
        <p:nvSpPr>
          <p:cNvPr id="2" name="标题 1"/>
          <p:cNvSpPr>
            <a:spLocks noGrp="1"/>
          </p:cNvSpPr>
          <p:nvPr>
            <p:ph type="title"/>
          </p:nvPr>
        </p:nvSpPr>
        <p:spPr>
          <a:xfrm>
            <a:off x="629841" y="342900"/>
            <a:ext cx="2949178" cy="1200150"/>
          </a:xfrm>
        </p:spPr>
        <p:txBody>
          <a:bodyPr anchor="b"/>
          <a:lstStyle>
            <a:lvl1pPr>
              <a:defRPr sz="2400"/>
            </a:lvl1pPr>
          </a:lstStyle>
          <a:p>
            <a:r>
              <a:rPr lang="zh-CN" altLang="en-US"/>
              <a:t>单击此处编辑母版标题样式</a:t>
            </a:r>
          </a:p>
        </p:txBody>
      </p:sp>
      <p:sp>
        <p:nvSpPr>
          <p:cNvPr id="3" name="内容占位符 2"/>
          <p:cNvSpPr>
            <a:spLocks noGrp="1"/>
          </p:cNvSpPr>
          <p:nvPr>
            <p:ph idx="1"/>
          </p:nvPr>
        </p:nvSpPr>
        <p:spPr>
          <a:xfrm>
            <a:off x="3887391" y="740569"/>
            <a:ext cx="4629150" cy="3655219"/>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文本占位符 3"/>
          <p:cNvSpPr>
            <a:spLocks noGrp="1"/>
          </p:cNvSpPr>
          <p:nvPr>
            <p:ph type="body" sz="half" idx="2"/>
          </p:nvPr>
        </p:nvSpPr>
        <p:spPr>
          <a:xfrm>
            <a:off x="629841" y="1543050"/>
            <a:ext cx="2949178" cy="2858691"/>
          </a:xfrm>
        </p:spPr>
        <p:txBody>
          <a:bodyPr/>
          <a:lstStyle>
            <a:lvl1pPr marL="0" indent="0">
              <a:buNone/>
              <a:defRPr sz="1200"/>
            </a:lvl1pPr>
            <a:lvl2pPr marL="342900" indent="0">
              <a:buNone/>
              <a:defRPr sz="1100"/>
            </a:lvl2pPr>
            <a:lvl3pPr marL="685800" indent="0">
              <a:buNone/>
              <a:defRPr sz="900"/>
            </a:lvl3pPr>
            <a:lvl4pPr marL="1028700" indent="0">
              <a:buNone/>
              <a:defRPr sz="800"/>
            </a:lvl4pPr>
            <a:lvl5pPr marL="1371600" indent="0">
              <a:buNone/>
              <a:defRPr sz="800"/>
            </a:lvl5pPr>
            <a:lvl6pPr marL="1714500" indent="0">
              <a:buNone/>
              <a:defRPr sz="800"/>
            </a:lvl6pPr>
            <a:lvl7pPr marL="2057400" indent="0">
              <a:buNone/>
              <a:defRPr sz="800"/>
            </a:lvl7pPr>
            <a:lvl8pPr marL="2400300" indent="0">
              <a:buNone/>
              <a:defRPr sz="800"/>
            </a:lvl8pPr>
            <a:lvl9pPr marL="2743200" indent="0">
              <a:buNone/>
              <a:defRPr sz="800"/>
            </a:lvl9pPr>
          </a:lstStyle>
          <a:p>
            <a:pPr lvl="0"/>
            <a:r>
              <a:rPr lang="zh-CN" altLang="en-US"/>
              <a:t>编辑母版文本样式</a:t>
            </a:r>
          </a:p>
        </p:txBody>
      </p:sp>
      <p:sp>
        <p:nvSpPr>
          <p:cNvPr id="5" name="日期占位符 3"/>
          <p:cNvSpPr>
            <a:spLocks noGrp="1"/>
          </p:cNvSpPr>
          <p:nvPr>
            <p:ph type="dt" sz="half" idx="10"/>
          </p:nvPr>
        </p:nvSpPr>
        <p:spPr/>
        <p:txBody>
          <a:bodyPr/>
          <a:lstStyle>
            <a:lvl1pPr>
              <a:defRPr/>
            </a:lvl1pPr>
          </a:lstStyle>
          <a:p>
            <a:pPr>
              <a:defRPr/>
            </a:pPr>
            <a:fld id="{ACAAF5C5-6D72-4533-A113-60C1066B8715}" type="datetimeFigureOut">
              <a:rPr lang="zh-CN" altLang="en-US"/>
              <a:pPr>
                <a:defRPr/>
              </a:pPr>
              <a:t>2020/11/6</a:t>
            </a:fld>
            <a:endParaRPr lang="zh-CN" altLang="en-US"/>
          </a:p>
        </p:txBody>
      </p:sp>
      <p:sp>
        <p:nvSpPr>
          <p:cNvPr id="6" name="页脚占位符 4"/>
          <p:cNvSpPr>
            <a:spLocks noGrp="1"/>
          </p:cNvSpPr>
          <p:nvPr>
            <p:ph type="ftr" sz="quarter" idx="11"/>
          </p:nvPr>
        </p:nvSpPr>
        <p:spPr/>
        <p:txBody>
          <a:bodyPr/>
          <a:lstStyle>
            <a:lvl1pPr>
              <a:defRPr/>
            </a:lvl1pPr>
          </a:lstStyle>
          <a:p>
            <a:pPr>
              <a:defRPr/>
            </a:pPr>
            <a:endParaRPr lang="zh-CN" altLang="en-US"/>
          </a:p>
        </p:txBody>
      </p:sp>
      <p:sp>
        <p:nvSpPr>
          <p:cNvPr id="7" name="灯片编号占位符 5"/>
          <p:cNvSpPr>
            <a:spLocks noGrp="1"/>
          </p:cNvSpPr>
          <p:nvPr>
            <p:ph type="sldNum" sz="quarter" idx="12"/>
          </p:nvPr>
        </p:nvSpPr>
        <p:spPr/>
        <p:txBody>
          <a:bodyPr/>
          <a:lstStyle>
            <a:lvl1pPr>
              <a:defRPr/>
            </a:lvl1pPr>
          </a:lstStyle>
          <a:p>
            <a:pPr>
              <a:defRPr/>
            </a:pPr>
            <a:fld id="{CEFC02E9-EEE6-4279-97BB-607FCB3BBC0C}" type="slidenum">
              <a:rPr lang="zh-CN" altLang="en-US"/>
              <a:pPr>
                <a:defRPr/>
              </a:pPr>
              <a:t>‹#›</a:t>
            </a:fld>
            <a:endParaRPr lang="zh-CN" altLang="en-US"/>
          </a:p>
        </p:txBody>
      </p:sp>
    </p:spTree>
  </p:cSld>
  <p:clrMapOvr>
    <a:masterClrMapping/>
  </p:clrMapOvr>
  <p:transition/>
  <p:timing/>
</p:sldLayout>
</file>

<file path=ppt/slideLayouts/slideLayout9.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picTx" preserve="1">
  <p:cSld name="图片与标题">
    <p:spTree>
      <p:nvGrpSpPr>
        <p:cNvPr id="1" name=""/>
        <p:cNvGrpSpPr/>
        <p:nvPr/>
      </p:nvGrpSpPr>
      <p:grpSpPr>
        <a:xfrm>
          <a:off x="0" y="0"/>
          <a:ext cx="0" cy="0"/>
        </a:xfrm>
      </p:grpSpPr>
      <p:sp>
        <p:nvSpPr>
          <p:cNvPr id="2" name="标题 1"/>
          <p:cNvSpPr>
            <a:spLocks noGrp="1"/>
          </p:cNvSpPr>
          <p:nvPr>
            <p:ph type="title"/>
          </p:nvPr>
        </p:nvSpPr>
        <p:spPr>
          <a:xfrm>
            <a:off x="629841" y="342900"/>
            <a:ext cx="2949178" cy="1200150"/>
          </a:xfrm>
        </p:spPr>
        <p:txBody>
          <a:bodyPr anchor="b"/>
          <a:lstStyle>
            <a:lvl1pPr>
              <a:defRPr sz="2400"/>
            </a:lvl1pPr>
          </a:lstStyle>
          <a:p>
            <a:r>
              <a:rPr lang="zh-CN" altLang="en-US"/>
              <a:t>单击此处编辑母版标题样式</a:t>
            </a:r>
          </a:p>
        </p:txBody>
      </p:sp>
      <p:sp>
        <p:nvSpPr>
          <p:cNvPr id="3" name="图片占位符 2"/>
          <p:cNvSpPr>
            <a:spLocks noGrp="1"/>
          </p:cNvSpPr>
          <p:nvPr>
            <p:ph type="pic" idx="1"/>
          </p:nvPr>
        </p:nvSpPr>
        <p:spPr>
          <a:xfrm>
            <a:off x="3887391" y="740569"/>
            <a:ext cx="4629150" cy="3655219"/>
          </a:xfrm>
        </p:spPr>
        <p:txBody>
          <a:bodyPr rtlCol="0">
            <a:normAutofit/>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pPr lvl="0"/>
            <a:endParaRPr lang="zh-CN" altLang="en-US" noProof="0"/>
          </a:p>
        </p:txBody>
      </p:sp>
      <p:sp>
        <p:nvSpPr>
          <p:cNvPr id="4" name="文本占位符 3"/>
          <p:cNvSpPr>
            <a:spLocks noGrp="1"/>
          </p:cNvSpPr>
          <p:nvPr>
            <p:ph type="body" sz="half" idx="2"/>
          </p:nvPr>
        </p:nvSpPr>
        <p:spPr>
          <a:xfrm>
            <a:off x="629841" y="1543050"/>
            <a:ext cx="2949178" cy="2858691"/>
          </a:xfrm>
        </p:spPr>
        <p:txBody>
          <a:bodyPr/>
          <a:lstStyle>
            <a:lvl1pPr marL="0" indent="0">
              <a:buNone/>
              <a:defRPr sz="1200"/>
            </a:lvl1pPr>
            <a:lvl2pPr marL="342900" indent="0">
              <a:buNone/>
              <a:defRPr sz="1100"/>
            </a:lvl2pPr>
            <a:lvl3pPr marL="685800" indent="0">
              <a:buNone/>
              <a:defRPr sz="900"/>
            </a:lvl3pPr>
            <a:lvl4pPr marL="1028700" indent="0">
              <a:buNone/>
              <a:defRPr sz="800"/>
            </a:lvl4pPr>
            <a:lvl5pPr marL="1371600" indent="0">
              <a:buNone/>
              <a:defRPr sz="800"/>
            </a:lvl5pPr>
            <a:lvl6pPr marL="1714500" indent="0">
              <a:buNone/>
              <a:defRPr sz="800"/>
            </a:lvl6pPr>
            <a:lvl7pPr marL="2057400" indent="0">
              <a:buNone/>
              <a:defRPr sz="800"/>
            </a:lvl7pPr>
            <a:lvl8pPr marL="2400300" indent="0">
              <a:buNone/>
              <a:defRPr sz="800"/>
            </a:lvl8pPr>
            <a:lvl9pPr marL="2743200" indent="0">
              <a:buNone/>
              <a:defRPr sz="800"/>
            </a:lvl9pPr>
          </a:lstStyle>
          <a:p>
            <a:pPr lvl="0"/>
            <a:r>
              <a:rPr lang="zh-CN" altLang="en-US"/>
              <a:t>编辑母版文本样式</a:t>
            </a:r>
          </a:p>
        </p:txBody>
      </p:sp>
      <p:sp>
        <p:nvSpPr>
          <p:cNvPr id="5" name="日期占位符 3"/>
          <p:cNvSpPr>
            <a:spLocks noGrp="1"/>
          </p:cNvSpPr>
          <p:nvPr>
            <p:ph type="dt" sz="half" idx="10"/>
          </p:nvPr>
        </p:nvSpPr>
        <p:spPr/>
        <p:txBody>
          <a:bodyPr/>
          <a:lstStyle>
            <a:lvl1pPr>
              <a:defRPr/>
            </a:lvl1pPr>
          </a:lstStyle>
          <a:p>
            <a:pPr>
              <a:defRPr/>
            </a:pPr>
            <a:fld id="{A775945F-C6AE-4977-8508-922297164C61}" type="datetimeFigureOut">
              <a:rPr lang="zh-CN" altLang="en-US"/>
              <a:pPr>
                <a:defRPr/>
              </a:pPr>
              <a:t>2020/11/6</a:t>
            </a:fld>
            <a:endParaRPr lang="zh-CN" altLang="en-US"/>
          </a:p>
        </p:txBody>
      </p:sp>
      <p:sp>
        <p:nvSpPr>
          <p:cNvPr id="6" name="页脚占位符 4"/>
          <p:cNvSpPr>
            <a:spLocks noGrp="1"/>
          </p:cNvSpPr>
          <p:nvPr>
            <p:ph type="ftr" sz="quarter" idx="11"/>
          </p:nvPr>
        </p:nvSpPr>
        <p:spPr/>
        <p:txBody>
          <a:bodyPr/>
          <a:lstStyle>
            <a:lvl1pPr>
              <a:defRPr/>
            </a:lvl1pPr>
          </a:lstStyle>
          <a:p>
            <a:pPr>
              <a:defRPr/>
            </a:pPr>
            <a:endParaRPr lang="zh-CN" altLang="en-US"/>
          </a:p>
        </p:txBody>
      </p:sp>
      <p:sp>
        <p:nvSpPr>
          <p:cNvPr id="7" name="灯片编号占位符 5"/>
          <p:cNvSpPr>
            <a:spLocks noGrp="1"/>
          </p:cNvSpPr>
          <p:nvPr>
            <p:ph type="sldNum" sz="quarter" idx="12"/>
          </p:nvPr>
        </p:nvSpPr>
        <p:spPr/>
        <p:txBody>
          <a:bodyPr/>
          <a:lstStyle>
            <a:lvl1pPr>
              <a:defRPr/>
            </a:lvl1pPr>
          </a:lstStyle>
          <a:p>
            <a:pPr>
              <a:defRPr/>
            </a:pPr>
            <a:fld id="{6364F30C-7CC6-4669-B382-D69FA91E34E7}" type="slidenum">
              <a:rPr lang="zh-CN" altLang="en-US"/>
              <a:pPr>
                <a:defRPr/>
              </a:pPr>
              <a:t>‹#›</a:t>
            </a:fld>
            <a:endParaRPr lang="zh-CN" altLang="en-US"/>
          </a:p>
        </p:txBody>
      </p:sp>
    </p:spTree>
  </p:cSld>
  <p:clrMapOvr>
    <a:masterClrMapping/>
  </p:clrMapOvr>
  <p:transition/>
  <p:timing/>
</p:sldLayout>
</file>

<file path=ppt/slideMasters/_rels/slideMaster1.xml.rels>&#65279;<?xml version="1.0" encoding="utf-8" standalone="yes"?><Relationships xmlns="http://schemas.openxmlformats.org/package/2006/relationships"><Relationship Id="rId1" Type="http://schemas.openxmlformats.org/officeDocument/2006/relationships/slideLayout" Target="../slideLayouts/slideLayout1.xml" /><Relationship Id="rId10" Type="http://schemas.openxmlformats.org/officeDocument/2006/relationships/slideLayout" Target="../slideLayouts/slideLayout10.xml" /><Relationship Id="rId11" Type="http://schemas.openxmlformats.org/officeDocument/2006/relationships/slideLayout" Target="../slideLayouts/slideLayout11.xml" /><Relationship Id="rId12" Type="http://schemas.openxmlformats.org/officeDocument/2006/relationships/image" Target="../media/image1.png" /><Relationship Id="rId13" Type="http://schemas.openxmlformats.org/officeDocument/2006/relationships/theme" Target="../theme/theme1.xml" /><Relationship Id="rId2" Type="http://schemas.openxmlformats.org/officeDocument/2006/relationships/slideLayout" Target="../slideLayouts/slideLayout2.xml" /><Relationship Id="rId3" Type="http://schemas.openxmlformats.org/officeDocument/2006/relationships/slideLayout" Target="../slideLayouts/slideLayout3.xml" /><Relationship Id="rId4" Type="http://schemas.openxmlformats.org/officeDocument/2006/relationships/slideLayout" Target="../slideLayouts/slideLayout4.xml" /><Relationship Id="rId5" Type="http://schemas.openxmlformats.org/officeDocument/2006/relationships/slideLayout" Target="../slideLayouts/slideLayout5.xml" /><Relationship Id="rId6" Type="http://schemas.openxmlformats.org/officeDocument/2006/relationships/slideLayout" Target="../slideLayouts/slideLayout6.xml" /><Relationship Id="rId7" Type="http://schemas.openxmlformats.org/officeDocument/2006/relationships/slideLayout" Target="../slideLayouts/slideLayout7.xml" /><Relationship Id="rId8" Type="http://schemas.openxmlformats.org/officeDocument/2006/relationships/slideLayout" Target="../slideLayouts/slideLayout8.xml" /><Relationship Id="rId9" Type="http://schemas.openxmlformats.org/officeDocument/2006/relationships/slideLayout" Target="../slideLayouts/slideLayout9.xml" /></Relationships>
</file>

<file path=ppt/slideMasters/slideMaster1.xml><?xml version="1.0" encoding="utf-8"?>
<p:sldMaster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bg>
      <p:bgPr>
        <a:blipFill dpi="0" rotWithShape="0">
          <a:blip r:embed="rId12"/>
          <a:stretch>
            <a:fillRect/>
          </a:stretch>
        </a:blipFill>
        <a:effectLst/>
      </p:bgPr>
    </p:bg>
    <p:spTree>
      <p:nvGrpSpPr>
        <p:cNvPr id="1" name=""/>
        <p:cNvGrpSpPr/>
        <p:nvPr/>
      </p:nvGrpSpPr>
      <p:grpSpPr>
        <a:xfrm>
          <a:off x="0" y="0"/>
          <a:ext cx="0" cy="0"/>
        </a:xfrm>
      </p:grpSpPr>
      <p:sp>
        <p:nvSpPr>
          <p:cNvPr id="1026" name="标题占位符 1"/>
          <p:cNvSpPr>
            <a:spLocks noGrp="1"/>
          </p:cNvSpPr>
          <p:nvPr>
            <p:ph type="title"/>
          </p:nvPr>
        </p:nvSpPr>
        <p:spPr bwMode="auto">
          <a:xfrm>
            <a:off x="628650" y="274638"/>
            <a:ext cx="7886700" cy="993775"/>
          </a:xfrm>
          <a:prstGeom prst="rect">
            <a:avLst/>
          </a:prstGeom>
          <a:noFill/>
          <a:ln w="9525">
            <a:noFill/>
            <a:miter lim="800000"/>
          </a:ln>
        </p:spPr>
        <p:txBody>
          <a:bodyPr vert="horz" wrap="square" lIns="68580" tIns="34290" rIns="68580" bIns="34290" numCol="1" anchor="ctr" anchorCtr="0" compatLnSpc="1">
            <a:prstTxWarp prst="textNoShape">
              <a:avLst/>
            </a:prstTxWarp>
          </a:bodyPr>
          <a:lstStyle/>
          <a:p>
            <a:pPr lvl="0"/>
            <a:r>
              <a:rPr lang="zh-CN" altLang="en-US"/>
              <a:t>单击此处编辑母版标题样式</a:t>
            </a:r>
          </a:p>
        </p:txBody>
      </p:sp>
      <p:sp>
        <p:nvSpPr>
          <p:cNvPr id="1027" name="文本占位符 2"/>
          <p:cNvSpPr>
            <a:spLocks noGrp="1"/>
          </p:cNvSpPr>
          <p:nvPr>
            <p:ph type="body" idx="1"/>
          </p:nvPr>
        </p:nvSpPr>
        <p:spPr bwMode="auto">
          <a:xfrm>
            <a:off x="628650" y="1370013"/>
            <a:ext cx="7886700" cy="3262312"/>
          </a:xfrm>
          <a:prstGeom prst="rect">
            <a:avLst/>
          </a:prstGeom>
          <a:noFill/>
          <a:ln w="9525">
            <a:noFill/>
            <a:miter lim="800000"/>
          </a:ln>
        </p:spPr>
        <p:txBody>
          <a:bodyPr vert="horz" wrap="square" lIns="68580" tIns="34290" rIns="68580" bIns="34290" numCol="1" anchor="t" anchorCtr="0" compatLnSpc="1">
            <a:prstTxWarp prst="textNoShape">
              <a:avLst/>
            </a:prstTxWarp>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2"/>
          </p:nvPr>
        </p:nvSpPr>
        <p:spPr>
          <a:xfrm>
            <a:off x="628650" y="4767263"/>
            <a:ext cx="2057400" cy="274637"/>
          </a:xfrm>
          <a:prstGeom prst="rect">
            <a:avLst/>
          </a:prstGeom>
        </p:spPr>
        <p:txBody>
          <a:bodyPr vert="horz" lIns="68580" tIns="34290" rIns="68580" bIns="34290" rtlCol="0" anchor="ctr"/>
          <a:lstStyle>
            <a:lvl1pPr algn="l" fontAlgn="auto">
              <a:spcBef>
                <a:spcPct val="0"/>
              </a:spcBef>
              <a:spcAft>
                <a:spcPct val="0"/>
              </a:spcAft>
              <a:defRPr sz="900">
                <a:solidFill>
                  <a:schemeClr val="tx1">
                    <a:tint val="75000"/>
                  </a:schemeClr>
                </a:solidFill>
                <a:latin typeface="+mn-lt"/>
                <a:ea typeface="+mn-ea"/>
                <a:cs typeface="+mn-cs"/>
              </a:defRPr>
            </a:lvl1pPr>
          </a:lstStyle>
          <a:p>
            <a:pPr>
              <a:defRPr/>
            </a:pPr>
            <a:fld id="{6E771BD3-4AE3-4F1F-8517-436965B3807C}" type="datetimeFigureOut">
              <a:rPr lang="zh-CN" altLang="en-US"/>
              <a:pPr>
                <a:defRPr/>
              </a:pPr>
              <a:t>2020/11/6</a:t>
            </a:fld>
            <a:endParaRPr lang="zh-CN" altLang="en-US"/>
          </a:p>
        </p:txBody>
      </p:sp>
      <p:sp>
        <p:nvSpPr>
          <p:cNvPr id="5" name="页脚占位符 4"/>
          <p:cNvSpPr>
            <a:spLocks noGrp="1"/>
          </p:cNvSpPr>
          <p:nvPr>
            <p:ph type="ftr" sz="quarter" idx="3"/>
          </p:nvPr>
        </p:nvSpPr>
        <p:spPr>
          <a:xfrm>
            <a:off x="3028950" y="4767263"/>
            <a:ext cx="3086100" cy="274637"/>
          </a:xfrm>
          <a:prstGeom prst="rect">
            <a:avLst/>
          </a:prstGeom>
        </p:spPr>
        <p:txBody>
          <a:bodyPr vert="horz" lIns="68580" tIns="34290" rIns="68580" bIns="34290" rtlCol="0" anchor="ctr"/>
          <a:lstStyle>
            <a:lvl1pPr algn="ctr" fontAlgn="auto">
              <a:spcBef>
                <a:spcPct val="0"/>
              </a:spcBef>
              <a:spcAft>
                <a:spcPct val="0"/>
              </a:spcAft>
              <a:defRPr sz="900">
                <a:solidFill>
                  <a:schemeClr val="tx1">
                    <a:tint val="75000"/>
                  </a:schemeClr>
                </a:solidFill>
                <a:latin typeface="+mn-lt"/>
                <a:ea typeface="+mn-ea"/>
                <a:cs typeface="+mn-cs"/>
              </a:defRPr>
            </a:lvl1pPr>
          </a:lstStyle>
          <a:p>
            <a:pPr>
              <a:defRPr/>
            </a:pPr>
            <a:endParaRPr lang="zh-CN" altLang="en-US"/>
          </a:p>
        </p:txBody>
      </p:sp>
      <p:sp>
        <p:nvSpPr>
          <p:cNvPr id="6" name="灯片编号占位符 5"/>
          <p:cNvSpPr>
            <a:spLocks noGrp="1"/>
          </p:cNvSpPr>
          <p:nvPr>
            <p:ph type="sldNum" sz="quarter" idx="4"/>
          </p:nvPr>
        </p:nvSpPr>
        <p:spPr>
          <a:xfrm>
            <a:off x="6457950" y="4767263"/>
            <a:ext cx="2057400" cy="274637"/>
          </a:xfrm>
          <a:prstGeom prst="rect">
            <a:avLst/>
          </a:prstGeom>
        </p:spPr>
        <p:txBody>
          <a:bodyPr vert="horz" lIns="68580" tIns="34290" rIns="68580" bIns="34290" rtlCol="0" anchor="ctr"/>
          <a:lstStyle>
            <a:lvl1pPr algn="r" fontAlgn="auto">
              <a:spcBef>
                <a:spcPct val="0"/>
              </a:spcBef>
              <a:spcAft>
                <a:spcPct val="0"/>
              </a:spcAft>
              <a:defRPr sz="900">
                <a:solidFill>
                  <a:schemeClr val="tx1">
                    <a:tint val="75000"/>
                  </a:schemeClr>
                </a:solidFill>
                <a:latin typeface="+mn-lt"/>
                <a:ea typeface="+mn-ea"/>
                <a:cs typeface="+mn-cs"/>
              </a:defRPr>
            </a:lvl1pPr>
          </a:lstStyle>
          <a:p>
            <a:pPr>
              <a:defRPr/>
            </a:pPr>
            <a:fld id="{BB8E3D7A-663F-4B3F-88EE-1EB982EEC702}" type="slidenum">
              <a:rPr lang="zh-CN" altLang="en-US"/>
              <a:pPr>
                <a:defRPr/>
              </a:pPr>
              <a:t>‹#›</a:t>
            </a:fld>
            <a:endParaRPr lang="zh-CN" altLang="en-US"/>
          </a:p>
        </p:txBody>
      </p:sp>
    </p:spTree>
  </p:cSld>
  <p:clrMap bg1="lt1" tx1="dk1" bg2="lt2" tx2="dk2" accent1="accent1" accent2="accent2" accent3="accent3" accent4="accent4" accent5="accent5" accent6="accent6" hlink="hlink" folHlink="folHlink"/>
  <p:sldLayoutIdLst>
    <p:sldLayoutId id="2147483705" r:id="rId1"/>
    <p:sldLayoutId id="2147483704" r:id="rId2"/>
    <p:sldLayoutId id="2147483703" r:id="rId3"/>
    <p:sldLayoutId id="2147483702" r:id="rId4"/>
    <p:sldLayoutId id="2147483701" r:id="rId5"/>
    <p:sldLayoutId id="2147483700" r:id="rId6"/>
    <p:sldLayoutId id="2147483699" r:id="rId7"/>
    <p:sldLayoutId id="2147483698" r:id="rId8"/>
    <p:sldLayoutId id="2147483697" r:id="rId9"/>
    <p:sldLayoutId id="2147483696" r:id="rId10"/>
    <p:sldLayoutId id="2147483695" r:id="rId11"/>
  </p:sldLayoutIdLst>
  <p:transition/>
  <p:timing/>
  <p:txStyles>
    <p:titleStyle>
      <a:lvl1pPr algn="l" defTabSz="685800" rtl="0" eaLnBrk="0" fontAlgn="base" hangingPunct="0">
        <a:lnSpc>
          <a:spcPct val="90000"/>
        </a:lnSpc>
        <a:spcBef>
          <a:spcPct val="0"/>
        </a:spcBef>
        <a:spcAft>
          <a:spcPct val="0"/>
        </a:spcAft>
        <a:defRPr sz="3300" kern="1200">
          <a:solidFill>
            <a:schemeClr val="tx1"/>
          </a:solidFill>
          <a:latin typeface="+mj-lt"/>
          <a:ea typeface="+mj-ea"/>
          <a:cs typeface="等线 Light"/>
        </a:defRPr>
      </a:lvl1pPr>
      <a:lvl2pPr algn="l" defTabSz="685800" rtl="0" eaLnBrk="0" fontAlgn="base" hangingPunct="0">
        <a:lnSpc>
          <a:spcPct val="90000"/>
        </a:lnSpc>
        <a:spcBef>
          <a:spcPct val="0"/>
        </a:spcBef>
        <a:spcAft>
          <a:spcPct val="0"/>
        </a:spcAft>
        <a:defRPr sz="3300">
          <a:solidFill>
            <a:schemeClr val="tx1"/>
          </a:solidFill>
          <a:latin typeface="等线 Light"/>
          <a:ea typeface="等线 Light"/>
          <a:cs typeface="等线 Light"/>
        </a:defRPr>
      </a:lvl2pPr>
      <a:lvl3pPr algn="l" defTabSz="685800" rtl="0" eaLnBrk="0" fontAlgn="base" hangingPunct="0">
        <a:lnSpc>
          <a:spcPct val="90000"/>
        </a:lnSpc>
        <a:spcBef>
          <a:spcPct val="0"/>
        </a:spcBef>
        <a:spcAft>
          <a:spcPct val="0"/>
        </a:spcAft>
        <a:defRPr sz="3300">
          <a:solidFill>
            <a:schemeClr val="tx1"/>
          </a:solidFill>
          <a:latin typeface="等线 Light"/>
          <a:ea typeface="等线 Light"/>
          <a:cs typeface="等线 Light"/>
        </a:defRPr>
      </a:lvl3pPr>
      <a:lvl4pPr algn="l" defTabSz="685800" rtl="0" eaLnBrk="0" fontAlgn="base" hangingPunct="0">
        <a:lnSpc>
          <a:spcPct val="90000"/>
        </a:lnSpc>
        <a:spcBef>
          <a:spcPct val="0"/>
        </a:spcBef>
        <a:spcAft>
          <a:spcPct val="0"/>
        </a:spcAft>
        <a:defRPr sz="3300">
          <a:solidFill>
            <a:schemeClr val="tx1"/>
          </a:solidFill>
          <a:latin typeface="等线 Light"/>
          <a:ea typeface="等线 Light"/>
          <a:cs typeface="等线 Light"/>
        </a:defRPr>
      </a:lvl4pPr>
      <a:lvl5pPr algn="l" defTabSz="685800" rtl="0" eaLnBrk="0" fontAlgn="base" hangingPunct="0">
        <a:lnSpc>
          <a:spcPct val="90000"/>
        </a:lnSpc>
        <a:spcBef>
          <a:spcPct val="0"/>
        </a:spcBef>
        <a:spcAft>
          <a:spcPct val="0"/>
        </a:spcAft>
        <a:defRPr sz="3300">
          <a:solidFill>
            <a:schemeClr val="tx1"/>
          </a:solidFill>
          <a:latin typeface="等线 Light"/>
          <a:ea typeface="等线 Light"/>
          <a:cs typeface="等线 Light"/>
        </a:defRPr>
      </a:lvl5pPr>
      <a:lvl6pPr marL="457200" algn="l" defTabSz="685800" rtl="0" fontAlgn="base">
        <a:lnSpc>
          <a:spcPct val="90000"/>
        </a:lnSpc>
        <a:spcBef>
          <a:spcPct val="0"/>
        </a:spcBef>
        <a:spcAft>
          <a:spcPct val="0"/>
        </a:spcAft>
        <a:defRPr sz="3300">
          <a:solidFill>
            <a:schemeClr val="tx1"/>
          </a:solidFill>
          <a:latin typeface="等线 Light"/>
          <a:ea typeface="等线 Light"/>
          <a:cs typeface="等线 Light"/>
        </a:defRPr>
      </a:lvl6pPr>
      <a:lvl7pPr marL="914400" algn="l" defTabSz="685800" rtl="0" fontAlgn="base">
        <a:lnSpc>
          <a:spcPct val="90000"/>
        </a:lnSpc>
        <a:spcBef>
          <a:spcPct val="0"/>
        </a:spcBef>
        <a:spcAft>
          <a:spcPct val="0"/>
        </a:spcAft>
        <a:defRPr sz="3300">
          <a:solidFill>
            <a:schemeClr val="tx1"/>
          </a:solidFill>
          <a:latin typeface="等线 Light"/>
          <a:ea typeface="等线 Light"/>
          <a:cs typeface="等线 Light"/>
        </a:defRPr>
      </a:lvl7pPr>
      <a:lvl8pPr marL="1371600" algn="l" defTabSz="685800" rtl="0" fontAlgn="base">
        <a:lnSpc>
          <a:spcPct val="90000"/>
        </a:lnSpc>
        <a:spcBef>
          <a:spcPct val="0"/>
        </a:spcBef>
        <a:spcAft>
          <a:spcPct val="0"/>
        </a:spcAft>
        <a:defRPr sz="3300">
          <a:solidFill>
            <a:schemeClr val="tx1"/>
          </a:solidFill>
          <a:latin typeface="等线 Light"/>
          <a:ea typeface="等线 Light"/>
          <a:cs typeface="等线 Light"/>
        </a:defRPr>
      </a:lvl8pPr>
      <a:lvl9pPr marL="1828800" algn="l" defTabSz="685800" rtl="0" fontAlgn="base">
        <a:lnSpc>
          <a:spcPct val="90000"/>
        </a:lnSpc>
        <a:spcBef>
          <a:spcPct val="0"/>
        </a:spcBef>
        <a:spcAft>
          <a:spcPct val="0"/>
        </a:spcAft>
        <a:defRPr sz="3300">
          <a:solidFill>
            <a:schemeClr val="tx1"/>
          </a:solidFill>
          <a:latin typeface="等线 Light"/>
          <a:ea typeface="等线 Light"/>
          <a:cs typeface="等线 Light"/>
        </a:defRPr>
      </a:lvl9pPr>
    </p:titleStyle>
    <p:bodyStyle>
      <a:lvl1pPr marL="171450" indent="-171450" algn="l" defTabSz="685800" rtl="0" eaLnBrk="0" fontAlgn="base" hangingPunct="0">
        <a:lnSpc>
          <a:spcPct val="90000"/>
        </a:lnSpc>
        <a:spcBef>
          <a:spcPts val="750"/>
        </a:spcBef>
        <a:spcAft>
          <a:spcPct val="0"/>
        </a:spcAft>
        <a:buFont typeface="Arial"/>
        <a:buChar char="•"/>
        <a:defRPr sz="2100" kern="1200">
          <a:solidFill>
            <a:schemeClr val="tx1"/>
          </a:solidFill>
          <a:latin typeface="+mn-lt"/>
          <a:ea typeface="+mn-ea"/>
          <a:cs typeface="等线"/>
        </a:defRPr>
      </a:lvl1pPr>
      <a:lvl2pPr marL="514350" indent="-171450" algn="l" defTabSz="685800" rtl="0" eaLnBrk="0" fontAlgn="base" hangingPunct="0">
        <a:lnSpc>
          <a:spcPct val="90000"/>
        </a:lnSpc>
        <a:spcBef>
          <a:spcPts val="375"/>
        </a:spcBef>
        <a:spcAft>
          <a:spcPct val="0"/>
        </a:spcAft>
        <a:buFont typeface="Arial"/>
        <a:buChar char="•"/>
        <a:defRPr kern="1200">
          <a:solidFill>
            <a:schemeClr val="tx1"/>
          </a:solidFill>
          <a:latin typeface="+mn-lt"/>
          <a:ea typeface="+mn-ea"/>
          <a:cs typeface="等线"/>
        </a:defRPr>
      </a:lvl2pPr>
      <a:lvl3pPr marL="857250" indent="-171450" algn="l" defTabSz="685800" rtl="0" eaLnBrk="0" fontAlgn="base" hangingPunct="0">
        <a:lnSpc>
          <a:spcPct val="90000"/>
        </a:lnSpc>
        <a:spcBef>
          <a:spcPts val="375"/>
        </a:spcBef>
        <a:spcAft>
          <a:spcPct val="0"/>
        </a:spcAft>
        <a:buFont typeface="Arial"/>
        <a:buChar char="•"/>
        <a:defRPr sz="1500" kern="1200">
          <a:solidFill>
            <a:schemeClr val="tx1"/>
          </a:solidFill>
          <a:latin typeface="+mn-lt"/>
          <a:ea typeface="+mn-ea"/>
          <a:cs typeface="等线"/>
        </a:defRPr>
      </a:lvl3pPr>
      <a:lvl4pPr marL="1200150" indent="-171450" algn="l" defTabSz="685800" rtl="0" eaLnBrk="0" fontAlgn="base" hangingPunct="0">
        <a:lnSpc>
          <a:spcPct val="90000"/>
        </a:lnSpc>
        <a:spcBef>
          <a:spcPts val="375"/>
        </a:spcBef>
        <a:spcAft>
          <a:spcPct val="0"/>
        </a:spcAft>
        <a:buFont typeface="Arial"/>
        <a:buChar char="•"/>
        <a:defRPr sz="1400" kern="1200">
          <a:solidFill>
            <a:schemeClr val="tx1"/>
          </a:solidFill>
          <a:latin typeface="+mn-lt"/>
          <a:ea typeface="+mn-ea"/>
          <a:cs typeface="等线"/>
        </a:defRPr>
      </a:lvl4pPr>
      <a:lvl5pPr marL="1543050" indent="-171450" algn="l" defTabSz="685800" rtl="0" eaLnBrk="0" fontAlgn="base" hangingPunct="0">
        <a:lnSpc>
          <a:spcPct val="90000"/>
        </a:lnSpc>
        <a:spcBef>
          <a:spcPts val="375"/>
        </a:spcBef>
        <a:spcAft>
          <a:spcPct val="0"/>
        </a:spcAft>
        <a:buFont typeface="Arial"/>
        <a:buChar char="•"/>
        <a:defRPr sz="1400" kern="1200">
          <a:solidFill>
            <a:schemeClr val="tx1"/>
          </a:solidFill>
          <a:latin typeface="+mn-lt"/>
          <a:ea typeface="+mn-ea"/>
          <a:cs typeface="等线"/>
        </a:defRPr>
      </a:lvl5pPr>
      <a:lvl6pPr marL="1885950" indent="-171450" algn="l" defTabSz="685800"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9pPr>
    </p:bodyStyle>
    <p:otherStyle>
      <a:defPPr>
        <a:defRPr lang="zh-CN"/>
      </a:defPPr>
      <a:lvl1pPr marL="0" algn="l" defTabSz="685800" rtl="0" eaLnBrk="1" latinLnBrk="0" hangingPunct="1">
        <a:defRPr sz="1400" kern="1200">
          <a:solidFill>
            <a:schemeClr val="tx1"/>
          </a:solidFill>
          <a:latin typeface="+mn-lt"/>
          <a:ea typeface="+mn-ea"/>
          <a:cs typeface="+mn-cs"/>
        </a:defRPr>
      </a:lvl1pPr>
      <a:lvl2pPr marL="342900" algn="l" defTabSz="685800" rtl="0" eaLnBrk="1" latinLnBrk="0" hangingPunct="1">
        <a:defRPr sz="1400" kern="1200">
          <a:solidFill>
            <a:schemeClr val="tx1"/>
          </a:solidFill>
          <a:latin typeface="+mn-lt"/>
          <a:ea typeface="+mn-ea"/>
          <a:cs typeface="+mn-cs"/>
        </a:defRPr>
      </a:lvl2pPr>
      <a:lvl3pPr marL="685800" algn="l" defTabSz="685800" rtl="0" eaLnBrk="1" latinLnBrk="0" hangingPunct="1">
        <a:defRPr sz="1400" kern="1200">
          <a:solidFill>
            <a:schemeClr val="tx1"/>
          </a:solidFill>
          <a:latin typeface="+mn-lt"/>
          <a:ea typeface="+mn-ea"/>
          <a:cs typeface="+mn-cs"/>
        </a:defRPr>
      </a:lvl3pPr>
      <a:lvl4pPr marL="1028700" algn="l" defTabSz="685800" rtl="0" eaLnBrk="1" latinLnBrk="0" hangingPunct="1">
        <a:defRPr sz="1400" kern="1200">
          <a:solidFill>
            <a:schemeClr val="tx1"/>
          </a:solidFill>
          <a:latin typeface="+mn-lt"/>
          <a:ea typeface="+mn-ea"/>
          <a:cs typeface="+mn-cs"/>
        </a:defRPr>
      </a:lvl4pPr>
      <a:lvl5pPr marL="1371600" algn="l" defTabSz="685800" rtl="0" eaLnBrk="1" latinLnBrk="0" hangingPunct="1">
        <a:defRPr sz="1400" kern="1200">
          <a:solidFill>
            <a:schemeClr val="tx1"/>
          </a:solidFill>
          <a:latin typeface="+mn-lt"/>
          <a:ea typeface="+mn-ea"/>
          <a:cs typeface="+mn-cs"/>
        </a:defRPr>
      </a:lvl5pPr>
      <a:lvl6pPr marL="1714500" algn="l" defTabSz="685800" rtl="0" eaLnBrk="1" latinLnBrk="0" hangingPunct="1">
        <a:defRPr sz="1400" kern="1200">
          <a:solidFill>
            <a:schemeClr val="tx1"/>
          </a:solidFill>
          <a:latin typeface="+mn-lt"/>
          <a:ea typeface="+mn-ea"/>
          <a:cs typeface="+mn-cs"/>
        </a:defRPr>
      </a:lvl6pPr>
      <a:lvl7pPr marL="2057400" algn="l" defTabSz="685800" rtl="0" eaLnBrk="1" latinLnBrk="0" hangingPunct="1">
        <a:defRPr sz="1400" kern="1200">
          <a:solidFill>
            <a:schemeClr val="tx1"/>
          </a:solidFill>
          <a:latin typeface="+mn-lt"/>
          <a:ea typeface="+mn-ea"/>
          <a:cs typeface="+mn-cs"/>
        </a:defRPr>
      </a:lvl7pPr>
      <a:lvl8pPr marL="2400300" algn="l" defTabSz="685800" rtl="0" eaLnBrk="1" latinLnBrk="0" hangingPunct="1">
        <a:defRPr sz="1400" kern="1200">
          <a:solidFill>
            <a:schemeClr val="tx1"/>
          </a:solidFill>
          <a:latin typeface="+mn-lt"/>
          <a:ea typeface="+mn-ea"/>
          <a:cs typeface="+mn-cs"/>
        </a:defRPr>
      </a:lvl8pPr>
      <a:lvl9pPr marL="2743200" algn="l" defTabSz="685800" rtl="0" eaLnBrk="1" latinLnBrk="0" hangingPunct="1">
        <a:defRPr sz="1400" kern="1200">
          <a:solidFill>
            <a:schemeClr val="tx1"/>
          </a:solidFill>
          <a:latin typeface="+mn-lt"/>
          <a:ea typeface="+mn-ea"/>
          <a:cs typeface="+mn-cs"/>
        </a:defRPr>
      </a:lvl9pPr>
    </p:otherStyle>
  </p:txStyles>
</p:sldMaster>
</file>

<file path=ppt/slides/_rels/slide1.xml.rels>&#65279;<?xml version="1.0" encoding="utf-8" standalone="yes"?><Relationships xmlns="http://schemas.openxmlformats.org/package/2006/relationships"><Relationship Id="rId1" Type="http://schemas.openxmlformats.org/officeDocument/2006/relationships/slideLayout" Target="../slideLayouts/slideLayout1.xml" /><Relationship Id="rId2" Type="http://schemas.openxmlformats.org/officeDocument/2006/relationships/image" Target="../media/image2.png" /></Relationships>
</file>

<file path=ppt/slides/_rels/slide2.xml.rels>&#65279;<?xml version="1.0" encoding="utf-8" standalone="yes"?><Relationships xmlns="http://schemas.openxmlformats.org/package/2006/relationships"><Relationship Id="rId1" Type="http://schemas.openxmlformats.org/officeDocument/2006/relationships/slideLayout" Target="../slideLayouts/slideLayout2.xml" /></Relationships>
</file>

<file path=ppt/slides/_rels/slide3.xml.rels>&#65279;<?xml version="1.0" encoding="utf-8" standalone="yes"?><Relationships xmlns="http://schemas.openxmlformats.org/package/2006/relationships"><Relationship Id="rId1" Type="http://schemas.openxmlformats.org/officeDocument/2006/relationships/slideLayout" Target="../slideLayouts/slideLayout2.xml" /><Relationship Id="rId2" Type="http://schemas.openxmlformats.org/officeDocument/2006/relationships/image" Target="../media/image3.jpeg" /><Relationship Id="rId3" Type="http://schemas.openxmlformats.org/officeDocument/2006/relationships/image" Target="../media/image4.jpeg" /><Relationship Id="rId4" Type="http://schemas.openxmlformats.org/officeDocument/2006/relationships/image" Target="../media/image5.jpeg" /></Relationships>
</file>

<file path=ppt/slides/_rels/slide4.xml.rels>&#65279;<?xml version="1.0" encoding="utf-8" standalone="yes"?><Relationships xmlns="http://schemas.openxmlformats.org/package/2006/relationships"><Relationship Id="rId1" Type="http://schemas.openxmlformats.org/officeDocument/2006/relationships/slideLayout" Target="../slideLayouts/slideLayout2.xml" /></Relationships>
</file>

<file path=ppt/slides/_rels/slide5.xml.rels>&#65279;<?xml version="1.0" encoding="utf-8" standalone="yes"?><Relationships xmlns="http://schemas.openxmlformats.org/package/2006/relationships"><Relationship Id="rId1" Type="http://schemas.openxmlformats.org/officeDocument/2006/relationships/slideLayout" Target="../slideLayouts/slideLayout2.xml" /></Relationships>
</file>

<file path=ppt/slides/_rels/slide6.xml.rels>&#65279;<?xml version="1.0" encoding="utf-8" standalone="yes"?><Relationships xmlns="http://schemas.openxmlformats.org/package/2006/relationships"><Relationship Id="rId1" Type="http://schemas.openxmlformats.org/officeDocument/2006/relationships/slideLayout" Target="../slideLayouts/slideLayout2.xml" /></Relationships>
</file>

<file path=ppt/slides/_rels/slide7.xml.rels>&#65279;<?xml version="1.0" encoding="utf-8" standalone="yes"?><Relationships xmlns="http://schemas.openxmlformats.org/package/2006/relationships"><Relationship Id="rId1" Type="http://schemas.openxmlformats.org/officeDocument/2006/relationships/slideLayout" Target="../slideLayouts/slideLayout6.xml" /><Relationship Id="rId2" Type="http://schemas.openxmlformats.org/officeDocument/2006/relationships/image" Target="../media/image6.png" /><Relationship Id="rId3" Type="http://schemas.openxmlformats.org/officeDocument/2006/relationships/image" Target="../media/image7.png" /></Relationships>
</file>

<file path=ppt/slides/slide1.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bg>
      <p:bgPr>
        <a:blipFill dpi="0" rotWithShape="0">
          <a:blip r:embed="rId2"/>
          <a:stretch>
            <a:fillRect/>
          </a:stretch>
        </a:blipFill>
        <a:effectLst/>
      </p:bgPr>
    </p:bg>
    <p:spTree>
      <p:nvGrpSpPr>
        <p:cNvPr id="1" name=""/>
        <p:cNvGrpSpPr/>
        <p:nvPr/>
      </p:nvGrpSpPr>
      <p:grpSpPr>
        <a:xfrm>
          <a:off x="0" y="0"/>
          <a:ext cx="0" cy="0"/>
        </a:xfrm>
      </p:grpSpPr>
      <p:sp>
        <p:nvSpPr>
          <p:cNvPr id="14338" name="标题 1"/>
          <p:cNvSpPr>
            <a:spLocks noGrp="1"/>
          </p:cNvSpPr>
          <p:nvPr>
            <p:ph type="ctrTitle"/>
          </p:nvPr>
        </p:nvSpPr>
        <p:spPr>
          <a:xfrm>
            <a:off x="1116013" y="771525"/>
            <a:ext cx="7200900" cy="2270125"/>
          </a:xfrm>
        </p:spPr>
        <p:txBody>
          <a:bodyPr/>
          <a:lstStyle/>
          <a:p>
            <a:pPr eaLnBrk="1" hangingPunct="1"/>
            <a:r>
              <a:rPr lang="en-US" altLang="zh-CN" sz="3300" b="1">
                <a:latin typeface="Verdana" pitchFamily="34" charset="0"/>
              </a:rPr>
              <a:t>Unit 4 A glimpse of the future</a:t>
            </a:r>
            <a:br>
              <a:rPr lang="en-US" altLang="zh-CN" sz="3300" b="1">
                <a:latin typeface="Verdana" pitchFamily="34" charset="0"/>
              </a:rPr>
            </a:br>
            <a:br>
              <a:rPr lang="en-US" altLang="zh-CN" sz="3300" b="1">
                <a:latin typeface="Verdana" pitchFamily="34" charset="0"/>
              </a:rPr>
            </a:br>
            <a:r>
              <a:rPr lang="en-US" altLang="zh-CN" sz="3300" b="1">
                <a:latin typeface="Verdana" pitchFamily="34" charset="0"/>
              </a:rPr>
              <a:t>Project</a:t>
            </a:r>
            <a:endParaRPr lang="zh-CN" altLang="en-US" sz="3600"/>
          </a:p>
        </p:txBody>
      </p:sp>
      <p:sp>
        <p:nvSpPr>
          <p:cNvPr id="14339" name="TextBox 3"/>
          <p:cNvSpPr txBox="1">
            <a:spLocks noChangeArrowheads="1"/>
          </p:cNvSpPr>
          <p:nvPr/>
        </p:nvSpPr>
        <p:spPr bwMode="auto">
          <a:xfrm>
            <a:off x="738188" y="303213"/>
            <a:ext cx="4103687" cy="346075"/>
          </a:xfrm>
          <a:prstGeom prst="rect">
            <a:avLst/>
          </a:prstGeom>
          <a:noFill/>
          <a:ln w="9525">
            <a:noFill/>
            <a:miter lim="800000"/>
          </a:ln>
        </p:spPr>
        <p:txBody>
          <a:bodyPr lIns="68580" tIns="34290" rIns="68580" bIns="34290">
            <a:spAutoFit/>
          </a:bodyPr>
          <a:lstStyle/>
          <a:p>
            <a:r>
              <a:rPr lang="zh-CN" altLang="en-US" sz="1800" b="1">
                <a:latin typeface="等线"/>
              </a:rPr>
              <a:t>新标准</a:t>
            </a:r>
            <a:r>
              <a:rPr lang="en-US" altLang="zh-CN" sz="1800" b="1">
                <a:latin typeface="等线"/>
              </a:rPr>
              <a:t>《</a:t>
            </a:r>
            <a:r>
              <a:rPr lang="zh-CN" altLang="en-US" sz="1800" b="1">
                <a:latin typeface="等线"/>
              </a:rPr>
              <a:t>英语</a:t>
            </a:r>
            <a:r>
              <a:rPr lang="en-US" altLang="zh-CN" sz="1800" b="1">
                <a:latin typeface="等线"/>
              </a:rPr>
              <a:t>》</a:t>
            </a:r>
            <a:r>
              <a:rPr lang="zh-CN" altLang="en-US" sz="1800" b="1">
                <a:latin typeface="等线"/>
              </a:rPr>
              <a:t>高中选择性必修第三册</a:t>
            </a:r>
          </a:p>
        </p:txBody>
      </p:sp>
    </p:spTree>
  </p:cSld>
  <p:clrMapOvr>
    <a:masterClrMapping/>
  </p:clrMapOvr>
  <p:transition/>
  <p:timing/>
</p:sld>
</file>

<file path=ppt/slides/slide2.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2" name="标题 1">
            <a:extLst>
              <a:ext uri="{FF2B5EF4-FFF2-40B4-BE49-F238E27FC236}">
                <a16:creationId xmlns:a16="http://schemas.microsoft.com/office/drawing/2014/main" xmlns="" id="{DBB06A55-F9C5-487F-9534-568D4DE5D3E2}"/>
              </a:ext>
            </a:extLst>
          </p:cNvPr>
          <p:cNvSpPr>
            <a:spLocks noGrp="1"/>
          </p:cNvSpPr>
          <p:nvPr>
            <p:ph type="title"/>
          </p:nvPr>
        </p:nvSpPr>
        <p:spPr/>
        <p:txBody>
          <a:bodyPr/>
          <a:lstStyle/>
          <a:p>
            <a:r>
              <a:rPr lang="en-US" altLang="zh-CN" sz="2400" b="1" smtClean="0">
                <a:latin typeface="Verdana" pitchFamily="34" charset="0"/>
                <a:ea typeface="Verdana" panose="020b0604030504040204" pitchFamily="34" charset="0"/>
                <a:cs typeface="Verdana" panose="020b0604030504040204" pitchFamily="34" charset="0"/>
              </a:rPr>
              <a:t> </a:t>
            </a:r>
            <a:br>
              <a:rPr lang="en-US" altLang="zh-CN" sz="2400" b="1">
                <a:latin typeface="Verdana" pitchFamily="34" charset="0"/>
                <a:ea typeface="Verdana" panose="020b0604030504040204" pitchFamily="34" charset="0"/>
                <a:cs typeface="Verdana" panose="020b0604030504040204" pitchFamily="34" charset="0"/>
              </a:rPr>
            </a:br>
            <a:br>
              <a:rPr lang="en-US" altLang="zh-CN" sz="2300" b="1">
                <a:latin typeface="Calibri" panose="020f0502020204030204" pitchFamily="34" charset="0"/>
                <a:cs typeface="Calibri" panose="020f0502020204030204" pitchFamily="34" charset="0"/>
              </a:rPr>
            </a:br>
            <a:r>
              <a:rPr lang="en-US" altLang="zh-CN" sz="2300" b="1">
                <a:latin typeface="Calibri" panose="020f0502020204030204" pitchFamily="34" charset="0"/>
                <a:cs typeface="Calibri" panose="020f0502020204030204" pitchFamily="34" charset="0"/>
              </a:rPr>
              <a:t>Making a poster about a city of the future</a:t>
            </a:r>
            <a:endParaRPr lang="zh-CN" altLang="en-US" sz="2300" b="1">
              <a:latin typeface="Calibri" panose="020f0502020204030204" pitchFamily="34" charset="0"/>
              <a:cs typeface="Calibri" panose="020f0502020204030204" pitchFamily="34" charset="0"/>
            </a:endParaRPr>
          </a:p>
        </p:txBody>
      </p:sp>
      <p:sp>
        <p:nvSpPr>
          <p:cNvPr id="3" name="内容占位符 2">
            <a:extLst>
              <a:ext uri="{FF2B5EF4-FFF2-40B4-BE49-F238E27FC236}">
                <a16:creationId xmlns:a16="http://schemas.microsoft.com/office/drawing/2014/main" xmlns="" id="{83BC7522-3ABC-4B38-9149-C35577D64A0D}"/>
              </a:ext>
            </a:extLst>
          </p:cNvPr>
          <p:cNvSpPr>
            <a:spLocks noGrp="1"/>
          </p:cNvSpPr>
          <p:nvPr>
            <p:ph idx="1"/>
          </p:nvPr>
        </p:nvSpPr>
        <p:spPr>
          <a:xfrm>
            <a:off x="642910" y="1643056"/>
            <a:ext cx="7300936" cy="3262312"/>
          </a:xfrm>
        </p:spPr>
        <p:txBody>
          <a:bodyPr/>
          <a:lstStyle/>
          <a:p>
            <a:pPr marL="0" indent="0">
              <a:buNone/>
            </a:pPr>
            <a:r>
              <a:rPr lang="en-US" altLang="zh-CN" i="1">
                <a:latin typeface="Times New Roman" pitchFamily="18" charset="0"/>
                <a:ea typeface="Tahoma" pitchFamily="34" charset="0"/>
                <a:cs typeface="Times New Roman" pitchFamily="18" charset="0"/>
              </a:rPr>
              <a:t>What will the cities of the future look </a:t>
            </a:r>
            <a:r>
              <a:rPr lang="en-US" altLang="zh-CN" i="1" smtClean="0">
                <a:latin typeface="Times New Roman" pitchFamily="18" charset="0"/>
                <a:ea typeface="Tahoma" pitchFamily="34" charset="0"/>
                <a:cs typeface="Times New Roman" pitchFamily="18" charset="0"/>
              </a:rPr>
              <a:t>like</a:t>
            </a:r>
            <a:r>
              <a:rPr lang="en-US" altLang="zh-CN" i="1">
                <a:latin typeface="Times New Roman" pitchFamily="18" charset="0"/>
                <a:ea typeface="Tahoma" pitchFamily="34" charset="0"/>
                <a:cs typeface="Times New Roman" pitchFamily="18" charset="0"/>
              </a:rPr>
              <a:t>?</a:t>
            </a:r>
            <a:r>
              <a:rPr lang="en-US" altLang="zh-CN" i="1" smtClean="0">
                <a:latin typeface="Times New Roman" pitchFamily="18" charset="0"/>
                <a:ea typeface="Tahoma" pitchFamily="34" charset="0"/>
                <a:cs typeface="Times New Roman" pitchFamily="18" charset="0"/>
              </a:rPr>
              <a:t> </a:t>
            </a:r>
            <a:r>
              <a:rPr lang="en-US" altLang="zh-CN" i="1">
                <a:latin typeface="Times New Roman" pitchFamily="18" charset="0"/>
                <a:ea typeface="Tahoma" pitchFamily="34" charset="0"/>
                <a:cs typeface="Times New Roman" pitchFamily="18" charset="0"/>
              </a:rPr>
              <a:t>With advances in science and technology, cities are developing fast. At the same time, we are also facing challenges, such as booming populations and climate change. How can we design cities that will support ever-increasing </a:t>
            </a:r>
            <a:r>
              <a:rPr lang="en-US" altLang="zh-CN" i="1" smtClean="0">
                <a:latin typeface="Times New Roman" pitchFamily="18" charset="0"/>
                <a:ea typeface="Tahoma" pitchFamily="34" charset="0"/>
                <a:cs typeface="Times New Roman" pitchFamily="18" charset="0"/>
              </a:rPr>
              <a:t>populations? </a:t>
            </a:r>
            <a:r>
              <a:rPr lang="en-US" altLang="zh-CN" i="1">
                <a:latin typeface="Times New Roman" pitchFamily="18" charset="0"/>
                <a:ea typeface="Tahoma" pitchFamily="34" charset="0"/>
                <a:cs typeface="Times New Roman" pitchFamily="18" charset="0"/>
              </a:rPr>
              <a:t>And how can we make those cities pleasant places to live </a:t>
            </a:r>
            <a:r>
              <a:rPr lang="en-US" altLang="zh-CN" i="1" smtClean="0">
                <a:latin typeface="Times New Roman" pitchFamily="18" charset="0"/>
                <a:ea typeface="Tahoma" pitchFamily="34" charset="0"/>
                <a:cs typeface="Times New Roman" pitchFamily="18" charset="0"/>
              </a:rPr>
              <a:t>in?</a:t>
            </a:r>
            <a:endParaRPr lang="en-US" altLang="zh-CN" i="1">
              <a:latin typeface="Times New Roman" pitchFamily="18" charset="0"/>
              <a:ea typeface="Tahoma" pitchFamily="34" charset="0"/>
              <a:cs typeface="Times New Roman" pitchFamily="18" charset="0"/>
            </a:endParaRPr>
          </a:p>
          <a:p>
            <a:pPr marL="0" indent="0">
              <a:buNone/>
            </a:pPr>
            <a:endParaRPr lang="zh-CN" altLang="en-US" i="1">
              <a:latin typeface="Times New Roman" pitchFamily="18" charset="0"/>
              <a:cs typeface="Times New Roman" pitchFamily="18" charset="0"/>
            </a:endParaRPr>
          </a:p>
        </p:txBody>
      </p:sp>
    </p:spTree>
    <p:extLst>
      <p:ext uri="{BB962C8B-B14F-4D97-AF65-F5344CB8AC3E}">
        <p14:creationId xmlns:p14="http://schemas.microsoft.com/office/powerpoint/2010/main" xmlns="" val="863039439"/>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15361" name="标题 1"/>
          <p:cNvSpPr>
            <a:spLocks noGrp="1"/>
          </p:cNvSpPr>
          <p:nvPr>
            <p:ph type="title"/>
          </p:nvPr>
        </p:nvSpPr>
        <p:spPr>
          <a:xfrm>
            <a:off x="684213" y="268288"/>
            <a:ext cx="6319837" cy="1146175"/>
          </a:xfrm>
        </p:spPr>
        <p:txBody>
          <a:bodyPr/>
          <a:lstStyle/>
          <a:p>
            <a:pPr eaLnBrk="1" hangingPunct="1"/>
            <a:r>
              <a:rPr lang="en-US" altLang="zh-CN" sz="2400" b="1">
                <a:solidFill>
                  <a:schemeClr val="accent2"/>
                </a:solidFill>
                <a:latin typeface="Verdana" pitchFamily="34" charset="0"/>
              </a:rPr>
              <a:t>Investigate</a:t>
            </a:r>
            <a:endParaRPr lang="zh-CN" altLang="en-US" sz="2400" b="1">
              <a:solidFill>
                <a:schemeClr val="accent2"/>
              </a:solidFill>
              <a:latin typeface="Verdana" pitchFamily="34" charset="0"/>
            </a:endParaRPr>
          </a:p>
        </p:txBody>
      </p:sp>
      <p:sp>
        <p:nvSpPr>
          <p:cNvPr id="3" name="内容占位符 2">
            <a:extLst>
              <a:ext uri="{FF2B5EF4-FFF2-40B4-BE49-F238E27FC236}">
                <a16:creationId xmlns:a16="http://schemas.microsoft.com/office/drawing/2014/main" xmlns="" id="{90A017D2-80A0-46FE-9928-44CB3D26B721}"/>
              </a:ext>
            </a:extLst>
          </p:cNvPr>
          <p:cNvSpPr>
            <a:spLocks noGrp="1"/>
          </p:cNvSpPr>
          <p:nvPr>
            <p:ph idx="1"/>
          </p:nvPr>
        </p:nvSpPr>
        <p:spPr>
          <a:xfrm>
            <a:off x="648598" y="1131590"/>
            <a:ext cx="7886700" cy="3262312"/>
          </a:xfrm>
        </p:spPr>
        <p:txBody>
          <a:bodyPr/>
          <a:lstStyle/>
          <a:p>
            <a:pPr marL="180000" indent="-457200">
              <a:buNone/>
            </a:pPr>
            <a:r>
              <a:rPr lang="en-US" altLang="zh-CN" b="1">
                <a:solidFill>
                  <a:schemeClr val="accent2"/>
                </a:solidFill>
                <a:latin typeface="Times New Roman" pitchFamily="18" charset="0"/>
                <a:cs typeface="Times New Roman" pitchFamily="18" charset="0"/>
              </a:rPr>
              <a:t>1</a:t>
            </a:r>
            <a:r>
              <a:rPr lang="en-US" altLang="zh-CN">
                <a:latin typeface="Times New Roman" pitchFamily="18" charset="0"/>
                <a:cs typeface="Times New Roman" pitchFamily="18" charset="0"/>
              </a:rPr>
              <a:t> Do research online or in the library to find out about the key features of a city, including its location, size, industry, transport, etc. </a:t>
            </a:r>
          </a:p>
          <a:p>
            <a:pPr marL="0" indent="0">
              <a:buNone/>
            </a:pPr>
            <a:r>
              <a:rPr lang="en-US" altLang="zh-CN" b="1">
                <a:solidFill>
                  <a:schemeClr val="accent2"/>
                </a:solidFill>
                <a:latin typeface="Times New Roman" pitchFamily="18" charset="0"/>
                <a:cs typeface="Times New Roman" pitchFamily="18" charset="0"/>
              </a:rPr>
              <a:t>2</a:t>
            </a:r>
            <a:r>
              <a:rPr lang="en-US" altLang="zh-CN">
                <a:latin typeface="Times New Roman" pitchFamily="18" charset="0"/>
                <a:cs typeface="Times New Roman" pitchFamily="18" charset="0"/>
              </a:rPr>
              <a:t> Think about the problems cities today are facing. </a:t>
            </a:r>
          </a:p>
          <a:p>
            <a:pPr marL="216000" indent="-457200">
              <a:buNone/>
            </a:pPr>
            <a:r>
              <a:rPr lang="en-US" altLang="zh-CN" b="1">
                <a:solidFill>
                  <a:schemeClr val="accent2"/>
                </a:solidFill>
                <a:latin typeface="Times New Roman" pitchFamily="18" charset="0"/>
                <a:cs typeface="Times New Roman" pitchFamily="18" charset="0"/>
              </a:rPr>
              <a:t>3</a:t>
            </a:r>
            <a:r>
              <a:rPr lang="en-US" altLang="zh-CN">
                <a:latin typeface="Times New Roman" pitchFamily="18" charset="0"/>
                <a:cs typeface="Times New Roman" pitchFamily="18" charset="0"/>
              </a:rPr>
              <a:t> Find depictions of future cities in science fiction novels, films and other materials. What is special about </a:t>
            </a:r>
            <a:r>
              <a:rPr lang="en-US" altLang="zh-CN" smtClean="0">
                <a:latin typeface="Times New Roman" pitchFamily="18" charset="0"/>
                <a:cs typeface="Times New Roman" pitchFamily="18" charset="0"/>
              </a:rPr>
              <a:t>them? </a:t>
            </a:r>
            <a:r>
              <a:rPr lang="en-US" altLang="zh-CN">
                <a:latin typeface="Times New Roman" pitchFamily="18" charset="0"/>
                <a:cs typeface="Times New Roman" pitchFamily="18" charset="0"/>
              </a:rPr>
              <a:t>Do any of them propose solutions to the problems we are facing today?</a:t>
            </a:r>
          </a:p>
          <a:p>
            <a:pPr marL="0" indent="0">
              <a:buNone/>
            </a:pPr>
            <a:endParaRPr lang="zh-CN" altLang="en-US"/>
          </a:p>
        </p:txBody>
      </p:sp>
      <p:pic>
        <p:nvPicPr>
          <p:cNvPr id="2" name="图片 1"/>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rot="297094">
            <a:off x="3194935" y="3390098"/>
            <a:ext cx="2344597" cy="1563378"/>
          </a:xfrm>
          <a:prstGeom prst="rect">
            <a:avLst/>
          </a:prstGeom>
        </p:spPr>
      </p:pic>
      <p:pic>
        <p:nvPicPr>
          <p:cNvPr id="4" name="图片 3"/>
          <p:cNvPicPr>
            <a:picLocks noChangeAspect="1"/>
          </p:cNvPicPr>
          <p:nvPr/>
        </p:nvPicPr>
        <p:blipFill>
          <a:blip r:embed="rId3">
            <a:extLst>
              <a:ext uri="{28A0092B-C50C-407E-A947-70E740481C1C}">
                <a14:useLocalDpi xmlns:a14="http://schemas.microsoft.com/office/drawing/2010/main" xmlns="" val="0"/>
              </a:ext>
            </a:extLst>
          </a:blip>
          <a:stretch>
            <a:fillRect/>
          </a:stretch>
        </p:blipFill>
        <p:spPr>
          <a:xfrm>
            <a:off x="793749" y="3291830"/>
            <a:ext cx="2369840" cy="1580209"/>
          </a:xfrm>
          <a:prstGeom prst="rect">
            <a:avLst/>
          </a:prstGeom>
        </p:spPr>
      </p:pic>
      <p:pic>
        <p:nvPicPr>
          <p:cNvPr id="5" name="图片 4"/>
          <p:cNvPicPr>
            <a:picLocks noChangeAspect="1"/>
          </p:cNvPicPr>
          <p:nvPr/>
        </p:nvPicPr>
        <p:blipFill>
          <a:blip r:embed="rId4">
            <a:extLst>
              <a:ext uri="{28A0092B-C50C-407E-A947-70E740481C1C}">
                <a14:useLocalDpi xmlns:a14="http://schemas.microsoft.com/office/drawing/2010/main" xmlns="" val="0"/>
              </a:ext>
            </a:extLst>
          </a:blip>
          <a:stretch>
            <a:fillRect/>
          </a:stretch>
        </p:blipFill>
        <p:spPr>
          <a:xfrm rot="20962290">
            <a:off x="5646830" y="3291829"/>
            <a:ext cx="2232248" cy="1488463"/>
          </a:xfrm>
          <a:prstGeom prst="rect">
            <a:avLst/>
          </a:prstGeom>
        </p:spPr>
      </p:pic>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after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afterGroup">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4.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16385" name="标题 1"/>
          <p:cNvSpPr>
            <a:spLocks noGrp="1"/>
          </p:cNvSpPr>
          <p:nvPr>
            <p:ph type="title"/>
          </p:nvPr>
        </p:nvSpPr>
        <p:spPr>
          <a:xfrm>
            <a:off x="683568" y="-271495"/>
            <a:ext cx="6318250" cy="1146175"/>
          </a:xfrm>
        </p:spPr>
        <p:txBody>
          <a:bodyPr/>
          <a:lstStyle/>
          <a:p>
            <a:pPr eaLnBrk="1" hangingPunct="1"/>
            <a:r>
              <a:rPr lang="en-US" altLang="zh-CN" sz="2400" b="1">
                <a:solidFill>
                  <a:schemeClr val="accent6"/>
                </a:solidFill>
                <a:latin typeface="Verdana" pitchFamily="34" charset="0"/>
              </a:rPr>
              <a:t>Plan</a:t>
            </a:r>
            <a:endParaRPr lang="zh-CN" altLang="en-US" sz="2400" b="1">
              <a:solidFill>
                <a:schemeClr val="accent6"/>
              </a:solidFill>
              <a:latin typeface="Verdana" pitchFamily="34" charset="0"/>
            </a:endParaRPr>
          </a:p>
        </p:txBody>
      </p:sp>
      <p:sp>
        <p:nvSpPr>
          <p:cNvPr id="16386" name="内容占位符 3"/>
          <p:cNvSpPr>
            <a:spLocks noGrp="1"/>
          </p:cNvSpPr>
          <p:nvPr>
            <p:ph idx="1"/>
          </p:nvPr>
        </p:nvSpPr>
        <p:spPr>
          <a:xfrm>
            <a:off x="683568" y="642905"/>
            <a:ext cx="7399338" cy="463550"/>
          </a:xfrm>
        </p:spPr>
        <p:txBody>
          <a:bodyPr/>
          <a:lstStyle/>
          <a:p>
            <a:pPr marL="0" indent="0" eaLnBrk="1" hangingPunct="1">
              <a:buNone/>
            </a:pPr>
            <a:r>
              <a:rPr lang="en-US" altLang="zh-CN" sz="2300" b="1">
                <a:solidFill>
                  <a:schemeClr val="accent6"/>
                </a:solidFill>
                <a:latin typeface="Times New Roman" pitchFamily="18" charset="0"/>
                <a:cs typeface="Times New Roman" pitchFamily="18" charset="0"/>
              </a:rPr>
              <a:t>1</a:t>
            </a:r>
            <a:r>
              <a:rPr lang="en-US" altLang="zh-CN" sz="2300" b="1">
                <a:latin typeface="Times New Roman" pitchFamily="18" charset="0"/>
                <a:cs typeface="Times New Roman" pitchFamily="18" charset="0"/>
              </a:rPr>
              <a:t> Work in groups. Share your research. </a:t>
            </a:r>
          </a:p>
          <a:p>
            <a:pPr marL="216000" indent="-457200" eaLnBrk="1" hangingPunct="1">
              <a:buNone/>
            </a:pPr>
            <a:r>
              <a:rPr lang="en-US" altLang="zh-CN" sz="2300" b="1">
                <a:solidFill>
                  <a:schemeClr val="accent6"/>
                </a:solidFill>
                <a:latin typeface="Times New Roman" pitchFamily="18" charset="0"/>
                <a:cs typeface="Times New Roman" pitchFamily="18" charset="0"/>
              </a:rPr>
              <a:t>2</a:t>
            </a:r>
            <a:r>
              <a:rPr lang="en-US" altLang="zh-CN" sz="2300" b="1">
                <a:latin typeface="Times New Roman" pitchFamily="18" charset="0"/>
                <a:cs typeface="Times New Roman" pitchFamily="18" charset="0"/>
              </a:rPr>
              <a:t> Decide what kind of city of the future you would like to design. Consider the following: </a:t>
            </a:r>
          </a:p>
          <a:p>
            <a:pPr marL="396000" indent="-457200" eaLnBrk="1" hangingPunct="1">
              <a:buNone/>
            </a:pPr>
            <a:r>
              <a:rPr lang="en-US" altLang="zh-CN" sz="2300" b="1" smtClean="0">
                <a:solidFill>
                  <a:schemeClr val="accent6"/>
                </a:solidFill>
                <a:latin typeface="Times New Roman" pitchFamily="18" charset="0"/>
                <a:cs typeface="Times New Roman" pitchFamily="18" charset="0"/>
              </a:rPr>
              <a:t>   •</a:t>
            </a:r>
            <a:r>
              <a:rPr lang="en-US" altLang="zh-CN" smtClean="0">
                <a:latin typeface="Times New Roman" pitchFamily="18" charset="0"/>
                <a:cs typeface="Times New Roman" pitchFamily="18" charset="0"/>
              </a:rPr>
              <a:t> </a:t>
            </a:r>
            <a:r>
              <a:rPr lang="en-US" altLang="zh-CN">
                <a:latin typeface="Times New Roman" pitchFamily="18" charset="0"/>
                <a:cs typeface="Times New Roman" pitchFamily="18" charset="0"/>
              </a:rPr>
              <a:t>Where is your city located, on land, in the air, under the sea or </a:t>
            </a:r>
            <a:r>
              <a:rPr lang="en-US" altLang="zh-CN" smtClean="0">
                <a:latin typeface="Times New Roman" pitchFamily="18" charset="0"/>
                <a:cs typeface="Times New Roman" pitchFamily="18" charset="0"/>
              </a:rPr>
              <a:t> in </a:t>
            </a:r>
            <a:r>
              <a:rPr lang="en-US" altLang="zh-CN">
                <a:latin typeface="Times New Roman" pitchFamily="18" charset="0"/>
                <a:cs typeface="Times New Roman" pitchFamily="18" charset="0"/>
              </a:rPr>
              <a:t>space? </a:t>
            </a:r>
          </a:p>
          <a:p>
            <a:pPr marL="0" indent="0" eaLnBrk="1" hangingPunct="1">
              <a:buNone/>
            </a:pPr>
            <a:r>
              <a:rPr lang="en-US" altLang="zh-CN" sz="2300" b="1" smtClean="0">
                <a:solidFill>
                  <a:schemeClr val="accent6"/>
                </a:solidFill>
                <a:latin typeface="Times New Roman" pitchFamily="18" charset="0"/>
                <a:cs typeface="Times New Roman" pitchFamily="18" charset="0"/>
              </a:rPr>
              <a:t>   •</a:t>
            </a:r>
            <a:r>
              <a:rPr lang="en-US" altLang="zh-CN" smtClean="0">
                <a:latin typeface="Times New Roman" pitchFamily="18" charset="0"/>
                <a:cs typeface="Times New Roman" pitchFamily="18" charset="0"/>
              </a:rPr>
              <a:t> </a:t>
            </a:r>
            <a:r>
              <a:rPr lang="en-US" altLang="zh-CN">
                <a:latin typeface="Times New Roman" pitchFamily="18" charset="0"/>
                <a:cs typeface="Times New Roman" pitchFamily="18" charset="0"/>
              </a:rPr>
              <a:t>How large is your city? What is the population? </a:t>
            </a:r>
          </a:p>
          <a:p>
            <a:pPr marL="0" indent="0" eaLnBrk="1" hangingPunct="1">
              <a:buNone/>
            </a:pPr>
            <a:r>
              <a:rPr lang="en-US" altLang="zh-CN" sz="2300" b="1" smtClean="0">
                <a:solidFill>
                  <a:schemeClr val="accent6"/>
                </a:solidFill>
                <a:latin typeface="Times New Roman" pitchFamily="18" charset="0"/>
                <a:cs typeface="Times New Roman" pitchFamily="18" charset="0"/>
              </a:rPr>
              <a:t>   •</a:t>
            </a:r>
            <a:r>
              <a:rPr lang="en-US" altLang="zh-CN" smtClean="0">
                <a:latin typeface="Times New Roman" pitchFamily="18" charset="0"/>
                <a:cs typeface="Times New Roman" pitchFamily="18" charset="0"/>
              </a:rPr>
              <a:t> </a:t>
            </a:r>
            <a:r>
              <a:rPr lang="en-US" altLang="zh-CN">
                <a:latin typeface="Times New Roman" pitchFamily="18" charset="0"/>
                <a:cs typeface="Times New Roman" pitchFamily="18" charset="0"/>
              </a:rPr>
              <a:t>Where and how do its citizens live? </a:t>
            </a:r>
          </a:p>
          <a:p>
            <a:pPr marL="0" indent="0" eaLnBrk="1" hangingPunct="1">
              <a:buNone/>
            </a:pPr>
            <a:r>
              <a:rPr lang="en-US" altLang="zh-CN" sz="2300" b="1" smtClean="0">
                <a:solidFill>
                  <a:schemeClr val="accent6"/>
                </a:solidFill>
                <a:latin typeface="Times New Roman" pitchFamily="18" charset="0"/>
                <a:cs typeface="Times New Roman" pitchFamily="18" charset="0"/>
              </a:rPr>
              <a:t>   •</a:t>
            </a:r>
            <a:r>
              <a:rPr lang="en-US" altLang="zh-CN" smtClean="0">
                <a:latin typeface="Times New Roman" pitchFamily="18" charset="0"/>
                <a:cs typeface="Times New Roman" pitchFamily="18" charset="0"/>
              </a:rPr>
              <a:t> </a:t>
            </a:r>
            <a:r>
              <a:rPr lang="en-US" altLang="zh-CN">
                <a:latin typeface="Times New Roman" pitchFamily="18" charset="0"/>
                <a:cs typeface="Times New Roman" pitchFamily="18" charset="0"/>
              </a:rPr>
              <a:t>How do they travel from place to place? </a:t>
            </a:r>
            <a:endParaRPr lang="en-US" altLang="zh-CN" smtClean="0">
              <a:latin typeface="Times New Roman" pitchFamily="18" charset="0"/>
              <a:cs typeface="Times New Roman" pitchFamily="18" charset="0"/>
            </a:endParaRPr>
          </a:p>
          <a:p>
            <a:pPr marL="396000" indent="-457200" eaLnBrk="1" hangingPunct="1">
              <a:buNone/>
            </a:pPr>
            <a:r>
              <a:rPr lang="en-US" altLang="zh-CN" sz="2300" b="1" smtClean="0">
                <a:solidFill>
                  <a:schemeClr val="accent6"/>
                </a:solidFill>
                <a:latin typeface="Times New Roman" pitchFamily="18" charset="0"/>
                <a:cs typeface="Times New Roman" pitchFamily="18" charset="0"/>
              </a:rPr>
              <a:t>   •</a:t>
            </a:r>
            <a:r>
              <a:rPr lang="en-US" altLang="zh-CN" smtClean="0">
                <a:latin typeface="Times New Roman" pitchFamily="18" charset="0"/>
                <a:cs typeface="Times New Roman" pitchFamily="18" charset="0"/>
              </a:rPr>
              <a:t> </a:t>
            </a:r>
            <a:r>
              <a:rPr lang="en-US" altLang="zh-CN">
                <a:latin typeface="Times New Roman" pitchFamily="18" charset="0"/>
                <a:cs typeface="Times New Roman" pitchFamily="18" charset="0"/>
              </a:rPr>
              <a:t>How are its citizens educated and what other facilities do they need? </a:t>
            </a:r>
          </a:p>
          <a:p>
            <a:pPr marL="0" indent="0" eaLnBrk="1" hangingPunct="1">
              <a:buNone/>
            </a:pPr>
            <a:r>
              <a:rPr lang="en-US" altLang="zh-CN" sz="2300" b="1" smtClean="0">
                <a:solidFill>
                  <a:schemeClr val="accent6"/>
                </a:solidFill>
                <a:latin typeface="Times New Roman" pitchFamily="18" charset="0"/>
                <a:cs typeface="Times New Roman" pitchFamily="18" charset="0"/>
              </a:rPr>
              <a:t>   •</a:t>
            </a:r>
            <a:r>
              <a:rPr lang="en-US" altLang="zh-CN" smtClean="0">
                <a:latin typeface="Times New Roman" pitchFamily="18" charset="0"/>
                <a:cs typeface="Times New Roman" pitchFamily="18" charset="0"/>
              </a:rPr>
              <a:t> </a:t>
            </a:r>
            <a:r>
              <a:rPr lang="en-US" altLang="zh-CN">
                <a:latin typeface="Times New Roman" pitchFamily="18" charset="0"/>
                <a:cs typeface="Times New Roman" pitchFamily="18" charset="0"/>
              </a:rPr>
              <a:t>How do the citizens of your future city relax?</a:t>
            </a:r>
          </a:p>
          <a:p>
            <a:pPr marL="0" indent="0" eaLnBrk="1" hangingPunct="1">
              <a:buFont typeface="Arial"/>
              <a:buNone/>
            </a:pPr>
            <a:endParaRPr lang="en-US" altLang="zh-CN" b="1">
              <a:latin typeface="Calibri" panose="020f0502020204030204" pitchFamily="34" charset="0"/>
              <a:cs typeface="Calibri" panose="020f0502020204030204" pitchFamily="34"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6386">
                                            <p:txEl>
                                              <p:pRg st="0" end="0"/>
                                            </p:txEl>
                                          </p:spTgt>
                                        </p:tgtEl>
                                        <p:attrNameLst>
                                          <p:attrName>style.visibility</p:attrName>
                                        </p:attrNameLst>
                                      </p:cBhvr>
                                      <p:to>
                                        <p:strVal val="visible"/>
                                      </p:to>
                                    </p:set>
                                    <p:anim calcmode="lin" valueType="num">
                                      <p:cBhvr additive="base">
                                        <p:cTn id="7" dur="500" fill="hold"/>
                                        <p:tgtEl>
                                          <p:spTgt spid="16386">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6386">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after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6386">
                                            <p:txEl>
                                              <p:pRg st="1" end="1"/>
                                            </p:txEl>
                                          </p:spTgt>
                                        </p:tgtEl>
                                        <p:attrNameLst>
                                          <p:attrName>style.visibility</p:attrName>
                                        </p:attrNameLst>
                                      </p:cBhvr>
                                      <p:to>
                                        <p:strVal val="visible"/>
                                      </p:to>
                                    </p:set>
                                    <p:anim calcmode="lin" valueType="num">
                                      <p:cBhvr additive="base">
                                        <p:cTn id="13" dur="500" fill="hold"/>
                                        <p:tgtEl>
                                          <p:spTgt spid="16386">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6386">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afterGroup">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6386">
                                            <p:txEl>
                                              <p:pRg st="2" end="2"/>
                                            </p:txEl>
                                          </p:spTgt>
                                        </p:tgtEl>
                                        <p:attrNameLst>
                                          <p:attrName>style.visibility</p:attrName>
                                        </p:attrNameLst>
                                      </p:cBhvr>
                                      <p:to>
                                        <p:strVal val="visible"/>
                                      </p:to>
                                    </p:set>
                                    <p:anim calcmode="lin" valueType="num">
                                      <p:cBhvr additive="base">
                                        <p:cTn id="19" dur="500" fill="hold"/>
                                        <p:tgtEl>
                                          <p:spTgt spid="16386">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16386">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afterGroup">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16386">
                                            <p:txEl>
                                              <p:pRg st="3" end="3"/>
                                            </p:txEl>
                                          </p:spTgt>
                                        </p:tgtEl>
                                        <p:attrNameLst>
                                          <p:attrName>style.visibility</p:attrName>
                                        </p:attrNameLst>
                                      </p:cBhvr>
                                      <p:to>
                                        <p:strVal val="visible"/>
                                      </p:to>
                                    </p:set>
                                    <p:anim calcmode="lin" valueType="num">
                                      <p:cBhvr additive="base">
                                        <p:cTn id="25" dur="500" fill="hold"/>
                                        <p:tgtEl>
                                          <p:spTgt spid="16386">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16386">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nodeType="clickPar">
                      <p:stCondLst>
                        <p:cond delay="indefinite"/>
                      </p:stCondLst>
                      <p:childTnLst>
                        <p:par>
                          <p:cTn id="28" fill="hold" nodeType="afterGroup">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16386">
                                            <p:txEl>
                                              <p:pRg st="4" end="4"/>
                                            </p:txEl>
                                          </p:spTgt>
                                        </p:tgtEl>
                                        <p:attrNameLst>
                                          <p:attrName>style.visibility</p:attrName>
                                        </p:attrNameLst>
                                      </p:cBhvr>
                                      <p:to>
                                        <p:strVal val="visible"/>
                                      </p:to>
                                    </p:set>
                                    <p:anim calcmode="lin" valueType="num">
                                      <p:cBhvr additive="base">
                                        <p:cTn id="31" dur="500" fill="hold"/>
                                        <p:tgtEl>
                                          <p:spTgt spid="16386">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16386">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nodeType="clickPar">
                      <p:stCondLst>
                        <p:cond delay="indefinite"/>
                      </p:stCondLst>
                      <p:childTnLst>
                        <p:par>
                          <p:cTn id="34" fill="hold" nodeType="afterGroup">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16386">
                                            <p:txEl>
                                              <p:pRg st="5" end="5"/>
                                            </p:txEl>
                                          </p:spTgt>
                                        </p:tgtEl>
                                        <p:attrNameLst>
                                          <p:attrName>style.visibility</p:attrName>
                                        </p:attrNameLst>
                                      </p:cBhvr>
                                      <p:to>
                                        <p:strVal val="visible"/>
                                      </p:to>
                                    </p:set>
                                    <p:anim calcmode="lin" valueType="num">
                                      <p:cBhvr additive="base">
                                        <p:cTn id="37" dur="500" fill="hold"/>
                                        <p:tgtEl>
                                          <p:spTgt spid="16386">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16386">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nodeType="clickPar">
                      <p:stCondLst>
                        <p:cond delay="indefinite"/>
                      </p:stCondLst>
                      <p:childTnLst>
                        <p:par>
                          <p:cTn id="40" fill="hold" nodeType="afterGroup">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16386">
                                            <p:txEl>
                                              <p:pRg st="6" end="6"/>
                                            </p:txEl>
                                          </p:spTgt>
                                        </p:tgtEl>
                                        <p:attrNameLst>
                                          <p:attrName>style.visibility</p:attrName>
                                        </p:attrNameLst>
                                      </p:cBhvr>
                                      <p:to>
                                        <p:strVal val="visible"/>
                                      </p:to>
                                    </p:set>
                                    <p:anim calcmode="lin" valueType="num">
                                      <p:cBhvr additive="base">
                                        <p:cTn id="43" dur="500" fill="hold"/>
                                        <p:tgtEl>
                                          <p:spTgt spid="16386">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16386">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nodeType="clickPar">
                      <p:stCondLst>
                        <p:cond delay="indefinite"/>
                      </p:stCondLst>
                      <p:childTnLst>
                        <p:par>
                          <p:cTn id="46" fill="hold" nodeType="afterGroup">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16386">
                                            <p:txEl>
                                              <p:pRg st="7" end="7"/>
                                            </p:txEl>
                                          </p:spTgt>
                                        </p:tgtEl>
                                        <p:attrNameLst>
                                          <p:attrName>style.visibility</p:attrName>
                                        </p:attrNameLst>
                                      </p:cBhvr>
                                      <p:to>
                                        <p:strVal val="visible"/>
                                      </p:to>
                                    </p:set>
                                    <p:anim calcmode="lin" valueType="num">
                                      <p:cBhvr additive="base">
                                        <p:cTn id="49" dur="500" fill="hold"/>
                                        <p:tgtEl>
                                          <p:spTgt spid="16386">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16386">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386" grpId="0" uiExpand="1" build="p"/>
    </p:bldLst>
  </p:timing>
</p:sld>
</file>

<file path=ppt/slides/slide5.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17409" name="标题 1"/>
          <p:cNvSpPr>
            <a:spLocks noGrp="1"/>
          </p:cNvSpPr>
          <p:nvPr>
            <p:ph type="title"/>
          </p:nvPr>
        </p:nvSpPr>
        <p:spPr>
          <a:xfrm>
            <a:off x="500034" y="1214428"/>
            <a:ext cx="8281219" cy="2520950"/>
          </a:xfrm>
        </p:spPr>
        <p:txBody>
          <a:bodyPr/>
          <a:lstStyle/>
          <a:p>
            <a:pPr eaLnBrk="1" hangingPunct="1"/>
            <a:r>
              <a:rPr lang="en-US" altLang="zh-CN" sz="2300" b="1">
                <a:latin typeface="Times New Roman" pitchFamily="18" charset="0"/>
                <a:cs typeface="Times New Roman" pitchFamily="18" charset="0"/>
              </a:rPr>
              <a:t>Make a poster introducing your city of the future. You may include: </a:t>
            </a:r>
            <a:br>
              <a:rPr lang="en-US" altLang="zh-CN" sz="2300" b="1">
                <a:latin typeface="Times New Roman" pitchFamily="18" charset="0"/>
                <a:cs typeface="Times New Roman" pitchFamily="18" charset="0"/>
              </a:rPr>
            </a:br>
            <a:br>
              <a:rPr lang="en-US" altLang="zh-CN" sz="2300" b="1" smtClean="0">
                <a:latin typeface="Times New Roman" pitchFamily="18" charset="0"/>
                <a:cs typeface="Times New Roman" pitchFamily="18" charset="0"/>
              </a:rPr>
            </a:br>
            <a:r>
              <a:rPr lang="en-US" altLang="zh-CN" sz="2100" b="1" smtClean="0">
                <a:solidFill>
                  <a:srgbClr val="FF0066"/>
                </a:solidFill>
                <a:latin typeface="Times New Roman" pitchFamily="18" charset="0"/>
                <a:cs typeface="Times New Roman" pitchFamily="18" charset="0"/>
              </a:rPr>
              <a:t>•</a:t>
            </a:r>
            <a:r>
              <a:rPr lang="en-US" altLang="zh-CN" sz="2100" smtClean="0">
                <a:latin typeface="Times New Roman" pitchFamily="18" charset="0"/>
                <a:cs typeface="Times New Roman" pitchFamily="18" charset="0"/>
              </a:rPr>
              <a:t> </a:t>
            </a:r>
            <a:r>
              <a:rPr lang="en-US" altLang="zh-CN" sz="2100">
                <a:latin typeface="Times New Roman" pitchFamily="18" charset="0"/>
                <a:cs typeface="Times New Roman" pitchFamily="18" charset="0"/>
              </a:rPr>
              <a:t>a map of the city </a:t>
            </a:r>
            <a:br>
              <a:rPr lang="en-US" altLang="zh-CN" sz="2100">
                <a:latin typeface="Times New Roman" pitchFamily="18" charset="0"/>
                <a:cs typeface="Times New Roman" pitchFamily="18" charset="0"/>
              </a:rPr>
            </a:br>
            <a:r>
              <a:rPr lang="en-US" altLang="zh-CN" sz="2100" b="1">
                <a:solidFill>
                  <a:srgbClr val="FF0066"/>
                </a:solidFill>
                <a:latin typeface="Times New Roman" pitchFamily="18" charset="0"/>
                <a:cs typeface="Times New Roman" pitchFamily="18" charset="0"/>
              </a:rPr>
              <a:t>•</a:t>
            </a:r>
            <a:r>
              <a:rPr lang="en-US" altLang="zh-CN" sz="2100">
                <a:latin typeface="Times New Roman" pitchFamily="18" charset="0"/>
                <a:cs typeface="Times New Roman" pitchFamily="18" charset="0"/>
              </a:rPr>
              <a:t> pictures to illustrate certain features </a:t>
            </a:r>
            <a:br>
              <a:rPr lang="en-US" altLang="zh-CN" sz="2100">
                <a:latin typeface="Times New Roman" pitchFamily="18" charset="0"/>
                <a:cs typeface="Times New Roman" pitchFamily="18" charset="0"/>
              </a:rPr>
            </a:br>
            <a:r>
              <a:rPr lang="en-US" altLang="zh-CN" sz="2100" b="1">
                <a:solidFill>
                  <a:srgbClr val="FF0066"/>
                </a:solidFill>
                <a:latin typeface="Times New Roman" pitchFamily="18" charset="0"/>
                <a:cs typeface="Times New Roman" pitchFamily="18" charset="0"/>
              </a:rPr>
              <a:t>•</a:t>
            </a:r>
            <a:r>
              <a:rPr lang="en-US" altLang="zh-CN" sz="2100">
                <a:latin typeface="Times New Roman" pitchFamily="18" charset="0"/>
                <a:cs typeface="Times New Roman" pitchFamily="18" charset="0"/>
              </a:rPr>
              <a:t> short paragraphs to explain your design</a:t>
            </a:r>
            <a:endParaRPr lang="zh-CN" altLang="en-US" sz="2100">
              <a:latin typeface="Times New Roman" pitchFamily="18" charset="0"/>
              <a:cs typeface="Times New Roman" pitchFamily="18" charset="0"/>
            </a:endParaRPr>
          </a:p>
        </p:txBody>
      </p:sp>
      <p:sp>
        <p:nvSpPr>
          <p:cNvPr id="17410" name="标题 1"/>
          <p:cNvSpPr/>
          <p:nvPr/>
        </p:nvSpPr>
        <p:spPr bwMode="auto">
          <a:xfrm>
            <a:off x="431390" y="51470"/>
            <a:ext cx="6318250" cy="1146175"/>
          </a:xfrm>
          <a:prstGeom prst="rect">
            <a:avLst/>
          </a:prstGeom>
          <a:noFill/>
          <a:ln w="9525">
            <a:noFill/>
            <a:miter lim="800000"/>
          </a:ln>
        </p:spPr>
        <p:txBody>
          <a:bodyPr lIns="68580" tIns="34290" rIns="68580" bIns="34290" anchor="ctr"/>
          <a:lstStyle/>
          <a:p>
            <a:pPr>
              <a:lnSpc>
                <a:spcPct val="90000"/>
              </a:lnSpc>
            </a:pPr>
            <a:r>
              <a:rPr lang="en-US" altLang="zh-CN" sz="2400" b="1">
                <a:solidFill>
                  <a:srgbClr val="FF0066"/>
                </a:solidFill>
                <a:latin typeface="Verdana" pitchFamily="34" charset="0"/>
                <a:ea typeface="等线 Light"/>
                <a:cs typeface="等线 Light"/>
              </a:rPr>
              <a:t>Create</a:t>
            </a:r>
            <a:endParaRPr lang="zh-CN" altLang="en-US" sz="2400" b="1">
              <a:solidFill>
                <a:srgbClr val="FF0066"/>
              </a:solidFill>
              <a:latin typeface="Verdana" pitchFamily="34" charset="0"/>
              <a:ea typeface="等线 Light"/>
              <a:cs typeface="等线 Light"/>
            </a:endParaRP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7409"/>
                                        </p:tgtEl>
                                        <p:attrNameLst>
                                          <p:attrName>style.visibility</p:attrName>
                                        </p:attrNameLst>
                                      </p:cBhvr>
                                      <p:to>
                                        <p:strVal val="visible"/>
                                      </p:to>
                                    </p:set>
                                    <p:anim calcmode="lin" valueType="num">
                                      <p:cBhvr additive="base">
                                        <p:cTn id="7" dur="500" fill="hold"/>
                                        <p:tgtEl>
                                          <p:spTgt spid="17409"/>
                                        </p:tgtEl>
                                        <p:attrNameLst>
                                          <p:attrName>ppt_x</p:attrName>
                                        </p:attrNameLst>
                                      </p:cBhvr>
                                      <p:tavLst>
                                        <p:tav tm="0">
                                          <p:val>
                                            <p:strVal val="#ppt_x"/>
                                          </p:val>
                                        </p:tav>
                                        <p:tav tm="100000">
                                          <p:val>
                                            <p:strVal val="#ppt_x"/>
                                          </p:val>
                                        </p:tav>
                                      </p:tavLst>
                                    </p:anim>
                                    <p:anim calcmode="lin" valueType="num">
                                      <p:cBhvr additive="base">
                                        <p:cTn id="8" dur="500" fill="hold"/>
                                        <p:tgtEl>
                                          <p:spTgt spid="1740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409" grpId="0"/>
    </p:bldLst>
  </p:timing>
</p:sld>
</file>

<file path=ppt/slides/slide6.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18433" name="标题 1"/>
          <p:cNvSpPr>
            <a:spLocks noGrp="1"/>
          </p:cNvSpPr>
          <p:nvPr>
            <p:ph type="title"/>
          </p:nvPr>
        </p:nvSpPr>
        <p:spPr>
          <a:xfrm>
            <a:off x="684213" y="268288"/>
            <a:ext cx="6319837" cy="1144587"/>
          </a:xfrm>
        </p:spPr>
        <p:txBody>
          <a:bodyPr/>
          <a:lstStyle/>
          <a:p>
            <a:pPr eaLnBrk="1" hangingPunct="1"/>
            <a:r>
              <a:rPr lang="en-US" altLang="zh-CN" sz="2400" b="1">
                <a:solidFill>
                  <a:schemeClr val="accent5">
                    <a:lumMod val="75000"/>
                  </a:schemeClr>
                </a:solidFill>
                <a:latin typeface="Verdana" pitchFamily="34" charset="0"/>
              </a:rPr>
              <a:t>Present</a:t>
            </a:r>
            <a:endParaRPr lang="zh-CN" altLang="en-US" sz="2400" b="1">
              <a:solidFill>
                <a:schemeClr val="accent5">
                  <a:lumMod val="75000"/>
                </a:schemeClr>
              </a:solidFill>
              <a:latin typeface="Verdana" pitchFamily="34" charset="0"/>
            </a:endParaRPr>
          </a:p>
        </p:txBody>
      </p:sp>
      <p:sp>
        <p:nvSpPr>
          <p:cNvPr id="18434" name="内容占位符 3"/>
          <p:cNvSpPr>
            <a:spLocks noGrp="1"/>
          </p:cNvSpPr>
          <p:nvPr>
            <p:ph idx="1"/>
          </p:nvPr>
        </p:nvSpPr>
        <p:spPr>
          <a:xfrm>
            <a:off x="684213" y="1635646"/>
            <a:ext cx="7273428" cy="1706562"/>
          </a:xfrm>
        </p:spPr>
        <p:txBody>
          <a:bodyPr/>
          <a:lstStyle/>
          <a:p>
            <a:pPr marL="0" indent="0" eaLnBrk="1" hangingPunct="1">
              <a:buNone/>
            </a:pPr>
            <a:r>
              <a:rPr lang="en-US" altLang="zh-CN" sz="2300" b="1">
                <a:solidFill>
                  <a:schemeClr val="accent5">
                    <a:lumMod val="75000"/>
                  </a:schemeClr>
                </a:solidFill>
                <a:latin typeface="Times New Roman" pitchFamily="18" charset="0"/>
                <a:cs typeface="Times New Roman" pitchFamily="18" charset="0"/>
              </a:rPr>
              <a:t>1</a:t>
            </a:r>
            <a:r>
              <a:rPr lang="en-US" altLang="zh-CN" sz="2300" b="1">
                <a:latin typeface="Times New Roman" pitchFamily="18" charset="0"/>
                <a:cs typeface="Times New Roman" pitchFamily="18" charset="0"/>
              </a:rPr>
              <a:t> Present your poster to the class and describe your city.</a:t>
            </a:r>
          </a:p>
          <a:p>
            <a:pPr marL="216000" indent="-457200" eaLnBrk="1" hangingPunct="1">
              <a:buNone/>
            </a:pPr>
            <a:r>
              <a:rPr lang="en-US" altLang="zh-CN" sz="2300" b="1">
                <a:solidFill>
                  <a:schemeClr val="accent5">
                    <a:lumMod val="75000"/>
                  </a:schemeClr>
                </a:solidFill>
                <a:latin typeface="Times New Roman" pitchFamily="18" charset="0"/>
                <a:cs typeface="Times New Roman" pitchFamily="18" charset="0"/>
              </a:rPr>
              <a:t>2</a:t>
            </a:r>
            <a:r>
              <a:rPr lang="en-US" altLang="zh-CN" sz="2300" b="1">
                <a:latin typeface="Times New Roman" pitchFamily="18" charset="0"/>
                <a:cs typeface="Times New Roman" pitchFamily="18" charset="0"/>
              </a:rPr>
              <a:t> Develop your poster into a webpage and upload it to the Internet.</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8434">
                                            <p:txEl>
                                              <p:pRg st="0" end="0"/>
                                            </p:txEl>
                                          </p:spTgt>
                                        </p:tgtEl>
                                        <p:attrNameLst>
                                          <p:attrName>style.visibility</p:attrName>
                                        </p:attrNameLst>
                                      </p:cBhvr>
                                      <p:to>
                                        <p:strVal val="visible"/>
                                      </p:to>
                                    </p:set>
                                    <p:anim calcmode="lin" valueType="num">
                                      <p:cBhvr additive="base">
                                        <p:cTn id="7" dur="500" fill="hold"/>
                                        <p:tgtEl>
                                          <p:spTgt spid="18434">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843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after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8434">
                                            <p:txEl>
                                              <p:pRg st="1" end="1"/>
                                            </p:txEl>
                                          </p:spTgt>
                                        </p:tgtEl>
                                        <p:attrNameLst>
                                          <p:attrName>style.visibility</p:attrName>
                                        </p:attrNameLst>
                                      </p:cBhvr>
                                      <p:to>
                                        <p:strVal val="visible"/>
                                      </p:to>
                                    </p:set>
                                    <p:anim calcmode="lin" valueType="num">
                                      <p:cBhvr additive="base">
                                        <p:cTn id="13" dur="500" fill="hold"/>
                                        <p:tgtEl>
                                          <p:spTgt spid="18434">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8434">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434" grpId="0" uiExpand="1" build="p"/>
    </p:bldLst>
  </p:timing>
</p:sld>
</file>

<file path=ppt/slides/slide7.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bg>
      <p:bgPr>
        <a:blipFill dpi="0" rotWithShape="0">
          <a:blip r:embed="rId3"/>
          <a:stretch>
            <a:fillRect/>
          </a:stretch>
        </a:blipFill>
        <a:effectLst/>
      </p:bgPr>
    </p:bg>
    <p:spTree>
      <p:nvGrpSpPr>
        <p:cNvPr id="1" name=""/>
        <p:cNvGrpSpPr/>
        <p:nvPr/>
      </p:nvGrpSpPr>
      <p:grpSpPr>
        <a:xfrm>
          <a:off x="0" y="0"/>
          <a:ext cx="0" cy="0"/>
        </a:xfrm>
      </p:grpSpPr>
      <p:pic>
        <p:nvPicPr>
          <p:cNvPr id="2" name="New picture"/>
          <p:cNvPicPr/>
          <p:nvPr/>
        </p:nvPicPr>
        <p:blipFill>
          <a:blip r:embed="rId2"/>
          <a:stretch>
            <a:fillRect/>
          </a:stretch>
        </p:blipFill>
        <p:spPr>
          <a:xfrm>
            <a:off x="11379200" y="11569700"/>
            <a:ext cx="330200" cy="254000"/>
          </a:xfrm>
          <a:prstGeom prst="cube">
            <a:avLst/>
          </a:prstGeom>
        </p:spPr>
      </p:pic>
    </p:spTree>
  </p:cSld>
  <p:clrMapOvr>
    <a:masterClrMapping/>
  </p:clrMapOvr>
  <p:transition/>
  <p:timing/>
</p:sld>
</file>

<file path=ppt/tags/tag1.xml><?xml version="1.0" encoding="utf-8"?>
<p:tagLst xmlns:p="http://schemas.openxmlformats.org/presentationml/2006/main">
  <p:tag name="AS_OS" val="Unix 3.10 unknown"/>
  <p:tag name="AS_RELEASE_DATE" val="2020.11.30"/>
  <p:tag name="AS_TITLE" val="Aspose.Slides for Java"/>
  <p:tag name="AS_VERSION" val="20.11"/>
</p:tagLst>
</file>

<file path=ppt/theme/theme1.xml><?xml version="1.0" encoding="utf-8"?>
<a:theme xmlns:r="http://schemas.openxmlformats.org/officeDocument/2006/relationships"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a:ea typeface="Arial"/>
        <a:cs typeface="Arial"/>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等线"/>
        <a:ea typeface="Arial"/>
        <a:cs typeface="Arial"/>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r="http://schemas.openxmlformats.org/officeDocument/2006/relationships"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Arial"/>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Arial"/>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heme>
</file>

<file path=docProps/app.xml><?xml version="1.0" encoding="utf-8"?>
<Properties xmlns:vt="http://schemas.openxmlformats.org/officeDocument/2006/docPropsVTypes" xmlns="http://schemas.openxmlformats.org/officeDocument/2006/extended-properties">
  <Company>学科网</Company>
  <PresentationFormat>On-screen Show (16:9)</PresentationFormat>
  <Paragraphs>22</Paragraphs>
  <Slides>7</Slides>
  <Notes>0</Notes>
  <TotalTime>0</TotalTime>
  <HiddenSlides>0</HiddenSlides>
  <MMClips>0</MMClips>
  <ScaleCrop>0</ScaleCrop>
  <HeadingPairs>
    <vt:vector baseType="variant" size="6">
      <vt:variant>
        <vt:lpstr>Fonts used</vt:lpstr>
      </vt:variant>
      <vt:variant>
        <vt:i4>7</vt:i4>
      </vt:variant>
      <vt:variant>
        <vt:lpstr>Theme</vt:lpstr>
      </vt:variant>
      <vt:variant>
        <vt:i4>1</vt:i4>
      </vt:variant>
      <vt:variant>
        <vt:lpstr>Slide Titles</vt:lpstr>
      </vt:variant>
      <vt:variant>
        <vt:i4>7</vt:i4>
      </vt:variant>
    </vt:vector>
  </HeadingPairs>
  <TitlesOfParts>
    <vt:vector baseType="lpstr" size="15">
      <vt:lpstr>Arial</vt:lpstr>
      <vt:lpstr>等线 Light</vt:lpstr>
      <vt:lpstr>等线</vt:lpstr>
      <vt:lpstr>Calibri</vt:lpstr>
      <vt:lpstr>Verdana</vt:lpstr>
      <vt:lpstr>Times New Roman</vt:lpstr>
      <vt:lpstr>Tahoma</vt:lpstr>
      <vt:lpstr>Office 主题​​</vt:lpstr>
      <vt:lpstr>Unit 4 A glimpse of the futureProject</vt:lpstr>
      <vt:lpstr> Making a poster about a city of the future</vt:lpstr>
      <vt:lpstr>Investigate</vt:lpstr>
      <vt:lpstr>Plan</vt:lpstr>
      <vt:lpstr>Make a poster introducing your city of the future. You may include: • a map of the city • pictures to illustrate certain features • short paragraphs to explain your design</vt:lpstr>
      <vt:lpstr>Present</vt:lpstr>
      <vt:lpstr>PowerPoint Presentation</vt:lpstr>
    </vt:vector>
  </TitlesOfParts>
  <LinksUpToDate>0</LinksUpToDate>
  <SharedDoc>0</SharedDoc>
  <HyperlinksChanged>0</HyperlinksChanged>
  <Application>Aspose.Slides for Java</Application>
  <AppVersion>20.1100</AppVersion>
</Properties>
</file>

<file path=docProps/core.xml><?xml version="1.0" encoding="utf-8"?>
<cp:coreProperties xmlns:dc="http://purl.org/dc/elements/1.1/" xmlns:dcterms="http://purl.org/dc/terms/" xmlns:dcmitype="http://purl.org/dc/dcmitype/" xmlns:xsi="http://www.w3.org/2001/XMLSchema-instance" xmlns:cp="http://schemas.openxmlformats.org/package/2006/metadata/core-properties">
  <dc:creator>rbm.xkw.com</dc:creator>
  <cp:revision>1</cp:revision>
  <cp:lastPrinted>2021-01-08T18:44:17.982</cp:lastPrinted>
  <dcterms:created xsi:type="dcterms:W3CDTF">2021-01-08T18:44:17Z</dcterms:created>
  <dcterms:modified xsi:type="dcterms:W3CDTF">2021-01-08T10:44:18Z</dcterms:modified>
</cp:coreProperties>
</file>

<file path=docProps/custom.xml><?xml version="1.0" encoding="utf-8"?>
<Properties xmlns:vt="http://schemas.openxmlformats.org/officeDocument/2006/docPropsVTypes" xmlns="http://schemas.openxmlformats.org/officeDocument/2006/custom-properties">
  <property fmtid="{D5CDD505-2E9C-101B-9397-08002B2CF9AE}" pid="2" name="album">
    <vt:lpwstr>rbm.xkw.com</vt:lpwstr>
  </property>
  <property fmtid="{D5CDD505-2E9C-101B-9397-08002B2CF9AE}" pid="3" name="author">
    <vt:lpwstr>rbm.xkw.com</vt:lpwstr>
  </property>
  <property fmtid="{D5CDD505-2E9C-101B-9397-08002B2CF9AE}" pid="4" name="company">
    <vt:lpwstr>学科网</vt:lpwstr>
  </property>
  <property fmtid="{D5CDD505-2E9C-101B-9397-08002B2CF9AE}" pid="5" name="copyright">
    <vt:lpwstr>学科网版权所有</vt:lpwstr>
  </property>
</Properties>
</file>