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saveSubsetFonts="1">
  <p:sldMasterIdLst>
    <p:sldMasterId id="2147483694" r:id="rId2"/>
  </p:sldMasterIdLst>
  <p:notesMasterIdLst>
    <p:notesMasterId r:id="rId3"/>
  </p:notesMasterIdLst>
  <p:sldIdLst>
    <p:sldId id="256" r:id="rId4"/>
    <p:sldId id="280" r:id="rId5"/>
    <p:sldId id="257" r:id="rId6"/>
    <p:sldId id="295" r:id="rId7"/>
    <p:sldId id="265" r:id="rId8"/>
    <p:sldId id="277" r:id="rId9"/>
    <p:sldId id="278" r:id="rId10"/>
    <p:sldId id="269" r:id="rId11"/>
    <p:sldId id="285" r:id="rId12"/>
    <p:sldId id="286" r:id="rId13"/>
    <p:sldId id="279" r:id="rId14"/>
    <p:sldId id="273" r:id="rId15"/>
    <p:sldId id="294" r:id="rId16"/>
    <p:sldId id="274" r:id="rId17"/>
    <p:sldId id="293" r:id="rId18"/>
    <p:sldId id="276" r:id="rId19"/>
    <p:sldId id="289" r:id="rId20"/>
    <p:sldId id="259" r:id="rId21"/>
  </p:sldIdLst>
  <p:sldSz cx="9144000" cy="5143500" type="screen16x9"/>
  <p:notesSz cx="6858000" cy="9144000"/>
  <p:custDataLst>
    <p:tags r:id="rId22"/>
  </p:custDataLst>
  <p:defaultTextStyle>
    <a:defPPr>
      <a:defRPr lang="zh-CN"/>
    </a:defPPr>
    <a:lvl1pPr algn="l" defTabSz="685800" rtl="0" fontAlgn="base">
      <a:spcBef>
        <a:spcPct val="0"/>
      </a:spcBef>
      <a:spcAft>
        <a:spcPct val="0"/>
      </a:spcAft>
      <a:defRPr sz="1400" kern="1200">
        <a:solidFill>
          <a:schemeClr val="tx1"/>
        </a:solidFill>
        <a:latin typeface="Arial"/>
        <a:ea typeface="等线"/>
        <a:cs typeface="等线"/>
      </a:defRPr>
    </a:lvl1pPr>
    <a:lvl2pPr marL="342900" indent="114300" algn="l" defTabSz="685800" rtl="0" fontAlgn="base">
      <a:spcBef>
        <a:spcPct val="0"/>
      </a:spcBef>
      <a:spcAft>
        <a:spcPct val="0"/>
      </a:spcAft>
      <a:defRPr sz="1400" kern="1200">
        <a:solidFill>
          <a:schemeClr val="tx1"/>
        </a:solidFill>
        <a:latin typeface="Arial"/>
        <a:ea typeface="等线"/>
        <a:cs typeface="等线"/>
      </a:defRPr>
    </a:lvl2pPr>
    <a:lvl3pPr marL="685800" indent="228600" algn="l" defTabSz="685800" rtl="0" fontAlgn="base">
      <a:spcBef>
        <a:spcPct val="0"/>
      </a:spcBef>
      <a:spcAft>
        <a:spcPct val="0"/>
      </a:spcAft>
      <a:defRPr sz="1400" kern="1200">
        <a:solidFill>
          <a:schemeClr val="tx1"/>
        </a:solidFill>
        <a:latin typeface="Arial"/>
        <a:ea typeface="等线"/>
        <a:cs typeface="等线"/>
      </a:defRPr>
    </a:lvl3pPr>
    <a:lvl4pPr marL="1028700" indent="342900" algn="l" defTabSz="685800" rtl="0" fontAlgn="base">
      <a:spcBef>
        <a:spcPct val="0"/>
      </a:spcBef>
      <a:spcAft>
        <a:spcPct val="0"/>
      </a:spcAft>
      <a:defRPr sz="1400" kern="1200">
        <a:solidFill>
          <a:schemeClr val="tx1"/>
        </a:solidFill>
        <a:latin typeface="Arial"/>
        <a:ea typeface="等线"/>
        <a:cs typeface="等线"/>
      </a:defRPr>
    </a:lvl4pPr>
    <a:lvl5pPr marL="1371600" indent="457200" algn="l" defTabSz="685800" rtl="0" fontAlgn="base">
      <a:spcBef>
        <a:spcPct val="0"/>
      </a:spcBef>
      <a:spcAft>
        <a:spcPct val="0"/>
      </a:spcAft>
      <a:defRPr sz="1400" kern="1200">
        <a:solidFill>
          <a:schemeClr val="tx1"/>
        </a:solidFill>
        <a:latin typeface="Arial"/>
        <a:ea typeface="等线"/>
        <a:cs typeface="等线"/>
      </a:defRPr>
    </a:lvl5pPr>
    <a:lvl6pPr marL="2286000" algn="l" defTabSz="914400" rtl="0" eaLnBrk="1" latinLnBrk="0" hangingPunct="1">
      <a:defRPr sz="1400" kern="1200">
        <a:solidFill>
          <a:schemeClr val="tx1"/>
        </a:solidFill>
        <a:latin typeface="Arial"/>
        <a:ea typeface="等线"/>
        <a:cs typeface="等线"/>
      </a:defRPr>
    </a:lvl6pPr>
    <a:lvl7pPr marL="2743200" algn="l" defTabSz="914400" rtl="0" eaLnBrk="1" latinLnBrk="0" hangingPunct="1">
      <a:defRPr sz="1400" kern="1200">
        <a:solidFill>
          <a:schemeClr val="tx1"/>
        </a:solidFill>
        <a:latin typeface="Arial"/>
        <a:ea typeface="等线"/>
        <a:cs typeface="等线"/>
      </a:defRPr>
    </a:lvl7pPr>
    <a:lvl8pPr marL="3200400" algn="l" defTabSz="914400" rtl="0" eaLnBrk="1" latinLnBrk="0" hangingPunct="1">
      <a:defRPr sz="1400" kern="1200">
        <a:solidFill>
          <a:schemeClr val="tx1"/>
        </a:solidFill>
        <a:latin typeface="Arial"/>
        <a:ea typeface="等线"/>
        <a:cs typeface="等线"/>
      </a:defRPr>
    </a:lvl8pPr>
    <a:lvl9pPr marL="3657600" algn="l" defTabSz="914400" rtl="0" eaLnBrk="1" latinLnBrk="0" hangingPunct="1">
      <a:defRPr sz="1400" kern="1200">
        <a:solidFill>
          <a:schemeClr val="tx1"/>
        </a:solidFill>
        <a:latin typeface="Arial"/>
        <a:ea typeface="等线"/>
        <a:cs typeface="等线"/>
      </a:defRPr>
    </a:lvl9pPr>
  </p:defaultTextStyle>
  <p:extLst>
    <p:ext uri="{EFAFB233-063F-42B5-8137-9DF3F51BA10A}">
      <p15:sldGuideLst xmlns:p15="http://schemas.microsoft.com/office/powerpoint/2012/main" xmlns="">
        <p15:guide id="1" orient="horz" pos="2160">
          <p15:clr>
            <a:srgbClr val="A4A3A4"/>
          </p15:clr>
        </p15:guide>
        <p15:guide id="2" orient="horz" pos="1620">
          <p15:clr>
            <a:srgbClr val="A4A3A4"/>
          </p15:clr>
        </p15:guide>
        <p15:guide id="3" pos="3840">
          <p15:clr>
            <a:srgbClr val="A4A3A4"/>
          </p15:clr>
        </p15:guide>
        <p15:guide id="4" pos="2880">
          <p15:clr>
            <a:srgbClr val="A4A3A4"/>
          </p15:clr>
        </p15:guide>
      </p15:sldGuideLst>
    </p:ext>
  </p:extLst>
</p:presentation>
</file>

<file path=ppt/commentAuthors.xml><?xml version="1.0" encoding="utf-8"?>
<p:cmAuthorLst xmlns:p="http://schemas.openxmlformats.org/presentationml/2006/main">
  <p:cmAuthor id="0" name="广鹏 万" initials="广鹏" lastIdx="0" clrIdx="0"/>
</p:cmAuthorLst>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487" autoAdjust="0"/>
    <p:restoredTop sz="94628" autoAdjust="0"/>
  </p:normalViewPr>
  <p:slideViewPr>
    <p:cSldViewPr>
      <p:cViewPr varScale="1">
        <p:scale>
          <a:sx n="82" d="100"/>
          <a:sy n="82" d="100"/>
        </p:scale>
        <p:origin x="-196" y="-60"/>
      </p:cViewPr>
      <p:guideLst>
        <p:guide orient="horz" pos="2160"/>
        <p:guide orient="horz" pos="1620"/>
        <p:guide pos="384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 d="100"/>
          <a:sy n="1" d="100"/>
        </p:scale>
        <p:origin x="0" y="0"/>
      </p:cViewPr>
    </p:cSldViewPr>
  </p:notesViewPr>
  <p:gridSpacing cx="73736200" cy="73736200"/>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slideMaster" Target="slideMasters/slide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tags" Target="tags/tag1.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heme" Target="theme/theme1.xml" /><Relationship Id="rId26" Type="http://schemas.openxmlformats.org/officeDocument/2006/relationships/tableStyles" Target="tableStyles.xml" /><Relationship Id="rId3" Type="http://schemas.openxmlformats.org/officeDocument/2006/relationships/notesMaster" Target="notesMasters/notes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Pr>
        <a:solidFill>
          <a:schemeClr val="bg1"/>
        </a:solidFill>
        <a:effectLst/>
      </p:bgPr>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ct val="0"/>
              </a:spcBef>
              <a:spcAft>
                <a:spcPct val="0"/>
              </a:spcAft>
              <a:defRPr sz="1200">
                <a:latin typeface="+mn-lt"/>
                <a:ea typeface="+mn-ea"/>
                <a:cs typeface="+mn-cs"/>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ct val="0"/>
              </a:spcBef>
              <a:spcAft>
                <a:spcPct val="0"/>
              </a:spcAft>
              <a:defRPr sz="1200">
                <a:latin typeface="+mn-lt"/>
                <a:ea typeface="+mn-ea"/>
                <a:cs typeface="+mn-cs"/>
              </a:defRPr>
            </a:lvl1pPr>
          </a:lstStyle>
          <a:p>
            <a:pPr>
              <a:defRPr/>
            </a:pPr>
            <a:fld id="{18DFF645-9F36-4421-A493-1F2AB812AFD9}" type="datetimeFigureOut">
              <a:rPr lang="zh-CN" altLang="en-US"/>
              <a:pPr>
                <a:defRPr/>
              </a:pPr>
              <a:t>2020/11/5</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ct val="0"/>
              </a:spcBef>
              <a:spcAft>
                <a:spcPct val="0"/>
              </a:spcAft>
              <a:defRPr sz="1200">
                <a:latin typeface="+mn-lt"/>
                <a:ea typeface="+mn-ea"/>
                <a:cs typeface="+mn-cs"/>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ct val="0"/>
              </a:spcBef>
              <a:spcAft>
                <a:spcPct val="0"/>
              </a:spcAft>
              <a:defRPr sz="1200">
                <a:latin typeface="+mn-lt"/>
                <a:ea typeface="+mn-ea"/>
                <a:cs typeface="+mn-cs"/>
              </a:defRPr>
            </a:lvl1pPr>
          </a:lstStyle>
          <a:p>
            <a:pPr>
              <a:defRPr/>
            </a:pPr>
            <a:fld id="{07624177-C319-44E6-9409-7C51A1EA0ED8}"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1505" name="幻灯片图像占位符 1"/>
          <p:cNvSpPr>
            <a:spLocks noGrp="1" noRot="1" noChangeAspect="1"/>
          </p:cNvSpPr>
          <p:nvPr>
            <p:ph type="sldImg"/>
          </p:nvPr>
        </p:nvSpPr>
        <p:spPr bwMode="auto">
          <a:noFill/>
          <a:ln>
            <a:solidFill>
              <a:srgbClr val="000000"/>
            </a:solidFill>
            <a:miter lim="800000"/>
          </a:ln>
        </p:spPr>
      </p:sp>
      <p:sp>
        <p:nvSpPr>
          <p:cNvPr id="21506"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a:p>
        </p:txBody>
      </p:sp>
      <p:sp>
        <p:nvSpPr>
          <p:cNvPr id="21507" name="灯片编号占位符 3"/>
          <p:cNvSpPr>
            <a:spLocks noGrp="1"/>
          </p:cNvSpPr>
          <p:nvPr>
            <p:ph type="sldNum" sz="quarter" idx="5"/>
          </p:nvPr>
        </p:nvSpPr>
        <p:spPr bwMode="auto">
          <a:ln>
            <a:miter lim="800000"/>
          </a:ln>
        </p:spPr>
        <p:txBody>
          <a:bodyPr wrap="square" numCol="1" anchorCtr="0" compatLnSpc="1">
            <a:prstTxWarp prst="textNoShape">
              <a:avLst/>
            </a:prstTxWarp>
          </a:bodyPr>
          <a:lstStyle/>
          <a:p>
            <a:pPr fontAlgn="base">
              <a:spcBef>
                <a:spcPct val="0"/>
              </a:spcBef>
              <a:spcAft>
                <a:spcPct val="0"/>
              </a:spcAft>
              <a:defRPr/>
            </a:pPr>
            <a:fld id="{1E180A63-5DBC-45D1-B21D-4FF780ABCFFE}" type="slidenum">
              <a:rPr lang="zh-CN" altLang="en-US">
                <a:cs typeface="等线"/>
              </a:rPr>
              <a:pPr fontAlgn="base">
                <a:spcBef>
                  <a:spcPct val="0"/>
                </a:spcBef>
                <a:spcAft>
                  <a:spcPct val="0"/>
                </a:spcAft>
                <a:defRPr/>
              </a:pPr>
              <a:t>7</a:t>
            </a:fld>
            <a:endParaRPr lang="en-US" altLang="zh-CN">
              <a:cs typeface="等线"/>
            </a:endParaRPr>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lvl1pPr>
              <a:defRPr/>
            </a:lvl1pPr>
          </a:lstStyle>
          <a:p>
            <a:pPr>
              <a:defRPr/>
            </a:pPr>
            <a:fld id="{AB0C8EEE-F4DE-42BA-8912-E5DE1C699ED8}" type="datetimeFigureOut">
              <a:rPr lang="zh-CN" altLang="en-US"/>
              <a:pPr>
                <a:defRPr/>
              </a:pPr>
              <a:t>2020/11/5</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0D438285-842D-4008-BAFF-AC326DFA8C25}" type="slidenum">
              <a:rPr lang="zh-CN" altLang="en-US"/>
              <a:pPr>
                <a:defRPr/>
              </a:pPr>
              <a:t>‹#›</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40757318-0214-4EA1-BED5-DCDD9D87F1F6}" type="datetimeFigureOut">
              <a:rPr lang="zh-CN" altLang="en-US"/>
              <a:pPr>
                <a:defRPr/>
              </a:pPr>
              <a:t>2020/11/5</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7C774309-DDFB-40E2-9FD3-3D88B422D08E}" type="slidenum">
              <a:rPr lang="zh-CN" altLang="en-US"/>
              <a:pPr>
                <a:defRPr/>
              </a:pPr>
              <a:t>‹#›</a:t>
            </a:fld>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p:nvPr>
        </p:nvSpPr>
        <p:spPr>
          <a:xfrm>
            <a:off x="6543675" y="273844"/>
            <a:ext cx="1971675" cy="4358879"/>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28650" y="273844"/>
            <a:ext cx="5800725" cy="4358879"/>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D44C9B10-BC27-4644-8F74-74692258DAF5}" type="datetimeFigureOut">
              <a:rPr lang="zh-CN" altLang="en-US"/>
              <a:pPr>
                <a:defRPr/>
              </a:pPr>
              <a:t>2020/11/5</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5AF12D96-B7E7-4D65-833E-4049F4E95CE1}" type="slidenum">
              <a:rPr lang="zh-CN" altLang="en-US"/>
              <a:pPr>
                <a:defRPr/>
              </a:pPr>
              <a:t>‹#›</a:t>
            </a:fld>
            <a:endParaRPr lang="zh-CN" altLang="en-US"/>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DD4D90C4-4361-4612-8932-8F90673965FD}" type="datetimeFigureOut">
              <a:rPr lang="zh-CN" altLang="en-US"/>
              <a:pPr>
                <a:defRPr/>
              </a:pPr>
              <a:t>2020/11/5</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FA2DA8F6-E39A-40F8-8DC4-9B5EB50C5871}" type="slidenum">
              <a:rPr lang="zh-CN" altLang="en-US"/>
              <a:pPr>
                <a:defRPr/>
              </a:pPr>
              <a:t>‹#›</a:t>
            </a:fld>
            <a:endParaRPr lang="zh-CN" alt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lvl1pPr>
              <a:defRPr/>
            </a:lvl1pPr>
          </a:lstStyle>
          <a:p>
            <a:pPr>
              <a:defRPr/>
            </a:pPr>
            <a:fld id="{4B1DDCD0-71BE-4F53-A3B4-0C11BD2B337F}" type="datetimeFigureOut">
              <a:rPr lang="zh-CN" altLang="en-US"/>
              <a:pPr>
                <a:defRPr/>
              </a:pPr>
              <a:t>2020/11/5</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F97C539C-A3EA-40E6-A82C-47637B4B9EA1}" type="slidenum">
              <a:rPr lang="zh-CN" altLang="en-US"/>
              <a:pPr>
                <a:defRPr/>
              </a:pPr>
              <a:t>‹#›</a:t>
            </a:fld>
            <a:endParaRPr lang="zh-CN" alt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286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291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3"/>
          <p:cNvSpPr>
            <a:spLocks noGrp="1"/>
          </p:cNvSpPr>
          <p:nvPr>
            <p:ph type="dt" sz="half" idx="10"/>
          </p:nvPr>
        </p:nvSpPr>
        <p:spPr/>
        <p:txBody>
          <a:bodyPr/>
          <a:lstStyle>
            <a:lvl1pPr>
              <a:defRPr/>
            </a:lvl1pPr>
          </a:lstStyle>
          <a:p>
            <a:pPr>
              <a:defRPr/>
            </a:pPr>
            <a:fld id="{1EA04DBA-352E-4246-9A0A-610074B28FC8}" type="datetimeFigureOut">
              <a:rPr lang="zh-CN" altLang="en-US"/>
              <a:pPr>
                <a:defRPr/>
              </a:pPr>
              <a:t>2020/11/5</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243328DA-D4E1-4B68-B506-349C77012F8B}" type="slidenum">
              <a:rPr lang="zh-CN" altLang="en-US"/>
              <a:pPr>
                <a:defRPr/>
              </a:pPr>
              <a:t>‹#›</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629841" y="273844"/>
            <a:ext cx="7886700" cy="994172"/>
          </a:xfrm>
        </p:spPr>
        <p:txBody>
          <a:bodyPr/>
          <a:lstStyle/>
          <a:p>
            <a:r>
              <a:rPr lang="zh-CN" altLang="en-US"/>
              <a:t>单击此处编辑母版标题样式</a:t>
            </a:r>
          </a:p>
        </p:txBody>
      </p:sp>
      <p:sp>
        <p:nvSpPr>
          <p:cNvPr id="3" name="文本占位符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4" name="内容占位符 3"/>
          <p:cNvSpPr>
            <a:spLocks noGrp="1"/>
          </p:cNvSpPr>
          <p:nvPr>
            <p:ph sz="half" idx="2"/>
          </p:nvPr>
        </p:nvSpPr>
        <p:spPr>
          <a:xfrm>
            <a:off x="629842" y="1878806"/>
            <a:ext cx="3868340"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6" name="内容占位符 5"/>
          <p:cNvSpPr>
            <a:spLocks noGrp="1"/>
          </p:cNvSpPr>
          <p:nvPr>
            <p:ph sz="quarter" idx="4"/>
          </p:nvPr>
        </p:nvSpPr>
        <p:spPr>
          <a:xfrm>
            <a:off x="4629150" y="1878806"/>
            <a:ext cx="3887391"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3"/>
          <p:cNvSpPr>
            <a:spLocks noGrp="1"/>
          </p:cNvSpPr>
          <p:nvPr>
            <p:ph type="dt" sz="half" idx="10"/>
          </p:nvPr>
        </p:nvSpPr>
        <p:spPr/>
        <p:txBody>
          <a:bodyPr/>
          <a:lstStyle>
            <a:lvl1pPr>
              <a:defRPr/>
            </a:lvl1pPr>
          </a:lstStyle>
          <a:p>
            <a:pPr>
              <a:defRPr/>
            </a:pPr>
            <a:fld id="{B68B790E-D493-4A1D-9373-EF01B001900D}" type="datetimeFigureOut">
              <a:rPr lang="zh-CN" altLang="en-US"/>
              <a:pPr>
                <a:defRPr/>
              </a:pPr>
              <a:t>2020/11/5</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B5E5EFDF-3027-4CB2-A223-D31C9CA0A3A7}" type="slidenum">
              <a:rPr lang="zh-CN" altLang="en-US"/>
              <a:pPr>
                <a:defRPr/>
              </a:pPr>
              <a:t>‹#›</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3"/>
          <p:cNvSpPr>
            <a:spLocks noGrp="1"/>
          </p:cNvSpPr>
          <p:nvPr>
            <p:ph type="dt" sz="half" idx="10"/>
          </p:nvPr>
        </p:nvSpPr>
        <p:spPr/>
        <p:txBody>
          <a:bodyPr/>
          <a:lstStyle>
            <a:lvl1pPr>
              <a:defRPr/>
            </a:lvl1pPr>
          </a:lstStyle>
          <a:p>
            <a:pPr>
              <a:defRPr/>
            </a:pPr>
            <a:fld id="{F6B5E7EF-02AE-424A-B657-9B58330C3EB6}" type="datetimeFigureOut">
              <a:rPr lang="zh-CN" altLang="en-US"/>
              <a:pPr>
                <a:defRPr/>
              </a:pPr>
              <a:t>2020/11/5</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45E25556-85D5-49E7-8417-416E5423043C}" type="slidenum">
              <a:rPr lang="zh-CN" altLang="en-US"/>
              <a:pPr>
                <a:defRPr/>
              </a:pPr>
              <a:t>‹#›</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3"/>
          <p:cNvSpPr>
            <a:spLocks noGrp="1"/>
          </p:cNvSpPr>
          <p:nvPr>
            <p:ph type="dt" sz="half" idx="10"/>
          </p:nvPr>
        </p:nvSpPr>
        <p:spPr/>
        <p:txBody>
          <a:bodyPr/>
          <a:lstStyle>
            <a:lvl1pPr>
              <a:defRPr/>
            </a:lvl1pPr>
          </a:lstStyle>
          <a:p>
            <a:pPr>
              <a:defRPr/>
            </a:pPr>
            <a:fld id="{2543B2FA-4ED1-4CF3-ACEF-C10E329FE8EF}" type="datetimeFigureOut">
              <a:rPr lang="zh-CN" altLang="en-US"/>
              <a:pPr>
                <a:defRPr/>
              </a:pPr>
              <a:t>2020/11/5</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51C4F504-A06B-4531-973B-E61845023F0B}" type="slidenum">
              <a:rPr lang="zh-CN" altLang="en-US"/>
              <a:pPr>
                <a:defRPr/>
              </a:pPr>
              <a:t>‹#›</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p>
        </p:txBody>
      </p:sp>
      <p:sp>
        <p:nvSpPr>
          <p:cNvPr id="5" name="日期占位符 3"/>
          <p:cNvSpPr>
            <a:spLocks noGrp="1"/>
          </p:cNvSpPr>
          <p:nvPr>
            <p:ph type="dt" sz="half" idx="10"/>
          </p:nvPr>
        </p:nvSpPr>
        <p:spPr/>
        <p:txBody>
          <a:bodyPr/>
          <a:lstStyle>
            <a:lvl1pPr>
              <a:defRPr/>
            </a:lvl1pPr>
          </a:lstStyle>
          <a:p>
            <a:pPr>
              <a:defRPr/>
            </a:pPr>
            <a:fld id="{7573DBB5-EBD4-4342-8E3A-C561797E9F32}" type="datetimeFigureOut">
              <a:rPr lang="zh-CN" altLang="en-US"/>
              <a:pPr>
                <a:defRPr/>
              </a:pPr>
              <a:t>2020/11/5</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5578CC5E-2072-404E-AFF5-F578293C4BD5}" type="slidenum">
              <a:rPr lang="zh-CN" altLang="en-US"/>
              <a:pPr>
                <a:defRPr/>
              </a:pPr>
              <a:t>‹#›</a:t>
            </a:fld>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740569"/>
            <a:ext cx="4629150" cy="3655219"/>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zh-CN" altLang="en-US" noProof="0"/>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a:t>编辑母版文本样式</a:t>
            </a:r>
          </a:p>
        </p:txBody>
      </p:sp>
      <p:sp>
        <p:nvSpPr>
          <p:cNvPr id="5" name="日期占位符 3"/>
          <p:cNvSpPr>
            <a:spLocks noGrp="1"/>
          </p:cNvSpPr>
          <p:nvPr>
            <p:ph type="dt" sz="half" idx="10"/>
          </p:nvPr>
        </p:nvSpPr>
        <p:spPr/>
        <p:txBody>
          <a:bodyPr/>
          <a:lstStyle>
            <a:lvl1pPr>
              <a:defRPr/>
            </a:lvl1pPr>
          </a:lstStyle>
          <a:p>
            <a:pPr>
              <a:defRPr/>
            </a:pPr>
            <a:fld id="{1627C5C1-4336-484C-8DCE-CF61119F2D72}" type="datetimeFigureOut">
              <a:rPr lang="zh-CN" altLang="en-US"/>
              <a:pPr>
                <a:defRPr/>
              </a:pPr>
              <a:t>2020/11/5</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6F85BD48-A569-4C86-95FF-202C23713BD4}" type="slidenum">
              <a:rPr lang="zh-CN" altLang="en-US"/>
              <a:pPr>
                <a:defRPr/>
              </a:pPr>
              <a:t>‹#›</a:t>
            </a:fld>
            <a:endParaRPr lang="zh-CN" alt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image" Target="../media/image1.png" /><Relationship Id="rId13"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0">
          <a:blip r:embed="rId12"/>
          <a:stretch>
            <a:fillRect/>
          </a:stretch>
        </a:blipFill>
        <a:effectLst/>
      </p:bgPr>
    </p:bg>
    <p:spTree>
      <p:nvGrpSpPr>
        <p:cNvPr id="1" name=""/>
        <p:cNvGrpSpPr/>
        <p:nvPr/>
      </p:nvGrpSpPr>
      <p:grpSpPr>
        <a:xfrm>
          <a:off x="0" y="0"/>
          <a:ext cx="0" cy="0"/>
        </a:xfrm>
      </p:grpSpPr>
      <p:sp>
        <p:nvSpPr>
          <p:cNvPr id="1026" name="标题占位符 1"/>
          <p:cNvSpPr>
            <a:spLocks noGrp="1"/>
          </p:cNvSpPr>
          <p:nvPr>
            <p:ph type="title"/>
          </p:nvPr>
        </p:nvSpPr>
        <p:spPr bwMode="auto">
          <a:xfrm>
            <a:off x="628650" y="274638"/>
            <a:ext cx="7886700" cy="993775"/>
          </a:xfrm>
          <a:prstGeom prst="rect">
            <a:avLst/>
          </a:prstGeom>
          <a:noFill/>
          <a:ln w="9525">
            <a:noFill/>
            <a:miter lim="800000"/>
          </a:ln>
        </p:spPr>
        <p:txBody>
          <a:bodyPr vert="horz" wrap="square" lIns="68580" tIns="34290" rIns="68580" bIns="34290" numCol="1" anchor="ctr" anchorCtr="0" compatLnSpc="1">
            <a:prstTxWarp prst="textNoShape">
              <a:avLst/>
            </a:prstTxWarp>
          </a:bodyPr>
          <a:lstStyle/>
          <a:p>
            <a:pPr lvl="0"/>
            <a:r>
              <a:rPr lang="zh-CN" altLang="en-US"/>
              <a:t>单击此处编辑母版标题样式</a:t>
            </a:r>
          </a:p>
        </p:txBody>
      </p:sp>
      <p:sp>
        <p:nvSpPr>
          <p:cNvPr id="1027" name="文本占位符 2"/>
          <p:cNvSpPr>
            <a:spLocks noGrp="1"/>
          </p:cNvSpPr>
          <p:nvPr>
            <p:ph type="body" idx="1"/>
          </p:nvPr>
        </p:nvSpPr>
        <p:spPr bwMode="auto">
          <a:xfrm>
            <a:off x="628650" y="1370013"/>
            <a:ext cx="7886700" cy="3262312"/>
          </a:xfrm>
          <a:prstGeom prst="rect">
            <a:avLst/>
          </a:prstGeom>
          <a:noFill/>
          <a:ln w="9525">
            <a:noFill/>
            <a:miter lim="800000"/>
          </a:ln>
        </p:spPr>
        <p:txBody>
          <a:bodyPr vert="horz" wrap="square" lIns="68580" tIns="34290" rIns="68580" bIns="34290" numCol="1" anchor="t" anchorCtr="0" compatLnSpc="1">
            <a:prstTxWarp prst="textNoShape">
              <a:avLst/>
            </a:prstTxWarp>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28650" y="4767263"/>
            <a:ext cx="2057400" cy="274637"/>
          </a:xfrm>
          <a:prstGeom prst="rect">
            <a:avLst/>
          </a:prstGeom>
        </p:spPr>
        <p:txBody>
          <a:bodyPr vert="horz" lIns="68580" tIns="34290" rIns="68580" bIns="34290" rtlCol="0" anchor="ctr"/>
          <a:lstStyle>
            <a:lvl1pPr algn="l" fontAlgn="auto">
              <a:spcBef>
                <a:spcPct val="0"/>
              </a:spcBef>
              <a:spcAft>
                <a:spcPct val="0"/>
              </a:spcAft>
              <a:defRPr sz="900">
                <a:solidFill>
                  <a:schemeClr val="tx1">
                    <a:tint val="75000"/>
                  </a:schemeClr>
                </a:solidFill>
                <a:latin typeface="+mn-lt"/>
                <a:ea typeface="+mn-ea"/>
                <a:cs typeface="+mn-cs"/>
              </a:defRPr>
            </a:lvl1pPr>
          </a:lstStyle>
          <a:p>
            <a:pPr>
              <a:defRPr/>
            </a:pPr>
            <a:fld id="{C981E142-DB1F-4ADF-B076-E7AAD9F6CCF9}" type="datetimeFigureOut">
              <a:rPr lang="zh-CN" altLang="en-US"/>
              <a:pPr>
                <a:defRPr/>
              </a:pPr>
              <a:t>2020/11/5</a:t>
            </a:fld>
            <a:endParaRPr lang="zh-CN" altLang="en-US"/>
          </a:p>
        </p:txBody>
      </p:sp>
      <p:sp>
        <p:nvSpPr>
          <p:cNvPr id="5" name="页脚占位符 4"/>
          <p:cNvSpPr>
            <a:spLocks noGrp="1"/>
          </p:cNvSpPr>
          <p:nvPr>
            <p:ph type="ftr" sz="quarter" idx="3"/>
          </p:nvPr>
        </p:nvSpPr>
        <p:spPr>
          <a:xfrm>
            <a:off x="3028950" y="4767263"/>
            <a:ext cx="3086100" cy="274637"/>
          </a:xfrm>
          <a:prstGeom prst="rect">
            <a:avLst/>
          </a:prstGeom>
        </p:spPr>
        <p:txBody>
          <a:bodyPr vert="horz" lIns="68580" tIns="34290" rIns="68580" bIns="34290" rtlCol="0" anchor="ctr"/>
          <a:lstStyle>
            <a:lvl1pPr algn="ctr" fontAlgn="auto">
              <a:spcBef>
                <a:spcPct val="0"/>
              </a:spcBef>
              <a:spcAft>
                <a:spcPct val="0"/>
              </a:spcAft>
              <a:defRPr sz="900">
                <a:solidFill>
                  <a:schemeClr val="tx1">
                    <a:tint val="75000"/>
                  </a:schemeClr>
                </a:solidFill>
                <a:latin typeface="+mn-lt"/>
                <a:ea typeface="+mn-ea"/>
                <a:cs typeface="+mn-cs"/>
              </a:defRPr>
            </a:lvl1pPr>
          </a:lstStyle>
          <a:p>
            <a:pPr>
              <a:defRPr/>
            </a:pPr>
            <a:endParaRPr lang="zh-CN" altLang="en-US"/>
          </a:p>
        </p:txBody>
      </p:sp>
      <p:sp>
        <p:nvSpPr>
          <p:cNvPr id="6" name="灯片编号占位符 5"/>
          <p:cNvSpPr>
            <a:spLocks noGrp="1"/>
          </p:cNvSpPr>
          <p:nvPr>
            <p:ph type="sldNum" sz="quarter" idx="4"/>
          </p:nvPr>
        </p:nvSpPr>
        <p:spPr>
          <a:xfrm>
            <a:off x="6457950" y="4767263"/>
            <a:ext cx="2057400" cy="274637"/>
          </a:xfrm>
          <a:prstGeom prst="rect">
            <a:avLst/>
          </a:prstGeom>
        </p:spPr>
        <p:txBody>
          <a:bodyPr vert="horz" lIns="68580" tIns="34290" rIns="68580" bIns="34290" rtlCol="0" anchor="ctr"/>
          <a:lstStyle>
            <a:lvl1pPr algn="r" fontAlgn="auto">
              <a:spcBef>
                <a:spcPct val="0"/>
              </a:spcBef>
              <a:spcAft>
                <a:spcPct val="0"/>
              </a:spcAft>
              <a:defRPr sz="900">
                <a:solidFill>
                  <a:schemeClr val="tx1">
                    <a:tint val="75000"/>
                  </a:schemeClr>
                </a:solidFill>
                <a:latin typeface="+mn-lt"/>
                <a:ea typeface="+mn-ea"/>
                <a:cs typeface="+mn-cs"/>
              </a:defRPr>
            </a:lvl1pPr>
          </a:lstStyle>
          <a:p>
            <a:pPr>
              <a:defRPr/>
            </a:pPr>
            <a:fld id="{DF6618D7-E8CE-48E9-BD26-659E6D86F147}"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ransition/>
  <p:timing/>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等线 Light"/>
        </a:defRPr>
      </a:lvl1pPr>
      <a:lvl2pPr algn="l" defTabSz="685800" rtl="0" eaLnBrk="0" fontAlgn="base" hangingPunct="0">
        <a:lnSpc>
          <a:spcPct val="90000"/>
        </a:lnSpc>
        <a:spcBef>
          <a:spcPct val="0"/>
        </a:spcBef>
        <a:spcAft>
          <a:spcPct val="0"/>
        </a:spcAft>
        <a:defRPr sz="3300">
          <a:solidFill>
            <a:schemeClr val="tx1"/>
          </a:solidFill>
          <a:latin typeface="等线 Light"/>
          <a:ea typeface="等线 Light"/>
          <a:cs typeface="等线 Light"/>
        </a:defRPr>
      </a:lvl2pPr>
      <a:lvl3pPr algn="l" defTabSz="685800" rtl="0" eaLnBrk="0" fontAlgn="base" hangingPunct="0">
        <a:lnSpc>
          <a:spcPct val="90000"/>
        </a:lnSpc>
        <a:spcBef>
          <a:spcPct val="0"/>
        </a:spcBef>
        <a:spcAft>
          <a:spcPct val="0"/>
        </a:spcAft>
        <a:defRPr sz="3300">
          <a:solidFill>
            <a:schemeClr val="tx1"/>
          </a:solidFill>
          <a:latin typeface="等线 Light"/>
          <a:ea typeface="等线 Light"/>
          <a:cs typeface="等线 Light"/>
        </a:defRPr>
      </a:lvl3pPr>
      <a:lvl4pPr algn="l" defTabSz="685800" rtl="0" eaLnBrk="0" fontAlgn="base" hangingPunct="0">
        <a:lnSpc>
          <a:spcPct val="90000"/>
        </a:lnSpc>
        <a:spcBef>
          <a:spcPct val="0"/>
        </a:spcBef>
        <a:spcAft>
          <a:spcPct val="0"/>
        </a:spcAft>
        <a:defRPr sz="3300">
          <a:solidFill>
            <a:schemeClr val="tx1"/>
          </a:solidFill>
          <a:latin typeface="等线 Light"/>
          <a:ea typeface="等线 Light"/>
          <a:cs typeface="等线 Light"/>
        </a:defRPr>
      </a:lvl4pPr>
      <a:lvl5pPr algn="l" defTabSz="685800" rtl="0" eaLnBrk="0" fontAlgn="base" hangingPunct="0">
        <a:lnSpc>
          <a:spcPct val="90000"/>
        </a:lnSpc>
        <a:spcBef>
          <a:spcPct val="0"/>
        </a:spcBef>
        <a:spcAft>
          <a:spcPct val="0"/>
        </a:spcAft>
        <a:defRPr sz="3300">
          <a:solidFill>
            <a:schemeClr val="tx1"/>
          </a:solidFill>
          <a:latin typeface="等线 Light"/>
          <a:ea typeface="等线 Light"/>
          <a:cs typeface="等线 Light"/>
        </a:defRPr>
      </a:lvl5pPr>
      <a:lvl6pPr marL="457200" algn="l" defTabSz="685800" rtl="0" fontAlgn="base">
        <a:lnSpc>
          <a:spcPct val="90000"/>
        </a:lnSpc>
        <a:spcBef>
          <a:spcPct val="0"/>
        </a:spcBef>
        <a:spcAft>
          <a:spcPct val="0"/>
        </a:spcAft>
        <a:defRPr sz="3300">
          <a:solidFill>
            <a:schemeClr val="tx1"/>
          </a:solidFill>
          <a:latin typeface="等线 Light"/>
          <a:ea typeface="等线 Light"/>
          <a:cs typeface="等线 Light"/>
        </a:defRPr>
      </a:lvl6pPr>
      <a:lvl7pPr marL="914400" algn="l" defTabSz="685800" rtl="0" fontAlgn="base">
        <a:lnSpc>
          <a:spcPct val="90000"/>
        </a:lnSpc>
        <a:spcBef>
          <a:spcPct val="0"/>
        </a:spcBef>
        <a:spcAft>
          <a:spcPct val="0"/>
        </a:spcAft>
        <a:defRPr sz="3300">
          <a:solidFill>
            <a:schemeClr val="tx1"/>
          </a:solidFill>
          <a:latin typeface="等线 Light"/>
          <a:ea typeface="等线 Light"/>
          <a:cs typeface="等线 Light"/>
        </a:defRPr>
      </a:lvl7pPr>
      <a:lvl8pPr marL="1371600" algn="l" defTabSz="685800" rtl="0" fontAlgn="base">
        <a:lnSpc>
          <a:spcPct val="90000"/>
        </a:lnSpc>
        <a:spcBef>
          <a:spcPct val="0"/>
        </a:spcBef>
        <a:spcAft>
          <a:spcPct val="0"/>
        </a:spcAft>
        <a:defRPr sz="3300">
          <a:solidFill>
            <a:schemeClr val="tx1"/>
          </a:solidFill>
          <a:latin typeface="等线 Light"/>
          <a:ea typeface="等线 Light"/>
          <a:cs typeface="等线 Light"/>
        </a:defRPr>
      </a:lvl8pPr>
      <a:lvl9pPr marL="1828800" algn="l" defTabSz="685800" rtl="0" fontAlgn="base">
        <a:lnSpc>
          <a:spcPct val="90000"/>
        </a:lnSpc>
        <a:spcBef>
          <a:spcPct val="0"/>
        </a:spcBef>
        <a:spcAft>
          <a:spcPct val="0"/>
        </a:spcAft>
        <a:defRPr sz="3300">
          <a:solidFill>
            <a:schemeClr val="tx1"/>
          </a:solidFill>
          <a:latin typeface="等线 Light"/>
          <a:ea typeface="等线 Light"/>
          <a:cs typeface="等线 Light"/>
        </a:defRPr>
      </a:lvl9pPr>
    </p:titleStyle>
    <p:bodyStyle>
      <a:lvl1pPr marL="171450" indent="-171450" algn="l" defTabSz="685800" rtl="0" eaLnBrk="0" fontAlgn="base" hangingPunct="0">
        <a:lnSpc>
          <a:spcPct val="90000"/>
        </a:lnSpc>
        <a:spcBef>
          <a:spcPts val="750"/>
        </a:spcBef>
        <a:spcAft>
          <a:spcPct val="0"/>
        </a:spcAft>
        <a:buFont typeface="Arial"/>
        <a:buChar char="•"/>
        <a:defRPr sz="2100" kern="1200">
          <a:solidFill>
            <a:schemeClr val="tx1"/>
          </a:solidFill>
          <a:latin typeface="+mn-lt"/>
          <a:ea typeface="+mn-ea"/>
          <a:cs typeface="等线"/>
        </a:defRPr>
      </a:lvl1pPr>
      <a:lvl2pPr marL="514350" indent="-171450" algn="l" defTabSz="685800" rtl="0" eaLnBrk="0" fontAlgn="base" hangingPunct="0">
        <a:lnSpc>
          <a:spcPct val="90000"/>
        </a:lnSpc>
        <a:spcBef>
          <a:spcPts val="375"/>
        </a:spcBef>
        <a:spcAft>
          <a:spcPct val="0"/>
        </a:spcAft>
        <a:buFont typeface="Arial"/>
        <a:buChar char="•"/>
        <a:defRPr kern="1200">
          <a:solidFill>
            <a:schemeClr val="tx1"/>
          </a:solidFill>
          <a:latin typeface="+mn-lt"/>
          <a:ea typeface="+mn-ea"/>
          <a:cs typeface="等线"/>
        </a:defRPr>
      </a:lvl2pPr>
      <a:lvl3pPr marL="857250" indent="-171450" algn="l" defTabSz="685800" rtl="0" eaLnBrk="0" fontAlgn="base" hangingPunct="0">
        <a:lnSpc>
          <a:spcPct val="90000"/>
        </a:lnSpc>
        <a:spcBef>
          <a:spcPts val="375"/>
        </a:spcBef>
        <a:spcAft>
          <a:spcPct val="0"/>
        </a:spcAft>
        <a:buFont typeface="Arial"/>
        <a:buChar char="•"/>
        <a:defRPr sz="1500" kern="1200">
          <a:solidFill>
            <a:schemeClr val="tx1"/>
          </a:solidFill>
          <a:latin typeface="+mn-lt"/>
          <a:ea typeface="+mn-ea"/>
          <a:cs typeface="等线"/>
        </a:defRPr>
      </a:lvl3pPr>
      <a:lvl4pPr marL="1200150" indent="-171450" algn="l" defTabSz="685800" rtl="0" eaLnBrk="0" fontAlgn="base" hangingPunct="0">
        <a:lnSpc>
          <a:spcPct val="90000"/>
        </a:lnSpc>
        <a:spcBef>
          <a:spcPts val="375"/>
        </a:spcBef>
        <a:spcAft>
          <a:spcPct val="0"/>
        </a:spcAft>
        <a:buFont typeface="Arial"/>
        <a:buChar char="•"/>
        <a:defRPr sz="1400" kern="1200">
          <a:solidFill>
            <a:schemeClr val="tx1"/>
          </a:solidFill>
          <a:latin typeface="+mn-lt"/>
          <a:ea typeface="+mn-ea"/>
          <a:cs typeface="等线"/>
        </a:defRPr>
      </a:lvl4pPr>
      <a:lvl5pPr marL="1543050" indent="-171450" algn="l" defTabSz="685800" rtl="0" eaLnBrk="0" fontAlgn="base" hangingPunct="0">
        <a:lnSpc>
          <a:spcPct val="90000"/>
        </a:lnSpc>
        <a:spcBef>
          <a:spcPts val="375"/>
        </a:spcBef>
        <a:spcAft>
          <a:spcPct val="0"/>
        </a:spcAft>
        <a:buFont typeface="Arial"/>
        <a:buChar char="•"/>
        <a:defRPr sz="1400" kern="1200">
          <a:solidFill>
            <a:schemeClr val="tx1"/>
          </a:solidFill>
          <a:latin typeface="+mn-lt"/>
          <a:ea typeface="+mn-ea"/>
          <a:cs typeface="等线"/>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pn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5.png"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5.png"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5.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6.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6.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6.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6.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6.xml" /><Relationship Id="rId2" Type="http://schemas.openxmlformats.org/officeDocument/2006/relationships/image" Target="../media/image7.png" /><Relationship Id="rId3" Type="http://schemas.openxmlformats.org/officeDocument/2006/relationships/image" Target="../media/image8.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xml" /><Relationship Id="rId3" Type="http://schemas.openxmlformats.org/officeDocument/2006/relationships/image" Target="../media/image3.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0">
          <a:blip r:embed="rId2"/>
          <a:stretch>
            <a:fillRect/>
          </a:stretch>
        </a:blipFill>
        <a:effectLst/>
      </p:bgPr>
    </p:bg>
    <p:spTree>
      <p:nvGrpSpPr>
        <p:cNvPr id="1" name=""/>
        <p:cNvGrpSpPr/>
        <p:nvPr/>
      </p:nvGrpSpPr>
      <p:grpSpPr>
        <a:xfrm>
          <a:off x="0" y="0"/>
          <a:ext cx="0" cy="0"/>
        </a:xfrm>
      </p:grpSpPr>
      <p:sp>
        <p:nvSpPr>
          <p:cNvPr id="14338" name="标题 1"/>
          <p:cNvSpPr>
            <a:spLocks noGrp="1"/>
          </p:cNvSpPr>
          <p:nvPr>
            <p:ph type="ctrTitle"/>
          </p:nvPr>
        </p:nvSpPr>
        <p:spPr>
          <a:xfrm>
            <a:off x="1000100" y="1643056"/>
            <a:ext cx="7200900" cy="1693863"/>
          </a:xfrm>
        </p:spPr>
        <p:txBody>
          <a:bodyPr/>
          <a:lstStyle/>
          <a:p>
            <a:pPr eaLnBrk="1" hangingPunct="1"/>
            <a:r>
              <a:rPr lang="en-US" altLang="zh-CN" sz="3300" b="1">
                <a:latin typeface="Verdana" pitchFamily="34" charset="0"/>
              </a:rPr>
              <a:t>Unit 4 A glimpse of the future </a:t>
            </a:r>
            <a:br>
              <a:rPr lang="en-US" altLang="zh-CN" sz="3300" b="1">
                <a:latin typeface="Verdana" pitchFamily="34" charset="0"/>
              </a:rPr>
            </a:br>
            <a:br>
              <a:rPr lang="en-US" altLang="zh-CN" sz="3300" b="1">
                <a:latin typeface="Verdana" pitchFamily="34" charset="0"/>
              </a:rPr>
            </a:br>
            <a:r>
              <a:rPr lang="en-US" altLang="zh-CN" sz="3300" b="1">
                <a:latin typeface="Verdana" pitchFamily="34" charset="0"/>
              </a:rPr>
              <a:t>Using language</a:t>
            </a:r>
            <a:endParaRPr lang="zh-CN" altLang="en-US" sz="3300"/>
          </a:p>
        </p:txBody>
      </p:sp>
      <p:sp>
        <p:nvSpPr>
          <p:cNvPr id="14339" name="TextBox 3"/>
          <p:cNvSpPr txBox="1">
            <a:spLocks noChangeArrowheads="1"/>
          </p:cNvSpPr>
          <p:nvPr/>
        </p:nvSpPr>
        <p:spPr bwMode="auto">
          <a:xfrm>
            <a:off x="738188" y="303213"/>
            <a:ext cx="4103687" cy="346075"/>
          </a:xfrm>
          <a:prstGeom prst="rect">
            <a:avLst/>
          </a:prstGeom>
          <a:noFill/>
          <a:ln w="9525">
            <a:noFill/>
            <a:miter lim="800000"/>
          </a:ln>
        </p:spPr>
        <p:txBody>
          <a:bodyPr lIns="68580" tIns="34290" rIns="68580" bIns="34290">
            <a:spAutoFit/>
          </a:bodyPr>
          <a:lstStyle/>
          <a:p>
            <a:r>
              <a:rPr lang="zh-CN" altLang="en-US" sz="1800" b="1">
                <a:latin typeface="等线"/>
              </a:rPr>
              <a:t>新标准</a:t>
            </a:r>
            <a:r>
              <a:rPr lang="en-US" altLang="zh-CN" sz="1800" b="1">
                <a:latin typeface="等线"/>
              </a:rPr>
              <a:t>《</a:t>
            </a:r>
            <a:r>
              <a:rPr lang="zh-CN" altLang="en-US" sz="1800" b="1">
                <a:latin typeface="等线"/>
              </a:rPr>
              <a:t>英语</a:t>
            </a:r>
            <a:r>
              <a:rPr lang="en-US" altLang="zh-CN" sz="1800" b="1">
                <a:latin typeface="等线"/>
              </a:rPr>
              <a:t>》</a:t>
            </a:r>
            <a:r>
              <a:rPr lang="zh-CN" altLang="en-US" sz="1800" b="1">
                <a:latin typeface="等线"/>
              </a:rPr>
              <a:t>高中选择性必修第三册</a:t>
            </a:r>
          </a:p>
        </p:txBody>
      </p:sp>
    </p:spTree>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4577" name="图片 3"/>
          <p:cNvPicPr>
            <a:picLocks noChangeAspect="1"/>
          </p:cNvPicPr>
          <p:nvPr/>
        </p:nvPicPr>
        <p:blipFill>
          <a:blip r:embed="rId2"/>
          <a:stretch>
            <a:fillRect/>
          </a:stretch>
        </p:blipFill>
        <p:spPr bwMode="auto">
          <a:xfrm>
            <a:off x="395288" y="771525"/>
            <a:ext cx="2447925" cy="3744913"/>
          </a:xfrm>
          <a:prstGeom prst="rect">
            <a:avLst/>
          </a:prstGeom>
          <a:noFill/>
          <a:ln w="9525">
            <a:noFill/>
            <a:miter lim="800000"/>
          </a:ln>
        </p:spPr>
      </p:pic>
      <p:sp>
        <p:nvSpPr>
          <p:cNvPr id="24578" name="内容占位符 2"/>
          <p:cNvSpPr>
            <a:spLocks noGrp="1"/>
          </p:cNvSpPr>
          <p:nvPr>
            <p:ph idx="1"/>
          </p:nvPr>
        </p:nvSpPr>
        <p:spPr>
          <a:xfrm>
            <a:off x="3059113" y="1779588"/>
            <a:ext cx="5834062" cy="2087562"/>
          </a:xfrm>
        </p:spPr>
        <p:txBody>
          <a:bodyPr/>
          <a:lstStyle/>
          <a:p>
            <a:pPr marL="0" indent="0" eaLnBrk="1" hangingPunct="1">
              <a:buFont typeface="Arial"/>
              <a:buNone/>
            </a:pPr>
            <a:r>
              <a:rPr lang="en-US" altLang="zh-CN" smtClean="0">
                <a:latin typeface="Times New Roman" pitchFamily="18" charset="0"/>
                <a:cs typeface="Times New Roman" pitchFamily="18" charset="0"/>
              </a:rPr>
              <a:t>Time </a:t>
            </a:r>
            <a:r>
              <a:rPr lang="en-US" altLang="zh-CN">
                <a:latin typeface="Times New Roman" pitchFamily="18" charset="0"/>
                <a:cs typeface="Times New Roman" pitchFamily="18" charset="0"/>
              </a:rPr>
              <a:t>travel could result in a </a:t>
            </a:r>
            <a:r>
              <a:rPr lang="en-US" altLang="zh-CN" smtClean="0">
                <a:latin typeface="Times New Roman" pitchFamily="18" charset="0"/>
                <a:cs typeface="Times New Roman" pitchFamily="18" charset="0"/>
              </a:rPr>
              <a:t>paradox </a:t>
            </a:r>
            <a:r>
              <a:rPr lang="en-US" altLang="zh-CN">
                <a:latin typeface="Times New Roman" pitchFamily="18" charset="0"/>
                <a:cs typeface="Times New Roman" pitchFamily="18" charset="0"/>
              </a:rPr>
              <a:t>– an event that contradicts itself. For example, if a person travelled back in time and prevented an event, that event would never have happened; there would therefore be no reason for the person to travel back in time to prevent it.</a:t>
            </a:r>
            <a:endParaRPr lang="zh-CN" altLang="en-US">
              <a:latin typeface="Times New Roman" pitchFamily="18" charset="0"/>
              <a:cs typeface="Times New Roman" pitchFamily="18" charset="0"/>
            </a:endParaRPr>
          </a:p>
        </p:txBody>
      </p:sp>
      <p:sp>
        <p:nvSpPr>
          <p:cNvPr id="24579" name="文本框 4"/>
          <p:cNvSpPr txBox="1">
            <a:spLocks noChangeArrowheads="1"/>
          </p:cNvSpPr>
          <p:nvPr/>
        </p:nvSpPr>
        <p:spPr bwMode="auto">
          <a:xfrm>
            <a:off x="4500563" y="700088"/>
            <a:ext cx="2787943" cy="461665"/>
          </a:xfrm>
          <a:prstGeom prst="rect">
            <a:avLst/>
          </a:prstGeom>
          <a:noFill/>
          <a:ln w="9525">
            <a:noFill/>
            <a:miter lim="800000"/>
          </a:ln>
        </p:spPr>
        <p:txBody>
          <a:bodyPr wrap="none">
            <a:spAutoFit/>
          </a:bodyPr>
          <a:lstStyle/>
          <a:p>
            <a:r>
              <a:rPr lang="en-US" altLang="zh-CN" sz="2400" b="1">
                <a:solidFill>
                  <a:srgbClr val="0070C0"/>
                </a:solidFill>
                <a:latin typeface="Verdana" pitchFamily="34" charset="0"/>
                <a:ea typeface="Verdana" panose="020b0604030504040204" pitchFamily="34" charset="0"/>
              </a:rPr>
              <a:t>Did You Know?</a:t>
            </a:r>
            <a:endParaRPr lang="zh-CN" altLang="en-US" sz="2400" b="1">
              <a:solidFill>
                <a:srgbClr val="0070C0"/>
              </a:solidFill>
              <a:latin typeface="Verdana" pitchFamily="34" charset="0"/>
            </a:endParaRPr>
          </a:p>
        </p:txBody>
      </p:sp>
    </p:spTree>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5601" name="标题 1"/>
          <p:cNvSpPr>
            <a:spLocks noGrp="1"/>
          </p:cNvSpPr>
          <p:nvPr>
            <p:ph type="title"/>
          </p:nvPr>
        </p:nvSpPr>
        <p:spPr/>
        <p:txBody>
          <a:bodyPr/>
          <a:lstStyle/>
          <a:p>
            <a:pPr eaLnBrk="1" hangingPunct="1"/>
            <a:r>
              <a:rPr lang="en-US" altLang="zh-CN" sz="2400" b="1">
                <a:latin typeface="Verdana" pitchFamily="34" charset="0"/>
              </a:rPr>
              <a:t>Activity 5</a:t>
            </a:r>
            <a:endParaRPr lang="zh-CN" altLang="en-US" sz="2400"/>
          </a:p>
        </p:txBody>
      </p:sp>
      <p:sp>
        <p:nvSpPr>
          <p:cNvPr id="25602" name="内容占位符 2"/>
          <p:cNvSpPr>
            <a:spLocks noGrp="1"/>
          </p:cNvSpPr>
          <p:nvPr>
            <p:ph idx="1"/>
          </p:nvPr>
        </p:nvSpPr>
        <p:spPr>
          <a:xfrm>
            <a:off x="628651" y="1347614"/>
            <a:ext cx="7831138" cy="1851199"/>
          </a:xfrm>
        </p:spPr>
        <p:txBody>
          <a:bodyPr/>
          <a:lstStyle/>
          <a:p>
            <a:pPr marL="457200" indent="-457200" eaLnBrk="1" hangingPunct="1">
              <a:buNone/>
            </a:pPr>
            <a:r>
              <a:rPr lang="en-US" altLang="zh-CN" sz="2300" b="1">
                <a:latin typeface="Calibri" panose="020f0502020204030204" pitchFamily="34" charset="0"/>
                <a:cs typeface="Calibri" panose="020f0502020204030204" pitchFamily="34" charset="0"/>
              </a:rPr>
              <a:t>Listen to the conversation and choose its main idea.</a:t>
            </a:r>
          </a:p>
          <a:p>
            <a:pPr marL="457200" indent="-457200" eaLnBrk="1" hangingPunct="1">
              <a:buNone/>
            </a:pPr>
            <a:endParaRPr lang="en-US" altLang="zh-CN" sz="2300" b="1">
              <a:latin typeface="Calibri" panose="020f0502020204030204" pitchFamily="34" charset="0"/>
              <a:cs typeface="Calibri" panose="020f0502020204030204" pitchFamily="34" charset="0"/>
            </a:endParaRPr>
          </a:p>
          <a:p>
            <a:pPr marL="457200" indent="-457200" eaLnBrk="1" hangingPunct="1">
              <a:buFont typeface="Arial"/>
              <a:buNone/>
            </a:pPr>
            <a:r>
              <a:rPr lang="en-US" altLang="zh-CN">
                <a:latin typeface="Times New Roman" pitchFamily="18" charset="0"/>
                <a:cs typeface="Times New Roman" pitchFamily="18" charset="0"/>
              </a:rPr>
              <a:t>1 Time travel is dangerous.</a:t>
            </a:r>
          </a:p>
          <a:p>
            <a:pPr marL="457200" indent="-457200" eaLnBrk="1" hangingPunct="1">
              <a:buFont typeface="Arial"/>
              <a:buNone/>
            </a:pPr>
            <a:r>
              <a:rPr lang="en-US" altLang="zh-CN">
                <a:latin typeface="Times New Roman" pitchFamily="18" charset="0"/>
                <a:cs typeface="Times New Roman" pitchFamily="18" charset="0"/>
              </a:rPr>
              <a:t>2 Talking to people in the past can change the future.</a:t>
            </a:r>
          </a:p>
          <a:p>
            <a:pPr marL="457200" indent="-457200" eaLnBrk="1" hangingPunct="1">
              <a:buFont typeface="Arial"/>
              <a:buNone/>
            </a:pPr>
            <a:endParaRPr lang="en-US" altLang="zh-CN" smtClean="0">
              <a:latin typeface="Times New Roman" pitchFamily="18" charset="0"/>
              <a:cs typeface="Times New Roman" pitchFamily="18" charset="0"/>
            </a:endParaRPr>
          </a:p>
          <a:p>
            <a:pPr marL="457200" indent="-457200" eaLnBrk="1" hangingPunct="1">
              <a:buFont typeface="Arial"/>
              <a:buNone/>
            </a:pPr>
            <a:r>
              <a:rPr lang="en-US" altLang="zh-CN" smtClean="0">
                <a:latin typeface="Times New Roman" pitchFamily="18" charset="0"/>
                <a:cs typeface="Times New Roman" pitchFamily="18" charset="0"/>
              </a:rPr>
              <a:t>4 </a:t>
            </a:r>
            <a:r>
              <a:rPr lang="en-US" altLang="zh-CN">
                <a:latin typeface="Times New Roman" pitchFamily="18" charset="0"/>
                <a:cs typeface="Times New Roman" pitchFamily="18" charset="0"/>
              </a:rPr>
              <a:t>Time travel within your own lifetime should be avoided.</a:t>
            </a:r>
            <a:endParaRPr lang="zh-CN" altLang="en-US">
              <a:latin typeface="Times New Roman" pitchFamily="18" charset="0"/>
              <a:cs typeface="Times New Roman" pitchFamily="18" charset="0"/>
            </a:endParaRPr>
          </a:p>
        </p:txBody>
      </p:sp>
      <p:pic>
        <p:nvPicPr>
          <p:cNvPr id="25604" name="图片 9"/>
          <p:cNvPicPr>
            <a:picLocks noChangeAspect="1"/>
          </p:cNvPicPr>
          <p:nvPr/>
        </p:nvPicPr>
        <p:blipFill>
          <a:blip r:embed="rId2"/>
          <a:stretch>
            <a:fillRect/>
          </a:stretch>
        </p:blipFill>
        <p:spPr bwMode="auto">
          <a:xfrm>
            <a:off x="214282" y="500048"/>
            <a:ext cx="438150" cy="449263"/>
          </a:xfrm>
          <a:prstGeom prst="rect">
            <a:avLst/>
          </a:prstGeom>
          <a:noFill/>
          <a:ln w="9525">
            <a:noFill/>
            <a:miter lim="800000"/>
          </a:ln>
        </p:spPr>
      </p:pic>
      <p:sp>
        <p:nvSpPr>
          <p:cNvPr id="7" name="矩形 6"/>
          <p:cNvSpPr/>
          <p:nvPr/>
        </p:nvSpPr>
        <p:spPr>
          <a:xfrm>
            <a:off x="611514" y="2928940"/>
            <a:ext cx="6389378" cy="415498"/>
          </a:xfrm>
          <a:prstGeom prst="rect">
            <a:avLst/>
          </a:prstGeom>
        </p:spPr>
        <p:txBody>
          <a:bodyPr wrap="none">
            <a:spAutoFit/>
          </a:bodyPr>
          <a:lstStyle/>
          <a:p>
            <a:pPr marL="457200" indent="-457200" eaLnBrk="1" hangingPunct="1">
              <a:buFont typeface="Arial"/>
              <a:buNone/>
            </a:pPr>
            <a:r>
              <a:rPr lang="en-US" altLang="zh-CN" sz="2100" smtClean="0">
                <a:latin typeface="Times New Roman" pitchFamily="18" charset="0"/>
                <a:cs typeface="Times New Roman" pitchFamily="18" charset="0"/>
              </a:rPr>
              <a:t>3 Anything you say or do in the past can affect the future.</a:t>
            </a:r>
            <a:endParaRPr lang="en-US" altLang="zh-CN" sz="2100">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7"/>
                                        </p:tgtEl>
                                        <p:attrNameLst>
                                          <p:attrName>style.color</p:attrName>
                                        </p:attrNameLst>
                                      </p:cBhvr>
                                      <p:to>
                                        <p:clrVal>
                                          <a:schemeClr val="accent2"/>
                                        </p:clrVal>
                                      </p:to>
                                    </p:set>
                                    <p:set>
                                      <p:cBhvr>
                                        <p:cTn id="7" dur="500" fill="hold"/>
                                        <p:tgtEl>
                                          <p:spTgt spid="7"/>
                                        </p:tgtEl>
                                        <p:attrNameLst>
                                          <p:attrName>fillcolor</p:attrName>
                                        </p:attrNameLst>
                                      </p:cBhvr>
                                      <p:to>
                                        <p:clrVal>
                                          <a:schemeClr val="accent2"/>
                                        </p:clrVal>
                                      </p:to>
                                    </p:set>
                                    <p:set>
                                      <p:cBhvr>
                                        <p:cTn id="8" dur="500" fill="hold"/>
                                        <p:tgtEl>
                                          <p:spTgt spid="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6625" name="标题 1"/>
          <p:cNvSpPr>
            <a:spLocks noGrp="1"/>
          </p:cNvSpPr>
          <p:nvPr>
            <p:ph type="title"/>
          </p:nvPr>
        </p:nvSpPr>
        <p:spPr>
          <a:xfrm>
            <a:off x="899592" y="-22984"/>
            <a:ext cx="7886700" cy="993775"/>
          </a:xfrm>
        </p:spPr>
        <p:txBody>
          <a:bodyPr/>
          <a:lstStyle/>
          <a:p>
            <a:pPr eaLnBrk="1" hangingPunct="1"/>
            <a:r>
              <a:rPr lang="en-US" altLang="zh-CN" sz="2400" b="1">
                <a:latin typeface="Verdana" pitchFamily="34" charset="0"/>
              </a:rPr>
              <a:t>Activity 6 </a:t>
            </a:r>
            <a:endParaRPr lang="zh-CN" altLang="en-US" sz="2400" b="1">
              <a:latin typeface="Verdana" pitchFamily="34" charset="0"/>
            </a:endParaRPr>
          </a:p>
        </p:txBody>
      </p:sp>
      <p:pic>
        <p:nvPicPr>
          <p:cNvPr id="26626" name="图片 6"/>
          <p:cNvPicPr>
            <a:picLocks noChangeAspect="1"/>
          </p:cNvPicPr>
          <p:nvPr/>
        </p:nvPicPr>
        <p:blipFill>
          <a:blip r:embed="rId2"/>
          <a:stretch>
            <a:fillRect/>
          </a:stretch>
        </p:blipFill>
        <p:spPr bwMode="auto">
          <a:xfrm>
            <a:off x="428596" y="214296"/>
            <a:ext cx="438150" cy="449263"/>
          </a:xfrm>
          <a:prstGeom prst="rect">
            <a:avLst/>
          </a:prstGeom>
          <a:noFill/>
          <a:ln w="9525">
            <a:noFill/>
            <a:miter lim="800000"/>
          </a:ln>
        </p:spPr>
      </p:pic>
      <p:sp>
        <p:nvSpPr>
          <p:cNvPr id="26627" name="矩形 1"/>
          <p:cNvSpPr>
            <a:spLocks noChangeArrowheads="1"/>
          </p:cNvSpPr>
          <p:nvPr/>
        </p:nvSpPr>
        <p:spPr bwMode="auto">
          <a:xfrm>
            <a:off x="857224" y="1500180"/>
            <a:ext cx="7429552" cy="1169551"/>
          </a:xfrm>
          <a:prstGeom prst="rect">
            <a:avLst/>
          </a:prstGeom>
          <a:noFill/>
          <a:ln w="9525">
            <a:noFill/>
            <a:miter lim="800000"/>
          </a:ln>
        </p:spPr>
        <p:txBody>
          <a:bodyPr wrap="square">
            <a:spAutoFit/>
          </a:bodyPr>
          <a:lstStyle/>
          <a:p>
            <a:pPr>
              <a:spcBef>
                <a:spcPts val="400"/>
              </a:spcBef>
            </a:pPr>
            <a:r>
              <a:rPr lang="en-US" altLang="zh-CN" sz="1500" b="1" smtClean="0">
                <a:latin typeface="Times New Roman" pitchFamily="18" charset="0"/>
                <a:ea typeface="+mn-ea"/>
                <a:cs typeface="Times New Roman" pitchFamily="18" charset="0"/>
              </a:rPr>
              <a:t>RULE 1 </a:t>
            </a:r>
            <a:r>
              <a:rPr lang="en-US" altLang="zh-CN" sz="1500" b="1" baseline="30000" smtClean="0">
                <a:latin typeface="Times New Roman" pitchFamily="18" charset="0"/>
                <a:ea typeface="+mn-ea"/>
                <a:cs typeface="Times New Roman" pitchFamily="18" charset="0"/>
              </a:rPr>
              <a:t>1</a:t>
            </a:r>
            <a:r>
              <a:rPr lang="en-US" altLang="zh-CN" sz="1500" b="1" smtClean="0">
                <a:latin typeface="Times New Roman" pitchFamily="18" charset="0"/>
                <a:ea typeface="+mn-ea"/>
                <a:cs typeface="Times New Roman" pitchFamily="18" charset="0"/>
              </a:rPr>
              <a:t>______________________________________________________ </a:t>
            </a:r>
          </a:p>
          <a:p>
            <a:pPr>
              <a:spcBef>
                <a:spcPts val="400"/>
              </a:spcBef>
            </a:pPr>
            <a:r>
              <a:rPr lang="en-US" altLang="zh-CN" sz="1500" b="1" smtClean="0">
                <a:solidFill>
                  <a:srgbClr val="FF0000"/>
                </a:solidFill>
                <a:latin typeface="Times New Roman" pitchFamily="18" charset="0"/>
                <a:ea typeface="+mn-ea"/>
                <a:cs typeface="Times New Roman" pitchFamily="18" charset="0"/>
              </a:rPr>
              <a:t>•</a:t>
            </a:r>
            <a:r>
              <a:rPr lang="en-US" altLang="zh-CN" sz="1500" b="1" smtClean="0">
                <a:latin typeface="Times New Roman" pitchFamily="18" charset="0"/>
                <a:ea typeface="+mn-ea"/>
                <a:cs typeface="Times New Roman" pitchFamily="18" charset="0"/>
              </a:rPr>
              <a:t> A tourist wants to </a:t>
            </a:r>
            <a:r>
              <a:rPr lang="en-US" altLang="zh-CN" sz="1500" b="1" baseline="30000" smtClean="0">
                <a:latin typeface="Times New Roman" pitchFamily="18" charset="0"/>
                <a:ea typeface="+mn-ea"/>
                <a:cs typeface="Times New Roman" pitchFamily="18" charset="0"/>
              </a:rPr>
              <a:t>2</a:t>
            </a:r>
            <a:r>
              <a:rPr lang="en-US" altLang="zh-CN" sz="1500" b="1" smtClean="0">
                <a:latin typeface="Times New Roman" pitchFamily="18" charset="0"/>
                <a:ea typeface="+mn-ea"/>
                <a:cs typeface="Times New Roman" pitchFamily="18" charset="0"/>
              </a:rPr>
              <a:t>_____________________________________________ </a:t>
            </a:r>
          </a:p>
          <a:p>
            <a:pPr marL="357188" indent="-357188">
              <a:spcBef>
                <a:spcPts val="400"/>
              </a:spcBef>
            </a:pPr>
            <a:r>
              <a:rPr lang="en-US" altLang="zh-CN" sz="1500" b="1" smtClean="0">
                <a:latin typeface="Times New Roman" pitchFamily="18" charset="0"/>
                <a:ea typeface="+mn-ea"/>
                <a:cs typeface="Times New Roman" pitchFamily="18" charset="0"/>
              </a:rPr>
              <a:t>   __________________because </a:t>
            </a:r>
            <a:r>
              <a:rPr lang="en-US" altLang="zh-CN" sz="1500" b="1" baseline="30000" smtClean="0">
                <a:latin typeface="Times New Roman" pitchFamily="18" charset="0"/>
                <a:ea typeface="+mn-ea"/>
                <a:cs typeface="Times New Roman" pitchFamily="18" charset="0"/>
              </a:rPr>
              <a:t>3</a:t>
            </a:r>
            <a:r>
              <a:rPr lang="en-US" altLang="zh-CN" sz="1500" b="1" smtClean="0">
                <a:latin typeface="Times New Roman" pitchFamily="18" charset="0"/>
                <a:ea typeface="+mn-ea"/>
                <a:cs typeface="Times New Roman" pitchFamily="18" charset="0"/>
              </a:rPr>
              <a:t>____________________________________. </a:t>
            </a:r>
          </a:p>
          <a:p>
            <a:pPr>
              <a:spcBef>
                <a:spcPts val="400"/>
              </a:spcBef>
            </a:pPr>
            <a:r>
              <a:rPr lang="en-US" altLang="zh-CN" sz="1500" b="1" smtClean="0">
                <a:solidFill>
                  <a:srgbClr val="FF0000"/>
                </a:solidFill>
                <a:latin typeface="Times New Roman" pitchFamily="18" charset="0"/>
                <a:ea typeface="+mn-ea"/>
                <a:cs typeface="Times New Roman" pitchFamily="18" charset="0"/>
              </a:rPr>
              <a:t>• </a:t>
            </a:r>
            <a:r>
              <a:rPr lang="en-US" altLang="zh-CN" sz="1500" b="1" smtClean="0">
                <a:latin typeface="Times New Roman" pitchFamily="18" charset="0"/>
                <a:ea typeface="+mn-ea"/>
                <a:cs typeface="Times New Roman" pitchFamily="18" charset="0"/>
              </a:rPr>
              <a:t>The guide told her </a:t>
            </a:r>
            <a:r>
              <a:rPr lang="en-US" altLang="zh-CN" sz="1500" b="1" baseline="30000" smtClean="0">
                <a:latin typeface="Times New Roman" pitchFamily="18" charset="0"/>
                <a:ea typeface="+mn-ea"/>
                <a:cs typeface="Times New Roman" pitchFamily="18" charset="0"/>
              </a:rPr>
              <a:t>4</a:t>
            </a:r>
            <a:r>
              <a:rPr lang="en-US" altLang="zh-CN" sz="1500" b="1" smtClean="0">
                <a:latin typeface="Times New Roman" pitchFamily="18" charset="0"/>
                <a:ea typeface="+mn-ea"/>
                <a:cs typeface="Times New Roman" pitchFamily="18" charset="0"/>
              </a:rPr>
              <a:t>_____________________________________________.</a:t>
            </a:r>
            <a:endParaRPr lang="en-US" altLang="zh-CN" sz="1500" b="1">
              <a:latin typeface="Times New Roman" pitchFamily="18" charset="0"/>
              <a:ea typeface="+mn-ea"/>
              <a:cs typeface="Times New Roman" pitchFamily="18" charset="0"/>
            </a:endParaRPr>
          </a:p>
        </p:txBody>
      </p:sp>
      <p:sp>
        <p:nvSpPr>
          <p:cNvPr id="26628" name="矩形 4"/>
          <p:cNvSpPr>
            <a:spLocks noChangeArrowheads="1"/>
          </p:cNvSpPr>
          <p:nvPr/>
        </p:nvSpPr>
        <p:spPr bwMode="auto">
          <a:xfrm rot="10800000" flipV="1">
            <a:off x="899592" y="2699544"/>
            <a:ext cx="6697663" cy="887422"/>
          </a:xfrm>
          <a:prstGeom prst="rect">
            <a:avLst/>
          </a:prstGeom>
          <a:noFill/>
          <a:ln w="9525">
            <a:noFill/>
            <a:miter lim="800000"/>
          </a:ln>
        </p:spPr>
        <p:txBody>
          <a:bodyPr>
            <a:spAutoFit/>
          </a:bodyPr>
          <a:lstStyle/>
          <a:p>
            <a:pPr>
              <a:spcBef>
                <a:spcPts val="400"/>
              </a:spcBef>
            </a:pPr>
            <a:r>
              <a:rPr lang="en-US" altLang="zh-CN" sz="1500" b="1">
                <a:latin typeface="Times New Roman" pitchFamily="18" charset="0"/>
                <a:ea typeface="+mn-ea"/>
                <a:cs typeface="Times New Roman" pitchFamily="18" charset="0"/>
              </a:rPr>
              <a:t>RULE 2 </a:t>
            </a:r>
            <a:r>
              <a:rPr lang="en-US" altLang="zh-CN" sz="1500" b="1" baseline="30000">
                <a:latin typeface="Times New Roman" pitchFamily="18" charset="0"/>
                <a:ea typeface="+mn-ea"/>
                <a:cs typeface="Times New Roman" pitchFamily="18" charset="0"/>
              </a:rPr>
              <a:t>5</a:t>
            </a:r>
            <a:r>
              <a:rPr lang="en-US" altLang="zh-CN" sz="1500" b="1" smtClean="0">
                <a:latin typeface="Times New Roman" pitchFamily="18" charset="0"/>
                <a:ea typeface="+mn-ea"/>
                <a:cs typeface="Times New Roman" pitchFamily="18" charset="0"/>
              </a:rPr>
              <a:t>_______________________________________________________ </a:t>
            </a:r>
            <a:endParaRPr lang="en-US" altLang="zh-CN" sz="1500" b="1">
              <a:latin typeface="Times New Roman" pitchFamily="18" charset="0"/>
              <a:ea typeface="+mn-ea"/>
              <a:cs typeface="Times New Roman" pitchFamily="18" charset="0"/>
            </a:endParaRPr>
          </a:p>
          <a:p>
            <a:pPr>
              <a:spcBef>
                <a:spcPts val="400"/>
              </a:spcBef>
            </a:pPr>
            <a:r>
              <a:rPr lang="en-US" altLang="zh-CN" sz="1500" b="1">
                <a:solidFill>
                  <a:srgbClr val="FF0000"/>
                </a:solidFill>
                <a:latin typeface="Times New Roman" pitchFamily="18" charset="0"/>
                <a:ea typeface="+mn-ea"/>
                <a:cs typeface="Times New Roman" pitchFamily="18" charset="0"/>
              </a:rPr>
              <a:t>•</a:t>
            </a:r>
            <a:r>
              <a:rPr lang="en-US" altLang="zh-CN" sz="1500" b="1">
                <a:latin typeface="Times New Roman" pitchFamily="18" charset="0"/>
                <a:ea typeface="+mn-ea"/>
                <a:cs typeface="Times New Roman" pitchFamily="18" charset="0"/>
              </a:rPr>
              <a:t> The guide said that </a:t>
            </a:r>
            <a:r>
              <a:rPr lang="en-US" altLang="zh-CN" sz="1500" b="1" baseline="30000">
                <a:latin typeface="Times New Roman" pitchFamily="18" charset="0"/>
                <a:ea typeface="+mn-ea"/>
                <a:cs typeface="Times New Roman" pitchFamily="18" charset="0"/>
              </a:rPr>
              <a:t>6</a:t>
            </a:r>
            <a:r>
              <a:rPr lang="en-US" altLang="zh-CN" sz="1500" b="1" smtClean="0">
                <a:latin typeface="Times New Roman" pitchFamily="18" charset="0"/>
                <a:ea typeface="+mn-ea"/>
                <a:cs typeface="Times New Roman" pitchFamily="18" charset="0"/>
              </a:rPr>
              <a:t>_____________________________________________</a:t>
            </a:r>
          </a:p>
          <a:p>
            <a:pPr>
              <a:spcBef>
                <a:spcPts val="400"/>
              </a:spcBef>
            </a:pPr>
            <a:r>
              <a:rPr lang="en-US" altLang="zh-CN" sz="1500" b="1" smtClean="0">
                <a:latin typeface="Times New Roman" pitchFamily="18" charset="0"/>
                <a:ea typeface="+mn-ea"/>
                <a:cs typeface="Times New Roman" pitchFamily="18" charset="0"/>
              </a:rPr>
              <a:t>   ________________________.</a:t>
            </a:r>
            <a:endParaRPr lang="en-US" altLang="zh-CN" sz="1500" b="1">
              <a:latin typeface="Times New Roman" pitchFamily="18" charset="0"/>
              <a:ea typeface="+mn-ea"/>
              <a:cs typeface="Times New Roman" pitchFamily="18" charset="0"/>
            </a:endParaRPr>
          </a:p>
        </p:txBody>
      </p:sp>
      <p:sp>
        <p:nvSpPr>
          <p:cNvPr id="26629" name="文本框 8"/>
          <p:cNvSpPr txBox="1">
            <a:spLocks noChangeArrowheads="1"/>
          </p:cNvSpPr>
          <p:nvPr/>
        </p:nvSpPr>
        <p:spPr bwMode="auto">
          <a:xfrm>
            <a:off x="919072" y="3791326"/>
            <a:ext cx="7081952" cy="1451679"/>
          </a:xfrm>
          <a:prstGeom prst="rect">
            <a:avLst/>
          </a:prstGeom>
          <a:noFill/>
          <a:ln w="9525">
            <a:noFill/>
            <a:miter lim="800000"/>
          </a:ln>
        </p:spPr>
        <p:txBody>
          <a:bodyPr wrap="square">
            <a:spAutoFit/>
          </a:bodyPr>
          <a:lstStyle/>
          <a:p>
            <a:pPr>
              <a:spcBef>
                <a:spcPts val="400"/>
              </a:spcBef>
            </a:pPr>
            <a:r>
              <a:rPr lang="en-US" altLang="zh-CN" sz="1500" b="1" smtClean="0">
                <a:latin typeface="Times New Roman" pitchFamily="18" charset="0"/>
                <a:cs typeface="Times New Roman" pitchFamily="18" charset="0"/>
              </a:rPr>
              <a:t>RULE 3 </a:t>
            </a:r>
            <a:r>
              <a:rPr lang="en-US" altLang="zh-CN" sz="1500" b="1" baseline="30000" smtClean="0">
                <a:latin typeface="Times New Roman" pitchFamily="18" charset="0"/>
                <a:cs typeface="Times New Roman" pitchFamily="18" charset="0"/>
              </a:rPr>
              <a:t>7</a:t>
            </a:r>
            <a:r>
              <a:rPr lang="en-US" altLang="zh-CN" sz="1500" b="1" smtClean="0">
                <a:latin typeface="Times New Roman" pitchFamily="18" charset="0"/>
                <a:cs typeface="Times New Roman" pitchFamily="18" charset="0"/>
              </a:rPr>
              <a:t>________________________________________________________</a:t>
            </a:r>
            <a:endParaRPr lang="en-US" altLang="zh-CN" sz="1500" b="1">
              <a:latin typeface="Times New Roman" pitchFamily="18" charset="0"/>
              <a:cs typeface="Times New Roman" pitchFamily="18" charset="0"/>
            </a:endParaRPr>
          </a:p>
          <a:p>
            <a:pPr>
              <a:spcBef>
                <a:spcPts val="400"/>
              </a:spcBef>
            </a:pPr>
            <a:r>
              <a:rPr lang="en-US" altLang="zh-CN" sz="1500" b="1">
                <a:solidFill>
                  <a:srgbClr val="FF0000"/>
                </a:solidFill>
                <a:latin typeface="Times New Roman" pitchFamily="18" charset="0"/>
                <a:cs typeface="Times New Roman" pitchFamily="18" charset="0"/>
              </a:rPr>
              <a:t>•</a:t>
            </a:r>
            <a:r>
              <a:rPr lang="en-US" altLang="zh-CN" sz="1500" b="1">
                <a:latin typeface="Times New Roman" pitchFamily="18" charset="0"/>
                <a:cs typeface="Times New Roman" pitchFamily="18" charset="0"/>
              </a:rPr>
              <a:t> A tourist wants to </a:t>
            </a:r>
            <a:r>
              <a:rPr lang="en-US" altLang="zh-CN" sz="1500" b="1" baseline="30000">
                <a:latin typeface="Times New Roman" pitchFamily="18" charset="0"/>
                <a:cs typeface="Times New Roman" pitchFamily="18" charset="0"/>
              </a:rPr>
              <a:t>8</a:t>
            </a:r>
            <a:r>
              <a:rPr lang="en-US" altLang="zh-CN" sz="1500" b="1">
                <a:latin typeface="Times New Roman" pitchFamily="18" charset="0"/>
                <a:cs typeface="Times New Roman" pitchFamily="18" charset="0"/>
              </a:rPr>
              <a:t> _______________________________________________.</a:t>
            </a:r>
          </a:p>
          <a:p>
            <a:pPr>
              <a:spcBef>
                <a:spcPts val="400"/>
              </a:spcBef>
            </a:pPr>
            <a:r>
              <a:rPr lang="en-US" altLang="zh-CN" sz="1500" b="1">
                <a:solidFill>
                  <a:srgbClr val="FF0000"/>
                </a:solidFill>
                <a:latin typeface="Times New Roman" pitchFamily="18" charset="0"/>
                <a:cs typeface="Times New Roman" pitchFamily="18" charset="0"/>
              </a:rPr>
              <a:t>• </a:t>
            </a:r>
            <a:r>
              <a:rPr lang="en-US" altLang="zh-CN" sz="1500" b="1">
                <a:latin typeface="Times New Roman" pitchFamily="18" charset="0"/>
                <a:cs typeface="Times New Roman" pitchFamily="18" charset="0"/>
              </a:rPr>
              <a:t>The guide told him not to because </a:t>
            </a:r>
            <a:r>
              <a:rPr lang="en-US" altLang="zh-CN" sz="1500" b="1" baseline="30000">
                <a:latin typeface="Times New Roman" pitchFamily="18" charset="0"/>
                <a:cs typeface="Times New Roman" pitchFamily="18" charset="0"/>
              </a:rPr>
              <a:t>9</a:t>
            </a:r>
            <a:r>
              <a:rPr lang="en-US" altLang="zh-CN" sz="1500" b="1">
                <a:latin typeface="Times New Roman" pitchFamily="18" charset="0"/>
                <a:cs typeface="Times New Roman" pitchFamily="18" charset="0"/>
              </a:rPr>
              <a:t> </a:t>
            </a:r>
            <a:r>
              <a:rPr lang="en-US" altLang="zh-CN" sz="1500" b="1" smtClean="0">
                <a:latin typeface="Times New Roman" pitchFamily="18" charset="0"/>
                <a:cs typeface="Times New Roman" pitchFamily="18" charset="0"/>
              </a:rPr>
              <a:t>_________________________________</a:t>
            </a:r>
          </a:p>
          <a:p>
            <a:pPr>
              <a:spcBef>
                <a:spcPts val="400"/>
              </a:spcBef>
            </a:pPr>
            <a:r>
              <a:rPr lang="en-US" altLang="zh-CN" sz="1500" b="1" smtClean="0">
                <a:latin typeface="Times New Roman" pitchFamily="18" charset="0"/>
                <a:cs typeface="Times New Roman" pitchFamily="18" charset="0"/>
              </a:rPr>
              <a:t>  ______________________________________________.</a:t>
            </a:r>
          </a:p>
          <a:p>
            <a:pPr>
              <a:spcBef>
                <a:spcPts val="400"/>
              </a:spcBef>
            </a:pPr>
            <a:endParaRPr lang="zh-CN" altLang="en-US" sz="1500">
              <a:latin typeface="Times New Roman" pitchFamily="18" charset="0"/>
              <a:cs typeface="Times New Roman" pitchFamily="18" charset="0"/>
            </a:endParaRPr>
          </a:p>
        </p:txBody>
      </p:sp>
      <p:sp>
        <p:nvSpPr>
          <p:cNvPr id="8" name="文本框 8">
            <a:extLst>
              <a:ext uri="{FF2B5EF4-FFF2-40B4-BE49-F238E27FC236}">
                <a16:creationId xmlns:a16="http://schemas.microsoft.com/office/drawing/2014/main" xmlns="" id="{34834B0B-CE20-48C7-B042-ADA067FA5B13}"/>
              </a:ext>
            </a:extLst>
          </p:cNvPr>
          <p:cNvSpPr txBox="1">
            <a:spLocks noChangeArrowheads="1"/>
          </p:cNvSpPr>
          <p:nvPr/>
        </p:nvSpPr>
        <p:spPr bwMode="auto">
          <a:xfrm>
            <a:off x="857224" y="714362"/>
            <a:ext cx="6913563" cy="728405"/>
          </a:xfrm>
          <a:prstGeom prst="rect">
            <a:avLst/>
          </a:prstGeom>
          <a:noFill/>
          <a:ln w="9525">
            <a:noFill/>
            <a:miter lim="800000"/>
          </a:ln>
        </p:spPr>
        <p:txBody>
          <a:bodyPr>
            <a:spAutoFit/>
          </a:bodyPr>
          <a:lstStyle/>
          <a:p>
            <a:pPr>
              <a:spcBef>
                <a:spcPts val="400"/>
              </a:spcBef>
            </a:pPr>
            <a:r>
              <a:rPr lang="en-US" altLang="zh-CN" sz="2300" b="1">
                <a:latin typeface="Calibri" panose="020f0502020204030204" pitchFamily="34" charset="0"/>
                <a:cs typeface="Calibri" panose="020f0502020204030204" pitchFamily="34" charset="0"/>
              </a:rPr>
              <a:t>Listen again and complete the table.</a:t>
            </a:r>
          </a:p>
          <a:p>
            <a:pPr>
              <a:spcBef>
                <a:spcPts val="400"/>
              </a:spcBef>
            </a:pPr>
            <a:endParaRPr lang="zh-CN" altLang="en-US" sz="1500">
              <a:latin typeface="等线"/>
            </a:endParaRPr>
          </a:p>
        </p:txBody>
      </p:sp>
      <p:sp>
        <p:nvSpPr>
          <p:cNvPr id="9" name="矩形 8"/>
          <p:cNvSpPr/>
          <p:nvPr/>
        </p:nvSpPr>
        <p:spPr>
          <a:xfrm>
            <a:off x="1857356" y="1500180"/>
            <a:ext cx="1956048" cy="323165"/>
          </a:xfrm>
          <a:prstGeom prst="rect">
            <a:avLst/>
          </a:prstGeom>
        </p:spPr>
        <p:txBody>
          <a:bodyPr wrap="none">
            <a:spAutoFit/>
          </a:bodyPr>
          <a:lstStyle/>
          <a:p>
            <a:r>
              <a:rPr lang="en-US" altLang="zh-CN" sz="1500" smtClean="0">
                <a:solidFill>
                  <a:schemeClr val="accent2"/>
                </a:solidFill>
                <a:latin typeface="Times New Roman" pitchFamily="18" charset="0"/>
                <a:cs typeface="Times New Roman" pitchFamily="18" charset="0"/>
              </a:rPr>
              <a:t>Don’t talk to anybody. </a:t>
            </a:r>
            <a:endParaRPr lang="zh-CN" altLang="en-US" sz="1500">
              <a:solidFill>
                <a:schemeClr val="accent2"/>
              </a:solidFill>
            </a:endParaRPr>
          </a:p>
        </p:txBody>
      </p:sp>
      <p:sp>
        <p:nvSpPr>
          <p:cNvPr id="10" name="矩形 9"/>
          <p:cNvSpPr/>
          <p:nvPr/>
        </p:nvSpPr>
        <p:spPr>
          <a:xfrm>
            <a:off x="1071538" y="1735534"/>
            <a:ext cx="6715172" cy="646331"/>
          </a:xfrm>
          <a:prstGeom prst="rect">
            <a:avLst/>
          </a:prstGeom>
        </p:spPr>
        <p:txBody>
          <a:bodyPr wrap="square">
            <a:spAutoFit/>
          </a:bodyPr>
          <a:lstStyle/>
          <a:p>
            <a:pPr>
              <a:lnSpc>
                <a:spcPct val="120000"/>
              </a:lnSpc>
            </a:pPr>
            <a:r>
              <a:rPr lang="en-US" altLang="zh-CN" sz="1500" smtClean="0">
                <a:solidFill>
                  <a:schemeClr val="accent2"/>
                </a:solidFill>
                <a:latin typeface="Times New Roman" pitchFamily="18" charset="0"/>
                <a:cs typeface="Times New Roman" pitchFamily="18" charset="0"/>
              </a:rPr>
              <a:t>                                 tell her 8-year-old self to buy shares in companies that </a:t>
            </a:r>
            <a:endParaRPr lang="en-US" altLang="zh-CN" sz="1500" smtClean="0">
              <a:solidFill>
                <a:schemeClr val="accent2"/>
              </a:solidFill>
              <a:latin typeface="Times New Roman" pitchFamily="18" charset="0"/>
              <a:cs typeface="Times New Roman" pitchFamily="18" charset="0"/>
            </a:endParaRPr>
          </a:p>
          <a:p>
            <a:pPr>
              <a:lnSpc>
                <a:spcPct val="120000"/>
              </a:lnSpc>
            </a:pPr>
            <a:r>
              <a:rPr lang="en-US" altLang="zh-CN" sz="1500" smtClean="0">
                <a:solidFill>
                  <a:schemeClr val="accent2"/>
                </a:solidFill>
                <a:latin typeface="Times New Roman" pitchFamily="18" charset="0"/>
                <a:cs typeface="Times New Roman" pitchFamily="18" charset="0"/>
              </a:rPr>
              <a:t>are profitable today</a:t>
            </a:r>
            <a:endParaRPr lang="zh-CN" altLang="en-US" sz="1500">
              <a:solidFill>
                <a:schemeClr val="accent2"/>
              </a:solidFill>
            </a:endParaRPr>
          </a:p>
        </p:txBody>
      </p:sp>
      <p:sp>
        <p:nvSpPr>
          <p:cNvPr id="11" name="矩形 10"/>
          <p:cNvSpPr/>
          <p:nvPr/>
        </p:nvSpPr>
        <p:spPr>
          <a:xfrm>
            <a:off x="3571868" y="2071684"/>
            <a:ext cx="2125903" cy="323165"/>
          </a:xfrm>
          <a:prstGeom prst="rect">
            <a:avLst/>
          </a:prstGeom>
        </p:spPr>
        <p:txBody>
          <a:bodyPr wrap="none">
            <a:spAutoFit/>
          </a:bodyPr>
          <a:lstStyle/>
          <a:p>
            <a:r>
              <a:rPr lang="en-US" altLang="zh-CN" sz="1500" smtClean="0">
                <a:solidFill>
                  <a:schemeClr val="accent2"/>
                </a:solidFill>
                <a:latin typeface="Times New Roman" pitchFamily="18" charset="0"/>
                <a:cs typeface="Times New Roman" pitchFamily="18" charset="0"/>
              </a:rPr>
              <a:t>she wants to become rich</a:t>
            </a:r>
            <a:endParaRPr lang="zh-CN" altLang="en-US" sz="1500">
              <a:solidFill>
                <a:schemeClr val="accent2"/>
              </a:solidFill>
            </a:endParaRPr>
          </a:p>
        </p:txBody>
      </p:sp>
      <p:sp>
        <p:nvSpPr>
          <p:cNvPr id="12" name="矩形 11"/>
          <p:cNvSpPr/>
          <p:nvPr/>
        </p:nvSpPr>
        <p:spPr>
          <a:xfrm>
            <a:off x="2643174" y="2357436"/>
            <a:ext cx="1202573" cy="323165"/>
          </a:xfrm>
          <a:prstGeom prst="rect">
            <a:avLst/>
          </a:prstGeom>
        </p:spPr>
        <p:txBody>
          <a:bodyPr wrap="none">
            <a:spAutoFit/>
          </a:bodyPr>
          <a:lstStyle/>
          <a:p>
            <a:r>
              <a:rPr lang="en-US" altLang="zh-CN" sz="1500" smtClean="0">
                <a:solidFill>
                  <a:schemeClr val="accent2"/>
                </a:solidFill>
                <a:latin typeface="Times New Roman" pitchFamily="18" charset="0"/>
                <a:cs typeface="Times New Roman" pitchFamily="18" charset="0"/>
              </a:rPr>
              <a:t>not to do that</a:t>
            </a:r>
            <a:endParaRPr lang="zh-CN" altLang="en-US" sz="1500">
              <a:solidFill>
                <a:schemeClr val="accent2"/>
              </a:solidFill>
            </a:endParaRPr>
          </a:p>
        </p:txBody>
      </p:sp>
      <p:sp>
        <p:nvSpPr>
          <p:cNvPr id="13" name="矩形 12"/>
          <p:cNvSpPr/>
          <p:nvPr/>
        </p:nvSpPr>
        <p:spPr>
          <a:xfrm>
            <a:off x="1785918" y="2677213"/>
            <a:ext cx="2710999" cy="323165"/>
          </a:xfrm>
          <a:prstGeom prst="rect">
            <a:avLst/>
          </a:prstGeom>
        </p:spPr>
        <p:txBody>
          <a:bodyPr wrap="none">
            <a:spAutoFit/>
          </a:bodyPr>
          <a:lstStyle/>
          <a:p>
            <a:r>
              <a:rPr lang="en-US" altLang="zh-CN" sz="1500" smtClean="0">
                <a:solidFill>
                  <a:schemeClr val="accent2"/>
                </a:solidFill>
                <a:latin typeface="Times New Roman" pitchFamily="18" charset="0"/>
                <a:cs typeface="Times New Roman" pitchFamily="18" charset="0"/>
              </a:rPr>
              <a:t>Be careful not to break anything.</a:t>
            </a:r>
            <a:endParaRPr lang="zh-CN" altLang="en-US" sz="1500">
              <a:solidFill>
                <a:schemeClr val="accent2"/>
              </a:solidFill>
            </a:endParaRPr>
          </a:p>
        </p:txBody>
      </p:sp>
      <p:sp>
        <p:nvSpPr>
          <p:cNvPr id="14" name="矩形 13"/>
          <p:cNvSpPr/>
          <p:nvPr/>
        </p:nvSpPr>
        <p:spPr>
          <a:xfrm>
            <a:off x="1000100" y="2928940"/>
            <a:ext cx="6000792" cy="646331"/>
          </a:xfrm>
          <a:prstGeom prst="rect">
            <a:avLst/>
          </a:prstGeom>
        </p:spPr>
        <p:txBody>
          <a:bodyPr wrap="square">
            <a:spAutoFit/>
          </a:bodyPr>
          <a:lstStyle/>
          <a:p>
            <a:pPr>
              <a:lnSpc>
                <a:spcPct val="120000"/>
              </a:lnSpc>
            </a:pPr>
            <a:r>
              <a:rPr lang="en-US" altLang="zh-CN" sz="1500" smtClean="0">
                <a:solidFill>
                  <a:schemeClr val="accent2"/>
                </a:solidFill>
                <a:latin typeface="Times New Roman" pitchFamily="18" charset="0"/>
                <a:cs typeface="Times New Roman" pitchFamily="18" charset="0"/>
              </a:rPr>
              <a:t>                                     breaking something could also cause a paradox and</a:t>
            </a:r>
          </a:p>
          <a:p>
            <a:pPr>
              <a:lnSpc>
                <a:spcPct val="120000"/>
              </a:lnSpc>
            </a:pPr>
            <a:r>
              <a:rPr lang="en-US" altLang="zh-CN" sz="1500" smtClean="0">
                <a:solidFill>
                  <a:schemeClr val="accent2"/>
                </a:solidFill>
                <a:latin typeface="Times New Roman" pitchFamily="18" charset="0"/>
                <a:cs typeface="Times New Roman" pitchFamily="18" charset="0"/>
              </a:rPr>
              <a:t> change your path through life</a:t>
            </a:r>
            <a:endParaRPr lang="zh-CN" altLang="en-US" sz="1500">
              <a:solidFill>
                <a:schemeClr val="accent2"/>
              </a:solidFill>
            </a:endParaRPr>
          </a:p>
        </p:txBody>
      </p:sp>
      <p:sp>
        <p:nvSpPr>
          <p:cNvPr id="15" name="矩形 14"/>
          <p:cNvSpPr/>
          <p:nvPr/>
        </p:nvSpPr>
        <p:spPr>
          <a:xfrm>
            <a:off x="1785918" y="3786196"/>
            <a:ext cx="4679486" cy="323165"/>
          </a:xfrm>
          <a:prstGeom prst="rect">
            <a:avLst/>
          </a:prstGeom>
        </p:spPr>
        <p:txBody>
          <a:bodyPr wrap="none">
            <a:spAutoFit/>
          </a:bodyPr>
          <a:lstStyle/>
          <a:p>
            <a:r>
              <a:rPr lang="en-US" altLang="zh-CN" sz="1500" smtClean="0">
                <a:solidFill>
                  <a:schemeClr val="accent2"/>
                </a:solidFill>
                <a:latin typeface="Times New Roman" pitchFamily="18" charset="0"/>
                <a:cs typeface="Times New Roman" pitchFamily="18" charset="0"/>
              </a:rPr>
              <a:t>Never give anything from our time to someone in the past.</a:t>
            </a:r>
            <a:endParaRPr lang="zh-CN" altLang="en-US" sz="1500">
              <a:solidFill>
                <a:schemeClr val="accent2"/>
              </a:solidFill>
            </a:endParaRPr>
          </a:p>
        </p:txBody>
      </p:sp>
      <p:sp>
        <p:nvSpPr>
          <p:cNvPr id="16" name="矩形 15"/>
          <p:cNvSpPr/>
          <p:nvPr/>
        </p:nvSpPr>
        <p:spPr>
          <a:xfrm>
            <a:off x="2714612" y="4034535"/>
            <a:ext cx="2215671" cy="323165"/>
          </a:xfrm>
          <a:prstGeom prst="rect">
            <a:avLst/>
          </a:prstGeom>
        </p:spPr>
        <p:txBody>
          <a:bodyPr wrap="none">
            <a:spAutoFit/>
          </a:bodyPr>
          <a:lstStyle/>
          <a:p>
            <a:r>
              <a:rPr lang="en-US" altLang="zh-CN" sz="1500" smtClean="0">
                <a:solidFill>
                  <a:schemeClr val="accent2"/>
                </a:solidFill>
                <a:latin typeface="Times New Roman" pitchFamily="18" charset="0"/>
                <a:cs typeface="Times New Roman" pitchFamily="18" charset="0"/>
              </a:rPr>
              <a:t>give a present to his father</a:t>
            </a:r>
            <a:endParaRPr lang="zh-CN" altLang="en-US" sz="1500">
              <a:solidFill>
                <a:schemeClr val="accent2"/>
              </a:solidFill>
            </a:endParaRPr>
          </a:p>
        </p:txBody>
      </p:sp>
      <p:sp>
        <p:nvSpPr>
          <p:cNvPr id="17" name="矩形 16"/>
          <p:cNvSpPr/>
          <p:nvPr/>
        </p:nvSpPr>
        <p:spPr>
          <a:xfrm>
            <a:off x="1142976" y="4307302"/>
            <a:ext cx="6786610" cy="646331"/>
          </a:xfrm>
          <a:prstGeom prst="rect">
            <a:avLst/>
          </a:prstGeom>
        </p:spPr>
        <p:txBody>
          <a:bodyPr wrap="square">
            <a:spAutoFit/>
          </a:bodyPr>
          <a:lstStyle/>
          <a:p>
            <a:pPr>
              <a:lnSpc>
                <a:spcPct val="120000"/>
              </a:lnSpc>
            </a:pPr>
            <a:r>
              <a:rPr lang="en-US" altLang="zh-CN" sz="1500" smtClean="0">
                <a:solidFill>
                  <a:schemeClr val="accent2"/>
                </a:solidFill>
                <a:latin typeface="Times New Roman" pitchFamily="18" charset="0"/>
                <a:cs typeface="Times New Roman" pitchFamily="18" charset="0"/>
              </a:rPr>
              <a:t>                                                          anything that doesn’t belong to that time </a:t>
            </a:r>
          </a:p>
          <a:p>
            <a:pPr>
              <a:lnSpc>
                <a:spcPct val="120000"/>
              </a:lnSpc>
            </a:pPr>
            <a:r>
              <a:rPr lang="en-US" altLang="zh-CN" sz="1500" smtClean="0">
                <a:solidFill>
                  <a:schemeClr val="accent2"/>
                </a:solidFill>
                <a:latin typeface="Times New Roman" pitchFamily="18" charset="0"/>
                <a:cs typeface="Times New Roman" pitchFamily="18" charset="0"/>
              </a:rPr>
              <a:t>might have an impact on someone and cause a paradox</a:t>
            </a:r>
            <a:endParaRPr lang="zh-CN" altLang="en-US" sz="1500">
              <a:solidFill>
                <a:schemeClr val="accent2"/>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after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after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ppt_x"/>
                                          </p:val>
                                        </p:tav>
                                        <p:tav tm="100000">
                                          <p:val>
                                            <p:strVal val="#ppt_x"/>
                                          </p:val>
                                        </p:tav>
                                      </p:tavLst>
                                    </p:anim>
                                    <p:anim calcmode="lin" valueType="num">
                                      <p:cBhvr additive="base">
                                        <p:cTn id="3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after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after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 calcmode="lin" valueType="num">
                                      <p:cBhvr additive="base">
                                        <p:cTn id="49" dur="500" fill="hold"/>
                                        <p:tgtEl>
                                          <p:spTgt spid="16"/>
                                        </p:tgtEl>
                                        <p:attrNameLst>
                                          <p:attrName>ppt_x</p:attrName>
                                        </p:attrNameLst>
                                      </p:cBhvr>
                                      <p:tavLst>
                                        <p:tav tm="0">
                                          <p:val>
                                            <p:strVal val="#ppt_x"/>
                                          </p:val>
                                        </p:tav>
                                        <p:tav tm="100000">
                                          <p:val>
                                            <p:strVal val="#ppt_x"/>
                                          </p:val>
                                        </p:tav>
                                      </p:tavLst>
                                    </p:anim>
                                    <p:anim calcmode="lin" valueType="num">
                                      <p:cBhvr additive="base">
                                        <p:cTn id="5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after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P spid="15" grpId="0"/>
      <p:bldP spid="16" grpId="0"/>
      <p:bldP spid="17" grpId="0"/>
    </p:bldLst>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a16="http://schemas.microsoft.com/office/drawing/2014/main" xmlns="" id="{D9E056BF-E233-41A1-8E06-7C7EEAD2BC44}"/>
              </a:ext>
            </a:extLst>
          </p:cNvPr>
          <p:cNvSpPr>
            <a:spLocks noGrp="1"/>
          </p:cNvSpPr>
          <p:nvPr>
            <p:ph type="title"/>
          </p:nvPr>
        </p:nvSpPr>
        <p:spPr/>
        <p:txBody>
          <a:bodyPr/>
          <a:lstStyle/>
          <a:p>
            <a:r>
              <a:rPr lang="en-US" altLang="zh-CN" sz="2400" b="1">
                <a:latin typeface="Verdana" pitchFamily="34" charset="0"/>
              </a:rPr>
              <a:t>Activity 6</a:t>
            </a:r>
            <a:r>
              <a:rPr lang="en-US" altLang="zh-CN" sz="3600" b="1">
                <a:latin typeface="Verdana" pitchFamily="34" charset="0"/>
              </a:rPr>
              <a:t>    </a:t>
            </a:r>
            <a:r>
              <a:rPr lang="en-US" altLang="zh-CN" sz="2300" b="1">
                <a:latin typeface="Calibri" panose="020f0502020204030204" pitchFamily="34" charset="0"/>
                <a:cs typeface="Calibri" panose="020f0502020204030204" pitchFamily="34" charset="0"/>
              </a:rPr>
              <a:t>Listen again and complete the table.</a:t>
            </a:r>
            <a:br>
              <a:rPr lang="en-US" altLang="zh-CN" sz="3600" b="1">
                <a:latin typeface="Calibri" panose="020f0502020204030204" pitchFamily="34" charset="0"/>
                <a:cs typeface="Calibri" panose="020f0502020204030204" pitchFamily="34" charset="0"/>
              </a:rPr>
            </a:br>
            <a:endParaRPr lang="zh-CN" altLang="en-US"/>
          </a:p>
        </p:txBody>
      </p:sp>
      <p:sp>
        <p:nvSpPr>
          <p:cNvPr id="4" name="内容占位符 3">
            <a:extLst>
              <a:ext uri="{FF2B5EF4-FFF2-40B4-BE49-F238E27FC236}">
                <a16:creationId xmlns:a16="http://schemas.microsoft.com/office/drawing/2014/main" xmlns="" id="{91FAC3CF-4020-4BFD-9178-62FFC4558A7C}"/>
              </a:ext>
            </a:extLst>
          </p:cNvPr>
          <p:cNvSpPr>
            <a:spLocks noGrp="1"/>
          </p:cNvSpPr>
          <p:nvPr>
            <p:ph idx="1"/>
          </p:nvPr>
        </p:nvSpPr>
        <p:spPr>
          <a:xfrm>
            <a:off x="642910" y="1785932"/>
            <a:ext cx="7886700" cy="3262312"/>
          </a:xfrm>
        </p:spPr>
        <p:txBody>
          <a:bodyPr/>
          <a:lstStyle/>
          <a:p>
            <a:pPr marL="0" indent="0">
              <a:buNone/>
            </a:pPr>
            <a:r>
              <a:rPr lang="en-US" altLang="zh-CN" sz="2300" b="1">
                <a:latin typeface="Calibri" panose="020f0502020204030204" pitchFamily="34" charset="0"/>
                <a:cs typeface="Calibri" panose="020f0502020204030204" pitchFamily="34" charset="0"/>
              </a:rPr>
              <a:t>Now work in pairs. Take turns to be the guide and explain the rules of time travel.</a:t>
            </a:r>
          </a:p>
          <a:p>
            <a:pPr marL="0" indent="0">
              <a:buNone/>
            </a:pPr>
            <a:endParaRPr lang="zh-CN" altLang="en-US"/>
          </a:p>
        </p:txBody>
      </p:sp>
      <p:pic>
        <p:nvPicPr>
          <p:cNvPr id="3" name="图片 6">
            <a:extLst>
              <a:ext uri="{FF2B5EF4-FFF2-40B4-BE49-F238E27FC236}">
                <a16:creationId xmlns:a16="http://schemas.microsoft.com/office/drawing/2014/main" xmlns="" id="{F9614871-F6A8-4739-9D3F-80A1587D4689}"/>
              </a:ext>
            </a:extLst>
          </p:cNvPr>
          <p:cNvPicPr>
            <a:picLocks noChangeAspect="1"/>
          </p:cNvPicPr>
          <p:nvPr/>
        </p:nvPicPr>
        <p:blipFill>
          <a:blip r:embed="rId2"/>
          <a:stretch>
            <a:fillRect/>
          </a:stretch>
        </p:blipFill>
        <p:spPr bwMode="auto">
          <a:xfrm>
            <a:off x="2339752" y="339502"/>
            <a:ext cx="438150" cy="449263"/>
          </a:xfrm>
          <a:prstGeom prst="rect">
            <a:avLst/>
          </a:prstGeom>
          <a:noFill/>
          <a:ln w="9525">
            <a:noFill/>
            <a:miter lim="800000"/>
          </a:ln>
        </p:spPr>
      </p:pic>
    </p:spTree>
    <p:extLst>
      <p:ext uri="{BB962C8B-B14F-4D97-AF65-F5344CB8AC3E}">
        <p14:creationId xmlns:p14="http://schemas.microsoft.com/office/powerpoint/2010/main" xmlns="" val="1879824052"/>
      </p:ext>
    </p:extLst>
  </p:cSld>
  <p:clrMapOvr>
    <a:masterClrMapping/>
  </p:clrMapOvr>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8673" name="标题 1"/>
          <p:cNvSpPr>
            <a:spLocks noGrp="1"/>
          </p:cNvSpPr>
          <p:nvPr>
            <p:ph type="title"/>
          </p:nvPr>
        </p:nvSpPr>
        <p:spPr>
          <a:xfrm>
            <a:off x="323528" y="267494"/>
            <a:ext cx="8820472" cy="638452"/>
          </a:xfrm>
        </p:spPr>
        <p:txBody>
          <a:bodyPr/>
          <a:lstStyle/>
          <a:p>
            <a:pPr marL="1704975" indent="-1704975" eaLnBrk="1" hangingPunct="1"/>
            <a:r>
              <a:rPr lang="en-US" altLang="zh-CN" sz="2400" b="1">
                <a:latin typeface="Verdana" pitchFamily="34" charset="0"/>
              </a:rPr>
              <a:t>Activity 7 </a:t>
            </a:r>
            <a:r>
              <a:rPr lang="en-US" altLang="zh-CN" sz="2300" b="1">
                <a:latin typeface="Calibri" panose="020f0502020204030204" pitchFamily="34" charset="0"/>
                <a:cs typeface="Calibri" panose="020f0502020204030204" pitchFamily="34" charset="0"/>
              </a:rPr>
              <a:t>Complete the boxes with the expressions from the conversation.</a:t>
            </a:r>
            <a:br>
              <a:rPr lang="en-US" altLang="zh-CN" sz="2300" b="1">
                <a:latin typeface="Calibri" panose="020f0502020204030204" pitchFamily="34" charset="0"/>
                <a:cs typeface="Calibri" panose="020f0502020204030204" pitchFamily="34" charset="0"/>
              </a:rPr>
            </a:br>
            <a:endParaRPr lang="zh-CN" altLang="en-US" sz="2300" b="1">
              <a:latin typeface="Calibri" panose="020f0502020204030204" pitchFamily="34" charset="0"/>
              <a:cs typeface="Calibri" panose="020f0502020204030204" pitchFamily="34" charset="0"/>
            </a:endParaRPr>
          </a:p>
        </p:txBody>
      </p:sp>
      <p:sp>
        <p:nvSpPr>
          <p:cNvPr id="8" name="内容占位符 2"/>
          <p:cNvSpPr txBox="1"/>
          <p:nvPr/>
        </p:nvSpPr>
        <p:spPr bwMode="auto">
          <a:xfrm>
            <a:off x="5435600" y="1203325"/>
            <a:ext cx="2863850" cy="3435350"/>
          </a:xfrm>
          <a:prstGeom prst="rect">
            <a:avLst/>
          </a:prstGeom>
          <a:noFill/>
          <a:ln w="9525">
            <a:noFill/>
            <a:miter lim="800000"/>
          </a:ln>
        </p:spPr>
        <p:txBody>
          <a:bodyPr/>
          <a:lstStyle/>
          <a:p>
            <a:pPr>
              <a:lnSpc>
                <a:spcPct val="90000"/>
              </a:lnSpc>
              <a:spcBef>
                <a:spcPts val="750"/>
              </a:spcBef>
              <a:buFont typeface="Arial"/>
              <a:buNone/>
            </a:pPr>
            <a:endParaRPr lang="en-US" altLang="zh-CN" sz="1800">
              <a:solidFill>
                <a:schemeClr val="accent2"/>
              </a:solidFill>
              <a:latin typeface="Calibri" panose="020f0502020204030204" pitchFamily="34" charset="0"/>
              <a:ea typeface="华文细黑" pitchFamily="2" charset="-122"/>
              <a:cs typeface="Calibri" panose="020f0502020204030204" pitchFamily="34" charset="0"/>
            </a:endParaRPr>
          </a:p>
        </p:txBody>
      </p:sp>
      <p:sp>
        <p:nvSpPr>
          <p:cNvPr id="28675" name="矩形 1"/>
          <p:cNvSpPr>
            <a:spLocks noChangeArrowheads="1"/>
          </p:cNvSpPr>
          <p:nvPr/>
        </p:nvSpPr>
        <p:spPr bwMode="auto">
          <a:xfrm>
            <a:off x="395536" y="843558"/>
            <a:ext cx="3816424" cy="2031325"/>
          </a:xfrm>
          <a:prstGeom prst="rect">
            <a:avLst/>
          </a:prstGeom>
          <a:noFill/>
          <a:ln w="9525">
            <a:noFill/>
            <a:miter lim="800000"/>
          </a:ln>
        </p:spPr>
        <p:txBody>
          <a:bodyPr wrap="square">
            <a:spAutoFit/>
          </a:bodyPr>
          <a:lstStyle/>
          <a:p>
            <a:r>
              <a:rPr lang="en-US" altLang="zh-CN" sz="2100">
                <a:latin typeface="Times New Roman" pitchFamily="18" charset="0"/>
                <a:cs typeface="Times New Roman" pitchFamily="18" charset="0"/>
              </a:rPr>
              <a:t>• Amazing! </a:t>
            </a:r>
          </a:p>
          <a:p>
            <a:r>
              <a:rPr lang="en-US" altLang="zh-CN" sz="2100">
                <a:latin typeface="Times New Roman" pitchFamily="18" charset="0"/>
                <a:cs typeface="Times New Roman" pitchFamily="18" charset="0"/>
              </a:rPr>
              <a:t>• Wow! </a:t>
            </a:r>
          </a:p>
          <a:p>
            <a:r>
              <a:rPr lang="en-US" altLang="zh-CN" sz="2100">
                <a:latin typeface="Times New Roman" pitchFamily="18" charset="0"/>
                <a:cs typeface="Times New Roman" pitchFamily="18" charset="0"/>
              </a:rPr>
              <a:t>• I can’t wait to... </a:t>
            </a:r>
          </a:p>
          <a:p>
            <a:r>
              <a:rPr lang="en-US" altLang="zh-CN" sz="2100">
                <a:latin typeface="Times New Roman" pitchFamily="18" charset="0"/>
                <a:cs typeface="Times New Roman" pitchFamily="18" charset="0"/>
              </a:rPr>
              <a:t>• So, what you’re saying is that...</a:t>
            </a:r>
          </a:p>
          <a:p>
            <a:r>
              <a:rPr lang="en-US" altLang="zh-CN" sz="2100">
                <a:latin typeface="Times New Roman" pitchFamily="18" charset="0"/>
                <a:cs typeface="Times New Roman" pitchFamily="18" charset="0"/>
              </a:rPr>
              <a:t>• How about... </a:t>
            </a:r>
          </a:p>
          <a:p>
            <a:r>
              <a:rPr lang="en-US" altLang="zh-CN" sz="2100">
                <a:latin typeface="Times New Roman" pitchFamily="18" charset="0"/>
                <a:cs typeface="Times New Roman" pitchFamily="18" charset="0"/>
              </a:rPr>
              <a:t>• Imagine how excited... </a:t>
            </a:r>
          </a:p>
        </p:txBody>
      </p:sp>
      <p:sp>
        <p:nvSpPr>
          <p:cNvPr id="28676" name="文本框 5"/>
          <p:cNvSpPr txBox="1">
            <a:spLocks noChangeArrowheads="1"/>
          </p:cNvSpPr>
          <p:nvPr/>
        </p:nvSpPr>
        <p:spPr bwMode="auto">
          <a:xfrm>
            <a:off x="571472" y="2786064"/>
            <a:ext cx="8072494" cy="1235075"/>
          </a:xfrm>
          <a:prstGeom prst="rect">
            <a:avLst/>
          </a:prstGeom>
          <a:noFill/>
          <a:ln w="9525">
            <a:noFill/>
            <a:miter lim="800000"/>
          </a:ln>
        </p:spPr>
        <p:txBody>
          <a:bodyPr wrap="square">
            <a:spAutoFit/>
          </a:bodyPr>
          <a:lstStyle/>
          <a:p>
            <a:r>
              <a:rPr lang="en-US" altLang="zh-CN" sz="2100" b="1">
                <a:solidFill>
                  <a:srgbClr val="0070C0"/>
                </a:solidFill>
                <a:latin typeface="等线"/>
              </a:rPr>
              <a:t>Expressing excitement         </a:t>
            </a:r>
            <a:r>
              <a:rPr lang="en-US" altLang="zh-CN" sz="2100" b="1" smtClean="0">
                <a:solidFill>
                  <a:srgbClr val="0070C0"/>
                </a:solidFill>
                <a:latin typeface="等线"/>
              </a:rPr>
              <a:t>Asking </a:t>
            </a:r>
            <a:r>
              <a:rPr lang="en-US" altLang="zh-CN" sz="2100" b="1">
                <a:solidFill>
                  <a:srgbClr val="0070C0"/>
                </a:solidFill>
                <a:latin typeface="等线"/>
              </a:rPr>
              <a:t>for confirmation</a:t>
            </a:r>
          </a:p>
          <a:p>
            <a:endParaRPr lang="en-US" altLang="zh-CN" sz="2000" b="1">
              <a:solidFill>
                <a:srgbClr val="0070C0"/>
              </a:solidFill>
              <a:latin typeface="等线"/>
            </a:endParaRPr>
          </a:p>
          <a:p>
            <a:endParaRPr lang="en-US" altLang="zh-CN" sz="2000" b="1">
              <a:solidFill>
                <a:srgbClr val="0070C0"/>
              </a:solidFill>
              <a:latin typeface="等线"/>
            </a:endParaRPr>
          </a:p>
          <a:p>
            <a:endParaRPr lang="zh-CN" altLang="en-US">
              <a:latin typeface="等线"/>
            </a:endParaRPr>
          </a:p>
        </p:txBody>
      </p:sp>
      <p:graphicFrame>
        <p:nvGraphicFramePr>
          <p:cNvPr id="28686" name="Group 14"/>
          <p:cNvGraphicFramePr>
            <a:graphicFrameLocks noGrp="1"/>
          </p:cNvGraphicFramePr>
          <p:nvPr/>
        </p:nvGraphicFramePr>
        <p:xfrm>
          <a:off x="642910" y="3131820"/>
          <a:ext cx="7858180" cy="1737360"/>
        </p:xfrm>
        <a:graphic>
          <a:graphicData uri="http://schemas.openxmlformats.org/drawingml/2006/table">
            <a:tbl>
              <a:tblPr/>
              <a:tblGrid>
                <a:gridCol w="3600450">
                  <a:extLst>
                    <a:ext uri="{9D8B030D-6E8A-4147-A177-3AD203B41FA5}">
                      <a16:colId xmlns:a16="http://schemas.microsoft.com/office/drawing/2014/main" xmlns="" val="20000"/>
                    </a:ext>
                  </a:extLst>
                </a:gridCol>
                <a:gridCol w="4257730">
                  <a:extLst>
                    <a:ext uri="{9D8B030D-6E8A-4147-A177-3AD203B41FA5}">
                      <a16:colId xmlns:a16="http://schemas.microsoft.com/office/drawing/2014/main" xmlns="" val="20001"/>
                    </a:ext>
                  </a:extLst>
                </a:gridCol>
              </a:tblGrid>
              <a:tr h="1368425">
                <a:tc>
                  <a:txBody>
                    <a:bodyPr vert="horz" wrap="square"/>
                    <a:lstStyle/>
                    <a:p>
                      <a:pPr marL="0" marR="0" lvl="0" indent="0" algn="l" defTabSz="914400" rtl="0" eaLnBrk="1" fontAlgn="base" latinLnBrk="0" hangingPunct="1">
                        <a:lnSpc>
                          <a:spcPct val="100000"/>
                        </a:lnSpc>
                        <a:spcBef>
                          <a:spcPct val="0"/>
                        </a:spcBef>
                        <a:spcAft>
                          <a:spcPct val="0"/>
                        </a:spcAft>
                        <a:buClrTx/>
                        <a:buSzTx/>
                        <a:buFontTx/>
                        <a:buNone/>
                      </a:pPr>
                      <a:endParaRPr kumimoji="0" lang="zh-CN" altLang="en-US" sz="2100" b="0" i="0" u="none" strike="noStrike" cap="none" normalizeH="0" baseline="0" smtClean="0">
                        <a:ln>
                          <a:noFill/>
                        </a:ln>
                        <a:solidFill>
                          <a:schemeClr val="tx1"/>
                        </a:solidFill>
                        <a:effectLst/>
                        <a:latin typeface="Times New Roman" pitchFamily="18" charset="0"/>
                        <a:ea typeface="+mn-ea"/>
                        <a:cs typeface="Times New Roman" pitchFamily="18"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noFill/>
                  </a:tcPr>
                </a:tc>
                <a:tc>
                  <a:txBody>
                    <a:bodyPr vert="horz" wrap="square"/>
                    <a:lstStyle/>
                    <a:p>
                      <a:pPr marL="0" marR="0" lvl="0" indent="0" algn="l" defTabSz="914400" rtl="0" eaLnBrk="1" fontAlgn="base" latinLnBrk="0" hangingPunct="1">
                        <a:lnSpc>
                          <a:spcPct val="100000"/>
                        </a:lnSpc>
                        <a:spcBef>
                          <a:spcPct val="0"/>
                        </a:spcBef>
                        <a:spcAft>
                          <a:spcPct val="0"/>
                        </a:spcAft>
                        <a:buClrTx/>
                        <a:buSzTx/>
                        <a:buFontTx/>
                        <a:buNone/>
                      </a:pPr>
                      <a:endParaRPr kumimoji="0" lang="en-US" altLang="zh-CN" sz="1800" b="0" i="0" u="none" strike="noStrike" cap="none" normalizeH="0" baseline="0" smtClean="0">
                        <a:ln>
                          <a:noFill/>
                        </a:ln>
                        <a:solidFill>
                          <a:schemeClr val="tx1"/>
                        </a:solidFill>
                        <a:effectLst/>
                        <a:latin typeface="Times New Roman" pitchFamily="18" charset="0"/>
                        <a:ea typeface="+mn-ea"/>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pPr>
                      <a:endParaRPr kumimoji="0" lang="en-US" altLang="zh-CN" sz="1800" b="0" i="0" u="none" strike="noStrike" cap="none" normalizeH="0" baseline="0" smtClean="0">
                        <a:ln>
                          <a:noFill/>
                        </a:ln>
                        <a:solidFill>
                          <a:schemeClr val="tx1"/>
                        </a:solidFill>
                        <a:effectLst/>
                        <a:latin typeface="Times New Roman" pitchFamily="18" charset="0"/>
                        <a:ea typeface="+mn-ea"/>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pPr>
                      <a:endParaRPr kumimoji="0" lang="en-US" altLang="zh-CN" sz="1800" b="0" i="0" u="none" strike="noStrike" cap="none" normalizeH="0" baseline="0" smtClean="0">
                        <a:ln>
                          <a:noFill/>
                        </a:ln>
                        <a:solidFill>
                          <a:schemeClr val="tx1"/>
                        </a:solidFill>
                        <a:effectLst/>
                        <a:latin typeface="Times New Roman" pitchFamily="18" charset="0"/>
                        <a:ea typeface="+mn-ea"/>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pPr>
                      <a:endParaRPr kumimoji="0" lang="en-US" altLang="zh-CN" sz="1800" b="0" i="0" u="none" strike="noStrike" cap="none" normalizeH="0" baseline="0" smtClean="0">
                        <a:ln>
                          <a:noFill/>
                        </a:ln>
                        <a:solidFill>
                          <a:schemeClr val="tx1"/>
                        </a:solidFill>
                        <a:effectLst/>
                        <a:latin typeface="Times New Roman" pitchFamily="18" charset="0"/>
                        <a:ea typeface="+mn-ea"/>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pPr>
                      <a:endParaRPr kumimoji="0" lang="en-US" altLang="zh-CN" sz="1800" b="0" i="0" u="none" strike="noStrike" cap="none" normalizeH="0" baseline="0" smtClean="0">
                        <a:ln>
                          <a:noFill/>
                        </a:ln>
                        <a:solidFill>
                          <a:schemeClr val="tx1"/>
                        </a:solidFill>
                        <a:effectLst/>
                        <a:latin typeface="Times New Roman" pitchFamily="18" charset="0"/>
                        <a:ea typeface="+mn-ea"/>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Times New Roman" pitchFamily="18" charset="0"/>
                        <a:ea typeface="+mn-ea"/>
                        <a:cs typeface="Times New Roman" pitchFamily="18"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bl>
          </a:graphicData>
        </a:graphic>
      </p:graphicFrame>
      <p:sp>
        <p:nvSpPr>
          <p:cNvPr id="7" name="矩形 1">
            <a:extLst>
              <a:ext uri="{FF2B5EF4-FFF2-40B4-BE49-F238E27FC236}">
                <a16:creationId xmlns:a16="http://schemas.microsoft.com/office/drawing/2014/main" xmlns="" id="{325AC305-4CD3-42D5-BD51-F84DFF1ADD8A}"/>
              </a:ext>
            </a:extLst>
          </p:cNvPr>
          <p:cNvSpPr>
            <a:spLocks noChangeArrowheads="1"/>
          </p:cNvSpPr>
          <p:nvPr/>
        </p:nvSpPr>
        <p:spPr bwMode="auto">
          <a:xfrm>
            <a:off x="5004048" y="905946"/>
            <a:ext cx="3507847" cy="2000548"/>
          </a:xfrm>
          <a:prstGeom prst="rect">
            <a:avLst/>
          </a:prstGeom>
          <a:noFill/>
          <a:ln w="9525">
            <a:noFill/>
            <a:miter lim="800000"/>
          </a:ln>
        </p:spPr>
        <p:txBody>
          <a:bodyPr wrap="square">
            <a:spAutoFit/>
          </a:bodyPr>
          <a:lstStyle/>
          <a:p>
            <a:r>
              <a:rPr lang="en-US" altLang="zh-CN" sz="2100">
                <a:latin typeface="Times New Roman" pitchFamily="18" charset="0"/>
                <a:cs typeface="Times New Roman" pitchFamily="18" charset="0"/>
              </a:rPr>
              <a:t>• That’s OK, isn’t it?</a:t>
            </a:r>
          </a:p>
          <a:p>
            <a:r>
              <a:rPr lang="en-US" altLang="zh-CN" sz="2100">
                <a:latin typeface="Times New Roman" pitchFamily="18" charset="0"/>
                <a:cs typeface="Times New Roman" pitchFamily="18" charset="0"/>
              </a:rPr>
              <a:t>• Are you serious? </a:t>
            </a:r>
          </a:p>
          <a:p>
            <a:pPr marL="177800" indent="-177800"/>
            <a:r>
              <a:rPr lang="en-US" altLang="zh-CN" sz="2100">
                <a:latin typeface="Times New Roman" pitchFamily="18" charset="0"/>
                <a:cs typeface="Times New Roman" pitchFamily="18" charset="0"/>
              </a:rPr>
              <a:t>• Let me get this straight. You mean that... </a:t>
            </a:r>
          </a:p>
          <a:p>
            <a:r>
              <a:rPr lang="en-US" altLang="zh-CN" sz="2100">
                <a:latin typeface="Times New Roman" pitchFamily="18" charset="0"/>
                <a:cs typeface="Times New Roman" pitchFamily="18" charset="0"/>
              </a:rPr>
              <a:t>• It’ll be exciting enough to...</a:t>
            </a:r>
            <a:endParaRPr lang="zh-CN" altLang="en-US" sz="2100">
              <a:latin typeface="Times New Roman" pitchFamily="18" charset="0"/>
              <a:cs typeface="Times New Roman" pitchFamily="18" charset="0"/>
            </a:endParaRPr>
          </a:p>
          <a:p>
            <a:endParaRPr lang="en-US" altLang="zh-CN" sz="1900">
              <a:latin typeface="等线"/>
            </a:endParaRPr>
          </a:p>
        </p:txBody>
      </p:sp>
      <p:sp>
        <p:nvSpPr>
          <p:cNvPr id="9" name="TextBox 8"/>
          <p:cNvSpPr txBox="1"/>
          <p:nvPr/>
        </p:nvSpPr>
        <p:spPr>
          <a:xfrm>
            <a:off x="714348" y="3214692"/>
            <a:ext cx="3429024" cy="1631216"/>
          </a:xfrm>
          <a:prstGeom prst="rect">
            <a:avLst/>
          </a:prstGeom>
          <a:noFill/>
        </p:spPr>
        <p:txBody>
          <a:bodyPr wrap="square" rtlCol="0">
            <a:spAutoFit/>
          </a:bodyPr>
          <a:lstStyle/>
          <a:p>
            <a:pPr lvl="0" defTabSz="914400"/>
            <a:r>
              <a:rPr lang="en-US" altLang="zh-CN" sz="2000" smtClean="0">
                <a:solidFill>
                  <a:schemeClr val="accent2"/>
                </a:solidFill>
                <a:latin typeface="Times New Roman" pitchFamily="18" charset="0"/>
                <a:cs typeface="Times New Roman" pitchFamily="18" charset="0"/>
              </a:rPr>
              <a:t>Amazing!</a:t>
            </a:r>
          </a:p>
          <a:p>
            <a:pPr lvl="0" defTabSz="914400"/>
            <a:r>
              <a:rPr lang="en-US" altLang="zh-CN" sz="2000" smtClean="0">
                <a:solidFill>
                  <a:schemeClr val="accent2"/>
                </a:solidFill>
                <a:latin typeface="Times New Roman" pitchFamily="18" charset="0"/>
                <a:cs typeface="Times New Roman" pitchFamily="18" charset="0"/>
              </a:rPr>
              <a:t>Wow!</a:t>
            </a:r>
          </a:p>
          <a:p>
            <a:pPr lvl="0" defTabSz="914400"/>
            <a:r>
              <a:rPr lang="en-US" altLang="zh-CN" sz="2000" smtClean="0">
                <a:solidFill>
                  <a:schemeClr val="accent2"/>
                </a:solidFill>
                <a:latin typeface="Times New Roman" pitchFamily="18" charset="0"/>
                <a:cs typeface="Times New Roman" pitchFamily="18" charset="0"/>
              </a:rPr>
              <a:t>I can’t wait to...</a:t>
            </a:r>
          </a:p>
          <a:p>
            <a:pPr lvl="0" defTabSz="914400"/>
            <a:r>
              <a:rPr lang="en-US" altLang="zh-CN" sz="2000" smtClean="0">
                <a:solidFill>
                  <a:schemeClr val="accent2"/>
                </a:solidFill>
                <a:latin typeface="Times New Roman" pitchFamily="18" charset="0"/>
                <a:cs typeface="Times New Roman" pitchFamily="18" charset="0"/>
              </a:rPr>
              <a:t>Imagine how excited...</a:t>
            </a:r>
          </a:p>
          <a:p>
            <a:pPr lvl="0" defTabSz="914400"/>
            <a:r>
              <a:rPr lang="en-US" altLang="zh-CN" sz="2000" smtClean="0">
                <a:solidFill>
                  <a:schemeClr val="accent2"/>
                </a:solidFill>
                <a:latin typeface="Times New Roman" pitchFamily="18" charset="0"/>
                <a:cs typeface="Times New Roman" pitchFamily="18" charset="0"/>
              </a:rPr>
              <a:t>It’ll be exciting enough to...</a:t>
            </a:r>
            <a:endParaRPr lang="zh-CN" altLang="en-US" sz="2000" smtClean="0">
              <a:solidFill>
                <a:schemeClr val="accent2"/>
              </a:solidFill>
              <a:latin typeface="Times New Roman" pitchFamily="18" charset="0"/>
              <a:cs typeface="Times New Roman" pitchFamily="18" charset="0"/>
            </a:endParaRPr>
          </a:p>
        </p:txBody>
      </p:sp>
      <p:sp>
        <p:nvSpPr>
          <p:cNvPr id="10" name="TextBox 9"/>
          <p:cNvSpPr txBox="1"/>
          <p:nvPr/>
        </p:nvSpPr>
        <p:spPr>
          <a:xfrm>
            <a:off x="4286248" y="3214692"/>
            <a:ext cx="4143404" cy="1769715"/>
          </a:xfrm>
          <a:prstGeom prst="rect">
            <a:avLst/>
          </a:prstGeom>
          <a:noFill/>
        </p:spPr>
        <p:txBody>
          <a:bodyPr wrap="square" rtlCol="0">
            <a:spAutoFit/>
          </a:bodyPr>
          <a:lstStyle/>
          <a:p>
            <a:pPr lvl="0" defTabSz="914400"/>
            <a:r>
              <a:rPr lang="en-US" altLang="zh-CN" sz="1900" smtClean="0">
                <a:solidFill>
                  <a:schemeClr val="accent2"/>
                </a:solidFill>
                <a:latin typeface="Times New Roman" pitchFamily="18" charset="0"/>
                <a:cs typeface="Times New Roman" pitchFamily="18" charset="0"/>
              </a:rPr>
              <a:t>So, what you’re saying is that...</a:t>
            </a:r>
          </a:p>
          <a:p>
            <a:pPr lvl="0" defTabSz="914400"/>
            <a:r>
              <a:rPr lang="en-US" altLang="zh-CN" sz="1900" smtClean="0">
                <a:solidFill>
                  <a:schemeClr val="accent2"/>
                </a:solidFill>
                <a:latin typeface="Times New Roman" pitchFamily="18" charset="0"/>
                <a:cs typeface="Times New Roman" pitchFamily="18" charset="0"/>
              </a:rPr>
              <a:t>How about...</a:t>
            </a:r>
          </a:p>
          <a:p>
            <a:pPr lvl="0" defTabSz="914400"/>
            <a:r>
              <a:rPr lang="en-US" altLang="zh-CN" sz="1900" smtClean="0">
                <a:solidFill>
                  <a:schemeClr val="accent2"/>
                </a:solidFill>
                <a:latin typeface="Times New Roman" pitchFamily="18" charset="0"/>
                <a:cs typeface="Times New Roman" pitchFamily="18" charset="0"/>
              </a:rPr>
              <a:t>That’s OK, isn’t it?</a:t>
            </a:r>
          </a:p>
          <a:p>
            <a:pPr lvl="0" defTabSz="914400"/>
            <a:r>
              <a:rPr lang="en-US" altLang="zh-CN" sz="1900" smtClean="0">
                <a:solidFill>
                  <a:schemeClr val="accent2"/>
                </a:solidFill>
                <a:latin typeface="Times New Roman" pitchFamily="18" charset="0"/>
                <a:cs typeface="Times New Roman" pitchFamily="18" charset="0"/>
              </a:rPr>
              <a:t>Are you serious?</a:t>
            </a:r>
          </a:p>
          <a:p>
            <a:pPr lvl="0" defTabSz="914400"/>
            <a:r>
              <a:rPr lang="en-US" altLang="zh-CN" sz="1900" smtClean="0">
                <a:solidFill>
                  <a:schemeClr val="accent2"/>
                </a:solidFill>
                <a:latin typeface="Times New Roman" pitchFamily="18" charset="0"/>
                <a:cs typeface="Times New Roman" pitchFamily="18" charset="0"/>
              </a:rPr>
              <a:t>Let me get this straight. You mean that...</a:t>
            </a:r>
            <a:endParaRPr lang="zh-CN" altLang="en-US" sz="1900" smtClean="0">
              <a:solidFill>
                <a:schemeClr val="accent2"/>
              </a:solidFill>
              <a:latin typeface="Times New Roman" pitchFamily="18" charset="0"/>
              <a:cs typeface="Times New Roman" pitchFamily="18" charset="0"/>
            </a:endParaRPr>
          </a:p>
          <a:p>
            <a:endParaRPr lang="zh-CN" alt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1745" name="标题 1"/>
          <p:cNvSpPr>
            <a:spLocks noGrp="1"/>
          </p:cNvSpPr>
          <p:nvPr>
            <p:ph type="title" idx="4294967295"/>
          </p:nvPr>
        </p:nvSpPr>
        <p:spPr>
          <a:xfrm>
            <a:off x="357158" y="285734"/>
            <a:ext cx="8065268" cy="993775"/>
          </a:xfrm>
        </p:spPr>
        <p:txBody>
          <a:bodyPr/>
          <a:lstStyle/>
          <a:p>
            <a:pPr marL="1704975" indent="-1704975" eaLnBrk="1" hangingPunct="1"/>
            <a:r>
              <a:rPr lang="en-US" altLang="zh-CN" sz="2400" b="1">
                <a:latin typeface="Verdana" pitchFamily="34" charset="0"/>
              </a:rPr>
              <a:t>Activity 8 </a:t>
            </a:r>
            <a:r>
              <a:rPr lang="en-US" altLang="zh-CN" sz="2300" b="1">
                <a:latin typeface="Calibri" panose="020f0502020204030204" pitchFamily="34" charset="0"/>
                <a:cs typeface="Calibri" panose="020f0502020204030204" pitchFamily="34" charset="0"/>
              </a:rPr>
              <a:t>Read the passage and put the expressions in bold into the boxes.</a:t>
            </a:r>
            <a:br>
              <a:rPr lang="en-US" altLang="zh-CN" sz="2300" b="1">
                <a:latin typeface="Calibri" panose="020f0502020204030204" pitchFamily="34" charset="0"/>
                <a:cs typeface="Calibri" panose="020f0502020204030204" pitchFamily="34" charset="0"/>
              </a:rPr>
            </a:br>
            <a:r>
              <a:rPr lang="en-US" altLang="zh-CN" sz="2400" b="1">
                <a:latin typeface="Verdana" pitchFamily="34" charset="0"/>
              </a:rPr>
              <a:t> </a:t>
            </a:r>
            <a:endParaRPr lang="zh-CN" altLang="en-US" sz="2400" b="1">
              <a:latin typeface="Verdana" pitchFamily="34" charset="0"/>
            </a:endParaRPr>
          </a:p>
        </p:txBody>
      </p:sp>
      <p:sp>
        <p:nvSpPr>
          <p:cNvPr id="31746" name="TextBox 3"/>
          <p:cNvSpPr txBox="1">
            <a:spLocks noChangeArrowheads="1"/>
          </p:cNvSpPr>
          <p:nvPr/>
        </p:nvSpPr>
        <p:spPr bwMode="auto">
          <a:xfrm>
            <a:off x="611188" y="1501775"/>
            <a:ext cx="8281987" cy="400050"/>
          </a:xfrm>
          <a:prstGeom prst="rect">
            <a:avLst/>
          </a:prstGeom>
          <a:noFill/>
          <a:ln w="9525">
            <a:noFill/>
            <a:miter lim="800000"/>
          </a:ln>
        </p:spPr>
        <p:txBody>
          <a:bodyPr>
            <a:spAutoFit/>
          </a:bodyPr>
          <a:lstStyle/>
          <a:p>
            <a:endParaRPr lang="zh-CN" altLang="en-US" sz="2000" b="1">
              <a:latin typeface="Calibri" panose="020f0502020204030204" pitchFamily="34" charset="0"/>
              <a:cs typeface="Calibri" panose="020f0502020204030204" pitchFamily="34" charset="0"/>
            </a:endParaRPr>
          </a:p>
        </p:txBody>
      </p:sp>
      <p:sp>
        <p:nvSpPr>
          <p:cNvPr id="31748" name="文本框 6"/>
          <p:cNvSpPr txBox="1">
            <a:spLocks noChangeArrowheads="1"/>
          </p:cNvSpPr>
          <p:nvPr/>
        </p:nvSpPr>
        <p:spPr bwMode="auto">
          <a:xfrm>
            <a:off x="142844" y="1714494"/>
            <a:ext cx="6840538" cy="323165"/>
          </a:xfrm>
          <a:prstGeom prst="rect">
            <a:avLst/>
          </a:prstGeom>
          <a:noFill/>
          <a:ln w="9525">
            <a:noFill/>
            <a:miter lim="800000"/>
          </a:ln>
        </p:spPr>
        <p:txBody>
          <a:bodyPr wrap="square">
            <a:spAutoFit/>
          </a:bodyPr>
          <a:lstStyle/>
          <a:p>
            <a:r>
              <a:rPr lang="en-US" altLang="zh-CN" sz="1500" b="1">
                <a:solidFill>
                  <a:srgbClr val="0070C0"/>
                </a:solidFill>
                <a:latin typeface="等线"/>
              </a:rPr>
              <a:t>Expressions about time            Expressions about expectation</a:t>
            </a:r>
            <a:endParaRPr lang="zh-CN" altLang="en-US" sz="1500" b="1">
              <a:solidFill>
                <a:srgbClr val="0070C0"/>
              </a:solidFill>
              <a:latin typeface="等线"/>
            </a:endParaRPr>
          </a:p>
        </p:txBody>
      </p:sp>
      <p:graphicFrame>
        <p:nvGraphicFramePr>
          <p:cNvPr id="31761" name="Group 17"/>
          <p:cNvGraphicFramePr>
            <a:graphicFrameLocks noGrp="1"/>
          </p:cNvGraphicFramePr>
          <p:nvPr>
            <p:extLst>
              <p:ext uri="{D42A27DB-BD31-4B8C-83A1-F6EECF244321}">
                <p14:modId xmlns:p14="http://schemas.microsoft.com/office/powerpoint/2010/main" xmlns="" val="410557973"/>
              </p:ext>
            </p:extLst>
          </p:nvPr>
        </p:nvGraphicFramePr>
        <p:xfrm>
          <a:off x="250825" y="2139950"/>
          <a:ext cx="5468811" cy="1539240"/>
        </p:xfrm>
        <a:graphic>
          <a:graphicData uri="http://schemas.openxmlformats.org/drawingml/2006/table">
            <a:tbl>
              <a:tblPr/>
              <a:tblGrid>
                <a:gridCol w="3014663">
                  <a:extLst>
                    <a:ext uri="{9D8B030D-6E8A-4147-A177-3AD203B41FA5}">
                      <a16:colId xmlns:a16="http://schemas.microsoft.com/office/drawing/2014/main" xmlns="" val="20000"/>
                    </a:ext>
                  </a:extLst>
                </a:gridCol>
                <a:gridCol w="2454148">
                  <a:extLst>
                    <a:ext uri="{9D8B030D-6E8A-4147-A177-3AD203B41FA5}">
                      <a16:colId xmlns:a16="http://schemas.microsoft.com/office/drawing/2014/main" xmlns="" val="20001"/>
                    </a:ext>
                  </a:extLst>
                </a:gridCol>
              </a:tblGrid>
              <a:tr h="1368425">
                <a:tc>
                  <a:txBody>
                    <a:bodyPr vert="horz" wrap="square"/>
                    <a:lstStyle/>
                    <a:p>
                      <a:pPr marL="0" marR="0" lvl="0" indent="0" algn="l" defTabSz="914400" rtl="0" eaLnBrk="1" fontAlgn="base" latinLnBrk="0" hangingPunct="1">
                        <a:lnSpc>
                          <a:spcPct val="100000"/>
                        </a:lnSpc>
                        <a:spcBef>
                          <a:spcPct val="0"/>
                        </a:spcBef>
                        <a:spcAft>
                          <a:spcPct val="0"/>
                        </a:spcAft>
                        <a:buClrTx/>
                        <a:buSzTx/>
                        <a:buFontTx/>
                        <a:buNone/>
                      </a:pPr>
                      <a:endParaRPr kumimoji="0" lang="en-US" altLang="zh-CN" sz="1900" b="1" i="0" u="none" strike="noStrike" cap="none" normalizeH="0" baseline="0" smtClean="0">
                        <a:ln>
                          <a:noFill/>
                        </a:ln>
                        <a:solidFill>
                          <a:schemeClr val="tx1"/>
                        </a:solidFill>
                        <a:effectLst/>
                        <a:latin typeface="等线"/>
                        <a:ea typeface="等线"/>
                        <a:cs typeface="等线"/>
                      </a:endParaRPr>
                    </a:p>
                    <a:p>
                      <a:pPr marL="0" marR="0" lvl="0" indent="0" algn="l" defTabSz="914400" rtl="0" eaLnBrk="1" fontAlgn="base" latinLnBrk="0" hangingPunct="1">
                        <a:lnSpc>
                          <a:spcPct val="100000"/>
                        </a:lnSpc>
                        <a:spcBef>
                          <a:spcPct val="0"/>
                        </a:spcBef>
                        <a:spcAft>
                          <a:spcPct val="0"/>
                        </a:spcAft>
                        <a:buClrTx/>
                        <a:buSzTx/>
                        <a:buFontTx/>
                        <a:buNone/>
                      </a:pPr>
                      <a:endParaRPr kumimoji="0" lang="en-US" altLang="zh-CN" sz="1900" b="1" i="0" u="none" strike="noStrike" cap="none" normalizeH="0" baseline="0" smtClean="0">
                        <a:ln>
                          <a:noFill/>
                        </a:ln>
                        <a:solidFill>
                          <a:schemeClr val="tx1"/>
                        </a:solidFill>
                        <a:effectLst/>
                        <a:latin typeface="等线"/>
                        <a:ea typeface="等线"/>
                        <a:cs typeface="等线"/>
                      </a:endParaRPr>
                    </a:p>
                    <a:p>
                      <a:pPr marL="0" marR="0" lvl="0" indent="0" algn="l" defTabSz="914400" rtl="0" eaLnBrk="1" fontAlgn="base" latinLnBrk="0" hangingPunct="1">
                        <a:lnSpc>
                          <a:spcPct val="100000"/>
                        </a:lnSpc>
                        <a:spcBef>
                          <a:spcPct val="0"/>
                        </a:spcBef>
                        <a:spcAft>
                          <a:spcPct val="0"/>
                        </a:spcAft>
                        <a:buClrTx/>
                        <a:buSzTx/>
                        <a:buFontTx/>
                        <a:buNone/>
                      </a:pPr>
                      <a:endParaRPr kumimoji="0" lang="en-US" altLang="zh-CN" sz="1900" b="1" i="0" u="none" strike="noStrike" cap="none" normalizeH="0" baseline="0" smtClean="0">
                        <a:ln>
                          <a:noFill/>
                        </a:ln>
                        <a:solidFill>
                          <a:schemeClr val="tx1"/>
                        </a:solidFill>
                        <a:effectLst/>
                        <a:latin typeface="等线"/>
                        <a:ea typeface="等线"/>
                        <a:cs typeface="等线"/>
                      </a:endParaRPr>
                    </a:p>
                    <a:p>
                      <a:pPr marL="0" marR="0" lvl="0" indent="0" algn="l" defTabSz="914400" rtl="0" eaLnBrk="1" fontAlgn="base" latinLnBrk="0" hangingPunct="1">
                        <a:lnSpc>
                          <a:spcPct val="100000"/>
                        </a:lnSpc>
                        <a:spcBef>
                          <a:spcPct val="0"/>
                        </a:spcBef>
                        <a:spcAft>
                          <a:spcPct val="0"/>
                        </a:spcAft>
                        <a:buClrTx/>
                        <a:buSzTx/>
                        <a:buFontTx/>
                        <a:buNone/>
                      </a:pPr>
                      <a:endParaRPr kumimoji="0" lang="en-US" altLang="zh-CN" sz="1900" b="1" i="0" u="none" strike="noStrike" cap="none" normalizeH="0" baseline="0" smtClean="0">
                        <a:ln>
                          <a:noFill/>
                        </a:ln>
                        <a:solidFill>
                          <a:schemeClr val="tx1"/>
                        </a:solidFill>
                        <a:effectLst/>
                        <a:latin typeface="等线"/>
                        <a:ea typeface="等线"/>
                        <a:cs typeface="等线"/>
                      </a:endParaRPr>
                    </a:p>
                    <a:p>
                      <a:pPr marL="0" marR="0" lvl="0" indent="0" algn="l" defTabSz="914400" rtl="0" eaLnBrk="1" fontAlgn="base" latinLnBrk="0" hangingPunct="1">
                        <a:lnSpc>
                          <a:spcPct val="100000"/>
                        </a:lnSpc>
                        <a:spcBef>
                          <a:spcPct val="0"/>
                        </a:spcBef>
                        <a:spcAft>
                          <a:spcPct val="0"/>
                        </a:spcAft>
                        <a:buClrTx/>
                        <a:buSzTx/>
                        <a:buFontTx/>
                        <a:buNone/>
                      </a:pPr>
                      <a:endParaRPr kumimoji="0" lang="zh-CN" altLang="en-US" sz="1900" b="1" i="0" u="none" strike="noStrike" cap="none" normalizeH="0" baseline="0">
                        <a:ln>
                          <a:noFill/>
                        </a:ln>
                        <a:solidFill>
                          <a:schemeClr val="tx1"/>
                        </a:solidFill>
                        <a:effectLst/>
                        <a:latin typeface="等线"/>
                        <a:ea typeface="等线"/>
                        <a:cs typeface="等线"/>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noFill/>
                  </a:tcPr>
                </a:tc>
                <a:tc>
                  <a:txBody>
                    <a:bodyPr vert="horz" wrap="square"/>
                    <a:lstStyle/>
                    <a:p>
                      <a:pPr marL="0" marR="0" lvl="0" indent="0" algn="l" defTabSz="914400" rtl="0" eaLnBrk="1" fontAlgn="base" latinLnBrk="0" hangingPunct="1">
                        <a:lnSpc>
                          <a:spcPct val="100000"/>
                        </a:lnSpc>
                        <a:spcBef>
                          <a:spcPct val="0"/>
                        </a:spcBef>
                        <a:spcAft>
                          <a:spcPct val="0"/>
                        </a:spcAft>
                        <a:buClrTx/>
                        <a:buSzTx/>
                        <a:buFontTx/>
                        <a:buChar char="•"/>
                      </a:pPr>
                      <a:endParaRPr kumimoji="0" lang="zh-CN" altLang="en-US" sz="1700" b="0" i="0" u="none" strike="noStrike" cap="none" normalizeH="0" baseline="0">
                        <a:ln>
                          <a:noFill/>
                        </a:ln>
                        <a:solidFill>
                          <a:schemeClr val="accent2"/>
                        </a:solidFill>
                        <a:effectLst/>
                        <a:latin typeface="Times New Roman" pitchFamily="18" charset="0"/>
                        <a:ea typeface="等线"/>
                        <a:cs typeface="Times New Roman" pitchFamily="18" charset="0"/>
                      </a:endParaRPr>
                    </a:p>
                  </a:txBody>
                  <a:tcPr horzOverflow="overflow">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25400" cap="flat" cmpd="sng" algn="ctr">
                      <a:solidFill>
                        <a:schemeClr val="accent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bl>
          </a:graphicData>
        </a:graphic>
      </p:graphicFrame>
      <p:pic>
        <p:nvPicPr>
          <p:cNvPr id="3" name="图片 2">
            <a:extLst>
              <a:ext uri="{FF2B5EF4-FFF2-40B4-BE49-F238E27FC236}">
                <a16:creationId xmlns:a16="http://schemas.microsoft.com/office/drawing/2014/main" xmlns="" id="{2903343C-22BB-4DDD-9E92-8660A04286A1}"/>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143636" y="714362"/>
            <a:ext cx="2714644" cy="4306130"/>
          </a:xfrm>
          <a:prstGeom prst="rect">
            <a:avLst/>
          </a:prstGeom>
        </p:spPr>
      </p:pic>
      <p:sp>
        <p:nvSpPr>
          <p:cNvPr id="7" name="TextBox 6"/>
          <p:cNvSpPr txBox="1"/>
          <p:nvPr/>
        </p:nvSpPr>
        <p:spPr>
          <a:xfrm>
            <a:off x="500034" y="2214560"/>
            <a:ext cx="2357454" cy="1400383"/>
          </a:xfrm>
          <a:prstGeom prst="rect">
            <a:avLst/>
          </a:prstGeom>
          <a:noFill/>
        </p:spPr>
        <p:txBody>
          <a:bodyPr wrap="square" rtlCol="0">
            <a:spAutoFit/>
          </a:bodyPr>
          <a:lstStyle/>
          <a:p>
            <a:pPr lvl="0" defTabSz="914400">
              <a:buFontTx/>
              <a:buChar char="•"/>
            </a:pPr>
            <a:r>
              <a:rPr lang="en-US" altLang="zh-CN" sz="1700" smtClean="0">
                <a:solidFill>
                  <a:schemeClr val="accent2"/>
                </a:solidFill>
                <a:latin typeface="Times New Roman" pitchFamily="18" charset="0"/>
                <a:cs typeface="Times New Roman" pitchFamily="18" charset="0"/>
              </a:rPr>
              <a:t> within our lifetimes</a:t>
            </a:r>
          </a:p>
          <a:p>
            <a:pPr lvl="0" defTabSz="914400">
              <a:buFontTx/>
              <a:buChar char="•"/>
            </a:pPr>
            <a:r>
              <a:rPr lang="en-US" altLang="zh-CN" sz="1700" smtClean="0">
                <a:solidFill>
                  <a:schemeClr val="accent2"/>
                </a:solidFill>
                <a:latin typeface="Times New Roman" pitchFamily="18" charset="0"/>
                <a:cs typeface="Times New Roman" pitchFamily="18" charset="0"/>
              </a:rPr>
              <a:t> any time soon</a:t>
            </a:r>
          </a:p>
          <a:p>
            <a:pPr lvl="0" defTabSz="914400">
              <a:buFontTx/>
              <a:buChar char="•"/>
            </a:pPr>
            <a:r>
              <a:rPr lang="en-US" altLang="zh-CN" sz="1700" smtClean="0">
                <a:solidFill>
                  <a:schemeClr val="accent2"/>
                </a:solidFill>
                <a:latin typeface="Times New Roman" pitchFamily="18" charset="0"/>
                <a:cs typeface="Times New Roman" pitchFamily="18" charset="0"/>
              </a:rPr>
              <a:t> on the horizon</a:t>
            </a:r>
          </a:p>
          <a:p>
            <a:pPr lvl="0" defTabSz="914400">
              <a:buFontTx/>
              <a:buChar char="•"/>
            </a:pPr>
            <a:r>
              <a:rPr lang="en-US" altLang="zh-CN" sz="1700" smtClean="0">
                <a:solidFill>
                  <a:schemeClr val="accent2"/>
                </a:solidFill>
                <a:latin typeface="Times New Roman" pitchFamily="18" charset="0"/>
                <a:cs typeface="Times New Roman" pitchFamily="18" charset="0"/>
              </a:rPr>
              <a:t> around the corner</a:t>
            </a:r>
          </a:p>
          <a:p>
            <a:pPr lvl="0" defTabSz="914400">
              <a:buFontTx/>
              <a:buChar char="•"/>
            </a:pPr>
            <a:r>
              <a:rPr lang="en-US" altLang="zh-CN" sz="1700" smtClean="0">
                <a:solidFill>
                  <a:schemeClr val="accent2"/>
                </a:solidFill>
                <a:latin typeface="Times New Roman" pitchFamily="18" charset="0"/>
                <a:cs typeface="Times New Roman" pitchFamily="18" charset="0"/>
              </a:rPr>
              <a:t> far ahead of their time</a:t>
            </a:r>
            <a:endParaRPr lang="en-US" altLang="zh-CN" sz="1700">
              <a:solidFill>
                <a:schemeClr val="accent2"/>
              </a:solidFill>
              <a:latin typeface="Times New Roman" pitchFamily="18" charset="0"/>
              <a:cs typeface="Times New Roman" pitchFamily="18" charset="0"/>
            </a:endParaRPr>
          </a:p>
        </p:txBody>
      </p:sp>
      <p:sp>
        <p:nvSpPr>
          <p:cNvPr id="8" name="TextBox 7"/>
          <p:cNvSpPr txBox="1"/>
          <p:nvPr/>
        </p:nvSpPr>
        <p:spPr>
          <a:xfrm>
            <a:off x="3500430" y="2500312"/>
            <a:ext cx="2000264" cy="877163"/>
          </a:xfrm>
          <a:prstGeom prst="rect">
            <a:avLst/>
          </a:prstGeom>
          <a:noFill/>
        </p:spPr>
        <p:txBody>
          <a:bodyPr wrap="square" rtlCol="0">
            <a:spAutoFit/>
          </a:bodyPr>
          <a:lstStyle/>
          <a:p>
            <a:pPr lvl="0" defTabSz="914400">
              <a:buFontTx/>
              <a:buChar char="•"/>
            </a:pPr>
            <a:r>
              <a:rPr lang="en-US" altLang="zh-CN" sz="1700" smtClean="0">
                <a:solidFill>
                  <a:schemeClr val="accent2"/>
                </a:solidFill>
                <a:latin typeface="Times New Roman" pitchFamily="18" charset="0"/>
                <a:cs typeface="Times New Roman" pitchFamily="18" charset="0"/>
              </a:rPr>
              <a:t> bank on</a:t>
            </a:r>
          </a:p>
          <a:p>
            <a:pPr lvl="0" defTabSz="914400">
              <a:buFontTx/>
              <a:buChar char="•"/>
            </a:pPr>
            <a:r>
              <a:rPr lang="en-US" altLang="zh-CN" sz="1700" smtClean="0">
                <a:solidFill>
                  <a:schemeClr val="accent2"/>
                </a:solidFill>
                <a:latin typeface="Times New Roman" pitchFamily="18" charset="0"/>
                <a:cs typeface="Times New Roman" pitchFamily="18" charset="0"/>
              </a:rPr>
              <a:t> get our hopes up</a:t>
            </a:r>
          </a:p>
          <a:p>
            <a:pPr lvl="0" defTabSz="914400">
              <a:buFontTx/>
              <a:buChar char="•"/>
            </a:pPr>
            <a:r>
              <a:rPr lang="en-US" altLang="zh-CN" sz="1700" smtClean="0">
                <a:solidFill>
                  <a:schemeClr val="accent2"/>
                </a:solidFill>
                <a:latin typeface="Times New Roman" pitchFamily="18" charset="0"/>
                <a:cs typeface="Times New Roman" pitchFamily="18" charset="0"/>
              </a:rPr>
              <a:t> bound to happen</a:t>
            </a:r>
            <a:endParaRPr lang="zh-CN" altLang="en-US" sz="1700">
              <a:solidFill>
                <a:schemeClr val="accent2"/>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2769" name="标题 1"/>
          <p:cNvSpPr>
            <a:spLocks noGrp="1"/>
          </p:cNvSpPr>
          <p:nvPr>
            <p:ph type="title"/>
          </p:nvPr>
        </p:nvSpPr>
        <p:spPr>
          <a:xfrm>
            <a:off x="611188" y="268288"/>
            <a:ext cx="7886700" cy="993775"/>
          </a:xfrm>
        </p:spPr>
        <p:txBody>
          <a:bodyPr/>
          <a:lstStyle/>
          <a:p>
            <a:pPr eaLnBrk="1" hangingPunct="1"/>
            <a:r>
              <a:rPr lang="en-US" altLang="zh-CN" sz="2400" b="1">
                <a:latin typeface="Verdana" pitchFamily="34" charset="0"/>
              </a:rPr>
              <a:t>Activity 9 </a:t>
            </a:r>
            <a:r>
              <a:rPr lang="en-US" altLang="zh-CN" sz="2300" b="1">
                <a:latin typeface="Calibri" panose="020f0502020204030204" pitchFamily="34" charset="0"/>
                <a:cs typeface="Calibri" panose="020f0502020204030204" pitchFamily="34" charset="0"/>
              </a:rPr>
              <a:t>Complete the passage with the expressions in  			     Activity 8.</a:t>
            </a:r>
            <a:br>
              <a:rPr lang="en-US" altLang="zh-CN" sz="2300" b="1">
                <a:latin typeface="Calibri" panose="020f0502020204030204" pitchFamily="34" charset="0"/>
                <a:cs typeface="Calibri" panose="020f0502020204030204" pitchFamily="34" charset="0"/>
              </a:rPr>
            </a:br>
            <a:r>
              <a:rPr lang="en-US" altLang="zh-CN" sz="2400" b="1">
                <a:latin typeface="Verdana" pitchFamily="34" charset="0"/>
              </a:rPr>
              <a:t> </a:t>
            </a:r>
            <a:endParaRPr lang="zh-CN" altLang="en-US" sz="2400" b="1">
              <a:latin typeface="Verdana" pitchFamily="34" charset="0"/>
            </a:endParaRPr>
          </a:p>
        </p:txBody>
      </p:sp>
      <p:sp>
        <p:nvSpPr>
          <p:cNvPr id="32770" name="TextBox 4"/>
          <p:cNvSpPr txBox="1">
            <a:spLocks noChangeArrowheads="1"/>
          </p:cNvSpPr>
          <p:nvPr/>
        </p:nvSpPr>
        <p:spPr bwMode="auto">
          <a:xfrm>
            <a:off x="214282" y="1071552"/>
            <a:ext cx="8818596" cy="3016210"/>
          </a:xfrm>
          <a:prstGeom prst="rect">
            <a:avLst/>
          </a:prstGeom>
          <a:noFill/>
          <a:ln w="9525">
            <a:noFill/>
            <a:miter lim="800000"/>
          </a:ln>
        </p:spPr>
        <p:txBody>
          <a:bodyPr wrap="square">
            <a:spAutoFit/>
          </a:bodyPr>
          <a:lstStyle/>
          <a:p>
            <a:r>
              <a:rPr lang="en-US" altLang="zh-CN" sz="1900" smtClean="0">
                <a:latin typeface="Times New Roman" pitchFamily="18" charset="0"/>
                <a:cs typeface="Times New Roman" pitchFamily="18" charset="0"/>
              </a:rPr>
              <a:t>Who </a:t>
            </a:r>
            <a:r>
              <a:rPr lang="en-US" altLang="zh-CN" sz="1900">
                <a:latin typeface="Times New Roman" pitchFamily="18" charset="0"/>
                <a:cs typeface="Times New Roman" pitchFamily="18" charset="0"/>
              </a:rPr>
              <a:t>knows in what exciting ways transport will change </a:t>
            </a:r>
            <a:r>
              <a:rPr lang="en-US" altLang="zh-CN" sz="1900" baseline="30000">
                <a:latin typeface="Times New Roman" pitchFamily="18" charset="0"/>
                <a:cs typeface="Times New Roman" pitchFamily="18" charset="0"/>
              </a:rPr>
              <a:t>1</a:t>
            </a:r>
            <a:r>
              <a:rPr lang="en-US" altLang="zh-CN" sz="1900" smtClean="0">
                <a:latin typeface="Times New Roman" pitchFamily="18" charset="0"/>
                <a:cs typeface="Times New Roman" pitchFamily="18" charset="0"/>
              </a:rPr>
              <a:t>_______________________? </a:t>
            </a:r>
            <a:r>
              <a:rPr lang="en-US" altLang="zh-CN" sz="1900">
                <a:latin typeface="Times New Roman" pitchFamily="18" charset="0"/>
                <a:cs typeface="Times New Roman" pitchFamily="18" charset="0"/>
              </a:rPr>
              <a:t>Trains that travel at the speed of today’s aeroplanes may sound </a:t>
            </a:r>
            <a:r>
              <a:rPr lang="en-US" altLang="zh-CN" sz="1900" baseline="30000">
                <a:latin typeface="Times New Roman" pitchFamily="18" charset="0"/>
                <a:cs typeface="Times New Roman" pitchFamily="18" charset="0"/>
              </a:rPr>
              <a:t>2</a:t>
            </a:r>
            <a:r>
              <a:rPr lang="en-US" altLang="zh-CN" sz="1900">
                <a:latin typeface="Times New Roman" pitchFamily="18" charset="0"/>
                <a:cs typeface="Times New Roman" pitchFamily="18" charset="0"/>
              </a:rPr>
              <a:t>________________________, but scientists are already developing “hyperloop” trains that travel at over 1,000 km per hour. And although we can’t </a:t>
            </a:r>
            <a:r>
              <a:rPr lang="en-US" altLang="zh-CN" sz="1900" baseline="30000">
                <a:latin typeface="Times New Roman" pitchFamily="18" charset="0"/>
                <a:cs typeface="Times New Roman" pitchFamily="18" charset="0"/>
              </a:rPr>
              <a:t>3</a:t>
            </a:r>
            <a:r>
              <a:rPr lang="en-US" altLang="zh-CN" sz="1900" smtClean="0">
                <a:latin typeface="Times New Roman" pitchFamily="18" charset="0"/>
                <a:cs typeface="Times New Roman" pitchFamily="18" charset="0"/>
              </a:rPr>
              <a:t>_________________ </a:t>
            </a:r>
            <a:r>
              <a:rPr lang="en-US" altLang="zh-CN" sz="1900">
                <a:latin typeface="Times New Roman" pitchFamily="18" charset="0"/>
                <a:cs typeface="Times New Roman" pitchFamily="18" charset="0"/>
              </a:rPr>
              <a:t>flying cars being the norm </a:t>
            </a:r>
            <a:r>
              <a:rPr lang="en-US" altLang="zh-CN" sz="1900" baseline="30000" smtClean="0">
                <a:latin typeface="Times New Roman" pitchFamily="18" charset="0"/>
                <a:cs typeface="Times New Roman" pitchFamily="18" charset="0"/>
              </a:rPr>
              <a:t>4</a:t>
            </a:r>
            <a:r>
              <a:rPr lang="en-US" altLang="zh-CN" sz="1900" smtClean="0">
                <a:latin typeface="Times New Roman" pitchFamily="18" charset="0"/>
                <a:cs typeface="Times New Roman" pitchFamily="18" charset="0"/>
              </a:rPr>
              <a:t>_________________, there are plans to introduce flying taxis that will be stationed on rooftops around busy cities. </a:t>
            </a:r>
            <a:r>
              <a:rPr lang="en-US" altLang="zh-CN" sz="1900">
                <a:latin typeface="Times New Roman" pitchFamily="18" charset="0"/>
                <a:cs typeface="Times New Roman" pitchFamily="18" charset="0"/>
              </a:rPr>
              <a:t>Many cities already have elevated cycle paths and I’m sure that these are </a:t>
            </a:r>
            <a:r>
              <a:rPr lang="en-US" altLang="zh-CN" sz="1900" baseline="30000">
                <a:latin typeface="Times New Roman" pitchFamily="18" charset="0"/>
                <a:cs typeface="Times New Roman" pitchFamily="18" charset="0"/>
              </a:rPr>
              <a:t>5</a:t>
            </a:r>
            <a:r>
              <a:rPr lang="en-US" altLang="zh-CN" sz="1900" smtClean="0">
                <a:latin typeface="Times New Roman" pitchFamily="18" charset="0"/>
                <a:cs typeface="Times New Roman" pitchFamily="18" charset="0"/>
              </a:rPr>
              <a:t>_________________ </a:t>
            </a:r>
            <a:r>
              <a:rPr lang="en-US" altLang="zh-CN" sz="1900">
                <a:latin typeface="Times New Roman" pitchFamily="18" charset="0"/>
                <a:cs typeface="Times New Roman" pitchFamily="18" charset="0"/>
              </a:rPr>
              <a:t>for many others around the world. As well as faster, safer and more comfortable transport </a:t>
            </a:r>
            <a:r>
              <a:rPr lang="en-US" altLang="zh-CN" sz="1900" spc="-100">
                <a:latin typeface="Times New Roman" pitchFamily="18" charset="0"/>
                <a:cs typeface="Times New Roman" pitchFamily="18" charset="0"/>
              </a:rPr>
              <a:t>being just </a:t>
            </a:r>
            <a:r>
              <a:rPr lang="en-US" altLang="zh-CN" sz="1900" spc="-100" baseline="30000">
                <a:latin typeface="Times New Roman" pitchFamily="18" charset="0"/>
                <a:cs typeface="Times New Roman" pitchFamily="18" charset="0"/>
              </a:rPr>
              <a:t>6</a:t>
            </a:r>
            <a:r>
              <a:rPr lang="en-US" altLang="zh-CN" sz="1900" spc="-100" smtClean="0">
                <a:latin typeface="Times New Roman" pitchFamily="18" charset="0"/>
                <a:cs typeface="Times New Roman" pitchFamily="18" charset="0"/>
              </a:rPr>
              <a:t>________________________________, </a:t>
            </a:r>
            <a:r>
              <a:rPr lang="en-US" altLang="zh-CN" sz="1900" spc="-100">
                <a:latin typeface="Times New Roman" pitchFamily="18" charset="0"/>
                <a:cs typeface="Times New Roman" pitchFamily="18" charset="0"/>
              </a:rPr>
              <a:t>we can also </a:t>
            </a:r>
            <a:r>
              <a:rPr lang="en-US" altLang="zh-CN" sz="1900" baseline="30000">
                <a:latin typeface="Times New Roman" pitchFamily="18" charset="0"/>
                <a:cs typeface="Times New Roman" pitchFamily="18" charset="0"/>
              </a:rPr>
              <a:t>7</a:t>
            </a:r>
            <a:r>
              <a:rPr lang="en-US" altLang="zh-CN" sz="1900" smtClean="0">
                <a:latin typeface="Times New Roman" pitchFamily="18" charset="0"/>
                <a:cs typeface="Times New Roman" pitchFamily="18" charset="0"/>
              </a:rPr>
              <a:t>________________ </a:t>
            </a:r>
            <a:r>
              <a:rPr lang="en-US" altLang="zh-CN" sz="1900">
                <a:latin typeface="Times New Roman" pitchFamily="18" charset="0"/>
                <a:cs typeface="Times New Roman" pitchFamily="18" charset="0"/>
              </a:rPr>
              <a:t>about shorter waiting times, with companies intending to provide on-demand services.</a:t>
            </a:r>
            <a:endParaRPr lang="zh-CN" altLang="en-US" sz="1900">
              <a:latin typeface="Times New Roman" pitchFamily="18" charset="0"/>
              <a:cs typeface="Times New Roman" pitchFamily="18" charset="0"/>
            </a:endParaRPr>
          </a:p>
        </p:txBody>
      </p:sp>
      <p:sp>
        <p:nvSpPr>
          <p:cNvPr id="4" name="矩形 3"/>
          <p:cNvSpPr/>
          <p:nvPr/>
        </p:nvSpPr>
        <p:spPr>
          <a:xfrm>
            <a:off x="6072198" y="1071552"/>
            <a:ext cx="2103461" cy="384721"/>
          </a:xfrm>
          <a:prstGeom prst="rect">
            <a:avLst/>
          </a:prstGeom>
        </p:spPr>
        <p:txBody>
          <a:bodyPr wrap="none">
            <a:spAutoFit/>
          </a:bodyPr>
          <a:lstStyle/>
          <a:p>
            <a:r>
              <a:rPr lang="en-US" altLang="zh-CN" sz="1900" smtClean="0">
                <a:solidFill>
                  <a:schemeClr val="accent2"/>
                </a:solidFill>
                <a:latin typeface="Times New Roman" pitchFamily="18" charset="0"/>
                <a:cs typeface="Times New Roman" pitchFamily="18" charset="0"/>
              </a:rPr>
              <a:t>within our lifetimes</a:t>
            </a:r>
            <a:endParaRPr lang="zh-CN" altLang="en-US" sz="1900">
              <a:solidFill>
                <a:schemeClr val="accent2"/>
              </a:solidFill>
              <a:latin typeface="Times New Roman" pitchFamily="18" charset="0"/>
              <a:cs typeface="Times New Roman" pitchFamily="18" charset="0"/>
            </a:endParaRPr>
          </a:p>
        </p:txBody>
      </p:sp>
      <p:sp>
        <p:nvSpPr>
          <p:cNvPr id="5" name="矩形 4"/>
          <p:cNvSpPr/>
          <p:nvPr/>
        </p:nvSpPr>
        <p:spPr>
          <a:xfrm>
            <a:off x="642910" y="1643056"/>
            <a:ext cx="2345514" cy="384721"/>
          </a:xfrm>
          <a:prstGeom prst="rect">
            <a:avLst/>
          </a:prstGeom>
        </p:spPr>
        <p:txBody>
          <a:bodyPr wrap="none">
            <a:spAutoFit/>
          </a:bodyPr>
          <a:lstStyle/>
          <a:p>
            <a:r>
              <a:rPr lang="en-US" altLang="zh-CN" sz="1900" smtClean="0">
                <a:solidFill>
                  <a:schemeClr val="accent2"/>
                </a:solidFill>
                <a:latin typeface="Times New Roman" pitchFamily="18" charset="0"/>
                <a:cs typeface="Times New Roman" pitchFamily="18" charset="0"/>
              </a:rPr>
              <a:t>far ahead of their time</a:t>
            </a:r>
            <a:endParaRPr lang="zh-CN" altLang="en-US" sz="1900">
              <a:solidFill>
                <a:schemeClr val="accent2"/>
              </a:solidFill>
            </a:endParaRPr>
          </a:p>
        </p:txBody>
      </p:sp>
      <p:sp>
        <p:nvSpPr>
          <p:cNvPr id="6" name="矩形 5"/>
          <p:cNvSpPr/>
          <p:nvPr/>
        </p:nvSpPr>
        <p:spPr>
          <a:xfrm>
            <a:off x="6500826" y="1928808"/>
            <a:ext cx="1023037" cy="384721"/>
          </a:xfrm>
          <a:prstGeom prst="rect">
            <a:avLst/>
          </a:prstGeom>
        </p:spPr>
        <p:txBody>
          <a:bodyPr wrap="none">
            <a:spAutoFit/>
          </a:bodyPr>
          <a:lstStyle/>
          <a:p>
            <a:r>
              <a:rPr lang="en-US" altLang="zh-CN" sz="1900" smtClean="0">
                <a:solidFill>
                  <a:schemeClr val="accent2"/>
                </a:solidFill>
                <a:latin typeface="Times New Roman" pitchFamily="18" charset="0"/>
                <a:cs typeface="Times New Roman" pitchFamily="18" charset="0"/>
              </a:rPr>
              <a:t>bank on </a:t>
            </a:r>
            <a:endParaRPr lang="zh-CN" altLang="en-US" sz="1900">
              <a:solidFill>
                <a:schemeClr val="accent2"/>
              </a:solidFill>
            </a:endParaRPr>
          </a:p>
        </p:txBody>
      </p:sp>
      <p:sp>
        <p:nvSpPr>
          <p:cNvPr id="7" name="矩形 6"/>
          <p:cNvSpPr/>
          <p:nvPr/>
        </p:nvSpPr>
        <p:spPr>
          <a:xfrm>
            <a:off x="3286116" y="2214560"/>
            <a:ext cx="1548822" cy="384721"/>
          </a:xfrm>
          <a:prstGeom prst="rect">
            <a:avLst/>
          </a:prstGeom>
        </p:spPr>
        <p:txBody>
          <a:bodyPr wrap="none">
            <a:spAutoFit/>
          </a:bodyPr>
          <a:lstStyle/>
          <a:p>
            <a:r>
              <a:rPr lang="en-US" altLang="zh-CN" sz="1900" smtClean="0">
                <a:solidFill>
                  <a:schemeClr val="accent2"/>
                </a:solidFill>
                <a:latin typeface="Times New Roman" pitchFamily="18" charset="0"/>
                <a:cs typeface="Times New Roman" pitchFamily="18" charset="0"/>
              </a:rPr>
              <a:t>any time soon</a:t>
            </a:r>
            <a:endParaRPr lang="zh-CN" altLang="en-US" sz="1900">
              <a:solidFill>
                <a:schemeClr val="accent2"/>
              </a:solidFill>
            </a:endParaRPr>
          </a:p>
        </p:txBody>
      </p:sp>
      <p:sp>
        <p:nvSpPr>
          <p:cNvPr id="8" name="矩形 7"/>
          <p:cNvSpPr/>
          <p:nvPr/>
        </p:nvSpPr>
        <p:spPr>
          <a:xfrm>
            <a:off x="4357686" y="2786064"/>
            <a:ext cx="1806905" cy="384721"/>
          </a:xfrm>
          <a:prstGeom prst="rect">
            <a:avLst/>
          </a:prstGeom>
        </p:spPr>
        <p:txBody>
          <a:bodyPr wrap="none">
            <a:spAutoFit/>
          </a:bodyPr>
          <a:lstStyle/>
          <a:p>
            <a:r>
              <a:rPr lang="en-US" altLang="zh-CN" sz="1900" smtClean="0">
                <a:solidFill>
                  <a:schemeClr val="accent2"/>
                </a:solidFill>
                <a:latin typeface="Times New Roman" pitchFamily="18" charset="0"/>
                <a:cs typeface="Times New Roman" pitchFamily="18" charset="0"/>
              </a:rPr>
              <a:t>bound to happen</a:t>
            </a:r>
            <a:endParaRPr lang="zh-CN" altLang="en-US" sz="1900">
              <a:solidFill>
                <a:schemeClr val="accent2"/>
              </a:solidFill>
            </a:endParaRPr>
          </a:p>
        </p:txBody>
      </p:sp>
      <p:sp>
        <p:nvSpPr>
          <p:cNvPr id="9" name="矩形 8"/>
          <p:cNvSpPr/>
          <p:nvPr/>
        </p:nvSpPr>
        <p:spPr>
          <a:xfrm>
            <a:off x="428596" y="3429006"/>
            <a:ext cx="3496470" cy="384721"/>
          </a:xfrm>
          <a:prstGeom prst="rect">
            <a:avLst/>
          </a:prstGeom>
        </p:spPr>
        <p:txBody>
          <a:bodyPr wrap="none">
            <a:spAutoFit/>
          </a:bodyPr>
          <a:lstStyle/>
          <a:p>
            <a:r>
              <a:rPr lang="en-US" altLang="zh-CN" sz="1900" smtClean="0">
                <a:solidFill>
                  <a:schemeClr val="accent2"/>
                </a:solidFill>
                <a:latin typeface="Times New Roman" pitchFamily="18" charset="0"/>
                <a:cs typeface="Times New Roman" pitchFamily="18" charset="0"/>
              </a:rPr>
              <a:t>on the horizon / around the corner</a:t>
            </a:r>
            <a:endParaRPr lang="zh-CN" altLang="en-US" sz="1900">
              <a:solidFill>
                <a:schemeClr val="accent2"/>
              </a:solidFill>
            </a:endParaRPr>
          </a:p>
        </p:txBody>
      </p:sp>
      <p:sp>
        <p:nvSpPr>
          <p:cNvPr id="10" name="矩形 9"/>
          <p:cNvSpPr/>
          <p:nvPr/>
        </p:nvSpPr>
        <p:spPr>
          <a:xfrm>
            <a:off x="5143504" y="3357568"/>
            <a:ext cx="1861407" cy="384721"/>
          </a:xfrm>
          <a:prstGeom prst="rect">
            <a:avLst/>
          </a:prstGeom>
        </p:spPr>
        <p:txBody>
          <a:bodyPr wrap="none">
            <a:spAutoFit/>
          </a:bodyPr>
          <a:lstStyle/>
          <a:p>
            <a:r>
              <a:rPr lang="en-US" altLang="zh-CN" sz="1900" smtClean="0">
                <a:solidFill>
                  <a:schemeClr val="accent2"/>
                </a:solidFill>
                <a:latin typeface="Times New Roman" pitchFamily="18" charset="0"/>
                <a:cs typeface="Times New Roman" pitchFamily="18" charset="0"/>
              </a:rPr>
              <a:t>get our hopes up </a:t>
            </a:r>
            <a:endParaRPr lang="zh-CN" altLang="en-US" sz="1900">
              <a:solidFill>
                <a:schemeClr val="accent2"/>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after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after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after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Lst>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4817" name="标题 1"/>
          <p:cNvSpPr>
            <a:spLocks noGrp="1"/>
          </p:cNvSpPr>
          <p:nvPr>
            <p:ph type="title"/>
          </p:nvPr>
        </p:nvSpPr>
        <p:spPr/>
        <p:txBody>
          <a:bodyPr/>
          <a:lstStyle/>
          <a:p>
            <a:pPr eaLnBrk="1" hangingPunct="1"/>
            <a:r>
              <a:rPr lang="en-US" altLang="zh-CN" sz="2400" b="1">
                <a:latin typeface="Verdana" pitchFamily="34" charset="0"/>
              </a:rPr>
              <a:t>Activity 10</a:t>
            </a:r>
            <a:r>
              <a:rPr lang="en-US" altLang="zh-CN" sz="3600" b="1">
                <a:latin typeface="Verdana" pitchFamily="34" charset="0"/>
              </a:rPr>
              <a:t> </a:t>
            </a:r>
            <a:endParaRPr lang="zh-CN" altLang="en-US"/>
          </a:p>
        </p:txBody>
      </p:sp>
      <p:sp>
        <p:nvSpPr>
          <p:cNvPr id="34818" name="矩形 3"/>
          <p:cNvSpPr>
            <a:spLocks noChangeArrowheads="1"/>
          </p:cNvSpPr>
          <p:nvPr/>
        </p:nvSpPr>
        <p:spPr bwMode="auto">
          <a:xfrm>
            <a:off x="755650" y="1419225"/>
            <a:ext cx="7559675" cy="2923877"/>
          </a:xfrm>
          <a:prstGeom prst="rect">
            <a:avLst/>
          </a:prstGeom>
          <a:noFill/>
          <a:ln w="9525">
            <a:noFill/>
            <a:miter lim="800000"/>
          </a:ln>
        </p:spPr>
        <p:txBody>
          <a:bodyPr>
            <a:spAutoFit/>
          </a:bodyPr>
          <a:lstStyle/>
          <a:p>
            <a:r>
              <a:rPr lang="en-US" altLang="zh-CN" sz="2300" b="1">
                <a:latin typeface="Calibri" panose="020f0502020204030204" pitchFamily="34" charset="0"/>
                <a:cs typeface="Calibri" panose="020f0502020204030204" pitchFamily="34" charset="0"/>
              </a:rPr>
              <a:t>Work in pairs. Talk about another aspect of life in the future using the expressions you have learnt in this section.</a:t>
            </a:r>
          </a:p>
          <a:p>
            <a:endParaRPr lang="en-US" altLang="zh-CN" sz="2300" b="1">
              <a:latin typeface="等线"/>
            </a:endParaRPr>
          </a:p>
          <a:p>
            <a:endParaRPr lang="en-US" altLang="zh-CN" sz="2300" b="1">
              <a:latin typeface="等线"/>
            </a:endParaRPr>
          </a:p>
          <a:p>
            <a:endParaRPr lang="en-US" altLang="zh-CN" sz="2300" b="1">
              <a:latin typeface="等线"/>
            </a:endParaRPr>
          </a:p>
          <a:p>
            <a:r>
              <a:rPr lang="en-US" altLang="zh-CN" sz="2300" b="1" smtClean="0">
                <a:latin typeface="Calibri" panose="020f0502020204030204" pitchFamily="34" charset="0"/>
                <a:cs typeface="Calibri" panose="020f0502020204030204" pitchFamily="34" charset="0"/>
              </a:rPr>
              <a:t>Now </a:t>
            </a:r>
            <a:r>
              <a:rPr lang="en-US" altLang="zh-CN" sz="2300" b="1">
                <a:latin typeface="Calibri" panose="020f0502020204030204" pitchFamily="34" charset="0"/>
                <a:cs typeface="Calibri" panose="020f0502020204030204" pitchFamily="34" charset="0"/>
              </a:rPr>
              <a:t>think about how effectively your partner used these expressions, and what you could learn from him or her.</a:t>
            </a:r>
          </a:p>
          <a:p>
            <a:endParaRPr lang="en-US" altLang="zh-CN" sz="2300" b="1">
              <a:latin typeface="等线"/>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3481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nodeType="clickEffect">
                                  <p:stCondLst>
                                    <p:cond delay="0"/>
                                  </p:stCondLst>
                                  <p:childTnLst>
                                    <p:set>
                                      <p:cBhvr>
                                        <p:cTn id="10" dur="1" fill="hold">
                                          <p:stCondLst>
                                            <p:cond delay="0"/>
                                          </p:stCondLst>
                                        </p:cTn>
                                        <p:tgtEl>
                                          <p:spTgt spid="3481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0">
          <a:blip r:embed="rId3"/>
          <a:stretch>
            <a:fillRect/>
          </a:stretch>
        </a:blipFill>
        <a:effectLst/>
      </p:bgPr>
    </p:bg>
    <p:spTree>
      <p:nvGrpSpPr>
        <p:cNvPr id="1" name=""/>
        <p:cNvGrpSpPr/>
        <p:nvPr/>
      </p:nvGrpSpPr>
      <p:grpSpPr>
        <a:xfrm>
          <a:off x="0" y="0"/>
          <a:ext cx="0" cy="0"/>
        </a:xfrm>
      </p:grpSpPr>
      <p:pic>
        <p:nvPicPr>
          <p:cNvPr id="2" name="New picture"/>
          <p:cNvPicPr/>
          <p:nvPr/>
        </p:nvPicPr>
        <p:blipFill>
          <a:blip r:embed="rId2"/>
          <a:stretch>
            <a:fillRect/>
          </a:stretch>
        </p:blipFill>
        <p:spPr>
          <a:xfrm>
            <a:off x="10934700" y="10655300"/>
            <a:ext cx="355600" cy="266700"/>
          </a:xfrm>
          <a:prstGeom prst="cube">
            <a:avLst/>
          </a:prstGeom>
        </p:spPr>
      </p:pic>
    </p:spTree>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5361" name="标题 1"/>
          <p:cNvSpPr>
            <a:spLocks noGrp="1"/>
          </p:cNvSpPr>
          <p:nvPr>
            <p:ph type="title"/>
          </p:nvPr>
        </p:nvSpPr>
        <p:spPr>
          <a:xfrm>
            <a:off x="1763713" y="1924050"/>
            <a:ext cx="6696075" cy="1079500"/>
          </a:xfrm>
        </p:spPr>
        <p:txBody>
          <a:bodyPr/>
          <a:lstStyle/>
          <a:p>
            <a:pPr eaLnBrk="1" hangingPunct="1"/>
            <a:r>
              <a:rPr lang="en-US" altLang="zh-CN" sz="3000" b="1">
                <a:latin typeface="Verdana" pitchFamily="34" charset="0"/>
              </a:rPr>
              <a:t>Subject-verb agreement (2)</a:t>
            </a:r>
            <a:br>
              <a:rPr lang="zh-CN" altLang="en-US" sz="3000"/>
            </a:br>
            <a:endParaRPr lang="zh-CN" altLang="en-US" sz="3000"/>
          </a:p>
        </p:txBody>
      </p:sp>
    </p:spTree>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6385" name="标题 1"/>
          <p:cNvSpPr>
            <a:spLocks noGrp="1"/>
          </p:cNvSpPr>
          <p:nvPr>
            <p:ph type="title"/>
          </p:nvPr>
        </p:nvSpPr>
        <p:spPr>
          <a:xfrm>
            <a:off x="642910" y="642924"/>
            <a:ext cx="7255718" cy="1144587"/>
          </a:xfrm>
        </p:spPr>
        <p:txBody>
          <a:bodyPr/>
          <a:lstStyle/>
          <a:p>
            <a:pPr eaLnBrk="1" hangingPunct="1"/>
            <a:r>
              <a:rPr lang="en-US" altLang="zh-CN" sz="2400" b="1">
                <a:latin typeface="Verdana" pitchFamily="34" charset="0"/>
              </a:rPr>
              <a:t>Activity 1 </a:t>
            </a:r>
            <a:br>
              <a:rPr lang="en-US" altLang="zh-CN" sz="2400" b="1" smtClean="0">
                <a:latin typeface="Verdana" pitchFamily="34" charset="0"/>
              </a:rPr>
            </a:br>
            <a:br>
              <a:rPr lang="en-US" altLang="zh-CN" sz="2400" b="1" smtClean="0">
                <a:latin typeface="Verdana" pitchFamily="34" charset="0"/>
              </a:rPr>
            </a:br>
            <a:r>
              <a:rPr lang="en-US" altLang="zh-CN" sz="2300" b="1" smtClean="0">
                <a:latin typeface="Calibri" panose="020f0502020204030204" pitchFamily="34" charset="0"/>
                <a:cs typeface="Calibri" panose="020f0502020204030204" pitchFamily="34" charset="0"/>
              </a:rPr>
              <a:t>Look </a:t>
            </a:r>
            <a:r>
              <a:rPr lang="en-US" altLang="zh-CN" sz="2300" b="1">
                <a:latin typeface="Calibri" panose="020f0502020204030204" pitchFamily="34" charset="0"/>
                <a:cs typeface="Calibri" panose="020f0502020204030204" pitchFamily="34" charset="0"/>
              </a:rPr>
              <a:t>at the sentences from the reading passage and answer the questions.</a:t>
            </a:r>
            <a:br>
              <a:rPr lang="en-US" altLang="zh-CN" sz="2300" b="1">
                <a:latin typeface="Calibri" panose="020f0502020204030204" pitchFamily="34" charset="0"/>
                <a:cs typeface="Calibri" panose="020f0502020204030204" pitchFamily="34" charset="0"/>
              </a:rPr>
            </a:br>
            <a:r>
              <a:rPr lang="en-US" altLang="zh-CN" sz="2400" b="1">
                <a:latin typeface="Verdana" pitchFamily="34" charset="0"/>
              </a:rPr>
              <a:t> </a:t>
            </a:r>
            <a:endParaRPr lang="zh-CN" altLang="en-US" sz="2400" b="1">
              <a:latin typeface="Verdana" pitchFamily="34" charset="0"/>
            </a:endParaRPr>
          </a:p>
        </p:txBody>
      </p:sp>
      <p:sp>
        <p:nvSpPr>
          <p:cNvPr id="16386" name="矩形 3"/>
          <p:cNvSpPr>
            <a:spLocks noChangeArrowheads="1"/>
          </p:cNvSpPr>
          <p:nvPr/>
        </p:nvSpPr>
        <p:spPr bwMode="auto">
          <a:xfrm>
            <a:off x="642910" y="2214560"/>
            <a:ext cx="7920038" cy="1695450"/>
          </a:xfrm>
          <a:prstGeom prst="rect">
            <a:avLst/>
          </a:prstGeom>
          <a:noFill/>
          <a:ln w="9525">
            <a:noFill/>
            <a:miter lim="800000"/>
          </a:ln>
        </p:spPr>
        <p:txBody>
          <a:bodyPr>
            <a:spAutoFit/>
          </a:bodyPr>
          <a:lstStyle/>
          <a:p>
            <a:r>
              <a:rPr lang="en-US" altLang="zh-CN" sz="2100">
                <a:solidFill>
                  <a:srgbClr val="40CBC8"/>
                </a:solidFill>
                <a:latin typeface="Times New Roman" pitchFamily="18" charset="0"/>
                <a:ea typeface="华文细黑" pitchFamily="2" charset="-122"/>
                <a:cs typeface="Times New Roman" pitchFamily="18" charset="0"/>
              </a:rPr>
              <a:t>a</a:t>
            </a:r>
            <a:r>
              <a:rPr lang="en-US" altLang="zh-CN" sz="2100">
                <a:latin typeface="Times New Roman" pitchFamily="18" charset="0"/>
                <a:ea typeface="华文细黑" pitchFamily="2" charset="-122"/>
                <a:cs typeface="Times New Roman" pitchFamily="18" charset="0"/>
              </a:rPr>
              <a:t> …</a:t>
            </a:r>
            <a:r>
              <a:rPr lang="en-US" altLang="zh-CN" sz="2100" b="1">
                <a:latin typeface="Times New Roman" pitchFamily="18" charset="0"/>
                <a:ea typeface="华文细黑" pitchFamily="2" charset="-122"/>
                <a:cs typeface="Times New Roman" pitchFamily="18" charset="0"/>
              </a:rPr>
              <a:t>50 per cent of my time was </a:t>
            </a:r>
            <a:r>
              <a:rPr lang="en-US" altLang="zh-CN" sz="2100">
                <a:latin typeface="Times New Roman" pitchFamily="18" charset="0"/>
                <a:ea typeface="华文细黑" pitchFamily="2" charset="-122"/>
                <a:cs typeface="Times New Roman" pitchFamily="18" charset="0"/>
              </a:rPr>
              <a:t>spent researching new restaurants.</a:t>
            </a:r>
            <a:endParaRPr lang="zh-CN" altLang="zh-CN" sz="2100">
              <a:latin typeface="Times New Roman" pitchFamily="18" charset="0"/>
              <a:ea typeface="华文细黑" pitchFamily="2" charset="-122"/>
              <a:cs typeface="Times New Roman" pitchFamily="18" charset="0"/>
            </a:endParaRPr>
          </a:p>
          <a:p>
            <a:r>
              <a:rPr lang="en-US" altLang="zh-CN" sz="2100">
                <a:solidFill>
                  <a:srgbClr val="40CBC8"/>
                </a:solidFill>
                <a:latin typeface="Times New Roman" pitchFamily="18" charset="0"/>
                <a:ea typeface="华文细黑" pitchFamily="2" charset="-122"/>
                <a:cs typeface="Times New Roman" pitchFamily="18" charset="0"/>
              </a:rPr>
              <a:t>b</a:t>
            </a:r>
            <a:r>
              <a:rPr lang="en-US" altLang="zh-CN" sz="2100" b="1">
                <a:latin typeface="Times New Roman" pitchFamily="18" charset="0"/>
                <a:ea typeface="华文细黑" pitchFamily="2" charset="-122"/>
                <a:cs typeface="Times New Roman" pitchFamily="18" charset="0"/>
              </a:rPr>
              <a:t> Every recommendation she gives me is</a:t>
            </a:r>
            <a:r>
              <a:rPr lang="en-US" altLang="zh-CN" sz="2100">
                <a:latin typeface="Times New Roman" pitchFamily="18" charset="0"/>
                <a:ea typeface="华文细黑" pitchFamily="2" charset="-122"/>
                <a:cs typeface="Times New Roman" pitchFamily="18" charset="0"/>
              </a:rPr>
              <a:t> great…</a:t>
            </a:r>
            <a:endParaRPr lang="zh-CN" altLang="zh-CN" sz="2100">
              <a:latin typeface="Times New Roman" pitchFamily="18" charset="0"/>
              <a:ea typeface="华文细黑" pitchFamily="2" charset="-122"/>
              <a:cs typeface="Times New Roman" pitchFamily="18" charset="0"/>
            </a:endParaRPr>
          </a:p>
          <a:p>
            <a:pPr marL="177800" indent="-177800"/>
            <a:r>
              <a:rPr lang="en-US" altLang="zh-CN" sz="2100">
                <a:solidFill>
                  <a:srgbClr val="40CBC8"/>
                </a:solidFill>
                <a:latin typeface="Times New Roman" pitchFamily="18" charset="0"/>
                <a:ea typeface="华文细黑" pitchFamily="2" charset="-122"/>
                <a:cs typeface="Times New Roman" pitchFamily="18" charset="0"/>
              </a:rPr>
              <a:t>c</a:t>
            </a:r>
            <a:r>
              <a:rPr lang="en-US" altLang="zh-CN" sz="2100">
                <a:latin typeface="Times New Roman" pitchFamily="18" charset="0"/>
                <a:ea typeface="华文细黑" pitchFamily="2" charset="-122"/>
                <a:cs typeface="Times New Roman" pitchFamily="18" charset="0"/>
              </a:rPr>
              <a:t> </a:t>
            </a:r>
            <a:r>
              <a:rPr lang="zh-CN" altLang="zh-CN" sz="2100">
                <a:latin typeface="Times New Roman" pitchFamily="18" charset="0"/>
                <a:ea typeface="华文细黑" pitchFamily="2" charset="-122"/>
                <a:cs typeface="Times New Roman" pitchFamily="18" charset="0"/>
              </a:rPr>
              <a:t>…</a:t>
            </a:r>
            <a:r>
              <a:rPr lang="en-US" altLang="zh-CN" sz="2100">
                <a:latin typeface="Times New Roman" pitchFamily="18" charset="0"/>
                <a:ea typeface="华文细黑" pitchFamily="2" charset="-122"/>
                <a:cs typeface="Times New Roman" pitchFamily="18" charset="0"/>
              </a:rPr>
              <a:t> </a:t>
            </a:r>
            <a:r>
              <a:rPr lang="en-US" altLang="zh-CN" sz="2100" b="1">
                <a:latin typeface="Times New Roman" pitchFamily="18" charset="0"/>
                <a:ea typeface="华文细黑" pitchFamily="2" charset="-122"/>
                <a:cs typeface="Times New Roman" pitchFamily="18" charset="0"/>
              </a:rPr>
              <a:t>almost 50 per cent of US jobs are </a:t>
            </a:r>
            <a:r>
              <a:rPr lang="en-US" altLang="zh-CN" sz="2100">
                <a:latin typeface="Times New Roman" pitchFamily="18" charset="0"/>
                <a:ea typeface="华文细黑" pitchFamily="2" charset="-122"/>
                <a:cs typeface="Times New Roman" pitchFamily="18" charset="0"/>
              </a:rPr>
              <a:t>at risk from automation in the next 20 years.</a:t>
            </a:r>
            <a:endParaRPr lang="zh-CN" altLang="zh-CN" sz="2100">
              <a:latin typeface="Times New Roman" pitchFamily="18" charset="0"/>
              <a:ea typeface="华文细黑" pitchFamily="2" charset="-122"/>
              <a:cs typeface="Times New Roman" pitchFamily="18" charset="0"/>
            </a:endParaRPr>
          </a:p>
          <a:p>
            <a:r>
              <a:rPr lang="en-US" altLang="zh-CN" sz="2100">
                <a:solidFill>
                  <a:srgbClr val="40CBC8"/>
                </a:solidFill>
                <a:latin typeface="Times New Roman" pitchFamily="18" charset="0"/>
                <a:ea typeface="华文细黑" pitchFamily="2" charset="-122"/>
                <a:cs typeface="Times New Roman" pitchFamily="18" charset="0"/>
              </a:rPr>
              <a:t>d</a:t>
            </a:r>
            <a:r>
              <a:rPr lang="en-US" altLang="zh-CN" sz="2100">
                <a:latin typeface="Times New Roman" pitchFamily="18" charset="0"/>
                <a:ea typeface="华文细黑" pitchFamily="2" charset="-122"/>
                <a:cs typeface="Times New Roman" pitchFamily="18" charset="0"/>
              </a:rPr>
              <a:t> …</a:t>
            </a:r>
            <a:r>
              <a:rPr lang="en-US" altLang="zh-CN" sz="2100" b="1">
                <a:latin typeface="Times New Roman" pitchFamily="18" charset="0"/>
                <a:ea typeface="华文细黑" pitchFamily="2" charset="-122"/>
                <a:cs typeface="Times New Roman" pitchFamily="18" charset="0"/>
              </a:rPr>
              <a:t>none of us is </a:t>
            </a:r>
            <a:r>
              <a:rPr lang="en-US" altLang="zh-CN" sz="2100">
                <a:latin typeface="Times New Roman" pitchFamily="18" charset="0"/>
                <a:ea typeface="华文细黑" pitchFamily="2" charset="-122"/>
                <a:cs typeface="Times New Roman" pitchFamily="18" charset="0"/>
              </a:rPr>
              <a:t>prepared for the challenges of AI.</a:t>
            </a:r>
            <a:endParaRPr lang="zh-CN" altLang="zh-CN" sz="2000">
              <a:latin typeface="Times New Roman" pitchFamily="18" charset="0"/>
              <a:ea typeface="华文细黑" pitchFamily="2" charset="-122"/>
              <a:cs typeface="Times New Roman" pitchFamily="18" charset="0"/>
            </a:endParaRPr>
          </a:p>
        </p:txBody>
      </p:sp>
      <p:sp>
        <p:nvSpPr>
          <p:cNvPr id="16387" name="文本框 2"/>
          <p:cNvSpPr txBox="1">
            <a:spLocks noChangeArrowheads="1"/>
          </p:cNvSpPr>
          <p:nvPr/>
        </p:nvSpPr>
        <p:spPr bwMode="auto">
          <a:xfrm>
            <a:off x="571472" y="3643320"/>
            <a:ext cx="8120063" cy="738664"/>
          </a:xfrm>
          <a:prstGeom prst="rect">
            <a:avLst/>
          </a:prstGeom>
          <a:noFill/>
          <a:ln w="9525">
            <a:noFill/>
            <a:miter lim="800000"/>
          </a:ln>
        </p:spPr>
        <p:txBody>
          <a:bodyPr>
            <a:spAutoFit/>
          </a:bodyPr>
          <a:lstStyle/>
          <a:p>
            <a:endParaRPr lang="en-US" altLang="zh-CN" sz="2100">
              <a:latin typeface="Calibri" panose="020f0502020204030204" pitchFamily="34" charset="0"/>
              <a:cs typeface="Calibri" panose="020f0502020204030204" pitchFamily="34" charset="0"/>
            </a:endParaRPr>
          </a:p>
          <a:p>
            <a:endParaRPr lang="zh-CN" altLang="en-US" sz="2100">
              <a:latin typeface="等线"/>
              <a:cs typeface="Calibri" panose="020f0502020204030204" pitchFamily="34" charset="0"/>
            </a:endParaRPr>
          </a:p>
        </p:txBody>
      </p:sp>
    </p:spTree>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a:extLst>
              <a:ext uri="{FF2B5EF4-FFF2-40B4-BE49-F238E27FC236}">
                <a16:creationId xmlns:a16="http://schemas.microsoft.com/office/drawing/2014/main" xmlns="" id="{DC34A761-3080-4930-8AEB-E0B3FC238CA3}"/>
              </a:ext>
            </a:extLst>
          </p:cNvPr>
          <p:cNvSpPr>
            <a:spLocks noGrp="1"/>
          </p:cNvSpPr>
          <p:nvPr>
            <p:ph type="title"/>
          </p:nvPr>
        </p:nvSpPr>
        <p:spPr>
          <a:xfrm>
            <a:off x="571472" y="642924"/>
            <a:ext cx="7886700" cy="993775"/>
          </a:xfrm>
        </p:spPr>
        <p:txBody>
          <a:bodyPr/>
          <a:lstStyle/>
          <a:p>
            <a:r>
              <a:rPr lang="en-US" altLang="zh-CN" sz="2400" b="1">
                <a:latin typeface="Verdana" pitchFamily="34" charset="0"/>
              </a:rPr>
              <a:t>Activity 1 </a:t>
            </a:r>
            <a:br>
              <a:rPr lang="en-US" altLang="zh-CN" sz="2400" b="1" smtClean="0">
                <a:latin typeface="Verdana" pitchFamily="34" charset="0"/>
              </a:rPr>
            </a:br>
            <a:br>
              <a:rPr lang="en-US" altLang="zh-CN" sz="2400" b="1" smtClean="0">
                <a:latin typeface="Verdana" pitchFamily="34" charset="0"/>
              </a:rPr>
            </a:br>
            <a:r>
              <a:rPr lang="en-US" altLang="zh-CN" sz="2300" b="1" smtClean="0">
                <a:latin typeface="Calibri" panose="020f0502020204030204" pitchFamily="34" charset="0"/>
                <a:cs typeface="Calibri" panose="020f0502020204030204" pitchFamily="34" charset="0"/>
              </a:rPr>
              <a:t>Look </a:t>
            </a:r>
            <a:r>
              <a:rPr lang="en-US" altLang="zh-CN" sz="2300" b="1">
                <a:latin typeface="Calibri" panose="020f0502020204030204" pitchFamily="34" charset="0"/>
                <a:cs typeface="Calibri" panose="020f0502020204030204" pitchFamily="34" charset="0"/>
              </a:rPr>
              <a:t>at the sentences from the reading passage and answer the questions.</a:t>
            </a:r>
            <a:br>
              <a:rPr lang="en-US" altLang="zh-CN" sz="2300" b="1">
                <a:latin typeface="Calibri" panose="020f0502020204030204" pitchFamily="34" charset="0"/>
                <a:cs typeface="Calibri" panose="020f0502020204030204" pitchFamily="34" charset="0"/>
              </a:rPr>
            </a:br>
            <a:endParaRPr lang="zh-CN" altLang="en-US" sz="2300"/>
          </a:p>
        </p:txBody>
      </p:sp>
      <p:sp>
        <p:nvSpPr>
          <p:cNvPr id="3" name="内容占位符 2">
            <a:extLst>
              <a:ext uri="{FF2B5EF4-FFF2-40B4-BE49-F238E27FC236}">
                <a16:creationId xmlns:a16="http://schemas.microsoft.com/office/drawing/2014/main" xmlns="" id="{B11EE610-7BC3-47D9-892A-F82C465AC102}"/>
              </a:ext>
            </a:extLst>
          </p:cNvPr>
          <p:cNvSpPr>
            <a:spLocks noGrp="1"/>
          </p:cNvSpPr>
          <p:nvPr>
            <p:ph idx="1"/>
          </p:nvPr>
        </p:nvSpPr>
        <p:spPr>
          <a:xfrm>
            <a:off x="714348" y="2214560"/>
            <a:ext cx="7886700" cy="2190760"/>
          </a:xfrm>
        </p:spPr>
        <p:txBody>
          <a:bodyPr/>
          <a:lstStyle/>
          <a:p>
            <a:pPr marL="177800" indent="-177800">
              <a:spcBef>
                <a:spcPts val="400"/>
              </a:spcBef>
              <a:buNone/>
            </a:pPr>
            <a:r>
              <a:rPr lang="en-US" altLang="zh-CN" smtClean="0">
                <a:solidFill>
                  <a:schemeClr val="accent2"/>
                </a:solidFill>
                <a:latin typeface="Times New Roman" pitchFamily="18" charset="0"/>
                <a:cs typeface="Times New Roman" pitchFamily="18" charset="0"/>
              </a:rPr>
              <a:t>   Because </a:t>
            </a:r>
            <a:r>
              <a:rPr lang="en-US" altLang="zh-CN">
                <a:solidFill>
                  <a:schemeClr val="accent2"/>
                </a:solidFill>
                <a:latin typeface="Times New Roman" pitchFamily="18" charset="0"/>
                <a:cs typeface="Times New Roman" pitchFamily="18" charset="0"/>
              </a:rPr>
              <a:t>in sentence (a), the part “50 per cent” is followed by the uncountable noun “time”, while in sentence (c), the part “50 per cent” is followed by the countable noun “job” in its plural form. </a:t>
            </a:r>
          </a:p>
          <a:p>
            <a:pPr marL="0" indent="0">
              <a:spcBef>
                <a:spcPts val="400"/>
              </a:spcBef>
              <a:buNone/>
            </a:pPr>
            <a:endParaRPr lang="en-US" altLang="zh-CN">
              <a:latin typeface="Times New Roman" pitchFamily="18" charset="0"/>
              <a:cs typeface="Times New Roman" pitchFamily="18" charset="0"/>
            </a:endParaRPr>
          </a:p>
          <a:p>
            <a:pPr marL="177800" indent="-177800">
              <a:spcBef>
                <a:spcPts val="400"/>
              </a:spcBef>
              <a:buNone/>
            </a:pPr>
            <a:r>
              <a:rPr lang="en-US" altLang="zh-CN" smtClean="0">
                <a:solidFill>
                  <a:schemeClr val="accent2"/>
                </a:solidFill>
                <a:latin typeface="Times New Roman" pitchFamily="18" charset="0"/>
                <a:cs typeface="Times New Roman" pitchFamily="18" charset="0"/>
              </a:rPr>
              <a:t>   </a:t>
            </a:r>
          </a:p>
          <a:p>
            <a:pPr marL="177800" indent="-177800">
              <a:spcBef>
                <a:spcPts val="400"/>
              </a:spcBef>
              <a:buNone/>
            </a:pPr>
            <a:r>
              <a:rPr lang="en-US" altLang="zh-CN" smtClean="0">
                <a:solidFill>
                  <a:schemeClr val="accent2"/>
                </a:solidFill>
                <a:latin typeface="Times New Roman" pitchFamily="18" charset="0"/>
                <a:cs typeface="Times New Roman" pitchFamily="18" charset="0"/>
              </a:rPr>
              <a:t>   </a:t>
            </a:r>
          </a:p>
          <a:p>
            <a:pPr marL="177800" indent="-177800">
              <a:spcBef>
                <a:spcPts val="400"/>
              </a:spcBef>
              <a:buNone/>
            </a:pPr>
            <a:r>
              <a:rPr lang="en-US" altLang="zh-CN" smtClean="0">
                <a:solidFill>
                  <a:schemeClr val="accent2"/>
                </a:solidFill>
                <a:latin typeface="Times New Roman" pitchFamily="18" charset="0"/>
                <a:cs typeface="Times New Roman" pitchFamily="18" charset="0"/>
              </a:rPr>
              <a:t>  In </a:t>
            </a:r>
            <a:r>
              <a:rPr lang="en-US" altLang="zh-CN">
                <a:solidFill>
                  <a:schemeClr val="accent2"/>
                </a:solidFill>
                <a:latin typeface="Times New Roman" pitchFamily="18" charset="0"/>
                <a:cs typeface="Times New Roman" pitchFamily="18" charset="0"/>
              </a:rPr>
              <a:t>sentence (b), the part “Every recommendation” is the subject. In sentence (d), the part “none of us” is the subject. Both are singular.</a:t>
            </a:r>
          </a:p>
          <a:p>
            <a:pPr marL="0" indent="0">
              <a:buNone/>
            </a:pPr>
            <a:endParaRPr lang="zh-CN" altLang="en-US"/>
          </a:p>
        </p:txBody>
      </p:sp>
      <p:sp>
        <p:nvSpPr>
          <p:cNvPr id="4" name="矩形 3"/>
          <p:cNvSpPr/>
          <p:nvPr/>
        </p:nvSpPr>
        <p:spPr>
          <a:xfrm>
            <a:off x="571472" y="1714494"/>
            <a:ext cx="7786742" cy="2354491"/>
          </a:xfrm>
          <a:prstGeom prst="rect">
            <a:avLst/>
          </a:prstGeom>
        </p:spPr>
        <p:txBody>
          <a:bodyPr wrap="square">
            <a:spAutoFit/>
          </a:bodyPr>
          <a:lstStyle/>
          <a:p>
            <a:r>
              <a:rPr lang="en-US" altLang="zh-CN" sz="2100" smtClean="0">
                <a:solidFill>
                  <a:srgbClr val="00B0F0"/>
                </a:solidFill>
                <a:latin typeface="Times New Roman" pitchFamily="18" charset="0"/>
                <a:cs typeface="Times New Roman" pitchFamily="18" charset="0"/>
              </a:rPr>
              <a:t>1 </a:t>
            </a:r>
            <a:r>
              <a:rPr lang="en-US" altLang="zh-CN" sz="2100" smtClean="0">
                <a:latin typeface="Times New Roman" pitchFamily="18" charset="0"/>
                <a:cs typeface="Times New Roman" pitchFamily="18" charset="0"/>
              </a:rPr>
              <a:t> Why is 50 per cent singular in sentence (a) but plural in sentence (c)?</a:t>
            </a:r>
          </a:p>
          <a:p>
            <a:endParaRPr lang="en-US" altLang="zh-CN" sz="2100" smtClean="0">
              <a:solidFill>
                <a:srgbClr val="00B0F0"/>
              </a:solidFill>
              <a:latin typeface="Times New Roman" pitchFamily="18" charset="0"/>
              <a:cs typeface="Times New Roman" pitchFamily="18" charset="0"/>
            </a:endParaRPr>
          </a:p>
          <a:p>
            <a:endParaRPr lang="en-US" altLang="zh-CN" sz="2100" smtClean="0">
              <a:solidFill>
                <a:srgbClr val="00B0F0"/>
              </a:solidFill>
              <a:latin typeface="Times New Roman" pitchFamily="18" charset="0"/>
              <a:cs typeface="Times New Roman" pitchFamily="18" charset="0"/>
            </a:endParaRPr>
          </a:p>
          <a:p>
            <a:endParaRPr lang="en-US" altLang="zh-CN" sz="2100" smtClean="0">
              <a:solidFill>
                <a:srgbClr val="00B0F0"/>
              </a:solidFill>
              <a:latin typeface="Times New Roman" pitchFamily="18" charset="0"/>
              <a:cs typeface="Times New Roman" pitchFamily="18" charset="0"/>
            </a:endParaRPr>
          </a:p>
          <a:p>
            <a:endParaRPr lang="en-US" altLang="zh-CN" sz="2100" smtClean="0">
              <a:solidFill>
                <a:srgbClr val="00B0F0"/>
              </a:solidFill>
              <a:latin typeface="Times New Roman" pitchFamily="18" charset="0"/>
              <a:cs typeface="Times New Roman" pitchFamily="18" charset="0"/>
            </a:endParaRPr>
          </a:p>
          <a:p>
            <a:r>
              <a:rPr lang="en-US" altLang="zh-CN" sz="2100" smtClean="0">
                <a:solidFill>
                  <a:srgbClr val="00B0F0"/>
                </a:solidFill>
                <a:latin typeface="Times New Roman" pitchFamily="18" charset="0"/>
                <a:cs typeface="Times New Roman" pitchFamily="18" charset="0"/>
              </a:rPr>
              <a:t>2</a:t>
            </a:r>
            <a:r>
              <a:rPr lang="en-US" altLang="zh-CN" sz="2100" smtClean="0">
                <a:latin typeface="Times New Roman" pitchFamily="18" charset="0"/>
                <a:cs typeface="Times New Roman" pitchFamily="18" charset="0"/>
              </a:rPr>
              <a:t>  What are the subjects in sentences (b) and (d)?</a:t>
            </a:r>
          </a:p>
          <a:p>
            <a:pPr marL="271463" indent="-271463"/>
            <a:r>
              <a:rPr lang="en-US" altLang="zh-CN" sz="2100" smtClean="0">
                <a:latin typeface="Times New Roman" pitchFamily="18" charset="0"/>
                <a:cs typeface="Times New Roman" pitchFamily="18" charset="0"/>
              </a:rPr>
              <a:t>    Are they singular or plural?</a:t>
            </a:r>
            <a:endParaRPr lang="en-US" altLang="zh-CN" sz="2100">
              <a:latin typeface="Times New Roman" pitchFamily="18" charset="0"/>
              <a:cs typeface="Times New Roman" pitchFamily="18" charset="0"/>
            </a:endParaRPr>
          </a:p>
        </p:txBody>
      </p:sp>
    </p:spTree>
    <p:extLst>
      <p:ext uri="{BB962C8B-B14F-4D97-AF65-F5344CB8AC3E}">
        <p14:creationId xmlns:p14="http://schemas.microsoft.com/office/powerpoint/2010/main" xmlns="" val="80005083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7409" name="标题 1"/>
          <p:cNvSpPr>
            <a:spLocks noGrp="1"/>
          </p:cNvSpPr>
          <p:nvPr>
            <p:ph type="title"/>
          </p:nvPr>
        </p:nvSpPr>
        <p:spPr/>
        <p:txBody>
          <a:bodyPr/>
          <a:lstStyle/>
          <a:p>
            <a:pPr eaLnBrk="1" hangingPunct="1"/>
            <a:r>
              <a:rPr lang="en-US" altLang="zh-CN" sz="2400" b="1">
                <a:latin typeface="Verdana" pitchFamily="34" charset="0"/>
              </a:rPr>
              <a:t>Activity 1</a:t>
            </a:r>
            <a:endParaRPr lang="zh-CN" altLang="en-US" sz="2400"/>
          </a:p>
        </p:txBody>
      </p:sp>
      <p:sp>
        <p:nvSpPr>
          <p:cNvPr id="3" name="内容占位符 2"/>
          <p:cNvSpPr>
            <a:spLocks noGrp="1"/>
          </p:cNvSpPr>
          <p:nvPr>
            <p:ph idx="1"/>
          </p:nvPr>
        </p:nvSpPr>
        <p:spPr>
          <a:xfrm>
            <a:off x="642910" y="1500180"/>
            <a:ext cx="8264525" cy="1152525"/>
          </a:xfrm>
        </p:spPr>
        <p:txBody>
          <a:bodyPr/>
          <a:lstStyle/>
          <a:p>
            <a:pPr marL="0" indent="0" eaLnBrk="1" hangingPunct="1">
              <a:buNone/>
            </a:pPr>
            <a:r>
              <a:rPr lang="en-US" altLang="zh-CN" sz="2300" b="1">
                <a:latin typeface="Calibri" panose="020f0502020204030204" pitchFamily="34" charset="0"/>
                <a:cs typeface="Calibri" panose="020f0502020204030204" pitchFamily="34" charset="0"/>
              </a:rPr>
              <a:t>Now look for more sentences following this rule in the reading passage, and summarise the use of subject-verb agreement in your own words.</a:t>
            </a:r>
          </a:p>
          <a:p>
            <a:pPr marL="0" indent="0" eaLnBrk="1" hangingPunct="1">
              <a:buFont typeface="Arial"/>
              <a:buNone/>
            </a:pPr>
            <a:endParaRPr lang="en-US" altLang="zh-CN" sz="2300" b="1">
              <a:latin typeface="Calibri" panose="020f0502020204030204" pitchFamily="34" charset="0"/>
              <a:cs typeface="Calibri" panose="020f0502020204030204" pitchFamily="34" charset="0"/>
            </a:endParaRPr>
          </a:p>
          <a:p>
            <a:pPr marL="0" indent="0" eaLnBrk="1" hangingPunct="1">
              <a:buFont typeface="Arial"/>
              <a:buNone/>
            </a:pPr>
            <a:endParaRPr lang="en-US" altLang="zh-CN" sz="2300" b="1">
              <a:latin typeface="Calibri" panose="020f0502020204030204" pitchFamily="34" charset="0"/>
              <a:cs typeface="Calibri" panose="020f0502020204030204" pitchFamily="34" charset="0"/>
            </a:endParaRPr>
          </a:p>
          <a:p>
            <a:pPr marL="0" indent="0" eaLnBrk="1" hangingPunct="1">
              <a:buFont typeface="Arial"/>
              <a:buNone/>
            </a:pPr>
            <a:endParaRPr lang="zh-CN" altLang="en-US" sz="2000">
              <a:latin typeface="Calibri" panose="020f0502020204030204" pitchFamily="34" charset="0"/>
              <a:ea typeface="华文细黑" pitchFamily="2" charset="-122"/>
              <a:cs typeface="Calibri" panose="020f0502020204030204" pitchFamily="34" charset="0"/>
            </a:endParaRPr>
          </a:p>
        </p:txBody>
      </p:sp>
    </p:spTree>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8433" name="标题 1"/>
          <p:cNvSpPr>
            <a:spLocks noGrp="1"/>
          </p:cNvSpPr>
          <p:nvPr>
            <p:ph type="title"/>
          </p:nvPr>
        </p:nvSpPr>
        <p:spPr>
          <a:xfrm>
            <a:off x="714348" y="285734"/>
            <a:ext cx="7992888" cy="928911"/>
          </a:xfrm>
        </p:spPr>
        <p:txBody>
          <a:bodyPr/>
          <a:lstStyle/>
          <a:p>
            <a:pPr eaLnBrk="1" hangingPunct="1">
              <a:lnSpc>
                <a:spcPct val="50000"/>
              </a:lnSpc>
            </a:pPr>
            <a:r>
              <a:rPr lang="en-US" altLang="zh-CN" sz="2400" b="1">
                <a:latin typeface="Verdana" pitchFamily="34" charset="0"/>
              </a:rPr>
              <a:t>Activity 2 </a:t>
            </a:r>
            <a:br>
              <a:rPr lang="en-US" altLang="zh-CN" sz="2400" b="1" smtClean="0">
                <a:latin typeface="Verdana" pitchFamily="34" charset="0"/>
              </a:rPr>
            </a:br>
            <a:br>
              <a:rPr lang="en-US" altLang="zh-CN" sz="2400" b="1" smtClean="0">
                <a:latin typeface="Verdana" pitchFamily="34" charset="0"/>
              </a:rPr>
            </a:br>
            <a:r>
              <a:rPr lang="en-US" altLang="zh-CN" sz="2300" b="1" smtClean="0">
                <a:latin typeface="Calibri" panose="020f0502020204030204" pitchFamily="34" charset="0"/>
                <a:cs typeface="Calibri" panose="020f0502020204030204" pitchFamily="34" charset="0"/>
              </a:rPr>
              <a:t>Complete </a:t>
            </a:r>
            <a:r>
              <a:rPr lang="en-US" altLang="zh-CN" sz="2300" b="1">
                <a:latin typeface="Calibri" panose="020f0502020204030204" pitchFamily="34" charset="0"/>
                <a:cs typeface="Calibri" panose="020f0502020204030204" pitchFamily="34" charset="0"/>
              </a:rPr>
              <a:t>the passage by choosing the singular or plural form.</a:t>
            </a:r>
            <a:br>
              <a:rPr lang="en-US" altLang="zh-CN" sz="2400" b="1">
                <a:latin typeface="Verdana" pitchFamily="34" charset="0"/>
              </a:rPr>
            </a:br>
            <a:endParaRPr lang="zh-CN" altLang="en-US" sz="2400"/>
          </a:p>
        </p:txBody>
      </p:sp>
      <p:sp>
        <p:nvSpPr>
          <p:cNvPr id="18434" name="内容占位符 2"/>
          <p:cNvSpPr>
            <a:spLocks noGrp="1"/>
          </p:cNvSpPr>
          <p:nvPr>
            <p:ph idx="1"/>
          </p:nvPr>
        </p:nvSpPr>
        <p:spPr>
          <a:xfrm>
            <a:off x="501650" y="1131888"/>
            <a:ext cx="8642350" cy="4011612"/>
          </a:xfrm>
        </p:spPr>
        <p:txBody>
          <a:bodyPr/>
          <a:lstStyle/>
          <a:p>
            <a:pPr marL="0" indent="0" eaLnBrk="1" hangingPunct="1">
              <a:buNone/>
            </a:pPr>
            <a:r>
              <a:rPr lang="en-US" altLang="zh-CN" sz="2000">
                <a:latin typeface="Times New Roman" pitchFamily="18" charset="0"/>
                <a:ea typeface="华文细黑" pitchFamily="2" charset="-122"/>
                <a:cs typeface="Times New Roman" pitchFamily="18" charset="0"/>
              </a:rPr>
              <a:t> </a:t>
            </a:r>
            <a:r>
              <a:rPr lang="en-US" altLang="zh-CN" smtClean="0">
                <a:latin typeface="Times New Roman" pitchFamily="18" charset="0"/>
                <a:ea typeface="华文细黑" pitchFamily="2" charset="-122"/>
                <a:cs typeface="Times New Roman" pitchFamily="18" charset="0"/>
              </a:rPr>
              <a:t>Nowadays</a:t>
            </a:r>
            <a:r>
              <a:rPr lang="en-US" altLang="zh-CN">
                <a:latin typeface="Times New Roman" pitchFamily="18" charset="0"/>
                <a:ea typeface="华文细黑" pitchFamily="2" charset="-122"/>
                <a:cs typeface="Times New Roman" pitchFamily="18" charset="0"/>
              </a:rPr>
              <a:t>, some companies offer genetic testing for children’s talents. A large number of clients </a:t>
            </a:r>
            <a:r>
              <a:rPr lang="en-US" altLang="zh-CN" smtClean="0">
                <a:latin typeface="Times New Roman" pitchFamily="18" charset="0"/>
                <a:ea typeface="华文细黑" pitchFamily="2" charset="-122"/>
                <a:cs typeface="Times New Roman" pitchFamily="18" charset="0"/>
              </a:rPr>
              <a:t>         </a:t>
            </a:r>
            <a:r>
              <a:rPr lang="en-US" altLang="zh-CN" b="1" smtClean="0">
                <a:solidFill>
                  <a:srgbClr val="0070C0"/>
                </a:solidFill>
                <a:latin typeface="Times New Roman" pitchFamily="18" charset="0"/>
                <a:ea typeface="华文细黑" pitchFamily="2" charset="-122"/>
                <a:cs typeface="Times New Roman" pitchFamily="18" charset="0"/>
              </a:rPr>
              <a:t>/ </a:t>
            </a:r>
            <a:r>
              <a:rPr lang="en-US" altLang="zh-CN" b="1">
                <a:solidFill>
                  <a:srgbClr val="0070C0"/>
                </a:solidFill>
                <a:latin typeface="Times New Roman" pitchFamily="18" charset="0"/>
                <a:ea typeface="华文细黑" pitchFamily="2" charset="-122"/>
                <a:cs typeface="Times New Roman" pitchFamily="18" charset="0"/>
              </a:rPr>
              <a:t>has </a:t>
            </a:r>
            <a:r>
              <a:rPr lang="en-US" altLang="zh-CN">
                <a:latin typeface="Times New Roman" pitchFamily="18" charset="0"/>
                <a:ea typeface="华文细黑" pitchFamily="2" charset="-122"/>
                <a:cs typeface="Times New Roman" pitchFamily="18" charset="0"/>
              </a:rPr>
              <a:t>been attracted to it. They are parents, eager to know what talents their children may have in the future. The process is simple. Every child </a:t>
            </a:r>
            <a:r>
              <a:rPr lang="en-US" altLang="zh-CN" b="1">
                <a:solidFill>
                  <a:srgbClr val="0070C0"/>
                </a:solidFill>
                <a:latin typeface="Times New Roman" pitchFamily="18" charset="0"/>
                <a:ea typeface="华文细黑" pitchFamily="2" charset="-122"/>
                <a:cs typeface="Times New Roman" pitchFamily="18" charset="0"/>
              </a:rPr>
              <a:t>provide </a:t>
            </a:r>
            <a:r>
              <a:rPr lang="en-US" altLang="zh-CN" b="1" smtClean="0">
                <a:solidFill>
                  <a:srgbClr val="0070C0"/>
                </a:solidFill>
                <a:latin typeface="Times New Roman" pitchFamily="18" charset="0"/>
                <a:ea typeface="华文细黑" pitchFamily="2" charset="-122"/>
                <a:cs typeface="Times New Roman" pitchFamily="18" charset="0"/>
              </a:rPr>
              <a:t>/                </a:t>
            </a:r>
            <a:r>
              <a:rPr lang="en-US" altLang="zh-CN" smtClean="0">
                <a:latin typeface="Times New Roman" pitchFamily="18" charset="0"/>
                <a:ea typeface="华文细黑" pitchFamily="2" charset="-122"/>
                <a:cs typeface="Times New Roman" pitchFamily="18" charset="0"/>
              </a:rPr>
              <a:t>a </a:t>
            </a:r>
            <a:r>
              <a:rPr lang="en-US" altLang="zh-CN">
                <a:latin typeface="Times New Roman" pitchFamily="18" charset="0"/>
                <a:ea typeface="华文细黑" pitchFamily="2" charset="-122"/>
                <a:cs typeface="Times New Roman" pitchFamily="18" charset="0"/>
              </a:rPr>
              <a:t>small sample of blood or body tissue. </a:t>
            </a:r>
            <a:r>
              <a:rPr lang="en-US" altLang="zh-CN" smtClean="0">
                <a:latin typeface="Times New Roman" pitchFamily="18" charset="0"/>
                <a:ea typeface="华文细黑" pitchFamily="2" charset="-122"/>
                <a:cs typeface="Times New Roman" pitchFamily="18" charset="0"/>
              </a:rPr>
              <a:t>            </a:t>
            </a:r>
            <a:r>
              <a:rPr lang="en-US" altLang="zh-CN" b="1" smtClean="0">
                <a:solidFill>
                  <a:srgbClr val="0070C0"/>
                </a:solidFill>
                <a:latin typeface="Times New Roman" pitchFamily="18" charset="0"/>
                <a:ea typeface="华文细黑" pitchFamily="2" charset="-122"/>
                <a:cs typeface="Times New Roman" pitchFamily="18" charset="0"/>
              </a:rPr>
              <a:t>/ </a:t>
            </a:r>
            <a:r>
              <a:rPr lang="en-US" altLang="zh-CN" b="1">
                <a:solidFill>
                  <a:srgbClr val="0070C0"/>
                </a:solidFill>
                <a:latin typeface="Times New Roman" pitchFamily="18" charset="0"/>
                <a:ea typeface="华文细黑" pitchFamily="2" charset="-122"/>
                <a:cs typeface="Times New Roman" pitchFamily="18" charset="0"/>
              </a:rPr>
              <a:t>These are </a:t>
            </a:r>
            <a:r>
              <a:rPr lang="en-US" altLang="zh-CN" err="1">
                <a:latin typeface="Times New Roman" pitchFamily="18" charset="0"/>
                <a:ea typeface="华文细黑" pitchFamily="2" charset="-122"/>
                <a:cs typeface="Times New Roman" pitchFamily="18" charset="0"/>
              </a:rPr>
              <a:t>analysed. Each of the children </a:t>
            </a:r>
            <a:r>
              <a:rPr lang="en-US" altLang="zh-CN" b="1" smtClean="0">
                <a:solidFill>
                  <a:srgbClr val="0070C0"/>
                </a:solidFill>
                <a:latin typeface="Times New Roman" pitchFamily="18" charset="0"/>
                <a:ea typeface="华文细黑" pitchFamily="2" charset="-122"/>
                <a:cs typeface="Times New Roman" pitchFamily="18" charset="0"/>
              </a:rPr>
              <a:t>    </a:t>
            </a:r>
            <a:r>
              <a:rPr lang="en-US" altLang="zh-CN" b="1">
                <a:solidFill>
                  <a:srgbClr val="0070C0"/>
                </a:solidFill>
                <a:latin typeface="Times New Roman" pitchFamily="18" charset="0"/>
                <a:ea typeface="华文细黑" pitchFamily="2" charset="-122"/>
                <a:cs typeface="Times New Roman" pitchFamily="18" charset="0"/>
              </a:rPr>
              <a:t>/ are </a:t>
            </a:r>
            <a:r>
              <a:rPr lang="en-US" altLang="zh-CN">
                <a:latin typeface="Times New Roman" pitchFamily="18" charset="0"/>
                <a:ea typeface="华文细黑" pitchFamily="2" charset="-122"/>
                <a:cs typeface="Times New Roman" pitchFamily="18" charset="0"/>
              </a:rPr>
              <a:t>given a report showing their possible talents. A recent example cited on the website is that one of the testing companies </a:t>
            </a:r>
            <a:r>
              <a:rPr lang="en-US" altLang="zh-CN" b="1">
                <a:solidFill>
                  <a:srgbClr val="0070C0"/>
                </a:solidFill>
                <a:latin typeface="Times New Roman" pitchFamily="18" charset="0"/>
                <a:ea typeface="华文细黑" pitchFamily="2" charset="-122"/>
                <a:cs typeface="Times New Roman" pitchFamily="18" charset="0"/>
              </a:rPr>
              <a:t>compare / </a:t>
            </a:r>
            <a:r>
              <a:rPr lang="en-US" altLang="zh-CN" b="1" smtClean="0">
                <a:solidFill>
                  <a:srgbClr val="0070C0"/>
                </a:solidFill>
                <a:latin typeface="Times New Roman" pitchFamily="18" charset="0"/>
                <a:ea typeface="华文细黑" pitchFamily="2" charset="-122"/>
                <a:cs typeface="Times New Roman" pitchFamily="18" charset="0"/>
              </a:rPr>
              <a:t>                </a:t>
            </a:r>
            <a:r>
              <a:rPr lang="en-US" altLang="zh-CN" smtClean="0">
                <a:latin typeface="Times New Roman" pitchFamily="18" charset="0"/>
                <a:ea typeface="华文细黑" pitchFamily="2" charset="-122"/>
                <a:cs typeface="Times New Roman" pitchFamily="18" charset="0"/>
              </a:rPr>
              <a:t>the </a:t>
            </a:r>
            <a:r>
              <a:rPr lang="en-US" altLang="zh-CN">
                <a:latin typeface="Times New Roman" pitchFamily="18" charset="0"/>
                <a:ea typeface="华文细黑" pitchFamily="2" charset="-122"/>
                <a:cs typeface="Times New Roman" pitchFamily="18" charset="0"/>
              </a:rPr>
              <a:t>talents of twins Bobby and Benny. Bobby was assessed and his </a:t>
            </a:r>
            <a:r>
              <a:rPr lang="en-US" altLang="zh-CN" smtClean="0">
                <a:latin typeface="Times New Roman" pitchFamily="18" charset="0"/>
                <a:ea typeface="华文细黑" pitchFamily="2" charset="-122"/>
                <a:cs typeface="Times New Roman" pitchFamily="18" charset="0"/>
              </a:rPr>
              <a:t>talents </a:t>
            </a:r>
            <a:r>
              <a:rPr lang="en-US" altLang="zh-CN" b="1" smtClean="0">
                <a:solidFill>
                  <a:srgbClr val="0070C0"/>
                </a:solidFill>
                <a:latin typeface="Times New Roman" pitchFamily="18" charset="0"/>
                <a:ea typeface="华文细黑" pitchFamily="2" charset="-122"/>
                <a:cs typeface="Times New Roman" pitchFamily="18" charset="0"/>
              </a:rPr>
              <a:t>was</a:t>
            </a:r>
            <a:r>
              <a:rPr lang="en-US" altLang="zh-CN" smtClean="0">
                <a:latin typeface="Times New Roman" pitchFamily="18" charset="0"/>
                <a:ea typeface="华文细黑" pitchFamily="2" charset="-122"/>
                <a:cs typeface="Times New Roman" pitchFamily="18" charset="0"/>
              </a:rPr>
              <a:t> </a:t>
            </a:r>
            <a:r>
              <a:rPr lang="en-US" altLang="zh-CN" b="1" smtClean="0">
                <a:solidFill>
                  <a:srgbClr val="0070C0"/>
                </a:solidFill>
                <a:latin typeface="Times New Roman" pitchFamily="18" charset="0"/>
                <a:ea typeface="华文细黑" pitchFamily="2" charset="-122"/>
                <a:cs typeface="Times New Roman" pitchFamily="18" charset="0"/>
              </a:rPr>
              <a:t>/          </a:t>
            </a:r>
            <a:r>
              <a:rPr lang="en-US" altLang="zh-CN" smtClean="0">
                <a:latin typeface="Times New Roman" pitchFamily="18" charset="0"/>
                <a:ea typeface="华文细黑" pitchFamily="2" charset="-122"/>
                <a:cs typeface="Times New Roman" pitchFamily="18" charset="0"/>
              </a:rPr>
              <a:t>revealed </a:t>
            </a:r>
            <a:r>
              <a:rPr lang="en-US" altLang="zh-CN">
                <a:latin typeface="Times New Roman" pitchFamily="18" charset="0"/>
                <a:ea typeface="华文细黑" pitchFamily="2" charset="-122"/>
                <a:cs typeface="Times New Roman" pitchFamily="18" charset="0"/>
              </a:rPr>
              <a:t>to be mostly scientific: a 66% chance of success in chemistry and 54% in physics </a:t>
            </a:r>
            <a:r>
              <a:rPr lang="en-US" altLang="zh-CN" b="1" smtClean="0">
                <a:solidFill>
                  <a:srgbClr val="0070C0"/>
                </a:solidFill>
                <a:latin typeface="Times New Roman" pitchFamily="18" charset="0"/>
                <a:ea typeface="华文细黑" pitchFamily="2" charset="-122"/>
                <a:cs typeface="Times New Roman" pitchFamily="18" charset="0"/>
              </a:rPr>
              <a:t>was /           </a:t>
            </a:r>
            <a:r>
              <a:rPr lang="en-US" altLang="zh-CN" smtClean="0">
                <a:latin typeface="Times New Roman" pitchFamily="18" charset="0"/>
                <a:ea typeface="华文细黑" pitchFamily="2" charset="-122"/>
                <a:cs typeface="Times New Roman" pitchFamily="18" charset="0"/>
              </a:rPr>
              <a:t>shown</a:t>
            </a:r>
            <a:r>
              <a:rPr lang="en-US" altLang="zh-CN">
                <a:latin typeface="Times New Roman" pitchFamily="18" charset="0"/>
                <a:ea typeface="华文细黑" pitchFamily="2" charset="-122"/>
                <a:cs typeface="Times New Roman" pitchFamily="18" charset="0"/>
              </a:rPr>
              <a:t>. Meanwhile, Benny’s highest score </a:t>
            </a:r>
            <a:r>
              <a:rPr lang="en-US" altLang="zh-CN" smtClean="0">
                <a:latin typeface="Times New Roman" pitchFamily="18" charset="0"/>
                <a:ea typeface="华文细黑" pitchFamily="2" charset="-122"/>
                <a:cs typeface="Times New Roman" pitchFamily="18" charset="0"/>
              </a:rPr>
              <a:t>       </a:t>
            </a:r>
            <a:r>
              <a:rPr lang="en-US" altLang="zh-CN" b="1" smtClean="0">
                <a:solidFill>
                  <a:srgbClr val="0070C0"/>
                </a:solidFill>
                <a:latin typeface="Times New Roman" pitchFamily="18" charset="0"/>
                <a:ea typeface="华文细黑" pitchFamily="2" charset="-122"/>
                <a:cs typeface="Times New Roman" pitchFamily="18" charset="0"/>
              </a:rPr>
              <a:t>/         </a:t>
            </a:r>
            <a:r>
              <a:rPr lang="en-US" altLang="zh-CN" smtClean="0">
                <a:latin typeface="Times New Roman" pitchFamily="18" charset="0"/>
                <a:ea typeface="华文细黑" pitchFamily="2" charset="-122"/>
                <a:cs typeface="Times New Roman" pitchFamily="18" charset="0"/>
              </a:rPr>
              <a:t>shown </a:t>
            </a:r>
            <a:r>
              <a:rPr lang="en-US" altLang="zh-CN">
                <a:latin typeface="Times New Roman" pitchFamily="18" charset="0"/>
                <a:ea typeface="华文细黑" pitchFamily="2" charset="-122"/>
                <a:cs typeface="Times New Roman" pitchFamily="18" charset="0"/>
              </a:rPr>
              <a:t>to be in an arts subject: the test gave him 68% for literary studies. Is genetic testing reliable? Some scientists say that more evidence </a:t>
            </a:r>
            <a:r>
              <a:rPr lang="en-US" altLang="zh-CN" smtClean="0">
                <a:latin typeface="Times New Roman" pitchFamily="18" charset="0"/>
                <a:ea typeface="华文细黑" pitchFamily="2" charset="-122"/>
                <a:cs typeface="Times New Roman" pitchFamily="18" charset="0"/>
              </a:rPr>
              <a:t>    </a:t>
            </a:r>
            <a:r>
              <a:rPr lang="en-US" altLang="zh-CN" b="1" smtClean="0">
                <a:solidFill>
                  <a:srgbClr val="0070C0"/>
                </a:solidFill>
                <a:latin typeface="Times New Roman" pitchFamily="18" charset="0"/>
                <a:ea typeface="华文细黑" pitchFamily="2" charset="-122"/>
                <a:cs typeface="Times New Roman" pitchFamily="18" charset="0"/>
              </a:rPr>
              <a:t>/ </a:t>
            </a:r>
            <a:r>
              <a:rPr lang="en-US" altLang="zh-CN" b="1">
                <a:solidFill>
                  <a:srgbClr val="0070C0"/>
                </a:solidFill>
                <a:latin typeface="Times New Roman" pitchFamily="18" charset="0"/>
                <a:ea typeface="华文细黑" pitchFamily="2" charset="-122"/>
                <a:cs typeface="Times New Roman" pitchFamily="18" charset="0"/>
              </a:rPr>
              <a:t>are </a:t>
            </a:r>
            <a:r>
              <a:rPr lang="en-US" altLang="zh-CN">
                <a:latin typeface="Times New Roman" pitchFamily="18" charset="0"/>
                <a:ea typeface="华文细黑" pitchFamily="2" charset="-122"/>
                <a:cs typeface="Times New Roman" pitchFamily="18" charset="0"/>
              </a:rPr>
              <a:t>needed. </a:t>
            </a:r>
          </a:p>
        </p:txBody>
      </p:sp>
      <p:sp>
        <p:nvSpPr>
          <p:cNvPr id="5" name="TextBox 4"/>
          <p:cNvSpPr txBox="1"/>
          <p:nvPr/>
        </p:nvSpPr>
        <p:spPr>
          <a:xfrm>
            <a:off x="2357422" y="1370434"/>
            <a:ext cx="1857388" cy="415498"/>
          </a:xfrm>
          <a:prstGeom prst="rect">
            <a:avLst/>
          </a:prstGeom>
          <a:noFill/>
        </p:spPr>
        <p:txBody>
          <a:bodyPr wrap="square" rtlCol="0">
            <a:spAutoFit/>
          </a:bodyPr>
          <a:lstStyle/>
          <a:p>
            <a:r>
              <a:rPr lang="en-US" altLang="zh-CN" sz="2100" smtClean="0">
                <a:latin typeface="Times New Roman" pitchFamily="18" charset="0"/>
                <a:ea typeface="华文细黑" pitchFamily="2" charset="-122"/>
                <a:cs typeface="Times New Roman" pitchFamily="18" charset="0"/>
              </a:rPr>
              <a:t> </a:t>
            </a:r>
            <a:r>
              <a:rPr lang="en-US" altLang="zh-CN" sz="2100" b="1" smtClean="0">
                <a:solidFill>
                  <a:srgbClr val="0070C0"/>
                </a:solidFill>
                <a:latin typeface="Times New Roman" pitchFamily="18" charset="0"/>
                <a:ea typeface="华文细黑" pitchFamily="2" charset="-122"/>
                <a:cs typeface="Times New Roman" pitchFamily="18" charset="0"/>
              </a:rPr>
              <a:t>have   </a:t>
            </a:r>
            <a:endParaRPr lang="zh-CN" altLang="en-US" sz="2100"/>
          </a:p>
        </p:txBody>
      </p:sp>
      <p:sp>
        <p:nvSpPr>
          <p:cNvPr id="6" name="TextBox 5"/>
          <p:cNvSpPr txBox="1"/>
          <p:nvPr/>
        </p:nvSpPr>
        <p:spPr>
          <a:xfrm>
            <a:off x="2786050" y="1941938"/>
            <a:ext cx="1500198" cy="415498"/>
          </a:xfrm>
          <a:prstGeom prst="rect">
            <a:avLst/>
          </a:prstGeom>
          <a:noFill/>
        </p:spPr>
        <p:txBody>
          <a:bodyPr wrap="square" rtlCol="0">
            <a:spAutoFit/>
          </a:bodyPr>
          <a:lstStyle/>
          <a:p>
            <a:r>
              <a:rPr lang="en-US" altLang="zh-CN" sz="2000" b="1" smtClean="0">
                <a:solidFill>
                  <a:srgbClr val="0070C0"/>
                </a:solidFill>
                <a:latin typeface="Times New Roman" pitchFamily="18" charset="0"/>
                <a:ea typeface="华文细黑" pitchFamily="2" charset="-122"/>
                <a:cs typeface="Times New Roman" pitchFamily="18" charset="0"/>
              </a:rPr>
              <a:t>provides</a:t>
            </a:r>
            <a:endParaRPr lang="zh-CN" altLang="en-US" sz="2000"/>
          </a:p>
        </p:txBody>
      </p:sp>
      <p:sp>
        <p:nvSpPr>
          <p:cNvPr id="7" name="TextBox 6"/>
          <p:cNvSpPr txBox="1"/>
          <p:nvPr/>
        </p:nvSpPr>
        <p:spPr>
          <a:xfrm>
            <a:off x="8143900" y="2000246"/>
            <a:ext cx="1143008" cy="400110"/>
          </a:xfrm>
          <a:prstGeom prst="rect">
            <a:avLst/>
          </a:prstGeom>
          <a:noFill/>
        </p:spPr>
        <p:txBody>
          <a:bodyPr wrap="square" rtlCol="0">
            <a:spAutoFit/>
          </a:bodyPr>
          <a:lstStyle/>
          <a:p>
            <a:r>
              <a:rPr lang="en-US" altLang="zh-CN" sz="2000" b="1" smtClean="0">
                <a:solidFill>
                  <a:srgbClr val="0070C0"/>
                </a:solidFill>
                <a:latin typeface="Times New Roman" pitchFamily="18" charset="0"/>
                <a:ea typeface="华文细黑" pitchFamily="2" charset="-122"/>
                <a:cs typeface="Times New Roman" pitchFamily="18" charset="0"/>
              </a:rPr>
              <a:t>This is </a:t>
            </a:r>
            <a:endParaRPr lang="zh-CN" altLang="en-US" sz="2000"/>
          </a:p>
        </p:txBody>
      </p:sp>
      <p:sp>
        <p:nvSpPr>
          <p:cNvPr id="8" name="TextBox 7"/>
          <p:cNvSpPr txBox="1"/>
          <p:nvPr/>
        </p:nvSpPr>
        <p:spPr>
          <a:xfrm>
            <a:off x="5143504" y="2243078"/>
            <a:ext cx="500066" cy="400110"/>
          </a:xfrm>
          <a:prstGeom prst="rect">
            <a:avLst/>
          </a:prstGeom>
          <a:noFill/>
        </p:spPr>
        <p:txBody>
          <a:bodyPr wrap="square" rtlCol="0">
            <a:spAutoFit/>
          </a:bodyPr>
          <a:lstStyle/>
          <a:p>
            <a:r>
              <a:rPr lang="en-US" altLang="zh-CN" sz="2000" b="1" smtClean="0">
                <a:solidFill>
                  <a:srgbClr val="0070C0"/>
                </a:solidFill>
                <a:latin typeface="Times New Roman" pitchFamily="18" charset="0"/>
                <a:ea typeface="华文细黑" pitchFamily="2" charset="-122"/>
                <a:cs typeface="Times New Roman" pitchFamily="18" charset="0"/>
              </a:rPr>
              <a:t>is</a:t>
            </a:r>
            <a:endParaRPr lang="zh-CN" altLang="en-US" sz="2000"/>
          </a:p>
        </p:txBody>
      </p:sp>
      <p:sp>
        <p:nvSpPr>
          <p:cNvPr id="9" name="TextBox 8"/>
          <p:cNvSpPr txBox="1"/>
          <p:nvPr/>
        </p:nvSpPr>
        <p:spPr>
          <a:xfrm>
            <a:off x="2857488" y="2814582"/>
            <a:ext cx="1357322" cy="400110"/>
          </a:xfrm>
          <a:prstGeom prst="rect">
            <a:avLst/>
          </a:prstGeom>
          <a:noFill/>
        </p:spPr>
        <p:txBody>
          <a:bodyPr wrap="square" rtlCol="0">
            <a:spAutoFit/>
          </a:bodyPr>
          <a:lstStyle/>
          <a:p>
            <a:r>
              <a:rPr lang="en-US" altLang="zh-CN" sz="2000" b="1" smtClean="0">
                <a:solidFill>
                  <a:srgbClr val="0070C0"/>
                </a:solidFill>
                <a:latin typeface="Times New Roman" pitchFamily="18" charset="0"/>
                <a:ea typeface="华文细黑" pitchFamily="2" charset="-122"/>
                <a:cs typeface="Times New Roman" pitchFamily="18" charset="0"/>
              </a:rPr>
              <a:t>compares</a:t>
            </a:r>
            <a:endParaRPr lang="zh-CN" altLang="en-US" sz="2000"/>
          </a:p>
        </p:txBody>
      </p:sp>
      <p:sp>
        <p:nvSpPr>
          <p:cNvPr id="10" name="矩形 9"/>
          <p:cNvSpPr/>
          <p:nvPr/>
        </p:nvSpPr>
        <p:spPr>
          <a:xfrm>
            <a:off x="4786314" y="3714758"/>
            <a:ext cx="707438" cy="400110"/>
          </a:xfrm>
          <a:prstGeom prst="rect">
            <a:avLst/>
          </a:prstGeom>
        </p:spPr>
        <p:txBody>
          <a:bodyPr wrap="square">
            <a:spAutoFit/>
          </a:bodyPr>
          <a:lstStyle/>
          <a:p>
            <a:r>
              <a:rPr lang="en-US" altLang="zh-CN" sz="2000" b="1" smtClean="0">
                <a:solidFill>
                  <a:srgbClr val="0070C0"/>
                </a:solidFill>
                <a:latin typeface="Times New Roman" pitchFamily="18" charset="0"/>
                <a:ea typeface="华文细黑" pitchFamily="2" charset="-122"/>
                <a:cs typeface="Times New Roman" pitchFamily="18" charset="0"/>
              </a:rPr>
              <a:t>were</a:t>
            </a:r>
            <a:endParaRPr lang="zh-CN" altLang="en-US" sz="2000"/>
          </a:p>
        </p:txBody>
      </p:sp>
      <p:sp>
        <p:nvSpPr>
          <p:cNvPr id="11" name="矩形 10"/>
          <p:cNvSpPr/>
          <p:nvPr/>
        </p:nvSpPr>
        <p:spPr>
          <a:xfrm>
            <a:off x="6643702" y="3386086"/>
            <a:ext cx="857256" cy="400110"/>
          </a:xfrm>
          <a:prstGeom prst="rect">
            <a:avLst/>
          </a:prstGeom>
        </p:spPr>
        <p:txBody>
          <a:bodyPr wrap="square">
            <a:spAutoFit/>
          </a:bodyPr>
          <a:lstStyle/>
          <a:p>
            <a:r>
              <a:rPr lang="en-US" altLang="zh-CN" sz="2000" b="1" smtClean="0">
                <a:solidFill>
                  <a:srgbClr val="0070C0"/>
                </a:solidFill>
                <a:latin typeface="Times New Roman" pitchFamily="18" charset="0"/>
                <a:ea typeface="华文细黑" pitchFamily="2" charset="-122"/>
                <a:cs typeface="Times New Roman" pitchFamily="18" charset="0"/>
              </a:rPr>
              <a:t>were</a:t>
            </a:r>
            <a:endParaRPr lang="zh-CN" altLang="en-US" sz="2000"/>
          </a:p>
        </p:txBody>
      </p:sp>
      <p:sp>
        <p:nvSpPr>
          <p:cNvPr id="12" name="矩形 11"/>
          <p:cNvSpPr/>
          <p:nvPr/>
        </p:nvSpPr>
        <p:spPr>
          <a:xfrm>
            <a:off x="4214810" y="3714758"/>
            <a:ext cx="1241183" cy="400110"/>
          </a:xfrm>
          <a:prstGeom prst="rect">
            <a:avLst/>
          </a:prstGeom>
        </p:spPr>
        <p:txBody>
          <a:bodyPr wrap="square">
            <a:spAutoFit/>
          </a:bodyPr>
          <a:lstStyle/>
          <a:p>
            <a:r>
              <a:rPr lang="en-US" altLang="zh-CN" sz="2000" b="1" smtClean="0">
                <a:solidFill>
                  <a:srgbClr val="0070C0"/>
                </a:solidFill>
                <a:latin typeface="Times New Roman" pitchFamily="18" charset="0"/>
                <a:ea typeface="华文细黑" pitchFamily="2" charset="-122"/>
                <a:cs typeface="Times New Roman" pitchFamily="18" charset="0"/>
              </a:rPr>
              <a:t>was</a:t>
            </a:r>
            <a:endParaRPr lang="zh-CN" altLang="en-US" sz="2000"/>
          </a:p>
        </p:txBody>
      </p:sp>
      <p:sp>
        <p:nvSpPr>
          <p:cNvPr id="13" name="TextBox 12"/>
          <p:cNvSpPr txBox="1"/>
          <p:nvPr/>
        </p:nvSpPr>
        <p:spPr>
          <a:xfrm>
            <a:off x="4071934" y="4286262"/>
            <a:ext cx="500066" cy="400110"/>
          </a:xfrm>
          <a:prstGeom prst="rect">
            <a:avLst/>
          </a:prstGeom>
          <a:noFill/>
        </p:spPr>
        <p:txBody>
          <a:bodyPr wrap="square" rtlCol="0">
            <a:spAutoFit/>
          </a:bodyPr>
          <a:lstStyle/>
          <a:p>
            <a:r>
              <a:rPr lang="en-US" altLang="zh-CN" sz="2000" b="1" smtClean="0">
                <a:solidFill>
                  <a:srgbClr val="0070C0"/>
                </a:solidFill>
                <a:latin typeface="Times New Roman" pitchFamily="18" charset="0"/>
                <a:ea typeface="华文细黑" pitchFamily="2" charset="-122"/>
                <a:cs typeface="Times New Roman" pitchFamily="18" charset="0"/>
              </a:rPr>
              <a:t>is </a:t>
            </a:r>
            <a:endParaRPr lang="zh-CN" altLang="en-US" sz="2000"/>
          </a:p>
        </p:txBody>
      </p:sp>
      <p:sp>
        <p:nvSpPr>
          <p:cNvPr id="14" name="矩形 13"/>
          <p:cNvSpPr/>
          <p:nvPr/>
        </p:nvSpPr>
        <p:spPr>
          <a:xfrm>
            <a:off x="4143372" y="3100334"/>
            <a:ext cx="857256" cy="400110"/>
          </a:xfrm>
          <a:prstGeom prst="rect">
            <a:avLst/>
          </a:prstGeom>
        </p:spPr>
        <p:txBody>
          <a:bodyPr wrap="square">
            <a:spAutoFit/>
          </a:bodyPr>
          <a:lstStyle/>
          <a:p>
            <a:r>
              <a:rPr lang="en-US" altLang="zh-CN" sz="2000" b="1" smtClean="0">
                <a:solidFill>
                  <a:srgbClr val="0070C0"/>
                </a:solidFill>
                <a:latin typeface="Times New Roman" pitchFamily="18" charset="0"/>
                <a:ea typeface="华文细黑" pitchFamily="2" charset="-122"/>
                <a:cs typeface="Times New Roman" pitchFamily="18" charset="0"/>
              </a:rPr>
              <a:t>were</a:t>
            </a:r>
            <a:endParaRPr lang="zh-CN" altLang="en-US" sz="200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6" presetClass="emph" presetSubtype="0" fill="hold" nodeType="clickEffect">
                                  <p:stCondLst>
                                    <p:cond delay="0"/>
                                  </p:stCondLst>
                                  <p:iterate type="lt">
                                    <p:tmPct val="4000"/>
                                  </p:iterate>
                                  <p:childTnLst>
                                    <p:set>
                                      <p:cBhvr override="childStyle">
                                        <p:cTn id="6" dur="500" fill="hold"/>
                                        <p:tgtEl>
                                          <p:spTgt spid="5">
                                            <p:txEl>
                                              <p:pRg st="0" end="0"/>
                                            </p:txEl>
                                          </p:spTgt>
                                        </p:tgtEl>
                                        <p:attrNameLst>
                                          <p:attrName>style.color</p:attrName>
                                        </p:attrNameLst>
                                      </p:cBhvr>
                                      <p:to>
                                        <p:clrVal>
                                          <a:schemeClr val="accent2"/>
                                        </p:clrVal>
                                      </p:to>
                                    </p:set>
                                    <p:set>
                                      <p:cBhvr>
                                        <p:cTn id="7" dur="500" fill="hold"/>
                                        <p:tgtEl>
                                          <p:spTgt spid="5">
                                            <p:txEl>
                                              <p:pRg st="0" end="0"/>
                                            </p:txEl>
                                          </p:spTgt>
                                        </p:tgtEl>
                                        <p:attrNameLst>
                                          <p:attrName>fillcolor</p:attrName>
                                        </p:attrNameLst>
                                      </p:cBhvr>
                                      <p:to>
                                        <p:clrVal>
                                          <a:schemeClr val="accent2"/>
                                        </p:clrVal>
                                      </p:to>
                                    </p:set>
                                    <p:set>
                                      <p:cBhvr>
                                        <p:cTn id="8" dur="500" fill="hold"/>
                                        <p:tgtEl>
                                          <p:spTgt spid="5">
                                            <p:txEl>
                                              <p:pRg st="0" end="0"/>
                                            </p:txEl>
                                          </p:spTgt>
                                        </p:tgtEl>
                                        <p:attrNameLst>
                                          <p:attrName>fill.type</p:attrName>
                                        </p:attrNameLst>
                                      </p:cBhvr>
                                      <p:to>
                                        <p:strVal val="solid"/>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6" presetClass="emph" presetSubtype="0" fill="hold" nodeType="clickEffect">
                                  <p:stCondLst>
                                    <p:cond delay="0"/>
                                  </p:stCondLst>
                                  <p:iterate type="lt">
                                    <p:tmPct val="4000"/>
                                  </p:iterate>
                                  <p:childTnLst>
                                    <p:set>
                                      <p:cBhvr override="childStyle">
                                        <p:cTn id="12" dur="500" fill="hold"/>
                                        <p:tgtEl>
                                          <p:spTgt spid="6">
                                            <p:txEl>
                                              <p:pRg st="0" end="0"/>
                                            </p:txEl>
                                          </p:spTgt>
                                        </p:tgtEl>
                                        <p:attrNameLst>
                                          <p:attrName>style.color</p:attrName>
                                        </p:attrNameLst>
                                      </p:cBhvr>
                                      <p:to>
                                        <p:clrVal>
                                          <a:schemeClr val="accent2"/>
                                        </p:clrVal>
                                      </p:to>
                                    </p:set>
                                    <p:set>
                                      <p:cBhvr>
                                        <p:cTn id="13" dur="500" fill="hold"/>
                                        <p:tgtEl>
                                          <p:spTgt spid="6">
                                            <p:txEl>
                                              <p:pRg st="0" end="0"/>
                                            </p:txEl>
                                          </p:spTgt>
                                        </p:tgtEl>
                                        <p:attrNameLst>
                                          <p:attrName>fillcolor</p:attrName>
                                        </p:attrNameLst>
                                      </p:cBhvr>
                                      <p:to>
                                        <p:clrVal>
                                          <a:schemeClr val="accent2"/>
                                        </p:clrVal>
                                      </p:to>
                                    </p:set>
                                    <p:set>
                                      <p:cBhvr>
                                        <p:cTn id="14" dur="500" fill="hold"/>
                                        <p:tgtEl>
                                          <p:spTgt spid="6">
                                            <p:txEl>
                                              <p:pRg st="0" end="0"/>
                                            </p:txEl>
                                          </p:spTgt>
                                        </p:tgtEl>
                                        <p:attrNameLst>
                                          <p:attrName>fill.type</p:attrName>
                                        </p:attrNameLst>
                                      </p:cBhvr>
                                      <p:to>
                                        <p:strVal val="solid"/>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6" presetClass="emph" presetSubtype="0" fill="hold" grpId="0" nodeType="clickEffect">
                                  <p:stCondLst>
                                    <p:cond delay="0"/>
                                  </p:stCondLst>
                                  <p:iterate type="lt">
                                    <p:tmPct val="4000"/>
                                  </p:iterate>
                                  <p:childTnLst>
                                    <p:set>
                                      <p:cBhvr override="childStyle">
                                        <p:cTn id="18" dur="500" fill="hold"/>
                                        <p:tgtEl>
                                          <p:spTgt spid="7"/>
                                        </p:tgtEl>
                                        <p:attrNameLst>
                                          <p:attrName>style.color</p:attrName>
                                        </p:attrNameLst>
                                      </p:cBhvr>
                                      <p:to>
                                        <p:clrVal>
                                          <a:schemeClr val="accent2"/>
                                        </p:clrVal>
                                      </p:to>
                                    </p:set>
                                    <p:set>
                                      <p:cBhvr>
                                        <p:cTn id="19" dur="500" fill="hold"/>
                                        <p:tgtEl>
                                          <p:spTgt spid="7"/>
                                        </p:tgtEl>
                                        <p:attrNameLst>
                                          <p:attrName>fillcolor</p:attrName>
                                        </p:attrNameLst>
                                      </p:cBhvr>
                                      <p:to>
                                        <p:clrVal>
                                          <a:schemeClr val="accent2"/>
                                        </p:clrVal>
                                      </p:to>
                                    </p:set>
                                    <p:set>
                                      <p:cBhvr>
                                        <p:cTn id="20" dur="500" fill="hold"/>
                                        <p:tgtEl>
                                          <p:spTgt spid="7"/>
                                        </p:tgtEl>
                                        <p:attrNameLst>
                                          <p:attrName>fill.type</p:attrName>
                                        </p:attrNameLst>
                                      </p:cBhvr>
                                      <p:to>
                                        <p:strVal val="solid"/>
                                      </p:to>
                                    </p:set>
                                  </p:childTnLst>
                                </p:cTn>
                              </p:par>
                            </p:childTnLst>
                          </p:cTn>
                        </p:par>
                      </p:childTnLst>
                    </p:cTn>
                  </p:par>
                  <p:par>
                    <p:cTn id="21" fill="hold" nodeType="clickPar">
                      <p:stCondLst>
                        <p:cond delay="indefinite"/>
                      </p:stCondLst>
                      <p:childTnLst>
                        <p:par>
                          <p:cTn id="22" fill="hold" nodeType="afterGroup">
                            <p:stCondLst>
                              <p:cond delay="0"/>
                            </p:stCondLst>
                            <p:childTnLst>
                              <p:par>
                                <p:cTn id="23" presetID="16" presetClass="emph" presetSubtype="0" fill="hold" nodeType="clickEffect">
                                  <p:stCondLst>
                                    <p:cond delay="0"/>
                                  </p:stCondLst>
                                  <p:iterate type="lt">
                                    <p:tmPct val="4000"/>
                                  </p:iterate>
                                  <p:childTnLst>
                                    <p:set>
                                      <p:cBhvr override="childStyle">
                                        <p:cTn id="24" dur="500" fill="hold"/>
                                        <p:tgtEl>
                                          <p:spTgt spid="8">
                                            <p:txEl>
                                              <p:pRg st="0" end="0"/>
                                            </p:txEl>
                                          </p:spTgt>
                                        </p:tgtEl>
                                        <p:attrNameLst>
                                          <p:attrName>style.color</p:attrName>
                                        </p:attrNameLst>
                                      </p:cBhvr>
                                      <p:to>
                                        <p:clrVal>
                                          <a:schemeClr val="accent2"/>
                                        </p:clrVal>
                                      </p:to>
                                    </p:set>
                                    <p:set>
                                      <p:cBhvr>
                                        <p:cTn id="25" dur="500" fill="hold"/>
                                        <p:tgtEl>
                                          <p:spTgt spid="8">
                                            <p:txEl>
                                              <p:pRg st="0" end="0"/>
                                            </p:txEl>
                                          </p:spTgt>
                                        </p:tgtEl>
                                        <p:attrNameLst>
                                          <p:attrName>fillcolor</p:attrName>
                                        </p:attrNameLst>
                                      </p:cBhvr>
                                      <p:to>
                                        <p:clrVal>
                                          <a:schemeClr val="accent2"/>
                                        </p:clrVal>
                                      </p:to>
                                    </p:set>
                                    <p:set>
                                      <p:cBhvr>
                                        <p:cTn id="26" dur="500" fill="hold"/>
                                        <p:tgtEl>
                                          <p:spTgt spid="8">
                                            <p:txEl>
                                              <p:pRg st="0" end="0"/>
                                            </p:txEl>
                                          </p:spTgt>
                                        </p:tgtEl>
                                        <p:attrNameLst>
                                          <p:attrName>fill.type</p:attrName>
                                        </p:attrNameLst>
                                      </p:cBhvr>
                                      <p:to>
                                        <p:strVal val="solid"/>
                                      </p:to>
                                    </p:set>
                                  </p:childTnLst>
                                </p:cTn>
                              </p:par>
                            </p:childTnLst>
                          </p:cTn>
                        </p:par>
                      </p:childTnLst>
                    </p:cTn>
                  </p:par>
                  <p:par>
                    <p:cTn id="27" fill="hold" nodeType="clickPar">
                      <p:stCondLst>
                        <p:cond delay="indefinite"/>
                      </p:stCondLst>
                      <p:childTnLst>
                        <p:par>
                          <p:cTn id="28" fill="hold" nodeType="afterGroup">
                            <p:stCondLst>
                              <p:cond delay="0"/>
                            </p:stCondLst>
                            <p:childTnLst>
                              <p:par>
                                <p:cTn id="29" presetID="16" presetClass="emph" presetSubtype="0" fill="hold" nodeType="clickEffect">
                                  <p:stCondLst>
                                    <p:cond delay="0"/>
                                  </p:stCondLst>
                                  <p:iterate type="lt">
                                    <p:tmPct val="4000"/>
                                  </p:iterate>
                                  <p:childTnLst>
                                    <p:set>
                                      <p:cBhvr override="childStyle">
                                        <p:cTn id="30" dur="500" fill="hold"/>
                                        <p:tgtEl>
                                          <p:spTgt spid="9">
                                            <p:txEl>
                                              <p:pRg st="0" end="0"/>
                                            </p:txEl>
                                          </p:spTgt>
                                        </p:tgtEl>
                                        <p:attrNameLst>
                                          <p:attrName>style.color</p:attrName>
                                        </p:attrNameLst>
                                      </p:cBhvr>
                                      <p:to>
                                        <p:clrVal>
                                          <a:schemeClr val="accent2"/>
                                        </p:clrVal>
                                      </p:to>
                                    </p:set>
                                    <p:set>
                                      <p:cBhvr>
                                        <p:cTn id="31" dur="500" fill="hold"/>
                                        <p:tgtEl>
                                          <p:spTgt spid="9">
                                            <p:txEl>
                                              <p:pRg st="0" end="0"/>
                                            </p:txEl>
                                          </p:spTgt>
                                        </p:tgtEl>
                                        <p:attrNameLst>
                                          <p:attrName>fillcolor</p:attrName>
                                        </p:attrNameLst>
                                      </p:cBhvr>
                                      <p:to>
                                        <p:clrVal>
                                          <a:schemeClr val="accent2"/>
                                        </p:clrVal>
                                      </p:to>
                                    </p:set>
                                    <p:set>
                                      <p:cBhvr>
                                        <p:cTn id="32" dur="500" fill="hold"/>
                                        <p:tgtEl>
                                          <p:spTgt spid="9">
                                            <p:txEl>
                                              <p:pRg st="0" end="0"/>
                                            </p:txEl>
                                          </p:spTgt>
                                        </p:tgtEl>
                                        <p:attrNameLst>
                                          <p:attrName>fill.type</p:attrName>
                                        </p:attrNameLst>
                                      </p:cBhvr>
                                      <p:to>
                                        <p:strVal val="solid"/>
                                      </p:to>
                                    </p:set>
                                  </p:childTnLst>
                                </p:cTn>
                              </p:par>
                            </p:childTnLst>
                          </p:cTn>
                        </p:par>
                      </p:childTnLst>
                    </p:cTn>
                  </p:par>
                  <p:par>
                    <p:cTn id="33" fill="hold" nodeType="clickPar">
                      <p:stCondLst>
                        <p:cond delay="indefinite"/>
                      </p:stCondLst>
                      <p:childTnLst>
                        <p:par>
                          <p:cTn id="34" fill="hold" nodeType="afterGroup">
                            <p:stCondLst>
                              <p:cond delay="0"/>
                            </p:stCondLst>
                            <p:childTnLst>
                              <p:par>
                                <p:cTn id="35" presetID="16" presetClass="emph" presetSubtype="0" fill="hold" grpId="0" nodeType="clickEffect">
                                  <p:stCondLst>
                                    <p:cond delay="0"/>
                                  </p:stCondLst>
                                  <p:iterate type="lt">
                                    <p:tmPct val="4000"/>
                                  </p:iterate>
                                  <p:childTnLst>
                                    <p:set>
                                      <p:cBhvr override="childStyle">
                                        <p:cTn id="36" dur="500" fill="hold"/>
                                        <p:tgtEl>
                                          <p:spTgt spid="14"/>
                                        </p:tgtEl>
                                        <p:attrNameLst>
                                          <p:attrName>style.color</p:attrName>
                                        </p:attrNameLst>
                                      </p:cBhvr>
                                      <p:to>
                                        <p:clrVal>
                                          <a:schemeClr val="accent2"/>
                                        </p:clrVal>
                                      </p:to>
                                    </p:set>
                                    <p:set>
                                      <p:cBhvr>
                                        <p:cTn id="37" dur="500" fill="hold"/>
                                        <p:tgtEl>
                                          <p:spTgt spid="14"/>
                                        </p:tgtEl>
                                        <p:attrNameLst>
                                          <p:attrName>fillcolor</p:attrName>
                                        </p:attrNameLst>
                                      </p:cBhvr>
                                      <p:to>
                                        <p:clrVal>
                                          <a:schemeClr val="accent2"/>
                                        </p:clrVal>
                                      </p:to>
                                    </p:set>
                                    <p:set>
                                      <p:cBhvr>
                                        <p:cTn id="38" dur="500" fill="hold"/>
                                        <p:tgtEl>
                                          <p:spTgt spid="14"/>
                                        </p:tgtEl>
                                        <p:attrNameLst>
                                          <p:attrName>fill.type</p:attrName>
                                        </p:attrNameLst>
                                      </p:cBhvr>
                                      <p:to>
                                        <p:strVal val="solid"/>
                                      </p:to>
                                    </p:set>
                                  </p:childTnLst>
                                </p:cTn>
                              </p:par>
                            </p:childTnLst>
                          </p:cTn>
                        </p:par>
                      </p:childTnLst>
                    </p:cTn>
                  </p:par>
                  <p:par>
                    <p:cTn id="39" fill="hold" nodeType="clickPar">
                      <p:stCondLst>
                        <p:cond delay="indefinite"/>
                      </p:stCondLst>
                      <p:childTnLst>
                        <p:par>
                          <p:cTn id="40" fill="hold" nodeType="afterGroup">
                            <p:stCondLst>
                              <p:cond delay="0"/>
                            </p:stCondLst>
                            <p:childTnLst>
                              <p:par>
                                <p:cTn id="41" presetID="16" presetClass="emph" presetSubtype="0" fill="hold" grpId="0" nodeType="clickEffect">
                                  <p:stCondLst>
                                    <p:cond delay="0"/>
                                  </p:stCondLst>
                                  <p:iterate type="lt">
                                    <p:tmPct val="4000"/>
                                  </p:iterate>
                                  <p:childTnLst>
                                    <p:set>
                                      <p:cBhvr override="childStyle">
                                        <p:cTn id="42" dur="500" fill="hold"/>
                                        <p:tgtEl>
                                          <p:spTgt spid="11"/>
                                        </p:tgtEl>
                                        <p:attrNameLst>
                                          <p:attrName>style.color</p:attrName>
                                        </p:attrNameLst>
                                      </p:cBhvr>
                                      <p:to>
                                        <p:clrVal>
                                          <a:schemeClr val="accent2"/>
                                        </p:clrVal>
                                      </p:to>
                                    </p:set>
                                    <p:set>
                                      <p:cBhvr>
                                        <p:cTn id="43" dur="500" fill="hold"/>
                                        <p:tgtEl>
                                          <p:spTgt spid="11"/>
                                        </p:tgtEl>
                                        <p:attrNameLst>
                                          <p:attrName>fillcolor</p:attrName>
                                        </p:attrNameLst>
                                      </p:cBhvr>
                                      <p:to>
                                        <p:clrVal>
                                          <a:schemeClr val="accent2"/>
                                        </p:clrVal>
                                      </p:to>
                                    </p:set>
                                    <p:set>
                                      <p:cBhvr>
                                        <p:cTn id="44" dur="500" fill="hold"/>
                                        <p:tgtEl>
                                          <p:spTgt spid="11"/>
                                        </p:tgtEl>
                                        <p:attrNameLst>
                                          <p:attrName>fill.type</p:attrName>
                                        </p:attrNameLst>
                                      </p:cBhvr>
                                      <p:to>
                                        <p:strVal val="solid"/>
                                      </p:to>
                                    </p:set>
                                  </p:childTnLst>
                                </p:cTn>
                              </p:par>
                            </p:childTnLst>
                          </p:cTn>
                        </p:par>
                      </p:childTnLst>
                    </p:cTn>
                  </p:par>
                  <p:par>
                    <p:cTn id="45" fill="hold" nodeType="clickPar">
                      <p:stCondLst>
                        <p:cond delay="indefinite"/>
                      </p:stCondLst>
                      <p:childTnLst>
                        <p:par>
                          <p:cTn id="46" fill="hold" nodeType="afterGroup">
                            <p:stCondLst>
                              <p:cond delay="0"/>
                            </p:stCondLst>
                            <p:childTnLst>
                              <p:par>
                                <p:cTn id="47" presetID="16" presetClass="emph" presetSubtype="0" fill="hold" grpId="0" nodeType="clickEffect">
                                  <p:stCondLst>
                                    <p:cond delay="0"/>
                                  </p:stCondLst>
                                  <p:iterate type="lt">
                                    <p:tmPct val="4000"/>
                                  </p:iterate>
                                  <p:childTnLst>
                                    <p:set>
                                      <p:cBhvr override="childStyle">
                                        <p:cTn id="48" dur="500" fill="hold"/>
                                        <p:tgtEl>
                                          <p:spTgt spid="12"/>
                                        </p:tgtEl>
                                        <p:attrNameLst>
                                          <p:attrName>style.color</p:attrName>
                                        </p:attrNameLst>
                                      </p:cBhvr>
                                      <p:to>
                                        <p:clrVal>
                                          <a:schemeClr val="accent2"/>
                                        </p:clrVal>
                                      </p:to>
                                    </p:set>
                                    <p:set>
                                      <p:cBhvr>
                                        <p:cTn id="49" dur="500" fill="hold"/>
                                        <p:tgtEl>
                                          <p:spTgt spid="12"/>
                                        </p:tgtEl>
                                        <p:attrNameLst>
                                          <p:attrName>fillcolor</p:attrName>
                                        </p:attrNameLst>
                                      </p:cBhvr>
                                      <p:to>
                                        <p:clrVal>
                                          <a:schemeClr val="accent2"/>
                                        </p:clrVal>
                                      </p:to>
                                    </p:set>
                                    <p:set>
                                      <p:cBhvr>
                                        <p:cTn id="50" dur="500" fill="hold"/>
                                        <p:tgtEl>
                                          <p:spTgt spid="12"/>
                                        </p:tgtEl>
                                        <p:attrNameLst>
                                          <p:attrName>fill.type</p:attrName>
                                        </p:attrNameLst>
                                      </p:cBhvr>
                                      <p:to>
                                        <p:strVal val="solid"/>
                                      </p:to>
                                    </p:set>
                                  </p:childTnLst>
                                </p:cTn>
                              </p:par>
                            </p:childTnLst>
                          </p:cTn>
                        </p:par>
                      </p:childTnLst>
                    </p:cTn>
                  </p:par>
                  <p:par>
                    <p:cTn id="51" fill="hold" nodeType="clickPar">
                      <p:stCondLst>
                        <p:cond delay="indefinite"/>
                      </p:stCondLst>
                      <p:childTnLst>
                        <p:par>
                          <p:cTn id="52" fill="hold" nodeType="afterGroup">
                            <p:stCondLst>
                              <p:cond delay="0"/>
                            </p:stCondLst>
                            <p:childTnLst>
                              <p:par>
                                <p:cTn id="53" presetID="16" presetClass="emph" presetSubtype="0" fill="hold" grpId="0" nodeType="clickEffect">
                                  <p:stCondLst>
                                    <p:cond delay="0"/>
                                  </p:stCondLst>
                                  <p:iterate type="lt">
                                    <p:tmPct val="4000"/>
                                  </p:iterate>
                                  <p:childTnLst>
                                    <p:set>
                                      <p:cBhvr override="childStyle">
                                        <p:cTn id="54" dur="500" fill="hold"/>
                                        <p:tgtEl>
                                          <p:spTgt spid="13"/>
                                        </p:tgtEl>
                                        <p:attrNameLst>
                                          <p:attrName>style.color</p:attrName>
                                        </p:attrNameLst>
                                      </p:cBhvr>
                                      <p:to>
                                        <p:clrVal>
                                          <a:schemeClr val="accent2"/>
                                        </p:clrVal>
                                      </p:to>
                                    </p:set>
                                    <p:set>
                                      <p:cBhvr>
                                        <p:cTn id="55" dur="500" fill="hold"/>
                                        <p:tgtEl>
                                          <p:spTgt spid="13"/>
                                        </p:tgtEl>
                                        <p:attrNameLst>
                                          <p:attrName>fillcolor</p:attrName>
                                        </p:attrNameLst>
                                      </p:cBhvr>
                                      <p:to>
                                        <p:clrVal>
                                          <a:schemeClr val="accent2"/>
                                        </p:clrVal>
                                      </p:to>
                                    </p:set>
                                    <p:set>
                                      <p:cBhvr>
                                        <p:cTn id="56" dur="500" fill="hold"/>
                                        <p:tgtEl>
                                          <p:spTgt spid="1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12" grpId="0"/>
      <p:bldP spid="13" grpId="0"/>
      <p:bldP spid="14" grpId="0"/>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0481" name="标题 1"/>
          <p:cNvSpPr>
            <a:spLocks noGrp="1"/>
          </p:cNvSpPr>
          <p:nvPr>
            <p:ph type="title"/>
          </p:nvPr>
        </p:nvSpPr>
        <p:spPr>
          <a:xfrm>
            <a:off x="214282" y="571486"/>
            <a:ext cx="5821818" cy="993775"/>
          </a:xfrm>
        </p:spPr>
        <p:txBody>
          <a:bodyPr/>
          <a:lstStyle/>
          <a:p>
            <a:pPr marL="144000" eaLnBrk="1" hangingPunct="1">
              <a:lnSpc>
                <a:spcPct val="100000"/>
              </a:lnSpc>
            </a:pPr>
            <a:r>
              <a:rPr lang="en-US" altLang="zh-CN" sz="2400" b="1">
                <a:latin typeface="Verdana" pitchFamily="34" charset="0"/>
              </a:rPr>
              <a:t>Activity 3 </a:t>
            </a:r>
            <a:br>
              <a:rPr lang="en-US" altLang="zh-CN" sz="2400" b="1" smtClean="0">
                <a:latin typeface="Verdana" pitchFamily="34" charset="0"/>
              </a:rPr>
            </a:br>
            <a:r>
              <a:rPr lang="en-US" altLang="zh-CN" sz="2300" b="1" smtClean="0">
                <a:latin typeface="Calibri" panose="020f0502020204030204" pitchFamily="34" charset="0"/>
                <a:cs typeface="Calibri" panose="020f0502020204030204" pitchFamily="34" charset="0"/>
              </a:rPr>
              <a:t>Complete </a:t>
            </a:r>
            <a:r>
              <a:rPr lang="en-US" altLang="zh-CN" sz="2300" b="1">
                <a:latin typeface="Calibri" panose="020f0502020204030204" pitchFamily="34" charset="0"/>
                <a:cs typeface="Calibri" panose="020f0502020204030204" pitchFamily="34" charset="0"/>
              </a:rPr>
              <a:t>the description according to the charts, paying attention to subject-verb agreement.</a:t>
            </a:r>
            <a:br>
              <a:rPr lang="en-US" altLang="zh-CN" sz="2300" b="1">
                <a:latin typeface="Calibri" panose="020f0502020204030204" pitchFamily="34" charset="0"/>
                <a:cs typeface="Calibri" panose="020f0502020204030204" pitchFamily="34" charset="0"/>
              </a:rPr>
            </a:br>
            <a:endParaRPr lang="zh-CN" altLang="en-US" sz="2300">
              <a:latin typeface="Calibri" panose="020f0502020204030204" pitchFamily="34" charset="0"/>
              <a:cs typeface="Calibri" panose="020f0502020204030204" pitchFamily="34" charset="0"/>
            </a:endParaRPr>
          </a:p>
        </p:txBody>
      </p:sp>
      <p:sp>
        <p:nvSpPr>
          <p:cNvPr id="20482" name="文本框 6"/>
          <p:cNvSpPr txBox="1">
            <a:spLocks noChangeArrowheads="1"/>
          </p:cNvSpPr>
          <p:nvPr/>
        </p:nvSpPr>
        <p:spPr bwMode="auto">
          <a:xfrm>
            <a:off x="357158" y="1714494"/>
            <a:ext cx="5643602" cy="3000821"/>
          </a:xfrm>
          <a:prstGeom prst="rect">
            <a:avLst/>
          </a:prstGeom>
          <a:noFill/>
          <a:ln w="9525">
            <a:noFill/>
            <a:miter lim="800000"/>
          </a:ln>
        </p:spPr>
        <p:txBody>
          <a:bodyPr wrap="square">
            <a:spAutoFit/>
          </a:bodyPr>
          <a:lstStyle/>
          <a:p>
            <a:r>
              <a:rPr lang="en-US" altLang="zh-CN" sz="2100">
                <a:solidFill>
                  <a:schemeClr val="accent2"/>
                </a:solidFill>
                <a:latin typeface="Times New Roman" pitchFamily="18" charset="0"/>
                <a:cs typeface="Times New Roman" pitchFamily="18" charset="0"/>
              </a:rPr>
              <a:t>Three quarters of the surface is made up of land, </a:t>
            </a:r>
            <a:r>
              <a:rPr lang="en-US" altLang="zh-CN" sz="2100" smtClean="0">
                <a:solidFill>
                  <a:schemeClr val="accent2"/>
                </a:solidFill>
                <a:latin typeface="Times New Roman" pitchFamily="18" charset="0"/>
                <a:cs typeface="Times New Roman" pitchFamily="18" charset="0"/>
              </a:rPr>
              <a:t>while the rest is sea, covering 25% of the surface. </a:t>
            </a:r>
          </a:p>
          <a:p>
            <a:r>
              <a:rPr lang="en-US" altLang="zh-CN" sz="2100" smtClean="0">
                <a:solidFill>
                  <a:schemeClr val="accent2"/>
                </a:solidFill>
                <a:latin typeface="Times New Roman" pitchFamily="18" charset="0"/>
                <a:cs typeface="Times New Roman" pitchFamily="18" charset="0"/>
              </a:rPr>
              <a:t>Half of the land is covered with trees. Residential area and arable land both account for the same proportion, 20% of the total land. The rest is desert, covering 10% of the total land. </a:t>
            </a:r>
          </a:p>
          <a:p>
            <a:r>
              <a:rPr lang="en-US" altLang="zh-CN" sz="2100" smtClean="0">
                <a:solidFill>
                  <a:schemeClr val="accent2"/>
                </a:solidFill>
                <a:latin typeface="Times New Roman" pitchFamily="18" charset="0"/>
                <a:cs typeface="Times New Roman" pitchFamily="18" charset="0"/>
              </a:rPr>
              <a:t>There are three kinds of people. Fifty per cent of the people are original residents, 30% are from Earth and 20% are from other planets.</a:t>
            </a:r>
            <a:endParaRPr lang="en-US" altLang="zh-CN" sz="2100">
              <a:solidFill>
                <a:schemeClr val="accent2"/>
              </a:solidFill>
              <a:latin typeface="Times New Roman" pitchFamily="18" charset="0"/>
              <a:cs typeface="Times New Roman" pitchFamily="18" charset="0"/>
            </a:endParaRPr>
          </a:p>
        </p:txBody>
      </p:sp>
      <p:pic>
        <p:nvPicPr>
          <p:cNvPr id="3" name="图片 2">
            <a:extLst>
              <a:ext uri="{FF2B5EF4-FFF2-40B4-BE49-F238E27FC236}">
                <a16:creationId xmlns:a16="http://schemas.microsoft.com/office/drawing/2014/main" xmlns="" id="{C2FB9D0D-1EA0-4566-B954-27E16BBB9E37}"/>
              </a:ext>
            </a:extLst>
          </p:cNvPr>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6000760" y="1"/>
            <a:ext cx="2411597" cy="4429138"/>
          </a:xfrm>
          <a:prstGeom prst="rect">
            <a:avLst/>
          </a:prstGeom>
        </p:spPr>
      </p:pic>
      <p:sp>
        <p:nvSpPr>
          <p:cNvPr id="5" name="矩形 4"/>
          <p:cNvSpPr/>
          <p:nvPr/>
        </p:nvSpPr>
        <p:spPr>
          <a:xfrm>
            <a:off x="5857884" y="4429138"/>
            <a:ext cx="2935419" cy="523220"/>
          </a:xfrm>
          <a:prstGeom prst="rect">
            <a:avLst/>
          </a:prstGeom>
        </p:spPr>
        <p:txBody>
          <a:bodyPr wrap="none">
            <a:spAutoFit/>
          </a:bodyPr>
          <a:lstStyle/>
          <a:p>
            <a:r>
              <a:rPr lang="en-US" altLang="zh-CN" b="1" smtClean="0">
                <a:latin typeface="Bradley Hand ITC" pitchFamily="66" charset="0"/>
                <a:cs typeface="Times New Roman" pitchFamily="18" charset="0"/>
              </a:rPr>
              <a:t>Three quarters of the surface is made</a:t>
            </a:r>
          </a:p>
          <a:p>
            <a:r>
              <a:rPr lang="en-US" altLang="zh-CN" b="1" smtClean="0">
                <a:latin typeface="Bradley Hand ITC" pitchFamily="66" charset="0"/>
                <a:cs typeface="Times New Roman" pitchFamily="18" charset="0"/>
              </a:rPr>
              <a:t> up of land, … </a:t>
            </a:r>
            <a:endParaRPr lang="zh-CN" altLang="en-US" b="1">
              <a:latin typeface="Bradley Hand ITC" pitchFamily="66"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after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04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5" grpId="0"/>
    </p:bldLs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2529" name="标题 1"/>
          <p:cNvSpPr>
            <a:spLocks noGrp="1"/>
          </p:cNvSpPr>
          <p:nvPr>
            <p:ph type="title"/>
          </p:nvPr>
        </p:nvSpPr>
        <p:spPr/>
        <p:txBody>
          <a:bodyPr/>
          <a:lstStyle/>
          <a:p>
            <a:pPr eaLnBrk="1" hangingPunct="1"/>
            <a:r>
              <a:rPr lang="en-US" altLang="zh-CN" sz="2400" b="1">
                <a:latin typeface="Verdana" pitchFamily="34" charset="0"/>
              </a:rPr>
              <a:t>Activity 4</a:t>
            </a:r>
            <a:endParaRPr lang="zh-CN" altLang="en-US" sz="2400"/>
          </a:p>
        </p:txBody>
      </p:sp>
      <p:sp>
        <p:nvSpPr>
          <p:cNvPr id="22530" name="文本框 2"/>
          <p:cNvSpPr txBox="1">
            <a:spLocks noChangeArrowheads="1"/>
          </p:cNvSpPr>
          <p:nvPr/>
        </p:nvSpPr>
        <p:spPr bwMode="auto">
          <a:xfrm>
            <a:off x="800100" y="1635125"/>
            <a:ext cx="7543800" cy="830997"/>
          </a:xfrm>
          <a:prstGeom prst="rect">
            <a:avLst/>
          </a:prstGeom>
          <a:noFill/>
          <a:ln w="9525">
            <a:noFill/>
            <a:miter lim="800000"/>
          </a:ln>
        </p:spPr>
        <p:txBody>
          <a:bodyPr>
            <a:spAutoFit/>
          </a:bodyPr>
          <a:lstStyle/>
          <a:p>
            <a:r>
              <a:rPr lang="en-US" altLang="zh-CN" sz="2300" b="1" smtClean="0">
                <a:latin typeface="Calibri" panose="020f0502020204030204" pitchFamily="34" charset="0"/>
                <a:cs typeface="Calibri" panose="020f0502020204030204" pitchFamily="34" charset="0"/>
              </a:rPr>
              <a:t>Describe </a:t>
            </a:r>
            <a:r>
              <a:rPr lang="en-US" altLang="zh-CN" sz="2300" b="1">
                <a:latin typeface="Calibri" panose="020f0502020204030204" pitchFamily="34" charset="0"/>
                <a:cs typeface="Calibri" panose="020f0502020204030204" pitchFamily="34" charset="0"/>
              </a:rPr>
              <a:t>another planet for the future, paying attention to subject-verb agreement.</a:t>
            </a:r>
            <a:endParaRPr lang="zh-CN" altLang="en-US" sz="2300" b="1">
              <a:latin typeface="Calibri" panose="020f0502020204030204" pitchFamily="34" charset="0"/>
              <a:cs typeface="Calibri" panose="020f0502020204030204" pitchFamily="34" charset="0"/>
            </a:endParaRPr>
          </a:p>
        </p:txBody>
      </p:sp>
    </p:spTree>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3553" name="标题 1"/>
          <p:cNvSpPr>
            <a:spLocks noGrp="1"/>
          </p:cNvSpPr>
          <p:nvPr>
            <p:ph type="title"/>
          </p:nvPr>
        </p:nvSpPr>
        <p:spPr>
          <a:xfrm>
            <a:off x="1547813" y="1563688"/>
            <a:ext cx="6481762" cy="1254125"/>
          </a:xfrm>
        </p:spPr>
        <p:txBody>
          <a:bodyPr/>
          <a:lstStyle/>
          <a:p>
            <a:pPr algn="ctr" eaLnBrk="1" hangingPunct="1"/>
            <a:r>
              <a:rPr lang="en-US" altLang="zh-CN" sz="3000" b="1">
                <a:latin typeface="Verdana" pitchFamily="34" charset="0"/>
              </a:rPr>
              <a:t>The world of tomorrow</a:t>
            </a:r>
            <a:endParaRPr lang="zh-CN" altLang="en-US" sz="3000"/>
          </a:p>
        </p:txBody>
      </p:sp>
    </p:spTree>
  </p:cSld>
  <p:clrMapOvr>
    <a:masterClrMapping/>
  </p:clrMapOvr>
  <p:transition/>
  <p:timing/>
</p:sld>
</file>

<file path=ppt/tags/tag1.xml><?xml version="1.0" encoding="utf-8"?>
<p:tagLst xmlns:p="http://schemas.openxmlformats.org/presentationml/2006/main">
  <p:tag name="AS_OS" val="Unix 3.10 unknown"/>
  <p:tag name="AS_RELEASE_DATE" val="2020.11.30"/>
  <p:tag name="AS_TITLE" val="Aspose.Slides for Java"/>
  <p:tag name="AS_VERSION" val="20.11"/>
</p:tagLst>
</file>

<file path=ppt/theme/theme1.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学科网</Company>
  <PresentationFormat>On-screen Show (16:9)</PresentationFormat>
  <Paragraphs>118</Paragraphs>
  <Slides>18</Slides>
  <Notes>1</Notes>
  <TotalTime>0</TotalTime>
  <HiddenSlides>0</HiddenSlides>
  <MMClips>0</MMClips>
  <ScaleCrop>0</ScaleCrop>
  <HeadingPairs>
    <vt:vector baseType="variant" size="6">
      <vt:variant>
        <vt:lpstr>Fonts used</vt:lpstr>
      </vt:variant>
      <vt:variant>
        <vt:i4>8</vt:i4>
      </vt:variant>
      <vt:variant>
        <vt:lpstr>Theme</vt:lpstr>
      </vt:variant>
      <vt:variant>
        <vt:i4>1</vt:i4>
      </vt:variant>
      <vt:variant>
        <vt:lpstr>Slide Titles</vt:lpstr>
      </vt:variant>
      <vt:variant>
        <vt:i4>18</vt:i4>
      </vt:variant>
    </vt:vector>
  </HeadingPairs>
  <TitlesOfParts>
    <vt:vector baseType="lpstr" size="27">
      <vt:lpstr>Arial</vt:lpstr>
      <vt:lpstr>等线 Light</vt:lpstr>
      <vt:lpstr>等线</vt:lpstr>
      <vt:lpstr>Calibri</vt:lpstr>
      <vt:lpstr>Verdana</vt:lpstr>
      <vt:lpstr>Times New Roman</vt:lpstr>
      <vt:lpstr>华文细黑</vt:lpstr>
      <vt:lpstr>Bradley Hand ITC</vt:lpstr>
      <vt:lpstr>Office 主题​​</vt:lpstr>
      <vt:lpstr>Unit 4 A glimpse of the future Using language</vt:lpstr>
      <vt:lpstr>Subject-verb agreement (2)</vt:lpstr>
      <vt:lpstr>Activity 1 Look at the sentences from the reading passage and answer the questions. </vt:lpstr>
      <vt:lpstr>Activity 1 Look at the sentences from the reading passage and answer the questions.</vt:lpstr>
      <vt:lpstr>Activity 1</vt:lpstr>
      <vt:lpstr>Activity 2 Complete the passage by choosing the singular or plural form.</vt:lpstr>
      <vt:lpstr>Activity 3 Complete the description according to the charts, paying attention to subject-verb agreement.</vt:lpstr>
      <vt:lpstr>Activity 4</vt:lpstr>
      <vt:lpstr>The world of tomorrow</vt:lpstr>
      <vt:lpstr>PowerPoint Presentation</vt:lpstr>
      <vt:lpstr>Activity 5</vt:lpstr>
      <vt:lpstr>Activity 6 </vt:lpstr>
      <vt:lpstr>Activity 6    Listen again and complete the table.</vt:lpstr>
      <vt:lpstr>Activity 7 Complete the boxes with the expressions from the conversation.</vt:lpstr>
      <vt:lpstr>Activity 8 Read the passage and put the expressions in bold into the boxes. </vt:lpstr>
      <vt:lpstr>Activity 9 Complete the passage with the expressions in  			     Activity 8. </vt:lpstr>
      <vt:lpstr>Activity 10 </vt:lpstr>
      <vt:lpstr>PowerPoint Presentation</vt:lpstr>
    </vt:vector>
  </TitlesOfParts>
  <LinksUpToDate>0</LinksUpToDate>
  <SharedDoc>0</SharedDoc>
  <HyperlinksChanged>0</HyperlinksChanged>
  <Application>Aspose.Slides for Java</Application>
  <AppVersion>20.1100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rbm.xkw.com</dc:creator>
  <cp:revision>1</cp:revision>
  <cp:lastPrinted>2021-01-08T18:44:35.340</cp:lastPrinted>
  <dcterms:created xsi:type="dcterms:W3CDTF">2021-01-08T18:44:35Z</dcterms:created>
  <dcterms:modified xsi:type="dcterms:W3CDTF">2021-01-08T10:44:35Z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