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png" ContentType="image/png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Relationship Id="rId5" Type="http://schemas.openxmlformats.org/officeDocument/2006/relationships/custom-properties" Target="docProps/custom.xml" /></Relationships>
</file>

<file path=ppt/presentation.xml><?xml version="1.0" encoding="utf-8"?>
<!--Generated by Aspose.Slides for Java 20.11--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94" r:id="rId1"/>
  </p:sldMasterIdLst>
  <p:notesMasterIdLst>
    <p:notesMasterId r:id="rId2"/>
  </p:notesMasterIdLst>
  <p:sldIdLst>
    <p:sldId id="256" r:id="rId3"/>
    <p:sldId id="269" r:id="rId4"/>
    <p:sldId id="257" r:id="rId5"/>
    <p:sldId id="266" r:id="rId6"/>
    <p:sldId id="267" r:id="rId7"/>
    <p:sldId id="271" r:id="rId8"/>
    <p:sldId id="270" r:id="rId9"/>
    <p:sldId id="265" r:id="rId10"/>
    <p:sldId id="259" r:id="rId11"/>
  </p:sldIdLst>
  <p:sldSz cx="9144000" cy="5143500" type="screen16x9"/>
  <p:notesSz cx="6858000" cy="9144000"/>
  <p:custDataLst>
    <p:tags r:id="rId12"/>
  </p:custDataLst>
  <p:defaultTextStyle>
    <a:defPPr>
      <a:defRPr lang="zh-CN"/>
    </a:defPPr>
    <a:lvl1pPr marL="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1620">
          <p15:clr>
            <a:srgbClr val="A4A3A4"/>
          </p15:clr>
        </p15:guide>
        <p15:guide id="4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2" autoAdjust="0"/>
    <p:restoredTop sz="94628" autoAdjust="0"/>
  </p:normalViewPr>
  <p:slideViewPr>
    <p:cSldViewPr>
      <p:cViewPr varScale="1">
        <p:scale>
          <a:sx n="82" d="100"/>
          <a:sy n="82" d="100"/>
        </p:scale>
        <p:origin x="-192" y="-60"/>
      </p:cViewPr>
      <p:guideLst>
        <p:guide orient="horz" pos="2160"/>
        <p:guide orient="horz" pos="1620"/>
        <p:guide pos="384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3736200" cy="73736200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slide" Target="slides/slide8.xml" /><Relationship Id="rId11" Type="http://schemas.openxmlformats.org/officeDocument/2006/relationships/slide" Target="slides/slide9.xml" /><Relationship Id="rId12" Type="http://schemas.openxmlformats.org/officeDocument/2006/relationships/tags" Target="tags/tag1.xml" /><Relationship Id="rId13" Type="http://schemas.openxmlformats.org/officeDocument/2006/relationships/presProps" Target="presProps.xml" /><Relationship Id="rId14" Type="http://schemas.openxmlformats.org/officeDocument/2006/relationships/viewProps" Target="viewProps.xml" /><Relationship Id="rId15" Type="http://schemas.openxmlformats.org/officeDocument/2006/relationships/theme" Target="theme/theme1.xml" /><Relationship Id="rId16" Type="http://schemas.openxmlformats.org/officeDocument/2006/relationships/tableStyles" Target="tableStyles.xml" /><Relationship Id="rId2" Type="http://schemas.openxmlformats.org/officeDocument/2006/relationships/notesMaster" Target="notesMasters/notesMaster1.xml" /><Relationship Id="rId3" Type="http://schemas.openxmlformats.org/officeDocument/2006/relationships/slide" Target="slides/slide1.xml" /><Relationship Id="rId4" Type="http://schemas.openxmlformats.org/officeDocument/2006/relationships/slide" Target="slides/slide2.xml" /><Relationship Id="rId5" Type="http://schemas.openxmlformats.org/officeDocument/2006/relationships/slide" Target="slides/slide3.xml" /><Relationship Id="rId6" Type="http://schemas.openxmlformats.org/officeDocument/2006/relationships/slide" Target="slides/slide4.xml" /><Relationship Id="rId7" Type="http://schemas.openxmlformats.org/officeDocument/2006/relationships/slide" Target="slides/slide5.xml" /><Relationship Id="rId8" Type="http://schemas.openxmlformats.org/officeDocument/2006/relationships/slide" Target="slides/slide6.xml" /><Relationship Id="rId9" Type="http://schemas.openxmlformats.org/officeDocument/2006/relationships/slide" Target="slides/slide7.xml" /></Relationships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D6755A-0260-4F79-A0C0-A1783DA016D1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AEC0E6-2CC3-4D85-9D4C-27511AAAF9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8534857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AB8A7769-AFBC-4D54-868D-F332F7258F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xmlns="" id="{080B569B-9037-4BD9-9F0A-8364FFC1B5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EB5D9E73-C8C3-4F36-9C23-8CD8B7A01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74032E34-605D-4B3B-A4BA-DF51C36C45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33E216DB-2C30-46A3-B0E3-48A249DC9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875597374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ADF1F985-43AE-4199-94DE-8A113FBF52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xmlns="" id="{9CA212C5-73A9-4D3E-841E-26CD0C42DD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23951753-7BD3-46CB-B33C-1915ED8F4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53D3F296-5C70-4046-8FA6-45657E266E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2A318B43-46C2-499B-A6C5-FA7AA62971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410391667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xmlns="" id="{3F4C4987-83A2-4052-A76C-FF08132B00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xmlns="" id="{19D22EAC-14BA-4E7B-83E3-FFBA4751AD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57182E7B-8791-4CEC-B976-FABB71C8EA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7C67FBF4-2A27-41E0-B6F5-B2ECEC2E42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A2492849-235B-448C-8B64-2778C56956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856062386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8BD3E977-B76D-4704-99A1-D5C286B712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="" id="{5A053D31-1E8F-4D32-A8A3-F188DE2DCF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E89F0F35-7C98-427A-AACC-714001894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8EE23FB7-7EDE-4B64-9B45-721094AB5F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7FB56996-F934-40AA-A803-F831FEA97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4006503243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4EEA8553-A238-4C9A-8834-F5769FEB9F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xmlns="" id="{943D6F0A-6469-44B0-B986-9279DE9993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4CBA9C63-8D9B-4D7C-AE09-BE2264350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86FFA04F-8B48-492E-98C7-12C9C38E22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3E0C28BC-7EB2-41EE-AF39-A715035931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261514876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2EC8C6FE-40E6-4D15-90EB-4FB2ED38D3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="" id="{59279236-88D9-402B-B3BC-FB3836B0EA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xmlns="" id="{8BA95166-F224-48C9-B687-1238A6E4A7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xmlns="" id="{48823757-4824-4E9E-BFA1-EF28E8100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xmlns="" id="{5DBD4145-1703-44F3-AAD9-B7B6370C4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xmlns="" id="{4CC39484-08A4-4894-AC6A-485EB47CD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593919255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98F6D245-0874-4606-B013-6B252C8838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xmlns="" id="{65FFEA43-B5A0-48AC-9690-CC55A83E40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xmlns="" id="{65792510-03C6-4A6A-85AD-DDA2F1E9C8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xmlns="" id="{BB2BD201-D3EC-44FE-B9C9-AFDD77C435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xmlns="" id="{D8E02294-7C2E-4BE2-8C3C-2380D2DE3FB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xmlns="" id="{A364B874-55F3-44F9-A11D-A63D554314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xmlns="" id="{C9729A65-A79B-4D28-84FC-908043A605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xmlns="" id="{06DAF583-BBB4-495B-BF74-8098F8705D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303985715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08FF3673-C7EB-46AA-B888-4BB712826B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xmlns="" id="{0699077D-806C-49EF-8186-4792E64E62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xmlns="" id="{388675DF-2842-41C5-A153-66A13C6BF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xmlns="" id="{ACB216EF-7D06-4A9B-BD90-EA959CCC7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283567438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xmlns="" id="{0C14D195-F897-4FC5-A4BA-86EBF0A801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xmlns="" id="{2EFB16EB-F636-42D2-953D-090EF8DEB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xmlns="" id="{AB14A9FC-6B5B-4891-BE72-A4EB5C0A2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043443552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68A5638E-B807-41F8-B410-8315B8F66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="" id="{DE41CA5E-C469-453D-9E9E-231F317C1A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xmlns="" id="{4570F28A-6549-46B4-B3D4-D5E806A792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xmlns="" id="{08F7B7BC-E2DE-4566-B40C-41EABF3D0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xmlns="" id="{847A5832-B146-4E9C-AAF8-6D486826C8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xmlns="" id="{154A96CF-C114-4142-A537-EB95162E4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926339061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F92929E2-B9F1-4A47-B97C-414CABD55D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xmlns="" id="{FBB853D5-AB81-4021-81EB-B05E20F31F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xmlns="" id="{0EADD95C-C0BC-4A2B-8177-40B031E373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xmlns="" id="{D5D49BC6-6233-4CAD-AA40-1B6A311884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xmlns="" id="{F0F4609F-7D19-4115-BAE8-6F2A563A9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xmlns="" id="{691FC34F-7DB6-4EF6-97D3-13EE4C1F4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828039812"/>
      </p:ext>
    </p:extLst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image" Target="../media/image1.png" /><Relationship Id="rId13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blipFill dpi="0" rotWithShape="1">
          <a:blip r:embed="rId12">
            <a:lum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xmlns="" id="{0C800521-D743-432C-BDB1-5CAF69CC41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xmlns="" id="{4416AD43-48A4-436C-B9F7-811A4AC12E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DEE75587-7FF7-4896-8260-FD71D9A572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C033022B-1778-4F43-A95F-323500424D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BBDBDB13-0408-4877-83A3-D5D47BCEAC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191002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ransition/>
  <p:timing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.pn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 /><Relationship Id="rId2" Type="http://schemas.openxmlformats.org/officeDocument/2006/relationships/image" Target="../media/image3.png" /><Relationship Id="rId3" Type="http://schemas.openxmlformats.org/officeDocument/2006/relationships/image" Target="../media/image4.png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blipFill dpi="0" rotWithShape="1">
          <a:blip r:embed="rId2">
            <a:lum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10D8F258-DE2C-48E9-AA73-EEC96AEF32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2976" y="1285866"/>
            <a:ext cx="6858000" cy="2270038"/>
          </a:xfrm>
        </p:spPr>
        <p:txBody>
          <a:bodyPr>
            <a:normAutofit/>
          </a:bodyPr>
          <a:lstStyle/>
          <a:p>
            <a:r>
              <a:rPr lang="en-US" altLang="zh-CN" sz="3300" b="1">
                <a:latin typeface="Verdana" pitchFamily="34" charset="0"/>
                <a:ea typeface="Verdana" pitchFamily="34" charset="0"/>
                <a:cs typeface="Verdana" pitchFamily="34" charset="0"/>
              </a:rPr>
              <a:t>Unit 5 Learning from nature</a:t>
            </a:r>
            <a:br>
              <a:rPr lang="en-US" altLang="zh-CN" sz="3300" b="1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br>
              <a:rPr lang="en-US" altLang="zh-CN" sz="3300" b="1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US" altLang="zh-CN" sz="3300" b="1">
                <a:latin typeface="Verdana" pitchFamily="34" charset="0"/>
                <a:ea typeface="Verdana" pitchFamily="34" charset="0"/>
                <a:cs typeface="Verdana" pitchFamily="34" charset="0"/>
              </a:rPr>
              <a:t>Presenting ideas &amp; Reflection</a:t>
            </a:r>
            <a:endParaRPr lang="zh-CN" altLang="en-US" sz="3600"/>
          </a:p>
        </p:txBody>
      </p:sp>
      <p:sp>
        <p:nvSpPr>
          <p:cNvPr id="4" name="TextBox 3"/>
          <p:cNvSpPr txBox="1"/>
          <p:nvPr/>
        </p:nvSpPr>
        <p:spPr>
          <a:xfrm>
            <a:off x="737574" y="303498"/>
            <a:ext cx="4104456" cy="346249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lang="zh-CN" altLang="en-US" sz="1800" b="1"/>
              <a:t>新标准</a:t>
            </a:r>
            <a:r>
              <a:rPr lang="en-US" altLang="zh-CN" sz="1800" b="1"/>
              <a:t>《</a:t>
            </a:r>
            <a:r>
              <a:rPr lang="zh-CN" altLang="en-US" sz="1800" b="1"/>
              <a:t>英语</a:t>
            </a:r>
            <a:r>
              <a:rPr lang="en-US" altLang="zh-CN" sz="1800" b="1"/>
              <a:t>》</a:t>
            </a:r>
            <a:r>
              <a:rPr lang="zh-CN" altLang="en-US" sz="1800" b="1"/>
              <a:t>高中选择性必修第三册</a:t>
            </a:r>
          </a:p>
        </p:txBody>
      </p:sp>
    </p:spTree>
    <p:extLst>
      <p:ext uri="{BB962C8B-B14F-4D97-AF65-F5344CB8AC3E}">
        <p14:creationId xmlns:p14="http://schemas.microsoft.com/office/powerpoint/2010/main" xmlns="" val="4218480779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123728" y="2283718"/>
            <a:ext cx="6336704" cy="994172"/>
          </a:xfrm>
        </p:spPr>
        <p:txBody>
          <a:bodyPr>
            <a:normAutofit/>
          </a:bodyPr>
          <a:lstStyle/>
          <a:p>
            <a:r>
              <a:rPr lang="en-US" altLang="zh-CN" b="1">
                <a:latin typeface="Verdana" pitchFamily="34" charset="0"/>
                <a:ea typeface="Verdana" pitchFamily="34" charset="0"/>
                <a:cs typeface="Verdana" pitchFamily="34" charset="0"/>
              </a:rPr>
              <a:t>   Presenting ideas</a:t>
            </a:r>
            <a:br>
              <a:rPr lang="zh-CN" altLang="en-US" sz="3000"/>
            </a:br>
            <a:endParaRPr lang="zh-CN" altLang="en-US" sz="3000"/>
          </a:p>
        </p:txBody>
      </p:sp>
    </p:spTree>
    <p:extLst>
      <p:ext uri="{BB962C8B-B14F-4D97-AF65-F5344CB8AC3E}">
        <p14:creationId xmlns:p14="http://schemas.microsoft.com/office/powerpoint/2010/main" xmlns="" val="1612498870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60FD7627-2230-4CE3-A189-79416183D9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6319614" cy="1145778"/>
          </a:xfrm>
        </p:spPr>
        <p:txBody>
          <a:bodyPr>
            <a:normAutofit/>
          </a:bodyPr>
          <a:lstStyle/>
          <a:p>
            <a:br>
              <a:rPr lang="en-US" altLang="zh-CN" sz="2400" b="1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US" altLang="zh-CN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Activity 1 </a:t>
            </a:r>
            <a:endParaRPr lang="zh-CN" altLang="en-US" sz="2400" b="1">
              <a:latin typeface="Verdana" pitchFamily="34" charset="0"/>
              <a:cs typeface="Verdana" pitchFamily="34" charset="0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idx="1"/>
          </p:nvPr>
        </p:nvSpPr>
        <p:spPr>
          <a:xfrm>
            <a:off x="628650" y="1369219"/>
            <a:ext cx="7903790" cy="84249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2300" b="1">
                <a:latin typeface="Calibri" pitchFamily="34" charset="0"/>
                <a:cs typeface="Calibri" pitchFamily="34" charset="0"/>
              </a:rPr>
              <a:t>Work in groups. Plan a speech on the topic “Nature is our best teacher”.</a:t>
            </a:r>
          </a:p>
          <a:p>
            <a:pPr marL="0" indent="0">
              <a:buNone/>
            </a:pPr>
            <a:r>
              <a:rPr lang="en-US" altLang="zh-CN" sz="2300" b="1">
                <a:latin typeface="Calibri" pitchFamily="34" charset="0"/>
                <a:cs typeface="Calibri" pitchFamily="34" charset="0"/>
              </a:rPr>
              <a:t>Think about what you have learnt in this unit. </a:t>
            </a:r>
          </a:p>
        </p:txBody>
      </p:sp>
    </p:spTree>
    <p:extLst>
      <p:ext uri="{BB962C8B-B14F-4D97-AF65-F5344CB8AC3E}">
        <p14:creationId xmlns:p14="http://schemas.microsoft.com/office/powerpoint/2010/main" xmlns="" val="531760393"/>
      </p:ext>
    </p:extLst>
  </p:cSld>
  <p:clrMapOvr>
    <a:masterClrMapping/>
  </p:clrMapOvr>
  <p:transition/>
  <p:timing/>
</p:sld>
</file>

<file path=ppt/slides/slide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60FD7627-2230-4CE3-A189-79416183D9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3478"/>
            <a:ext cx="7992888" cy="1145778"/>
          </a:xfrm>
        </p:spPr>
        <p:txBody>
          <a:bodyPr>
            <a:normAutofit/>
          </a:bodyPr>
          <a:lstStyle/>
          <a:p>
            <a:br>
              <a:rPr lang="en-US" altLang="zh-CN" sz="2400" b="1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US" altLang="zh-CN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Activity 2 </a:t>
            </a:r>
            <a:r>
              <a:rPr lang="en-US" altLang="zh-CN" sz="2300" b="1" err="1">
                <a:latin typeface="Calibri" pitchFamily="34" charset="0"/>
                <a:cs typeface="Calibri" pitchFamily="34" charset="0"/>
              </a:rPr>
              <a:t>Organise your ideas by answering the questions.</a:t>
            </a:r>
            <a:br>
              <a:rPr lang="zh-CN" altLang="en-US" sz="2300" b="1">
                <a:latin typeface="Calibri" pitchFamily="34" charset="0"/>
                <a:cs typeface="Calibri" pitchFamily="34" charset="0"/>
              </a:rPr>
            </a:br>
            <a:endParaRPr lang="zh-CN" altLang="en-US" sz="2300" b="1">
              <a:latin typeface="Verdana" pitchFamily="34" charset="0"/>
              <a:cs typeface="Verdana" pitchFamily="34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628650" y="1863722"/>
            <a:ext cx="8424936" cy="170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100">
                <a:latin typeface="Times New Roman" pitchFamily="18" charset="0"/>
                <a:cs typeface="Times New Roman" pitchFamily="18" charset="0"/>
              </a:rPr>
              <a:t>• How can nature help people to solve practical problems in their lives?</a:t>
            </a:r>
          </a:p>
          <a:p>
            <a:r>
              <a:rPr lang="en-US" altLang="zh-CN" sz="2100">
                <a:latin typeface="Times New Roman" pitchFamily="18" charset="0"/>
                <a:cs typeface="Times New Roman" pitchFamily="18" charset="0"/>
              </a:rPr>
              <a:t>• What lesson can you learn from nature.</a:t>
            </a:r>
          </a:p>
          <a:p>
            <a:r>
              <a:rPr lang="en-US" altLang="zh-CN" sz="2100">
                <a:latin typeface="Times New Roman" pitchFamily="18" charset="0"/>
                <a:cs typeface="Times New Roman" pitchFamily="18" charset="0"/>
              </a:rPr>
              <a:t>• What else do you think people can learn from nature?</a:t>
            </a:r>
          </a:p>
          <a:p>
            <a:pPr marL="177800" indent="-177800"/>
            <a:r>
              <a:rPr lang="en-US" altLang="zh-CN" sz="2100">
                <a:latin typeface="Times New Roman" pitchFamily="18" charset="0"/>
                <a:cs typeface="Times New Roman" pitchFamily="18" charset="0"/>
              </a:rPr>
              <a:t>• How does this unit deepen your understanding of the relationship between people and nature?</a:t>
            </a:r>
          </a:p>
        </p:txBody>
      </p:sp>
    </p:spTree>
    <p:extLst>
      <p:ext uri="{BB962C8B-B14F-4D97-AF65-F5344CB8AC3E}">
        <p14:creationId xmlns:p14="http://schemas.microsoft.com/office/powerpoint/2010/main" xmlns="" val="3507843873"/>
      </p:ext>
    </p:extLst>
  </p:cSld>
  <p:clrMapOvr>
    <a:masterClrMapping/>
  </p:clrMapOvr>
  <p:transition/>
  <p:timing/>
</p:sld>
</file>

<file path=ppt/slides/slide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60FD7627-2230-4CE3-A189-79416183D9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31782" cy="1145778"/>
          </a:xfrm>
        </p:spPr>
        <p:txBody>
          <a:bodyPr>
            <a:normAutofit/>
          </a:bodyPr>
          <a:lstStyle/>
          <a:p>
            <a:br>
              <a:rPr lang="en-US" altLang="zh-CN" sz="2700" b="1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US" altLang="zh-CN" sz="2700" b="1">
                <a:latin typeface="Verdana" pitchFamily="34" charset="0"/>
                <a:ea typeface="Verdana" pitchFamily="34" charset="0"/>
                <a:cs typeface="Verdana" pitchFamily="34" charset="0"/>
              </a:rPr>
              <a:t>Activity 3 </a:t>
            </a:r>
            <a:r>
              <a:rPr lang="en-US" altLang="zh-CN" sz="2300" b="1">
                <a:latin typeface="Calibri" pitchFamily="34" charset="0"/>
                <a:cs typeface="Calibri" pitchFamily="34" charset="0"/>
              </a:rPr>
              <a:t>Prepare a speech. Consider the following:</a:t>
            </a:r>
            <a:br>
              <a:rPr lang="en-US" altLang="zh-CN" sz="2300" b="1">
                <a:latin typeface="Calibri" pitchFamily="34" charset="0"/>
                <a:cs typeface="Calibri" pitchFamily="34" charset="0"/>
              </a:rPr>
            </a:br>
            <a:endParaRPr lang="zh-CN" altLang="en-US" sz="2300" b="1">
              <a:latin typeface="Verdana" pitchFamily="34" charset="0"/>
              <a:cs typeface="Verdana" pitchFamily="34" charset="0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idx="1"/>
          </p:nvPr>
        </p:nvSpPr>
        <p:spPr>
          <a:xfrm>
            <a:off x="1475656" y="1995686"/>
            <a:ext cx="5383510" cy="1850603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zh-CN">
                <a:latin typeface="Times New Roman" pitchFamily="18" charset="0"/>
                <a:cs typeface="Times New Roman" pitchFamily="18" charset="0"/>
              </a:rPr>
              <a:t>1 the structure of your speech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>
                <a:latin typeface="Times New Roman" pitchFamily="18" charset="0"/>
                <a:cs typeface="Times New Roman" pitchFamily="18" charset="0"/>
              </a:rPr>
              <a:t>2 useful words, expressions and structures</a:t>
            </a:r>
            <a:endParaRPr lang="zh-CN" altLang="en-US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48119572"/>
      </p:ext>
    </p:extLst>
  </p:cSld>
  <p:clrMapOvr>
    <a:masterClrMapping/>
  </p:clrMapOvr>
  <p:transition/>
  <p:timing/>
</p:sld>
</file>

<file path=ppt/slides/slide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60FD7627-2230-4CE3-A189-79416183D9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8" y="915566"/>
            <a:ext cx="8928992" cy="1217786"/>
          </a:xfrm>
        </p:spPr>
        <p:txBody>
          <a:bodyPr>
            <a:normAutofit fontScale="90000"/>
          </a:bodyPr>
          <a:lstStyle/>
          <a:p>
            <a:br>
              <a:rPr lang="en-US" altLang="zh-CN" sz="2400" b="1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US" altLang="zh-CN" sz="2700" b="1">
                <a:latin typeface="Verdana" pitchFamily="34" charset="0"/>
                <a:ea typeface="Verdana" pitchFamily="34" charset="0"/>
                <a:cs typeface="Verdana" pitchFamily="34" charset="0"/>
              </a:rPr>
              <a:t>Activity 4 </a:t>
            </a:r>
            <a:br>
              <a:rPr lang="en-US" altLang="zh-CN" sz="2700" b="1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br>
              <a:rPr lang="en-US" altLang="zh-CN" sz="2700" b="1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br>
              <a:rPr lang="en-US" altLang="zh-CN" sz="2700" b="1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US" altLang="zh-CN" sz="2600" b="1">
                <a:latin typeface="Calibri" pitchFamily="34" charset="0"/>
                <a:cs typeface="Calibri" pitchFamily="34" charset="0"/>
              </a:rPr>
              <a:t>Share your speech with the class. Vote for the best speech.</a:t>
            </a:r>
            <a:br>
              <a:rPr lang="zh-CN" altLang="en-US" sz="2400">
                <a:latin typeface="Calibri" pitchFamily="34" charset="0"/>
                <a:cs typeface="Calibri" pitchFamily="34" charset="0"/>
              </a:rPr>
            </a:br>
            <a:r>
              <a:rPr lang="en-US" altLang="zh-CN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endParaRPr lang="zh-CN" altLang="en-US" sz="2400" b="1">
              <a:latin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11151789"/>
      </p:ext>
    </p:extLst>
  </p:cSld>
  <p:clrMapOvr>
    <a:masterClrMapping/>
  </p:clrMapOvr>
  <p:transition/>
  <p:timing/>
</p:sld>
</file>

<file path=ppt/slides/slide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608" y="2283718"/>
            <a:ext cx="6552728" cy="1080120"/>
          </a:xfrm>
        </p:spPr>
        <p:txBody>
          <a:bodyPr>
            <a:normAutofit/>
          </a:bodyPr>
          <a:lstStyle/>
          <a:p>
            <a:pPr algn="ctr"/>
            <a:r>
              <a:rPr lang="en-US" altLang="zh-CN" b="1">
                <a:latin typeface="Verdana" pitchFamily="34" charset="0"/>
                <a:ea typeface="Verdana" pitchFamily="34" charset="0"/>
                <a:cs typeface="Verdana" pitchFamily="34" charset="0"/>
              </a:rPr>
              <a:t>    Reflection</a:t>
            </a:r>
            <a:br>
              <a:rPr lang="zh-CN" altLang="en-US" sz="3000"/>
            </a:br>
            <a:endParaRPr lang="zh-CN" altLang="en-US" sz="3000"/>
          </a:p>
        </p:txBody>
      </p:sp>
    </p:spTree>
    <p:extLst>
      <p:ext uri="{BB962C8B-B14F-4D97-AF65-F5344CB8AC3E}">
        <p14:creationId xmlns:p14="http://schemas.microsoft.com/office/powerpoint/2010/main" xmlns="" val="8668684"/>
      </p:ext>
    </p:extLst>
  </p:cSld>
  <p:clrMapOvr>
    <a:masterClrMapping/>
  </p:clrMapOvr>
  <p:transition/>
  <p:timing/>
</p:sld>
</file>

<file path=ppt/slides/slide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528" y="273844"/>
            <a:ext cx="8191822" cy="994172"/>
          </a:xfrm>
        </p:spPr>
        <p:txBody>
          <a:bodyPr>
            <a:normAutofit/>
          </a:bodyPr>
          <a:lstStyle/>
          <a:p>
            <a:r>
              <a:rPr lang="en-US" altLang="zh-CN" sz="2400" b="1">
                <a:latin typeface="Verdana" pitchFamily="34" charset="0"/>
                <a:cs typeface="Verdana" pitchFamily="34" charset="0"/>
              </a:rPr>
              <a:t>Reflection </a:t>
            </a:r>
            <a:r>
              <a:rPr lang="en-US" altLang="zh-CN" sz="2300" b="1">
                <a:latin typeface="Calibri" pitchFamily="34" charset="0"/>
                <a:cs typeface="Calibri" pitchFamily="34" charset="0"/>
              </a:rPr>
              <a:t>Write a reflection after completing this unit. 	   		       Consider the following: </a:t>
            </a:r>
            <a:endParaRPr lang="zh-CN" altLang="en-US" sz="2300" b="1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xmlns="" id="{197C197F-75BB-4651-864D-ABE7F98C9C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>
                <a:latin typeface="Times New Roman" pitchFamily="18" charset="0"/>
                <a:cs typeface="Times New Roman" pitchFamily="18" charset="0"/>
              </a:rPr>
              <a:t>1 What is your understanding of how human beings learn from nature? </a:t>
            </a:r>
          </a:p>
          <a:p>
            <a:pPr marL="0" indent="0">
              <a:buNone/>
            </a:pPr>
            <a:r>
              <a:rPr lang="en-US" altLang="zh-CN">
                <a:latin typeface="Times New Roman" pitchFamily="18" charset="0"/>
                <a:cs typeface="Times New Roman" pitchFamily="18" charset="0"/>
              </a:rPr>
              <a:t>2 What text types have you learnt about? What are their features? </a:t>
            </a:r>
          </a:p>
          <a:p>
            <a:pPr marL="0" indent="0">
              <a:buNone/>
            </a:pPr>
            <a:r>
              <a:rPr lang="en-US" altLang="zh-CN">
                <a:latin typeface="Times New Roman" pitchFamily="18" charset="0"/>
                <a:cs typeface="Times New Roman" pitchFamily="18" charset="0"/>
              </a:rPr>
              <a:t>3 What words, expressions and structures have you learnt? </a:t>
            </a:r>
          </a:p>
          <a:p>
            <a:pPr marL="0" indent="0">
              <a:buNone/>
            </a:pPr>
            <a:r>
              <a:rPr lang="en-US" altLang="zh-CN">
                <a:latin typeface="Times New Roman" pitchFamily="18" charset="0"/>
                <a:cs typeface="Times New Roman" pitchFamily="18" charset="0"/>
              </a:rPr>
              <a:t>4 What improvement have you made in understanding different cultures? </a:t>
            </a:r>
          </a:p>
          <a:p>
            <a:pPr marL="177800" indent="-177800">
              <a:buNone/>
            </a:pPr>
            <a:r>
              <a:rPr lang="en-US" altLang="zh-CN">
                <a:latin typeface="Times New Roman" pitchFamily="18" charset="0"/>
                <a:cs typeface="Times New Roman" pitchFamily="18" charset="0"/>
              </a:rPr>
              <a:t>5 What improvement have you made in using learning strategies and exploring effective ways of learning? </a:t>
            </a:r>
          </a:p>
          <a:p>
            <a:pPr marL="0" indent="0">
              <a:buNone/>
            </a:pPr>
            <a:r>
              <a:rPr lang="en-US" altLang="zh-CN">
                <a:latin typeface="Times New Roman" pitchFamily="18" charset="0"/>
                <a:cs typeface="Times New Roman" pitchFamily="18" charset="0"/>
              </a:rPr>
              <a:t>6 What improvement have you made in analysing and solving problems? </a:t>
            </a:r>
          </a:p>
          <a:p>
            <a:pPr marL="0" indent="0">
              <a:buNone/>
            </a:pP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33133547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blipFill dpi="0" rotWithShape="1">
          <a:blip r:embed="rId3">
            <a:lum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11430000" y="10350500"/>
            <a:ext cx="317500" cy="228600"/>
          </a:xfrm>
          <a:prstGeom prst="cube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603866316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OS" val="Unix 3.10 unknown"/>
  <p:tag name="AS_RELEASE_DATE" val="2020.11.30"/>
  <p:tag name="AS_TITLE" val="Aspose.Slides for Java"/>
  <p:tag name="AS_VERSION" val="20.11"/>
</p:tagLst>
</file>

<file path=ppt/theme/theme1.xml><?xml version="1.0" encoding="utf-8"?>
<a:theme xmlns:r="http://schemas.openxmlformats.org/officeDocument/2006/relationships"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docProps/app.xml><?xml version="1.0" encoding="utf-8"?>
<Properties xmlns:vt="http://schemas.openxmlformats.org/officeDocument/2006/docPropsVTypes" xmlns="http://schemas.openxmlformats.org/officeDocument/2006/extended-properties">
  <Company>学科网</Company>
  <PresentationFormat>On-screen Show (16:9)</PresentationFormat>
  <Paragraphs>23</Paragraphs>
  <Slides>9</Slides>
  <Notes>0</Notes>
  <TotalTime>0</TotalTime>
  <HiddenSlides>0</HiddenSlides>
  <MMClips>0</MMClips>
  <ScaleCrop>0</ScaleCrop>
  <HeadingPairs>
    <vt:vector baseType="variant" size="6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baseType="lpstr" size="16">
      <vt:lpstr>Arial</vt:lpstr>
      <vt:lpstr>等线 Light</vt:lpstr>
      <vt:lpstr>等线</vt:lpstr>
      <vt:lpstr>Calibri</vt:lpstr>
      <vt:lpstr>Verdana</vt:lpstr>
      <vt:lpstr>Times New Roman</vt:lpstr>
      <vt:lpstr>Office 主题​​</vt:lpstr>
      <vt:lpstr>Unit 5 Learning from naturePresenting ideas &amp; Reflection</vt:lpstr>
      <vt:lpstr>   Presenting ideas</vt:lpstr>
      <vt:lpstr>Activity 1 </vt:lpstr>
      <vt:lpstr>Activity 2 Organise your ideas by answering the questions.</vt:lpstr>
      <vt:lpstr>Activity 3 Prepare a speech. Consider the following:</vt:lpstr>
      <vt:lpstr>Activity 4 Share your speech with the class. Vote for the best speech. </vt:lpstr>
      <vt:lpstr>    Reflection</vt:lpstr>
      <vt:lpstr>Reflection Write a reflection after completing this unit. 	   		       Consider the following: </vt:lpstr>
      <vt:lpstr>PowerPoint Presentation</vt:lpstr>
    </vt:vector>
  </TitlesOfParts>
  <LinksUpToDate>0</LinksUpToDate>
  <SharedDoc>0</SharedDoc>
  <HyperlinksChanged>0</HyperlinksChanged>
  <Application>Aspose.Slides for Java</Application>
  <AppVersion>20.1100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creator>rbm.xkw.com</dc:creator>
  <cp:revision>1</cp:revision>
  <cp:lastPrinted>2021-01-08T18:44:48.000</cp:lastPrinted>
  <dcterms:created xsi:type="dcterms:W3CDTF">2021-01-08T18:44:48Z</dcterms:created>
  <dcterms:modified xsi:type="dcterms:W3CDTF">2021-01-08T10:44:48Z</dcterms:modified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</Properties>
</file>