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Java 20.11-->
<p:presentation xmlns:r="http://schemas.openxmlformats.org/officeDocument/2006/relationships" xmlns:a="http://schemas.openxmlformats.org/drawingml/2006/main" xmlns:p="http://schemas.openxmlformats.org/presentationml/2006/main" saveSubsetFonts="1">
  <p:sldMasterIdLst>
    <p:sldMasterId id="2147483694" r:id="rId1"/>
  </p:sldMasterIdLst>
  <p:notesMasterIdLst>
    <p:notesMasterId r:id="rId2"/>
  </p:notesMasterIdLst>
  <p:sldIdLst>
    <p:sldId id="256" r:id="rId3"/>
    <p:sldId id="269" r:id="rId4"/>
    <p:sldId id="257" r:id="rId5"/>
    <p:sldId id="266" r:id="rId6"/>
    <p:sldId id="267" r:id="rId7"/>
    <p:sldId id="268" r:id="rId8"/>
    <p:sldId id="259" r:id="rId9"/>
  </p:sldIdLst>
  <p:sldSz cx="9144000" cy="5143500" type="screen16x9"/>
  <p:notesSz cx="6858000" cy="9144000"/>
  <p:custDataLst>
    <p:tags r:id="rId10"/>
  </p:custDataLst>
  <p:defaultTex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guide id="3" orient="horz" pos="1620">
          <p15:clr>
            <a:srgbClr val="A4A3A4"/>
          </p15:clr>
        </p15:guide>
        <p15:guide id="4" pos="288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2" autoAdjust="0"/>
    <p:restoredTop sz="94628" autoAdjust="0"/>
  </p:normalViewPr>
  <p:slideViewPr>
    <p:cSldViewPr>
      <p:cViewPr varScale="1">
        <p:scale>
          <a:sx n="82" d="100"/>
          <a:sy n="82" d="100"/>
        </p:scale>
        <p:origin x="-748" y="-60"/>
      </p:cViewPr>
      <p:guideLst>
        <p:guide orient="horz" pos="2160"/>
        <p:guide orient="horz" pos="1620"/>
        <p:guide pos="384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p:scale>
          <a:sx n="1" d="100"/>
          <a:sy n="1" d="100"/>
        </p:scale>
        <p:origin x="0" y="0"/>
      </p:cViewPr>
    </p:cSldViewPr>
  </p:notesViewPr>
  <p:gridSpacing cx="73736200" cy="73736200"/>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D6755A-0260-4F79-A0C0-A1783DA016D1}" type="datetimeFigureOut">
              <a:rPr lang="zh-CN" altLang="en-US" smtClean="0"/>
              <a:t>2020/11/11</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AEC0E6-2CC3-4D85-9D4C-27511AAAF97E}" type="slidenum">
              <a:rPr lang="zh-CN" altLang="en-US" smtClean="0"/>
              <a:t>‹#›</a:t>
            </a:fld>
            <a:endParaRPr lang="zh-CN" altLang="en-US"/>
          </a:p>
        </p:txBody>
      </p:sp>
    </p:spTree>
    <p:extLst>
      <p:ext uri="{BB962C8B-B14F-4D97-AF65-F5344CB8AC3E}">
        <p14:creationId xmlns="" xmlns:p14="http://schemas.microsoft.com/office/powerpoint/2010/main" val="1853485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CEAEC0E6-2CC3-4D85-9D4C-27511AAAF97E}" type="slidenum">
              <a:rPr lang="zh-CN" altLang="en-US" smtClean="0"/>
              <a:t>2</a:t>
            </a:fld>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a:extLst>
              <a:ext uri="{FF2B5EF4-FFF2-40B4-BE49-F238E27FC236}">
                <a16:creationId xmlns="" xmlns:a16="http://schemas.microsoft.com/office/drawing/2014/main" id="{AB8A7769-AFBC-4D54-868D-F332F7258F9D}"/>
              </a:ext>
            </a:extLst>
          </p:cNvPr>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a:extLst>
              <a:ext uri="{FF2B5EF4-FFF2-40B4-BE49-F238E27FC236}">
                <a16:creationId xmlns="" xmlns:a16="http://schemas.microsoft.com/office/drawing/2014/main" id="{080B569B-9037-4BD9-9F0A-8364FFC1B57A}"/>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a:extLst>
              <a:ext uri="{FF2B5EF4-FFF2-40B4-BE49-F238E27FC236}">
                <a16:creationId xmlns="" xmlns:a16="http://schemas.microsoft.com/office/drawing/2014/main" id="{EB5D9E73-C8C3-4F36-9C23-8CD8B7A01E81}"/>
              </a:ext>
            </a:extLst>
          </p:cNvPr>
          <p:cNvSpPr>
            <a:spLocks noGrp="1"/>
          </p:cNvSpPr>
          <p:nvPr>
            <p:ph type="dt" sz="half" idx="10"/>
          </p:nvPr>
        </p:nvSpPr>
        <p:spPr/>
        <p:txBody>
          <a:bodyPr/>
          <a:lstStyle/>
          <a:p>
            <a:fld id="{530820CF-B880-4189-942D-D702A7CBA730}" type="datetimeFigureOut">
              <a:rPr lang="zh-CN" altLang="en-US" smtClean="0"/>
              <a:t>2020/11/11</a:t>
            </a:fld>
            <a:endParaRPr lang="zh-CN" altLang="en-US"/>
          </a:p>
        </p:txBody>
      </p:sp>
      <p:sp>
        <p:nvSpPr>
          <p:cNvPr id="5" name="页脚占位符 4">
            <a:extLst>
              <a:ext uri="{FF2B5EF4-FFF2-40B4-BE49-F238E27FC236}">
                <a16:creationId xmlns="" xmlns:a16="http://schemas.microsoft.com/office/drawing/2014/main" id="{74032E34-605D-4B3B-A4BA-DF51C36C459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33E216DB-2C30-46A3-B0E3-48A249DC9F7A}"/>
              </a:ext>
            </a:extLst>
          </p:cNvPr>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 xmlns:p14="http://schemas.microsoft.com/office/powerpoint/2010/main" val="2875597374"/>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a:extLst>
              <a:ext uri="{FF2B5EF4-FFF2-40B4-BE49-F238E27FC236}">
                <a16:creationId xmlns="" xmlns:a16="http://schemas.microsoft.com/office/drawing/2014/main" id="{ADF1F985-43AE-4199-94DE-8A113FBF5225}"/>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 xmlns:a16="http://schemas.microsoft.com/office/drawing/2014/main" id="{9CA212C5-73A9-4D3E-841E-26CD0C42DDEF}"/>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23951753-7BD3-46CB-B33C-1915ED8F4813}"/>
              </a:ext>
            </a:extLst>
          </p:cNvPr>
          <p:cNvSpPr>
            <a:spLocks noGrp="1"/>
          </p:cNvSpPr>
          <p:nvPr>
            <p:ph type="dt" sz="half" idx="10"/>
          </p:nvPr>
        </p:nvSpPr>
        <p:spPr/>
        <p:txBody>
          <a:bodyPr/>
          <a:lstStyle/>
          <a:p>
            <a:fld id="{530820CF-B880-4189-942D-D702A7CBA730}" type="datetimeFigureOut">
              <a:rPr lang="zh-CN" altLang="en-US" smtClean="0"/>
              <a:t>2020/11/11</a:t>
            </a:fld>
            <a:endParaRPr lang="zh-CN" altLang="en-US"/>
          </a:p>
        </p:txBody>
      </p:sp>
      <p:sp>
        <p:nvSpPr>
          <p:cNvPr id="5" name="页脚占位符 4">
            <a:extLst>
              <a:ext uri="{FF2B5EF4-FFF2-40B4-BE49-F238E27FC236}">
                <a16:creationId xmlns="" xmlns:a16="http://schemas.microsoft.com/office/drawing/2014/main" id="{53D3F296-5C70-4046-8FA6-45657E266EB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2A318B43-46C2-499B-A6C5-FA7AA62971AE}"/>
              </a:ext>
            </a:extLst>
          </p:cNvPr>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 xmlns:p14="http://schemas.microsoft.com/office/powerpoint/2010/main" val="1410391667"/>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a:extLst>
              <a:ext uri="{FF2B5EF4-FFF2-40B4-BE49-F238E27FC236}">
                <a16:creationId xmlns="" xmlns:a16="http://schemas.microsoft.com/office/drawing/2014/main" id="{3F4C4987-83A2-4052-A76C-FF08132B00CE}"/>
              </a:ext>
            </a:extLst>
          </p:cNvPr>
          <p:cNvSpPr>
            <a:spLocks noGrp="1"/>
          </p:cNvSpPr>
          <p:nvPr>
            <p:ph type="title" orient="vert"/>
          </p:nvPr>
        </p:nvSpPr>
        <p:spPr>
          <a:xfrm>
            <a:off x="6543675" y="273844"/>
            <a:ext cx="1971675" cy="4358879"/>
          </a:xfrm>
        </p:spPr>
        <p:txBody>
          <a:bodyPr vert="eaVert"/>
          <a:lstStyle/>
          <a:p>
            <a:r>
              <a:rPr lang="zh-CN" altLang="en-US"/>
              <a:t>单击此处编辑母版标题样式</a:t>
            </a:r>
          </a:p>
        </p:txBody>
      </p:sp>
      <p:sp>
        <p:nvSpPr>
          <p:cNvPr id="3" name="竖排文字占位符 2">
            <a:extLst>
              <a:ext uri="{FF2B5EF4-FFF2-40B4-BE49-F238E27FC236}">
                <a16:creationId xmlns="" xmlns:a16="http://schemas.microsoft.com/office/drawing/2014/main" id="{19D22EAC-14BA-4E7B-83E3-FFBA4751ADEC}"/>
              </a:ext>
            </a:extLst>
          </p:cNvPr>
          <p:cNvSpPr>
            <a:spLocks noGrp="1"/>
          </p:cNvSpPr>
          <p:nvPr>
            <p:ph type="body" orient="vert" idx="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57182E7B-8791-4CEC-B976-FABB71C8EA21}"/>
              </a:ext>
            </a:extLst>
          </p:cNvPr>
          <p:cNvSpPr>
            <a:spLocks noGrp="1"/>
          </p:cNvSpPr>
          <p:nvPr>
            <p:ph type="dt" sz="half" idx="10"/>
          </p:nvPr>
        </p:nvSpPr>
        <p:spPr/>
        <p:txBody>
          <a:bodyPr/>
          <a:lstStyle/>
          <a:p>
            <a:fld id="{530820CF-B880-4189-942D-D702A7CBA730}" type="datetimeFigureOut">
              <a:rPr lang="zh-CN" altLang="en-US" smtClean="0"/>
              <a:t>2020/11/11</a:t>
            </a:fld>
            <a:endParaRPr lang="zh-CN" altLang="en-US"/>
          </a:p>
        </p:txBody>
      </p:sp>
      <p:sp>
        <p:nvSpPr>
          <p:cNvPr id="5" name="页脚占位符 4">
            <a:extLst>
              <a:ext uri="{FF2B5EF4-FFF2-40B4-BE49-F238E27FC236}">
                <a16:creationId xmlns="" xmlns:a16="http://schemas.microsoft.com/office/drawing/2014/main" id="{7C67FBF4-2A27-41E0-B6F5-B2ECEC2E424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A2492849-235B-448C-8B64-2778C5695680}"/>
              </a:ext>
            </a:extLst>
          </p:cNvPr>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 xmlns:p14="http://schemas.microsoft.com/office/powerpoint/2010/main" val="3856062386"/>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a:extLst>
              <a:ext uri="{FF2B5EF4-FFF2-40B4-BE49-F238E27FC236}">
                <a16:creationId xmlns="" xmlns:a16="http://schemas.microsoft.com/office/drawing/2014/main" id="{8BD3E977-B76D-4704-99A1-D5C286B712F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5A053D31-1E8F-4D32-A8A3-F188DE2DCF93}"/>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E89F0F35-7C98-427A-AACC-714001894F5C}"/>
              </a:ext>
            </a:extLst>
          </p:cNvPr>
          <p:cNvSpPr>
            <a:spLocks noGrp="1"/>
          </p:cNvSpPr>
          <p:nvPr>
            <p:ph type="dt" sz="half" idx="10"/>
          </p:nvPr>
        </p:nvSpPr>
        <p:spPr/>
        <p:txBody>
          <a:bodyPr/>
          <a:lstStyle/>
          <a:p>
            <a:fld id="{530820CF-B880-4189-942D-D702A7CBA730}" type="datetimeFigureOut">
              <a:rPr lang="zh-CN" altLang="en-US" smtClean="0"/>
              <a:t>2020/11/11</a:t>
            </a:fld>
            <a:endParaRPr lang="zh-CN" altLang="en-US"/>
          </a:p>
        </p:txBody>
      </p:sp>
      <p:sp>
        <p:nvSpPr>
          <p:cNvPr id="5" name="页脚占位符 4">
            <a:extLst>
              <a:ext uri="{FF2B5EF4-FFF2-40B4-BE49-F238E27FC236}">
                <a16:creationId xmlns="" xmlns:a16="http://schemas.microsoft.com/office/drawing/2014/main" id="{8EE23FB7-7EDE-4B64-9B45-721094AB5F2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7FB56996-F934-40AA-A803-F831FEA97EDB}"/>
              </a:ext>
            </a:extLst>
          </p:cNvPr>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 xmlns:p14="http://schemas.microsoft.com/office/powerpoint/2010/main" val="4006503243"/>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a:extLst>
              <a:ext uri="{FF2B5EF4-FFF2-40B4-BE49-F238E27FC236}">
                <a16:creationId xmlns="" xmlns:a16="http://schemas.microsoft.com/office/drawing/2014/main" id="{4EEA8553-A238-4C9A-8834-F5769FEB9F88}"/>
              </a:ext>
            </a:extLst>
          </p:cNvPr>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p>
        </p:txBody>
      </p:sp>
      <p:sp>
        <p:nvSpPr>
          <p:cNvPr id="3" name="文本占位符 2">
            <a:extLst>
              <a:ext uri="{FF2B5EF4-FFF2-40B4-BE49-F238E27FC236}">
                <a16:creationId xmlns="" xmlns:a16="http://schemas.microsoft.com/office/drawing/2014/main" id="{943D6F0A-6469-44B0-B986-9279DE99935F}"/>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 xmlns:a16="http://schemas.microsoft.com/office/drawing/2014/main" id="{4CBA9C63-8D9B-4D7C-AE09-BE22643503B9}"/>
              </a:ext>
            </a:extLst>
          </p:cNvPr>
          <p:cNvSpPr>
            <a:spLocks noGrp="1"/>
          </p:cNvSpPr>
          <p:nvPr>
            <p:ph type="dt" sz="half" idx="10"/>
          </p:nvPr>
        </p:nvSpPr>
        <p:spPr/>
        <p:txBody>
          <a:bodyPr/>
          <a:lstStyle/>
          <a:p>
            <a:fld id="{530820CF-B880-4189-942D-D702A7CBA730}" type="datetimeFigureOut">
              <a:rPr lang="zh-CN" altLang="en-US" smtClean="0"/>
              <a:t>2020/11/11</a:t>
            </a:fld>
            <a:endParaRPr lang="zh-CN" altLang="en-US"/>
          </a:p>
        </p:txBody>
      </p:sp>
      <p:sp>
        <p:nvSpPr>
          <p:cNvPr id="5" name="页脚占位符 4">
            <a:extLst>
              <a:ext uri="{FF2B5EF4-FFF2-40B4-BE49-F238E27FC236}">
                <a16:creationId xmlns="" xmlns:a16="http://schemas.microsoft.com/office/drawing/2014/main" id="{86FFA04F-8B48-492E-98C7-12C9C38E225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3E0C28BC-7EB2-41EE-AF39-A71503593116}"/>
              </a:ext>
            </a:extLst>
          </p:cNvPr>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 xmlns:p14="http://schemas.microsoft.com/office/powerpoint/2010/main" val="1261514876"/>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a:extLst>
              <a:ext uri="{FF2B5EF4-FFF2-40B4-BE49-F238E27FC236}">
                <a16:creationId xmlns="" xmlns:a16="http://schemas.microsoft.com/office/drawing/2014/main" id="{2EC8C6FE-40E6-4D15-90EB-4FB2ED38D3F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59279236-88D9-402B-B3BC-FB3836B0EAA9}"/>
              </a:ext>
            </a:extLst>
          </p:cNvPr>
          <p:cNvSpPr>
            <a:spLocks noGrp="1"/>
          </p:cNvSpPr>
          <p:nvPr>
            <p:ph sz="half" idx="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 xmlns:a16="http://schemas.microsoft.com/office/drawing/2014/main" id="{8BA95166-F224-48C9-B687-1238A6E4A792}"/>
              </a:ext>
            </a:extLst>
          </p:cNvPr>
          <p:cNvSpPr>
            <a:spLocks noGrp="1"/>
          </p:cNvSpPr>
          <p:nvPr>
            <p:ph sz="half" idx="2"/>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 xmlns:a16="http://schemas.microsoft.com/office/drawing/2014/main" id="{48823757-4824-4E9E-BFA1-EF28E8100993}"/>
              </a:ext>
            </a:extLst>
          </p:cNvPr>
          <p:cNvSpPr>
            <a:spLocks noGrp="1"/>
          </p:cNvSpPr>
          <p:nvPr>
            <p:ph type="dt" sz="half" idx="10"/>
          </p:nvPr>
        </p:nvSpPr>
        <p:spPr/>
        <p:txBody>
          <a:bodyPr/>
          <a:lstStyle/>
          <a:p>
            <a:fld id="{530820CF-B880-4189-942D-D702A7CBA730}" type="datetimeFigureOut">
              <a:rPr lang="zh-CN" altLang="en-US" smtClean="0"/>
              <a:t>2020/11/11</a:t>
            </a:fld>
            <a:endParaRPr lang="zh-CN" altLang="en-US"/>
          </a:p>
        </p:txBody>
      </p:sp>
      <p:sp>
        <p:nvSpPr>
          <p:cNvPr id="6" name="页脚占位符 5">
            <a:extLst>
              <a:ext uri="{FF2B5EF4-FFF2-40B4-BE49-F238E27FC236}">
                <a16:creationId xmlns="" xmlns:a16="http://schemas.microsoft.com/office/drawing/2014/main" id="{5DBD4145-1703-44F3-AAD9-B7B6370C497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4CC39484-08A4-4894-AC6A-485EB47CD10D}"/>
              </a:ext>
            </a:extLst>
          </p:cNvPr>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 xmlns:p14="http://schemas.microsoft.com/office/powerpoint/2010/main" val="593919255"/>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a:extLst>
              <a:ext uri="{FF2B5EF4-FFF2-40B4-BE49-F238E27FC236}">
                <a16:creationId xmlns="" xmlns:a16="http://schemas.microsoft.com/office/drawing/2014/main" id="{98F6D245-0874-4606-B013-6B252C8838FE}"/>
              </a:ext>
            </a:extLst>
          </p:cNvPr>
          <p:cNvSpPr>
            <a:spLocks noGrp="1"/>
          </p:cNvSpPr>
          <p:nvPr>
            <p:ph type="title"/>
          </p:nvPr>
        </p:nvSpPr>
        <p:spPr>
          <a:xfrm>
            <a:off x="629841" y="273844"/>
            <a:ext cx="7886700" cy="994172"/>
          </a:xfrm>
        </p:spPr>
        <p:txBody>
          <a:bodyPr/>
          <a:lstStyle/>
          <a:p>
            <a:r>
              <a:rPr lang="zh-CN" altLang="en-US"/>
              <a:t>单击此处编辑母版标题样式</a:t>
            </a:r>
          </a:p>
        </p:txBody>
      </p:sp>
      <p:sp>
        <p:nvSpPr>
          <p:cNvPr id="3" name="文本占位符 2">
            <a:extLst>
              <a:ext uri="{FF2B5EF4-FFF2-40B4-BE49-F238E27FC236}">
                <a16:creationId xmlns="" xmlns:a16="http://schemas.microsoft.com/office/drawing/2014/main" id="{65FFEA43-B5A0-48AC-9690-CC55A83E4019}"/>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a:extLst>
              <a:ext uri="{FF2B5EF4-FFF2-40B4-BE49-F238E27FC236}">
                <a16:creationId xmlns="" xmlns:a16="http://schemas.microsoft.com/office/drawing/2014/main" id="{65792510-03C6-4A6A-85AD-DDA2F1E9C85D}"/>
              </a:ext>
            </a:extLst>
          </p:cNvPr>
          <p:cNvSpPr>
            <a:spLocks noGrp="1"/>
          </p:cNvSpPr>
          <p:nvPr>
            <p:ph sz="half" idx="2"/>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 xmlns:a16="http://schemas.microsoft.com/office/drawing/2014/main" id="{BB2BD201-D3EC-44FE-B9C9-AFDD77C435FB}"/>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a:extLst>
              <a:ext uri="{FF2B5EF4-FFF2-40B4-BE49-F238E27FC236}">
                <a16:creationId xmlns="" xmlns:a16="http://schemas.microsoft.com/office/drawing/2014/main" id="{D8E02294-7C2E-4BE2-8C3C-2380D2DE3FBC}"/>
              </a:ext>
            </a:extLst>
          </p:cNvPr>
          <p:cNvSpPr>
            <a:spLocks noGrp="1"/>
          </p:cNvSpPr>
          <p:nvPr>
            <p:ph sz="quarter" idx="4"/>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 xmlns:a16="http://schemas.microsoft.com/office/drawing/2014/main" id="{A364B874-55F3-44F9-A11D-A63D55431434}"/>
              </a:ext>
            </a:extLst>
          </p:cNvPr>
          <p:cNvSpPr>
            <a:spLocks noGrp="1"/>
          </p:cNvSpPr>
          <p:nvPr>
            <p:ph type="dt" sz="half" idx="10"/>
          </p:nvPr>
        </p:nvSpPr>
        <p:spPr/>
        <p:txBody>
          <a:bodyPr/>
          <a:lstStyle/>
          <a:p>
            <a:fld id="{530820CF-B880-4189-942D-D702A7CBA730}" type="datetimeFigureOut">
              <a:rPr lang="zh-CN" altLang="en-US" smtClean="0"/>
              <a:t>2020/11/11</a:t>
            </a:fld>
            <a:endParaRPr lang="zh-CN" altLang="en-US"/>
          </a:p>
        </p:txBody>
      </p:sp>
      <p:sp>
        <p:nvSpPr>
          <p:cNvPr id="8" name="页脚占位符 7">
            <a:extLst>
              <a:ext uri="{FF2B5EF4-FFF2-40B4-BE49-F238E27FC236}">
                <a16:creationId xmlns="" xmlns:a16="http://schemas.microsoft.com/office/drawing/2014/main" id="{C9729A65-A79B-4D28-84FC-908043A605B4}"/>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 xmlns:a16="http://schemas.microsoft.com/office/drawing/2014/main" id="{06DAF583-BBB4-495B-BF74-8098F8705D9F}"/>
              </a:ext>
            </a:extLst>
          </p:cNvPr>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 xmlns:p14="http://schemas.microsoft.com/office/powerpoint/2010/main" val="1303985715"/>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a:extLst>
              <a:ext uri="{FF2B5EF4-FFF2-40B4-BE49-F238E27FC236}">
                <a16:creationId xmlns="" xmlns:a16="http://schemas.microsoft.com/office/drawing/2014/main" id="{08FF3673-C7EB-46AA-B888-4BB712826B24}"/>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 xmlns:a16="http://schemas.microsoft.com/office/drawing/2014/main" id="{0699077D-806C-49EF-8186-4792E64E6228}"/>
              </a:ext>
            </a:extLst>
          </p:cNvPr>
          <p:cNvSpPr>
            <a:spLocks noGrp="1"/>
          </p:cNvSpPr>
          <p:nvPr>
            <p:ph type="dt" sz="half" idx="10"/>
          </p:nvPr>
        </p:nvSpPr>
        <p:spPr/>
        <p:txBody>
          <a:bodyPr/>
          <a:lstStyle/>
          <a:p>
            <a:fld id="{530820CF-B880-4189-942D-D702A7CBA730}" type="datetimeFigureOut">
              <a:rPr lang="zh-CN" altLang="en-US" smtClean="0"/>
              <a:t>2020/11/11</a:t>
            </a:fld>
            <a:endParaRPr lang="zh-CN" altLang="en-US"/>
          </a:p>
        </p:txBody>
      </p:sp>
      <p:sp>
        <p:nvSpPr>
          <p:cNvPr id="4" name="页脚占位符 3">
            <a:extLst>
              <a:ext uri="{FF2B5EF4-FFF2-40B4-BE49-F238E27FC236}">
                <a16:creationId xmlns="" xmlns:a16="http://schemas.microsoft.com/office/drawing/2014/main" id="{388675DF-2842-41C5-A153-66A13C6BF16C}"/>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 xmlns:a16="http://schemas.microsoft.com/office/drawing/2014/main" id="{ACB216EF-7D06-4A9B-BD90-EA959CCC74F0}"/>
              </a:ext>
            </a:extLst>
          </p:cNvPr>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 xmlns:p14="http://schemas.microsoft.com/office/powerpoint/2010/main" val="3283567438"/>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a:extLst>
              <a:ext uri="{FF2B5EF4-FFF2-40B4-BE49-F238E27FC236}">
                <a16:creationId xmlns="" xmlns:a16="http://schemas.microsoft.com/office/drawing/2014/main" id="{0C14D195-F897-4FC5-A4BA-86EBF0A80197}"/>
              </a:ext>
            </a:extLst>
          </p:cNvPr>
          <p:cNvSpPr>
            <a:spLocks noGrp="1"/>
          </p:cNvSpPr>
          <p:nvPr>
            <p:ph type="dt" sz="half" idx="10"/>
          </p:nvPr>
        </p:nvSpPr>
        <p:spPr/>
        <p:txBody>
          <a:bodyPr/>
          <a:lstStyle/>
          <a:p>
            <a:fld id="{530820CF-B880-4189-942D-D702A7CBA730}" type="datetimeFigureOut">
              <a:rPr lang="zh-CN" altLang="en-US" smtClean="0"/>
              <a:t>2020/11/11</a:t>
            </a:fld>
            <a:endParaRPr lang="zh-CN" altLang="en-US"/>
          </a:p>
        </p:txBody>
      </p:sp>
      <p:sp>
        <p:nvSpPr>
          <p:cNvPr id="3" name="页脚占位符 2">
            <a:extLst>
              <a:ext uri="{FF2B5EF4-FFF2-40B4-BE49-F238E27FC236}">
                <a16:creationId xmlns="" xmlns:a16="http://schemas.microsoft.com/office/drawing/2014/main" id="{2EFB16EB-F636-42D2-953D-090EF8DEBE1E}"/>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 xmlns:a16="http://schemas.microsoft.com/office/drawing/2014/main" id="{AB14A9FC-6B5B-4891-BE72-A4EB5C0A22CF}"/>
              </a:ext>
            </a:extLst>
          </p:cNvPr>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 xmlns:p14="http://schemas.microsoft.com/office/powerpoint/2010/main" val="1043443552"/>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a:extLst>
              <a:ext uri="{FF2B5EF4-FFF2-40B4-BE49-F238E27FC236}">
                <a16:creationId xmlns="" xmlns:a16="http://schemas.microsoft.com/office/drawing/2014/main" id="{68A5638E-B807-41F8-B410-8315B8F66FBD}"/>
              </a:ext>
            </a:extLst>
          </p:cNvPr>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内容占位符 2">
            <a:extLst>
              <a:ext uri="{FF2B5EF4-FFF2-40B4-BE49-F238E27FC236}">
                <a16:creationId xmlns="" xmlns:a16="http://schemas.microsoft.com/office/drawing/2014/main" id="{DE41CA5E-C469-453D-9E9E-231F317C1A2E}"/>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 xmlns:a16="http://schemas.microsoft.com/office/drawing/2014/main" id="{4570F28A-6549-46B4-B3D4-D5E806A7927F}"/>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a:t>编辑母版文本样式</a:t>
            </a:r>
          </a:p>
        </p:txBody>
      </p:sp>
      <p:sp>
        <p:nvSpPr>
          <p:cNvPr id="5" name="日期占位符 4">
            <a:extLst>
              <a:ext uri="{FF2B5EF4-FFF2-40B4-BE49-F238E27FC236}">
                <a16:creationId xmlns="" xmlns:a16="http://schemas.microsoft.com/office/drawing/2014/main" id="{08F7B7BC-E2DE-4566-B40C-41EABF3D0714}"/>
              </a:ext>
            </a:extLst>
          </p:cNvPr>
          <p:cNvSpPr>
            <a:spLocks noGrp="1"/>
          </p:cNvSpPr>
          <p:nvPr>
            <p:ph type="dt" sz="half" idx="10"/>
          </p:nvPr>
        </p:nvSpPr>
        <p:spPr/>
        <p:txBody>
          <a:bodyPr/>
          <a:lstStyle/>
          <a:p>
            <a:fld id="{530820CF-B880-4189-942D-D702A7CBA730}" type="datetimeFigureOut">
              <a:rPr lang="zh-CN" altLang="en-US" smtClean="0"/>
              <a:t>2020/11/11</a:t>
            </a:fld>
            <a:endParaRPr lang="zh-CN" altLang="en-US"/>
          </a:p>
        </p:txBody>
      </p:sp>
      <p:sp>
        <p:nvSpPr>
          <p:cNvPr id="6" name="页脚占位符 5">
            <a:extLst>
              <a:ext uri="{FF2B5EF4-FFF2-40B4-BE49-F238E27FC236}">
                <a16:creationId xmlns="" xmlns:a16="http://schemas.microsoft.com/office/drawing/2014/main" id="{847A5832-B146-4E9C-AAF8-6D486826C8B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154A96CF-C114-4142-A537-EB95162E4444}"/>
              </a:ext>
            </a:extLst>
          </p:cNvPr>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 xmlns:p14="http://schemas.microsoft.com/office/powerpoint/2010/main" val="1926339061"/>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a:extLst>
              <a:ext uri="{FF2B5EF4-FFF2-40B4-BE49-F238E27FC236}">
                <a16:creationId xmlns="" xmlns:a16="http://schemas.microsoft.com/office/drawing/2014/main" id="{F92929E2-B9F1-4A47-B97C-414CABD55D68}"/>
              </a:ext>
            </a:extLst>
          </p:cNvPr>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图片占位符 2">
            <a:extLst>
              <a:ext uri="{FF2B5EF4-FFF2-40B4-BE49-F238E27FC236}">
                <a16:creationId xmlns="" xmlns:a16="http://schemas.microsoft.com/office/drawing/2014/main" id="{FBB853D5-AB81-4021-81EB-B05E20F31FEF}"/>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a:extLst>
              <a:ext uri="{FF2B5EF4-FFF2-40B4-BE49-F238E27FC236}">
                <a16:creationId xmlns="" xmlns:a16="http://schemas.microsoft.com/office/drawing/2014/main" id="{0EADD95C-C0BC-4A2B-8177-40B031E373BF}"/>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a:t>编辑母版文本样式</a:t>
            </a:r>
          </a:p>
        </p:txBody>
      </p:sp>
      <p:sp>
        <p:nvSpPr>
          <p:cNvPr id="5" name="日期占位符 4">
            <a:extLst>
              <a:ext uri="{FF2B5EF4-FFF2-40B4-BE49-F238E27FC236}">
                <a16:creationId xmlns="" xmlns:a16="http://schemas.microsoft.com/office/drawing/2014/main" id="{D5D49BC6-6233-4CAD-AA40-1B6A3118843E}"/>
              </a:ext>
            </a:extLst>
          </p:cNvPr>
          <p:cNvSpPr>
            <a:spLocks noGrp="1"/>
          </p:cNvSpPr>
          <p:nvPr>
            <p:ph type="dt" sz="half" idx="10"/>
          </p:nvPr>
        </p:nvSpPr>
        <p:spPr/>
        <p:txBody>
          <a:bodyPr/>
          <a:lstStyle/>
          <a:p>
            <a:fld id="{530820CF-B880-4189-942D-D702A7CBA730}" type="datetimeFigureOut">
              <a:rPr lang="zh-CN" altLang="en-US" smtClean="0"/>
              <a:t>2020/11/11</a:t>
            </a:fld>
            <a:endParaRPr lang="zh-CN" altLang="en-US"/>
          </a:p>
        </p:txBody>
      </p:sp>
      <p:sp>
        <p:nvSpPr>
          <p:cNvPr id="6" name="页脚占位符 5">
            <a:extLst>
              <a:ext uri="{FF2B5EF4-FFF2-40B4-BE49-F238E27FC236}">
                <a16:creationId xmlns="" xmlns:a16="http://schemas.microsoft.com/office/drawing/2014/main" id="{F0F4609F-7D19-4115-BAE8-6F2A563A9F8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691FC34F-7DB6-4EF6-97D3-13EE4C1F49C8}"/>
              </a:ext>
            </a:extLst>
          </p:cNvPr>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 xmlns:p14="http://schemas.microsoft.com/office/powerpoint/2010/main" val="3828039812"/>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image" Target="../media/image1.png" /><Relationship Id="rId13"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2" name="标题占位符 1">
            <a:extLst>
              <a:ext uri="{FF2B5EF4-FFF2-40B4-BE49-F238E27FC236}">
                <a16:creationId xmlns="" xmlns:a16="http://schemas.microsoft.com/office/drawing/2014/main" id="{0C800521-D743-432C-BDB1-5CAF69CC4161}"/>
              </a:ext>
            </a:extLst>
          </p:cNvPr>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zh-CN" altLang="en-US"/>
              <a:t>单击此处编辑母版标题样式</a:t>
            </a:r>
          </a:p>
        </p:txBody>
      </p:sp>
      <p:sp>
        <p:nvSpPr>
          <p:cNvPr id="3" name="文本占位符 2">
            <a:extLst>
              <a:ext uri="{FF2B5EF4-FFF2-40B4-BE49-F238E27FC236}">
                <a16:creationId xmlns="" xmlns:a16="http://schemas.microsoft.com/office/drawing/2014/main" id="{4416AD43-48A4-436C-B9F7-811A4AC12E6D}"/>
              </a:ext>
            </a:extLst>
          </p:cNvPr>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DEE75587-7FF7-4896-8260-FD71D9A5723D}"/>
              </a:ext>
            </a:extLst>
          </p:cNvPr>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fld id="{530820CF-B880-4189-942D-D702A7CBA730}" type="datetimeFigureOut">
              <a:rPr lang="zh-CN" altLang="en-US" smtClean="0"/>
              <a:t>2020/11/11</a:t>
            </a:fld>
            <a:endParaRPr lang="zh-CN" altLang="en-US"/>
          </a:p>
        </p:txBody>
      </p:sp>
      <p:sp>
        <p:nvSpPr>
          <p:cNvPr id="5" name="页脚占位符 4">
            <a:extLst>
              <a:ext uri="{FF2B5EF4-FFF2-40B4-BE49-F238E27FC236}">
                <a16:creationId xmlns="" xmlns:a16="http://schemas.microsoft.com/office/drawing/2014/main" id="{C033022B-1778-4F43-A95F-323500424DE2}"/>
              </a:ext>
            </a:extLst>
          </p:cNvPr>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endParaRPr lang="zh-CN" altLang="en-US"/>
          </a:p>
        </p:txBody>
      </p:sp>
      <p:sp>
        <p:nvSpPr>
          <p:cNvPr id="6" name="灯片编号占位符 5">
            <a:extLst>
              <a:ext uri="{FF2B5EF4-FFF2-40B4-BE49-F238E27FC236}">
                <a16:creationId xmlns="" xmlns:a16="http://schemas.microsoft.com/office/drawing/2014/main" id="{BBDBDB13-0408-4877-83A3-D5D47BCEACCB}"/>
              </a:ext>
            </a:extLst>
          </p:cNvPr>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fld id="{0C913308-F349-4B6D-A68A-DD1791B4A57B}" type="slidenum">
              <a:rPr lang="zh-CN" altLang="en-US" smtClean="0"/>
              <a:t>‹#›</a:t>
            </a:fld>
            <a:endParaRPr lang="zh-CN" altLang="en-US"/>
          </a:p>
        </p:txBody>
      </p:sp>
    </p:spTree>
    <p:extLst>
      <p:ext uri="{BB962C8B-B14F-4D97-AF65-F5344CB8AC3E}">
        <p14:creationId xmlns="" xmlns:p14="http://schemas.microsoft.com/office/powerpoint/2010/main" val="3191002911"/>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ransition/>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png" /><Relationship Id="rId3"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image" Target="../media/image5.png" /><Relationship Id="rId3" Type="http://schemas.openxmlformats.org/officeDocument/2006/relationships/image" Target="../media/image6.pn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2">
            <a:lum/>
          </a:blip>
          <a:stretch>
            <a:fillRect/>
          </a:stretch>
        </a:blipFill>
        <a:effectLst/>
      </p:bgPr>
    </p:bg>
    <p:spTree>
      <p:nvGrpSpPr>
        <p:cNvPr id="1" name=""/>
        <p:cNvGrpSpPr/>
        <p:nvPr/>
      </p:nvGrpSpPr>
      <p:grpSpPr>
        <a:xfrm>
          <a:off x="0" y="0"/>
          <a:ext cx="0" cy="0"/>
        </a:xfrm>
      </p:grpSpPr>
      <p:sp>
        <p:nvSpPr>
          <p:cNvPr id="2" name="标题 1">
            <a:extLst>
              <a:ext uri="{FF2B5EF4-FFF2-40B4-BE49-F238E27FC236}">
                <a16:creationId xmlns="" xmlns:a16="http://schemas.microsoft.com/office/drawing/2014/main" id="{10D8F258-DE2C-48E9-AA73-EEC96AEF3290}"/>
              </a:ext>
            </a:extLst>
          </p:cNvPr>
          <p:cNvSpPr>
            <a:spLocks noGrp="1"/>
          </p:cNvSpPr>
          <p:nvPr>
            <p:ph type="ctrTitle"/>
          </p:nvPr>
        </p:nvSpPr>
        <p:spPr>
          <a:xfrm>
            <a:off x="928710" y="1444720"/>
            <a:ext cx="6858000" cy="2270038"/>
          </a:xfrm>
        </p:spPr>
        <p:txBody>
          <a:bodyPr>
            <a:normAutofit/>
          </a:bodyPr>
          <a:lstStyle/>
          <a:p>
            <a:r>
              <a:rPr lang="en-US" altLang="zh-CN" sz="3300" b="1">
                <a:latin typeface="Verdana" pitchFamily="34" charset="0"/>
                <a:ea typeface="Verdana" pitchFamily="34" charset="0"/>
                <a:cs typeface="Verdana" pitchFamily="34" charset="0"/>
              </a:rPr>
              <a:t>Unit 5 Learning from nature</a:t>
            </a:r>
            <a:br>
              <a:rPr lang="en-US" altLang="zh-CN" sz="3300" b="1">
                <a:latin typeface="Verdana" pitchFamily="34" charset="0"/>
                <a:ea typeface="Verdana" pitchFamily="34" charset="0"/>
                <a:cs typeface="Verdana" pitchFamily="34" charset="0"/>
              </a:rPr>
            </a:br>
            <a:br>
              <a:rPr lang="en-US" altLang="zh-CN" sz="3300" b="1">
                <a:latin typeface="Verdana" pitchFamily="34" charset="0"/>
                <a:ea typeface="Verdana" pitchFamily="34" charset="0"/>
                <a:cs typeface="Verdana" pitchFamily="34" charset="0"/>
              </a:rPr>
            </a:br>
            <a:br>
              <a:rPr lang="en-US" altLang="zh-CN" sz="3300" b="1">
                <a:latin typeface="Verdana" pitchFamily="34" charset="0"/>
                <a:ea typeface="Verdana" pitchFamily="34" charset="0"/>
                <a:cs typeface="Verdana" pitchFamily="34" charset="0"/>
              </a:rPr>
            </a:br>
            <a:r>
              <a:rPr lang="en-US" altLang="zh-CN" sz="3300" b="1">
                <a:latin typeface="Verdana" pitchFamily="34" charset="0"/>
                <a:ea typeface="Verdana" pitchFamily="34" charset="0"/>
                <a:cs typeface="Verdana" pitchFamily="34" charset="0"/>
              </a:rPr>
              <a:t>Project</a:t>
            </a:r>
            <a:endParaRPr lang="zh-CN" altLang="en-US" sz="3600"/>
          </a:p>
        </p:txBody>
      </p:sp>
      <p:sp>
        <p:nvSpPr>
          <p:cNvPr id="4" name="TextBox 3"/>
          <p:cNvSpPr txBox="1"/>
          <p:nvPr/>
        </p:nvSpPr>
        <p:spPr>
          <a:xfrm>
            <a:off x="737574" y="303498"/>
            <a:ext cx="4104456" cy="346249"/>
          </a:xfrm>
          <a:prstGeom prst="rect">
            <a:avLst/>
          </a:prstGeom>
          <a:noFill/>
        </p:spPr>
        <p:txBody>
          <a:bodyPr wrap="square" lIns="68580" tIns="34290" rIns="68580" bIns="34290" rtlCol="0">
            <a:spAutoFit/>
          </a:bodyPr>
          <a:lstStyle/>
          <a:p>
            <a:r>
              <a:rPr lang="zh-CN" altLang="en-US" sz="1800" b="1"/>
              <a:t>新标准</a:t>
            </a:r>
            <a:r>
              <a:rPr lang="en-US" altLang="zh-CN" sz="1800" b="1"/>
              <a:t>《</a:t>
            </a:r>
            <a:r>
              <a:rPr lang="zh-CN" altLang="en-US" sz="1800" b="1"/>
              <a:t>英语</a:t>
            </a:r>
            <a:r>
              <a:rPr lang="en-US" altLang="zh-CN" sz="1800" b="1"/>
              <a:t>》</a:t>
            </a:r>
            <a:r>
              <a:rPr lang="zh-CN" altLang="en-US" sz="1800" b="1"/>
              <a:t>高中选择性必修第三册</a:t>
            </a:r>
          </a:p>
        </p:txBody>
      </p:sp>
    </p:spTree>
    <p:extLst>
      <p:ext uri="{BB962C8B-B14F-4D97-AF65-F5344CB8AC3E}">
        <p14:creationId xmlns="" xmlns:p14="http://schemas.microsoft.com/office/powerpoint/2010/main" val="4218480779"/>
      </p:ext>
    </p:extLst>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标题 1">
            <a:extLst>
              <a:ext uri="{FF2B5EF4-FFF2-40B4-BE49-F238E27FC236}">
                <a16:creationId xmlns="" xmlns:a16="http://schemas.microsoft.com/office/drawing/2014/main" id="{72922256-01AC-4263-8B24-10222A98760E}"/>
              </a:ext>
            </a:extLst>
          </p:cNvPr>
          <p:cNvSpPr>
            <a:spLocks noGrp="1"/>
          </p:cNvSpPr>
          <p:nvPr>
            <p:ph type="title"/>
          </p:nvPr>
        </p:nvSpPr>
        <p:spPr/>
        <p:txBody>
          <a:bodyPr>
            <a:normAutofit fontScale="90000"/>
          </a:bodyPr>
          <a:lstStyle/>
          <a:p>
            <a:r>
              <a:rPr lang="en-US" altLang="zh-CN" sz="2400" b="1">
                <a:latin typeface="Verdana" pitchFamily="34" charset="0"/>
                <a:ea typeface="Verdana" pitchFamily="34" charset="0"/>
                <a:cs typeface="Verdana" pitchFamily="34" charset="0"/>
              </a:rPr>
              <a:t>UNIT 5 </a:t>
            </a:r>
            <a:br>
              <a:rPr lang="en-US" altLang="zh-CN" sz="2000" b="1">
                <a:latin typeface="Verdana" pitchFamily="34" charset="0"/>
                <a:ea typeface="Verdana" pitchFamily="34" charset="0"/>
                <a:cs typeface="Verdana" pitchFamily="34" charset="0"/>
              </a:rPr>
            </a:br>
            <a:br>
              <a:rPr lang="en-US" altLang="zh-CN" sz="2300" b="1">
                <a:latin typeface="Calibri" panose="020f0502020204030204" pitchFamily="34" charset="0"/>
                <a:cs typeface="Calibri" panose="020f0502020204030204" pitchFamily="34" charset="0"/>
              </a:rPr>
            </a:br>
            <a:r>
              <a:rPr lang="en-US" altLang="zh-CN" sz="2300" b="1">
                <a:latin typeface="Calibri" panose="020f0502020204030204" pitchFamily="34" charset="0"/>
                <a:cs typeface="Calibri" panose="020f0502020204030204" pitchFamily="34" charset="0"/>
              </a:rPr>
              <a:t>Making a short video on inspiration from nature</a:t>
            </a:r>
            <a:endParaRPr lang="zh-CN" altLang="en-US" sz="2300" b="1">
              <a:latin typeface="Calibri" panose="020f0502020204030204" pitchFamily="34" charset="0"/>
              <a:cs typeface="Calibri" panose="020f0502020204030204" pitchFamily="34" charset="0"/>
            </a:endParaRPr>
          </a:p>
        </p:txBody>
      </p:sp>
      <p:sp>
        <p:nvSpPr>
          <p:cNvPr id="3" name="内容占位符 2">
            <a:extLst>
              <a:ext uri="{FF2B5EF4-FFF2-40B4-BE49-F238E27FC236}">
                <a16:creationId xmlns="" xmlns:a16="http://schemas.microsoft.com/office/drawing/2014/main" id="{FA73356E-4044-4C69-B4EE-F65376D3EEBA}"/>
              </a:ext>
            </a:extLst>
          </p:cNvPr>
          <p:cNvSpPr>
            <a:spLocks noGrp="1"/>
          </p:cNvSpPr>
          <p:nvPr>
            <p:ph idx="1"/>
          </p:nvPr>
        </p:nvSpPr>
        <p:spPr>
          <a:xfrm>
            <a:off x="642910" y="1879996"/>
            <a:ext cx="7886700" cy="3263504"/>
          </a:xfrm>
        </p:spPr>
        <p:txBody>
          <a:bodyPr/>
          <a:lstStyle/>
          <a:p>
            <a:pPr marL="0" indent="0">
              <a:buNone/>
            </a:pPr>
            <a:r>
              <a:rPr lang="en-US" altLang="zh-CN" i="1">
                <a:latin typeface="Times New Roman" pitchFamily="18" charset="0"/>
                <a:cs typeface="Times New Roman" pitchFamily="18" charset="0"/>
              </a:rPr>
              <a:t>People have always drawn inspiration from nature. These days, audiovisual technology further exposes us to the wonder of the natural world. We can use this technology to share the inspiration we get from nature with our families, friends, and other nature-lovers throughout the world.</a:t>
            </a:r>
          </a:p>
          <a:p>
            <a:pPr marL="0" indent="0">
              <a:buNone/>
            </a:pPr>
            <a:endParaRPr lang="zh-CN" altLang="en-US"/>
          </a:p>
        </p:txBody>
      </p:sp>
    </p:spTree>
    <p:extLst>
      <p:ext uri="{BB962C8B-B14F-4D97-AF65-F5344CB8AC3E}">
        <p14:creationId xmlns="" xmlns:p14="http://schemas.microsoft.com/office/powerpoint/2010/main" val="40779742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8" name="图片 7">
            <a:extLst>
              <a:ext uri="{FF2B5EF4-FFF2-40B4-BE49-F238E27FC236}">
                <a16:creationId xmlns="" xmlns:a16="http://schemas.microsoft.com/office/drawing/2014/main" id="{5718B728-2208-45BE-822B-FBD067D2AFC4}"/>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428728" y="3576904"/>
            <a:ext cx="5889539" cy="1638052"/>
          </a:xfrm>
          <a:prstGeom prst="rect">
            <a:avLst/>
          </a:prstGeom>
        </p:spPr>
      </p:pic>
      <p:sp>
        <p:nvSpPr>
          <p:cNvPr id="2" name="标题 1">
            <a:extLst>
              <a:ext uri="{FF2B5EF4-FFF2-40B4-BE49-F238E27FC236}">
                <a16:creationId xmlns="" xmlns:a16="http://schemas.microsoft.com/office/drawing/2014/main" id="{60FD7627-2230-4CE3-A189-79416183D957}"/>
              </a:ext>
            </a:extLst>
          </p:cNvPr>
          <p:cNvSpPr>
            <a:spLocks noGrp="1"/>
          </p:cNvSpPr>
          <p:nvPr>
            <p:ph type="title"/>
          </p:nvPr>
        </p:nvSpPr>
        <p:spPr>
          <a:xfrm>
            <a:off x="683568" y="-370939"/>
            <a:ext cx="6319614" cy="1145778"/>
          </a:xfrm>
        </p:spPr>
        <p:txBody>
          <a:bodyPr>
            <a:normAutofit/>
          </a:bodyPr>
          <a:lstStyle/>
          <a:p>
            <a:br>
              <a:rPr lang="en-US" altLang="zh-CN" sz="2400" b="1">
                <a:latin typeface="Verdana" pitchFamily="34" charset="0"/>
                <a:ea typeface="Verdana" pitchFamily="34" charset="0"/>
                <a:cs typeface="Verdana" pitchFamily="34" charset="0"/>
              </a:rPr>
            </a:br>
            <a:r>
              <a:rPr lang="en-US" altLang="zh-CN" sz="2400" b="1">
                <a:latin typeface="Verdana" pitchFamily="34" charset="0"/>
                <a:ea typeface="Verdana" pitchFamily="34" charset="0"/>
                <a:cs typeface="Verdana" pitchFamily="34" charset="0"/>
              </a:rPr>
              <a:t>Investigate</a:t>
            </a:r>
            <a:endParaRPr lang="zh-CN" altLang="en-US" sz="2400" b="1">
              <a:latin typeface="Verdana" pitchFamily="34" charset="0"/>
              <a:cs typeface="Verdana" pitchFamily="34" charset="0"/>
            </a:endParaRPr>
          </a:p>
        </p:txBody>
      </p:sp>
      <p:sp>
        <p:nvSpPr>
          <p:cNvPr id="4" name="内容占位符 3"/>
          <p:cNvSpPr>
            <a:spLocks noGrp="1"/>
          </p:cNvSpPr>
          <p:nvPr>
            <p:ph idx="1"/>
          </p:nvPr>
        </p:nvSpPr>
        <p:spPr>
          <a:xfrm>
            <a:off x="683568" y="774839"/>
            <a:ext cx="7920880" cy="1512168"/>
          </a:xfrm>
        </p:spPr>
        <p:txBody>
          <a:bodyPr>
            <a:noAutofit/>
          </a:bodyPr>
          <a:lstStyle/>
          <a:p>
            <a:pPr marL="271463" indent="-271463">
              <a:buNone/>
            </a:pPr>
            <a:r>
              <a:rPr lang="en-US" altLang="zh-CN" sz="2300" b="1">
                <a:latin typeface="Calibri" panose="020f0502020204030204" pitchFamily="34" charset="0"/>
                <a:cs typeface="Calibri" panose="020f0502020204030204" pitchFamily="34" charset="0"/>
              </a:rPr>
              <a:t>1 Work in groups. Talk about the ways in which nature inspires you. Refer to these words for further help:</a:t>
            </a:r>
          </a:p>
          <a:p>
            <a:pPr marL="342900" indent="-342900">
              <a:buFont typeface="+mj-lt"/>
              <a:buAutoNum type="arabicPeriod"/>
            </a:pPr>
            <a:endParaRPr lang="en-US" altLang="zh-CN" sz="1800" b="1">
              <a:latin typeface="Calibri" panose="020f0502020204030204" pitchFamily="34" charset="0"/>
              <a:cs typeface="Calibri" panose="020f0502020204030204" pitchFamily="34" charset="0"/>
            </a:endParaRPr>
          </a:p>
          <a:p>
            <a:pPr marL="342900" indent="-342900">
              <a:buFont typeface="+mj-lt"/>
              <a:buAutoNum type="arabicPeriod"/>
            </a:pPr>
            <a:endParaRPr lang="en-US" altLang="zh-CN" sz="1800" b="1">
              <a:latin typeface="Calibri" panose="020f0502020204030204" pitchFamily="34" charset="0"/>
              <a:cs typeface="Calibri" panose="020f0502020204030204" pitchFamily="34" charset="0"/>
            </a:endParaRPr>
          </a:p>
          <a:p>
            <a:pPr marL="342900" indent="-342900">
              <a:buFont typeface="+mj-lt"/>
              <a:buAutoNum type="arabicPeriod"/>
            </a:pPr>
            <a:endParaRPr lang="en-US" altLang="zh-CN" sz="1800" b="1">
              <a:latin typeface="Calibri" panose="020f0502020204030204" pitchFamily="34" charset="0"/>
              <a:cs typeface="Calibri" panose="020f0502020204030204" pitchFamily="34" charset="0"/>
            </a:endParaRPr>
          </a:p>
          <a:p>
            <a:pPr marL="271463" indent="-271463">
              <a:buNone/>
            </a:pPr>
            <a:r>
              <a:rPr lang="en-US" altLang="zh-CN" sz="2300" b="1">
                <a:latin typeface="Calibri" panose="020f0502020204030204" pitchFamily="34" charset="0"/>
                <a:cs typeface="Calibri" panose="020f0502020204030204" pitchFamily="34" charset="0"/>
              </a:rPr>
              <a:t>2 Go online to find specific examples supporting the inspirational power of nature.</a:t>
            </a:r>
          </a:p>
          <a:p>
            <a:pPr marL="0" indent="0">
              <a:buNone/>
            </a:pPr>
            <a:r>
              <a:rPr lang="en-US" altLang="zh-CN" sz="2300" b="1">
                <a:latin typeface="Calibri" panose="020f0502020204030204" pitchFamily="34" charset="0"/>
                <a:cs typeface="Calibri" panose="020f0502020204030204" pitchFamily="34" charset="0"/>
              </a:rPr>
              <a:t>3 Choose one of these examples and do further research.</a:t>
            </a:r>
          </a:p>
          <a:p>
            <a:pPr marL="0" indent="0">
              <a:lnSpc>
                <a:spcPct val="150000"/>
              </a:lnSpc>
              <a:buNone/>
            </a:pPr>
            <a:endParaRPr lang="en-US" altLang="zh-CN" sz="1800" b="1">
              <a:latin typeface="Calibri" panose="020f0502020204030204" pitchFamily="34" charset="0"/>
              <a:cs typeface="Calibri" panose="020f0502020204030204" pitchFamily="34" charset="0"/>
            </a:endParaRPr>
          </a:p>
        </p:txBody>
      </p:sp>
      <p:pic>
        <p:nvPicPr>
          <p:cNvPr id="6" name="图片 5">
            <a:extLst>
              <a:ext uri="{FF2B5EF4-FFF2-40B4-BE49-F238E27FC236}">
                <a16:creationId xmlns="" xmlns:a16="http://schemas.microsoft.com/office/drawing/2014/main" id="{EC470F03-FC78-43FA-B538-B72BCBF91E64}"/>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955489" y="1635646"/>
            <a:ext cx="7233022" cy="825542"/>
          </a:xfrm>
          <a:prstGeom prst="rect">
            <a:avLst/>
          </a:prstGeom>
        </p:spPr>
      </p:pic>
    </p:spTree>
    <p:extLst>
      <p:ext uri="{BB962C8B-B14F-4D97-AF65-F5344CB8AC3E}">
        <p14:creationId xmlns="" xmlns:p14="http://schemas.microsoft.com/office/powerpoint/2010/main" val="53176039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par>
                          <p:cTn id="13" fill="hold" nodeType="afterGroup">
                            <p:stCondLst>
                              <p:cond delay="1"/>
                            </p:stCondLst>
                            <p:childTnLst>
                              <p:par>
                                <p:cTn id="14" presetID="1"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afterGroup">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 calcmode="lin" valueType="num">
                                      <p:cBhvr additive="base">
                                        <p:cTn id="20"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afterGroup">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 calcmode="lin" valueType="num">
                                      <p:cBhvr additive="base">
                                        <p:cTn id="26"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标题 1">
            <a:extLst>
              <a:ext uri="{FF2B5EF4-FFF2-40B4-BE49-F238E27FC236}">
                <a16:creationId xmlns="" xmlns:a16="http://schemas.microsoft.com/office/drawing/2014/main" id="{60FD7627-2230-4CE3-A189-79416183D957}"/>
              </a:ext>
            </a:extLst>
          </p:cNvPr>
          <p:cNvSpPr>
            <a:spLocks noGrp="1"/>
          </p:cNvSpPr>
          <p:nvPr>
            <p:ph type="title"/>
          </p:nvPr>
        </p:nvSpPr>
        <p:spPr>
          <a:xfrm>
            <a:off x="683568" y="0"/>
            <a:ext cx="6319614" cy="1145778"/>
          </a:xfrm>
        </p:spPr>
        <p:txBody>
          <a:bodyPr>
            <a:normAutofit/>
          </a:bodyPr>
          <a:lstStyle/>
          <a:p>
            <a:br>
              <a:rPr lang="en-US" altLang="zh-CN" sz="2400" b="1">
                <a:latin typeface="Verdana" pitchFamily="34" charset="0"/>
                <a:ea typeface="Verdana" pitchFamily="34" charset="0"/>
                <a:cs typeface="Verdana" pitchFamily="34" charset="0"/>
              </a:rPr>
            </a:br>
            <a:r>
              <a:rPr lang="en-US" altLang="zh-CN" sz="2400" b="1">
                <a:latin typeface="Verdana" pitchFamily="34" charset="0"/>
                <a:ea typeface="Verdana" pitchFamily="34" charset="0"/>
                <a:cs typeface="Verdana" pitchFamily="34" charset="0"/>
              </a:rPr>
              <a:t>Plan</a:t>
            </a:r>
            <a:endParaRPr lang="zh-CN" altLang="en-US" sz="2400" b="1">
              <a:latin typeface="Verdana" pitchFamily="34" charset="0"/>
              <a:cs typeface="Verdana" pitchFamily="34" charset="0"/>
            </a:endParaRPr>
          </a:p>
        </p:txBody>
      </p:sp>
      <p:sp>
        <p:nvSpPr>
          <p:cNvPr id="4" name="内容占位符 3"/>
          <p:cNvSpPr>
            <a:spLocks noGrp="1"/>
          </p:cNvSpPr>
          <p:nvPr>
            <p:ph idx="1"/>
          </p:nvPr>
        </p:nvSpPr>
        <p:spPr>
          <a:xfrm>
            <a:off x="642910" y="1571618"/>
            <a:ext cx="8191822" cy="2210643"/>
          </a:xfrm>
        </p:spPr>
        <p:txBody>
          <a:bodyPr>
            <a:noAutofit/>
          </a:bodyPr>
          <a:lstStyle/>
          <a:p>
            <a:pPr marL="0" indent="0">
              <a:buNone/>
            </a:pPr>
            <a:r>
              <a:rPr lang="en-US" altLang="zh-CN" sz="2300" b="1">
                <a:latin typeface="Calibri" panose="020f0502020204030204" pitchFamily="34" charset="0"/>
                <a:cs typeface="Calibri" panose="020f0502020204030204" pitchFamily="34" charset="0"/>
              </a:rPr>
              <a:t>1 Draft the script for your video.</a:t>
            </a:r>
          </a:p>
          <a:p>
            <a:pPr marL="0" indent="0">
              <a:buNone/>
            </a:pPr>
            <a:r>
              <a:rPr lang="en-US" altLang="zh-CN" sz="2300" b="1">
                <a:latin typeface="Calibri" panose="020f0502020204030204" pitchFamily="34" charset="0"/>
                <a:cs typeface="Calibri" panose="020f0502020204030204" pitchFamily="34" charset="0"/>
              </a:rPr>
              <a:t>2 Create or source audiovisual content to accompany your script.</a:t>
            </a:r>
            <a:endParaRPr lang="zh-CN" altLang="en-US" sz="2300" b="1">
              <a:latin typeface="Calibri" panose="020f0502020204030204" pitchFamily="34" charset="0"/>
              <a:cs typeface="Calibri" panose="020f0502020204030204" pitchFamily="34" charset="0"/>
            </a:endParaRPr>
          </a:p>
        </p:txBody>
      </p:sp>
      <p:sp>
        <p:nvSpPr>
          <p:cNvPr id="5" name="内容占位符 3"/>
          <p:cNvSpPr txBox="1"/>
          <p:nvPr/>
        </p:nvSpPr>
        <p:spPr>
          <a:xfrm>
            <a:off x="1187624" y="2643758"/>
            <a:ext cx="7399734" cy="1490563"/>
          </a:xfrm>
          <a:prstGeom prst="rect">
            <a:avLst/>
          </a:prstGeom>
        </p:spPr>
        <p:txBody>
          <a:bodyPr vert="horz" lIns="68580" tIns="34290" rIns="68580" bIns="3429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endParaRPr lang="zh-CN" altLang="en-US" sz="2000">
              <a:latin typeface="Calibri" panose="020f0502020204030204" pitchFamily="34" charset="0"/>
              <a:cs typeface="Calibri" panose="020f0502020204030204" pitchFamily="34" charset="0"/>
            </a:endParaRPr>
          </a:p>
        </p:txBody>
      </p:sp>
    </p:spTree>
    <p:extLst>
      <p:ext uri="{BB962C8B-B14F-4D97-AF65-F5344CB8AC3E}">
        <p14:creationId xmlns="" xmlns:p14="http://schemas.microsoft.com/office/powerpoint/2010/main" val="350784387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标题 1">
            <a:extLst>
              <a:ext uri="{FF2B5EF4-FFF2-40B4-BE49-F238E27FC236}">
                <a16:creationId xmlns="" xmlns:a16="http://schemas.microsoft.com/office/drawing/2014/main" id="{60FD7627-2230-4CE3-A189-79416183D957}"/>
              </a:ext>
            </a:extLst>
          </p:cNvPr>
          <p:cNvSpPr>
            <a:spLocks noGrp="1"/>
          </p:cNvSpPr>
          <p:nvPr>
            <p:ph type="title"/>
          </p:nvPr>
        </p:nvSpPr>
        <p:spPr>
          <a:xfrm>
            <a:off x="628650" y="273844"/>
            <a:ext cx="6319614" cy="1145778"/>
          </a:xfrm>
        </p:spPr>
        <p:txBody>
          <a:bodyPr>
            <a:normAutofit/>
          </a:bodyPr>
          <a:lstStyle/>
          <a:p>
            <a:br>
              <a:rPr lang="en-US" altLang="zh-CN" sz="2400" b="1">
                <a:latin typeface="Verdana" pitchFamily="34" charset="0"/>
                <a:ea typeface="Verdana" pitchFamily="34" charset="0"/>
                <a:cs typeface="Verdana" pitchFamily="34" charset="0"/>
              </a:rPr>
            </a:br>
            <a:r>
              <a:rPr lang="en-US" altLang="zh-CN" sz="2400" b="1">
                <a:latin typeface="Verdana" pitchFamily="34" charset="0"/>
                <a:ea typeface="Verdana" pitchFamily="34" charset="0"/>
                <a:cs typeface="Verdana" pitchFamily="34" charset="0"/>
              </a:rPr>
              <a:t>Create</a:t>
            </a:r>
            <a:endParaRPr lang="zh-CN" altLang="en-US" sz="2400" b="1">
              <a:latin typeface="Verdana" pitchFamily="34" charset="0"/>
              <a:cs typeface="Verdana" pitchFamily="34" charset="0"/>
            </a:endParaRPr>
          </a:p>
        </p:txBody>
      </p:sp>
      <p:sp>
        <p:nvSpPr>
          <p:cNvPr id="4" name="内容占位符 3"/>
          <p:cNvSpPr>
            <a:spLocks noGrp="1"/>
          </p:cNvSpPr>
          <p:nvPr>
            <p:ph idx="1"/>
          </p:nvPr>
        </p:nvSpPr>
        <p:spPr>
          <a:xfrm>
            <a:off x="654994" y="1779662"/>
            <a:ext cx="7903790" cy="1922611"/>
          </a:xfrm>
        </p:spPr>
        <p:txBody>
          <a:bodyPr>
            <a:noAutofit/>
          </a:bodyPr>
          <a:lstStyle/>
          <a:p>
            <a:pPr marL="0" indent="0">
              <a:buNone/>
            </a:pPr>
            <a:r>
              <a:rPr lang="en-US" altLang="zh-CN" sz="2300" b="1">
                <a:latin typeface="Calibri" panose="020f0502020204030204" pitchFamily="34" charset="0"/>
                <a:cs typeface="Calibri" panose="020f0502020204030204" pitchFamily="34" charset="0"/>
              </a:rPr>
              <a:t>1 Shoot the video based on the content of the script.</a:t>
            </a:r>
          </a:p>
          <a:p>
            <a:pPr marL="0" indent="0">
              <a:buNone/>
            </a:pPr>
            <a:r>
              <a:rPr lang="en-US" altLang="zh-CN" sz="2300" b="1">
                <a:latin typeface="Calibri" panose="020f0502020204030204" pitchFamily="34" charset="0"/>
                <a:cs typeface="Calibri" panose="020f0502020204030204" pitchFamily="34" charset="0"/>
              </a:rPr>
              <a:t>2 Incorporate the audiovisual content.</a:t>
            </a:r>
          </a:p>
          <a:p>
            <a:pPr marL="177800" indent="-177800">
              <a:buNone/>
            </a:pPr>
            <a:r>
              <a:rPr lang="en-US" altLang="zh-CN" sz="2300" b="1">
                <a:latin typeface="Calibri" panose="020f0502020204030204" pitchFamily="34" charset="0"/>
                <a:cs typeface="Calibri" panose="020f0502020204030204" pitchFamily="34" charset="0"/>
              </a:rPr>
              <a:t>3 Use a video editing tool to edit your video. Remember to update your script with any changes.</a:t>
            </a:r>
          </a:p>
          <a:p>
            <a:pPr marL="0" indent="0">
              <a:buNone/>
            </a:pPr>
            <a:r>
              <a:rPr lang="en-US" altLang="zh-CN" sz="2300" b="1">
                <a:latin typeface="Calibri" panose="020f0502020204030204" pitchFamily="34" charset="0"/>
                <a:cs typeface="Calibri" panose="020f0502020204030204" pitchFamily="34" charset="0"/>
              </a:rPr>
              <a:t>4 Add narration to the video.</a:t>
            </a:r>
          </a:p>
        </p:txBody>
      </p:sp>
    </p:spTree>
    <p:extLst>
      <p:ext uri="{BB962C8B-B14F-4D97-AF65-F5344CB8AC3E}">
        <p14:creationId xmlns="" xmlns:p14="http://schemas.microsoft.com/office/powerpoint/2010/main" val="174811957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after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after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标题 1">
            <a:extLst>
              <a:ext uri="{FF2B5EF4-FFF2-40B4-BE49-F238E27FC236}">
                <a16:creationId xmlns="" xmlns:a16="http://schemas.microsoft.com/office/drawing/2014/main" id="{60FD7627-2230-4CE3-A189-79416183D957}"/>
              </a:ext>
            </a:extLst>
          </p:cNvPr>
          <p:cNvSpPr>
            <a:spLocks noGrp="1"/>
          </p:cNvSpPr>
          <p:nvPr>
            <p:ph type="title"/>
          </p:nvPr>
        </p:nvSpPr>
        <p:spPr>
          <a:xfrm>
            <a:off x="628650" y="273844"/>
            <a:ext cx="6319614" cy="1145778"/>
          </a:xfrm>
        </p:spPr>
        <p:txBody>
          <a:bodyPr>
            <a:normAutofit/>
          </a:bodyPr>
          <a:lstStyle/>
          <a:p>
            <a:br>
              <a:rPr lang="en-US" altLang="zh-CN" sz="2400" b="1">
                <a:latin typeface="Verdana" pitchFamily="34" charset="0"/>
                <a:ea typeface="Verdana" pitchFamily="34" charset="0"/>
                <a:cs typeface="Verdana" pitchFamily="34" charset="0"/>
              </a:rPr>
            </a:br>
            <a:r>
              <a:rPr lang="en-US" altLang="zh-CN" sz="2400" b="1">
                <a:latin typeface="Verdana" pitchFamily="34" charset="0"/>
                <a:ea typeface="Verdana" pitchFamily="34" charset="0"/>
                <a:cs typeface="Verdana" pitchFamily="34" charset="0"/>
              </a:rPr>
              <a:t>Present</a:t>
            </a:r>
            <a:endParaRPr lang="zh-CN" altLang="en-US" sz="2400" b="1">
              <a:latin typeface="Verdana" pitchFamily="34" charset="0"/>
              <a:cs typeface="Verdana" pitchFamily="34" charset="0"/>
            </a:endParaRPr>
          </a:p>
        </p:txBody>
      </p:sp>
      <p:sp>
        <p:nvSpPr>
          <p:cNvPr id="4" name="内容占位符 3"/>
          <p:cNvSpPr>
            <a:spLocks noGrp="1"/>
          </p:cNvSpPr>
          <p:nvPr>
            <p:ph idx="1"/>
          </p:nvPr>
        </p:nvSpPr>
        <p:spPr>
          <a:xfrm>
            <a:off x="571472" y="1785932"/>
            <a:ext cx="8119814" cy="1706587"/>
          </a:xfrm>
        </p:spPr>
        <p:txBody>
          <a:bodyPr>
            <a:noAutofit/>
          </a:bodyPr>
          <a:lstStyle/>
          <a:p>
            <a:pPr marL="0" indent="0">
              <a:buNone/>
            </a:pPr>
            <a:r>
              <a:rPr lang="en-US" altLang="zh-CN" sz="2300" b="1">
                <a:latin typeface="Calibri" panose="020f0502020204030204" pitchFamily="34" charset="0"/>
                <a:cs typeface="Calibri" panose="020f0502020204030204" pitchFamily="34" charset="0"/>
              </a:rPr>
              <a:t>1 Present your video to the class.</a:t>
            </a:r>
          </a:p>
          <a:p>
            <a:pPr marL="0" indent="0">
              <a:buNone/>
            </a:pPr>
            <a:r>
              <a:rPr lang="en-US" altLang="zh-CN" sz="2300" b="1">
                <a:latin typeface="Calibri" panose="020f0502020204030204" pitchFamily="34" charset="0"/>
                <a:cs typeface="Calibri" panose="020f0502020204030204" pitchFamily="34" charset="0"/>
              </a:rPr>
              <a:t>2 Watch the other videos and vote for the best one.</a:t>
            </a:r>
          </a:p>
          <a:p>
            <a:pPr marL="0" indent="0">
              <a:buNone/>
            </a:pPr>
            <a:r>
              <a:rPr lang="en-US" altLang="zh-CN" sz="2300" b="1">
                <a:latin typeface="Calibri" panose="020f0502020204030204" pitchFamily="34" charset="0"/>
                <a:cs typeface="Calibri" panose="020f0502020204030204" pitchFamily="34" charset="0"/>
              </a:rPr>
              <a:t>3 Discuss the most significant inspiration we can get from nature.</a:t>
            </a:r>
            <a:endParaRPr lang="zh-CN" altLang="en-US" sz="2300" b="1">
              <a:latin typeface="Calibri" panose="020f0502020204030204" pitchFamily="34" charset="0"/>
              <a:cs typeface="Calibri" panose="020f0502020204030204" pitchFamily="34" charset="0"/>
            </a:endParaRPr>
          </a:p>
        </p:txBody>
      </p:sp>
    </p:spTree>
    <p:extLst>
      <p:ext uri="{BB962C8B-B14F-4D97-AF65-F5344CB8AC3E}">
        <p14:creationId xmlns="" xmlns:p14="http://schemas.microsoft.com/office/powerpoint/2010/main" val="326065027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after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3">
            <a:lum/>
          </a:blip>
          <a:stretch>
            <a:fillRect/>
          </a:stretch>
        </a:blipFill>
        <a:effectLst/>
      </p:bgPr>
    </p:bg>
    <p:spTree>
      <p:nvGrpSpPr>
        <p:cNvPr id="1" name=""/>
        <p:cNvGrpSpPr/>
        <p:nvPr/>
      </p:nvGrpSpPr>
      <p:grpSpPr>
        <a:xfrm>
          <a:off x="0" y="0"/>
          <a:ext cx="0" cy="0"/>
        </a:xfrm>
      </p:grpSpPr>
      <p:pic>
        <p:nvPicPr>
          <p:cNvPr id="2" name="New picture"/>
          <p:cNvPicPr/>
          <p:nvPr/>
        </p:nvPicPr>
        <p:blipFill>
          <a:blip r:embed="rId2"/>
          <a:stretch>
            <a:fillRect/>
          </a:stretch>
        </p:blipFill>
        <p:spPr>
          <a:xfrm>
            <a:off x="10896600" y="12484100"/>
            <a:ext cx="342900" cy="266700"/>
          </a:xfrm>
          <a:prstGeom prst="cube">
            <a:avLst/>
          </a:prstGeom>
        </p:spPr>
      </p:pic>
    </p:spTree>
    <p:extLst>
      <p:ext uri="{BB962C8B-B14F-4D97-AF65-F5344CB8AC3E}">
        <p14:creationId xmlns="" xmlns:p14="http://schemas.microsoft.com/office/powerpoint/2010/main" val="3603866316"/>
      </p:ext>
    </p:extLst>
  </p:cSld>
  <p:clrMapOvr>
    <a:masterClrMapping/>
  </p:clrMapOvr>
  <p:transition/>
  <p:timing/>
</p:sld>
</file>

<file path=ppt/tags/tag1.xml><?xml version="1.0" encoding="utf-8"?>
<p:tagLst xmlns:p="http://schemas.openxmlformats.org/presentationml/2006/main">
  <p:tag name="AS_OS" val="Unix 3.10 unknown"/>
  <p:tag name="AS_RELEASE_DATE" val="2020.11.30"/>
  <p:tag name="AS_TITLE" val="Aspose.Slides for Java"/>
  <p:tag name="AS_VERSION" val="20.11"/>
</p:tagLst>
</file>

<file path=ppt/theme/theme1.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学科网</Company>
  <PresentationFormat>On-screen Show (16:9)</PresentationFormat>
  <Paragraphs>20</Paragraphs>
  <Slides>7</Slides>
  <Notes>1</Notes>
  <TotalTime>0</TotalTime>
  <HiddenSlides>0</HiddenSlides>
  <MMClips>0</MMClips>
  <ScaleCrop>0</ScaleCrop>
  <HeadingPairs>
    <vt:vector baseType="variant" size="6">
      <vt:variant>
        <vt:lpstr>Fonts used</vt:lpstr>
      </vt:variant>
      <vt:variant>
        <vt:i4>6</vt:i4>
      </vt:variant>
      <vt:variant>
        <vt:lpstr>Theme</vt:lpstr>
      </vt:variant>
      <vt:variant>
        <vt:i4>1</vt:i4>
      </vt:variant>
      <vt:variant>
        <vt:lpstr>Slide Titles</vt:lpstr>
      </vt:variant>
      <vt:variant>
        <vt:i4>7</vt:i4>
      </vt:variant>
    </vt:vector>
  </HeadingPairs>
  <TitlesOfParts>
    <vt:vector baseType="lpstr" size="14">
      <vt:lpstr>Arial</vt:lpstr>
      <vt:lpstr>等线 Light</vt:lpstr>
      <vt:lpstr>等线</vt:lpstr>
      <vt:lpstr>Calibri</vt:lpstr>
      <vt:lpstr>Verdana</vt:lpstr>
      <vt:lpstr>Times New Roman</vt:lpstr>
      <vt:lpstr>Office 主题​​</vt:lpstr>
      <vt:lpstr>Unit 5 Learning from natureProject</vt:lpstr>
      <vt:lpstr>UNIT 5 Making a short video on inspiration from nature</vt:lpstr>
      <vt:lpstr>Investigate</vt:lpstr>
      <vt:lpstr>Plan</vt:lpstr>
      <vt:lpstr>Create</vt:lpstr>
      <vt:lpstr>Present</vt:lpstr>
      <vt:lpstr>PowerPoint Presentation</vt:lpstr>
    </vt:vector>
  </TitlesOfParts>
  <LinksUpToDate>0</LinksUpToDate>
  <SharedDoc>0</SharedDoc>
  <HyperlinksChanged>0</HyperlinksChanged>
  <Application>Aspose.Slides for Java</Application>
  <AppVersion>20.1100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creator>rbm.xkw.com</dc:creator>
  <cp:revision>1</cp:revision>
  <cp:lastPrinted>2021-01-08T18:44:52.543</cp:lastPrinted>
  <dcterms:created xsi:type="dcterms:W3CDTF">2021-01-08T18:44:52Z</dcterms:created>
  <dcterms:modified xsi:type="dcterms:W3CDTF">2021-01-08T10:44:52Z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