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</p:sldMasterIdLst>
  <p:notesMasterIdLst>
    <p:notesMasterId r:id="rId3"/>
  </p:notesMasterIdLst>
  <p:sldIdLst>
    <p:sldId id="256" r:id="rId4"/>
    <p:sldId id="258" r:id="rId5"/>
    <p:sldId id="268" r:id="rId6"/>
    <p:sldId id="263" r:id="rId7"/>
    <p:sldId id="264" r:id="rId8"/>
    <p:sldId id="265" r:id="rId9"/>
    <p:sldId id="266" r:id="rId10"/>
    <p:sldId id="267" r:id="rId11"/>
    <p:sldId id="259" r:id="rId12"/>
  </p:sldIdLst>
  <p:sldSz cx="9144000" cy="5143500" type="screen16x9"/>
  <p:notesSz cx="6858000" cy="9144000"/>
  <p:custDataLst>
    <p:tags r:id="rId13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96">
          <p15:clr>
            <a:srgbClr val="A4A3A4"/>
          </p15:clr>
        </p15:guide>
        <p15:guide id="2" pos="2871">
          <p15:clr>
            <a:srgbClr val="A4A3A4"/>
          </p15:clr>
        </p15:guide>
      </p15:sldGuideLst>
    </p:ext>
  </p:extLst>
</p:presentation>
</file>

<file path=ppt/commentAuthors.xml><?xml version="1.0" encoding="utf-8"?>
<p:cmAuthorLst xmlns:p="http://schemas.openxmlformats.org/presentationml/2006/main">
  <p:cmAuthor id="1" name="Tony" initials="T" lastIdx="0" clrIdx="0">
    <p:extLst>
      <p:ext uri="{19B8F6BF-5375-455C-9EA6-DF929625EA0E}">
        <p15:presenceInfo xmlns:p15="http://schemas.microsoft.com/office/powerpoint/2012/main" xmlns="" userId="Tony" providerId="None"/>
      </p:ext>
    </p:extLst>
  </p:cmAuthor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28" autoAdjust="0"/>
  </p:normalViewPr>
  <p:slideViewPr>
    <p:cSldViewPr>
      <p:cViewPr varScale="1">
        <p:scale>
          <a:sx n="82" d="100"/>
          <a:sy n="82" d="100"/>
        </p:scale>
        <p:origin x="-192" y="-60"/>
      </p:cViewPr>
      <p:guideLst>
        <p:guide orient="horz" pos="1696"/>
        <p:guide pos="28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tags" Target="tags/tag1.xml" /><Relationship Id="rId14" Type="http://schemas.openxmlformats.org/officeDocument/2006/relationships/presProps" Target="presProps.xml" /><Relationship Id="rId15" Type="http://schemas.openxmlformats.org/officeDocument/2006/relationships/viewProps" Target="viewProps.xml" /><Relationship Id="rId16" Type="http://schemas.openxmlformats.org/officeDocument/2006/relationships/theme" Target="theme/theme1.xml" /><Relationship Id="rId17" Type="http://schemas.openxmlformats.org/officeDocument/2006/relationships/tableStyles" Target="tableStyles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4D362-2E9B-478D-BAA4-2D5BC8B2CAD6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06A6B-D6C4-49A6-AD64-89EB947F55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5.png" /><Relationship Id="rId3" Type="http://schemas.openxmlformats.org/officeDocument/2006/relationships/image" Target="../media/image6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61720" y="1437640"/>
            <a:ext cx="6858000" cy="1314450"/>
          </a:xfrm>
        </p:spPr>
        <p:txBody>
          <a:bodyPr>
            <a:normAutofit/>
          </a:bodyPr>
          <a:lstStyle/>
          <a:p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 6 Nature in words</a:t>
            </a:r>
            <a:b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zh-CN" altLang="en-US" sz="3600"/>
          </a:p>
        </p:txBody>
      </p:sp>
      <p:sp>
        <p:nvSpPr>
          <p:cNvPr id="4" name="TextBox 3"/>
          <p:cNvSpPr txBox="1"/>
          <p:nvPr/>
        </p:nvSpPr>
        <p:spPr>
          <a:xfrm>
            <a:off x="737574" y="303498"/>
            <a:ext cx="4104456" cy="34544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1800" b="1"/>
              <a:t>新标准《英语》高中选择性必修第三册</a:t>
            </a:r>
            <a:endParaRPr lang="en-US" altLang="zh-CN" sz="18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1071538" y="2643188"/>
            <a:ext cx="6858000" cy="1525905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300" b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Presenting ideas &amp; Reflection </a:t>
            </a:r>
            <a:br>
              <a:rPr lang="en-US" altLang="zh-CN" sz="3600"/>
            </a:br>
            <a:endParaRPr lang="zh-CN" altLang="en-US" sz="3600"/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-95131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1  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85852" y="642924"/>
            <a:ext cx="6717030" cy="1055370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Work in groups. Share with each other a book about nature you have read. Consider the following:</a:t>
            </a: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1214414" y="3857634"/>
            <a:ext cx="6500858" cy="117348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Now plan your own book about nature based on your research. Think about the questions and make notes.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xmlns="" id="{FCE6AA1A-397C-40DB-9665-1FA193B73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3108" y="1643056"/>
            <a:ext cx="4429156" cy="203003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6A8742-EE28-4A3C-9870-A290211FA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1</a:t>
            </a:r>
            <a:endParaRPr lang="zh-CN" altLang="en-US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xmlns="" id="{19C7D89D-0B8F-4296-9DB6-78D86C5448A0}"/>
              </a:ext>
            </a:extLst>
          </p:cNvPr>
          <p:cNvSpPr>
            <a:spLocks noGrp="1"/>
          </p:cNvSpPr>
          <p:nvPr/>
        </p:nvSpPr>
        <p:spPr>
          <a:xfrm>
            <a:off x="586797" y="1987921"/>
            <a:ext cx="5035550" cy="5715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300" b="1">
                <a:latin typeface="Times New Roman" pitchFamily="18" charset="0"/>
                <a:cs typeface="Times New Roman" pitchFamily="18" charset="0"/>
              </a:rPr>
              <a:t>What is the genre of your book</a:t>
            </a:r>
            <a:r>
              <a:rPr lang="zh-CN" altLang="en-US" sz="2300" b="1">
                <a:latin typeface="Times New Roman" pitchFamily="18" charset="0"/>
                <a:cs typeface="Times New Roman" pitchFamily="18" charset="0"/>
              </a:rPr>
              <a:t>？</a:t>
            </a: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xmlns="" id="{53C85C45-4F4F-44FA-B884-057D603D3E11}"/>
              </a:ext>
            </a:extLst>
          </p:cNvPr>
          <p:cNvSpPr>
            <a:spLocks noGrp="1"/>
          </p:cNvSpPr>
          <p:nvPr/>
        </p:nvSpPr>
        <p:spPr>
          <a:xfrm>
            <a:off x="586797" y="1314759"/>
            <a:ext cx="5035550" cy="45339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Times New Roman" pitchFamily="18" charset="0"/>
                <a:cs typeface="Times New Roman" pitchFamily="18" charset="0"/>
              </a:rPr>
              <a:t>What is the theme of your book</a:t>
            </a:r>
            <a:r>
              <a:rPr lang="zh-CN" altLang="en-US" sz="2300" b="1">
                <a:latin typeface="Times New Roman" pitchFamily="18" charset="0"/>
                <a:cs typeface="Times New Roman" pitchFamily="18" charset="0"/>
              </a:rPr>
              <a:t>？</a:t>
            </a: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xmlns="" id="{BC090C66-4ACD-43B9-B466-3316E2C26800}"/>
              </a:ext>
            </a:extLst>
          </p:cNvPr>
          <p:cNvSpPr>
            <a:spLocks noGrp="1"/>
          </p:cNvSpPr>
          <p:nvPr/>
        </p:nvSpPr>
        <p:spPr>
          <a:xfrm>
            <a:off x="586797" y="2598799"/>
            <a:ext cx="5951855" cy="83502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300" b="1">
                <a:latin typeface="Times New Roman" pitchFamily="18" charset="0"/>
                <a:cs typeface="Times New Roman" pitchFamily="18" charset="0"/>
              </a:rPr>
              <a:t>What content will you include in your book</a:t>
            </a:r>
            <a:r>
              <a:rPr lang="zh-CN" altLang="en-US" sz="2300" b="1">
                <a:latin typeface="Times New Roman" pitchFamily="18" charset="0"/>
                <a:cs typeface="Times New Roman" pitchFamily="18" charset="0"/>
              </a:rPr>
              <a:t>？</a:t>
            </a: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内容占位符 2">
            <a:extLst>
              <a:ext uri="{FF2B5EF4-FFF2-40B4-BE49-F238E27FC236}">
                <a16:creationId xmlns:a16="http://schemas.microsoft.com/office/drawing/2014/main" xmlns="" id="{4D3EDA1E-D0CB-4182-A297-60B52C95D945}"/>
              </a:ext>
            </a:extLst>
          </p:cNvPr>
          <p:cNvSpPr>
            <a:spLocks noGrp="1"/>
          </p:cNvSpPr>
          <p:nvPr/>
        </p:nvSpPr>
        <p:spPr>
          <a:xfrm>
            <a:off x="586797" y="3253934"/>
            <a:ext cx="5035550" cy="63627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300" b="1">
                <a:latin typeface="Times New Roman" pitchFamily="18" charset="0"/>
                <a:cs typeface="Times New Roman" pitchFamily="18" charset="0"/>
              </a:rPr>
              <a:t>What makes your </a:t>
            </a:r>
            <a:r>
              <a:rPr lang="en-US" altLang="zh-CN" sz="2300" b="1" smtClean="0">
                <a:latin typeface="Times New Roman" pitchFamily="18" charset="0"/>
                <a:cs typeface="Times New Roman" pitchFamily="18" charset="0"/>
              </a:rPr>
              <a:t>book interesting</a:t>
            </a:r>
            <a:r>
              <a:rPr lang="zh-CN" altLang="en-US" sz="2300" b="1">
                <a:latin typeface="Times New Roman" pitchFamily="18" charset="0"/>
                <a:cs typeface="Times New Roman" pitchFamily="18" charset="0"/>
              </a:rPr>
              <a:t>？</a:t>
            </a: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5220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-92546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2 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330" y="699542"/>
            <a:ext cx="7141845" cy="1163955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Discuss how many chapters the book will have and make a brief table of contents.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E644A26E-7CC2-44A1-8B22-7721BF7F9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57488" y="1405501"/>
            <a:ext cx="3395788" cy="373799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3  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770930"/>
            <a:ext cx="6772275" cy="1770380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Think of a catchy title for your book and design a book cover if possible.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4  </a:t>
            </a:r>
            <a:endParaRPr lang="zh-CN" altLang="en-US" sz="2400"/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539552" y="2223135"/>
            <a:ext cx="5184140" cy="69723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300">
                <a:latin typeface="Times New Roman" pitchFamily="18" charset="0"/>
                <a:cs typeface="Times New Roman" pitchFamily="18" charset="0"/>
              </a:rPr>
              <a:t>1 the structure of your introduction</a:t>
            </a: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539552" y="2900598"/>
            <a:ext cx="5461635" cy="69723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300">
                <a:latin typeface="Times New Roman" pitchFamily="18" charset="0"/>
                <a:cs typeface="Times New Roman" pitchFamily="18" charset="0"/>
              </a:rPr>
              <a:t>2 useful words, expressions and structures</a:t>
            </a:r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628650" y="1059582"/>
            <a:ext cx="6522085" cy="98171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Prepare a short introduction to the book.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Consider the following: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5  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302480"/>
            <a:ext cx="5858510" cy="88773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Give your introduction to the class. Vote for the most creative book about nature.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9284" y="272415"/>
            <a:ext cx="2142515" cy="501015"/>
          </a:xfrm>
        </p:spPr>
        <p:txBody>
          <a:bodyPr>
            <a:no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400" b="1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Reflection</a:t>
            </a: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628650" y="699135"/>
            <a:ext cx="8515350" cy="72961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Write a reflection after completing this unit. Consider the following: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641330" y="3014345"/>
            <a:ext cx="8115300" cy="80835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5 What improvement have you made in using learning strategies and exploring effective ways of learning?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zh-C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628650" y="1356995"/>
            <a:ext cx="7198360" cy="5842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1 What is your understanding of nature in literature?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内容占位符 2"/>
          <p:cNvSpPr>
            <a:spLocks noGrp="1"/>
          </p:cNvSpPr>
          <p:nvPr/>
        </p:nvSpPr>
        <p:spPr>
          <a:xfrm>
            <a:off x="642256" y="1758006"/>
            <a:ext cx="8291195" cy="59753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2 What text types have you learnt about? What are their features?</a:t>
            </a:r>
          </a:p>
        </p:txBody>
      </p:sp>
      <p:sp>
        <p:nvSpPr>
          <p:cNvPr id="9" name="内容占位符 2"/>
          <p:cNvSpPr>
            <a:spLocks noGrp="1"/>
          </p:cNvSpPr>
          <p:nvPr/>
        </p:nvSpPr>
        <p:spPr>
          <a:xfrm>
            <a:off x="642256" y="2180590"/>
            <a:ext cx="8291830" cy="59436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3 What words, expressions and structures have you learnt?</a:t>
            </a:r>
          </a:p>
        </p:txBody>
      </p:sp>
      <p:sp>
        <p:nvSpPr>
          <p:cNvPr id="10" name="内容占位符 2"/>
          <p:cNvSpPr>
            <a:spLocks noGrp="1"/>
          </p:cNvSpPr>
          <p:nvPr/>
        </p:nvSpPr>
        <p:spPr>
          <a:xfrm>
            <a:off x="628650" y="2568154"/>
            <a:ext cx="8291830" cy="52324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4 What improvement have you made in understanding different cultures?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11" name="内容占位符 2"/>
          <p:cNvSpPr>
            <a:spLocks noGrp="1"/>
          </p:cNvSpPr>
          <p:nvPr/>
        </p:nvSpPr>
        <p:spPr>
          <a:xfrm>
            <a:off x="640893" y="3718353"/>
            <a:ext cx="8003540" cy="62293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6 What improvement have you made in analysing and solving problems?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179300" y="12573000"/>
            <a:ext cx="355600" cy="266700"/>
          </a:xfrm>
          <a:prstGeom prst="cube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31</Paragraphs>
  <Slides>9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6">
      <vt:lpstr>Arial</vt:lpstr>
      <vt:lpstr>等线 Light</vt:lpstr>
      <vt:lpstr>等线</vt:lpstr>
      <vt:lpstr>Calibri</vt:lpstr>
      <vt:lpstr>Verdana</vt:lpstr>
      <vt:lpstr>Times New Roman</vt:lpstr>
      <vt:lpstr>Office 主题​​</vt:lpstr>
      <vt:lpstr>Unit 6 Nature in words</vt:lpstr>
      <vt:lpstr>Activity 1  </vt:lpstr>
      <vt:lpstr>Activity 1</vt:lpstr>
      <vt:lpstr>Activity 2 </vt:lpstr>
      <vt:lpstr>Activity 3  </vt:lpstr>
      <vt:lpstr>Activity 4  </vt:lpstr>
      <vt:lpstr>Activity 5  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2021-01-08T18:45:26.814</cp:lastPrinted>
  <dcterms:created xsi:type="dcterms:W3CDTF">2021-01-08T18:45:26Z</dcterms:created>
  <dcterms:modified xsi:type="dcterms:W3CDTF">2021-01-08T10:45:27Z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