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2"/>
  </p:sldMasterIdLst>
  <p:notesMasterIdLst>
    <p:notesMasterId r:id="rId3"/>
  </p:notesMasterIdLst>
  <p:sldIdLst>
    <p:sldId id="256" r:id="rId4"/>
    <p:sldId id="291" r:id="rId5"/>
    <p:sldId id="292" r:id="rId6"/>
    <p:sldId id="293" r:id="rId7"/>
    <p:sldId id="294" r:id="rId8"/>
    <p:sldId id="295" r:id="rId9"/>
    <p:sldId id="259" r:id="rId10"/>
  </p:sldIdLst>
  <p:sldSz cx="9144000" cy="5143500" type="screen16x9"/>
  <p:notesSz cx="6858000" cy="9144000"/>
  <p:custDataLst>
    <p:tags r:id="rId11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713">
          <p15:clr>
            <a:srgbClr val="A4A3A4"/>
          </p15:clr>
        </p15:guide>
        <p15:guide id="2" pos="2849">
          <p15:clr>
            <a:srgbClr val="A4A3A4"/>
          </p15:clr>
        </p15:guide>
      </p15:sldGuideLst>
    </p:ext>
  </p:extLst>
</p:presentation>
</file>

<file path=ppt/commentAuthors.xml><?xml version="1.0" encoding="utf-8"?>
<p:cmAuthorLst xmlns:p="http://schemas.openxmlformats.org/presentationml/2006/main">
  <p:cmAuthor id="1" name="Tony" initials="T" lastIdx="0" clrIdx="0">
    <p:extLst>
      <p:ext uri="{19B8F6BF-5375-455C-9EA6-DF929625EA0E}">
        <p15:presenceInfo xmlns="" xmlns:p15="http://schemas.microsoft.com/office/powerpoint/2012/main" userId="Tony" providerId="None"/>
      </p:ext>
    </p:extLst>
  </p:cmAuthor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2" autoAdjust="0"/>
    <p:restoredTop sz="94628" autoAdjust="0"/>
  </p:normalViewPr>
  <p:slideViewPr>
    <p:cSldViewPr>
      <p:cViewPr varScale="1">
        <p:scale>
          <a:sx n="82" d="100"/>
          <a:sy n="82" d="100"/>
        </p:scale>
        <p:origin x="-748" y="-60"/>
      </p:cViewPr>
      <p:guideLst>
        <p:guide orient="horz" pos="1713"/>
        <p:guide pos="28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3736200" cy="7373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ommentAuthors" Target="commentAuthors.xml" /><Relationship Id="rId10" Type="http://schemas.openxmlformats.org/officeDocument/2006/relationships/slide" Target="slides/slide7.xml" /><Relationship Id="rId11" Type="http://schemas.openxmlformats.org/officeDocument/2006/relationships/tags" Target="tags/tag1.xml" /><Relationship Id="rId12" Type="http://schemas.openxmlformats.org/officeDocument/2006/relationships/presProps" Target="presProps.xml" /><Relationship Id="rId13" Type="http://schemas.openxmlformats.org/officeDocument/2006/relationships/viewProps" Target="viewProps.xml" /><Relationship Id="rId14" Type="http://schemas.openxmlformats.org/officeDocument/2006/relationships/theme" Target="theme/theme1.xml" /><Relationship Id="rId15" Type="http://schemas.openxmlformats.org/officeDocument/2006/relationships/tableStyles" Target="tableStyles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54D362-2E9B-478D-BAA4-2D5BC8B2CAD6}" type="datetimeFigureOut">
              <a:rPr lang="zh-CN" altLang="en-US" smtClean="0"/>
              <a:t>2020/11/11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06A6B-D6C4-49A6-AD64-89EB947F55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png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3.png" /><Relationship Id="rId3" Type="http://schemas.openxmlformats.org/officeDocument/2006/relationships/image" Target="../media/image4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61720" y="1437640"/>
            <a:ext cx="6858000" cy="1362075"/>
          </a:xfrm>
        </p:spPr>
        <p:txBody>
          <a:bodyPr>
            <a:normAutofit/>
          </a:bodyPr>
          <a:lstStyle/>
          <a:p>
            <a: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Unit 6 Nature in words</a:t>
            </a:r>
            <a:br>
              <a:rPr lang="en-US" altLang="zh-CN" sz="3600"/>
            </a:br>
            <a:endParaRPr lang="zh-CN" altLang="en-US" sz="3600"/>
          </a:p>
        </p:txBody>
      </p:sp>
      <p:sp>
        <p:nvSpPr>
          <p:cNvPr id="4" name="TextBox 3"/>
          <p:cNvSpPr txBox="1"/>
          <p:nvPr/>
        </p:nvSpPr>
        <p:spPr>
          <a:xfrm>
            <a:off x="737574" y="303498"/>
            <a:ext cx="4104456" cy="34544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zh-CN" altLang="en-US" sz="1800" b="1"/>
              <a:t>新标准《英语》高中选择性必修第三册</a:t>
            </a:r>
            <a:endParaRPr lang="en-US" altLang="zh-CN" sz="1800" b="1"/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737870" y="2321560"/>
            <a:ext cx="6858000" cy="939800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Project</a:t>
            </a:r>
            <a:endParaRPr lang="zh-CN" altLang="en-US" sz="3600"/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UNIT 6  </a:t>
            </a:r>
            <a:endParaRPr lang="zh-CN" altLang="en-US" sz="2400"/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628650" y="1896110"/>
            <a:ext cx="8164830" cy="276352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zh-CN" i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People have always loved a good performance. From Ancient Greek theatre to the plays of Shakespeare, a good performance has always had the power to keep an audience transfixed. Take the passion you feel for your favourite literary work about nature and share it with others!</a:t>
            </a:r>
          </a:p>
        </p:txBody>
      </p:sp>
      <p:sp>
        <p:nvSpPr>
          <p:cNvPr id="7" name="内容占位符 2"/>
          <p:cNvSpPr>
            <a:spLocks noGrp="1"/>
          </p:cNvSpPr>
          <p:nvPr/>
        </p:nvSpPr>
        <p:spPr>
          <a:xfrm>
            <a:off x="628650" y="1337945"/>
            <a:ext cx="6833870" cy="55816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Giving a literary reading on nature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Investigate  </a:t>
            </a:r>
            <a:endParaRPr lang="zh-CN" altLang="en-US" sz="2400"/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628650" y="1136650"/>
            <a:ext cx="8086725" cy="68961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1 Look for poems or literary excerpts about nature.</a:t>
            </a:r>
          </a:p>
        </p:txBody>
      </p:sp>
      <p:sp>
        <p:nvSpPr>
          <p:cNvPr id="8" name="内容占位符 2"/>
          <p:cNvSpPr>
            <a:spLocks noGrp="1"/>
          </p:cNvSpPr>
          <p:nvPr/>
        </p:nvSpPr>
        <p:spPr>
          <a:xfrm>
            <a:off x="628650" y="2494280"/>
            <a:ext cx="8086725" cy="124269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3 Choose one of the poems or excerpts and do research online or in the library to find out about:</a:t>
            </a:r>
          </a:p>
        </p:txBody>
      </p:sp>
      <p:sp>
        <p:nvSpPr>
          <p:cNvPr id="10" name="内容占位符 2"/>
          <p:cNvSpPr>
            <a:spLocks noGrp="1"/>
          </p:cNvSpPr>
          <p:nvPr/>
        </p:nvSpPr>
        <p:spPr>
          <a:xfrm>
            <a:off x="628650" y="1643380"/>
            <a:ext cx="8185785" cy="110617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2 Work in groups. Share your poems or excerpts with your group and find out what they think of them.</a:t>
            </a:r>
          </a:p>
        </p:txBody>
      </p:sp>
      <p:sp>
        <p:nvSpPr>
          <p:cNvPr id="3" name="内容占位符 2"/>
          <p:cNvSpPr>
            <a:spLocks noGrp="1"/>
          </p:cNvSpPr>
          <p:nvPr/>
        </p:nvSpPr>
        <p:spPr>
          <a:xfrm>
            <a:off x="628650" y="3345180"/>
            <a:ext cx="8284210" cy="1595120"/>
          </a:xfrm>
          <a:prstGeom prst="rect">
            <a:avLst/>
          </a:prstGeom>
        </p:spPr>
        <p:txBody>
          <a:bodyPr vert="horz" lIns="68580" tIns="34290" rIns="68580" bIns="34290" rtlCol="0">
            <a:normAutofit fontScale="975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• </a:t>
            </a:r>
            <a:r>
              <a:rPr lang="en-US" altLang="zh-CN">
                <a:latin typeface="Times New Roman" pitchFamily="18" charset="0"/>
                <a:cs typeface="Times New Roman" pitchFamily="18" charset="0"/>
              </a:rPr>
              <a:t>its author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altLang="zh-CN">
                <a:latin typeface="Times New Roman" pitchFamily="18" charset="0"/>
                <a:cs typeface="Times New Roman" pitchFamily="18" charset="0"/>
              </a:rPr>
              <a:t>background information as to when, where and why it was written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altLang="zh-CN">
                <a:latin typeface="Times New Roman" pitchFamily="18" charset="0"/>
                <a:cs typeface="Times New Roman" pitchFamily="18" charset="0"/>
              </a:rPr>
              <a:t> analysis of key themes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altLang="zh-CN">
                <a:latin typeface="Times New Roman" pitchFamily="18" charset="0"/>
                <a:cs typeface="Times New Roman" pitchFamily="18" charset="0"/>
              </a:rPr>
              <a:t> definitions and explanations of any unusual words or expressions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  </a:t>
            </a:r>
            <a:endParaRPr lang="zh-CN" altLang="en-US" sz="2400"/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629285" y="1083310"/>
            <a:ext cx="8086725" cy="117475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1 Plan a slide presentation to accompany your reading. The presentation should include the following:</a:t>
            </a:r>
          </a:p>
        </p:txBody>
      </p:sp>
      <p:sp>
        <p:nvSpPr>
          <p:cNvPr id="3" name="内容占位符 2"/>
          <p:cNvSpPr>
            <a:spLocks noGrp="1"/>
          </p:cNvSpPr>
          <p:nvPr/>
        </p:nvSpPr>
        <p:spPr>
          <a:xfrm>
            <a:off x="629285" y="1951355"/>
            <a:ext cx="8427720" cy="155130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•</a:t>
            </a:r>
            <a:r>
              <a:rPr lang="en-US" altLang="zh-CN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altLang="zh-CN">
                <a:latin typeface="Times New Roman" pitchFamily="18" charset="0"/>
                <a:cs typeface="Times New Roman" pitchFamily="18" charset="0"/>
              </a:rPr>
              <a:t>the text of your reading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altLang="zh-CN">
                <a:latin typeface="Times New Roman" pitchFamily="18" charset="0"/>
                <a:cs typeface="Times New Roman" pitchFamily="18" charset="0"/>
              </a:rPr>
              <a:t> results from your research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altLang="zh-CN">
                <a:latin typeface="Times New Roman" pitchFamily="18" charset="0"/>
                <a:cs typeface="Times New Roman" pitchFamily="18" charset="0"/>
              </a:rPr>
              <a:t> visual elements that reflect any key themes or emotions within the work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altLang="zh-CN">
                <a:latin typeface="Times New Roman" pitchFamily="18" charset="0"/>
                <a:cs typeface="Times New Roman" pitchFamily="18" charset="0"/>
              </a:rPr>
              <a:t>suitable background music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2135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628650" y="3324225"/>
            <a:ext cx="8086725" cy="62484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2 Assign roles to the members of your </a:t>
            </a:r>
            <a:r>
              <a:rPr lang="en-US" altLang="zh-CN" sz="2300" b="1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group</a:t>
            </a:r>
            <a:r>
              <a:rPr lang="en-US" altLang="zh-CN" sz="2300" b="1" smtClean="0">
                <a:latin typeface="Calibri" panose="020f0502020204030204" pitchFamily="34" charset="0"/>
                <a:cs typeface="Calibri" panose="020f0502020204030204" pitchFamily="34" charset="0"/>
              </a:rPr>
              <a:t> :</a:t>
            </a:r>
            <a:endParaRPr lang="en-US" altLang="zh-CN" sz="23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内容占位符 2"/>
          <p:cNvSpPr>
            <a:spLocks noGrp="1"/>
          </p:cNvSpPr>
          <p:nvPr/>
        </p:nvSpPr>
        <p:spPr>
          <a:xfrm>
            <a:off x="628650" y="3782695"/>
            <a:ext cx="8427720" cy="125031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•</a:t>
            </a:r>
            <a:r>
              <a:rPr lang="en-US" altLang="zh-CN"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>
                <a:latin typeface="Times New Roman" pitchFamily="18" charset="0"/>
                <a:cs typeface="Times New Roman" pitchFamily="18" charset="0"/>
              </a:rPr>
              <a:t>presentation designer(s)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altLang="zh-CN">
                <a:latin typeface="Times New Roman" pitchFamily="18" charset="0"/>
                <a:cs typeface="Times New Roman" pitchFamily="18" charset="0"/>
              </a:rPr>
              <a:t>sound and image researcher(s)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• </a:t>
            </a:r>
            <a:r>
              <a:rPr lang="en-US" altLang="zh-CN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narrator(s)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Create  </a:t>
            </a:r>
            <a:endParaRPr lang="zh-CN" altLang="en-US" sz="2400"/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628650" y="1268095"/>
            <a:ext cx="8086725" cy="81153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1 Prepare your presentation and practise giving your reading.</a:t>
            </a:r>
          </a:p>
        </p:txBody>
      </p:sp>
      <p:sp>
        <p:nvSpPr>
          <p:cNvPr id="3" name="内容占位符 2"/>
          <p:cNvSpPr>
            <a:spLocks noGrp="1"/>
          </p:cNvSpPr>
          <p:nvPr/>
        </p:nvSpPr>
        <p:spPr>
          <a:xfrm>
            <a:off x="628650" y="1932940"/>
            <a:ext cx="8230235" cy="81153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2 Remember to rehearse your reading with the slide presentation.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Present  </a:t>
            </a:r>
            <a:endParaRPr lang="zh-CN" altLang="en-US" sz="2400"/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628650" y="2028190"/>
            <a:ext cx="8164830" cy="57594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2 Vote for the most powerful presentation.</a:t>
            </a:r>
          </a:p>
        </p:txBody>
      </p:sp>
      <p:sp>
        <p:nvSpPr>
          <p:cNvPr id="7" name="内容占位符 2"/>
          <p:cNvSpPr>
            <a:spLocks noGrp="1"/>
          </p:cNvSpPr>
          <p:nvPr/>
        </p:nvSpPr>
        <p:spPr>
          <a:xfrm>
            <a:off x="628650" y="1337945"/>
            <a:ext cx="7553960" cy="83312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1 Give your reading and presentation to the class.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2382500" y="11125200"/>
            <a:ext cx="317500" cy="228600"/>
          </a:xfrm>
          <a:prstGeom prst="cube">
            <a:avLst/>
          </a:prstGeom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resentationFormat>On-screen Show (16:9)</PresentationFormat>
  <Paragraphs>30</Paragraphs>
  <Slides>7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15">
      <vt:lpstr>Arial</vt:lpstr>
      <vt:lpstr>等线 Light</vt:lpstr>
      <vt:lpstr>等线</vt:lpstr>
      <vt:lpstr>Calibri</vt:lpstr>
      <vt:lpstr>Verdana</vt:lpstr>
      <vt:lpstr>Times New Roman</vt:lpstr>
      <vt:lpstr>Tahoma</vt:lpstr>
      <vt:lpstr>Office 主题​​</vt:lpstr>
      <vt:lpstr>Unit 6 Nature in words</vt:lpstr>
      <vt:lpstr>UNIT 6  </vt:lpstr>
      <vt:lpstr>Investigate  </vt:lpstr>
      <vt:lpstr>Plan  </vt:lpstr>
      <vt:lpstr>Create  </vt:lpstr>
      <vt:lpstr>Present  </vt:lpstr>
      <vt:lpstr>PowerPoint Presentation</vt:lpstr>
    </vt:vector>
  </TitlesOfParts>
  <LinksUpToDate>0</LinksUpToDate>
  <SharedDoc>0</SharedDoc>
  <HyperlinksChanged>0</HyperlinksChanged>
  <Application>Aspose.Slides for Java</Application>
  <AppVersion>20.1100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2021-01-08T18:45:31.107</cp:lastPrinted>
  <dcterms:created xsi:type="dcterms:W3CDTF">2021-01-08T18:45:31Z</dcterms:created>
  <dcterms:modified xsi:type="dcterms:W3CDTF">2021-01-08T10:45:31Z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